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87" r:id="rId3"/>
    <p:sldId id="257" r:id="rId4"/>
    <p:sldId id="285" r:id="rId5"/>
    <p:sldId id="258" r:id="rId6"/>
    <p:sldId id="259" r:id="rId7"/>
    <p:sldId id="286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3.png"/><Relationship Id="rId21" Type="http://schemas.openxmlformats.org/officeDocument/2006/relationships/image" Target="../media/image159.png"/><Relationship Id="rId34" Type="http://schemas.openxmlformats.org/officeDocument/2006/relationships/image" Target="../media/image17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2" Type="http://schemas.openxmlformats.org/officeDocument/2006/relationships/image" Target="../media/image143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5" Type="http://schemas.openxmlformats.org/officeDocument/2006/relationships/image" Target="../media/image34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169.png"/><Relationship Id="rId4" Type="http://schemas.openxmlformats.org/officeDocument/2006/relationships/image" Target="../media/image4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26" Type="http://schemas.openxmlformats.org/officeDocument/2006/relationships/image" Target="../media/image193.png"/><Relationship Id="rId39" Type="http://schemas.openxmlformats.org/officeDocument/2006/relationships/image" Target="../media/image205.png"/><Relationship Id="rId21" Type="http://schemas.openxmlformats.org/officeDocument/2006/relationships/image" Target="../media/image188.png"/><Relationship Id="rId34" Type="http://schemas.openxmlformats.org/officeDocument/2006/relationships/image" Target="../media/image200.png"/><Relationship Id="rId42" Type="http://schemas.openxmlformats.org/officeDocument/2006/relationships/image" Target="../media/image208.png"/><Relationship Id="rId47" Type="http://schemas.openxmlformats.org/officeDocument/2006/relationships/image" Target="../media/image213.png"/><Relationship Id="rId50" Type="http://schemas.openxmlformats.org/officeDocument/2006/relationships/image" Target="../media/image216.png"/><Relationship Id="rId55" Type="http://schemas.openxmlformats.org/officeDocument/2006/relationships/image" Target="../media/image221.png"/><Relationship Id="rId63" Type="http://schemas.openxmlformats.org/officeDocument/2006/relationships/image" Target="../media/image229.png"/><Relationship Id="rId68" Type="http://schemas.openxmlformats.org/officeDocument/2006/relationships/image" Target="../media/image234.png"/><Relationship Id="rId7" Type="http://schemas.openxmlformats.org/officeDocument/2006/relationships/image" Target="../media/image175.png"/><Relationship Id="rId71" Type="http://schemas.openxmlformats.org/officeDocument/2006/relationships/image" Target="../media/image237.png"/><Relationship Id="rId2" Type="http://schemas.openxmlformats.org/officeDocument/2006/relationships/image" Target="../media/image173.png"/><Relationship Id="rId16" Type="http://schemas.openxmlformats.org/officeDocument/2006/relationships/image" Target="../media/image184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1.png"/><Relationship Id="rId32" Type="http://schemas.openxmlformats.org/officeDocument/2006/relationships/image" Target="../media/image169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45" Type="http://schemas.openxmlformats.org/officeDocument/2006/relationships/image" Target="../media/image211.png"/><Relationship Id="rId53" Type="http://schemas.openxmlformats.org/officeDocument/2006/relationships/image" Target="../media/image219.png"/><Relationship Id="rId58" Type="http://schemas.openxmlformats.org/officeDocument/2006/relationships/image" Target="../media/image224.png"/><Relationship Id="rId66" Type="http://schemas.openxmlformats.org/officeDocument/2006/relationships/image" Target="../media/image232.png"/><Relationship Id="rId5" Type="http://schemas.openxmlformats.org/officeDocument/2006/relationships/image" Target="../media/image34.png"/><Relationship Id="rId15" Type="http://schemas.openxmlformats.org/officeDocument/2006/relationships/image" Target="../media/image183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2.png"/><Relationship Id="rId49" Type="http://schemas.openxmlformats.org/officeDocument/2006/relationships/image" Target="../media/image215.png"/><Relationship Id="rId57" Type="http://schemas.openxmlformats.org/officeDocument/2006/relationships/image" Target="../media/image223.png"/><Relationship Id="rId61" Type="http://schemas.openxmlformats.org/officeDocument/2006/relationships/image" Target="../media/image227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31" Type="http://schemas.openxmlformats.org/officeDocument/2006/relationships/image" Target="../media/image198.png"/><Relationship Id="rId44" Type="http://schemas.openxmlformats.org/officeDocument/2006/relationships/image" Target="../media/image210.png"/><Relationship Id="rId52" Type="http://schemas.openxmlformats.org/officeDocument/2006/relationships/image" Target="../media/image218.png"/><Relationship Id="rId60" Type="http://schemas.openxmlformats.org/officeDocument/2006/relationships/image" Target="../media/image226.png"/><Relationship Id="rId65" Type="http://schemas.openxmlformats.org/officeDocument/2006/relationships/image" Target="../media/image231.png"/><Relationship Id="rId4" Type="http://schemas.openxmlformats.org/officeDocument/2006/relationships/image" Target="../media/image4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1.png"/><Relationship Id="rId43" Type="http://schemas.openxmlformats.org/officeDocument/2006/relationships/image" Target="../media/image209.png"/><Relationship Id="rId48" Type="http://schemas.openxmlformats.org/officeDocument/2006/relationships/image" Target="../media/image214.png"/><Relationship Id="rId56" Type="http://schemas.openxmlformats.org/officeDocument/2006/relationships/image" Target="../media/image222.png"/><Relationship Id="rId64" Type="http://schemas.openxmlformats.org/officeDocument/2006/relationships/image" Target="../media/image230.png"/><Relationship Id="rId69" Type="http://schemas.openxmlformats.org/officeDocument/2006/relationships/image" Target="../media/image235.png"/><Relationship Id="rId8" Type="http://schemas.openxmlformats.org/officeDocument/2006/relationships/image" Target="../media/image176.png"/><Relationship Id="rId51" Type="http://schemas.openxmlformats.org/officeDocument/2006/relationships/image" Target="../media/image217.png"/><Relationship Id="rId3" Type="http://schemas.openxmlformats.org/officeDocument/2006/relationships/image" Target="../media/image3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5" Type="http://schemas.openxmlformats.org/officeDocument/2006/relationships/image" Target="../media/image192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46" Type="http://schemas.openxmlformats.org/officeDocument/2006/relationships/image" Target="../media/image212.png"/><Relationship Id="rId59" Type="http://schemas.openxmlformats.org/officeDocument/2006/relationships/image" Target="../media/image225.png"/><Relationship Id="rId67" Type="http://schemas.openxmlformats.org/officeDocument/2006/relationships/image" Target="../media/image233.png"/><Relationship Id="rId20" Type="http://schemas.openxmlformats.org/officeDocument/2006/relationships/image" Target="../media/image163.png"/><Relationship Id="rId41" Type="http://schemas.openxmlformats.org/officeDocument/2006/relationships/image" Target="../media/image207.png"/><Relationship Id="rId54" Type="http://schemas.openxmlformats.org/officeDocument/2006/relationships/image" Target="../media/image220.png"/><Relationship Id="rId62" Type="http://schemas.openxmlformats.org/officeDocument/2006/relationships/image" Target="../media/image228.png"/><Relationship Id="rId70" Type="http://schemas.openxmlformats.org/officeDocument/2006/relationships/image" Target="../media/image23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9.png"/><Relationship Id="rId39" Type="http://schemas.openxmlformats.org/officeDocument/2006/relationships/image" Target="../media/image272.png"/><Relationship Id="rId21" Type="http://schemas.openxmlformats.org/officeDocument/2006/relationships/image" Target="../media/image254.png"/><Relationship Id="rId34" Type="http://schemas.openxmlformats.org/officeDocument/2006/relationships/image" Target="../media/image267.png"/><Relationship Id="rId42" Type="http://schemas.openxmlformats.org/officeDocument/2006/relationships/image" Target="../media/image275.png"/><Relationship Id="rId47" Type="http://schemas.openxmlformats.org/officeDocument/2006/relationships/image" Target="../media/image280.png"/><Relationship Id="rId50" Type="http://schemas.openxmlformats.org/officeDocument/2006/relationships/image" Target="../media/image283.png"/><Relationship Id="rId55" Type="http://schemas.openxmlformats.org/officeDocument/2006/relationships/image" Target="../media/image288.png"/><Relationship Id="rId63" Type="http://schemas.openxmlformats.org/officeDocument/2006/relationships/image" Target="../media/image296.png"/><Relationship Id="rId68" Type="http://schemas.openxmlformats.org/officeDocument/2006/relationships/image" Target="../media/image301.png"/><Relationship Id="rId76" Type="http://schemas.openxmlformats.org/officeDocument/2006/relationships/image" Target="../media/image309.png"/><Relationship Id="rId84" Type="http://schemas.openxmlformats.org/officeDocument/2006/relationships/image" Target="../media/image317.png"/><Relationship Id="rId89" Type="http://schemas.openxmlformats.org/officeDocument/2006/relationships/image" Target="../media/image322.png"/><Relationship Id="rId7" Type="http://schemas.openxmlformats.org/officeDocument/2006/relationships/image" Target="../media/image240.png"/><Relationship Id="rId71" Type="http://schemas.openxmlformats.org/officeDocument/2006/relationships/image" Target="../media/image304.png"/><Relationship Id="rId92" Type="http://schemas.openxmlformats.org/officeDocument/2006/relationships/image" Target="../media/image325.png"/><Relationship Id="rId2" Type="http://schemas.openxmlformats.org/officeDocument/2006/relationships/image" Target="../media/image238.png"/><Relationship Id="rId16" Type="http://schemas.openxmlformats.org/officeDocument/2006/relationships/image" Target="../media/image249.png"/><Relationship Id="rId29" Type="http://schemas.openxmlformats.org/officeDocument/2006/relationships/image" Target="../media/image262.png"/><Relationship Id="rId11" Type="http://schemas.openxmlformats.org/officeDocument/2006/relationships/image" Target="../media/image244.png"/><Relationship Id="rId24" Type="http://schemas.openxmlformats.org/officeDocument/2006/relationships/image" Target="../media/image257.png"/><Relationship Id="rId32" Type="http://schemas.openxmlformats.org/officeDocument/2006/relationships/image" Target="../media/image265.png"/><Relationship Id="rId37" Type="http://schemas.openxmlformats.org/officeDocument/2006/relationships/image" Target="../media/image270.png"/><Relationship Id="rId40" Type="http://schemas.openxmlformats.org/officeDocument/2006/relationships/image" Target="../media/image273.png"/><Relationship Id="rId45" Type="http://schemas.openxmlformats.org/officeDocument/2006/relationships/image" Target="../media/image278.png"/><Relationship Id="rId53" Type="http://schemas.openxmlformats.org/officeDocument/2006/relationships/image" Target="../media/image286.png"/><Relationship Id="rId58" Type="http://schemas.openxmlformats.org/officeDocument/2006/relationships/image" Target="../media/image291.png"/><Relationship Id="rId66" Type="http://schemas.openxmlformats.org/officeDocument/2006/relationships/image" Target="../media/image299.png"/><Relationship Id="rId74" Type="http://schemas.openxmlformats.org/officeDocument/2006/relationships/image" Target="../media/image307.png"/><Relationship Id="rId79" Type="http://schemas.openxmlformats.org/officeDocument/2006/relationships/image" Target="../media/image312.png"/><Relationship Id="rId87" Type="http://schemas.openxmlformats.org/officeDocument/2006/relationships/image" Target="../media/image320.png"/><Relationship Id="rId5" Type="http://schemas.openxmlformats.org/officeDocument/2006/relationships/image" Target="../media/image34.png"/><Relationship Id="rId61" Type="http://schemas.openxmlformats.org/officeDocument/2006/relationships/image" Target="../media/image294.png"/><Relationship Id="rId82" Type="http://schemas.openxmlformats.org/officeDocument/2006/relationships/image" Target="../media/image315.png"/><Relationship Id="rId90" Type="http://schemas.openxmlformats.org/officeDocument/2006/relationships/image" Target="../media/image323.png"/><Relationship Id="rId19" Type="http://schemas.openxmlformats.org/officeDocument/2006/relationships/image" Target="../media/image25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60.png"/><Relationship Id="rId30" Type="http://schemas.openxmlformats.org/officeDocument/2006/relationships/image" Target="../media/image263.png"/><Relationship Id="rId35" Type="http://schemas.openxmlformats.org/officeDocument/2006/relationships/image" Target="../media/image268.png"/><Relationship Id="rId43" Type="http://schemas.openxmlformats.org/officeDocument/2006/relationships/image" Target="../media/image276.png"/><Relationship Id="rId48" Type="http://schemas.openxmlformats.org/officeDocument/2006/relationships/image" Target="../media/image281.png"/><Relationship Id="rId56" Type="http://schemas.openxmlformats.org/officeDocument/2006/relationships/image" Target="../media/image289.png"/><Relationship Id="rId64" Type="http://schemas.openxmlformats.org/officeDocument/2006/relationships/image" Target="../media/image297.png"/><Relationship Id="rId69" Type="http://schemas.openxmlformats.org/officeDocument/2006/relationships/image" Target="../media/image302.png"/><Relationship Id="rId77" Type="http://schemas.openxmlformats.org/officeDocument/2006/relationships/image" Target="../media/image310.png"/><Relationship Id="rId8" Type="http://schemas.openxmlformats.org/officeDocument/2006/relationships/image" Target="../media/image241.png"/><Relationship Id="rId51" Type="http://schemas.openxmlformats.org/officeDocument/2006/relationships/image" Target="../media/image284.png"/><Relationship Id="rId72" Type="http://schemas.openxmlformats.org/officeDocument/2006/relationships/image" Target="../media/image305.png"/><Relationship Id="rId80" Type="http://schemas.openxmlformats.org/officeDocument/2006/relationships/image" Target="../media/image313.png"/><Relationship Id="rId85" Type="http://schemas.openxmlformats.org/officeDocument/2006/relationships/image" Target="../media/image318.png"/><Relationship Id="rId93" Type="http://schemas.openxmlformats.org/officeDocument/2006/relationships/image" Target="../media/image326.png"/><Relationship Id="rId3" Type="http://schemas.openxmlformats.org/officeDocument/2006/relationships/image" Target="../media/image3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33" Type="http://schemas.openxmlformats.org/officeDocument/2006/relationships/image" Target="../media/image266.png"/><Relationship Id="rId38" Type="http://schemas.openxmlformats.org/officeDocument/2006/relationships/image" Target="../media/image271.png"/><Relationship Id="rId46" Type="http://schemas.openxmlformats.org/officeDocument/2006/relationships/image" Target="../media/image279.png"/><Relationship Id="rId59" Type="http://schemas.openxmlformats.org/officeDocument/2006/relationships/image" Target="../media/image292.png"/><Relationship Id="rId67" Type="http://schemas.openxmlformats.org/officeDocument/2006/relationships/image" Target="../media/image300.png"/><Relationship Id="rId20" Type="http://schemas.openxmlformats.org/officeDocument/2006/relationships/image" Target="../media/image253.png"/><Relationship Id="rId41" Type="http://schemas.openxmlformats.org/officeDocument/2006/relationships/image" Target="../media/image274.png"/><Relationship Id="rId54" Type="http://schemas.openxmlformats.org/officeDocument/2006/relationships/image" Target="../media/image287.png"/><Relationship Id="rId62" Type="http://schemas.openxmlformats.org/officeDocument/2006/relationships/image" Target="../media/image295.png"/><Relationship Id="rId70" Type="http://schemas.openxmlformats.org/officeDocument/2006/relationships/image" Target="../media/image303.png"/><Relationship Id="rId75" Type="http://schemas.openxmlformats.org/officeDocument/2006/relationships/image" Target="../media/image308.png"/><Relationship Id="rId83" Type="http://schemas.openxmlformats.org/officeDocument/2006/relationships/image" Target="../media/image316.png"/><Relationship Id="rId88" Type="http://schemas.openxmlformats.org/officeDocument/2006/relationships/image" Target="../media/image321.png"/><Relationship Id="rId91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1.png"/><Relationship Id="rId36" Type="http://schemas.openxmlformats.org/officeDocument/2006/relationships/image" Target="../media/image269.png"/><Relationship Id="rId49" Type="http://schemas.openxmlformats.org/officeDocument/2006/relationships/image" Target="../media/image282.png"/><Relationship Id="rId57" Type="http://schemas.openxmlformats.org/officeDocument/2006/relationships/image" Target="../media/image290.png"/><Relationship Id="rId10" Type="http://schemas.openxmlformats.org/officeDocument/2006/relationships/image" Target="../media/image243.png"/><Relationship Id="rId31" Type="http://schemas.openxmlformats.org/officeDocument/2006/relationships/image" Target="../media/image264.png"/><Relationship Id="rId44" Type="http://schemas.openxmlformats.org/officeDocument/2006/relationships/image" Target="../media/image277.png"/><Relationship Id="rId52" Type="http://schemas.openxmlformats.org/officeDocument/2006/relationships/image" Target="../media/image285.png"/><Relationship Id="rId60" Type="http://schemas.openxmlformats.org/officeDocument/2006/relationships/image" Target="../media/image293.png"/><Relationship Id="rId65" Type="http://schemas.openxmlformats.org/officeDocument/2006/relationships/image" Target="../media/image298.png"/><Relationship Id="rId73" Type="http://schemas.openxmlformats.org/officeDocument/2006/relationships/image" Target="../media/image306.png"/><Relationship Id="rId78" Type="http://schemas.openxmlformats.org/officeDocument/2006/relationships/image" Target="../media/image311.png"/><Relationship Id="rId81" Type="http://schemas.openxmlformats.org/officeDocument/2006/relationships/image" Target="../media/image314.png"/><Relationship Id="rId86" Type="http://schemas.openxmlformats.org/officeDocument/2006/relationships/image" Target="../media/image319.png"/><Relationship Id="rId94" Type="http://schemas.openxmlformats.org/officeDocument/2006/relationships/image" Target="../media/image327.png"/><Relationship Id="rId4" Type="http://schemas.openxmlformats.org/officeDocument/2006/relationships/image" Target="../media/image4.png"/><Relationship Id="rId9" Type="http://schemas.openxmlformats.org/officeDocument/2006/relationships/image" Target="../media/image2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26" Type="http://schemas.openxmlformats.org/officeDocument/2006/relationships/image" Target="../media/image349.png"/><Relationship Id="rId3" Type="http://schemas.openxmlformats.org/officeDocument/2006/relationships/image" Target="../media/image3.png"/><Relationship Id="rId21" Type="http://schemas.openxmlformats.org/officeDocument/2006/relationships/image" Target="../media/image344.png"/><Relationship Id="rId34" Type="http://schemas.openxmlformats.org/officeDocument/2006/relationships/image" Target="../media/image357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5" Type="http://schemas.openxmlformats.org/officeDocument/2006/relationships/image" Target="../media/image348.png"/><Relationship Id="rId33" Type="http://schemas.openxmlformats.org/officeDocument/2006/relationships/image" Target="../media/image356.png"/><Relationship Id="rId2" Type="http://schemas.openxmlformats.org/officeDocument/2006/relationships/image" Target="../media/image328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29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24" Type="http://schemas.openxmlformats.org/officeDocument/2006/relationships/image" Target="../media/image347.png"/><Relationship Id="rId32" Type="http://schemas.openxmlformats.org/officeDocument/2006/relationships/image" Target="../media/image355.png"/><Relationship Id="rId5" Type="http://schemas.openxmlformats.org/officeDocument/2006/relationships/image" Target="../media/image34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28" Type="http://schemas.openxmlformats.org/officeDocument/2006/relationships/image" Target="../media/image351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31" Type="http://schemas.openxmlformats.org/officeDocument/2006/relationships/image" Target="../media/image354.png"/><Relationship Id="rId4" Type="http://schemas.openxmlformats.org/officeDocument/2006/relationships/image" Target="../media/image4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Relationship Id="rId27" Type="http://schemas.openxmlformats.org/officeDocument/2006/relationships/image" Target="../media/image350.png"/><Relationship Id="rId30" Type="http://schemas.openxmlformats.org/officeDocument/2006/relationships/image" Target="../media/image3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.png"/><Relationship Id="rId7" Type="http://schemas.openxmlformats.org/officeDocument/2006/relationships/image" Target="../media/image361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jpeg"/><Relationship Id="rId5" Type="http://schemas.openxmlformats.org/officeDocument/2006/relationships/image" Target="../media/image35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26" Type="http://schemas.openxmlformats.org/officeDocument/2006/relationships/image" Target="../media/image384.png"/><Relationship Id="rId39" Type="http://schemas.openxmlformats.org/officeDocument/2006/relationships/image" Target="../media/image397.png"/><Relationship Id="rId3" Type="http://schemas.openxmlformats.org/officeDocument/2006/relationships/image" Target="../media/image3.png"/><Relationship Id="rId21" Type="http://schemas.openxmlformats.org/officeDocument/2006/relationships/image" Target="../media/image379.png"/><Relationship Id="rId34" Type="http://schemas.openxmlformats.org/officeDocument/2006/relationships/image" Target="../media/image392.png"/><Relationship Id="rId42" Type="http://schemas.openxmlformats.org/officeDocument/2006/relationships/image" Target="../media/image400.png"/><Relationship Id="rId47" Type="http://schemas.openxmlformats.org/officeDocument/2006/relationships/image" Target="../media/image405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33" Type="http://schemas.openxmlformats.org/officeDocument/2006/relationships/image" Target="../media/image391.png"/><Relationship Id="rId38" Type="http://schemas.openxmlformats.org/officeDocument/2006/relationships/image" Target="../media/image396.png"/><Relationship Id="rId46" Type="http://schemas.openxmlformats.org/officeDocument/2006/relationships/image" Target="../media/image404.png"/><Relationship Id="rId2" Type="http://schemas.openxmlformats.org/officeDocument/2006/relationships/image" Target="../media/image363.png"/><Relationship Id="rId16" Type="http://schemas.openxmlformats.org/officeDocument/2006/relationships/image" Target="../media/image374.png"/><Relationship Id="rId20" Type="http://schemas.openxmlformats.org/officeDocument/2006/relationships/image" Target="../media/image378.png"/><Relationship Id="rId29" Type="http://schemas.openxmlformats.org/officeDocument/2006/relationships/image" Target="../media/image387.png"/><Relationship Id="rId41" Type="http://schemas.openxmlformats.org/officeDocument/2006/relationships/image" Target="../media/image3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24" Type="http://schemas.openxmlformats.org/officeDocument/2006/relationships/image" Target="../media/image382.png"/><Relationship Id="rId32" Type="http://schemas.openxmlformats.org/officeDocument/2006/relationships/image" Target="../media/image390.png"/><Relationship Id="rId37" Type="http://schemas.openxmlformats.org/officeDocument/2006/relationships/image" Target="../media/image395.png"/><Relationship Id="rId40" Type="http://schemas.openxmlformats.org/officeDocument/2006/relationships/image" Target="../media/image398.png"/><Relationship Id="rId45" Type="http://schemas.openxmlformats.org/officeDocument/2006/relationships/image" Target="../media/image403.png"/><Relationship Id="rId5" Type="http://schemas.openxmlformats.org/officeDocument/2006/relationships/image" Target="../media/image34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6.png"/><Relationship Id="rId36" Type="http://schemas.openxmlformats.org/officeDocument/2006/relationships/image" Target="../media/image394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31" Type="http://schemas.openxmlformats.org/officeDocument/2006/relationships/image" Target="../media/image389.png"/><Relationship Id="rId44" Type="http://schemas.openxmlformats.org/officeDocument/2006/relationships/image" Target="../media/image402.png"/><Relationship Id="rId4" Type="http://schemas.openxmlformats.org/officeDocument/2006/relationships/image" Target="../media/image4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Relationship Id="rId22" Type="http://schemas.openxmlformats.org/officeDocument/2006/relationships/image" Target="../media/image380.png"/><Relationship Id="rId27" Type="http://schemas.openxmlformats.org/officeDocument/2006/relationships/image" Target="../media/image385.png"/><Relationship Id="rId30" Type="http://schemas.openxmlformats.org/officeDocument/2006/relationships/image" Target="../media/image388.png"/><Relationship Id="rId35" Type="http://schemas.openxmlformats.org/officeDocument/2006/relationships/image" Target="../media/image393.png"/><Relationship Id="rId43" Type="http://schemas.openxmlformats.org/officeDocument/2006/relationships/image" Target="../media/image401.png"/><Relationship Id="rId48" Type="http://schemas.openxmlformats.org/officeDocument/2006/relationships/image" Target="../media/image4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.png"/><Relationship Id="rId7" Type="http://schemas.openxmlformats.org/officeDocument/2006/relationships/image" Target="../media/image409.jpe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5" Type="http://schemas.openxmlformats.org/officeDocument/2006/relationships/image" Target="../media/image34.png"/><Relationship Id="rId10" Type="http://schemas.openxmlformats.org/officeDocument/2006/relationships/image" Target="../media/image412.png"/><Relationship Id="rId4" Type="http://schemas.openxmlformats.org/officeDocument/2006/relationships/image" Target="../media/image4.png"/><Relationship Id="rId9" Type="http://schemas.openxmlformats.org/officeDocument/2006/relationships/image" Target="../media/image4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26" Type="http://schemas.openxmlformats.org/officeDocument/2006/relationships/image" Target="../media/image435.png"/><Relationship Id="rId3" Type="http://schemas.openxmlformats.org/officeDocument/2006/relationships/image" Target="../media/image3.png"/><Relationship Id="rId21" Type="http://schemas.openxmlformats.org/officeDocument/2006/relationships/image" Target="../media/image430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5" Type="http://schemas.openxmlformats.org/officeDocument/2006/relationships/image" Target="../media/image434.png"/><Relationship Id="rId2" Type="http://schemas.openxmlformats.org/officeDocument/2006/relationships/image" Target="../media/image414.png"/><Relationship Id="rId16" Type="http://schemas.openxmlformats.org/officeDocument/2006/relationships/image" Target="../media/image425.png"/><Relationship Id="rId20" Type="http://schemas.openxmlformats.org/officeDocument/2006/relationships/image" Target="../media/image429.png"/><Relationship Id="rId29" Type="http://schemas.openxmlformats.org/officeDocument/2006/relationships/image" Target="../media/image4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24" Type="http://schemas.openxmlformats.org/officeDocument/2006/relationships/image" Target="../media/image433.png"/><Relationship Id="rId5" Type="http://schemas.openxmlformats.org/officeDocument/2006/relationships/image" Target="../media/image34.png"/><Relationship Id="rId15" Type="http://schemas.openxmlformats.org/officeDocument/2006/relationships/image" Target="../media/image424.png"/><Relationship Id="rId23" Type="http://schemas.openxmlformats.org/officeDocument/2006/relationships/image" Target="../media/image432.png"/><Relationship Id="rId28" Type="http://schemas.openxmlformats.org/officeDocument/2006/relationships/image" Target="../media/image437.png"/><Relationship Id="rId10" Type="http://schemas.openxmlformats.org/officeDocument/2006/relationships/image" Target="../media/image419.png"/><Relationship Id="rId19" Type="http://schemas.openxmlformats.org/officeDocument/2006/relationships/image" Target="../media/image428.png"/><Relationship Id="rId31" Type="http://schemas.openxmlformats.org/officeDocument/2006/relationships/image" Target="../media/image440.jpeg"/><Relationship Id="rId4" Type="http://schemas.openxmlformats.org/officeDocument/2006/relationships/image" Target="../media/image4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Relationship Id="rId22" Type="http://schemas.openxmlformats.org/officeDocument/2006/relationships/image" Target="../media/image431.png"/><Relationship Id="rId27" Type="http://schemas.openxmlformats.org/officeDocument/2006/relationships/image" Target="../media/image436.png"/><Relationship Id="rId30" Type="http://schemas.openxmlformats.org/officeDocument/2006/relationships/image" Target="../media/image4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3.png"/><Relationship Id="rId7" Type="http://schemas.openxmlformats.org/officeDocument/2006/relationships/image" Target="../media/image443.jpeg"/><Relationship Id="rId12" Type="http://schemas.openxmlformats.org/officeDocument/2006/relationships/image" Target="../media/image448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11" Type="http://schemas.openxmlformats.org/officeDocument/2006/relationships/image" Target="../media/image447.png"/><Relationship Id="rId5" Type="http://schemas.openxmlformats.org/officeDocument/2006/relationships/image" Target="../media/image34.png"/><Relationship Id="rId10" Type="http://schemas.openxmlformats.org/officeDocument/2006/relationships/image" Target="../media/image446.png"/><Relationship Id="rId4" Type="http://schemas.openxmlformats.org/officeDocument/2006/relationships/image" Target="../media/image4.png"/><Relationship Id="rId9" Type="http://schemas.openxmlformats.org/officeDocument/2006/relationships/image" Target="../media/image44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26" Type="http://schemas.openxmlformats.org/officeDocument/2006/relationships/image" Target="../media/image470.png"/><Relationship Id="rId39" Type="http://schemas.openxmlformats.org/officeDocument/2006/relationships/image" Target="../media/image483.png"/><Relationship Id="rId21" Type="http://schemas.openxmlformats.org/officeDocument/2006/relationships/image" Target="../media/image465.png"/><Relationship Id="rId34" Type="http://schemas.openxmlformats.org/officeDocument/2006/relationships/image" Target="../media/image478.png"/><Relationship Id="rId42" Type="http://schemas.openxmlformats.org/officeDocument/2006/relationships/image" Target="../media/image486.png"/><Relationship Id="rId47" Type="http://schemas.openxmlformats.org/officeDocument/2006/relationships/image" Target="../media/image491.png"/><Relationship Id="rId50" Type="http://schemas.openxmlformats.org/officeDocument/2006/relationships/image" Target="../media/image494.png"/><Relationship Id="rId55" Type="http://schemas.openxmlformats.org/officeDocument/2006/relationships/image" Target="../media/image499.png"/><Relationship Id="rId63" Type="http://schemas.openxmlformats.org/officeDocument/2006/relationships/image" Target="../media/image507.png"/><Relationship Id="rId68" Type="http://schemas.openxmlformats.org/officeDocument/2006/relationships/image" Target="../media/image512.png"/><Relationship Id="rId7" Type="http://schemas.openxmlformats.org/officeDocument/2006/relationships/image" Target="../media/image451.png"/><Relationship Id="rId2" Type="http://schemas.openxmlformats.org/officeDocument/2006/relationships/image" Target="../media/image449.png"/><Relationship Id="rId16" Type="http://schemas.openxmlformats.org/officeDocument/2006/relationships/image" Target="../media/image460.png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24" Type="http://schemas.openxmlformats.org/officeDocument/2006/relationships/image" Target="../media/image468.png"/><Relationship Id="rId32" Type="http://schemas.openxmlformats.org/officeDocument/2006/relationships/image" Target="../media/image476.png"/><Relationship Id="rId37" Type="http://schemas.openxmlformats.org/officeDocument/2006/relationships/image" Target="../media/image481.png"/><Relationship Id="rId40" Type="http://schemas.openxmlformats.org/officeDocument/2006/relationships/image" Target="../media/image484.png"/><Relationship Id="rId45" Type="http://schemas.openxmlformats.org/officeDocument/2006/relationships/image" Target="../media/image489.png"/><Relationship Id="rId53" Type="http://schemas.openxmlformats.org/officeDocument/2006/relationships/image" Target="../media/image497.png"/><Relationship Id="rId58" Type="http://schemas.openxmlformats.org/officeDocument/2006/relationships/image" Target="../media/image502.png"/><Relationship Id="rId66" Type="http://schemas.openxmlformats.org/officeDocument/2006/relationships/image" Target="../media/image510.png"/><Relationship Id="rId5" Type="http://schemas.openxmlformats.org/officeDocument/2006/relationships/image" Target="../media/image34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28" Type="http://schemas.openxmlformats.org/officeDocument/2006/relationships/image" Target="../media/image472.png"/><Relationship Id="rId36" Type="http://schemas.openxmlformats.org/officeDocument/2006/relationships/image" Target="../media/image480.png"/><Relationship Id="rId49" Type="http://schemas.openxmlformats.org/officeDocument/2006/relationships/image" Target="../media/image493.png"/><Relationship Id="rId57" Type="http://schemas.openxmlformats.org/officeDocument/2006/relationships/image" Target="../media/image501.png"/><Relationship Id="rId61" Type="http://schemas.openxmlformats.org/officeDocument/2006/relationships/image" Target="../media/image505.png"/><Relationship Id="rId10" Type="http://schemas.openxmlformats.org/officeDocument/2006/relationships/image" Target="../media/image454.png"/><Relationship Id="rId19" Type="http://schemas.openxmlformats.org/officeDocument/2006/relationships/image" Target="../media/image463.png"/><Relationship Id="rId31" Type="http://schemas.openxmlformats.org/officeDocument/2006/relationships/image" Target="../media/image475.png"/><Relationship Id="rId44" Type="http://schemas.openxmlformats.org/officeDocument/2006/relationships/image" Target="../media/image488.png"/><Relationship Id="rId52" Type="http://schemas.openxmlformats.org/officeDocument/2006/relationships/image" Target="../media/image496.png"/><Relationship Id="rId60" Type="http://schemas.openxmlformats.org/officeDocument/2006/relationships/image" Target="../media/image504.png"/><Relationship Id="rId65" Type="http://schemas.openxmlformats.org/officeDocument/2006/relationships/image" Target="../media/image509.png"/><Relationship Id="rId4" Type="http://schemas.openxmlformats.org/officeDocument/2006/relationships/image" Target="../media/image4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Relationship Id="rId27" Type="http://schemas.openxmlformats.org/officeDocument/2006/relationships/image" Target="../media/image471.png"/><Relationship Id="rId30" Type="http://schemas.openxmlformats.org/officeDocument/2006/relationships/image" Target="../media/image474.png"/><Relationship Id="rId35" Type="http://schemas.openxmlformats.org/officeDocument/2006/relationships/image" Target="../media/image479.png"/><Relationship Id="rId43" Type="http://schemas.openxmlformats.org/officeDocument/2006/relationships/image" Target="../media/image487.png"/><Relationship Id="rId48" Type="http://schemas.openxmlformats.org/officeDocument/2006/relationships/image" Target="../media/image492.png"/><Relationship Id="rId56" Type="http://schemas.openxmlformats.org/officeDocument/2006/relationships/image" Target="../media/image500.png"/><Relationship Id="rId64" Type="http://schemas.openxmlformats.org/officeDocument/2006/relationships/image" Target="../media/image508.png"/><Relationship Id="rId8" Type="http://schemas.openxmlformats.org/officeDocument/2006/relationships/image" Target="../media/image452.png"/><Relationship Id="rId51" Type="http://schemas.openxmlformats.org/officeDocument/2006/relationships/image" Target="../media/image495.png"/><Relationship Id="rId3" Type="http://schemas.openxmlformats.org/officeDocument/2006/relationships/image" Target="../media/image3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5" Type="http://schemas.openxmlformats.org/officeDocument/2006/relationships/image" Target="../media/image469.png"/><Relationship Id="rId33" Type="http://schemas.openxmlformats.org/officeDocument/2006/relationships/image" Target="../media/image477.png"/><Relationship Id="rId38" Type="http://schemas.openxmlformats.org/officeDocument/2006/relationships/image" Target="../media/image482.png"/><Relationship Id="rId46" Type="http://schemas.openxmlformats.org/officeDocument/2006/relationships/image" Target="../media/image490.png"/><Relationship Id="rId59" Type="http://schemas.openxmlformats.org/officeDocument/2006/relationships/image" Target="../media/image503.png"/><Relationship Id="rId67" Type="http://schemas.openxmlformats.org/officeDocument/2006/relationships/image" Target="../media/image511.png"/><Relationship Id="rId20" Type="http://schemas.openxmlformats.org/officeDocument/2006/relationships/image" Target="../media/image464.png"/><Relationship Id="rId41" Type="http://schemas.openxmlformats.org/officeDocument/2006/relationships/image" Target="../media/image485.png"/><Relationship Id="rId54" Type="http://schemas.openxmlformats.org/officeDocument/2006/relationships/image" Target="../media/image498.png"/><Relationship Id="rId62" Type="http://schemas.openxmlformats.org/officeDocument/2006/relationships/image" Target="../media/image5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5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4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527.png"/><Relationship Id="rId18" Type="http://schemas.openxmlformats.org/officeDocument/2006/relationships/image" Target="../media/image532.png"/><Relationship Id="rId26" Type="http://schemas.openxmlformats.org/officeDocument/2006/relationships/image" Target="../media/image540.png"/><Relationship Id="rId3" Type="http://schemas.openxmlformats.org/officeDocument/2006/relationships/image" Target="../media/image517.png"/><Relationship Id="rId21" Type="http://schemas.openxmlformats.org/officeDocument/2006/relationships/image" Target="../media/image535.png"/><Relationship Id="rId7" Type="http://schemas.openxmlformats.org/officeDocument/2006/relationships/image" Target="../media/image521.png"/><Relationship Id="rId12" Type="http://schemas.openxmlformats.org/officeDocument/2006/relationships/image" Target="../media/image526.png"/><Relationship Id="rId17" Type="http://schemas.openxmlformats.org/officeDocument/2006/relationships/image" Target="../media/image531.png"/><Relationship Id="rId25" Type="http://schemas.openxmlformats.org/officeDocument/2006/relationships/image" Target="../media/image539.png"/><Relationship Id="rId2" Type="http://schemas.openxmlformats.org/officeDocument/2006/relationships/image" Target="../media/image516.jpeg"/><Relationship Id="rId16" Type="http://schemas.openxmlformats.org/officeDocument/2006/relationships/image" Target="../media/image530.png"/><Relationship Id="rId20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24" Type="http://schemas.openxmlformats.org/officeDocument/2006/relationships/image" Target="../media/image538.png"/><Relationship Id="rId5" Type="http://schemas.openxmlformats.org/officeDocument/2006/relationships/image" Target="../media/image519.png"/><Relationship Id="rId15" Type="http://schemas.openxmlformats.org/officeDocument/2006/relationships/image" Target="../media/image529.png"/><Relationship Id="rId23" Type="http://schemas.openxmlformats.org/officeDocument/2006/relationships/image" Target="../media/image537.png"/><Relationship Id="rId28" Type="http://schemas.openxmlformats.org/officeDocument/2006/relationships/image" Target="../media/image542.png"/><Relationship Id="rId10" Type="http://schemas.openxmlformats.org/officeDocument/2006/relationships/image" Target="../media/image524.png"/><Relationship Id="rId19" Type="http://schemas.openxmlformats.org/officeDocument/2006/relationships/image" Target="../media/image533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Relationship Id="rId14" Type="http://schemas.openxmlformats.org/officeDocument/2006/relationships/image" Target="../media/image528.png"/><Relationship Id="rId22" Type="http://schemas.openxmlformats.org/officeDocument/2006/relationships/image" Target="../media/image536.png"/><Relationship Id="rId27" Type="http://schemas.openxmlformats.org/officeDocument/2006/relationships/image" Target="../media/image54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1.png"/><Relationship Id="rId18" Type="http://schemas.openxmlformats.org/officeDocument/2006/relationships/image" Target="../media/image556.png"/><Relationship Id="rId26" Type="http://schemas.openxmlformats.org/officeDocument/2006/relationships/image" Target="../media/image564.png"/><Relationship Id="rId39" Type="http://schemas.openxmlformats.org/officeDocument/2006/relationships/image" Target="../media/image577.png"/><Relationship Id="rId21" Type="http://schemas.openxmlformats.org/officeDocument/2006/relationships/image" Target="../media/image559.png"/><Relationship Id="rId34" Type="http://schemas.openxmlformats.org/officeDocument/2006/relationships/image" Target="../media/image572.png"/><Relationship Id="rId42" Type="http://schemas.openxmlformats.org/officeDocument/2006/relationships/image" Target="../media/image580.png"/><Relationship Id="rId47" Type="http://schemas.openxmlformats.org/officeDocument/2006/relationships/image" Target="../media/image585.png"/><Relationship Id="rId50" Type="http://schemas.openxmlformats.org/officeDocument/2006/relationships/image" Target="../media/image588.png"/><Relationship Id="rId55" Type="http://schemas.openxmlformats.org/officeDocument/2006/relationships/image" Target="../media/image593.png"/><Relationship Id="rId63" Type="http://schemas.openxmlformats.org/officeDocument/2006/relationships/image" Target="../media/image601.png"/><Relationship Id="rId7" Type="http://schemas.openxmlformats.org/officeDocument/2006/relationships/image" Target="../media/image545.png"/><Relationship Id="rId2" Type="http://schemas.openxmlformats.org/officeDocument/2006/relationships/image" Target="../media/image543.png"/><Relationship Id="rId16" Type="http://schemas.openxmlformats.org/officeDocument/2006/relationships/image" Target="../media/image554.png"/><Relationship Id="rId29" Type="http://schemas.openxmlformats.org/officeDocument/2006/relationships/image" Target="../media/image5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4.png"/><Relationship Id="rId11" Type="http://schemas.openxmlformats.org/officeDocument/2006/relationships/image" Target="../media/image549.png"/><Relationship Id="rId24" Type="http://schemas.openxmlformats.org/officeDocument/2006/relationships/image" Target="../media/image562.png"/><Relationship Id="rId32" Type="http://schemas.openxmlformats.org/officeDocument/2006/relationships/image" Target="../media/image570.png"/><Relationship Id="rId37" Type="http://schemas.openxmlformats.org/officeDocument/2006/relationships/image" Target="../media/image575.png"/><Relationship Id="rId40" Type="http://schemas.openxmlformats.org/officeDocument/2006/relationships/image" Target="../media/image578.png"/><Relationship Id="rId45" Type="http://schemas.openxmlformats.org/officeDocument/2006/relationships/image" Target="../media/image583.png"/><Relationship Id="rId53" Type="http://schemas.openxmlformats.org/officeDocument/2006/relationships/image" Target="../media/image591.png"/><Relationship Id="rId58" Type="http://schemas.openxmlformats.org/officeDocument/2006/relationships/image" Target="../media/image596.png"/><Relationship Id="rId66" Type="http://schemas.openxmlformats.org/officeDocument/2006/relationships/image" Target="../media/image604.png"/><Relationship Id="rId5" Type="http://schemas.openxmlformats.org/officeDocument/2006/relationships/image" Target="../media/image34.png"/><Relationship Id="rId15" Type="http://schemas.openxmlformats.org/officeDocument/2006/relationships/image" Target="../media/image553.png"/><Relationship Id="rId23" Type="http://schemas.openxmlformats.org/officeDocument/2006/relationships/image" Target="../media/image561.png"/><Relationship Id="rId28" Type="http://schemas.openxmlformats.org/officeDocument/2006/relationships/image" Target="../media/image566.png"/><Relationship Id="rId36" Type="http://schemas.openxmlformats.org/officeDocument/2006/relationships/image" Target="../media/image574.png"/><Relationship Id="rId49" Type="http://schemas.openxmlformats.org/officeDocument/2006/relationships/image" Target="../media/image587.png"/><Relationship Id="rId57" Type="http://schemas.openxmlformats.org/officeDocument/2006/relationships/image" Target="../media/image595.png"/><Relationship Id="rId61" Type="http://schemas.openxmlformats.org/officeDocument/2006/relationships/image" Target="../media/image599.png"/><Relationship Id="rId10" Type="http://schemas.openxmlformats.org/officeDocument/2006/relationships/image" Target="../media/image548.png"/><Relationship Id="rId19" Type="http://schemas.openxmlformats.org/officeDocument/2006/relationships/image" Target="../media/image557.png"/><Relationship Id="rId31" Type="http://schemas.openxmlformats.org/officeDocument/2006/relationships/image" Target="../media/image569.png"/><Relationship Id="rId44" Type="http://schemas.openxmlformats.org/officeDocument/2006/relationships/image" Target="../media/image582.png"/><Relationship Id="rId52" Type="http://schemas.openxmlformats.org/officeDocument/2006/relationships/image" Target="../media/image590.png"/><Relationship Id="rId60" Type="http://schemas.openxmlformats.org/officeDocument/2006/relationships/image" Target="../media/image598.png"/><Relationship Id="rId65" Type="http://schemas.openxmlformats.org/officeDocument/2006/relationships/image" Target="../media/image603.png"/><Relationship Id="rId4" Type="http://schemas.openxmlformats.org/officeDocument/2006/relationships/image" Target="../media/image4.png"/><Relationship Id="rId9" Type="http://schemas.openxmlformats.org/officeDocument/2006/relationships/image" Target="../media/image547.png"/><Relationship Id="rId14" Type="http://schemas.openxmlformats.org/officeDocument/2006/relationships/image" Target="../media/image552.png"/><Relationship Id="rId22" Type="http://schemas.openxmlformats.org/officeDocument/2006/relationships/image" Target="../media/image560.png"/><Relationship Id="rId27" Type="http://schemas.openxmlformats.org/officeDocument/2006/relationships/image" Target="../media/image565.png"/><Relationship Id="rId30" Type="http://schemas.openxmlformats.org/officeDocument/2006/relationships/image" Target="../media/image568.png"/><Relationship Id="rId35" Type="http://schemas.openxmlformats.org/officeDocument/2006/relationships/image" Target="../media/image573.png"/><Relationship Id="rId43" Type="http://schemas.openxmlformats.org/officeDocument/2006/relationships/image" Target="../media/image581.png"/><Relationship Id="rId48" Type="http://schemas.openxmlformats.org/officeDocument/2006/relationships/image" Target="../media/image586.png"/><Relationship Id="rId56" Type="http://schemas.openxmlformats.org/officeDocument/2006/relationships/image" Target="../media/image594.png"/><Relationship Id="rId64" Type="http://schemas.openxmlformats.org/officeDocument/2006/relationships/image" Target="../media/image602.png"/><Relationship Id="rId8" Type="http://schemas.openxmlformats.org/officeDocument/2006/relationships/image" Target="../media/image546.png"/><Relationship Id="rId51" Type="http://schemas.openxmlformats.org/officeDocument/2006/relationships/image" Target="../media/image589.png"/><Relationship Id="rId3" Type="http://schemas.openxmlformats.org/officeDocument/2006/relationships/image" Target="../media/image3.png"/><Relationship Id="rId12" Type="http://schemas.openxmlformats.org/officeDocument/2006/relationships/image" Target="../media/image550.png"/><Relationship Id="rId17" Type="http://schemas.openxmlformats.org/officeDocument/2006/relationships/image" Target="../media/image555.png"/><Relationship Id="rId25" Type="http://schemas.openxmlformats.org/officeDocument/2006/relationships/image" Target="../media/image563.png"/><Relationship Id="rId33" Type="http://schemas.openxmlformats.org/officeDocument/2006/relationships/image" Target="../media/image571.png"/><Relationship Id="rId38" Type="http://schemas.openxmlformats.org/officeDocument/2006/relationships/image" Target="../media/image576.png"/><Relationship Id="rId46" Type="http://schemas.openxmlformats.org/officeDocument/2006/relationships/image" Target="../media/image584.png"/><Relationship Id="rId59" Type="http://schemas.openxmlformats.org/officeDocument/2006/relationships/image" Target="../media/image597.png"/><Relationship Id="rId67" Type="http://schemas.openxmlformats.org/officeDocument/2006/relationships/image" Target="../media/image605.png"/><Relationship Id="rId20" Type="http://schemas.openxmlformats.org/officeDocument/2006/relationships/image" Target="../media/image558.png"/><Relationship Id="rId41" Type="http://schemas.openxmlformats.org/officeDocument/2006/relationships/image" Target="../media/image579.png"/><Relationship Id="rId54" Type="http://schemas.openxmlformats.org/officeDocument/2006/relationships/image" Target="../media/image592.png"/><Relationship Id="rId62" Type="http://schemas.openxmlformats.org/officeDocument/2006/relationships/image" Target="../media/image6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3" Type="http://schemas.openxmlformats.org/officeDocument/2006/relationships/image" Target="../media/image3.png"/><Relationship Id="rId7" Type="http://schemas.openxmlformats.org/officeDocument/2006/relationships/image" Target="../media/image608.jpe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7.png"/><Relationship Id="rId11" Type="http://schemas.openxmlformats.org/officeDocument/2006/relationships/image" Target="../media/image612.png"/><Relationship Id="rId5" Type="http://schemas.openxmlformats.org/officeDocument/2006/relationships/image" Target="../media/image34.png"/><Relationship Id="rId10" Type="http://schemas.openxmlformats.org/officeDocument/2006/relationships/image" Target="../media/image611.png"/><Relationship Id="rId4" Type="http://schemas.openxmlformats.org/officeDocument/2006/relationships/image" Target="../media/image4.png"/><Relationship Id="rId9" Type="http://schemas.openxmlformats.org/officeDocument/2006/relationships/image" Target="../media/image6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13" Type="http://schemas.openxmlformats.org/officeDocument/2006/relationships/image" Target="../media/image623.png"/><Relationship Id="rId18" Type="http://schemas.openxmlformats.org/officeDocument/2006/relationships/image" Target="../media/image628.png"/><Relationship Id="rId26" Type="http://schemas.openxmlformats.org/officeDocument/2006/relationships/image" Target="../media/image636.png"/><Relationship Id="rId3" Type="http://schemas.openxmlformats.org/officeDocument/2006/relationships/image" Target="../media/image614.png"/><Relationship Id="rId21" Type="http://schemas.openxmlformats.org/officeDocument/2006/relationships/image" Target="../media/image631.png"/><Relationship Id="rId7" Type="http://schemas.openxmlformats.org/officeDocument/2006/relationships/image" Target="../media/image618.png"/><Relationship Id="rId12" Type="http://schemas.openxmlformats.org/officeDocument/2006/relationships/image" Target="../media/image622.png"/><Relationship Id="rId17" Type="http://schemas.openxmlformats.org/officeDocument/2006/relationships/image" Target="../media/image627.png"/><Relationship Id="rId25" Type="http://schemas.openxmlformats.org/officeDocument/2006/relationships/image" Target="../media/image635.png"/><Relationship Id="rId2" Type="http://schemas.openxmlformats.org/officeDocument/2006/relationships/image" Target="../media/image613.png"/><Relationship Id="rId16" Type="http://schemas.openxmlformats.org/officeDocument/2006/relationships/image" Target="../media/image626.png"/><Relationship Id="rId20" Type="http://schemas.openxmlformats.org/officeDocument/2006/relationships/image" Target="../media/image630.png"/><Relationship Id="rId29" Type="http://schemas.openxmlformats.org/officeDocument/2006/relationships/image" Target="../media/image6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7.png"/><Relationship Id="rId11" Type="http://schemas.openxmlformats.org/officeDocument/2006/relationships/image" Target="../media/image621.png"/><Relationship Id="rId24" Type="http://schemas.openxmlformats.org/officeDocument/2006/relationships/image" Target="../media/image634.png"/><Relationship Id="rId5" Type="http://schemas.openxmlformats.org/officeDocument/2006/relationships/image" Target="../media/image616.png"/><Relationship Id="rId15" Type="http://schemas.openxmlformats.org/officeDocument/2006/relationships/image" Target="../media/image625.png"/><Relationship Id="rId23" Type="http://schemas.openxmlformats.org/officeDocument/2006/relationships/image" Target="../media/image633.png"/><Relationship Id="rId28" Type="http://schemas.openxmlformats.org/officeDocument/2006/relationships/image" Target="../media/image638.png"/><Relationship Id="rId10" Type="http://schemas.openxmlformats.org/officeDocument/2006/relationships/image" Target="../media/image620.png"/><Relationship Id="rId19" Type="http://schemas.openxmlformats.org/officeDocument/2006/relationships/image" Target="../media/image629.png"/><Relationship Id="rId4" Type="http://schemas.openxmlformats.org/officeDocument/2006/relationships/image" Target="../media/image615.png"/><Relationship Id="rId9" Type="http://schemas.openxmlformats.org/officeDocument/2006/relationships/image" Target="../media/image619.png"/><Relationship Id="rId14" Type="http://schemas.openxmlformats.org/officeDocument/2006/relationships/image" Target="../media/image624.png"/><Relationship Id="rId22" Type="http://schemas.openxmlformats.org/officeDocument/2006/relationships/image" Target="../media/image632.png"/><Relationship Id="rId27" Type="http://schemas.openxmlformats.org/officeDocument/2006/relationships/image" Target="../media/image637.png"/><Relationship Id="rId30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jpeg"/><Relationship Id="rId2" Type="http://schemas.openxmlformats.org/officeDocument/2006/relationships/image" Target="../media/image6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3" Type="http://schemas.openxmlformats.org/officeDocument/2006/relationships/image" Target="../media/image3.png"/><Relationship Id="rId7" Type="http://schemas.openxmlformats.org/officeDocument/2006/relationships/image" Target="../media/image646.jpe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5.png"/><Relationship Id="rId5" Type="http://schemas.openxmlformats.org/officeDocument/2006/relationships/image" Target="../media/image34.png"/><Relationship Id="rId10" Type="http://schemas.openxmlformats.org/officeDocument/2006/relationships/image" Target="../media/image649.png"/><Relationship Id="rId4" Type="http://schemas.openxmlformats.org/officeDocument/2006/relationships/image" Target="../media/image4.png"/><Relationship Id="rId9" Type="http://schemas.openxmlformats.org/officeDocument/2006/relationships/image" Target="../media/image648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3.png"/><Relationship Id="rId117" Type="http://schemas.openxmlformats.org/officeDocument/2006/relationships/image" Target="../media/image764.png"/><Relationship Id="rId21" Type="http://schemas.openxmlformats.org/officeDocument/2006/relationships/image" Target="../media/image668.png"/><Relationship Id="rId42" Type="http://schemas.openxmlformats.org/officeDocument/2006/relationships/image" Target="../media/image689.png"/><Relationship Id="rId47" Type="http://schemas.openxmlformats.org/officeDocument/2006/relationships/image" Target="../media/image694.png"/><Relationship Id="rId63" Type="http://schemas.openxmlformats.org/officeDocument/2006/relationships/image" Target="../media/image710.png"/><Relationship Id="rId68" Type="http://schemas.openxmlformats.org/officeDocument/2006/relationships/image" Target="../media/image715.png"/><Relationship Id="rId84" Type="http://schemas.openxmlformats.org/officeDocument/2006/relationships/image" Target="../media/image731.png"/><Relationship Id="rId89" Type="http://schemas.openxmlformats.org/officeDocument/2006/relationships/image" Target="../media/image736.png"/><Relationship Id="rId112" Type="http://schemas.openxmlformats.org/officeDocument/2006/relationships/image" Target="../media/image759.png"/><Relationship Id="rId133" Type="http://schemas.openxmlformats.org/officeDocument/2006/relationships/image" Target="../media/image780.png"/><Relationship Id="rId138" Type="http://schemas.openxmlformats.org/officeDocument/2006/relationships/image" Target="../media/image785.png"/><Relationship Id="rId16" Type="http://schemas.openxmlformats.org/officeDocument/2006/relationships/image" Target="../media/image663.png"/><Relationship Id="rId107" Type="http://schemas.openxmlformats.org/officeDocument/2006/relationships/image" Target="../media/image754.png"/><Relationship Id="rId11" Type="http://schemas.openxmlformats.org/officeDocument/2006/relationships/image" Target="../media/image658.png"/><Relationship Id="rId32" Type="http://schemas.openxmlformats.org/officeDocument/2006/relationships/image" Target="../media/image679.png"/><Relationship Id="rId37" Type="http://schemas.openxmlformats.org/officeDocument/2006/relationships/image" Target="../media/image684.png"/><Relationship Id="rId53" Type="http://schemas.openxmlformats.org/officeDocument/2006/relationships/image" Target="../media/image700.png"/><Relationship Id="rId58" Type="http://schemas.openxmlformats.org/officeDocument/2006/relationships/image" Target="../media/image705.png"/><Relationship Id="rId74" Type="http://schemas.openxmlformats.org/officeDocument/2006/relationships/image" Target="../media/image721.png"/><Relationship Id="rId79" Type="http://schemas.openxmlformats.org/officeDocument/2006/relationships/image" Target="../media/image726.png"/><Relationship Id="rId102" Type="http://schemas.openxmlformats.org/officeDocument/2006/relationships/image" Target="../media/image749.png"/><Relationship Id="rId123" Type="http://schemas.openxmlformats.org/officeDocument/2006/relationships/image" Target="../media/image770.png"/><Relationship Id="rId128" Type="http://schemas.openxmlformats.org/officeDocument/2006/relationships/image" Target="../media/image775.png"/><Relationship Id="rId144" Type="http://schemas.openxmlformats.org/officeDocument/2006/relationships/image" Target="../media/image791.png"/><Relationship Id="rId5" Type="http://schemas.openxmlformats.org/officeDocument/2006/relationships/image" Target="../media/image652.png"/><Relationship Id="rId90" Type="http://schemas.openxmlformats.org/officeDocument/2006/relationships/image" Target="../media/image737.png"/><Relationship Id="rId95" Type="http://schemas.openxmlformats.org/officeDocument/2006/relationships/image" Target="../media/image742.png"/><Relationship Id="rId22" Type="http://schemas.openxmlformats.org/officeDocument/2006/relationships/image" Target="../media/image669.png"/><Relationship Id="rId27" Type="http://schemas.openxmlformats.org/officeDocument/2006/relationships/image" Target="../media/image674.png"/><Relationship Id="rId43" Type="http://schemas.openxmlformats.org/officeDocument/2006/relationships/image" Target="../media/image690.png"/><Relationship Id="rId48" Type="http://schemas.openxmlformats.org/officeDocument/2006/relationships/image" Target="../media/image695.png"/><Relationship Id="rId64" Type="http://schemas.openxmlformats.org/officeDocument/2006/relationships/image" Target="../media/image711.png"/><Relationship Id="rId69" Type="http://schemas.openxmlformats.org/officeDocument/2006/relationships/image" Target="../media/image716.png"/><Relationship Id="rId113" Type="http://schemas.openxmlformats.org/officeDocument/2006/relationships/image" Target="../media/image760.png"/><Relationship Id="rId118" Type="http://schemas.openxmlformats.org/officeDocument/2006/relationships/image" Target="../media/image765.png"/><Relationship Id="rId134" Type="http://schemas.openxmlformats.org/officeDocument/2006/relationships/image" Target="../media/image781.png"/><Relationship Id="rId139" Type="http://schemas.openxmlformats.org/officeDocument/2006/relationships/image" Target="../media/image786.png"/><Relationship Id="rId80" Type="http://schemas.openxmlformats.org/officeDocument/2006/relationships/image" Target="../media/image727.png"/><Relationship Id="rId85" Type="http://schemas.openxmlformats.org/officeDocument/2006/relationships/image" Target="../media/image732.png"/><Relationship Id="rId3" Type="http://schemas.openxmlformats.org/officeDocument/2006/relationships/image" Target="../media/image650.png"/><Relationship Id="rId12" Type="http://schemas.openxmlformats.org/officeDocument/2006/relationships/image" Target="../media/image659.png"/><Relationship Id="rId17" Type="http://schemas.openxmlformats.org/officeDocument/2006/relationships/image" Target="../media/image664.png"/><Relationship Id="rId25" Type="http://schemas.openxmlformats.org/officeDocument/2006/relationships/image" Target="../media/image672.png"/><Relationship Id="rId33" Type="http://schemas.openxmlformats.org/officeDocument/2006/relationships/image" Target="../media/image680.png"/><Relationship Id="rId38" Type="http://schemas.openxmlformats.org/officeDocument/2006/relationships/image" Target="../media/image685.png"/><Relationship Id="rId46" Type="http://schemas.openxmlformats.org/officeDocument/2006/relationships/image" Target="../media/image693.png"/><Relationship Id="rId59" Type="http://schemas.openxmlformats.org/officeDocument/2006/relationships/image" Target="../media/image706.png"/><Relationship Id="rId67" Type="http://schemas.openxmlformats.org/officeDocument/2006/relationships/image" Target="../media/image714.png"/><Relationship Id="rId103" Type="http://schemas.openxmlformats.org/officeDocument/2006/relationships/image" Target="../media/image750.png"/><Relationship Id="rId108" Type="http://schemas.openxmlformats.org/officeDocument/2006/relationships/image" Target="../media/image755.png"/><Relationship Id="rId116" Type="http://schemas.openxmlformats.org/officeDocument/2006/relationships/image" Target="../media/image763.png"/><Relationship Id="rId124" Type="http://schemas.openxmlformats.org/officeDocument/2006/relationships/image" Target="../media/image771.png"/><Relationship Id="rId129" Type="http://schemas.openxmlformats.org/officeDocument/2006/relationships/image" Target="../media/image776.png"/><Relationship Id="rId137" Type="http://schemas.openxmlformats.org/officeDocument/2006/relationships/image" Target="../media/image784.png"/><Relationship Id="rId20" Type="http://schemas.openxmlformats.org/officeDocument/2006/relationships/image" Target="../media/image667.png"/><Relationship Id="rId41" Type="http://schemas.openxmlformats.org/officeDocument/2006/relationships/image" Target="../media/image688.png"/><Relationship Id="rId54" Type="http://schemas.openxmlformats.org/officeDocument/2006/relationships/image" Target="../media/image701.png"/><Relationship Id="rId62" Type="http://schemas.openxmlformats.org/officeDocument/2006/relationships/image" Target="../media/image709.png"/><Relationship Id="rId70" Type="http://schemas.openxmlformats.org/officeDocument/2006/relationships/image" Target="../media/image717.png"/><Relationship Id="rId75" Type="http://schemas.openxmlformats.org/officeDocument/2006/relationships/image" Target="../media/image722.png"/><Relationship Id="rId83" Type="http://schemas.openxmlformats.org/officeDocument/2006/relationships/image" Target="../media/image730.png"/><Relationship Id="rId88" Type="http://schemas.openxmlformats.org/officeDocument/2006/relationships/image" Target="../media/image735.png"/><Relationship Id="rId91" Type="http://schemas.openxmlformats.org/officeDocument/2006/relationships/image" Target="../media/image738.png"/><Relationship Id="rId96" Type="http://schemas.openxmlformats.org/officeDocument/2006/relationships/image" Target="../media/image743.png"/><Relationship Id="rId111" Type="http://schemas.openxmlformats.org/officeDocument/2006/relationships/image" Target="../media/image758.png"/><Relationship Id="rId132" Type="http://schemas.openxmlformats.org/officeDocument/2006/relationships/image" Target="../media/image779.png"/><Relationship Id="rId140" Type="http://schemas.openxmlformats.org/officeDocument/2006/relationships/image" Target="../media/image787.png"/><Relationship Id="rId145" Type="http://schemas.openxmlformats.org/officeDocument/2006/relationships/image" Target="../media/image7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3.png"/><Relationship Id="rId15" Type="http://schemas.openxmlformats.org/officeDocument/2006/relationships/image" Target="../media/image662.png"/><Relationship Id="rId23" Type="http://schemas.openxmlformats.org/officeDocument/2006/relationships/image" Target="../media/image670.png"/><Relationship Id="rId28" Type="http://schemas.openxmlformats.org/officeDocument/2006/relationships/image" Target="../media/image675.png"/><Relationship Id="rId36" Type="http://schemas.openxmlformats.org/officeDocument/2006/relationships/image" Target="../media/image683.png"/><Relationship Id="rId49" Type="http://schemas.openxmlformats.org/officeDocument/2006/relationships/image" Target="../media/image696.png"/><Relationship Id="rId57" Type="http://schemas.openxmlformats.org/officeDocument/2006/relationships/image" Target="../media/image704.png"/><Relationship Id="rId106" Type="http://schemas.openxmlformats.org/officeDocument/2006/relationships/image" Target="../media/image753.png"/><Relationship Id="rId114" Type="http://schemas.openxmlformats.org/officeDocument/2006/relationships/image" Target="../media/image761.png"/><Relationship Id="rId119" Type="http://schemas.openxmlformats.org/officeDocument/2006/relationships/image" Target="../media/image766.png"/><Relationship Id="rId127" Type="http://schemas.openxmlformats.org/officeDocument/2006/relationships/image" Target="../media/image774.png"/><Relationship Id="rId10" Type="http://schemas.openxmlformats.org/officeDocument/2006/relationships/image" Target="../media/image657.png"/><Relationship Id="rId31" Type="http://schemas.openxmlformats.org/officeDocument/2006/relationships/image" Target="../media/image678.png"/><Relationship Id="rId44" Type="http://schemas.openxmlformats.org/officeDocument/2006/relationships/image" Target="../media/image691.png"/><Relationship Id="rId52" Type="http://schemas.openxmlformats.org/officeDocument/2006/relationships/image" Target="../media/image699.png"/><Relationship Id="rId60" Type="http://schemas.openxmlformats.org/officeDocument/2006/relationships/image" Target="../media/image707.png"/><Relationship Id="rId65" Type="http://schemas.openxmlformats.org/officeDocument/2006/relationships/image" Target="../media/image712.png"/><Relationship Id="rId73" Type="http://schemas.openxmlformats.org/officeDocument/2006/relationships/image" Target="../media/image720.png"/><Relationship Id="rId78" Type="http://schemas.openxmlformats.org/officeDocument/2006/relationships/image" Target="../media/image725.png"/><Relationship Id="rId81" Type="http://schemas.openxmlformats.org/officeDocument/2006/relationships/image" Target="../media/image728.png"/><Relationship Id="rId86" Type="http://schemas.openxmlformats.org/officeDocument/2006/relationships/image" Target="../media/image733.png"/><Relationship Id="rId94" Type="http://schemas.openxmlformats.org/officeDocument/2006/relationships/image" Target="../media/image741.png"/><Relationship Id="rId99" Type="http://schemas.openxmlformats.org/officeDocument/2006/relationships/image" Target="../media/image746.png"/><Relationship Id="rId101" Type="http://schemas.openxmlformats.org/officeDocument/2006/relationships/image" Target="../media/image748.png"/><Relationship Id="rId122" Type="http://schemas.openxmlformats.org/officeDocument/2006/relationships/image" Target="../media/image769.png"/><Relationship Id="rId130" Type="http://schemas.openxmlformats.org/officeDocument/2006/relationships/image" Target="../media/image777.png"/><Relationship Id="rId135" Type="http://schemas.openxmlformats.org/officeDocument/2006/relationships/image" Target="../media/image782.png"/><Relationship Id="rId143" Type="http://schemas.openxmlformats.org/officeDocument/2006/relationships/image" Target="../media/image790.png"/><Relationship Id="rId148" Type="http://schemas.openxmlformats.org/officeDocument/2006/relationships/image" Target="../media/image795.png"/><Relationship Id="rId4" Type="http://schemas.openxmlformats.org/officeDocument/2006/relationships/image" Target="../media/image651.png"/><Relationship Id="rId9" Type="http://schemas.openxmlformats.org/officeDocument/2006/relationships/image" Target="../media/image656.png"/><Relationship Id="rId13" Type="http://schemas.openxmlformats.org/officeDocument/2006/relationships/image" Target="../media/image660.png"/><Relationship Id="rId18" Type="http://schemas.openxmlformats.org/officeDocument/2006/relationships/image" Target="../media/image665.png"/><Relationship Id="rId39" Type="http://schemas.openxmlformats.org/officeDocument/2006/relationships/image" Target="../media/image686.png"/><Relationship Id="rId109" Type="http://schemas.openxmlformats.org/officeDocument/2006/relationships/image" Target="../media/image756.png"/><Relationship Id="rId34" Type="http://schemas.openxmlformats.org/officeDocument/2006/relationships/image" Target="../media/image681.png"/><Relationship Id="rId50" Type="http://schemas.openxmlformats.org/officeDocument/2006/relationships/image" Target="../media/image697.png"/><Relationship Id="rId55" Type="http://schemas.openxmlformats.org/officeDocument/2006/relationships/image" Target="../media/image702.png"/><Relationship Id="rId76" Type="http://schemas.openxmlformats.org/officeDocument/2006/relationships/image" Target="../media/image723.png"/><Relationship Id="rId97" Type="http://schemas.openxmlformats.org/officeDocument/2006/relationships/image" Target="../media/image744.png"/><Relationship Id="rId104" Type="http://schemas.openxmlformats.org/officeDocument/2006/relationships/image" Target="../media/image751.png"/><Relationship Id="rId120" Type="http://schemas.openxmlformats.org/officeDocument/2006/relationships/image" Target="../media/image767.png"/><Relationship Id="rId125" Type="http://schemas.openxmlformats.org/officeDocument/2006/relationships/image" Target="../media/image772.png"/><Relationship Id="rId141" Type="http://schemas.openxmlformats.org/officeDocument/2006/relationships/image" Target="../media/image788.png"/><Relationship Id="rId146" Type="http://schemas.openxmlformats.org/officeDocument/2006/relationships/image" Target="../media/image793.png"/><Relationship Id="rId7" Type="http://schemas.openxmlformats.org/officeDocument/2006/relationships/image" Target="../media/image654.png"/><Relationship Id="rId71" Type="http://schemas.openxmlformats.org/officeDocument/2006/relationships/image" Target="../media/image718.png"/><Relationship Id="rId92" Type="http://schemas.openxmlformats.org/officeDocument/2006/relationships/image" Target="../media/image739.png"/><Relationship Id="rId2" Type="http://schemas.openxmlformats.org/officeDocument/2006/relationships/image" Target="../media/image641.jpeg"/><Relationship Id="rId29" Type="http://schemas.openxmlformats.org/officeDocument/2006/relationships/image" Target="../media/image676.png"/><Relationship Id="rId24" Type="http://schemas.openxmlformats.org/officeDocument/2006/relationships/image" Target="../media/image671.png"/><Relationship Id="rId40" Type="http://schemas.openxmlformats.org/officeDocument/2006/relationships/image" Target="../media/image687.png"/><Relationship Id="rId45" Type="http://schemas.openxmlformats.org/officeDocument/2006/relationships/image" Target="../media/image692.png"/><Relationship Id="rId66" Type="http://schemas.openxmlformats.org/officeDocument/2006/relationships/image" Target="../media/image713.png"/><Relationship Id="rId87" Type="http://schemas.openxmlformats.org/officeDocument/2006/relationships/image" Target="../media/image734.png"/><Relationship Id="rId110" Type="http://schemas.openxmlformats.org/officeDocument/2006/relationships/image" Target="../media/image757.png"/><Relationship Id="rId115" Type="http://schemas.openxmlformats.org/officeDocument/2006/relationships/image" Target="../media/image762.png"/><Relationship Id="rId131" Type="http://schemas.openxmlformats.org/officeDocument/2006/relationships/image" Target="../media/image778.png"/><Relationship Id="rId136" Type="http://schemas.openxmlformats.org/officeDocument/2006/relationships/image" Target="../media/image783.png"/><Relationship Id="rId61" Type="http://schemas.openxmlformats.org/officeDocument/2006/relationships/image" Target="../media/image708.png"/><Relationship Id="rId82" Type="http://schemas.openxmlformats.org/officeDocument/2006/relationships/image" Target="../media/image729.png"/><Relationship Id="rId19" Type="http://schemas.openxmlformats.org/officeDocument/2006/relationships/image" Target="../media/image666.png"/><Relationship Id="rId14" Type="http://schemas.openxmlformats.org/officeDocument/2006/relationships/image" Target="../media/image661.png"/><Relationship Id="rId30" Type="http://schemas.openxmlformats.org/officeDocument/2006/relationships/image" Target="../media/image677.png"/><Relationship Id="rId35" Type="http://schemas.openxmlformats.org/officeDocument/2006/relationships/image" Target="../media/image682.png"/><Relationship Id="rId56" Type="http://schemas.openxmlformats.org/officeDocument/2006/relationships/image" Target="../media/image703.png"/><Relationship Id="rId77" Type="http://schemas.openxmlformats.org/officeDocument/2006/relationships/image" Target="../media/image724.png"/><Relationship Id="rId100" Type="http://schemas.openxmlformats.org/officeDocument/2006/relationships/image" Target="../media/image747.png"/><Relationship Id="rId105" Type="http://schemas.openxmlformats.org/officeDocument/2006/relationships/image" Target="../media/image752.png"/><Relationship Id="rId126" Type="http://schemas.openxmlformats.org/officeDocument/2006/relationships/image" Target="../media/image773.png"/><Relationship Id="rId147" Type="http://schemas.openxmlformats.org/officeDocument/2006/relationships/image" Target="../media/image794.png"/><Relationship Id="rId8" Type="http://schemas.openxmlformats.org/officeDocument/2006/relationships/image" Target="../media/image655.png"/><Relationship Id="rId51" Type="http://schemas.openxmlformats.org/officeDocument/2006/relationships/image" Target="../media/image698.png"/><Relationship Id="rId72" Type="http://schemas.openxmlformats.org/officeDocument/2006/relationships/image" Target="../media/image719.png"/><Relationship Id="rId93" Type="http://schemas.openxmlformats.org/officeDocument/2006/relationships/image" Target="../media/image740.png"/><Relationship Id="rId98" Type="http://schemas.openxmlformats.org/officeDocument/2006/relationships/image" Target="../media/image745.png"/><Relationship Id="rId121" Type="http://schemas.openxmlformats.org/officeDocument/2006/relationships/image" Target="../media/image768.png"/><Relationship Id="rId142" Type="http://schemas.openxmlformats.org/officeDocument/2006/relationships/image" Target="../media/image7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7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63" Type="http://schemas.openxmlformats.org/officeDocument/2006/relationships/image" Target="../media/image92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image" Target="../media/image87.png"/><Relationship Id="rId66" Type="http://schemas.openxmlformats.org/officeDocument/2006/relationships/image" Target="../media/image95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61" Type="http://schemas.openxmlformats.org/officeDocument/2006/relationships/image" Target="../media/image90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8" Type="http://schemas.openxmlformats.org/officeDocument/2006/relationships/image" Target="../media/image37.png"/><Relationship Id="rId51" Type="http://schemas.openxmlformats.org/officeDocument/2006/relationships/image" Target="../media/image80.png"/><Relationship Id="rId3" Type="http://schemas.openxmlformats.org/officeDocument/2006/relationships/image" Target="../media/image3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9" Type="http://schemas.openxmlformats.org/officeDocument/2006/relationships/image" Target="../media/image130.png"/><Relationship Id="rId3" Type="http://schemas.openxmlformats.org/officeDocument/2006/relationships/image" Target="../media/image3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2" Type="http://schemas.openxmlformats.org/officeDocument/2006/relationships/image" Target="../media/image96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41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6.png"/><Relationship Id="rId5" Type="http://schemas.openxmlformats.org/officeDocument/2006/relationships/image" Target="../media/image34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49" Type="http://schemas.openxmlformats.org/officeDocument/2006/relationships/image" Target="../media/image140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image" Target="../media/image122.png"/><Relationship Id="rId44" Type="http://schemas.openxmlformats.org/officeDocument/2006/relationships/image" Target="../media/image135.png"/><Relationship Id="rId4" Type="http://schemas.openxmlformats.org/officeDocument/2006/relationships/image" Target="../media/image4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8" Type="http://schemas.openxmlformats.org/officeDocument/2006/relationships/image" Target="../media/image99.png"/><Relationship Id="rId51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" y="1371600"/>
            <a:ext cx="8319516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1231900"/>
            <a:chOff x="-828" y="0"/>
            <a:chExt cx="9145905" cy="12319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5567" y="65531"/>
              <a:ext cx="6760464" cy="4800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9657" y="92328"/>
              <a:ext cx="6652399" cy="3717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3680" y="77469"/>
              <a:ext cx="6684378" cy="4025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0195" y="740663"/>
              <a:ext cx="4332732" cy="4907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4679" y="767333"/>
              <a:ext cx="4223512" cy="3825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8804" y="751586"/>
              <a:ext cx="4255363" cy="4142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57783" y="1437132"/>
            <a:ext cx="7903845" cy="480059"/>
            <a:chOff x="557783" y="1437132"/>
            <a:chExt cx="7903845" cy="480059"/>
          </a:xfrm>
        </p:grpSpPr>
        <p:sp>
          <p:nvSpPr>
            <p:cNvPr id="15" name="object 15"/>
            <p:cNvSpPr/>
            <p:nvPr/>
          </p:nvSpPr>
          <p:spPr>
            <a:xfrm>
              <a:off x="557783" y="1437132"/>
              <a:ext cx="7903464" cy="4800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873" y="1463929"/>
              <a:ext cx="7795653" cy="37172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883" y="1449070"/>
              <a:ext cx="7827772" cy="4025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08816" y="2838957"/>
            <a:ext cx="139240" cy="1394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47408" y="2769616"/>
            <a:ext cx="6973570" cy="266700"/>
            <a:chOff x="347408" y="2769616"/>
            <a:chExt cx="6973570" cy="266700"/>
          </a:xfrm>
        </p:grpSpPr>
        <p:sp>
          <p:nvSpPr>
            <p:cNvPr id="20" name="object 20"/>
            <p:cNvSpPr/>
            <p:nvPr/>
          </p:nvSpPr>
          <p:spPr>
            <a:xfrm>
              <a:off x="356552" y="2778760"/>
              <a:ext cx="6955218" cy="2479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86095" y="2867914"/>
              <a:ext cx="2225675" cy="158750"/>
            </a:xfrm>
            <a:custGeom>
              <a:avLst/>
              <a:gdLst/>
              <a:ahLst/>
              <a:cxnLst/>
              <a:rect l="l" t="t" r="r" b="b"/>
              <a:pathLst>
                <a:path w="2225675" h="158750">
                  <a:moveTo>
                    <a:pt x="1846960" y="82296"/>
                  </a:moveTo>
                  <a:lnTo>
                    <a:pt x="1803653" y="93090"/>
                  </a:lnTo>
                  <a:lnTo>
                    <a:pt x="1799971" y="100457"/>
                  </a:lnTo>
                  <a:lnTo>
                    <a:pt x="1799971" y="110871"/>
                  </a:lnTo>
                  <a:lnTo>
                    <a:pt x="1799971" y="120396"/>
                  </a:lnTo>
                  <a:lnTo>
                    <a:pt x="1802637" y="127126"/>
                  </a:lnTo>
                  <a:lnTo>
                    <a:pt x="1807718" y="131190"/>
                  </a:lnTo>
                  <a:lnTo>
                    <a:pt x="1812798" y="135255"/>
                  </a:lnTo>
                  <a:lnTo>
                    <a:pt x="1818894" y="137160"/>
                  </a:lnTo>
                  <a:lnTo>
                    <a:pt x="1825878" y="137160"/>
                  </a:lnTo>
                  <a:lnTo>
                    <a:pt x="1833879" y="137160"/>
                  </a:lnTo>
                  <a:lnTo>
                    <a:pt x="1840737" y="135127"/>
                  </a:lnTo>
                  <a:lnTo>
                    <a:pt x="1846706" y="131063"/>
                  </a:lnTo>
                  <a:lnTo>
                    <a:pt x="1846960" y="82296"/>
                  </a:lnTo>
                  <a:close/>
                </a:path>
                <a:path w="2225675" h="158750">
                  <a:moveTo>
                    <a:pt x="1478152" y="82296"/>
                  </a:moveTo>
                  <a:lnTo>
                    <a:pt x="1434846" y="93090"/>
                  </a:lnTo>
                  <a:lnTo>
                    <a:pt x="1431162" y="100457"/>
                  </a:lnTo>
                  <a:lnTo>
                    <a:pt x="1431162" y="110871"/>
                  </a:lnTo>
                  <a:lnTo>
                    <a:pt x="1431162" y="120396"/>
                  </a:lnTo>
                  <a:lnTo>
                    <a:pt x="1433829" y="127126"/>
                  </a:lnTo>
                  <a:lnTo>
                    <a:pt x="1438909" y="131190"/>
                  </a:lnTo>
                  <a:lnTo>
                    <a:pt x="1443989" y="135255"/>
                  </a:lnTo>
                  <a:lnTo>
                    <a:pt x="1450085" y="137160"/>
                  </a:lnTo>
                  <a:lnTo>
                    <a:pt x="1457071" y="137160"/>
                  </a:lnTo>
                  <a:lnTo>
                    <a:pt x="1465072" y="137160"/>
                  </a:lnTo>
                  <a:lnTo>
                    <a:pt x="1471929" y="135127"/>
                  </a:lnTo>
                  <a:lnTo>
                    <a:pt x="1477899" y="131063"/>
                  </a:lnTo>
                  <a:lnTo>
                    <a:pt x="1478152" y="82296"/>
                  </a:lnTo>
                  <a:close/>
                </a:path>
                <a:path w="2225675" h="158750">
                  <a:moveTo>
                    <a:pt x="326136" y="15112"/>
                  </a:moveTo>
                  <a:lnTo>
                    <a:pt x="295959" y="39393"/>
                  </a:lnTo>
                  <a:lnTo>
                    <a:pt x="291083" y="77470"/>
                  </a:lnTo>
                  <a:lnTo>
                    <a:pt x="291631" y="91467"/>
                  </a:lnTo>
                  <a:lnTo>
                    <a:pt x="304895" y="133223"/>
                  </a:lnTo>
                  <a:lnTo>
                    <a:pt x="328040" y="143510"/>
                  </a:lnTo>
                  <a:lnTo>
                    <a:pt x="336492" y="142507"/>
                  </a:lnTo>
                  <a:lnTo>
                    <a:pt x="360981" y="107283"/>
                  </a:lnTo>
                  <a:lnTo>
                    <a:pt x="363092" y="79375"/>
                  </a:lnTo>
                  <a:lnTo>
                    <a:pt x="362523" y="65228"/>
                  </a:lnTo>
                  <a:lnTo>
                    <a:pt x="348978" y="24810"/>
                  </a:lnTo>
                  <a:lnTo>
                    <a:pt x="326136" y="15112"/>
                  </a:lnTo>
                  <a:close/>
                </a:path>
                <a:path w="2225675" h="158750">
                  <a:moveTo>
                    <a:pt x="2153920" y="14986"/>
                  </a:moveTo>
                  <a:lnTo>
                    <a:pt x="2125598" y="42672"/>
                  </a:lnTo>
                  <a:lnTo>
                    <a:pt x="2122551" y="59816"/>
                  </a:lnTo>
                  <a:lnTo>
                    <a:pt x="2176526" y="59816"/>
                  </a:lnTo>
                  <a:lnTo>
                    <a:pt x="2176526" y="56007"/>
                  </a:lnTo>
                  <a:lnTo>
                    <a:pt x="2176170" y="45817"/>
                  </a:lnTo>
                  <a:lnTo>
                    <a:pt x="2161539" y="14986"/>
                  </a:lnTo>
                  <a:lnTo>
                    <a:pt x="2153920" y="14986"/>
                  </a:lnTo>
                  <a:close/>
                </a:path>
                <a:path w="2225675" h="158750">
                  <a:moveTo>
                    <a:pt x="732027" y="14986"/>
                  </a:moveTo>
                  <a:lnTo>
                    <a:pt x="703706" y="42672"/>
                  </a:lnTo>
                  <a:lnTo>
                    <a:pt x="700658" y="59816"/>
                  </a:lnTo>
                  <a:lnTo>
                    <a:pt x="754633" y="59816"/>
                  </a:lnTo>
                  <a:lnTo>
                    <a:pt x="754633" y="56007"/>
                  </a:lnTo>
                  <a:lnTo>
                    <a:pt x="754278" y="45817"/>
                  </a:lnTo>
                  <a:lnTo>
                    <a:pt x="739648" y="14986"/>
                  </a:lnTo>
                  <a:lnTo>
                    <a:pt x="732027" y="14986"/>
                  </a:lnTo>
                  <a:close/>
                </a:path>
                <a:path w="2225675" h="158750">
                  <a:moveTo>
                    <a:pt x="81279" y="14986"/>
                  </a:moveTo>
                  <a:lnTo>
                    <a:pt x="52959" y="42672"/>
                  </a:lnTo>
                  <a:lnTo>
                    <a:pt x="49911" y="59816"/>
                  </a:lnTo>
                  <a:lnTo>
                    <a:pt x="103886" y="59816"/>
                  </a:lnTo>
                  <a:lnTo>
                    <a:pt x="103886" y="56007"/>
                  </a:lnTo>
                  <a:lnTo>
                    <a:pt x="103530" y="45817"/>
                  </a:lnTo>
                  <a:lnTo>
                    <a:pt x="88900" y="14986"/>
                  </a:lnTo>
                  <a:lnTo>
                    <a:pt x="81279" y="14986"/>
                  </a:lnTo>
                  <a:close/>
                </a:path>
                <a:path w="2225675" h="158750">
                  <a:moveTo>
                    <a:pt x="2157856" y="0"/>
                  </a:moveTo>
                  <a:lnTo>
                    <a:pt x="2198129" y="9858"/>
                  </a:lnTo>
                  <a:lnTo>
                    <a:pt x="2224557" y="51262"/>
                  </a:lnTo>
                  <a:lnTo>
                    <a:pt x="2225675" y="65786"/>
                  </a:lnTo>
                  <a:lnTo>
                    <a:pt x="2225675" y="68961"/>
                  </a:lnTo>
                  <a:lnTo>
                    <a:pt x="2225421" y="72262"/>
                  </a:lnTo>
                  <a:lnTo>
                    <a:pt x="2225167" y="75564"/>
                  </a:lnTo>
                  <a:lnTo>
                    <a:pt x="2121915" y="75564"/>
                  </a:lnTo>
                  <a:lnTo>
                    <a:pt x="2122914" y="90634"/>
                  </a:lnTo>
                  <a:lnTo>
                    <a:pt x="2147056" y="128414"/>
                  </a:lnTo>
                  <a:lnTo>
                    <a:pt x="2190114" y="136398"/>
                  </a:lnTo>
                  <a:lnTo>
                    <a:pt x="2198782" y="136207"/>
                  </a:lnTo>
                  <a:lnTo>
                    <a:pt x="2207259" y="135636"/>
                  </a:lnTo>
                  <a:lnTo>
                    <a:pt x="2215546" y="134683"/>
                  </a:lnTo>
                  <a:lnTo>
                    <a:pt x="2223643" y="133350"/>
                  </a:lnTo>
                  <a:lnTo>
                    <a:pt x="2224912" y="143510"/>
                  </a:lnTo>
                  <a:lnTo>
                    <a:pt x="2209821" y="150177"/>
                  </a:lnTo>
                  <a:lnTo>
                    <a:pt x="2194290" y="154939"/>
                  </a:lnTo>
                  <a:lnTo>
                    <a:pt x="2178353" y="157797"/>
                  </a:lnTo>
                  <a:lnTo>
                    <a:pt x="2162048" y="158750"/>
                  </a:lnTo>
                  <a:lnTo>
                    <a:pt x="2143236" y="157533"/>
                  </a:lnTo>
                  <a:lnTo>
                    <a:pt x="2097658" y="139191"/>
                  </a:lnTo>
                  <a:lnTo>
                    <a:pt x="2074209" y="99651"/>
                  </a:lnTo>
                  <a:lnTo>
                    <a:pt x="2072639" y="81787"/>
                  </a:lnTo>
                  <a:lnTo>
                    <a:pt x="2074140" y="64543"/>
                  </a:lnTo>
                  <a:lnTo>
                    <a:pt x="2096643" y="22860"/>
                  </a:lnTo>
                  <a:lnTo>
                    <a:pt x="2140094" y="1428"/>
                  </a:lnTo>
                  <a:lnTo>
                    <a:pt x="2157856" y="0"/>
                  </a:lnTo>
                  <a:close/>
                </a:path>
                <a:path w="2225675" h="158750">
                  <a:moveTo>
                    <a:pt x="1834260" y="0"/>
                  </a:moveTo>
                  <a:lnTo>
                    <a:pt x="1877822" y="12953"/>
                  </a:lnTo>
                  <a:lnTo>
                    <a:pt x="1892046" y="50291"/>
                  </a:lnTo>
                  <a:lnTo>
                    <a:pt x="1891283" y="117475"/>
                  </a:lnTo>
                  <a:lnTo>
                    <a:pt x="1891029" y="123062"/>
                  </a:lnTo>
                  <a:lnTo>
                    <a:pt x="1891156" y="127381"/>
                  </a:lnTo>
                  <a:lnTo>
                    <a:pt x="1901571" y="142239"/>
                  </a:lnTo>
                  <a:lnTo>
                    <a:pt x="1904619" y="143001"/>
                  </a:lnTo>
                  <a:lnTo>
                    <a:pt x="1909063" y="143383"/>
                  </a:lnTo>
                  <a:lnTo>
                    <a:pt x="1914778" y="143510"/>
                  </a:lnTo>
                  <a:lnTo>
                    <a:pt x="1915795" y="151002"/>
                  </a:lnTo>
                  <a:lnTo>
                    <a:pt x="1904865" y="154356"/>
                  </a:lnTo>
                  <a:lnTo>
                    <a:pt x="1894744" y="156781"/>
                  </a:lnTo>
                  <a:lnTo>
                    <a:pt x="1885434" y="158253"/>
                  </a:lnTo>
                  <a:lnTo>
                    <a:pt x="1876932" y="158750"/>
                  </a:lnTo>
                  <a:lnTo>
                    <a:pt x="1866836" y="157658"/>
                  </a:lnTo>
                  <a:lnTo>
                    <a:pt x="1858645" y="154400"/>
                  </a:lnTo>
                  <a:lnTo>
                    <a:pt x="1852358" y="148998"/>
                  </a:lnTo>
                  <a:lnTo>
                    <a:pt x="1847977" y="141477"/>
                  </a:lnTo>
                  <a:lnTo>
                    <a:pt x="1837547" y="148998"/>
                  </a:lnTo>
                  <a:lnTo>
                    <a:pt x="1826831" y="154400"/>
                  </a:lnTo>
                  <a:lnTo>
                    <a:pt x="1815830" y="157658"/>
                  </a:lnTo>
                  <a:lnTo>
                    <a:pt x="1804543" y="158750"/>
                  </a:lnTo>
                  <a:lnTo>
                    <a:pt x="1793803" y="158037"/>
                  </a:lnTo>
                  <a:lnTo>
                    <a:pt x="1756664" y="133937"/>
                  </a:lnTo>
                  <a:lnTo>
                    <a:pt x="1752980" y="115950"/>
                  </a:lnTo>
                  <a:lnTo>
                    <a:pt x="1754455" y="104118"/>
                  </a:lnTo>
                  <a:lnTo>
                    <a:pt x="1789739" y="73572"/>
                  </a:lnTo>
                  <a:lnTo>
                    <a:pt x="1846960" y="66928"/>
                  </a:lnTo>
                  <a:lnTo>
                    <a:pt x="1847214" y="54863"/>
                  </a:lnTo>
                  <a:lnTo>
                    <a:pt x="1820795" y="21838"/>
                  </a:lnTo>
                  <a:lnTo>
                    <a:pt x="1812417" y="21336"/>
                  </a:lnTo>
                  <a:lnTo>
                    <a:pt x="1803703" y="21788"/>
                  </a:lnTo>
                  <a:lnTo>
                    <a:pt x="1794144" y="23145"/>
                  </a:lnTo>
                  <a:lnTo>
                    <a:pt x="1783752" y="25407"/>
                  </a:lnTo>
                  <a:lnTo>
                    <a:pt x="1772538" y="28575"/>
                  </a:lnTo>
                  <a:lnTo>
                    <a:pt x="1768094" y="15621"/>
                  </a:lnTo>
                  <a:lnTo>
                    <a:pt x="1785094" y="8786"/>
                  </a:lnTo>
                  <a:lnTo>
                    <a:pt x="1801796" y="3905"/>
                  </a:lnTo>
                  <a:lnTo>
                    <a:pt x="1818189" y="976"/>
                  </a:lnTo>
                  <a:lnTo>
                    <a:pt x="1834260" y="0"/>
                  </a:lnTo>
                  <a:close/>
                </a:path>
                <a:path w="2225675" h="158750">
                  <a:moveTo>
                    <a:pt x="1465452" y="0"/>
                  </a:moveTo>
                  <a:lnTo>
                    <a:pt x="1509013" y="12953"/>
                  </a:lnTo>
                  <a:lnTo>
                    <a:pt x="1523237" y="50291"/>
                  </a:lnTo>
                  <a:lnTo>
                    <a:pt x="1522476" y="117475"/>
                  </a:lnTo>
                  <a:lnTo>
                    <a:pt x="1522222" y="123062"/>
                  </a:lnTo>
                  <a:lnTo>
                    <a:pt x="1522349" y="127381"/>
                  </a:lnTo>
                  <a:lnTo>
                    <a:pt x="1532762" y="142239"/>
                  </a:lnTo>
                  <a:lnTo>
                    <a:pt x="1535810" y="143001"/>
                  </a:lnTo>
                  <a:lnTo>
                    <a:pt x="1540255" y="143383"/>
                  </a:lnTo>
                  <a:lnTo>
                    <a:pt x="1545971" y="143510"/>
                  </a:lnTo>
                  <a:lnTo>
                    <a:pt x="1546986" y="151002"/>
                  </a:lnTo>
                  <a:lnTo>
                    <a:pt x="1536057" y="154356"/>
                  </a:lnTo>
                  <a:lnTo>
                    <a:pt x="1525936" y="156781"/>
                  </a:lnTo>
                  <a:lnTo>
                    <a:pt x="1516626" y="158253"/>
                  </a:lnTo>
                  <a:lnTo>
                    <a:pt x="1508125" y="158750"/>
                  </a:lnTo>
                  <a:lnTo>
                    <a:pt x="1498028" y="157658"/>
                  </a:lnTo>
                  <a:lnTo>
                    <a:pt x="1489837" y="154400"/>
                  </a:lnTo>
                  <a:lnTo>
                    <a:pt x="1483550" y="148998"/>
                  </a:lnTo>
                  <a:lnTo>
                    <a:pt x="1479169" y="141477"/>
                  </a:lnTo>
                  <a:lnTo>
                    <a:pt x="1468739" y="148998"/>
                  </a:lnTo>
                  <a:lnTo>
                    <a:pt x="1458023" y="154400"/>
                  </a:lnTo>
                  <a:lnTo>
                    <a:pt x="1447022" y="157658"/>
                  </a:lnTo>
                  <a:lnTo>
                    <a:pt x="1435734" y="158750"/>
                  </a:lnTo>
                  <a:lnTo>
                    <a:pt x="1424995" y="158037"/>
                  </a:lnTo>
                  <a:lnTo>
                    <a:pt x="1387855" y="133937"/>
                  </a:lnTo>
                  <a:lnTo>
                    <a:pt x="1384173" y="115950"/>
                  </a:lnTo>
                  <a:lnTo>
                    <a:pt x="1385647" y="104118"/>
                  </a:lnTo>
                  <a:lnTo>
                    <a:pt x="1420931" y="73572"/>
                  </a:lnTo>
                  <a:lnTo>
                    <a:pt x="1478152" y="66928"/>
                  </a:lnTo>
                  <a:lnTo>
                    <a:pt x="1478406" y="54863"/>
                  </a:lnTo>
                  <a:lnTo>
                    <a:pt x="1451987" y="21838"/>
                  </a:lnTo>
                  <a:lnTo>
                    <a:pt x="1443608" y="21336"/>
                  </a:lnTo>
                  <a:lnTo>
                    <a:pt x="1434895" y="21788"/>
                  </a:lnTo>
                  <a:lnTo>
                    <a:pt x="1425336" y="23145"/>
                  </a:lnTo>
                  <a:lnTo>
                    <a:pt x="1414944" y="25407"/>
                  </a:lnTo>
                  <a:lnTo>
                    <a:pt x="1403730" y="28575"/>
                  </a:lnTo>
                  <a:lnTo>
                    <a:pt x="1399286" y="15621"/>
                  </a:lnTo>
                  <a:lnTo>
                    <a:pt x="1416286" y="8786"/>
                  </a:lnTo>
                  <a:lnTo>
                    <a:pt x="1432988" y="3905"/>
                  </a:lnTo>
                  <a:lnTo>
                    <a:pt x="1449381" y="976"/>
                  </a:lnTo>
                  <a:lnTo>
                    <a:pt x="1465452" y="0"/>
                  </a:lnTo>
                  <a:close/>
                </a:path>
                <a:path w="2225675" h="158750">
                  <a:moveTo>
                    <a:pt x="900302" y="0"/>
                  </a:moveTo>
                  <a:lnTo>
                    <a:pt x="913401" y="480"/>
                  </a:lnTo>
                  <a:lnTo>
                    <a:pt x="925845" y="1936"/>
                  </a:lnTo>
                  <a:lnTo>
                    <a:pt x="937646" y="4393"/>
                  </a:lnTo>
                  <a:lnTo>
                    <a:pt x="948816" y="7874"/>
                  </a:lnTo>
                  <a:lnTo>
                    <a:pt x="946455" y="18303"/>
                  </a:lnTo>
                  <a:lnTo>
                    <a:pt x="944308" y="28448"/>
                  </a:lnTo>
                  <a:lnTo>
                    <a:pt x="942351" y="38306"/>
                  </a:lnTo>
                  <a:lnTo>
                    <a:pt x="940562" y="47878"/>
                  </a:lnTo>
                  <a:lnTo>
                    <a:pt x="931671" y="49275"/>
                  </a:lnTo>
                  <a:lnTo>
                    <a:pt x="922019" y="18161"/>
                  </a:lnTo>
                  <a:lnTo>
                    <a:pt x="915162" y="16637"/>
                  </a:lnTo>
                  <a:lnTo>
                    <a:pt x="907923" y="15748"/>
                  </a:lnTo>
                  <a:lnTo>
                    <a:pt x="900049" y="15748"/>
                  </a:lnTo>
                  <a:lnTo>
                    <a:pt x="890142" y="15748"/>
                  </a:lnTo>
                  <a:lnTo>
                    <a:pt x="882268" y="17525"/>
                  </a:lnTo>
                  <a:lnTo>
                    <a:pt x="876045" y="20955"/>
                  </a:lnTo>
                  <a:lnTo>
                    <a:pt x="869823" y="24384"/>
                  </a:lnTo>
                  <a:lnTo>
                    <a:pt x="866775" y="29337"/>
                  </a:lnTo>
                  <a:lnTo>
                    <a:pt x="866775" y="35687"/>
                  </a:lnTo>
                  <a:lnTo>
                    <a:pt x="866775" y="40512"/>
                  </a:lnTo>
                  <a:lnTo>
                    <a:pt x="884681" y="54228"/>
                  </a:lnTo>
                  <a:lnTo>
                    <a:pt x="910463" y="63246"/>
                  </a:lnTo>
                  <a:lnTo>
                    <a:pt x="944244" y="82423"/>
                  </a:lnTo>
                  <a:lnTo>
                    <a:pt x="954913" y="108585"/>
                  </a:lnTo>
                  <a:lnTo>
                    <a:pt x="953672" y="119824"/>
                  </a:lnTo>
                  <a:lnTo>
                    <a:pt x="924206" y="151302"/>
                  </a:lnTo>
                  <a:lnTo>
                    <a:pt x="882523" y="158750"/>
                  </a:lnTo>
                  <a:lnTo>
                    <a:pt x="869047" y="158039"/>
                  </a:lnTo>
                  <a:lnTo>
                    <a:pt x="855678" y="155924"/>
                  </a:lnTo>
                  <a:lnTo>
                    <a:pt x="842428" y="152427"/>
                  </a:lnTo>
                  <a:lnTo>
                    <a:pt x="829309" y="147574"/>
                  </a:lnTo>
                  <a:lnTo>
                    <a:pt x="831933" y="136808"/>
                  </a:lnTo>
                  <a:lnTo>
                    <a:pt x="834294" y="126222"/>
                  </a:lnTo>
                  <a:lnTo>
                    <a:pt x="836418" y="115802"/>
                  </a:lnTo>
                  <a:lnTo>
                    <a:pt x="838326" y="105537"/>
                  </a:lnTo>
                  <a:lnTo>
                    <a:pt x="846581" y="104266"/>
                  </a:lnTo>
                  <a:lnTo>
                    <a:pt x="858138" y="139446"/>
                  </a:lnTo>
                  <a:lnTo>
                    <a:pt x="864742" y="141732"/>
                  </a:lnTo>
                  <a:lnTo>
                    <a:pt x="872998" y="142875"/>
                  </a:lnTo>
                  <a:lnTo>
                    <a:pt x="882903" y="142875"/>
                  </a:lnTo>
                  <a:lnTo>
                    <a:pt x="892301" y="142875"/>
                  </a:lnTo>
                  <a:lnTo>
                    <a:pt x="899794" y="141097"/>
                  </a:lnTo>
                  <a:lnTo>
                    <a:pt x="905637" y="137540"/>
                  </a:lnTo>
                  <a:lnTo>
                    <a:pt x="911478" y="133985"/>
                  </a:lnTo>
                  <a:lnTo>
                    <a:pt x="914400" y="129032"/>
                  </a:lnTo>
                  <a:lnTo>
                    <a:pt x="914400" y="122682"/>
                  </a:lnTo>
                  <a:lnTo>
                    <a:pt x="914400" y="117475"/>
                  </a:lnTo>
                  <a:lnTo>
                    <a:pt x="912621" y="113030"/>
                  </a:lnTo>
                  <a:lnTo>
                    <a:pt x="909065" y="109347"/>
                  </a:lnTo>
                  <a:lnTo>
                    <a:pt x="905637" y="105790"/>
                  </a:lnTo>
                  <a:lnTo>
                    <a:pt x="898651" y="102235"/>
                  </a:lnTo>
                  <a:lnTo>
                    <a:pt x="888238" y="98678"/>
                  </a:lnTo>
                  <a:lnTo>
                    <a:pt x="868552" y="91821"/>
                  </a:lnTo>
                  <a:lnTo>
                    <a:pt x="835937" y="69056"/>
                  </a:lnTo>
                  <a:lnTo>
                    <a:pt x="830579" y="48768"/>
                  </a:lnTo>
                  <a:lnTo>
                    <a:pt x="831744" y="37647"/>
                  </a:lnTo>
                  <a:lnTo>
                    <a:pt x="859315" y="7072"/>
                  </a:lnTo>
                  <a:lnTo>
                    <a:pt x="884894" y="785"/>
                  </a:lnTo>
                  <a:lnTo>
                    <a:pt x="900302" y="0"/>
                  </a:lnTo>
                  <a:close/>
                </a:path>
                <a:path w="2225675" h="158750">
                  <a:moveTo>
                    <a:pt x="735964" y="0"/>
                  </a:moveTo>
                  <a:lnTo>
                    <a:pt x="776237" y="9858"/>
                  </a:lnTo>
                  <a:lnTo>
                    <a:pt x="802665" y="51262"/>
                  </a:lnTo>
                  <a:lnTo>
                    <a:pt x="803782" y="65786"/>
                  </a:lnTo>
                  <a:lnTo>
                    <a:pt x="803782" y="68961"/>
                  </a:lnTo>
                  <a:lnTo>
                    <a:pt x="803528" y="72262"/>
                  </a:lnTo>
                  <a:lnTo>
                    <a:pt x="803275" y="75564"/>
                  </a:lnTo>
                  <a:lnTo>
                    <a:pt x="700024" y="75564"/>
                  </a:lnTo>
                  <a:lnTo>
                    <a:pt x="701022" y="90634"/>
                  </a:lnTo>
                  <a:lnTo>
                    <a:pt x="725164" y="128414"/>
                  </a:lnTo>
                  <a:lnTo>
                    <a:pt x="768223" y="136398"/>
                  </a:lnTo>
                  <a:lnTo>
                    <a:pt x="776890" y="136207"/>
                  </a:lnTo>
                  <a:lnTo>
                    <a:pt x="785368" y="135636"/>
                  </a:lnTo>
                  <a:lnTo>
                    <a:pt x="793654" y="134683"/>
                  </a:lnTo>
                  <a:lnTo>
                    <a:pt x="801751" y="133350"/>
                  </a:lnTo>
                  <a:lnTo>
                    <a:pt x="803020" y="143510"/>
                  </a:lnTo>
                  <a:lnTo>
                    <a:pt x="787929" y="150177"/>
                  </a:lnTo>
                  <a:lnTo>
                    <a:pt x="772398" y="154939"/>
                  </a:lnTo>
                  <a:lnTo>
                    <a:pt x="756461" y="157797"/>
                  </a:lnTo>
                  <a:lnTo>
                    <a:pt x="740155" y="158750"/>
                  </a:lnTo>
                  <a:lnTo>
                    <a:pt x="721344" y="157533"/>
                  </a:lnTo>
                  <a:lnTo>
                    <a:pt x="675766" y="139191"/>
                  </a:lnTo>
                  <a:lnTo>
                    <a:pt x="652317" y="99651"/>
                  </a:lnTo>
                  <a:lnTo>
                    <a:pt x="650748" y="81787"/>
                  </a:lnTo>
                  <a:lnTo>
                    <a:pt x="652248" y="64543"/>
                  </a:lnTo>
                  <a:lnTo>
                    <a:pt x="674751" y="22860"/>
                  </a:lnTo>
                  <a:lnTo>
                    <a:pt x="718202" y="1428"/>
                  </a:lnTo>
                  <a:lnTo>
                    <a:pt x="735964" y="0"/>
                  </a:lnTo>
                  <a:close/>
                </a:path>
                <a:path w="2225675" h="158750">
                  <a:moveTo>
                    <a:pt x="329311" y="0"/>
                  </a:moveTo>
                  <a:lnTo>
                    <a:pt x="378209" y="11733"/>
                  </a:lnTo>
                  <a:lnTo>
                    <a:pt x="407495" y="45132"/>
                  </a:lnTo>
                  <a:lnTo>
                    <a:pt x="413130" y="76200"/>
                  </a:lnTo>
                  <a:lnTo>
                    <a:pt x="411605" y="93724"/>
                  </a:lnTo>
                  <a:lnTo>
                    <a:pt x="388619" y="135889"/>
                  </a:lnTo>
                  <a:lnTo>
                    <a:pt x="343400" y="157321"/>
                  </a:lnTo>
                  <a:lnTo>
                    <a:pt x="324612" y="158750"/>
                  </a:lnTo>
                  <a:lnTo>
                    <a:pt x="306443" y="157394"/>
                  </a:lnTo>
                  <a:lnTo>
                    <a:pt x="263651" y="137160"/>
                  </a:lnTo>
                  <a:lnTo>
                    <a:pt x="242220" y="97315"/>
                  </a:lnTo>
                  <a:lnTo>
                    <a:pt x="240791" y="80645"/>
                  </a:lnTo>
                  <a:lnTo>
                    <a:pt x="242292" y="63789"/>
                  </a:lnTo>
                  <a:lnTo>
                    <a:pt x="264794" y="22606"/>
                  </a:lnTo>
                  <a:lnTo>
                    <a:pt x="310050" y="1406"/>
                  </a:lnTo>
                  <a:lnTo>
                    <a:pt x="329311" y="0"/>
                  </a:lnTo>
                  <a:close/>
                </a:path>
                <a:path w="2225675" h="158750">
                  <a:moveTo>
                    <a:pt x="85216" y="0"/>
                  </a:moveTo>
                  <a:lnTo>
                    <a:pt x="125489" y="9858"/>
                  </a:lnTo>
                  <a:lnTo>
                    <a:pt x="151917" y="51262"/>
                  </a:lnTo>
                  <a:lnTo>
                    <a:pt x="153034" y="65786"/>
                  </a:lnTo>
                  <a:lnTo>
                    <a:pt x="153034" y="68961"/>
                  </a:lnTo>
                  <a:lnTo>
                    <a:pt x="152780" y="72262"/>
                  </a:lnTo>
                  <a:lnTo>
                    <a:pt x="152526" y="75564"/>
                  </a:lnTo>
                  <a:lnTo>
                    <a:pt x="49275" y="75564"/>
                  </a:lnTo>
                  <a:lnTo>
                    <a:pt x="50274" y="90634"/>
                  </a:lnTo>
                  <a:lnTo>
                    <a:pt x="74416" y="128414"/>
                  </a:lnTo>
                  <a:lnTo>
                    <a:pt x="117475" y="136398"/>
                  </a:lnTo>
                  <a:lnTo>
                    <a:pt x="126142" y="136207"/>
                  </a:lnTo>
                  <a:lnTo>
                    <a:pt x="134620" y="135636"/>
                  </a:lnTo>
                  <a:lnTo>
                    <a:pt x="142906" y="134683"/>
                  </a:lnTo>
                  <a:lnTo>
                    <a:pt x="151002" y="133350"/>
                  </a:lnTo>
                  <a:lnTo>
                    <a:pt x="152273" y="143510"/>
                  </a:lnTo>
                  <a:lnTo>
                    <a:pt x="137181" y="150177"/>
                  </a:lnTo>
                  <a:lnTo>
                    <a:pt x="121650" y="154939"/>
                  </a:lnTo>
                  <a:lnTo>
                    <a:pt x="105713" y="157797"/>
                  </a:lnTo>
                  <a:lnTo>
                    <a:pt x="89407" y="158750"/>
                  </a:lnTo>
                  <a:lnTo>
                    <a:pt x="70596" y="157533"/>
                  </a:lnTo>
                  <a:lnTo>
                    <a:pt x="25018" y="139191"/>
                  </a:lnTo>
                  <a:lnTo>
                    <a:pt x="1569" y="99651"/>
                  </a:lnTo>
                  <a:lnTo>
                    <a:pt x="0" y="81787"/>
                  </a:lnTo>
                  <a:lnTo>
                    <a:pt x="1500" y="64543"/>
                  </a:lnTo>
                  <a:lnTo>
                    <a:pt x="24002" y="22860"/>
                  </a:lnTo>
                  <a:lnTo>
                    <a:pt x="67454" y="1428"/>
                  </a:lnTo>
                  <a:lnTo>
                    <a:pt x="8521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67584" y="2858135"/>
              <a:ext cx="1895475" cy="17767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19928" y="2867406"/>
              <a:ext cx="1626235" cy="155575"/>
            </a:xfrm>
            <a:custGeom>
              <a:avLst/>
              <a:gdLst/>
              <a:ahLst/>
              <a:cxnLst/>
              <a:rect l="l" t="t" r="r" b="b"/>
              <a:pathLst>
                <a:path w="1626234" h="155575">
                  <a:moveTo>
                    <a:pt x="1563116" y="0"/>
                  </a:moveTo>
                  <a:lnTo>
                    <a:pt x="1565528" y="1270"/>
                  </a:lnTo>
                  <a:lnTo>
                    <a:pt x="1565528" y="18669"/>
                  </a:lnTo>
                  <a:lnTo>
                    <a:pt x="1579983" y="10741"/>
                  </a:lnTo>
                  <a:lnTo>
                    <a:pt x="1594770" y="5064"/>
                  </a:lnTo>
                  <a:lnTo>
                    <a:pt x="1609891" y="1649"/>
                  </a:lnTo>
                  <a:lnTo>
                    <a:pt x="1625346" y="508"/>
                  </a:lnTo>
                  <a:lnTo>
                    <a:pt x="1626107" y="1651"/>
                  </a:lnTo>
                  <a:lnTo>
                    <a:pt x="1623562" y="14670"/>
                  </a:lnTo>
                  <a:lnTo>
                    <a:pt x="1621075" y="28178"/>
                  </a:lnTo>
                  <a:lnTo>
                    <a:pt x="1618660" y="42138"/>
                  </a:lnTo>
                  <a:lnTo>
                    <a:pt x="1616328" y="56515"/>
                  </a:lnTo>
                  <a:lnTo>
                    <a:pt x="1606930" y="58166"/>
                  </a:lnTo>
                  <a:lnTo>
                    <a:pt x="1591818" y="25019"/>
                  </a:lnTo>
                  <a:lnTo>
                    <a:pt x="1586102" y="25019"/>
                  </a:lnTo>
                  <a:lnTo>
                    <a:pt x="1580642" y="25019"/>
                  </a:lnTo>
                  <a:lnTo>
                    <a:pt x="1573783" y="26797"/>
                  </a:lnTo>
                  <a:lnTo>
                    <a:pt x="1565528" y="30480"/>
                  </a:lnTo>
                  <a:lnTo>
                    <a:pt x="1565528" y="99822"/>
                  </a:lnTo>
                  <a:lnTo>
                    <a:pt x="1566037" y="138684"/>
                  </a:lnTo>
                  <a:lnTo>
                    <a:pt x="1569974" y="141224"/>
                  </a:lnTo>
                  <a:lnTo>
                    <a:pt x="1593088" y="147447"/>
                  </a:lnTo>
                  <a:lnTo>
                    <a:pt x="1593469" y="155194"/>
                  </a:lnTo>
                  <a:lnTo>
                    <a:pt x="1580257" y="154953"/>
                  </a:lnTo>
                  <a:lnTo>
                    <a:pt x="1567306" y="154797"/>
                  </a:lnTo>
                  <a:lnTo>
                    <a:pt x="1554642" y="154711"/>
                  </a:lnTo>
                  <a:lnTo>
                    <a:pt x="1542288" y="154686"/>
                  </a:lnTo>
                  <a:lnTo>
                    <a:pt x="1530667" y="154711"/>
                  </a:lnTo>
                  <a:lnTo>
                    <a:pt x="1519047" y="154797"/>
                  </a:lnTo>
                  <a:lnTo>
                    <a:pt x="1507426" y="154953"/>
                  </a:lnTo>
                  <a:lnTo>
                    <a:pt x="1495805" y="155194"/>
                  </a:lnTo>
                  <a:lnTo>
                    <a:pt x="1495044" y="147447"/>
                  </a:lnTo>
                  <a:lnTo>
                    <a:pt x="1519681" y="132334"/>
                  </a:lnTo>
                  <a:lnTo>
                    <a:pt x="1519681" y="125730"/>
                  </a:lnTo>
                  <a:lnTo>
                    <a:pt x="1519681" y="117094"/>
                  </a:lnTo>
                  <a:lnTo>
                    <a:pt x="1519681" y="63119"/>
                  </a:lnTo>
                  <a:lnTo>
                    <a:pt x="1519654" y="50859"/>
                  </a:lnTo>
                  <a:lnTo>
                    <a:pt x="1519554" y="40386"/>
                  </a:lnTo>
                  <a:lnTo>
                    <a:pt x="1519360" y="31722"/>
                  </a:lnTo>
                  <a:lnTo>
                    <a:pt x="1519047" y="24892"/>
                  </a:lnTo>
                  <a:lnTo>
                    <a:pt x="1495932" y="18923"/>
                  </a:lnTo>
                  <a:lnTo>
                    <a:pt x="1495044" y="12319"/>
                  </a:lnTo>
                  <a:lnTo>
                    <a:pt x="1513288" y="9483"/>
                  </a:lnTo>
                  <a:lnTo>
                    <a:pt x="1530699" y="6492"/>
                  </a:lnTo>
                  <a:lnTo>
                    <a:pt x="1547300" y="3335"/>
                  </a:lnTo>
                  <a:lnTo>
                    <a:pt x="1563116" y="0"/>
                  </a:lnTo>
                  <a:close/>
                </a:path>
                <a:path w="1626234" h="155575">
                  <a:moveTo>
                    <a:pt x="68072" y="0"/>
                  </a:moveTo>
                  <a:lnTo>
                    <a:pt x="70485" y="1270"/>
                  </a:lnTo>
                  <a:lnTo>
                    <a:pt x="70485" y="18542"/>
                  </a:lnTo>
                  <a:lnTo>
                    <a:pt x="84133" y="10634"/>
                  </a:lnTo>
                  <a:lnTo>
                    <a:pt x="97662" y="5000"/>
                  </a:lnTo>
                  <a:lnTo>
                    <a:pt x="111097" y="1629"/>
                  </a:lnTo>
                  <a:lnTo>
                    <a:pt x="124460" y="508"/>
                  </a:lnTo>
                  <a:lnTo>
                    <a:pt x="135628" y="1297"/>
                  </a:lnTo>
                  <a:lnTo>
                    <a:pt x="171529" y="28844"/>
                  </a:lnTo>
                  <a:lnTo>
                    <a:pt x="174879" y="49784"/>
                  </a:lnTo>
                  <a:lnTo>
                    <a:pt x="174879" y="106426"/>
                  </a:lnTo>
                  <a:lnTo>
                    <a:pt x="174900" y="115857"/>
                  </a:lnTo>
                  <a:lnTo>
                    <a:pt x="179324" y="141732"/>
                  </a:lnTo>
                  <a:lnTo>
                    <a:pt x="198882" y="147447"/>
                  </a:lnTo>
                  <a:lnTo>
                    <a:pt x="199389" y="155194"/>
                  </a:lnTo>
                  <a:lnTo>
                    <a:pt x="187840" y="154953"/>
                  </a:lnTo>
                  <a:lnTo>
                    <a:pt x="176244" y="154797"/>
                  </a:lnTo>
                  <a:lnTo>
                    <a:pt x="164599" y="154711"/>
                  </a:lnTo>
                  <a:lnTo>
                    <a:pt x="152908" y="154686"/>
                  </a:lnTo>
                  <a:lnTo>
                    <a:pt x="141100" y="154711"/>
                  </a:lnTo>
                  <a:lnTo>
                    <a:pt x="129889" y="154797"/>
                  </a:lnTo>
                  <a:lnTo>
                    <a:pt x="119296" y="154953"/>
                  </a:lnTo>
                  <a:lnTo>
                    <a:pt x="109347" y="155194"/>
                  </a:lnTo>
                  <a:lnTo>
                    <a:pt x="108585" y="147447"/>
                  </a:lnTo>
                  <a:lnTo>
                    <a:pt x="124841" y="142621"/>
                  </a:lnTo>
                  <a:lnTo>
                    <a:pt x="127254" y="141859"/>
                  </a:lnTo>
                  <a:lnTo>
                    <a:pt x="128650" y="140208"/>
                  </a:lnTo>
                  <a:lnTo>
                    <a:pt x="128777" y="137668"/>
                  </a:lnTo>
                  <a:lnTo>
                    <a:pt x="128905" y="136144"/>
                  </a:lnTo>
                  <a:lnTo>
                    <a:pt x="129032" y="132715"/>
                  </a:lnTo>
                  <a:lnTo>
                    <a:pt x="129032" y="127508"/>
                  </a:lnTo>
                  <a:lnTo>
                    <a:pt x="129032" y="59944"/>
                  </a:lnTo>
                  <a:lnTo>
                    <a:pt x="108331" y="22733"/>
                  </a:lnTo>
                  <a:lnTo>
                    <a:pt x="98171" y="22733"/>
                  </a:lnTo>
                  <a:lnTo>
                    <a:pt x="91380" y="23229"/>
                  </a:lnTo>
                  <a:lnTo>
                    <a:pt x="84518" y="24701"/>
                  </a:lnTo>
                  <a:lnTo>
                    <a:pt x="77561" y="27126"/>
                  </a:lnTo>
                  <a:lnTo>
                    <a:pt x="70485" y="30480"/>
                  </a:lnTo>
                  <a:lnTo>
                    <a:pt x="70485" y="99949"/>
                  </a:lnTo>
                  <a:lnTo>
                    <a:pt x="70993" y="139827"/>
                  </a:lnTo>
                  <a:lnTo>
                    <a:pt x="74549" y="142240"/>
                  </a:lnTo>
                  <a:lnTo>
                    <a:pt x="91312" y="147447"/>
                  </a:lnTo>
                  <a:lnTo>
                    <a:pt x="91694" y="155194"/>
                  </a:lnTo>
                  <a:lnTo>
                    <a:pt x="81458" y="154953"/>
                  </a:lnTo>
                  <a:lnTo>
                    <a:pt x="70770" y="154797"/>
                  </a:lnTo>
                  <a:lnTo>
                    <a:pt x="59654" y="154711"/>
                  </a:lnTo>
                  <a:lnTo>
                    <a:pt x="48133" y="154686"/>
                  </a:lnTo>
                  <a:lnTo>
                    <a:pt x="36105" y="154711"/>
                  </a:lnTo>
                  <a:lnTo>
                    <a:pt x="24209" y="154797"/>
                  </a:lnTo>
                  <a:lnTo>
                    <a:pt x="12432" y="154953"/>
                  </a:lnTo>
                  <a:lnTo>
                    <a:pt x="762" y="155194"/>
                  </a:lnTo>
                  <a:lnTo>
                    <a:pt x="0" y="147447"/>
                  </a:lnTo>
                  <a:lnTo>
                    <a:pt x="24637" y="130048"/>
                  </a:lnTo>
                  <a:lnTo>
                    <a:pt x="24637" y="123444"/>
                  </a:lnTo>
                  <a:lnTo>
                    <a:pt x="24637" y="117094"/>
                  </a:lnTo>
                  <a:lnTo>
                    <a:pt x="24637" y="63881"/>
                  </a:lnTo>
                  <a:lnTo>
                    <a:pt x="24610" y="53520"/>
                  </a:lnTo>
                  <a:lnTo>
                    <a:pt x="24511" y="43576"/>
                  </a:lnTo>
                  <a:lnTo>
                    <a:pt x="24316" y="34037"/>
                  </a:lnTo>
                  <a:lnTo>
                    <a:pt x="24002" y="24892"/>
                  </a:lnTo>
                  <a:lnTo>
                    <a:pt x="888" y="18923"/>
                  </a:lnTo>
                  <a:lnTo>
                    <a:pt x="0" y="12319"/>
                  </a:lnTo>
                  <a:lnTo>
                    <a:pt x="18244" y="9483"/>
                  </a:lnTo>
                  <a:lnTo>
                    <a:pt x="35655" y="6492"/>
                  </a:lnTo>
                  <a:lnTo>
                    <a:pt x="52256" y="3335"/>
                  </a:lnTo>
                  <a:lnTo>
                    <a:pt x="680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7408" y="2769616"/>
              <a:ext cx="2353373" cy="2661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42607" y="2831084"/>
              <a:ext cx="117475" cy="195580"/>
            </a:xfrm>
            <a:custGeom>
              <a:avLst/>
              <a:gdLst/>
              <a:ahLst/>
              <a:cxnLst/>
              <a:rect l="l" t="t" r="r" b="b"/>
              <a:pathLst>
                <a:path w="117475" h="195580">
                  <a:moveTo>
                    <a:pt x="67310" y="0"/>
                  </a:moveTo>
                  <a:lnTo>
                    <a:pt x="69596" y="1142"/>
                  </a:lnTo>
                  <a:lnTo>
                    <a:pt x="69355" y="11025"/>
                  </a:lnTo>
                  <a:lnTo>
                    <a:pt x="69199" y="21240"/>
                  </a:lnTo>
                  <a:lnTo>
                    <a:pt x="69113" y="31789"/>
                  </a:lnTo>
                  <a:lnTo>
                    <a:pt x="69088" y="42671"/>
                  </a:lnTo>
                  <a:lnTo>
                    <a:pt x="114300" y="42671"/>
                  </a:lnTo>
                  <a:lnTo>
                    <a:pt x="114300" y="60198"/>
                  </a:lnTo>
                  <a:lnTo>
                    <a:pt x="69088" y="60198"/>
                  </a:lnTo>
                  <a:lnTo>
                    <a:pt x="68661" y="84464"/>
                  </a:lnTo>
                  <a:lnTo>
                    <a:pt x="68341" y="106791"/>
                  </a:lnTo>
                  <a:lnTo>
                    <a:pt x="68141" y="127188"/>
                  </a:lnTo>
                  <a:lnTo>
                    <a:pt x="68072" y="145668"/>
                  </a:lnTo>
                  <a:lnTo>
                    <a:pt x="68072" y="156463"/>
                  </a:lnTo>
                  <a:lnTo>
                    <a:pt x="69723" y="163956"/>
                  </a:lnTo>
                  <a:lnTo>
                    <a:pt x="73151" y="168148"/>
                  </a:lnTo>
                  <a:lnTo>
                    <a:pt x="76453" y="172338"/>
                  </a:lnTo>
                  <a:lnTo>
                    <a:pt x="82803" y="174370"/>
                  </a:lnTo>
                  <a:lnTo>
                    <a:pt x="92328" y="174370"/>
                  </a:lnTo>
                  <a:lnTo>
                    <a:pt x="99695" y="174370"/>
                  </a:lnTo>
                  <a:lnTo>
                    <a:pt x="107569" y="173989"/>
                  </a:lnTo>
                  <a:lnTo>
                    <a:pt x="116205" y="173100"/>
                  </a:lnTo>
                  <a:lnTo>
                    <a:pt x="117475" y="182752"/>
                  </a:lnTo>
                  <a:lnTo>
                    <a:pt x="104903" y="188253"/>
                  </a:lnTo>
                  <a:lnTo>
                    <a:pt x="92725" y="192182"/>
                  </a:lnTo>
                  <a:lnTo>
                    <a:pt x="80952" y="194540"/>
                  </a:lnTo>
                  <a:lnTo>
                    <a:pt x="69596" y="195325"/>
                  </a:lnTo>
                  <a:lnTo>
                    <a:pt x="58906" y="194750"/>
                  </a:lnTo>
                  <a:lnTo>
                    <a:pt x="25352" y="174085"/>
                  </a:lnTo>
                  <a:lnTo>
                    <a:pt x="22225" y="157479"/>
                  </a:lnTo>
                  <a:lnTo>
                    <a:pt x="22294" y="138713"/>
                  </a:lnTo>
                  <a:lnTo>
                    <a:pt x="22494" y="116125"/>
                  </a:lnTo>
                  <a:lnTo>
                    <a:pt x="22814" y="89703"/>
                  </a:lnTo>
                  <a:lnTo>
                    <a:pt x="23241" y="59436"/>
                  </a:lnTo>
                  <a:lnTo>
                    <a:pt x="1397" y="53720"/>
                  </a:lnTo>
                  <a:lnTo>
                    <a:pt x="0" y="45085"/>
                  </a:lnTo>
                  <a:lnTo>
                    <a:pt x="26924" y="42671"/>
                  </a:lnTo>
                  <a:lnTo>
                    <a:pt x="42291" y="4699"/>
                  </a:lnTo>
                  <a:lnTo>
                    <a:pt x="49004" y="3482"/>
                  </a:lnTo>
                  <a:lnTo>
                    <a:pt x="55419" y="2301"/>
                  </a:lnTo>
                  <a:lnTo>
                    <a:pt x="61525" y="1144"/>
                  </a:lnTo>
                  <a:lnTo>
                    <a:pt x="67310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16828" y="2821940"/>
              <a:ext cx="135763" cy="21361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8463" y="2821940"/>
              <a:ext cx="135763" cy="21361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9180" y="2778760"/>
              <a:ext cx="1588770" cy="243840"/>
            </a:xfrm>
            <a:custGeom>
              <a:avLst/>
              <a:gdLst/>
              <a:ahLst/>
              <a:cxnLst/>
              <a:rect l="l" t="t" r="r" b="b"/>
              <a:pathLst>
                <a:path w="1588770" h="243839">
                  <a:moveTo>
                    <a:pt x="1458849" y="0"/>
                  </a:moveTo>
                  <a:lnTo>
                    <a:pt x="1460627" y="1269"/>
                  </a:lnTo>
                  <a:lnTo>
                    <a:pt x="1460200" y="12602"/>
                  </a:lnTo>
                  <a:lnTo>
                    <a:pt x="1459880" y="24304"/>
                  </a:lnTo>
                  <a:lnTo>
                    <a:pt x="1459680" y="36363"/>
                  </a:lnTo>
                  <a:lnTo>
                    <a:pt x="1459611" y="48767"/>
                  </a:lnTo>
                  <a:lnTo>
                    <a:pt x="1459611" y="105410"/>
                  </a:lnTo>
                  <a:lnTo>
                    <a:pt x="1473205" y="98315"/>
                  </a:lnTo>
                  <a:lnTo>
                    <a:pt x="1486741" y="93233"/>
                  </a:lnTo>
                  <a:lnTo>
                    <a:pt x="1500205" y="90175"/>
                  </a:lnTo>
                  <a:lnTo>
                    <a:pt x="1513586" y="89153"/>
                  </a:lnTo>
                  <a:lnTo>
                    <a:pt x="1524700" y="89943"/>
                  </a:lnTo>
                  <a:lnTo>
                    <a:pt x="1560544" y="117490"/>
                  </a:lnTo>
                  <a:lnTo>
                    <a:pt x="1563878" y="138429"/>
                  </a:lnTo>
                  <a:lnTo>
                    <a:pt x="1563878" y="195072"/>
                  </a:lnTo>
                  <a:lnTo>
                    <a:pt x="1563901" y="204503"/>
                  </a:lnTo>
                  <a:lnTo>
                    <a:pt x="1568450" y="230377"/>
                  </a:lnTo>
                  <a:lnTo>
                    <a:pt x="1588008" y="236092"/>
                  </a:lnTo>
                  <a:lnTo>
                    <a:pt x="1588516" y="243839"/>
                  </a:lnTo>
                  <a:lnTo>
                    <a:pt x="1576893" y="243599"/>
                  </a:lnTo>
                  <a:lnTo>
                    <a:pt x="1565259" y="243443"/>
                  </a:lnTo>
                  <a:lnTo>
                    <a:pt x="1553600" y="243357"/>
                  </a:lnTo>
                  <a:lnTo>
                    <a:pt x="1541907" y="243331"/>
                  </a:lnTo>
                  <a:lnTo>
                    <a:pt x="1530117" y="243357"/>
                  </a:lnTo>
                  <a:lnTo>
                    <a:pt x="1518935" y="243443"/>
                  </a:lnTo>
                  <a:lnTo>
                    <a:pt x="1508349" y="243599"/>
                  </a:lnTo>
                  <a:lnTo>
                    <a:pt x="1498346" y="243839"/>
                  </a:lnTo>
                  <a:lnTo>
                    <a:pt x="1497711" y="236092"/>
                  </a:lnTo>
                  <a:lnTo>
                    <a:pt x="1518031" y="224789"/>
                  </a:lnTo>
                  <a:lnTo>
                    <a:pt x="1518031" y="221361"/>
                  </a:lnTo>
                  <a:lnTo>
                    <a:pt x="1518031" y="216153"/>
                  </a:lnTo>
                  <a:lnTo>
                    <a:pt x="1518031" y="148589"/>
                  </a:lnTo>
                  <a:lnTo>
                    <a:pt x="1517552" y="139320"/>
                  </a:lnTo>
                  <a:lnTo>
                    <a:pt x="1497457" y="111378"/>
                  </a:lnTo>
                  <a:lnTo>
                    <a:pt x="1487170" y="111378"/>
                  </a:lnTo>
                  <a:lnTo>
                    <a:pt x="1480452" y="111761"/>
                  </a:lnTo>
                  <a:lnTo>
                    <a:pt x="1473628" y="112918"/>
                  </a:lnTo>
                  <a:lnTo>
                    <a:pt x="1466685" y="114861"/>
                  </a:lnTo>
                  <a:lnTo>
                    <a:pt x="1459611" y="117601"/>
                  </a:lnTo>
                  <a:lnTo>
                    <a:pt x="1459611" y="188594"/>
                  </a:lnTo>
                  <a:lnTo>
                    <a:pt x="1459634" y="198477"/>
                  </a:lnTo>
                  <a:lnTo>
                    <a:pt x="1459706" y="207930"/>
                  </a:lnTo>
                  <a:lnTo>
                    <a:pt x="1459825" y="216955"/>
                  </a:lnTo>
                  <a:lnTo>
                    <a:pt x="1459992" y="225551"/>
                  </a:lnTo>
                  <a:lnTo>
                    <a:pt x="1459992" y="228473"/>
                  </a:lnTo>
                  <a:lnTo>
                    <a:pt x="1461262" y="230250"/>
                  </a:lnTo>
                  <a:lnTo>
                    <a:pt x="1463675" y="230886"/>
                  </a:lnTo>
                  <a:lnTo>
                    <a:pt x="1480439" y="236092"/>
                  </a:lnTo>
                  <a:lnTo>
                    <a:pt x="1480820" y="243839"/>
                  </a:lnTo>
                  <a:lnTo>
                    <a:pt x="1470529" y="243599"/>
                  </a:lnTo>
                  <a:lnTo>
                    <a:pt x="1459833" y="243443"/>
                  </a:lnTo>
                  <a:lnTo>
                    <a:pt x="1448708" y="243357"/>
                  </a:lnTo>
                  <a:lnTo>
                    <a:pt x="1437132" y="243331"/>
                  </a:lnTo>
                  <a:lnTo>
                    <a:pt x="1425178" y="243357"/>
                  </a:lnTo>
                  <a:lnTo>
                    <a:pt x="1413319" y="243443"/>
                  </a:lnTo>
                  <a:lnTo>
                    <a:pt x="1401556" y="243599"/>
                  </a:lnTo>
                  <a:lnTo>
                    <a:pt x="1389888" y="243839"/>
                  </a:lnTo>
                  <a:lnTo>
                    <a:pt x="1388999" y="236092"/>
                  </a:lnTo>
                  <a:lnTo>
                    <a:pt x="1409827" y="230377"/>
                  </a:lnTo>
                  <a:lnTo>
                    <a:pt x="1412240" y="229742"/>
                  </a:lnTo>
                  <a:lnTo>
                    <a:pt x="1413510" y="228091"/>
                  </a:lnTo>
                  <a:lnTo>
                    <a:pt x="1413637" y="225551"/>
                  </a:lnTo>
                  <a:lnTo>
                    <a:pt x="1413764" y="218693"/>
                  </a:lnTo>
                  <a:lnTo>
                    <a:pt x="1413764" y="212089"/>
                  </a:lnTo>
                  <a:lnTo>
                    <a:pt x="1413764" y="205739"/>
                  </a:lnTo>
                  <a:lnTo>
                    <a:pt x="1413764" y="64388"/>
                  </a:lnTo>
                  <a:lnTo>
                    <a:pt x="1413718" y="54030"/>
                  </a:lnTo>
                  <a:lnTo>
                    <a:pt x="1413589" y="44100"/>
                  </a:lnTo>
                  <a:lnTo>
                    <a:pt x="1413388" y="34599"/>
                  </a:lnTo>
                  <a:lnTo>
                    <a:pt x="1413129" y="25526"/>
                  </a:lnTo>
                  <a:lnTo>
                    <a:pt x="1389380" y="19050"/>
                  </a:lnTo>
                  <a:lnTo>
                    <a:pt x="1388364" y="12445"/>
                  </a:lnTo>
                  <a:lnTo>
                    <a:pt x="1407914" y="9394"/>
                  </a:lnTo>
                  <a:lnTo>
                    <a:pt x="1426178" y="6318"/>
                  </a:lnTo>
                  <a:lnTo>
                    <a:pt x="1443156" y="3194"/>
                  </a:lnTo>
                  <a:lnTo>
                    <a:pt x="1458849" y="0"/>
                  </a:lnTo>
                  <a:close/>
                </a:path>
                <a:path w="1588770" h="243839">
                  <a:moveTo>
                    <a:pt x="70485" y="0"/>
                  </a:moveTo>
                  <a:lnTo>
                    <a:pt x="72262" y="1269"/>
                  </a:lnTo>
                  <a:lnTo>
                    <a:pt x="71836" y="12602"/>
                  </a:lnTo>
                  <a:lnTo>
                    <a:pt x="71516" y="24304"/>
                  </a:lnTo>
                  <a:lnTo>
                    <a:pt x="71316" y="36363"/>
                  </a:lnTo>
                  <a:lnTo>
                    <a:pt x="71247" y="48767"/>
                  </a:lnTo>
                  <a:lnTo>
                    <a:pt x="71247" y="105410"/>
                  </a:lnTo>
                  <a:lnTo>
                    <a:pt x="84841" y="98315"/>
                  </a:lnTo>
                  <a:lnTo>
                    <a:pt x="98377" y="93233"/>
                  </a:lnTo>
                  <a:lnTo>
                    <a:pt x="111841" y="90175"/>
                  </a:lnTo>
                  <a:lnTo>
                    <a:pt x="125222" y="89153"/>
                  </a:lnTo>
                  <a:lnTo>
                    <a:pt x="136336" y="89943"/>
                  </a:lnTo>
                  <a:lnTo>
                    <a:pt x="172180" y="117490"/>
                  </a:lnTo>
                  <a:lnTo>
                    <a:pt x="175514" y="138429"/>
                  </a:lnTo>
                  <a:lnTo>
                    <a:pt x="175514" y="195072"/>
                  </a:lnTo>
                  <a:lnTo>
                    <a:pt x="175537" y="204503"/>
                  </a:lnTo>
                  <a:lnTo>
                    <a:pt x="180086" y="230377"/>
                  </a:lnTo>
                  <a:lnTo>
                    <a:pt x="199644" y="236092"/>
                  </a:lnTo>
                  <a:lnTo>
                    <a:pt x="200152" y="243839"/>
                  </a:lnTo>
                  <a:lnTo>
                    <a:pt x="188529" y="243599"/>
                  </a:lnTo>
                  <a:lnTo>
                    <a:pt x="176895" y="243443"/>
                  </a:lnTo>
                  <a:lnTo>
                    <a:pt x="165236" y="243357"/>
                  </a:lnTo>
                  <a:lnTo>
                    <a:pt x="153543" y="243331"/>
                  </a:lnTo>
                  <a:lnTo>
                    <a:pt x="141753" y="243357"/>
                  </a:lnTo>
                  <a:lnTo>
                    <a:pt x="130571" y="243443"/>
                  </a:lnTo>
                  <a:lnTo>
                    <a:pt x="119985" y="243599"/>
                  </a:lnTo>
                  <a:lnTo>
                    <a:pt x="109982" y="243839"/>
                  </a:lnTo>
                  <a:lnTo>
                    <a:pt x="109347" y="236092"/>
                  </a:lnTo>
                  <a:lnTo>
                    <a:pt x="129667" y="224789"/>
                  </a:lnTo>
                  <a:lnTo>
                    <a:pt x="129667" y="221361"/>
                  </a:lnTo>
                  <a:lnTo>
                    <a:pt x="129667" y="216153"/>
                  </a:lnTo>
                  <a:lnTo>
                    <a:pt x="129667" y="148589"/>
                  </a:lnTo>
                  <a:lnTo>
                    <a:pt x="129188" y="139320"/>
                  </a:lnTo>
                  <a:lnTo>
                    <a:pt x="109093" y="111378"/>
                  </a:lnTo>
                  <a:lnTo>
                    <a:pt x="98806" y="111378"/>
                  </a:lnTo>
                  <a:lnTo>
                    <a:pt x="92088" y="111761"/>
                  </a:lnTo>
                  <a:lnTo>
                    <a:pt x="85264" y="112918"/>
                  </a:lnTo>
                  <a:lnTo>
                    <a:pt x="78321" y="114861"/>
                  </a:lnTo>
                  <a:lnTo>
                    <a:pt x="71247" y="117601"/>
                  </a:lnTo>
                  <a:lnTo>
                    <a:pt x="71247" y="188594"/>
                  </a:lnTo>
                  <a:lnTo>
                    <a:pt x="71270" y="198477"/>
                  </a:lnTo>
                  <a:lnTo>
                    <a:pt x="71342" y="207930"/>
                  </a:lnTo>
                  <a:lnTo>
                    <a:pt x="71461" y="216955"/>
                  </a:lnTo>
                  <a:lnTo>
                    <a:pt x="71628" y="225551"/>
                  </a:lnTo>
                  <a:lnTo>
                    <a:pt x="71628" y="228473"/>
                  </a:lnTo>
                  <a:lnTo>
                    <a:pt x="72898" y="230250"/>
                  </a:lnTo>
                  <a:lnTo>
                    <a:pt x="75311" y="230886"/>
                  </a:lnTo>
                  <a:lnTo>
                    <a:pt x="92075" y="236092"/>
                  </a:lnTo>
                  <a:lnTo>
                    <a:pt x="92456" y="243839"/>
                  </a:lnTo>
                  <a:lnTo>
                    <a:pt x="82165" y="243599"/>
                  </a:lnTo>
                  <a:lnTo>
                    <a:pt x="71469" y="243443"/>
                  </a:lnTo>
                  <a:lnTo>
                    <a:pt x="60344" y="243357"/>
                  </a:lnTo>
                  <a:lnTo>
                    <a:pt x="48768" y="243331"/>
                  </a:lnTo>
                  <a:lnTo>
                    <a:pt x="36814" y="243357"/>
                  </a:lnTo>
                  <a:lnTo>
                    <a:pt x="24955" y="243443"/>
                  </a:lnTo>
                  <a:lnTo>
                    <a:pt x="13192" y="243599"/>
                  </a:lnTo>
                  <a:lnTo>
                    <a:pt x="1524" y="243839"/>
                  </a:lnTo>
                  <a:lnTo>
                    <a:pt x="635" y="236092"/>
                  </a:lnTo>
                  <a:lnTo>
                    <a:pt x="21462" y="230377"/>
                  </a:lnTo>
                  <a:lnTo>
                    <a:pt x="23875" y="229742"/>
                  </a:lnTo>
                  <a:lnTo>
                    <a:pt x="25146" y="228091"/>
                  </a:lnTo>
                  <a:lnTo>
                    <a:pt x="25273" y="225551"/>
                  </a:lnTo>
                  <a:lnTo>
                    <a:pt x="25400" y="218693"/>
                  </a:lnTo>
                  <a:lnTo>
                    <a:pt x="25400" y="212089"/>
                  </a:lnTo>
                  <a:lnTo>
                    <a:pt x="25400" y="205739"/>
                  </a:lnTo>
                  <a:lnTo>
                    <a:pt x="25400" y="64388"/>
                  </a:lnTo>
                  <a:lnTo>
                    <a:pt x="25354" y="54030"/>
                  </a:lnTo>
                  <a:lnTo>
                    <a:pt x="25225" y="44100"/>
                  </a:lnTo>
                  <a:lnTo>
                    <a:pt x="25024" y="34599"/>
                  </a:lnTo>
                  <a:lnTo>
                    <a:pt x="24765" y="25526"/>
                  </a:lnTo>
                  <a:lnTo>
                    <a:pt x="1016" y="19050"/>
                  </a:lnTo>
                  <a:lnTo>
                    <a:pt x="0" y="12445"/>
                  </a:lnTo>
                  <a:lnTo>
                    <a:pt x="19550" y="9394"/>
                  </a:lnTo>
                  <a:lnTo>
                    <a:pt x="37814" y="6318"/>
                  </a:lnTo>
                  <a:lnTo>
                    <a:pt x="54792" y="3194"/>
                  </a:lnTo>
                  <a:lnTo>
                    <a:pt x="704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69214" y="3155188"/>
            <a:ext cx="5944870" cy="353060"/>
            <a:chOff x="369214" y="3155188"/>
            <a:chExt cx="5944870" cy="353060"/>
          </a:xfrm>
        </p:grpSpPr>
        <p:sp>
          <p:nvSpPr>
            <p:cNvPr id="30" name="object 30"/>
            <p:cNvSpPr/>
            <p:nvPr/>
          </p:nvSpPr>
          <p:spPr>
            <a:xfrm>
              <a:off x="378358" y="3164332"/>
              <a:ext cx="5926175" cy="3342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32480" y="3264154"/>
              <a:ext cx="279400" cy="158750"/>
            </a:xfrm>
            <a:custGeom>
              <a:avLst/>
              <a:gdLst/>
              <a:ahLst/>
              <a:cxnLst/>
              <a:rect l="l" t="t" r="r" b="b"/>
              <a:pathLst>
                <a:path w="279400" h="158750">
                  <a:moveTo>
                    <a:pt x="207264" y="14986"/>
                  </a:moveTo>
                  <a:lnTo>
                    <a:pt x="178943" y="42672"/>
                  </a:lnTo>
                  <a:lnTo>
                    <a:pt x="175895" y="59817"/>
                  </a:lnTo>
                  <a:lnTo>
                    <a:pt x="229870" y="59817"/>
                  </a:lnTo>
                  <a:lnTo>
                    <a:pt x="229870" y="56007"/>
                  </a:lnTo>
                  <a:lnTo>
                    <a:pt x="229514" y="45817"/>
                  </a:lnTo>
                  <a:lnTo>
                    <a:pt x="214884" y="14986"/>
                  </a:lnTo>
                  <a:lnTo>
                    <a:pt x="207264" y="14986"/>
                  </a:lnTo>
                  <a:close/>
                </a:path>
                <a:path w="279400" h="158750">
                  <a:moveTo>
                    <a:pt x="43434" y="3683"/>
                  </a:moveTo>
                  <a:lnTo>
                    <a:pt x="52909" y="3923"/>
                  </a:lnTo>
                  <a:lnTo>
                    <a:pt x="61706" y="4079"/>
                  </a:lnTo>
                  <a:lnTo>
                    <a:pt x="69812" y="4165"/>
                  </a:lnTo>
                  <a:lnTo>
                    <a:pt x="77216" y="4191"/>
                  </a:lnTo>
                  <a:lnTo>
                    <a:pt x="83837" y="4165"/>
                  </a:lnTo>
                  <a:lnTo>
                    <a:pt x="92281" y="4079"/>
                  </a:lnTo>
                  <a:lnTo>
                    <a:pt x="102558" y="3923"/>
                  </a:lnTo>
                  <a:lnTo>
                    <a:pt x="114681" y="3683"/>
                  </a:lnTo>
                  <a:lnTo>
                    <a:pt x="115443" y="11430"/>
                  </a:lnTo>
                  <a:lnTo>
                    <a:pt x="77343" y="26543"/>
                  </a:lnTo>
                  <a:lnTo>
                    <a:pt x="41783" y="60325"/>
                  </a:lnTo>
                  <a:lnTo>
                    <a:pt x="91059" y="129412"/>
                  </a:lnTo>
                  <a:lnTo>
                    <a:pt x="94487" y="134112"/>
                  </a:lnTo>
                  <a:lnTo>
                    <a:pt x="97662" y="137541"/>
                  </a:lnTo>
                  <a:lnTo>
                    <a:pt x="100711" y="139700"/>
                  </a:lnTo>
                  <a:lnTo>
                    <a:pt x="103632" y="141859"/>
                  </a:lnTo>
                  <a:lnTo>
                    <a:pt x="110236" y="144272"/>
                  </a:lnTo>
                  <a:lnTo>
                    <a:pt x="120650" y="146938"/>
                  </a:lnTo>
                  <a:lnTo>
                    <a:pt x="121285" y="154686"/>
                  </a:lnTo>
                  <a:lnTo>
                    <a:pt x="107549" y="154445"/>
                  </a:lnTo>
                  <a:lnTo>
                    <a:pt x="95694" y="154289"/>
                  </a:lnTo>
                  <a:lnTo>
                    <a:pt x="85744" y="154203"/>
                  </a:lnTo>
                  <a:lnTo>
                    <a:pt x="77724" y="154178"/>
                  </a:lnTo>
                  <a:lnTo>
                    <a:pt x="70993" y="154178"/>
                  </a:lnTo>
                  <a:lnTo>
                    <a:pt x="62865" y="154305"/>
                  </a:lnTo>
                  <a:lnTo>
                    <a:pt x="53467" y="154559"/>
                  </a:lnTo>
                  <a:lnTo>
                    <a:pt x="49911" y="148336"/>
                  </a:lnTo>
                  <a:lnTo>
                    <a:pt x="45720" y="141605"/>
                  </a:lnTo>
                  <a:lnTo>
                    <a:pt x="40894" y="134366"/>
                  </a:lnTo>
                  <a:lnTo>
                    <a:pt x="31343" y="120034"/>
                  </a:lnTo>
                  <a:lnTo>
                    <a:pt x="21351" y="105632"/>
                  </a:lnTo>
                  <a:lnTo>
                    <a:pt x="10908" y="91182"/>
                  </a:lnTo>
                  <a:lnTo>
                    <a:pt x="0" y="76708"/>
                  </a:lnTo>
                  <a:lnTo>
                    <a:pt x="61975" y="16001"/>
                  </a:lnTo>
                  <a:lnTo>
                    <a:pt x="44196" y="11303"/>
                  </a:lnTo>
                  <a:lnTo>
                    <a:pt x="43434" y="3683"/>
                  </a:lnTo>
                  <a:close/>
                </a:path>
                <a:path w="279400" h="158750">
                  <a:moveTo>
                    <a:pt x="211200" y="0"/>
                  </a:moveTo>
                  <a:lnTo>
                    <a:pt x="251473" y="9858"/>
                  </a:lnTo>
                  <a:lnTo>
                    <a:pt x="277901" y="51262"/>
                  </a:lnTo>
                  <a:lnTo>
                    <a:pt x="279019" y="65786"/>
                  </a:lnTo>
                  <a:lnTo>
                    <a:pt x="279019" y="68961"/>
                  </a:lnTo>
                  <a:lnTo>
                    <a:pt x="278765" y="72262"/>
                  </a:lnTo>
                  <a:lnTo>
                    <a:pt x="278511" y="75565"/>
                  </a:lnTo>
                  <a:lnTo>
                    <a:pt x="175260" y="75565"/>
                  </a:lnTo>
                  <a:lnTo>
                    <a:pt x="176258" y="90634"/>
                  </a:lnTo>
                  <a:lnTo>
                    <a:pt x="200400" y="128414"/>
                  </a:lnTo>
                  <a:lnTo>
                    <a:pt x="243459" y="136398"/>
                  </a:lnTo>
                  <a:lnTo>
                    <a:pt x="252126" y="136207"/>
                  </a:lnTo>
                  <a:lnTo>
                    <a:pt x="260604" y="135636"/>
                  </a:lnTo>
                  <a:lnTo>
                    <a:pt x="268890" y="134683"/>
                  </a:lnTo>
                  <a:lnTo>
                    <a:pt x="276987" y="133350"/>
                  </a:lnTo>
                  <a:lnTo>
                    <a:pt x="278257" y="143510"/>
                  </a:lnTo>
                  <a:lnTo>
                    <a:pt x="263165" y="150177"/>
                  </a:lnTo>
                  <a:lnTo>
                    <a:pt x="247634" y="154939"/>
                  </a:lnTo>
                  <a:lnTo>
                    <a:pt x="231697" y="157797"/>
                  </a:lnTo>
                  <a:lnTo>
                    <a:pt x="215392" y="158750"/>
                  </a:lnTo>
                  <a:lnTo>
                    <a:pt x="196580" y="157533"/>
                  </a:lnTo>
                  <a:lnTo>
                    <a:pt x="151003" y="139192"/>
                  </a:lnTo>
                  <a:lnTo>
                    <a:pt x="127553" y="99651"/>
                  </a:lnTo>
                  <a:lnTo>
                    <a:pt x="125984" y="81787"/>
                  </a:lnTo>
                  <a:lnTo>
                    <a:pt x="127484" y="64543"/>
                  </a:lnTo>
                  <a:lnTo>
                    <a:pt x="149987" y="22860"/>
                  </a:lnTo>
                  <a:lnTo>
                    <a:pt x="193438" y="1428"/>
                  </a:lnTo>
                  <a:lnTo>
                    <a:pt x="2112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85920" y="3155188"/>
              <a:ext cx="2627757" cy="35077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214" y="3165856"/>
              <a:ext cx="2461615" cy="34188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30524" y="3164332"/>
              <a:ext cx="421640" cy="315595"/>
            </a:xfrm>
            <a:custGeom>
              <a:avLst/>
              <a:gdLst/>
              <a:ahLst/>
              <a:cxnLst/>
              <a:rect l="l" t="t" r="r" b="b"/>
              <a:pathLst>
                <a:path w="421639" h="315595">
                  <a:moveTo>
                    <a:pt x="289306" y="99187"/>
                  </a:moveTo>
                  <a:lnTo>
                    <a:pt x="291083" y="100456"/>
                  </a:lnTo>
                  <a:lnTo>
                    <a:pt x="290657" y="111771"/>
                  </a:lnTo>
                  <a:lnTo>
                    <a:pt x="290337" y="123443"/>
                  </a:lnTo>
                  <a:lnTo>
                    <a:pt x="290137" y="135497"/>
                  </a:lnTo>
                  <a:lnTo>
                    <a:pt x="290068" y="147954"/>
                  </a:lnTo>
                  <a:lnTo>
                    <a:pt x="290068" y="208787"/>
                  </a:lnTo>
                  <a:lnTo>
                    <a:pt x="314706" y="246760"/>
                  </a:lnTo>
                  <a:lnTo>
                    <a:pt x="315087" y="254507"/>
                  </a:lnTo>
                  <a:lnTo>
                    <a:pt x="303184" y="254267"/>
                  </a:lnTo>
                  <a:lnTo>
                    <a:pt x="291306" y="254111"/>
                  </a:lnTo>
                  <a:lnTo>
                    <a:pt x="279475" y="254025"/>
                  </a:lnTo>
                  <a:lnTo>
                    <a:pt x="267716" y="254000"/>
                  </a:lnTo>
                  <a:lnTo>
                    <a:pt x="255686" y="254025"/>
                  </a:lnTo>
                  <a:lnTo>
                    <a:pt x="243776" y="254111"/>
                  </a:lnTo>
                  <a:lnTo>
                    <a:pt x="231961" y="254267"/>
                  </a:lnTo>
                  <a:lnTo>
                    <a:pt x="220218" y="254507"/>
                  </a:lnTo>
                  <a:lnTo>
                    <a:pt x="219329" y="246760"/>
                  </a:lnTo>
                  <a:lnTo>
                    <a:pt x="239902" y="241045"/>
                  </a:lnTo>
                  <a:lnTo>
                    <a:pt x="242316" y="240410"/>
                  </a:lnTo>
                  <a:lnTo>
                    <a:pt x="243712" y="238759"/>
                  </a:lnTo>
                  <a:lnTo>
                    <a:pt x="243967" y="236219"/>
                  </a:lnTo>
                  <a:lnTo>
                    <a:pt x="244094" y="232028"/>
                  </a:lnTo>
                  <a:lnTo>
                    <a:pt x="244220" y="225043"/>
                  </a:lnTo>
                  <a:lnTo>
                    <a:pt x="244220" y="215137"/>
                  </a:lnTo>
                  <a:lnTo>
                    <a:pt x="244220" y="163067"/>
                  </a:lnTo>
                  <a:lnTo>
                    <a:pt x="243586" y="124205"/>
                  </a:lnTo>
                  <a:lnTo>
                    <a:pt x="220472" y="118237"/>
                  </a:lnTo>
                  <a:lnTo>
                    <a:pt x="219582" y="111632"/>
                  </a:lnTo>
                  <a:lnTo>
                    <a:pt x="238799" y="108581"/>
                  </a:lnTo>
                  <a:lnTo>
                    <a:pt x="256825" y="105505"/>
                  </a:lnTo>
                  <a:lnTo>
                    <a:pt x="273661" y="102381"/>
                  </a:lnTo>
                  <a:lnTo>
                    <a:pt x="289306" y="99187"/>
                  </a:lnTo>
                  <a:close/>
                </a:path>
                <a:path w="421639" h="315595">
                  <a:moveTo>
                    <a:pt x="266319" y="22478"/>
                  </a:moveTo>
                  <a:lnTo>
                    <a:pt x="273431" y="22478"/>
                  </a:lnTo>
                  <a:lnTo>
                    <a:pt x="279273" y="24510"/>
                  </a:lnTo>
                  <a:lnTo>
                    <a:pt x="283844" y="28447"/>
                  </a:lnTo>
                  <a:lnTo>
                    <a:pt x="288289" y="32512"/>
                  </a:lnTo>
                  <a:lnTo>
                    <a:pt x="290575" y="38226"/>
                  </a:lnTo>
                  <a:lnTo>
                    <a:pt x="290575" y="45719"/>
                  </a:lnTo>
                  <a:lnTo>
                    <a:pt x="290575" y="53085"/>
                  </a:lnTo>
                  <a:lnTo>
                    <a:pt x="288163" y="59181"/>
                  </a:lnTo>
                  <a:lnTo>
                    <a:pt x="283463" y="63753"/>
                  </a:lnTo>
                  <a:lnTo>
                    <a:pt x="278638" y="68452"/>
                  </a:lnTo>
                  <a:lnTo>
                    <a:pt x="272414" y="70738"/>
                  </a:lnTo>
                  <a:lnTo>
                    <a:pt x="264668" y="70738"/>
                  </a:lnTo>
                  <a:lnTo>
                    <a:pt x="257556" y="70738"/>
                  </a:lnTo>
                  <a:lnTo>
                    <a:pt x="251713" y="68579"/>
                  </a:lnTo>
                  <a:lnTo>
                    <a:pt x="247142" y="64134"/>
                  </a:lnTo>
                  <a:lnTo>
                    <a:pt x="242569" y="59816"/>
                  </a:lnTo>
                  <a:lnTo>
                    <a:pt x="240283" y="54101"/>
                  </a:lnTo>
                  <a:lnTo>
                    <a:pt x="240283" y="47116"/>
                  </a:lnTo>
                  <a:lnTo>
                    <a:pt x="240283" y="39496"/>
                  </a:lnTo>
                  <a:lnTo>
                    <a:pt x="242697" y="33527"/>
                  </a:lnTo>
                  <a:lnTo>
                    <a:pt x="247523" y="29082"/>
                  </a:lnTo>
                  <a:lnTo>
                    <a:pt x="252349" y="24637"/>
                  </a:lnTo>
                  <a:lnTo>
                    <a:pt x="258572" y="22478"/>
                  </a:lnTo>
                  <a:lnTo>
                    <a:pt x="266319" y="22478"/>
                  </a:lnTo>
                  <a:close/>
                </a:path>
                <a:path w="421639" h="315595">
                  <a:moveTo>
                    <a:pt x="398272" y="10667"/>
                  </a:moveTo>
                  <a:lnTo>
                    <a:pt x="400050" y="11937"/>
                  </a:lnTo>
                  <a:lnTo>
                    <a:pt x="399623" y="23270"/>
                  </a:lnTo>
                  <a:lnTo>
                    <a:pt x="399303" y="34972"/>
                  </a:lnTo>
                  <a:lnTo>
                    <a:pt x="399103" y="47031"/>
                  </a:lnTo>
                  <a:lnTo>
                    <a:pt x="399034" y="59435"/>
                  </a:lnTo>
                  <a:lnTo>
                    <a:pt x="399034" y="209168"/>
                  </a:lnTo>
                  <a:lnTo>
                    <a:pt x="420877" y="246760"/>
                  </a:lnTo>
                  <a:lnTo>
                    <a:pt x="421513" y="254507"/>
                  </a:lnTo>
                  <a:lnTo>
                    <a:pt x="410702" y="254267"/>
                  </a:lnTo>
                  <a:lnTo>
                    <a:pt x="399605" y="254111"/>
                  </a:lnTo>
                  <a:lnTo>
                    <a:pt x="388223" y="254025"/>
                  </a:lnTo>
                  <a:lnTo>
                    <a:pt x="376554" y="254000"/>
                  </a:lnTo>
                  <a:lnTo>
                    <a:pt x="364579" y="254025"/>
                  </a:lnTo>
                  <a:lnTo>
                    <a:pt x="352663" y="254111"/>
                  </a:lnTo>
                  <a:lnTo>
                    <a:pt x="340818" y="254267"/>
                  </a:lnTo>
                  <a:lnTo>
                    <a:pt x="329057" y="254507"/>
                  </a:lnTo>
                  <a:lnTo>
                    <a:pt x="328295" y="246760"/>
                  </a:lnTo>
                  <a:lnTo>
                    <a:pt x="348869" y="241045"/>
                  </a:lnTo>
                  <a:lnTo>
                    <a:pt x="351282" y="240410"/>
                  </a:lnTo>
                  <a:lnTo>
                    <a:pt x="352678" y="238759"/>
                  </a:lnTo>
                  <a:lnTo>
                    <a:pt x="352805" y="236219"/>
                  </a:lnTo>
                  <a:lnTo>
                    <a:pt x="353060" y="232028"/>
                  </a:lnTo>
                  <a:lnTo>
                    <a:pt x="353187" y="225043"/>
                  </a:lnTo>
                  <a:lnTo>
                    <a:pt x="353187" y="215137"/>
                  </a:lnTo>
                  <a:lnTo>
                    <a:pt x="353187" y="75056"/>
                  </a:lnTo>
                  <a:lnTo>
                    <a:pt x="353141" y="64698"/>
                  </a:lnTo>
                  <a:lnTo>
                    <a:pt x="353012" y="54768"/>
                  </a:lnTo>
                  <a:lnTo>
                    <a:pt x="352811" y="45267"/>
                  </a:lnTo>
                  <a:lnTo>
                    <a:pt x="352551" y="36194"/>
                  </a:lnTo>
                  <a:lnTo>
                    <a:pt x="328802" y="29717"/>
                  </a:lnTo>
                  <a:lnTo>
                    <a:pt x="327787" y="23113"/>
                  </a:lnTo>
                  <a:lnTo>
                    <a:pt x="347337" y="20062"/>
                  </a:lnTo>
                  <a:lnTo>
                    <a:pt x="365601" y="16986"/>
                  </a:lnTo>
                  <a:lnTo>
                    <a:pt x="382579" y="13862"/>
                  </a:lnTo>
                  <a:lnTo>
                    <a:pt x="398272" y="10667"/>
                  </a:lnTo>
                  <a:close/>
                </a:path>
                <a:path w="421639" h="315595">
                  <a:moveTo>
                    <a:pt x="180339" y="10667"/>
                  </a:moveTo>
                  <a:lnTo>
                    <a:pt x="182118" y="11937"/>
                  </a:lnTo>
                  <a:lnTo>
                    <a:pt x="181691" y="23270"/>
                  </a:lnTo>
                  <a:lnTo>
                    <a:pt x="181371" y="34972"/>
                  </a:lnTo>
                  <a:lnTo>
                    <a:pt x="181171" y="47031"/>
                  </a:lnTo>
                  <a:lnTo>
                    <a:pt x="181101" y="59435"/>
                  </a:lnTo>
                  <a:lnTo>
                    <a:pt x="181101" y="208787"/>
                  </a:lnTo>
                  <a:lnTo>
                    <a:pt x="205612" y="246760"/>
                  </a:lnTo>
                  <a:lnTo>
                    <a:pt x="206120" y="254507"/>
                  </a:lnTo>
                  <a:lnTo>
                    <a:pt x="194216" y="254267"/>
                  </a:lnTo>
                  <a:lnTo>
                    <a:pt x="182324" y="254111"/>
                  </a:lnTo>
                  <a:lnTo>
                    <a:pt x="170455" y="254025"/>
                  </a:lnTo>
                  <a:lnTo>
                    <a:pt x="158623" y="254000"/>
                  </a:lnTo>
                  <a:lnTo>
                    <a:pt x="146647" y="254025"/>
                  </a:lnTo>
                  <a:lnTo>
                    <a:pt x="134731" y="254111"/>
                  </a:lnTo>
                  <a:lnTo>
                    <a:pt x="122886" y="254267"/>
                  </a:lnTo>
                  <a:lnTo>
                    <a:pt x="111125" y="254507"/>
                  </a:lnTo>
                  <a:lnTo>
                    <a:pt x="110362" y="246760"/>
                  </a:lnTo>
                  <a:lnTo>
                    <a:pt x="130937" y="241045"/>
                  </a:lnTo>
                  <a:lnTo>
                    <a:pt x="133350" y="240410"/>
                  </a:lnTo>
                  <a:lnTo>
                    <a:pt x="134747" y="238759"/>
                  </a:lnTo>
                  <a:lnTo>
                    <a:pt x="134874" y="236219"/>
                  </a:lnTo>
                  <a:lnTo>
                    <a:pt x="135127" y="232028"/>
                  </a:lnTo>
                  <a:lnTo>
                    <a:pt x="135255" y="225043"/>
                  </a:lnTo>
                  <a:lnTo>
                    <a:pt x="135255" y="215137"/>
                  </a:lnTo>
                  <a:lnTo>
                    <a:pt x="135255" y="75056"/>
                  </a:lnTo>
                  <a:lnTo>
                    <a:pt x="135209" y="64698"/>
                  </a:lnTo>
                  <a:lnTo>
                    <a:pt x="135080" y="54768"/>
                  </a:lnTo>
                  <a:lnTo>
                    <a:pt x="134879" y="45267"/>
                  </a:lnTo>
                  <a:lnTo>
                    <a:pt x="134619" y="36194"/>
                  </a:lnTo>
                  <a:lnTo>
                    <a:pt x="110870" y="29717"/>
                  </a:lnTo>
                  <a:lnTo>
                    <a:pt x="109855" y="23113"/>
                  </a:lnTo>
                  <a:lnTo>
                    <a:pt x="129405" y="20062"/>
                  </a:lnTo>
                  <a:lnTo>
                    <a:pt x="147669" y="16986"/>
                  </a:lnTo>
                  <a:lnTo>
                    <a:pt x="164647" y="13862"/>
                  </a:lnTo>
                  <a:lnTo>
                    <a:pt x="180339" y="10667"/>
                  </a:lnTo>
                  <a:close/>
                </a:path>
                <a:path w="421639" h="315595">
                  <a:moveTo>
                    <a:pt x="79756" y="0"/>
                  </a:moveTo>
                  <a:lnTo>
                    <a:pt x="87122" y="6476"/>
                  </a:lnTo>
                  <a:lnTo>
                    <a:pt x="64619" y="37407"/>
                  </a:lnTo>
                  <a:lnTo>
                    <a:pt x="48545" y="72850"/>
                  </a:lnTo>
                  <a:lnTo>
                    <a:pt x="38901" y="112793"/>
                  </a:lnTo>
                  <a:lnTo>
                    <a:pt x="35687" y="157225"/>
                  </a:lnTo>
                  <a:lnTo>
                    <a:pt x="38901" y="202045"/>
                  </a:lnTo>
                  <a:lnTo>
                    <a:pt x="48545" y="242220"/>
                  </a:lnTo>
                  <a:lnTo>
                    <a:pt x="64619" y="277776"/>
                  </a:lnTo>
                  <a:lnTo>
                    <a:pt x="87122" y="308737"/>
                  </a:lnTo>
                  <a:lnTo>
                    <a:pt x="79756" y="315213"/>
                  </a:lnTo>
                  <a:lnTo>
                    <a:pt x="44844" y="282090"/>
                  </a:lnTo>
                  <a:lnTo>
                    <a:pt x="19923" y="244824"/>
                  </a:lnTo>
                  <a:lnTo>
                    <a:pt x="4978" y="203414"/>
                  </a:lnTo>
                  <a:lnTo>
                    <a:pt x="0" y="157860"/>
                  </a:lnTo>
                  <a:lnTo>
                    <a:pt x="4978" y="112121"/>
                  </a:lnTo>
                  <a:lnTo>
                    <a:pt x="19923" y="70548"/>
                  </a:lnTo>
                  <a:lnTo>
                    <a:pt x="44844" y="33166"/>
                  </a:lnTo>
                  <a:lnTo>
                    <a:pt x="7975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08816" y="4186173"/>
            <a:ext cx="139240" cy="1394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47408" y="4116832"/>
            <a:ext cx="7538720" cy="266700"/>
            <a:chOff x="347408" y="4116832"/>
            <a:chExt cx="7538720" cy="266700"/>
          </a:xfrm>
        </p:grpSpPr>
        <p:sp>
          <p:nvSpPr>
            <p:cNvPr id="37" name="object 37"/>
            <p:cNvSpPr/>
            <p:nvPr/>
          </p:nvSpPr>
          <p:spPr>
            <a:xfrm>
              <a:off x="356552" y="4125976"/>
              <a:ext cx="7519860" cy="2479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28640" y="4221099"/>
              <a:ext cx="90297" cy="14668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87492" y="4215130"/>
              <a:ext cx="714375" cy="158750"/>
            </a:xfrm>
            <a:custGeom>
              <a:avLst/>
              <a:gdLst/>
              <a:ahLst/>
              <a:cxnLst/>
              <a:rect l="l" t="t" r="r" b="b"/>
              <a:pathLst>
                <a:path w="714375" h="158750">
                  <a:moveTo>
                    <a:pt x="491236" y="14986"/>
                  </a:moveTo>
                  <a:lnTo>
                    <a:pt x="462915" y="42672"/>
                  </a:lnTo>
                  <a:lnTo>
                    <a:pt x="459867" y="59817"/>
                  </a:lnTo>
                  <a:lnTo>
                    <a:pt x="513842" y="59817"/>
                  </a:lnTo>
                  <a:lnTo>
                    <a:pt x="513842" y="56007"/>
                  </a:lnTo>
                  <a:lnTo>
                    <a:pt x="513486" y="45817"/>
                  </a:lnTo>
                  <a:lnTo>
                    <a:pt x="498856" y="14986"/>
                  </a:lnTo>
                  <a:lnTo>
                    <a:pt x="491236" y="14986"/>
                  </a:lnTo>
                  <a:close/>
                </a:path>
                <a:path w="714375" h="158750">
                  <a:moveTo>
                    <a:pt x="659511" y="0"/>
                  </a:moveTo>
                  <a:lnTo>
                    <a:pt x="672609" y="480"/>
                  </a:lnTo>
                  <a:lnTo>
                    <a:pt x="685053" y="1936"/>
                  </a:lnTo>
                  <a:lnTo>
                    <a:pt x="696854" y="4393"/>
                  </a:lnTo>
                  <a:lnTo>
                    <a:pt x="708025" y="7874"/>
                  </a:lnTo>
                  <a:lnTo>
                    <a:pt x="705663" y="18303"/>
                  </a:lnTo>
                  <a:lnTo>
                    <a:pt x="703516" y="28448"/>
                  </a:lnTo>
                  <a:lnTo>
                    <a:pt x="701559" y="38306"/>
                  </a:lnTo>
                  <a:lnTo>
                    <a:pt x="699770" y="47879"/>
                  </a:lnTo>
                  <a:lnTo>
                    <a:pt x="690880" y="49276"/>
                  </a:lnTo>
                  <a:lnTo>
                    <a:pt x="681228" y="18161"/>
                  </a:lnTo>
                  <a:lnTo>
                    <a:pt x="674370" y="16637"/>
                  </a:lnTo>
                  <a:lnTo>
                    <a:pt x="667131" y="15748"/>
                  </a:lnTo>
                  <a:lnTo>
                    <a:pt x="659257" y="15748"/>
                  </a:lnTo>
                  <a:lnTo>
                    <a:pt x="649351" y="15748"/>
                  </a:lnTo>
                  <a:lnTo>
                    <a:pt x="641477" y="17526"/>
                  </a:lnTo>
                  <a:lnTo>
                    <a:pt x="635254" y="20955"/>
                  </a:lnTo>
                  <a:lnTo>
                    <a:pt x="629031" y="24384"/>
                  </a:lnTo>
                  <a:lnTo>
                    <a:pt x="625983" y="29337"/>
                  </a:lnTo>
                  <a:lnTo>
                    <a:pt x="625983" y="35687"/>
                  </a:lnTo>
                  <a:lnTo>
                    <a:pt x="625983" y="40513"/>
                  </a:lnTo>
                  <a:lnTo>
                    <a:pt x="643890" y="54229"/>
                  </a:lnTo>
                  <a:lnTo>
                    <a:pt x="669671" y="63246"/>
                  </a:lnTo>
                  <a:lnTo>
                    <a:pt x="703453" y="82423"/>
                  </a:lnTo>
                  <a:lnTo>
                    <a:pt x="714121" y="108585"/>
                  </a:lnTo>
                  <a:lnTo>
                    <a:pt x="712880" y="119824"/>
                  </a:lnTo>
                  <a:lnTo>
                    <a:pt x="683414" y="151302"/>
                  </a:lnTo>
                  <a:lnTo>
                    <a:pt x="641731" y="158750"/>
                  </a:lnTo>
                  <a:lnTo>
                    <a:pt x="628255" y="158039"/>
                  </a:lnTo>
                  <a:lnTo>
                    <a:pt x="614886" y="155924"/>
                  </a:lnTo>
                  <a:lnTo>
                    <a:pt x="601636" y="152427"/>
                  </a:lnTo>
                  <a:lnTo>
                    <a:pt x="588518" y="147574"/>
                  </a:lnTo>
                  <a:lnTo>
                    <a:pt x="591141" y="136808"/>
                  </a:lnTo>
                  <a:lnTo>
                    <a:pt x="593502" y="126222"/>
                  </a:lnTo>
                  <a:lnTo>
                    <a:pt x="595626" y="115802"/>
                  </a:lnTo>
                  <a:lnTo>
                    <a:pt x="597535" y="105537"/>
                  </a:lnTo>
                  <a:lnTo>
                    <a:pt x="605790" y="104267"/>
                  </a:lnTo>
                  <a:lnTo>
                    <a:pt x="617347" y="139446"/>
                  </a:lnTo>
                  <a:lnTo>
                    <a:pt x="623951" y="141732"/>
                  </a:lnTo>
                  <a:lnTo>
                    <a:pt x="632206" y="142875"/>
                  </a:lnTo>
                  <a:lnTo>
                    <a:pt x="642112" y="142875"/>
                  </a:lnTo>
                  <a:lnTo>
                    <a:pt x="651510" y="142875"/>
                  </a:lnTo>
                  <a:lnTo>
                    <a:pt x="659003" y="141097"/>
                  </a:lnTo>
                  <a:lnTo>
                    <a:pt x="664845" y="137541"/>
                  </a:lnTo>
                  <a:lnTo>
                    <a:pt x="670687" y="133985"/>
                  </a:lnTo>
                  <a:lnTo>
                    <a:pt x="673608" y="129032"/>
                  </a:lnTo>
                  <a:lnTo>
                    <a:pt x="673608" y="122682"/>
                  </a:lnTo>
                  <a:lnTo>
                    <a:pt x="673608" y="117475"/>
                  </a:lnTo>
                  <a:lnTo>
                    <a:pt x="671830" y="113030"/>
                  </a:lnTo>
                  <a:lnTo>
                    <a:pt x="668274" y="109347"/>
                  </a:lnTo>
                  <a:lnTo>
                    <a:pt x="664845" y="105791"/>
                  </a:lnTo>
                  <a:lnTo>
                    <a:pt x="657860" y="102235"/>
                  </a:lnTo>
                  <a:lnTo>
                    <a:pt x="647446" y="98679"/>
                  </a:lnTo>
                  <a:lnTo>
                    <a:pt x="627761" y="91821"/>
                  </a:lnTo>
                  <a:lnTo>
                    <a:pt x="595145" y="69056"/>
                  </a:lnTo>
                  <a:lnTo>
                    <a:pt x="589788" y="48768"/>
                  </a:lnTo>
                  <a:lnTo>
                    <a:pt x="590952" y="37647"/>
                  </a:lnTo>
                  <a:lnTo>
                    <a:pt x="618523" y="7072"/>
                  </a:lnTo>
                  <a:lnTo>
                    <a:pt x="644102" y="785"/>
                  </a:lnTo>
                  <a:lnTo>
                    <a:pt x="659511" y="0"/>
                  </a:lnTo>
                  <a:close/>
                </a:path>
                <a:path w="714375" h="158750">
                  <a:moveTo>
                    <a:pt x="495173" y="0"/>
                  </a:moveTo>
                  <a:lnTo>
                    <a:pt x="535445" y="9858"/>
                  </a:lnTo>
                  <a:lnTo>
                    <a:pt x="561873" y="51262"/>
                  </a:lnTo>
                  <a:lnTo>
                    <a:pt x="562991" y="65786"/>
                  </a:lnTo>
                  <a:lnTo>
                    <a:pt x="562991" y="68961"/>
                  </a:lnTo>
                  <a:lnTo>
                    <a:pt x="562737" y="72263"/>
                  </a:lnTo>
                  <a:lnTo>
                    <a:pt x="562483" y="75565"/>
                  </a:lnTo>
                  <a:lnTo>
                    <a:pt x="459232" y="75565"/>
                  </a:lnTo>
                  <a:lnTo>
                    <a:pt x="460230" y="90634"/>
                  </a:lnTo>
                  <a:lnTo>
                    <a:pt x="484372" y="128414"/>
                  </a:lnTo>
                  <a:lnTo>
                    <a:pt x="527431" y="136398"/>
                  </a:lnTo>
                  <a:lnTo>
                    <a:pt x="536098" y="136207"/>
                  </a:lnTo>
                  <a:lnTo>
                    <a:pt x="544576" y="135636"/>
                  </a:lnTo>
                  <a:lnTo>
                    <a:pt x="552862" y="134683"/>
                  </a:lnTo>
                  <a:lnTo>
                    <a:pt x="560959" y="133350"/>
                  </a:lnTo>
                  <a:lnTo>
                    <a:pt x="562229" y="143510"/>
                  </a:lnTo>
                  <a:lnTo>
                    <a:pt x="547137" y="150177"/>
                  </a:lnTo>
                  <a:lnTo>
                    <a:pt x="531606" y="154940"/>
                  </a:lnTo>
                  <a:lnTo>
                    <a:pt x="515669" y="157797"/>
                  </a:lnTo>
                  <a:lnTo>
                    <a:pt x="499363" y="158750"/>
                  </a:lnTo>
                  <a:lnTo>
                    <a:pt x="480552" y="157533"/>
                  </a:lnTo>
                  <a:lnTo>
                    <a:pt x="434975" y="139192"/>
                  </a:lnTo>
                  <a:lnTo>
                    <a:pt x="411525" y="99651"/>
                  </a:lnTo>
                  <a:lnTo>
                    <a:pt x="409956" y="81788"/>
                  </a:lnTo>
                  <a:lnTo>
                    <a:pt x="411456" y="64543"/>
                  </a:lnTo>
                  <a:lnTo>
                    <a:pt x="433959" y="22860"/>
                  </a:lnTo>
                  <a:lnTo>
                    <a:pt x="477410" y="1428"/>
                  </a:lnTo>
                  <a:lnTo>
                    <a:pt x="495173" y="0"/>
                  </a:lnTo>
                  <a:close/>
                </a:path>
                <a:path w="714375" h="158750">
                  <a:moveTo>
                    <a:pt x="88519" y="0"/>
                  </a:moveTo>
                  <a:lnTo>
                    <a:pt x="137417" y="11733"/>
                  </a:lnTo>
                  <a:lnTo>
                    <a:pt x="166703" y="45132"/>
                  </a:lnTo>
                  <a:lnTo>
                    <a:pt x="172338" y="76200"/>
                  </a:lnTo>
                  <a:lnTo>
                    <a:pt x="170813" y="93724"/>
                  </a:lnTo>
                  <a:lnTo>
                    <a:pt x="147828" y="135890"/>
                  </a:lnTo>
                  <a:lnTo>
                    <a:pt x="102608" y="157321"/>
                  </a:lnTo>
                  <a:lnTo>
                    <a:pt x="83820" y="158750"/>
                  </a:lnTo>
                  <a:lnTo>
                    <a:pt x="65651" y="157394"/>
                  </a:lnTo>
                  <a:lnTo>
                    <a:pt x="22860" y="137160"/>
                  </a:lnTo>
                  <a:lnTo>
                    <a:pt x="1428" y="97315"/>
                  </a:lnTo>
                  <a:lnTo>
                    <a:pt x="0" y="80645"/>
                  </a:lnTo>
                  <a:lnTo>
                    <a:pt x="1500" y="63789"/>
                  </a:lnTo>
                  <a:lnTo>
                    <a:pt x="24003" y="22606"/>
                  </a:lnTo>
                  <a:lnTo>
                    <a:pt x="69258" y="1406"/>
                  </a:lnTo>
                  <a:lnTo>
                    <a:pt x="8851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62528" y="4205351"/>
              <a:ext cx="2047875" cy="17767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77431" y="4116832"/>
              <a:ext cx="1508125" cy="26619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80531" y="4214622"/>
              <a:ext cx="199390" cy="155575"/>
            </a:xfrm>
            <a:custGeom>
              <a:avLst/>
              <a:gdLst/>
              <a:ahLst/>
              <a:cxnLst/>
              <a:rect l="l" t="t" r="r" b="b"/>
              <a:pathLst>
                <a:path w="199389" h="155575">
                  <a:moveTo>
                    <a:pt x="68071" y="0"/>
                  </a:moveTo>
                  <a:lnTo>
                    <a:pt x="70484" y="1269"/>
                  </a:lnTo>
                  <a:lnTo>
                    <a:pt x="70484" y="18541"/>
                  </a:lnTo>
                  <a:lnTo>
                    <a:pt x="84133" y="10634"/>
                  </a:lnTo>
                  <a:lnTo>
                    <a:pt x="97662" y="5000"/>
                  </a:lnTo>
                  <a:lnTo>
                    <a:pt x="111097" y="1629"/>
                  </a:lnTo>
                  <a:lnTo>
                    <a:pt x="124459" y="507"/>
                  </a:lnTo>
                  <a:lnTo>
                    <a:pt x="135628" y="1297"/>
                  </a:lnTo>
                  <a:lnTo>
                    <a:pt x="171529" y="28844"/>
                  </a:lnTo>
                  <a:lnTo>
                    <a:pt x="174878" y="49783"/>
                  </a:lnTo>
                  <a:lnTo>
                    <a:pt x="174878" y="106425"/>
                  </a:lnTo>
                  <a:lnTo>
                    <a:pt x="174900" y="115857"/>
                  </a:lnTo>
                  <a:lnTo>
                    <a:pt x="179323" y="141731"/>
                  </a:lnTo>
                  <a:lnTo>
                    <a:pt x="198881" y="147446"/>
                  </a:lnTo>
                  <a:lnTo>
                    <a:pt x="199389" y="155194"/>
                  </a:lnTo>
                  <a:lnTo>
                    <a:pt x="187840" y="154953"/>
                  </a:lnTo>
                  <a:lnTo>
                    <a:pt x="176244" y="154797"/>
                  </a:lnTo>
                  <a:lnTo>
                    <a:pt x="164599" y="154711"/>
                  </a:lnTo>
                  <a:lnTo>
                    <a:pt x="152907" y="154685"/>
                  </a:lnTo>
                  <a:lnTo>
                    <a:pt x="141100" y="154711"/>
                  </a:lnTo>
                  <a:lnTo>
                    <a:pt x="129889" y="154797"/>
                  </a:lnTo>
                  <a:lnTo>
                    <a:pt x="119296" y="154953"/>
                  </a:lnTo>
                  <a:lnTo>
                    <a:pt x="109346" y="155194"/>
                  </a:lnTo>
                  <a:lnTo>
                    <a:pt x="108584" y="147446"/>
                  </a:lnTo>
                  <a:lnTo>
                    <a:pt x="124840" y="142620"/>
                  </a:lnTo>
                  <a:lnTo>
                    <a:pt x="127253" y="141858"/>
                  </a:lnTo>
                  <a:lnTo>
                    <a:pt x="128650" y="140207"/>
                  </a:lnTo>
                  <a:lnTo>
                    <a:pt x="128777" y="137667"/>
                  </a:lnTo>
                  <a:lnTo>
                    <a:pt x="128904" y="136144"/>
                  </a:lnTo>
                  <a:lnTo>
                    <a:pt x="129031" y="132714"/>
                  </a:lnTo>
                  <a:lnTo>
                    <a:pt x="129031" y="127507"/>
                  </a:lnTo>
                  <a:lnTo>
                    <a:pt x="129031" y="59943"/>
                  </a:lnTo>
                  <a:lnTo>
                    <a:pt x="108330" y="22732"/>
                  </a:lnTo>
                  <a:lnTo>
                    <a:pt x="98170" y="22732"/>
                  </a:lnTo>
                  <a:lnTo>
                    <a:pt x="91380" y="23229"/>
                  </a:lnTo>
                  <a:lnTo>
                    <a:pt x="84518" y="24701"/>
                  </a:lnTo>
                  <a:lnTo>
                    <a:pt x="77561" y="27126"/>
                  </a:lnTo>
                  <a:lnTo>
                    <a:pt x="70484" y="30479"/>
                  </a:lnTo>
                  <a:lnTo>
                    <a:pt x="70484" y="99948"/>
                  </a:lnTo>
                  <a:lnTo>
                    <a:pt x="70992" y="139826"/>
                  </a:lnTo>
                  <a:lnTo>
                    <a:pt x="74548" y="142239"/>
                  </a:lnTo>
                  <a:lnTo>
                    <a:pt x="91312" y="147446"/>
                  </a:lnTo>
                  <a:lnTo>
                    <a:pt x="91693" y="155194"/>
                  </a:lnTo>
                  <a:lnTo>
                    <a:pt x="81458" y="154953"/>
                  </a:lnTo>
                  <a:lnTo>
                    <a:pt x="70770" y="154797"/>
                  </a:lnTo>
                  <a:lnTo>
                    <a:pt x="59654" y="154711"/>
                  </a:lnTo>
                  <a:lnTo>
                    <a:pt x="48132" y="154685"/>
                  </a:lnTo>
                  <a:lnTo>
                    <a:pt x="36105" y="154711"/>
                  </a:lnTo>
                  <a:lnTo>
                    <a:pt x="24209" y="154797"/>
                  </a:lnTo>
                  <a:lnTo>
                    <a:pt x="12432" y="154953"/>
                  </a:lnTo>
                  <a:lnTo>
                    <a:pt x="762" y="155194"/>
                  </a:lnTo>
                  <a:lnTo>
                    <a:pt x="0" y="147446"/>
                  </a:lnTo>
                  <a:lnTo>
                    <a:pt x="24637" y="130047"/>
                  </a:lnTo>
                  <a:lnTo>
                    <a:pt x="24637" y="123443"/>
                  </a:lnTo>
                  <a:lnTo>
                    <a:pt x="24637" y="117093"/>
                  </a:lnTo>
                  <a:lnTo>
                    <a:pt x="24637" y="63880"/>
                  </a:lnTo>
                  <a:lnTo>
                    <a:pt x="24610" y="53520"/>
                  </a:lnTo>
                  <a:lnTo>
                    <a:pt x="24511" y="43576"/>
                  </a:lnTo>
                  <a:lnTo>
                    <a:pt x="24316" y="34037"/>
                  </a:lnTo>
                  <a:lnTo>
                    <a:pt x="24002" y="24891"/>
                  </a:lnTo>
                  <a:lnTo>
                    <a:pt x="888" y="18922"/>
                  </a:lnTo>
                  <a:lnTo>
                    <a:pt x="0" y="12318"/>
                  </a:lnTo>
                  <a:lnTo>
                    <a:pt x="18244" y="9483"/>
                  </a:lnTo>
                  <a:lnTo>
                    <a:pt x="35655" y="6492"/>
                  </a:lnTo>
                  <a:lnTo>
                    <a:pt x="52256" y="3335"/>
                  </a:lnTo>
                  <a:lnTo>
                    <a:pt x="680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7408" y="4116832"/>
              <a:ext cx="3048317" cy="26619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59524" y="4502403"/>
            <a:ext cx="7284720" cy="353060"/>
            <a:chOff x="359524" y="4502403"/>
            <a:chExt cx="7284720" cy="353060"/>
          </a:xfrm>
        </p:grpSpPr>
        <p:sp>
          <p:nvSpPr>
            <p:cNvPr id="45" name="object 45"/>
            <p:cNvSpPr/>
            <p:nvPr/>
          </p:nvSpPr>
          <p:spPr>
            <a:xfrm>
              <a:off x="368668" y="4511547"/>
              <a:ext cx="7266317" cy="33426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21765" y="4693665"/>
              <a:ext cx="5963285" cy="55244"/>
            </a:xfrm>
            <a:custGeom>
              <a:avLst/>
              <a:gdLst/>
              <a:ahLst/>
              <a:cxnLst/>
              <a:rect l="l" t="t" r="r" b="b"/>
              <a:pathLst>
                <a:path w="5963284" h="55245">
                  <a:moveTo>
                    <a:pt x="5963107" y="0"/>
                  </a:moveTo>
                  <a:lnTo>
                    <a:pt x="5919800" y="10794"/>
                  </a:lnTo>
                  <a:lnTo>
                    <a:pt x="5916117" y="18160"/>
                  </a:lnTo>
                  <a:lnTo>
                    <a:pt x="5916117" y="28574"/>
                  </a:lnTo>
                  <a:lnTo>
                    <a:pt x="5916117" y="38099"/>
                  </a:lnTo>
                  <a:lnTo>
                    <a:pt x="5918784" y="44830"/>
                  </a:lnTo>
                  <a:lnTo>
                    <a:pt x="5923864" y="48894"/>
                  </a:lnTo>
                  <a:lnTo>
                    <a:pt x="5928944" y="52958"/>
                  </a:lnTo>
                  <a:lnTo>
                    <a:pt x="5935040" y="54863"/>
                  </a:lnTo>
                  <a:lnTo>
                    <a:pt x="5942025" y="54863"/>
                  </a:lnTo>
                  <a:lnTo>
                    <a:pt x="5950026" y="54863"/>
                  </a:lnTo>
                  <a:lnTo>
                    <a:pt x="5956884" y="52831"/>
                  </a:lnTo>
                  <a:lnTo>
                    <a:pt x="5962853" y="48767"/>
                  </a:lnTo>
                  <a:lnTo>
                    <a:pt x="5963107" y="0"/>
                  </a:lnTo>
                  <a:close/>
                </a:path>
                <a:path w="5963284" h="55245">
                  <a:moveTo>
                    <a:pt x="4533595" y="0"/>
                  </a:moveTo>
                  <a:lnTo>
                    <a:pt x="4490288" y="10794"/>
                  </a:lnTo>
                  <a:lnTo>
                    <a:pt x="4486605" y="18160"/>
                  </a:lnTo>
                  <a:lnTo>
                    <a:pt x="4486605" y="28574"/>
                  </a:lnTo>
                  <a:lnTo>
                    <a:pt x="4486605" y="38099"/>
                  </a:lnTo>
                  <a:lnTo>
                    <a:pt x="4489272" y="44830"/>
                  </a:lnTo>
                  <a:lnTo>
                    <a:pt x="4494352" y="48894"/>
                  </a:lnTo>
                  <a:lnTo>
                    <a:pt x="4499432" y="52958"/>
                  </a:lnTo>
                  <a:lnTo>
                    <a:pt x="4505528" y="54863"/>
                  </a:lnTo>
                  <a:lnTo>
                    <a:pt x="4512513" y="54863"/>
                  </a:lnTo>
                  <a:lnTo>
                    <a:pt x="4520514" y="54863"/>
                  </a:lnTo>
                  <a:lnTo>
                    <a:pt x="4527372" y="52831"/>
                  </a:lnTo>
                  <a:lnTo>
                    <a:pt x="4533341" y="48767"/>
                  </a:lnTo>
                  <a:lnTo>
                    <a:pt x="4533595" y="0"/>
                  </a:lnTo>
                  <a:close/>
                </a:path>
                <a:path w="5963284" h="55245">
                  <a:moveTo>
                    <a:pt x="46990" y="0"/>
                  </a:moveTo>
                  <a:lnTo>
                    <a:pt x="3606" y="10794"/>
                  </a:lnTo>
                  <a:lnTo>
                    <a:pt x="0" y="18160"/>
                  </a:lnTo>
                  <a:lnTo>
                    <a:pt x="0" y="28574"/>
                  </a:lnTo>
                  <a:lnTo>
                    <a:pt x="0" y="38099"/>
                  </a:lnTo>
                  <a:lnTo>
                    <a:pt x="2552" y="44830"/>
                  </a:lnTo>
                  <a:lnTo>
                    <a:pt x="7670" y="48894"/>
                  </a:lnTo>
                  <a:lnTo>
                    <a:pt x="12788" y="52958"/>
                  </a:lnTo>
                  <a:lnTo>
                    <a:pt x="18834" y="54863"/>
                  </a:lnTo>
                  <a:lnTo>
                    <a:pt x="25831" y="54863"/>
                  </a:lnTo>
                  <a:lnTo>
                    <a:pt x="33807" y="54863"/>
                  </a:lnTo>
                  <a:lnTo>
                    <a:pt x="40741" y="52831"/>
                  </a:lnTo>
                  <a:lnTo>
                    <a:pt x="46659" y="48767"/>
                  </a:lnTo>
                  <a:lnTo>
                    <a:pt x="4699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0733" y="4624196"/>
              <a:ext cx="83362" cy="1388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44295" y="4611369"/>
              <a:ext cx="6031865" cy="158750"/>
            </a:xfrm>
            <a:custGeom>
              <a:avLst/>
              <a:gdLst/>
              <a:ahLst/>
              <a:cxnLst/>
              <a:rect l="l" t="t" r="r" b="b"/>
              <a:pathLst>
                <a:path w="6031865" h="158750">
                  <a:moveTo>
                    <a:pt x="4778121" y="15112"/>
                  </a:moveTo>
                  <a:lnTo>
                    <a:pt x="4747944" y="39393"/>
                  </a:lnTo>
                  <a:lnTo>
                    <a:pt x="4743069" y="77469"/>
                  </a:lnTo>
                  <a:lnTo>
                    <a:pt x="4743616" y="91467"/>
                  </a:lnTo>
                  <a:lnTo>
                    <a:pt x="4756880" y="133222"/>
                  </a:lnTo>
                  <a:lnTo>
                    <a:pt x="4780026" y="143509"/>
                  </a:lnTo>
                  <a:lnTo>
                    <a:pt x="4788477" y="142507"/>
                  </a:lnTo>
                  <a:lnTo>
                    <a:pt x="4812966" y="107283"/>
                  </a:lnTo>
                  <a:lnTo>
                    <a:pt x="4815078" y="79374"/>
                  </a:lnTo>
                  <a:lnTo>
                    <a:pt x="4814508" y="65228"/>
                  </a:lnTo>
                  <a:lnTo>
                    <a:pt x="4800963" y="24810"/>
                  </a:lnTo>
                  <a:lnTo>
                    <a:pt x="4778121" y="15112"/>
                  </a:lnTo>
                  <a:close/>
                </a:path>
                <a:path w="6031865" h="158750">
                  <a:moveTo>
                    <a:pt x="494156" y="15112"/>
                  </a:moveTo>
                  <a:lnTo>
                    <a:pt x="463980" y="39393"/>
                  </a:lnTo>
                  <a:lnTo>
                    <a:pt x="459105" y="77469"/>
                  </a:lnTo>
                  <a:lnTo>
                    <a:pt x="459652" y="91467"/>
                  </a:lnTo>
                  <a:lnTo>
                    <a:pt x="472916" y="133222"/>
                  </a:lnTo>
                  <a:lnTo>
                    <a:pt x="496062" y="143509"/>
                  </a:lnTo>
                  <a:lnTo>
                    <a:pt x="504513" y="142507"/>
                  </a:lnTo>
                  <a:lnTo>
                    <a:pt x="529002" y="107283"/>
                  </a:lnTo>
                  <a:lnTo>
                    <a:pt x="531113" y="79374"/>
                  </a:lnTo>
                  <a:lnTo>
                    <a:pt x="530544" y="65228"/>
                  </a:lnTo>
                  <a:lnTo>
                    <a:pt x="516999" y="24810"/>
                  </a:lnTo>
                  <a:lnTo>
                    <a:pt x="494156" y="15112"/>
                  </a:lnTo>
                  <a:close/>
                </a:path>
                <a:path w="6031865" h="158750">
                  <a:moveTo>
                    <a:pt x="5959729" y="14985"/>
                  </a:moveTo>
                  <a:lnTo>
                    <a:pt x="5931408" y="42671"/>
                  </a:lnTo>
                  <a:lnTo>
                    <a:pt x="5928359" y="59816"/>
                  </a:lnTo>
                  <a:lnTo>
                    <a:pt x="5982334" y="59816"/>
                  </a:lnTo>
                  <a:lnTo>
                    <a:pt x="5982334" y="56006"/>
                  </a:lnTo>
                  <a:lnTo>
                    <a:pt x="5981979" y="45817"/>
                  </a:lnTo>
                  <a:lnTo>
                    <a:pt x="5967349" y="14985"/>
                  </a:lnTo>
                  <a:lnTo>
                    <a:pt x="5959729" y="14985"/>
                  </a:lnTo>
                  <a:close/>
                </a:path>
                <a:path w="6031865" h="158750">
                  <a:moveTo>
                    <a:pt x="3961765" y="14985"/>
                  </a:moveTo>
                  <a:lnTo>
                    <a:pt x="3933444" y="42671"/>
                  </a:lnTo>
                  <a:lnTo>
                    <a:pt x="3930396" y="59816"/>
                  </a:lnTo>
                  <a:lnTo>
                    <a:pt x="3984371" y="59816"/>
                  </a:lnTo>
                  <a:lnTo>
                    <a:pt x="3984371" y="56006"/>
                  </a:lnTo>
                  <a:lnTo>
                    <a:pt x="3984015" y="45817"/>
                  </a:lnTo>
                  <a:lnTo>
                    <a:pt x="3969384" y="14985"/>
                  </a:lnTo>
                  <a:lnTo>
                    <a:pt x="3961765" y="14985"/>
                  </a:lnTo>
                  <a:close/>
                </a:path>
                <a:path w="6031865" h="158750">
                  <a:moveTo>
                    <a:pt x="31368" y="14985"/>
                  </a:moveTo>
                  <a:lnTo>
                    <a:pt x="3048" y="42671"/>
                  </a:lnTo>
                  <a:lnTo>
                    <a:pt x="0" y="59816"/>
                  </a:lnTo>
                  <a:lnTo>
                    <a:pt x="53975" y="59816"/>
                  </a:lnTo>
                  <a:lnTo>
                    <a:pt x="53975" y="56006"/>
                  </a:lnTo>
                  <a:lnTo>
                    <a:pt x="53619" y="45817"/>
                  </a:lnTo>
                  <a:lnTo>
                    <a:pt x="38989" y="14985"/>
                  </a:lnTo>
                  <a:lnTo>
                    <a:pt x="31368" y="14985"/>
                  </a:lnTo>
                  <a:close/>
                </a:path>
                <a:path w="6031865" h="158750">
                  <a:moveTo>
                    <a:pt x="3797934" y="3682"/>
                  </a:moveTo>
                  <a:lnTo>
                    <a:pt x="3807410" y="3923"/>
                  </a:lnTo>
                  <a:lnTo>
                    <a:pt x="3816207" y="4079"/>
                  </a:lnTo>
                  <a:lnTo>
                    <a:pt x="3824313" y="4165"/>
                  </a:lnTo>
                  <a:lnTo>
                    <a:pt x="3831717" y="4190"/>
                  </a:lnTo>
                  <a:lnTo>
                    <a:pt x="3838338" y="4165"/>
                  </a:lnTo>
                  <a:lnTo>
                    <a:pt x="3846782" y="4079"/>
                  </a:lnTo>
                  <a:lnTo>
                    <a:pt x="3857059" y="3923"/>
                  </a:lnTo>
                  <a:lnTo>
                    <a:pt x="3869181" y="3682"/>
                  </a:lnTo>
                  <a:lnTo>
                    <a:pt x="3869944" y="11429"/>
                  </a:lnTo>
                  <a:lnTo>
                    <a:pt x="3831844" y="26542"/>
                  </a:lnTo>
                  <a:lnTo>
                    <a:pt x="3796283" y="60324"/>
                  </a:lnTo>
                  <a:lnTo>
                    <a:pt x="3845559" y="129412"/>
                  </a:lnTo>
                  <a:lnTo>
                    <a:pt x="3848989" y="134111"/>
                  </a:lnTo>
                  <a:lnTo>
                    <a:pt x="3852164" y="137540"/>
                  </a:lnTo>
                  <a:lnTo>
                    <a:pt x="3855212" y="139699"/>
                  </a:lnTo>
                  <a:lnTo>
                    <a:pt x="3858132" y="141858"/>
                  </a:lnTo>
                  <a:lnTo>
                    <a:pt x="3864737" y="144271"/>
                  </a:lnTo>
                  <a:lnTo>
                    <a:pt x="3875151" y="146938"/>
                  </a:lnTo>
                  <a:lnTo>
                    <a:pt x="3875785" y="154685"/>
                  </a:lnTo>
                  <a:lnTo>
                    <a:pt x="3862050" y="154445"/>
                  </a:lnTo>
                  <a:lnTo>
                    <a:pt x="3850195" y="154289"/>
                  </a:lnTo>
                  <a:lnTo>
                    <a:pt x="3840245" y="154203"/>
                  </a:lnTo>
                  <a:lnTo>
                    <a:pt x="3832225" y="154177"/>
                  </a:lnTo>
                  <a:lnTo>
                    <a:pt x="3825494" y="154177"/>
                  </a:lnTo>
                  <a:lnTo>
                    <a:pt x="3817366" y="154304"/>
                  </a:lnTo>
                  <a:lnTo>
                    <a:pt x="3807968" y="154558"/>
                  </a:lnTo>
                  <a:lnTo>
                    <a:pt x="3804412" y="148335"/>
                  </a:lnTo>
                  <a:lnTo>
                    <a:pt x="3800221" y="141604"/>
                  </a:lnTo>
                  <a:lnTo>
                    <a:pt x="3795395" y="134365"/>
                  </a:lnTo>
                  <a:lnTo>
                    <a:pt x="3785844" y="120034"/>
                  </a:lnTo>
                  <a:lnTo>
                    <a:pt x="3775852" y="105632"/>
                  </a:lnTo>
                  <a:lnTo>
                    <a:pt x="3765409" y="91182"/>
                  </a:lnTo>
                  <a:lnTo>
                    <a:pt x="3754501" y="76707"/>
                  </a:lnTo>
                  <a:lnTo>
                    <a:pt x="3816477" y="16001"/>
                  </a:lnTo>
                  <a:lnTo>
                    <a:pt x="3798697" y="11302"/>
                  </a:lnTo>
                  <a:lnTo>
                    <a:pt x="3797934" y="3682"/>
                  </a:lnTo>
                  <a:close/>
                </a:path>
                <a:path w="6031865" h="158750">
                  <a:moveTo>
                    <a:pt x="5963665" y="0"/>
                  </a:moveTo>
                  <a:lnTo>
                    <a:pt x="6003938" y="9858"/>
                  </a:lnTo>
                  <a:lnTo>
                    <a:pt x="6030366" y="51262"/>
                  </a:lnTo>
                  <a:lnTo>
                    <a:pt x="6031483" y="65785"/>
                  </a:lnTo>
                  <a:lnTo>
                    <a:pt x="6031483" y="68960"/>
                  </a:lnTo>
                  <a:lnTo>
                    <a:pt x="6031230" y="72262"/>
                  </a:lnTo>
                  <a:lnTo>
                    <a:pt x="6030976" y="75564"/>
                  </a:lnTo>
                  <a:lnTo>
                    <a:pt x="5927725" y="75564"/>
                  </a:lnTo>
                  <a:lnTo>
                    <a:pt x="5928723" y="90634"/>
                  </a:lnTo>
                  <a:lnTo>
                    <a:pt x="5952865" y="128414"/>
                  </a:lnTo>
                  <a:lnTo>
                    <a:pt x="5995924" y="136397"/>
                  </a:lnTo>
                  <a:lnTo>
                    <a:pt x="6004591" y="136207"/>
                  </a:lnTo>
                  <a:lnTo>
                    <a:pt x="6013069" y="135635"/>
                  </a:lnTo>
                  <a:lnTo>
                    <a:pt x="6021355" y="134683"/>
                  </a:lnTo>
                  <a:lnTo>
                    <a:pt x="6029452" y="133349"/>
                  </a:lnTo>
                  <a:lnTo>
                    <a:pt x="6030722" y="143509"/>
                  </a:lnTo>
                  <a:lnTo>
                    <a:pt x="6015630" y="150177"/>
                  </a:lnTo>
                  <a:lnTo>
                    <a:pt x="6000099" y="154939"/>
                  </a:lnTo>
                  <a:lnTo>
                    <a:pt x="5984162" y="157797"/>
                  </a:lnTo>
                  <a:lnTo>
                    <a:pt x="5967857" y="158749"/>
                  </a:lnTo>
                  <a:lnTo>
                    <a:pt x="5949045" y="157533"/>
                  </a:lnTo>
                  <a:lnTo>
                    <a:pt x="5903468" y="139191"/>
                  </a:lnTo>
                  <a:lnTo>
                    <a:pt x="5880018" y="99651"/>
                  </a:lnTo>
                  <a:lnTo>
                    <a:pt x="5878449" y="81787"/>
                  </a:lnTo>
                  <a:lnTo>
                    <a:pt x="5879949" y="64543"/>
                  </a:lnTo>
                  <a:lnTo>
                    <a:pt x="5902452" y="22859"/>
                  </a:lnTo>
                  <a:lnTo>
                    <a:pt x="5945903" y="1428"/>
                  </a:lnTo>
                  <a:lnTo>
                    <a:pt x="5963665" y="0"/>
                  </a:lnTo>
                  <a:close/>
                </a:path>
                <a:path w="6031865" h="158750">
                  <a:moveTo>
                    <a:pt x="5798820" y="0"/>
                  </a:moveTo>
                  <a:lnTo>
                    <a:pt x="5811918" y="480"/>
                  </a:lnTo>
                  <a:lnTo>
                    <a:pt x="5824362" y="1936"/>
                  </a:lnTo>
                  <a:lnTo>
                    <a:pt x="5836163" y="4393"/>
                  </a:lnTo>
                  <a:lnTo>
                    <a:pt x="5847333" y="7873"/>
                  </a:lnTo>
                  <a:lnTo>
                    <a:pt x="5844972" y="18303"/>
                  </a:lnTo>
                  <a:lnTo>
                    <a:pt x="5842825" y="28447"/>
                  </a:lnTo>
                  <a:lnTo>
                    <a:pt x="5840868" y="38306"/>
                  </a:lnTo>
                  <a:lnTo>
                    <a:pt x="5839079" y="47878"/>
                  </a:lnTo>
                  <a:lnTo>
                    <a:pt x="5830188" y="49275"/>
                  </a:lnTo>
                  <a:lnTo>
                    <a:pt x="5820536" y="18160"/>
                  </a:lnTo>
                  <a:lnTo>
                    <a:pt x="5813679" y="16636"/>
                  </a:lnTo>
                  <a:lnTo>
                    <a:pt x="5806439" y="15747"/>
                  </a:lnTo>
                  <a:lnTo>
                    <a:pt x="5798565" y="15747"/>
                  </a:lnTo>
                  <a:lnTo>
                    <a:pt x="5788659" y="15747"/>
                  </a:lnTo>
                  <a:lnTo>
                    <a:pt x="5780785" y="17525"/>
                  </a:lnTo>
                  <a:lnTo>
                    <a:pt x="5774562" y="20954"/>
                  </a:lnTo>
                  <a:lnTo>
                    <a:pt x="5768339" y="24383"/>
                  </a:lnTo>
                  <a:lnTo>
                    <a:pt x="5765291" y="29336"/>
                  </a:lnTo>
                  <a:lnTo>
                    <a:pt x="5765291" y="35686"/>
                  </a:lnTo>
                  <a:lnTo>
                    <a:pt x="5765291" y="40512"/>
                  </a:lnTo>
                  <a:lnTo>
                    <a:pt x="5783199" y="54228"/>
                  </a:lnTo>
                  <a:lnTo>
                    <a:pt x="5808980" y="63245"/>
                  </a:lnTo>
                  <a:lnTo>
                    <a:pt x="5842761" y="82422"/>
                  </a:lnTo>
                  <a:lnTo>
                    <a:pt x="5853430" y="108584"/>
                  </a:lnTo>
                  <a:lnTo>
                    <a:pt x="5852189" y="119824"/>
                  </a:lnTo>
                  <a:lnTo>
                    <a:pt x="5822723" y="151302"/>
                  </a:lnTo>
                  <a:lnTo>
                    <a:pt x="5781039" y="158749"/>
                  </a:lnTo>
                  <a:lnTo>
                    <a:pt x="5767564" y="158039"/>
                  </a:lnTo>
                  <a:lnTo>
                    <a:pt x="5754195" y="155924"/>
                  </a:lnTo>
                  <a:lnTo>
                    <a:pt x="5740945" y="152427"/>
                  </a:lnTo>
                  <a:lnTo>
                    <a:pt x="5727827" y="147573"/>
                  </a:lnTo>
                  <a:lnTo>
                    <a:pt x="5730450" y="136808"/>
                  </a:lnTo>
                  <a:lnTo>
                    <a:pt x="5732811" y="126222"/>
                  </a:lnTo>
                  <a:lnTo>
                    <a:pt x="5734935" y="115802"/>
                  </a:lnTo>
                  <a:lnTo>
                    <a:pt x="5736844" y="105536"/>
                  </a:lnTo>
                  <a:lnTo>
                    <a:pt x="5745099" y="104266"/>
                  </a:lnTo>
                  <a:lnTo>
                    <a:pt x="5756656" y="139445"/>
                  </a:lnTo>
                  <a:lnTo>
                    <a:pt x="5763259" y="141731"/>
                  </a:lnTo>
                  <a:lnTo>
                    <a:pt x="5771514" y="142874"/>
                  </a:lnTo>
                  <a:lnTo>
                    <a:pt x="5781421" y="142874"/>
                  </a:lnTo>
                  <a:lnTo>
                    <a:pt x="5790819" y="142874"/>
                  </a:lnTo>
                  <a:lnTo>
                    <a:pt x="5798311" y="141096"/>
                  </a:lnTo>
                  <a:lnTo>
                    <a:pt x="5804154" y="137540"/>
                  </a:lnTo>
                  <a:lnTo>
                    <a:pt x="5809996" y="133984"/>
                  </a:lnTo>
                  <a:lnTo>
                    <a:pt x="5812916" y="129031"/>
                  </a:lnTo>
                  <a:lnTo>
                    <a:pt x="5812916" y="122681"/>
                  </a:lnTo>
                  <a:lnTo>
                    <a:pt x="5812916" y="117474"/>
                  </a:lnTo>
                  <a:lnTo>
                    <a:pt x="5811138" y="113029"/>
                  </a:lnTo>
                  <a:lnTo>
                    <a:pt x="5807583" y="109346"/>
                  </a:lnTo>
                  <a:lnTo>
                    <a:pt x="5804154" y="105790"/>
                  </a:lnTo>
                  <a:lnTo>
                    <a:pt x="5797169" y="102234"/>
                  </a:lnTo>
                  <a:lnTo>
                    <a:pt x="5786755" y="98678"/>
                  </a:lnTo>
                  <a:lnTo>
                    <a:pt x="5767070" y="91820"/>
                  </a:lnTo>
                  <a:lnTo>
                    <a:pt x="5734454" y="69056"/>
                  </a:lnTo>
                  <a:lnTo>
                    <a:pt x="5729097" y="48767"/>
                  </a:lnTo>
                  <a:lnTo>
                    <a:pt x="5730261" y="37647"/>
                  </a:lnTo>
                  <a:lnTo>
                    <a:pt x="5757832" y="7072"/>
                  </a:lnTo>
                  <a:lnTo>
                    <a:pt x="5783411" y="785"/>
                  </a:lnTo>
                  <a:lnTo>
                    <a:pt x="5798820" y="0"/>
                  </a:lnTo>
                  <a:close/>
                </a:path>
                <a:path w="6031865" h="158750">
                  <a:moveTo>
                    <a:pt x="5627878" y="0"/>
                  </a:moveTo>
                  <a:lnTo>
                    <a:pt x="5671438" y="12953"/>
                  </a:lnTo>
                  <a:lnTo>
                    <a:pt x="5685662" y="50291"/>
                  </a:lnTo>
                  <a:lnTo>
                    <a:pt x="5684901" y="117474"/>
                  </a:lnTo>
                  <a:lnTo>
                    <a:pt x="5684647" y="123062"/>
                  </a:lnTo>
                  <a:lnTo>
                    <a:pt x="5684774" y="127380"/>
                  </a:lnTo>
                  <a:lnTo>
                    <a:pt x="5685155" y="130809"/>
                  </a:lnTo>
                  <a:lnTo>
                    <a:pt x="5685662" y="134111"/>
                  </a:lnTo>
                  <a:lnTo>
                    <a:pt x="5686679" y="136651"/>
                  </a:lnTo>
                  <a:lnTo>
                    <a:pt x="5688203" y="138429"/>
                  </a:lnTo>
                  <a:lnTo>
                    <a:pt x="5689727" y="140207"/>
                  </a:lnTo>
                  <a:lnTo>
                    <a:pt x="5692012" y="141477"/>
                  </a:lnTo>
                  <a:lnTo>
                    <a:pt x="5695187" y="142239"/>
                  </a:lnTo>
                  <a:lnTo>
                    <a:pt x="5698235" y="143001"/>
                  </a:lnTo>
                  <a:lnTo>
                    <a:pt x="5702681" y="143382"/>
                  </a:lnTo>
                  <a:lnTo>
                    <a:pt x="5708396" y="143509"/>
                  </a:lnTo>
                  <a:lnTo>
                    <a:pt x="5709411" y="151002"/>
                  </a:lnTo>
                  <a:lnTo>
                    <a:pt x="5698482" y="154356"/>
                  </a:lnTo>
                  <a:lnTo>
                    <a:pt x="5688361" y="156781"/>
                  </a:lnTo>
                  <a:lnTo>
                    <a:pt x="5679051" y="158253"/>
                  </a:lnTo>
                  <a:lnTo>
                    <a:pt x="5670550" y="158749"/>
                  </a:lnTo>
                  <a:lnTo>
                    <a:pt x="5660453" y="157658"/>
                  </a:lnTo>
                  <a:lnTo>
                    <a:pt x="5652262" y="154400"/>
                  </a:lnTo>
                  <a:lnTo>
                    <a:pt x="5645975" y="148998"/>
                  </a:lnTo>
                  <a:lnTo>
                    <a:pt x="5641594" y="141477"/>
                  </a:lnTo>
                  <a:lnTo>
                    <a:pt x="5631164" y="148998"/>
                  </a:lnTo>
                  <a:lnTo>
                    <a:pt x="5620448" y="154400"/>
                  </a:lnTo>
                  <a:lnTo>
                    <a:pt x="5609447" y="157658"/>
                  </a:lnTo>
                  <a:lnTo>
                    <a:pt x="5598159" y="158749"/>
                  </a:lnTo>
                  <a:lnTo>
                    <a:pt x="5587420" y="158037"/>
                  </a:lnTo>
                  <a:lnTo>
                    <a:pt x="5550281" y="133937"/>
                  </a:lnTo>
                  <a:lnTo>
                    <a:pt x="5546598" y="115950"/>
                  </a:lnTo>
                  <a:lnTo>
                    <a:pt x="5548072" y="104118"/>
                  </a:lnTo>
                  <a:lnTo>
                    <a:pt x="5583356" y="73572"/>
                  </a:lnTo>
                  <a:lnTo>
                    <a:pt x="5640578" y="66928"/>
                  </a:lnTo>
                  <a:lnTo>
                    <a:pt x="5640832" y="54863"/>
                  </a:lnTo>
                  <a:lnTo>
                    <a:pt x="5614412" y="21838"/>
                  </a:lnTo>
                  <a:lnTo>
                    <a:pt x="5606033" y="21335"/>
                  </a:lnTo>
                  <a:lnTo>
                    <a:pt x="5597320" y="21788"/>
                  </a:lnTo>
                  <a:lnTo>
                    <a:pt x="5587761" y="23145"/>
                  </a:lnTo>
                  <a:lnTo>
                    <a:pt x="5577369" y="25407"/>
                  </a:lnTo>
                  <a:lnTo>
                    <a:pt x="5566156" y="28574"/>
                  </a:lnTo>
                  <a:lnTo>
                    <a:pt x="5561710" y="15620"/>
                  </a:lnTo>
                  <a:lnTo>
                    <a:pt x="5578711" y="8786"/>
                  </a:lnTo>
                  <a:lnTo>
                    <a:pt x="5595413" y="3905"/>
                  </a:lnTo>
                  <a:lnTo>
                    <a:pt x="5611806" y="976"/>
                  </a:lnTo>
                  <a:lnTo>
                    <a:pt x="562787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47484" y="4602225"/>
              <a:ext cx="154559" cy="17703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4775" y="4610861"/>
              <a:ext cx="6552565" cy="159385"/>
            </a:xfrm>
            <a:custGeom>
              <a:avLst/>
              <a:gdLst/>
              <a:ahLst/>
              <a:cxnLst/>
              <a:rect l="l" t="t" r="r" b="b"/>
              <a:pathLst>
                <a:path w="6552565" h="159385">
                  <a:moveTo>
                    <a:pt x="5150815" y="507"/>
                  </a:moveTo>
                  <a:lnTo>
                    <a:pt x="5199714" y="12241"/>
                  </a:lnTo>
                  <a:lnTo>
                    <a:pt x="5228999" y="45640"/>
                  </a:lnTo>
                  <a:lnTo>
                    <a:pt x="5234635" y="76707"/>
                  </a:lnTo>
                  <a:lnTo>
                    <a:pt x="5233109" y="94232"/>
                  </a:lnTo>
                  <a:lnTo>
                    <a:pt x="5210124" y="136398"/>
                  </a:lnTo>
                  <a:lnTo>
                    <a:pt x="5164904" y="157829"/>
                  </a:lnTo>
                  <a:lnTo>
                    <a:pt x="5146116" y="159257"/>
                  </a:lnTo>
                  <a:lnTo>
                    <a:pt x="5127947" y="157902"/>
                  </a:lnTo>
                  <a:lnTo>
                    <a:pt x="5085156" y="137668"/>
                  </a:lnTo>
                  <a:lnTo>
                    <a:pt x="5063724" y="97823"/>
                  </a:lnTo>
                  <a:lnTo>
                    <a:pt x="5062296" y="81152"/>
                  </a:lnTo>
                  <a:lnTo>
                    <a:pt x="5063796" y="64297"/>
                  </a:lnTo>
                  <a:lnTo>
                    <a:pt x="5086299" y="23113"/>
                  </a:lnTo>
                  <a:lnTo>
                    <a:pt x="5131554" y="1914"/>
                  </a:lnTo>
                  <a:lnTo>
                    <a:pt x="5150815" y="507"/>
                  </a:lnTo>
                  <a:close/>
                </a:path>
                <a:path w="6552565" h="159385">
                  <a:moveTo>
                    <a:pt x="4567885" y="507"/>
                  </a:moveTo>
                  <a:lnTo>
                    <a:pt x="4611446" y="13462"/>
                  </a:lnTo>
                  <a:lnTo>
                    <a:pt x="4625670" y="50800"/>
                  </a:lnTo>
                  <a:lnTo>
                    <a:pt x="4624908" y="117982"/>
                  </a:lnTo>
                  <a:lnTo>
                    <a:pt x="4624654" y="123570"/>
                  </a:lnTo>
                  <a:lnTo>
                    <a:pt x="4624781" y="127888"/>
                  </a:lnTo>
                  <a:lnTo>
                    <a:pt x="4625162" y="131318"/>
                  </a:lnTo>
                  <a:lnTo>
                    <a:pt x="4625670" y="134619"/>
                  </a:lnTo>
                  <a:lnTo>
                    <a:pt x="4626686" y="137160"/>
                  </a:lnTo>
                  <a:lnTo>
                    <a:pt x="4628210" y="138937"/>
                  </a:lnTo>
                  <a:lnTo>
                    <a:pt x="4629734" y="140715"/>
                  </a:lnTo>
                  <a:lnTo>
                    <a:pt x="4632020" y="141986"/>
                  </a:lnTo>
                  <a:lnTo>
                    <a:pt x="4635195" y="142748"/>
                  </a:lnTo>
                  <a:lnTo>
                    <a:pt x="4638243" y="143510"/>
                  </a:lnTo>
                  <a:lnTo>
                    <a:pt x="4642688" y="143890"/>
                  </a:lnTo>
                  <a:lnTo>
                    <a:pt x="4648403" y="144018"/>
                  </a:lnTo>
                  <a:lnTo>
                    <a:pt x="4649419" y="151511"/>
                  </a:lnTo>
                  <a:lnTo>
                    <a:pt x="4638489" y="154864"/>
                  </a:lnTo>
                  <a:lnTo>
                    <a:pt x="4628368" y="157289"/>
                  </a:lnTo>
                  <a:lnTo>
                    <a:pt x="4619058" y="158761"/>
                  </a:lnTo>
                  <a:lnTo>
                    <a:pt x="4610557" y="159257"/>
                  </a:lnTo>
                  <a:lnTo>
                    <a:pt x="4600460" y="158166"/>
                  </a:lnTo>
                  <a:lnTo>
                    <a:pt x="4592269" y="154908"/>
                  </a:lnTo>
                  <a:lnTo>
                    <a:pt x="4585982" y="149506"/>
                  </a:lnTo>
                  <a:lnTo>
                    <a:pt x="4581601" y="141986"/>
                  </a:lnTo>
                  <a:lnTo>
                    <a:pt x="4571171" y="149506"/>
                  </a:lnTo>
                  <a:lnTo>
                    <a:pt x="4560455" y="154908"/>
                  </a:lnTo>
                  <a:lnTo>
                    <a:pt x="4549454" y="158166"/>
                  </a:lnTo>
                  <a:lnTo>
                    <a:pt x="4538167" y="159257"/>
                  </a:lnTo>
                  <a:lnTo>
                    <a:pt x="4527427" y="158545"/>
                  </a:lnTo>
                  <a:lnTo>
                    <a:pt x="4490288" y="134445"/>
                  </a:lnTo>
                  <a:lnTo>
                    <a:pt x="4486605" y="116458"/>
                  </a:lnTo>
                  <a:lnTo>
                    <a:pt x="4488079" y="104626"/>
                  </a:lnTo>
                  <a:lnTo>
                    <a:pt x="4523363" y="74080"/>
                  </a:lnTo>
                  <a:lnTo>
                    <a:pt x="4580585" y="67437"/>
                  </a:lnTo>
                  <a:lnTo>
                    <a:pt x="4580839" y="55371"/>
                  </a:lnTo>
                  <a:lnTo>
                    <a:pt x="4554419" y="22346"/>
                  </a:lnTo>
                  <a:lnTo>
                    <a:pt x="4546041" y="21843"/>
                  </a:lnTo>
                  <a:lnTo>
                    <a:pt x="4537327" y="22296"/>
                  </a:lnTo>
                  <a:lnTo>
                    <a:pt x="4527769" y="23653"/>
                  </a:lnTo>
                  <a:lnTo>
                    <a:pt x="4517376" y="25915"/>
                  </a:lnTo>
                  <a:lnTo>
                    <a:pt x="4506163" y="29082"/>
                  </a:lnTo>
                  <a:lnTo>
                    <a:pt x="4501718" y="16129"/>
                  </a:lnTo>
                  <a:lnTo>
                    <a:pt x="4518718" y="9294"/>
                  </a:lnTo>
                  <a:lnTo>
                    <a:pt x="4535420" y="4413"/>
                  </a:lnTo>
                  <a:lnTo>
                    <a:pt x="4551813" y="1484"/>
                  </a:lnTo>
                  <a:lnTo>
                    <a:pt x="4567885" y="507"/>
                  </a:lnTo>
                  <a:close/>
                </a:path>
                <a:path w="6552565" h="159385">
                  <a:moveTo>
                    <a:pt x="4335221" y="507"/>
                  </a:moveTo>
                  <a:lnTo>
                    <a:pt x="4375494" y="10366"/>
                  </a:lnTo>
                  <a:lnTo>
                    <a:pt x="4401921" y="51770"/>
                  </a:lnTo>
                  <a:lnTo>
                    <a:pt x="4403039" y="66293"/>
                  </a:lnTo>
                  <a:lnTo>
                    <a:pt x="4403039" y="69468"/>
                  </a:lnTo>
                  <a:lnTo>
                    <a:pt x="4402785" y="72770"/>
                  </a:lnTo>
                  <a:lnTo>
                    <a:pt x="4402531" y="76073"/>
                  </a:lnTo>
                  <a:lnTo>
                    <a:pt x="4299280" y="76073"/>
                  </a:lnTo>
                  <a:lnTo>
                    <a:pt x="4300278" y="91142"/>
                  </a:lnTo>
                  <a:lnTo>
                    <a:pt x="4324420" y="128922"/>
                  </a:lnTo>
                  <a:lnTo>
                    <a:pt x="4367479" y="136906"/>
                  </a:lnTo>
                  <a:lnTo>
                    <a:pt x="4376146" y="136715"/>
                  </a:lnTo>
                  <a:lnTo>
                    <a:pt x="4384624" y="136143"/>
                  </a:lnTo>
                  <a:lnTo>
                    <a:pt x="4392910" y="135191"/>
                  </a:lnTo>
                  <a:lnTo>
                    <a:pt x="4401007" y="133857"/>
                  </a:lnTo>
                  <a:lnTo>
                    <a:pt x="4402277" y="144018"/>
                  </a:lnTo>
                  <a:lnTo>
                    <a:pt x="4387186" y="150685"/>
                  </a:lnTo>
                  <a:lnTo>
                    <a:pt x="4371654" y="155447"/>
                  </a:lnTo>
                  <a:lnTo>
                    <a:pt x="4355717" y="158305"/>
                  </a:lnTo>
                  <a:lnTo>
                    <a:pt x="4339412" y="159257"/>
                  </a:lnTo>
                  <a:lnTo>
                    <a:pt x="4320600" y="158041"/>
                  </a:lnTo>
                  <a:lnTo>
                    <a:pt x="4275023" y="139700"/>
                  </a:lnTo>
                  <a:lnTo>
                    <a:pt x="4251573" y="100159"/>
                  </a:lnTo>
                  <a:lnTo>
                    <a:pt x="4250004" y="82295"/>
                  </a:lnTo>
                  <a:lnTo>
                    <a:pt x="4251504" y="65051"/>
                  </a:lnTo>
                  <a:lnTo>
                    <a:pt x="4274007" y="23368"/>
                  </a:lnTo>
                  <a:lnTo>
                    <a:pt x="4317459" y="1936"/>
                  </a:lnTo>
                  <a:lnTo>
                    <a:pt x="4335221" y="507"/>
                  </a:lnTo>
                  <a:close/>
                </a:path>
                <a:path w="6552565" h="159385">
                  <a:moveTo>
                    <a:pt x="866851" y="507"/>
                  </a:moveTo>
                  <a:lnTo>
                    <a:pt x="915750" y="12241"/>
                  </a:lnTo>
                  <a:lnTo>
                    <a:pt x="945035" y="45640"/>
                  </a:lnTo>
                  <a:lnTo>
                    <a:pt x="950671" y="76707"/>
                  </a:lnTo>
                  <a:lnTo>
                    <a:pt x="949145" y="94232"/>
                  </a:lnTo>
                  <a:lnTo>
                    <a:pt x="926160" y="136398"/>
                  </a:lnTo>
                  <a:lnTo>
                    <a:pt x="880940" y="157829"/>
                  </a:lnTo>
                  <a:lnTo>
                    <a:pt x="862152" y="159257"/>
                  </a:lnTo>
                  <a:lnTo>
                    <a:pt x="843983" y="157902"/>
                  </a:lnTo>
                  <a:lnTo>
                    <a:pt x="801192" y="137668"/>
                  </a:lnTo>
                  <a:lnTo>
                    <a:pt x="779760" y="97823"/>
                  </a:lnTo>
                  <a:lnTo>
                    <a:pt x="778332" y="81152"/>
                  </a:lnTo>
                  <a:lnTo>
                    <a:pt x="779832" y="64297"/>
                  </a:lnTo>
                  <a:lnTo>
                    <a:pt x="802335" y="23113"/>
                  </a:lnTo>
                  <a:lnTo>
                    <a:pt x="847590" y="1914"/>
                  </a:lnTo>
                  <a:lnTo>
                    <a:pt x="866851" y="507"/>
                  </a:lnTo>
                  <a:close/>
                </a:path>
                <a:path w="6552565" h="159385">
                  <a:moveTo>
                    <a:pt x="404825" y="507"/>
                  </a:moveTo>
                  <a:lnTo>
                    <a:pt x="445098" y="10366"/>
                  </a:lnTo>
                  <a:lnTo>
                    <a:pt x="471525" y="51770"/>
                  </a:lnTo>
                  <a:lnTo>
                    <a:pt x="472643" y="66293"/>
                  </a:lnTo>
                  <a:lnTo>
                    <a:pt x="472643" y="69468"/>
                  </a:lnTo>
                  <a:lnTo>
                    <a:pt x="472389" y="72770"/>
                  </a:lnTo>
                  <a:lnTo>
                    <a:pt x="472135" y="76073"/>
                  </a:lnTo>
                  <a:lnTo>
                    <a:pt x="368884" y="76073"/>
                  </a:lnTo>
                  <a:lnTo>
                    <a:pt x="369882" y="91142"/>
                  </a:lnTo>
                  <a:lnTo>
                    <a:pt x="394024" y="128922"/>
                  </a:lnTo>
                  <a:lnTo>
                    <a:pt x="437083" y="136906"/>
                  </a:lnTo>
                  <a:lnTo>
                    <a:pt x="445750" y="136715"/>
                  </a:lnTo>
                  <a:lnTo>
                    <a:pt x="454228" y="136143"/>
                  </a:lnTo>
                  <a:lnTo>
                    <a:pt x="462514" y="135191"/>
                  </a:lnTo>
                  <a:lnTo>
                    <a:pt x="470611" y="133857"/>
                  </a:lnTo>
                  <a:lnTo>
                    <a:pt x="471881" y="144018"/>
                  </a:lnTo>
                  <a:lnTo>
                    <a:pt x="456790" y="150685"/>
                  </a:lnTo>
                  <a:lnTo>
                    <a:pt x="441258" y="155447"/>
                  </a:lnTo>
                  <a:lnTo>
                    <a:pt x="425321" y="158305"/>
                  </a:lnTo>
                  <a:lnTo>
                    <a:pt x="409016" y="159257"/>
                  </a:lnTo>
                  <a:lnTo>
                    <a:pt x="390204" y="158041"/>
                  </a:lnTo>
                  <a:lnTo>
                    <a:pt x="344627" y="139700"/>
                  </a:lnTo>
                  <a:lnTo>
                    <a:pt x="321177" y="100159"/>
                  </a:lnTo>
                  <a:lnTo>
                    <a:pt x="319608" y="82295"/>
                  </a:lnTo>
                  <a:lnTo>
                    <a:pt x="321108" y="65051"/>
                  </a:lnTo>
                  <a:lnTo>
                    <a:pt x="343611" y="23368"/>
                  </a:lnTo>
                  <a:lnTo>
                    <a:pt x="387063" y="1936"/>
                  </a:lnTo>
                  <a:lnTo>
                    <a:pt x="404825" y="507"/>
                  </a:lnTo>
                  <a:close/>
                </a:path>
                <a:path w="6552565" h="159385">
                  <a:moveTo>
                    <a:pt x="81216" y="507"/>
                  </a:moveTo>
                  <a:lnTo>
                    <a:pt x="124739" y="13462"/>
                  </a:lnTo>
                  <a:lnTo>
                    <a:pt x="139026" y="50800"/>
                  </a:lnTo>
                  <a:lnTo>
                    <a:pt x="138226" y="117982"/>
                  </a:lnTo>
                  <a:lnTo>
                    <a:pt x="138010" y="123570"/>
                  </a:lnTo>
                  <a:lnTo>
                    <a:pt x="138112" y="127888"/>
                  </a:lnTo>
                  <a:lnTo>
                    <a:pt x="161797" y="144018"/>
                  </a:lnTo>
                  <a:lnTo>
                    <a:pt x="162763" y="151511"/>
                  </a:lnTo>
                  <a:lnTo>
                    <a:pt x="151857" y="154864"/>
                  </a:lnTo>
                  <a:lnTo>
                    <a:pt x="141735" y="157289"/>
                  </a:lnTo>
                  <a:lnTo>
                    <a:pt x="132398" y="158761"/>
                  </a:lnTo>
                  <a:lnTo>
                    <a:pt x="123850" y="159257"/>
                  </a:lnTo>
                  <a:lnTo>
                    <a:pt x="113808" y="158166"/>
                  </a:lnTo>
                  <a:lnTo>
                    <a:pt x="105644" y="154908"/>
                  </a:lnTo>
                  <a:lnTo>
                    <a:pt x="99358" y="149506"/>
                  </a:lnTo>
                  <a:lnTo>
                    <a:pt x="94945" y="141986"/>
                  </a:lnTo>
                  <a:lnTo>
                    <a:pt x="84543" y="149506"/>
                  </a:lnTo>
                  <a:lnTo>
                    <a:pt x="73837" y="154908"/>
                  </a:lnTo>
                  <a:lnTo>
                    <a:pt x="62826" y="158166"/>
                  </a:lnTo>
                  <a:lnTo>
                    <a:pt x="51511" y="159257"/>
                  </a:lnTo>
                  <a:lnTo>
                    <a:pt x="40783" y="158545"/>
                  </a:lnTo>
                  <a:lnTo>
                    <a:pt x="3630" y="134445"/>
                  </a:lnTo>
                  <a:lnTo>
                    <a:pt x="0" y="116458"/>
                  </a:lnTo>
                  <a:lnTo>
                    <a:pt x="1469" y="104626"/>
                  </a:lnTo>
                  <a:lnTo>
                    <a:pt x="36708" y="74080"/>
                  </a:lnTo>
                  <a:lnTo>
                    <a:pt x="93979" y="67437"/>
                  </a:lnTo>
                  <a:lnTo>
                    <a:pt x="94145" y="55371"/>
                  </a:lnTo>
                  <a:lnTo>
                    <a:pt x="67795" y="22346"/>
                  </a:lnTo>
                  <a:lnTo>
                    <a:pt x="59423" y="21843"/>
                  </a:lnTo>
                  <a:lnTo>
                    <a:pt x="50693" y="22296"/>
                  </a:lnTo>
                  <a:lnTo>
                    <a:pt x="41135" y="23653"/>
                  </a:lnTo>
                  <a:lnTo>
                    <a:pt x="30748" y="25915"/>
                  </a:lnTo>
                  <a:lnTo>
                    <a:pt x="19532" y="29082"/>
                  </a:lnTo>
                  <a:lnTo>
                    <a:pt x="15011" y="16129"/>
                  </a:lnTo>
                  <a:lnTo>
                    <a:pt x="32051" y="9294"/>
                  </a:lnTo>
                  <a:lnTo>
                    <a:pt x="48766" y="4413"/>
                  </a:lnTo>
                  <a:lnTo>
                    <a:pt x="65155" y="1484"/>
                  </a:lnTo>
                  <a:lnTo>
                    <a:pt x="81216" y="507"/>
                  </a:lnTo>
                  <a:close/>
                </a:path>
                <a:path w="6552565" h="159385">
                  <a:moveTo>
                    <a:pt x="6489268" y="0"/>
                  </a:moveTo>
                  <a:lnTo>
                    <a:pt x="6491681" y="1269"/>
                  </a:lnTo>
                  <a:lnTo>
                    <a:pt x="6491681" y="18668"/>
                  </a:lnTo>
                  <a:lnTo>
                    <a:pt x="6506135" y="10741"/>
                  </a:lnTo>
                  <a:lnTo>
                    <a:pt x="6520922" y="5064"/>
                  </a:lnTo>
                  <a:lnTo>
                    <a:pt x="6536043" y="1649"/>
                  </a:lnTo>
                  <a:lnTo>
                    <a:pt x="6551498" y="507"/>
                  </a:lnTo>
                  <a:lnTo>
                    <a:pt x="6552260" y="1650"/>
                  </a:lnTo>
                  <a:lnTo>
                    <a:pt x="6549714" y="14670"/>
                  </a:lnTo>
                  <a:lnTo>
                    <a:pt x="6547227" y="28178"/>
                  </a:lnTo>
                  <a:lnTo>
                    <a:pt x="6544812" y="42138"/>
                  </a:lnTo>
                  <a:lnTo>
                    <a:pt x="6542481" y="56514"/>
                  </a:lnTo>
                  <a:lnTo>
                    <a:pt x="6533083" y="58165"/>
                  </a:lnTo>
                  <a:lnTo>
                    <a:pt x="6517970" y="25018"/>
                  </a:lnTo>
                  <a:lnTo>
                    <a:pt x="6512255" y="25018"/>
                  </a:lnTo>
                  <a:lnTo>
                    <a:pt x="6506794" y="25018"/>
                  </a:lnTo>
                  <a:lnTo>
                    <a:pt x="6499936" y="26796"/>
                  </a:lnTo>
                  <a:lnTo>
                    <a:pt x="6491681" y="30480"/>
                  </a:lnTo>
                  <a:lnTo>
                    <a:pt x="6491681" y="99821"/>
                  </a:lnTo>
                  <a:lnTo>
                    <a:pt x="6492189" y="138683"/>
                  </a:lnTo>
                  <a:lnTo>
                    <a:pt x="6496126" y="141224"/>
                  </a:lnTo>
                  <a:lnTo>
                    <a:pt x="6519240" y="147446"/>
                  </a:lnTo>
                  <a:lnTo>
                    <a:pt x="6519621" y="155194"/>
                  </a:lnTo>
                  <a:lnTo>
                    <a:pt x="6506409" y="154953"/>
                  </a:lnTo>
                  <a:lnTo>
                    <a:pt x="6493459" y="154797"/>
                  </a:lnTo>
                  <a:lnTo>
                    <a:pt x="6480794" y="154711"/>
                  </a:lnTo>
                  <a:lnTo>
                    <a:pt x="6468440" y="154686"/>
                  </a:lnTo>
                  <a:lnTo>
                    <a:pt x="6456819" y="154711"/>
                  </a:lnTo>
                  <a:lnTo>
                    <a:pt x="6445199" y="154797"/>
                  </a:lnTo>
                  <a:lnTo>
                    <a:pt x="6433578" y="154953"/>
                  </a:lnTo>
                  <a:lnTo>
                    <a:pt x="6421958" y="155194"/>
                  </a:lnTo>
                  <a:lnTo>
                    <a:pt x="6421196" y="147446"/>
                  </a:lnTo>
                  <a:lnTo>
                    <a:pt x="6445834" y="132333"/>
                  </a:lnTo>
                  <a:lnTo>
                    <a:pt x="6445834" y="125730"/>
                  </a:lnTo>
                  <a:lnTo>
                    <a:pt x="6445834" y="117093"/>
                  </a:lnTo>
                  <a:lnTo>
                    <a:pt x="6445834" y="63118"/>
                  </a:lnTo>
                  <a:lnTo>
                    <a:pt x="6445806" y="50859"/>
                  </a:lnTo>
                  <a:lnTo>
                    <a:pt x="6445707" y="40385"/>
                  </a:lnTo>
                  <a:lnTo>
                    <a:pt x="6445512" y="31722"/>
                  </a:lnTo>
                  <a:lnTo>
                    <a:pt x="6445199" y="24892"/>
                  </a:lnTo>
                  <a:lnTo>
                    <a:pt x="6422085" y="18923"/>
                  </a:lnTo>
                  <a:lnTo>
                    <a:pt x="6421196" y="12318"/>
                  </a:lnTo>
                  <a:lnTo>
                    <a:pt x="6439440" y="9483"/>
                  </a:lnTo>
                  <a:lnTo>
                    <a:pt x="6456851" y="6492"/>
                  </a:lnTo>
                  <a:lnTo>
                    <a:pt x="6473452" y="3335"/>
                  </a:lnTo>
                  <a:lnTo>
                    <a:pt x="64892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33980" y="4513071"/>
              <a:ext cx="2461641" cy="34188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37276" y="4610861"/>
              <a:ext cx="792480" cy="155575"/>
            </a:xfrm>
            <a:custGeom>
              <a:avLst/>
              <a:gdLst/>
              <a:ahLst/>
              <a:cxnLst/>
              <a:rect l="l" t="t" r="r" b="b"/>
              <a:pathLst>
                <a:path w="792479" h="155575">
                  <a:moveTo>
                    <a:pt x="660908" y="0"/>
                  </a:moveTo>
                  <a:lnTo>
                    <a:pt x="663321" y="1269"/>
                  </a:lnTo>
                  <a:lnTo>
                    <a:pt x="663321" y="18542"/>
                  </a:lnTo>
                  <a:lnTo>
                    <a:pt x="676969" y="10634"/>
                  </a:lnTo>
                  <a:lnTo>
                    <a:pt x="690499" y="5000"/>
                  </a:lnTo>
                  <a:lnTo>
                    <a:pt x="703933" y="1629"/>
                  </a:lnTo>
                  <a:lnTo>
                    <a:pt x="717296" y="507"/>
                  </a:lnTo>
                  <a:lnTo>
                    <a:pt x="728464" y="1297"/>
                  </a:lnTo>
                  <a:lnTo>
                    <a:pt x="764365" y="28844"/>
                  </a:lnTo>
                  <a:lnTo>
                    <a:pt x="767714" y="49783"/>
                  </a:lnTo>
                  <a:lnTo>
                    <a:pt x="767714" y="106425"/>
                  </a:lnTo>
                  <a:lnTo>
                    <a:pt x="767736" y="115857"/>
                  </a:lnTo>
                  <a:lnTo>
                    <a:pt x="772160" y="141731"/>
                  </a:lnTo>
                  <a:lnTo>
                    <a:pt x="791718" y="147446"/>
                  </a:lnTo>
                  <a:lnTo>
                    <a:pt x="792226" y="155194"/>
                  </a:lnTo>
                  <a:lnTo>
                    <a:pt x="780676" y="154953"/>
                  </a:lnTo>
                  <a:lnTo>
                    <a:pt x="769080" y="154797"/>
                  </a:lnTo>
                  <a:lnTo>
                    <a:pt x="757435" y="154711"/>
                  </a:lnTo>
                  <a:lnTo>
                    <a:pt x="745744" y="154686"/>
                  </a:lnTo>
                  <a:lnTo>
                    <a:pt x="733936" y="154711"/>
                  </a:lnTo>
                  <a:lnTo>
                    <a:pt x="722725" y="154797"/>
                  </a:lnTo>
                  <a:lnTo>
                    <a:pt x="712132" y="154953"/>
                  </a:lnTo>
                  <a:lnTo>
                    <a:pt x="702183" y="155194"/>
                  </a:lnTo>
                  <a:lnTo>
                    <a:pt x="701421" y="147446"/>
                  </a:lnTo>
                  <a:lnTo>
                    <a:pt x="717676" y="142620"/>
                  </a:lnTo>
                  <a:lnTo>
                    <a:pt x="720089" y="141858"/>
                  </a:lnTo>
                  <a:lnTo>
                    <a:pt x="721487" y="140207"/>
                  </a:lnTo>
                  <a:lnTo>
                    <a:pt x="721613" y="137668"/>
                  </a:lnTo>
                  <a:lnTo>
                    <a:pt x="721740" y="136144"/>
                  </a:lnTo>
                  <a:lnTo>
                    <a:pt x="721868" y="132714"/>
                  </a:lnTo>
                  <a:lnTo>
                    <a:pt x="721868" y="127507"/>
                  </a:lnTo>
                  <a:lnTo>
                    <a:pt x="721868" y="59943"/>
                  </a:lnTo>
                  <a:lnTo>
                    <a:pt x="701166" y="22732"/>
                  </a:lnTo>
                  <a:lnTo>
                    <a:pt x="691007" y="22732"/>
                  </a:lnTo>
                  <a:lnTo>
                    <a:pt x="684216" y="23229"/>
                  </a:lnTo>
                  <a:lnTo>
                    <a:pt x="677354" y="24701"/>
                  </a:lnTo>
                  <a:lnTo>
                    <a:pt x="670397" y="27126"/>
                  </a:lnTo>
                  <a:lnTo>
                    <a:pt x="663321" y="30480"/>
                  </a:lnTo>
                  <a:lnTo>
                    <a:pt x="663321" y="99949"/>
                  </a:lnTo>
                  <a:lnTo>
                    <a:pt x="663828" y="139826"/>
                  </a:lnTo>
                  <a:lnTo>
                    <a:pt x="667385" y="142239"/>
                  </a:lnTo>
                  <a:lnTo>
                    <a:pt x="684149" y="147446"/>
                  </a:lnTo>
                  <a:lnTo>
                    <a:pt x="684529" y="155194"/>
                  </a:lnTo>
                  <a:lnTo>
                    <a:pt x="674294" y="154953"/>
                  </a:lnTo>
                  <a:lnTo>
                    <a:pt x="663606" y="154797"/>
                  </a:lnTo>
                  <a:lnTo>
                    <a:pt x="652490" y="154711"/>
                  </a:lnTo>
                  <a:lnTo>
                    <a:pt x="640969" y="154686"/>
                  </a:lnTo>
                  <a:lnTo>
                    <a:pt x="628941" y="154711"/>
                  </a:lnTo>
                  <a:lnTo>
                    <a:pt x="617045" y="154797"/>
                  </a:lnTo>
                  <a:lnTo>
                    <a:pt x="605268" y="154953"/>
                  </a:lnTo>
                  <a:lnTo>
                    <a:pt x="593598" y="155194"/>
                  </a:lnTo>
                  <a:lnTo>
                    <a:pt x="592836" y="147446"/>
                  </a:lnTo>
                  <a:lnTo>
                    <a:pt x="617474" y="130048"/>
                  </a:lnTo>
                  <a:lnTo>
                    <a:pt x="617474" y="123443"/>
                  </a:lnTo>
                  <a:lnTo>
                    <a:pt x="617474" y="117093"/>
                  </a:lnTo>
                  <a:lnTo>
                    <a:pt x="617474" y="63881"/>
                  </a:lnTo>
                  <a:lnTo>
                    <a:pt x="617446" y="53520"/>
                  </a:lnTo>
                  <a:lnTo>
                    <a:pt x="617347" y="43576"/>
                  </a:lnTo>
                  <a:lnTo>
                    <a:pt x="617152" y="34037"/>
                  </a:lnTo>
                  <a:lnTo>
                    <a:pt x="616838" y="24892"/>
                  </a:lnTo>
                  <a:lnTo>
                    <a:pt x="593725" y="18923"/>
                  </a:lnTo>
                  <a:lnTo>
                    <a:pt x="592836" y="12318"/>
                  </a:lnTo>
                  <a:lnTo>
                    <a:pt x="611080" y="9483"/>
                  </a:lnTo>
                  <a:lnTo>
                    <a:pt x="628491" y="6492"/>
                  </a:lnTo>
                  <a:lnTo>
                    <a:pt x="645092" y="3335"/>
                  </a:lnTo>
                  <a:lnTo>
                    <a:pt x="660908" y="0"/>
                  </a:lnTo>
                  <a:close/>
                </a:path>
                <a:path w="792479" h="155575">
                  <a:moveTo>
                    <a:pt x="68072" y="0"/>
                  </a:moveTo>
                  <a:lnTo>
                    <a:pt x="70485" y="1269"/>
                  </a:lnTo>
                  <a:lnTo>
                    <a:pt x="70485" y="18542"/>
                  </a:lnTo>
                  <a:lnTo>
                    <a:pt x="84133" y="10634"/>
                  </a:lnTo>
                  <a:lnTo>
                    <a:pt x="97662" y="5000"/>
                  </a:lnTo>
                  <a:lnTo>
                    <a:pt x="111097" y="1629"/>
                  </a:lnTo>
                  <a:lnTo>
                    <a:pt x="124460" y="507"/>
                  </a:lnTo>
                  <a:lnTo>
                    <a:pt x="135628" y="1297"/>
                  </a:lnTo>
                  <a:lnTo>
                    <a:pt x="171529" y="28844"/>
                  </a:lnTo>
                  <a:lnTo>
                    <a:pt x="174878" y="49783"/>
                  </a:lnTo>
                  <a:lnTo>
                    <a:pt x="174878" y="106425"/>
                  </a:lnTo>
                  <a:lnTo>
                    <a:pt x="174900" y="115857"/>
                  </a:lnTo>
                  <a:lnTo>
                    <a:pt x="179324" y="141731"/>
                  </a:lnTo>
                  <a:lnTo>
                    <a:pt x="198882" y="147446"/>
                  </a:lnTo>
                  <a:lnTo>
                    <a:pt x="199389" y="155194"/>
                  </a:lnTo>
                  <a:lnTo>
                    <a:pt x="187840" y="154953"/>
                  </a:lnTo>
                  <a:lnTo>
                    <a:pt x="176244" y="154797"/>
                  </a:lnTo>
                  <a:lnTo>
                    <a:pt x="164599" y="154711"/>
                  </a:lnTo>
                  <a:lnTo>
                    <a:pt x="152908" y="154686"/>
                  </a:lnTo>
                  <a:lnTo>
                    <a:pt x="141100" y="154711"/>
                  </a:lnTo>
                  <a:lnTo>
                    <a:pt x="129889" y="154797"/>
                  </a:lnTo>
                  <a:lnTo>
                    <a:pt x="119296" y="154953"/>
                  </a:lnTo>
                  <a:lnTo>
                    <a:pt x="109347" y="155194"/>
                  </a:lnTo>
                  <a:lnTo>
                    <a:pt x="108585" y="147446"/>
                  </a:lnTo>
                  <a:lnTo>
                    <a:pt x="124840" y="142620"/>
                  </a:lnTo>
                  <a:lnTo>
                    <a:pt x="127253" y="141858"/>
                  </a:lnTo>
                  <a:lnTo>
                    <a:pt x="128650" y="140207"/>
                  </a:lnTo>
                  <a:lnTo>
                    <a:pt x="128777" y="137668"/>
                  </a:lnTo>
                  <a:lnTo>
                    <a:pt x="128904" y="136144"/>
                  </a:lnTo>
                  <a:lnTo>
                    <a:pt x="129032" y="132714"/>
                  </a:lnTo>
                  <a:lnTo>
                    <a:pt x="129032" y="127507"/>
                  </a:lnTo>
                  <a:lnTo>
                    <a:pt x="129032" y="59943"/>
                  </a:lnTo>
                  <a:lnTo>
                    <a:pt x="108331" y="22732"/>
                  </a:lnTo>
                  <a:lnTo>
                    <a:pt x="98171" y="22732"/>
                  </a:lnTo>
                  <a:lnTo>
                    <a:pt x="91380" y="23229"/>
                  </a:lnTo>
                  <a:lnTo>
                    <a:pt x="84518" y="24701"/>
                  </a:lnTo>
                  <a:lnTo>
                    <a:pt x="77561" y="27126"/>
                  </a:lnTo>
                  <a:lnTo>
                    <a:pt x="70485" y="30480"/>
                  </a:lnTo>
                  <a:lnTo>
                    <a:pt x="70485" y="99949"/>
                  </a:lnTo>
                  <a:lnTo>
                    <a:pt x="70993" y="139826"/>
                  </a:lnTo>
                  <a:lnTo>
                    <a:pt x="74549" y="142239"/>
                  </a:lnTo>
                  <a:lnTo>
                    <a:pt x="91312" y="147446"/>
                  </a:lnTo>
                  <a:lnTo>
                    <a:pt x="91694" y="155194"/>
                  </a:lnTo>
                  <a:lnTo>
                    <a:pt x="81458" y="154953"/>
                  </a:lnTo>
                  <a:lnTo>
                    <a:pt x="70770" y="154797"/>
                  </a:lnTo>
                  <a:lnTo>
                    <a:pt x="59654" y="154711"/>
                  </a:lnTo>
                  <a:lnTo>
                    <a:pt x="48133" y="154686"/>
                  </a:lnTo>
                  <a:lnTo>
                    <a:pt x="36105" y="154711"/>
                  </a:lnTo>
                  <a:lnTo>
                    <a:pt x="24209" y="154797"/>
                  </a:lnTo>
                  <a:lnTo>
                    <a:pt x="12432" y="154953"/>
                  </a:lnTo>
                  <a:lnTo>
                    <a:pt x="762" y="155194"/>
                  </a:lnTo>
                  <a:lnTo>
                    <a:pt x="0" y="147446"/>
                  </a:lnTo>
                  <a:lnTo>
                    <a:pt x="24637" y="130048"/>
                  </a:lnTo>
                  <a:lnTo>
                    <a:pt x="24637" y="123443"/>
                  </a:lnTo>
                  <a:lnTo>
                    <a:pt x="24637" y="117093"/>
                  </a:lnTo>
                  <a:lnTo>
                    <a:pt x="24637" y="63881"/>
                  </a:lnTo>
                  <a:lnTo>
                    <a:pt x="24610" y="53520"/>
                  </a:lnTo>
                  <a:lnTo>
                    <a:pt x="24511" y="43576"/>
                  </a:lnTo>
                  <a:lnTo>
                    <a:pt x="24316" y="34037"/>
                  </a:lnTo>
                  <a:lnTo>
                    <a:pt x="24002" y="24892"/>
                  </a:lnTo>
                  <a:lnTo>
                    <a:pt x="888" y="18923"/>
                  </a:lnTo>
                  <a:lnTo>
                    <a:pt x="0" y="12318"/>
                  </a:lnTo>
                  <a:lnTo>
                    <a:pt x="18244" y="9483"/>
                  </a:lnTo>
                  <a:lnTo>
                    <a:pt x="35655" y="6492"/>
                  </a:lnTo>
                  <a:lnTo>
                    <a:pt x="52256" y="3335"/>
                  </a:lnTo>
                  <a:lnTo>
                    <a:pt x="680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27047" y="4601717"/>
              <a:ext cx="217678" cy="17348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41450" y="4601717"/>
              <a:ext cx="149377" cy="1734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671" y="4610734"/>
              <a:ext cx="5968365" cy="159385"/>
            </a:xfrm>
            <a:custGeom>
              <a:avLst/>
              <a:gdLst/>
              <a:ahLst/>
              <a:cxnLst/>
              <a:rect l="l" t="t" r="r" b="b"/>
              <a:pathLst>
                <a:path w="5968365" h="159385">
                  <a:moveTo>
                    <a:pt x="5941999" y="0"/>
                  </a:moveTo>
                  <a:lnTo>
                    <a:pt x="5943777" y="1269"/>
                  </a:lnTo>
                  <a:lnTo>
                    <a:pt x="5943351" y="12584"/>
                  </a:lnTo>
                  <a:lnTo>
                    <a:pt x="5943031" y="24256"/>
                  </a:lnTo>
                  <a:lnTo>
                    <a:pt x="5942831" y="36310"/>
                  </a:lnTo>
                  <a:lnTo>
                    <a:pt x="5942761" y="48767"/>
                  </a:lnTo>
                  <a:lnTo>
                    <a:pt x="5942761" y="109600"/>
                  </a:lnTo>
                  <a:lnTo>
                    <a:pt x="5967399" y="147573"/>
                  </a:lnTo>
                  <a:lnTo>
                    <a:pt x="5967780" y="155320"/>
                  </a:lnTo>
                  <a:lnTo>
                    <a:pt x="5955878" y="155080"/>
                  </a:lnTo>
                  <a:lnTo>
                    <a:pt x="5944000" y="154924"/>
                  </a:lnTo>
                  <a:lnTo>
                    <a:pt x="5932169" y="154838"/>
                  </a:lnTo>
                  <a:lnTo>
                    <a:pt x="5920409" y="154812"/>
                  </a:lnTo>
                  <a:lnTo>
                    <a:pt x="5908380" y="154838"/>
                  </a:lnTo>
                  <a:lnTo>
                    <a:pt x="5896470" y="154924"/>
                  </a:lnTo>
                  <a:lnTo>
                    <a:pt x="5884655" y="155080"/>
                  </a:lnTo>
                  <a:lnTo>
                    <a:pt x="5872911" y="155320"/>
                  </a:lnTo>
                  <a:lnTo>
                    <a:pt x="5872022" y="147573"/>
                  </a:lnTo>
                  <a:lnTo>
                    <a:pt x="5892596" y="141858"/>
                  </a:lnTo>
                  <a:lnTo>
                    <a:pt x="5895009" y="141223"/>
                  </a:lnTo>
                  <a:lnTo>
                    <a:pt x="5896406" y="139572"/>
                  </a:lnTo>
                  <a:lnTo>
                    <a:pt x="5896660" y="137032"/>
                  </a:lnTo>
                  <a:lnTo>
                    <a:pt x="5896787" y="132841"/>
                  </a:lnTo>
                  <a:lnTo>
                    <a:pt x="5896914" y="125856"/>
                  </a:lnTo>
                  <a:lnTo>
                    <a:pt x="5896914" y="115950"/>
                  </a:lnTo>
                  <a:lnTo>
                    <a:pt x="5896914" y="63881"/>
                  </a:lnTo>
                  <a:lnTo>
                    <a:pt x="5896279" y="25018"/>
                  </a:lnTo>
                  <a:lnTo>
                    <a:pt x="5873165" y="19050"/>
                  </a:lnTo>
                  <a:lnTo>
                    <a:pt x="5872276" y="12445"/>
                  </a:lnTo>
                  <a:lnTo>
                    <a:pt x="5891493" y="9394"/>
                  </a:lnTo>
                  <a:lnTo>
                    <a:pt x="5909519" y="6318"/>
                  </a:lnTo>
                  <a:lnTo>
                    <a:pt x="5926354" y="3194"/>
                  </a:lnTo>
                  <a:lnTo>
                    <a:pt x="5941999" y="0"/>
                  </a:lnTo>
                  <a:close/>
                </a:path>
                <a:path w="5968365" h="159385">
                  <a:moveTo>
                    <a:pt x="5422315" y="0"/>
                  </a:moveTo>
                  <a:lnTo>
                    <a:pt x="5424093" y="1269"/>
                  </a:lnTo>
                  <a:lnTo>
                    <a:pt x="5423667" y="12584"/>
                  </a:lnTo>
                  <a:lnTo>
                    <a:pt x="5423347" y="24256"/>
                  </a:lnTo>
                  <a:lnTo>
                    <a:pt x="5423147" y="36310"/>
                  </a:lnTo>
                  <a:lnTo>
                    <a:pt x="5423077" y="48767"/>
                  </a:lnTo>
                  <a:lnTo>
                    <a:pt x="5423077" y="109600"/>
                  </a:lnTo>
                  <a:lnTo>
                    <a:pt x="5447715" y="147573"/>
                  </a:lnTo>
                  <a:lnTo>
                    <a:pt x="5448096" y="155320"/>
                  </a:lnTo>
                  <a:lnTo>
                    <a:pt x="5436194" y="155080"/>
                  </a:lnTo>
                  <a:lnTo>
                    <a:pt x="5424316" y="154924"/>
                  </a:lnTo>
                  <a:lnTo>
                    <a:pt x="5412485" y="154838"/>
                  </a:lnTo>
                  <a:lnTo>
                    <a:pt x="5400725" y="154812"/>
                  </a:lnTo>
                  <a:lnTo>
                    <a:pt x="5388696" y="154838"/>
                  </a:lnTo>
                  <a:lnTo>
                    <a:pt x="5376786" y="154924"/>
                  </a:lnTo>
                  <a:lnTo>
                    <a:pt x="5364971" y="155080"/>
                  </a:lnTo>
                  <a:lnTo>
                    <a:pt x="5353227" y="155320"/>
                  </a:lnTo>
                  <a:lnTo>
                    <a:pt x="5352338" y="147573"/>
                  </a:lnTo>
                  <a:lnTo>
                    <a:pt x="5372912" y="141858"/>
                  </a:lnTo>
                  <a:lnTo>
                    <a:pt x="5375325" y="141223"/>
                  </a:lnTo>
                  <a:lnTo>
                    <a:pt x="5376722" y="139572"/>
                  </a:lnTo>
                  <a:lnTo>
                    <a:pt x="5376976" y="137032"/>
                  </a:lnTo>
                  <a:lnTo>
                    <a:pt x="5377103" y="132841"/>
                  </a:lnTo>
                  <a:lnTo>
                    <a:pt x="5377230" y="125856"/>
                  </a:lnTo>
                  <a:lnTo>
                    <a:pt x="5377230" y="115950"/>
                  </a:lnTo>
                  <a:lnTo>
                    <a:pt x="5377230" y="63881"/>
                  </a:lnTo>
                  <a:lnTo>
                    <a:pt x="5376595" y="25018"/>
                  </a:lnTo>
                  <a:lnTo>
                    <a:pt x="5353481" y="19050"/>
                  </a:lnTo>
                  <a:lnTo>
                    <a:pt x="5352592" y="12445"/>
                  </a:lnTo>
                  <a:lnTo>
                    <a:pt x="5371809" y="9394"/>
                  </a:lnTo>
                  <a:lnTo>
                    <a:pt x="5389835" y="6318"/>
                  </a:lnTo>
                  <a:lnTo>
                    <a:pt x="5406670" y="3194"/>
                  </a:lnTo>
                  <a:lnTo>
                    <a:pt x="5422315" y="0"/>
                  </a:lnTo>
                  <a:close/>
                </a:path>
                <a:path w="5968365" h="159385">
                  <a:moveTo>
                    <a:pt x="4416475" y="0"/>
                  </a:moveTo>
                  <a:lnTo>
                    <a:pt x="4418253" y="1269"/>
                  </a:lnTo>
                  <a:lnTo>
                    <a:pt x="4417827" y="12584"/>
                  </a:lnTo>
                  <a:lnTo>
                    <a:pt x="4417507" y="24256"/>
                  </a:lnTo>
                  <a:lnTo>
                    <a:pt x="4417307" y="36310"/>
                  </a:lnTo>
                  <a:lnTo>
                    <a:pt x="4417237" y="48767"/>
                  </a:lnTo>
                  <a:lnTo>
                    <a:pt x="4417237" y="109600"/>
                  </a:lnTo>
                  <a:lnTo>
                    <a:pt x="4441875" y="147573"/>
                  </a:lnTo>
                  <a:lnTo>
                    <a:pt x="4442256" y="155320"/>
                  </a:lnTo>
                  <a:lnTo>
                    <a:pt x="4430354" y="155080"/>
                  </a:lnTo>
                  <a:lnTo>
                    <a:pt x="4418476" y="154924"/>
                  </a:lnTo>
                  <a:lnTo>
                    <a:pt x="4406645" y="154838"/>
                  </a:lnTo>
                  <a:lnTo>
                    <a:pt x="4394885" y="154812"/>
                  </a:lnTo>
                  <a:lnTo>
                    <a:pt x="4382856" y="154838"/>
                  </a:lnTo>
                  <a:lnTo>
                    <a:pt x="4370946" y="154924"/>
                  </a:lnTo>
                  <a:lnTo>
                    <a:pt x="4359131" y="155080"/>
                  </a:lnTo>
                  <a:lnTo>
                    <a:pt x="4347387" y="155320"/>
                  </a:lnTo>
                  <a:lnTo>
                    <a:pt x="4346498" y="147573"/>
                  </a:lnTo>
                  <a:lnTo>
                    <a:pt x="4367072" y="141858"/>
                  </a:lnTo>
                  <a:lnTo>
                    <a:pt x="4369485" y="141223"/>
                  </a:lnTo>
                  <a:lnTo>
                    <a:pt x="4370882" y="139572"/>
                  </a:lnTo>
                  <a:lnTo>
                    <a:pt x="4371136" y="137032"/>
                  </a:lnTo>
                  <a:lnTo>
                    <a:pt x="4371263" y="132841"/>
                  </a:lnTo>
                  <a:lnTo>
                    <a:pt x="4371390" y="125856"/>
                  </a:lnTo>
                  <a:lnTo>
                    <a:pt x="4371390" y="115950"/>
                  </a:lnTo>
                  <a:lnTo>
                    <a:pt x="4371390" y="63881"/>
                  </a:lnTo>
                  <a:lnTo>
                    <a:pt x="4370755" y="25018"/>
                  </a:lnTo>
                  <a:lnTo>
                    <a:pt x="4347641" y="19050"/>
                  </a:lnTo>
                  <a:lnTo>
                    <a:pt x="4346752" y="12445"/>
                  </a:lnTo>
                  <a:lnTo>
                    <a:pt x="4365969" y="9394"/>
                  </a:lnTo>
                  <a:lnTo>
                    <a:pt x="4383995" y="6318"/>
                  </a:lnTo>
                  <a:lnTo>
                    <a:pt x="4400830" y="3194"/>
                  </a:lnTo>
                  <a:lnTo>
                    <a:pt x="4416475" y="0"/>
                  </a:lnTo>
                  <a:close/>
                </a:path>
                <a:path w="5968365" h="159385">
                  <a:moveTo>
                    <a:pt x="69761" y="0"/>
                  </a:moveTo>
                  <a:lnTo>
                    <a:pt x="71539" y="1269"/>
                  </a:lnTo>
                  <a:lnTo>
                    <a:pt x="71115" y="11961"/>
                  </a:lnTo>
                  <a:lnTo>
                    <a:pt x="70813" y="23844"/>
                  </a:lnTo>
                  <a:lnTo>
                    <a:pt x="70633" y="36917"/>
                  </a:lnTo>
                  <a:lnTo>
                    <a:pt x="70573" y="51181"/>
                  </a:lnTo>
                  <a:lnTo>
                    <a:pt x="70573" y="100837"/>
                  </a:lnTo>
                  <a:lnTo>
                    <a:pt x="90157" y="137413"/>
                  </a:lnTo>
                  <a:lnTo>
                    <a:pt x="99314" y="137413"/>
                  </a:lnTo>
                  <a:lnTo>
                    <a:pt x="106821" y="136989"/>
                  </a:lnTo>
                  <a:lnTo>
                    <a:pt x="114007" y="135731"/>
                  </a:lnTo>
                  <a:lnTo>
                    <a:pt x="120870" y="133663"/>
                  </a:lnTo>
                  <a:lnTo>
                    <a:pt x="127406" y="130809"/>
                  </a:lnTo>
                  <a:lnTo>
                    <a:pt x="127406" y="61975"/>
                  </a:lnTo>
                  <a:lnTo>
                    <a:pt x="104965" y="19050"/>
                  </a:lnTo>
                  <a:lnTo>
                    <a:pt x="104000" y="12445"/>
                  </a:lnTo>
                  <a:lnTo>
                    <a:pt x="122614" y="9394"/>
                  </a:lnTo>
                  <a:lnTo>
                    <a:pt x="140203" y="6318"/>
                  </a:lnTo>
                  <a:lnTo>
                    <a:pt x="156765" y="3194"/>
                  </a:lnTo>
                  <a:lnTo>
                    <a:pt x="172300" y="0"/>
                  </a:lnTo>
                  <a:lnTo>
                    <a:pt x="174231" y="1269"/>
                  </a:lnTo>
                  <a:lnTo>
                    <a:pt x="173738" y="12172"/>
                  </a:lnTo>
                  <a:lnTo>
                    <a:pt x="173385" y="24288"/>
                  </a:lnTo>
                  <a:lnTo>
                    <a:pt x="173172" y="37595"/>
                  </a:lnTo>
                  <a:lnTo>
                    <a:pt x="173100" y="52069"/>
                  </a:lnTo>
                  <a:lnTo>
                    <a:pt x="173112" y="78549"/>
                  </a:lnTo>
                  <a:lnTo>
                    <a:pt x="173266" y="123697"/>
                  </a:lnTo>
                  <a:lnTo>
                    <a:pt x="196684" y="144144"/>
                  </a:lnTo>
                  <a:lnTo>
                    <a:pt x="197484" y="151256"/>
                  </a:lnTo>
                  <a:lnTo>
                    <a:pt x="186266" y="154777"/>
                  </a:lnTo>
                  <a:lnTo>
                    <a:pt x="175853" y="157321"/>
                  </a:lnTo>
                  <a:lnTo>
                    <a:pt x="166245" y="158865"/>
                  </a:lnTo>
                  <a:lnTo>
                    <a:pt x="157441" y="159384"/>
                  </a:lnTo>
                  <a:lnTo>
                    <a:pt x="147550" y="158289"/>
                  </a:lnTo>
                  <a:lnTo>
                    <a:pt x="139515" y="155003"/>
                  </a:lnTo>
                  <a:lnTo>
                    <a:pt x="133338" y="149526"/>
                  </a:lnTo>
                  <a:lnTo>
                    <a:pt x="129019" y="141858"/>
                  </a:lnTo>
                  <a:lnTo>
                    <a:pt x="116889" y="149526"/>
                  </a:lnTo>
                  <a:lnTo>
                    <a:pt x="104235" y="155003"/>
                  </a:lnTo>
                  <a:lnTo>
                    <a:pt x="91057" y="158289"/>
                  </a:lnTo>
                  <a:lnTo>
                    <a:pt x="77355" y="159384"/>
                  </a:lnTo>
                  <a:lnTo>
                    <a:pt x="65077" y="158575"/>
                  </a:lnTo>
                  <a:lnTo>
                    <a:pt x="32156" y="139309"/>
                  </a:lnTo>
                  <a:lnTo>
                    <a:pt x="24714" y="110108"/>
                  </a:lnTo>
                  <a:lnTo>
                    <a:pt x="24714" y="75818"/>
                  </a:lnTo>
                  <a:lnTo>
                    <a:pt x="24673" y="59701"/>
                  </a:lnTo>
                  <a:lnTo>
                    <a:pt x="24552" y="45847"/>
                  </a:lnTo>
                  <a:lnTo>
                    <a:pt x="24349" y="34278"/>
                  </a:lnTo>
                  <a:lnTo>
                    <a:pt x="24066" y="25018"/>
                  </a:lnTo>
                  <a:lnTo>
                    <a:pt x="965" y="19050"/>
                  </a:lnTo>
                  <a:lnTo>
                    <a:pt x="0" y="12445"/>
                  </a:lnTo>
                  <a:lnTo>
                    <a:pt x="19197" y="9394"/>
                  </a:lnTo>
                  <a:lnTo>
                    <a:pt x="37223" y="6318"/>
                  </a:lnTo>
                  <a:lnTo>
                    <a:pt x="54078" y="3194"/>
                  </a:lnTo>
                  <a:lnTo>
                    <a:pt x="697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33447" y="4565395"/>
              <a:ext cx="135762" cy="21361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8668" y="4511547"/>
              <a:ext cx="7266940" cy="315595"/>
            </a:xfrm>
            <a:custGeom>
              <a:avLst/>
              <a:gdLst/>
              <a:ahLst/>
              <a:cxnLst/>
              <a:rect l="l" t="t" r="r" b="b"/>
              <a:pathLst>
                <a:path w="7266940" h="315595">
                  <a:moveTo>
                    <a:pt x="476897" y="62991"/>
                  </a:moveTo>
                  <a:lnTo>
                    <a:pt x="479158" y="64134"/>
                  </a:lnTo>
                  <a:lnTo>
                    <a:pt x="478948" y="74017"/>
                  </a:lnTo>
                  <a:lnTo>
                    <a:pt x="478797" y="84232"/>
                  </a:lnTo>
                  <a:lnTo>
                    <a:pt x="478706" y="94781"/>
                  </a:lnTo>
                  <a:lnTo>
                    <a:pt x="478675" y="105663"/>
                  </a:lnTo>
                  <a:lnTo>
                    <a:pt x="523887" y="105663"/>
                  </a:lnTo>
                  <a:lnTo>
                    <a:pt x="523887" y="123189"/>
                  </a:lnTo>
                  <a:lnTo>
                    <a:pt x="478675" y="123189"/>
                  </a:lnTo>
                  <a:lnTo>
                    <a:pt x="478251" y="147456"/>
                  </a:lnTo>
                  <a:lnTo>
                    <a:pt x="477950" y="169783"/>
                  </a:lnTo>
                  <a:lnTo>
                    <a:pt x="477770" y="190180"/>
                  </a:lnTo>
                  <a:lnTo>
                    <a:pt x="477710" y="208660"/>
                  </a:lnTo>
                  <a:lnTo>
                    <a:pt x="477710" y="219456"/>
                  </a:lnTo>
                  <a:lnTo>
                    <a:pt x="479374" y="226949"/>
                  </a:lnTo>
                  <a:lnTo>
                    <a:pt x="482714" y="231139"/>
                  </a:lnTo>
                  <a:lnTo>
                    <a:pt x="486041" y="235331"/>
                  </a:lnTo>
                  <a:lnTo>
                    <a:pt x="492455" y="237362"/>
                  </a:lnTo>
                  <a:lnTo>
                    <a:pt x="501929" y="237362"/>
                  </a:lnTo>
                  <a:lnTo>
                    <a:pt x="509244" y="237362"/>
                  </a:lnTo>
                  <a:lnTo>
                    <a:pt x="517207" y="236981"/>
                  </a:lnTo>
                  <a:lnTo>
                    <a:pt x="525830" y="236093"/>
                  </a:lnTo>
                  <a:lnTo>
                    <a:pt x="527113" y="245744"/>
                  </a:lnTo>
                  <a:lnTo>
                    <a:pt x="514493" y="251245"/>
                  </a:lnTo>
                  <a:lnTo>
                    <a:pt x="502292" y="255174"/>
                  </a:lnTo>
                  <a:lnTo>
                    <a:pt x="490514" y="257532"/>
                  </a:lnTo>
                  <a:lnTo>
                    <a:pt x="479158" y="258318"/>
                  </a:lnTo>
                  <a:lnTo>
                    <a:pt x="468494" y="257742"/>
                  </a:lnTo>
                  <a:lnTo>
                    <a:pt x="434936" y="237077"/>
                  </a:lnTo>
                  <a:lnTo>
                    <a:pt x="431850" y="220471"/>
                  </a:lnTo>
                  <a:lnTo>
                    <a:pt x="431910" y="201705"/>
                  </a:lnTo>
                  <a:lnTo>
                    <a:pt x="432090" y="179117"/>
                  </a:lnTo>
                  <a:lnTo>
                    <a:pt x="432391" y="152695"/>
                  </a:lnTo>
                  <a:lnTo>
                    <a:pt x="432816" y="122427"/>
                  </a:lnTo>
                  <a:lnTo>
                    <a:pt x="411010" y="116712"/>
                  </a:lnTo>
                  <a:lnTo>
                    <a:pt x="409562" y="108076"/>
                  </a:lnTo>
                  <a:lnTo>
                    <a:pt x="436524" y="105663"/>
                  </a:lnTo>
                  <a:lnTo>
                    <a:pt x="451866" y="67690"/>
                  </a:lnTo>
                  <a:lnTo>
                    <a:pt x="458581" y="66474"/>
                  </a:lnTo>
                  <a:lnTo>
                    <a:pt x="464991" y="65293"/>
                  </a:lnTo>
                  <a:lnTo>
                    <a:pt x="471096" y="64136"/>
                  </a:lnTo>
                  <a:lnTo>
                    <a:pt x="476897" y="62991"/>
                  </a:lnTo>
                  <a:close/>
                </a:path>
                <a:path w="7266940" h="315595">
                  <a:moveTo>
                    <a:pt x="6120015" y="22478"/>
                  </a:moveTo>
                  <a:lnTo>
                    <a:pt x="6127127" y="22478"/>
                  </a:lnTo>
                  <a:lnTo>
                    <a:pt x="6132969" y="24510"/>
                  </a:lnTo>
                  <a:lnTo>
                    <a:pt x="6137541" y="28447"/>
                  </a:lnTo>
                  <a:lnTo>
                    <a:pt x="6141986" y="32512"/>
                  </a:lnTo>
                  <a:lnTo>
                    <a:pt x="6144272" y="38226"/>
                  </a:lnTo>
                  <a:lnTo>
                    <a:pt x="6144272" y="45719"/>
                  </a:lnTo>
                  <a:lnTo>
                    <a:pt x="6144272" y="53085"/>
                  </a:lnTo>
                  <a:lnTo>
                    <a:pt x="6141859" y="59181"/>
                  </a:lnTo>
                  <a:lnTo>
                    <a:pt x="6137160" y="63753"/>
                  </a:lnTo>
                  <a:lnTo>
                    <a:pt x="6132334" y="68452"/>
                  </a:lnTo>
                  <a:lnTo>
                    <a:pt x="6126111" y="70738"/>
                  </a:lnTo>
                  <a:lnTo>
                    <a:pt x="6118364" y="70738"/>
                  </a:lnTo>
                  <a:lnTo>
                    <a:pt x="6111252" y="70738"/>
                  </a:lnTo>
                  <a:lnTo>
                    <a:pt x="6105410" y="68579"/>
                  </a:lnTo>
                  <a:lnTo>
                    <a:pt x="6100838" y="64134"/>
                  </a:lnTo>
                  <a:lnTo>
                    <a:pt x="6096266" y="59816"/>
                  </a:lnTo>
                  <a:lnTo>
                    <a:pt x="6093980" y="54101"/>
                  </a:lnTo>
                  <a:lnTo>
                    <a:pt x="6093980" y="47116"/>
                  </a:lnTo>
                  <a:lnTo>
                    <a:pt x="6093980" y="39496"/>
                  </a:lnTo>
                  <a:lnTo>
                    <a:pt x="6096393" y="33527"/>
                  </a:lnTo>
                  <a:lnTo>
                    <a:pt x="6101219" y="29082"/>
                  </a:lnTo>
                  <a:lnTo>
                    <a:pt x="6106045" y="24637"/>
                  </a:lnTo>
                  <a:lnTo>
                    <a:pt x="6112268" y="22478"/>
                  </a:lnTo>
                  <a:lnTo>
                    <a:pt x="6120015" y="22478"/>
                  </a:lnTo>
                  <a:close/>
                </a:path>
                <a:path w="7266940" h="315595">
                  <a:moveTo>
                    <a:pt x="5600331" y="22478"/>
                  </a:moveTo>
                  <a:lnTo>
                    <a:pt x="5607443" y="22478"/>
                  </a:lnTo>
                  <a:lnTo>
                    <a:pt x="5613285" y="24510"/>
                  </a:lnTo>
                  <a:lnTo>
                    <a:pt x="5617857" y="28447"/>
                  </a:lnTo>
                  <a:lnTo>
                    <a:pt x="5622302" y="32512"/>
                  </a:lnTo>
                  <a:lnTo>
                    <a:pt x="5624588" y="38226"/>
                  </a:lnTo>
                  <a:lnTo>
                    <a:pt x="5624588" y="45719"/>
                  </a:lnTo>
                  <a:lnTo>
                    <a:pt x="5624588" y="53085"/>
                  </a:lnTo>
                  <a:lnTo>
                    <a:pt x="5622175" y="59181"/>
                  </a:lnTo>
                  <a:lnTo>
                    <a:pt x="5617476" y="63753"/>
                  </a:lnTo>
                  <a:lnTo>
                    <a:pt x="5612650" y="68452"/>
                  </a:lnTo>
                  <a:lnTo>
                    <a:pt x="5606427" y="70738"/>
                  </a:lnTo>
                  <a:lnTo>
                    <a:pt x="5598553" y="70738"/>
                  </a:lnTo>
                  <a:lnTo>
                    <a:pt x="5591568" y="70738"/>
                  </a:lnTo>
                  <a:lnTo>
                    <a:pt x="5585726" y="68579"/>
                  </a:lnTo>
                  <a:lnTo>
                    <a:pt x="5581154" y="64134"/>
                  </a:lnTo>
                  <a:lnTo>
                    <a:pt x="5576582" y="59816"/>
                  </a:lnTo>
                  <a:lnTo>
                    <a:pt x="5574296" y="54101"/>
                  </a:lnTo>
                  <a:lnTo>
                    <a:pt x="5574296" y="47116"/>
                  </a:lnTo>
                  <a:lnTo>
                    <a:pt x="5574296" y="39496"/>
                  </a:lnTo>
                  <a:lnTo>
                    <a:pt x="5576709" y="33527"/>
                  </a:lnTo>
                  <a:lnTo>
                    <a:pt x="5581535" y="29082"/>
                  </a:lnTo>
                  <a:lnTo>
                    <a:pt x="5586361" y="24637"/>
                  </a:lnTo>
                  <a:lnTo>
                    <a:pt x="5592584" y="22478"/>
                  </a:lnTo>
                  <a:lnTo>
                    <a:pt x="5600331" y="22478"/>
                  </a:lnTo>
                  <a:close/>
                </a:path>
                <a:path w="7266940" h="315595">
                  <a:moveTo>
                    <a:pt x="4594491" y="22478"/>
                  </a:moveTo>
                  <a:lnTo>
                    <a:pt x="4601603" y="22478"/>
                  </a:lnTo>
                  <a:lnTo>
                    <a:pt x="4607445" y="24510"/>
                  </a:lnTo>
                  <a:lnTo>
                    <a:pt x="4612017" y="28447"/>
                  </a:lnTo>
                  <a:lnTo>
                    <a:pt x="4616462" y="32512"/>
                  </a:lnTo>
                  <a:lnTo>
                    <a:pt x="4618748" y="38226"/>
                  </a:lnTo>
                  <a:lnTo>
                    <a:pt x="4618748" y="45719"/>
                  </a:lnTo>
                  <a:lnTo>
                    <a:pt x="4618748" y="53085"/>
                  </a:lnTo>
                  <a:lnTo>
                    <a:pt x="4616335" y="59181"/>
                  </a:lnTo>
                  <a:lnTo>
                    <a:pt x="4611636" y="63753"/>
                  </a:lnTo>
                  <a:lnTo>
                    <a:pt x="4606810" y="68452"/>
                  </a:lnTo>
                  <a:lnTo>
                    <a:pt x="4600587" y="70738"/>
                  </a:lnTo>
                  <a:lnTo>
                    <a:pt x="4592840" y="70738"/>
                  </a:lnTo>
                  <a:lnTo>
                    <a:pt x="4585728" y="70738"/>
                  </a:lnTo>
                  <a:lnTo>
                    <a:pt x="4579886" y="68579"/>
                  </a:lnTo>
                  <a:lnTo>
                    <a:pt x="4575314" y="64134"/>
                  </a:lnTo>
                  <a:lnTo>
                    <a:pt x="4570742" y="59816"/>
                  </a:lnTo>
                  <a:lnTo>
                    <a:pt x="4568456" y="54101"/>
                  </a:lnTo>
                  <a:lnTo>
                    <a:pt x="4568456" y="47116"/>
                  </a:lnTo>
                  <a:lnTo>
                    <a:pt x="4568456" y="39496"/>
                  </a:lnTo>
                  <a:lnTo>
                    <a:pt x="4570869" y="33527"/>
                  </a:lnTo>
                  <a:lnTo>
                    <a:pt x="4575695" y="29082"/>
                  </a:lnTo>
                  <a:lnTo>
                    <a:pt x="4580521" y="24637"/>
                  </a:lnTo>
                  <a:lnTo>
                    <a:pt x="4586744" y="22478"/>
                  </a:lnTo>
                  <a:lnTo>
                    <a:pt x="4594491" y="22478"/>
                  </a:lnTo>
                  <a:close/>
                </a:path>
                <a:path w="7266940" h="315595">
                  <a:moveTo>
                    <a:pt x="6482092" y="10668"/>
                  </a:moveTo>
                  <a:lnTo>
                    <a:pt x="6483870" y="11937"/>
                  </a:lnTo>
                  <a:lnTo>
                    <a:pt x="6483444" y="23270"/>
                  </a:lnTo>
                  <a:lnTo>
                    <a:pt x="6483124" y="34972"/>
                  </a:lnTo>
                  <a:lnTo>
                    <a:pt x="6482924" y="47031"/>
                  </a:lnTo>
                  <a:lnTo>
                    <a:pt x="6482854" y="59435"/>
                  </a:lnTo>
                  <a:lnTo>
                    <a:pt x="6482854" y="208787"/>
                  </a:lnTo>
                  <a:lnTo>
                    <a:pt x="6507365" y="246760"/>
                  </a:lnTo>
                  <a:lnTo>
                    <a:pt x="6507873" y="254507"/>
                  </a:lnTo>
                  <a:lnTo>
                    <a:pt x="6495969" y="254267"/>
                  </a:lnTo>
                  <a:lnTo>
                    <a:pt x="6484077" y="254111"/>
                  </a:lnTo>
                  <a:lnTo>
                    <a:pt x="6472208" y="254025"/>
                  </a:lnTo>
                  <a:lnTo>
                    <a:pt x="6460375" y="254000"/>
                  </a:lnTo>
                  <a:lnTo>
                    <a:pt x="6448399" y="254025"/>
                  </a:lnTo>
                  <a:lnTo>
                    <a:pt x="6436483" y="254111"/>
                  </a:lnTo>
                  <a:lnTo>
                    <a:pt x="6424639" y="254267"/>
                  </a:lnTo>
                  <a:lnTo>
                    <a:pt x="6412877" y="254507"/>
                  </a:lnTo>
                  <a:lnTo>
                    <a:pt x="6412115" y="246760"/>
                  </a:lnTo>
                  <a:lnTo>
                    <a:pt x="6432689" y="241045"/>
                  </a:lnTo>
                  <a:lnTo>
                    <a:pt x="6435102" y="240410"/>
                  </a:lnTo>
                  <a:lnTo>
                    <a:pt x="6436499" y="238759"/>
                  </a:lnTo>
                  <a:lnTo>
                    <a:pt x="6436626" y="236219"/>
                  </a:lnTo>
                  <a:lnTo>
                    <a:pt x="6436880" y="232028"/>
                  </a:lnTo>
                  <a:lnTo>
                    <a:pt x="6437007" y="225044"/>
                  </a:lnTo>
                  <a:lnTo>
                    <a:pt x="6437007" y="215137"/>
                  </a:lnTo>
                  <a:lnTo>
                    <a:pt x="6437007" y="75056"/>
                  </a:lnTo>
                  <a:lnTo>
                    <a:pt x="6436962" y="64698"/>
                  </a:lnTo>
                  <a:lnTo>
                    <a:pt x="6436833" y="54768"/>
                  </a:lnTo>
                  <a:lnTo>
                    <a:pt x="6436632" y="45267"/>
                  </a:lnTo>
                  <a:lnTo>
                    <a:pt x="6436372" y="36194"/>
                  </a:lnTo>
                  <a:lnTo>
                    <a:pt x="6412623" y="29718"/>
                  </a:lnTo>
                  <a:lnTo>
                    <a:pt x="6411607" y="23113"/>
                  </a:lnTo>
                  <a:lnTo>
                    <a:pt x="6431157" y="20062"/>
                  </a:lnTo>
                  <a:lnTo>
                    <a:pt x="6449421" y="16986"/>
                  </a:lnTo>
                  <a:lnTo>
                    <a:pt x="6466400" y="13862"/>
                  </a:lnTo>
                  <a:lnTo>
                    <a:pt x="6482092" y="10668"/>
                  </a:lnTo>
                  <a:close/>
                </a:path>
                <a:path w="7266940" h="315595">
                  <a:moveTo>
                    <a:pt x="4726444" y="10668"/>
                  </a:moveTo>
                  <a:lnTo>
                    <a:pt x="4728222" y="11937"/>
                  </a:lnTo>
                  <a:lnTo>
                    <a:pt x="4727796" y="23270"/>
                  </a:lnTo>
                  <a:lnTo>
                    <a:pt x="4727476" y="34972"/>
                  </a:lnTo>
                  <a:lnTo>
                    <a:pt x="4727276" y="47031"/>
                  </a:lnTo>
                  <a:lnTo>
                    <a:pt x="4727206" y="59435"/>
                  </a:lnTo>
                  <a:lnTo>
                    <a:pt x="4727206" y="209169"/>
                  </a:lnTo>
                  <a:lnTo>
                    <a:pt x="4749050" y="246760"/>
                  </a:lnTo>
                  <a:lnTo>
                    <a:pt x="4749685" y="254507"/>
                  </a:lnTo>
                  <a:lnTo>
                    <a:pt x="4738874" y="254267"/>
                  </a:lnTo>
                  <a:lnTo>
                    <a:pt x="4727778" y="254111"/>
                  </a:lnTo>
                  <a:lnTo>
                    <a:pt x="4716395" y="254025"/>
                  </a:lnTo>
                  <a:lnTo>
                    <a:pt x="4704727" y="254000"/>
                  </a:lnTo>
                  <a:lnTo>
                    <a:pt x="4692751" y="254025"/>
                  </a:lnTo>
                  <a:lnTo>
                    <a:pt x="4680835" y="254111"/>
                  </a:lnTo>
                  <a:lnTo>
                    <a:pt x="4668991" y="254267"/>
                  </a:lnTo>
                  <a:lnTo>
                    <a:pt x="4657229" y="254507"/>
                  </a:lnTo>
                  <a:lnTo>
                    <a:pt x="4656467" y="246760"/>
                  </a:lnTo>
                  <a:lnTo>
                    <a:pt x="4677041" y="241045"/>
                  </a:lnTo>
                  <a:lnTo>
                    <a:pt x="4679454" y="240410"/>
                  </a:lnTo>
                  <a:lnTo>
                    <a:pt x="4680851" y="238759"/>
                  </a:lnTo>
                  <a:lnTo>
                    <a:pt x="4680978" y="236219"/>
                  </a:lnTo>
                  <a:lnTo>
                    <a:pt x="4681232" y="232028"/>
                  </a:lnTo>
                  <a:lnTo>
                    <a:pt x="4681359" y="225044"/>
                  </a:lnTo>
                  <a:lnTo>
                    <a:pt x="4681359" y="215137"/>
                  </a:lnTo>
                  <a:lnTo>
                    <a:pt x="4681359" y="75056"/>
                  </a:lnTo>
                  <a:lnTo>
                    <a:pt x="4681314" y="64698"/>
                  </a:lnTo>
                  <a:lnTo>
                    <a:pt x="4681185" y="54768"/>
                  </a:lnTo>
                  <a:lnTo>
                    <a:pt x="4680984" y="45267"/>
                  </a:lnTo>
                  <a:lnTo>
                    <a:pt x="4680724" y="36194"/>
                  </a:lnTo>
                  <a:lnTo>
                    <a:pt x="4656975" y="29718"/>
                  </a:lnTo>
                  <a:lnTo>
                    <a:pt x="4655959" y="23113"/>
                  </a:lnTo>
                  <a:lnTo>
                    <a:pt x="4675509" y="20062"/>
                  </a:lnTo>
                  <a:lnTo>
                    <a:pt x="4693773" y="16986"/>
                  </a:lnTo>
                  <a:lnTo>
                    <a:pt x="4710752" y="13862"/>
                  </a:lnTo>
                  <a:lnTo>
                    <a:pt x="4726444" y="10668"/>
                  </a:lnTo>
                  <a:close/>
                </a:path>
                <a:path w="7266940" h="315595">
                  <a:moveTo>
                    <a:pt x="4508512" y="10668"/>
                  </a:moveTo>
                  <a:lnTo>
                    <a:pt x="4510290" y="11937"/>
                  </a:lnTo>
                  <a:lnTo>
                    <a:pt x="4509864" y="23270"/>
                  </a:lnTo>
                  <a:lnTo>
                    <a:pt x="4509544" y="34972"/>
                  </a:lnTo>
                  <a:lnTo>
                    <a:pt x="4509344" y="47031"/>
                  </a:lnTo>
                  <a:lnTo>
                    <a:pt x="4509274" y="59435"/>
                  </a:lnTo>
                  <a:lnTo>
                    <a:pt x="4509274" y="208787"/>
                  </a:lnTo>
                  <a:lnTo>
                    <a:pt x="4533785" y="246760"/>
                  </a:lnTo>
                  <a:lnTo>
                    <a:pt x="4534293" y="254507"/>
                  </a:lnTo>
                  <a:lnTo>
                    <a:pt x="4522389" y="254267"/>
                  </a:lnTo>
                  <a:lnTo>
                    <a:pt x="4510497" y="254111"/>
                  </a:lnTo>
                  <a:lnTo>
                    <a:pt x="4498628" y="254025"/>
                  </a:lnTo>
                  <a:lnTo>
                    <a:pt x="4486795" y="254000"/>
                  </a:lnTo>
                  <a:lnTo>
                    <a:pt x="4474819" y="254025"/>
                  </a:lnTo>
                  <a:lnTo>
                    <a:pt x="4462903" y="254111"/>
                  </a:lnTo>
                  <a:lnTo>
                    <a:pt x="4451059" y="254267"/>
                  </a:lnTo>
                  <a:lnTo>
                    <a:pt x="4439297" y="254507"/>
                  </a:lnTo>
                  <a:lnTo>
                    <a:pt x="4438535" y="246760"/>
                  </a:lnTo>
                  <a:lnTo>
                    <a:pt x="4459109" y="241045"/>
                  </a:lnTo>
                  <a:lnTo>
                    <a:pt x="4461522" y="240410"/>
                  </a:lnTo>
                  <a:lnTo>
                    <a:pt x="4462919" y="238759"/>
                  </a:lnTo>
                  <a:lnTo>
                    <a:pt x="4463046" y="236219"/>
                  </a:lnTo>
                  <a:lnTo>
                    <a:pt x="4463300" y="232028"/>
                  </a:lnTo>
                  <a:lnTo>
                    <a:pt x="4463427" y="225044"/>
                  </a:lnTo>
                  <a:lnTo>
                    <a:pt x="4463427" y="215137"/>
                  </a:lnTo>
                  <a:lnTo>
                    <a:pt x="4463427" y="75056"/>
                  </a:lnTo>
                  <a:lnTo>
                    <a:pt x="4463382" y="64698"/>
                  </a:lnTo>
                  <a:lnTo>
                    <a:pt x="4463253" y="54768"/>
                  </a:lnTo>
                  <a:lnTo>
                    <a:pt x="4463052" y="45267"/>
                  </a:lnTo>
                  <a:lnTo>
                    <a:pt x="4462792" y="36194"/>
                  </a:lnTo>
                  <a:lnTo>
                    <a:pt x="4439043" y="29718"/>
                  </a:lnTo>
                  <a:lnTo>
                    <a:pt x="4438027" y="23113"/>
                  </a:lnTo>
                  <a:lnTo>
                    <a:pt x="4457577" y="20062"/>
                  </a:lnTo>
                  <a:lnTo>
                    <a:pt x="4475841" y="16986"/>
                  </a:lnTo>
                  <a:lnTo>
                    <a:pt x="4492820" y="13862"/>
                  </a:lnTo>
                  <a:lnTo>
                    <a:pt x="4508512" y="10668"/>
                  </a:lnTo>
                  <a:close/>
                </a:path>
                <a:path w="7266940" h="315595">
                  <a:moveTo>
                    <a:pt x="70408" y="10668"/>
                  </a:moveTo>
                  <a:lnTo>
                    <a:pt x="72174" y="11937"/>
                  </a:lnTo>
                  <a:lnTo>
                    <a:pt x="71755" y="25459"/>
                  </a:lnTo>
                  <a:lnTo>
                    <a:pt x="71453" y="42005"/>
                  </a:lnTo>
                  <a:lnTo>
                    <a:pt x="71270" y="61551"/>
                  </a:lnTo>
                  <a:lnTo>
                    <a:pt x="71208" y="84074"/>
                  </a:lnTo>
                  <a:lnTo>
                    <a:pt x="71208" y="114934"/>
                  </a:lnTo>
                  <a:lnTo>
                    <a:pt x="83481" y="108340"/>
                  </a:lnTo>
                  <a:lnTo>
                    <a:pt x="95592" y="103616"/>
                  </a:lnTo>
                  <a:lnTo>
                    <a:pt x="107542" y="100772"/>
                  </a:lnTo>
                  <a:lnTo>
                    <a:pt x="119329" y="99821"/>
                  </a:lnTo>
                  <a:lnTo>
                    <a:pt x="133869" y="101088"/>
                  </a:lnTo>
                  <a:lnTo>
                    <a:pt x="167855" y="120268"/>
                  </a:lnTo>
                  <a:lnTo>
                    <a:pt x="184584" y="157916"/>
                  </a:lnTo>
                  <a:lnTo>
                    <a:pt x="185699" y="173608"/>
                  </a:lnTo>
                  <a:lnTo>
                    <a:pt x="184108" y="192587"/>
                  </a:lnTo>
                  <a:lnTo>
                    <a:pt x="160261" y="236093"/>
                  </a:lnTo>
                  <a:lnTo>
                    <a:pt x="111076" y="256934"/>
                  </a:lnTo>
                  <a:lnTo>
                    <a:pt x="89776" y="258318"/>
                  </a:lnTo>
                  <a:lnTo>
                    <a:pt x="75134" y="257673"/>
                  </a:lnTo>
                  <a:lnTo>
                    <a:pt x="59461" y="255730"/>
                  </a:lnTo>
                  <a:lnTo>
                    <a:pt x="42759" y="252477"/>
                  </a:lnTo>
                  <a:lnTo>
                    <a:pt x="25031" y="247903"/>
                  </a:lnTo>
                  <a:lnTo>
                    <a:pt x="25172" y="237472"/>
                  </a:lnTo>
                  <a:lnTo>
                    <a:pt x="25271" y="225409"/>
                  </a:lnTo>
                  <a:lnTo>
                    <a:pt x="25329" y="211703"/>
                  </a:lnTo>
                  <a:lnTo>
                    <a:pt x="25349" y="196341"/>
                  </a:lnTo>
                  <a:lnTo>
                    <a:pt x="25349" y="100583"/>
                  </a:lnTo>
                  <a:lnTo>
                    <a:pt x="24984" y="51006"/>
                  </a:lnTo>
                  <a:lnTo>
                    <a:pt x="965" y="29718"/>
                  </a:lnTo>
                  <a:lnTo>
                    <a:pt x="0" y="23113"/>
                  </a:lnTo>
                  <a:lnTo>
                    <a:pt x="19479" y="20062"/>
                  </a:lnTo>
                  <a:lnTo>
                    <a:pt x="37704" y="16986"/>
                  </a:lnTo>
                  <a:lnTo>
                    <a:pt x="54680" y="13862"/>
                  </a:lnTo>
                  <a:lnTo>
                    <a:pt x="70408" y="10668"/>
                  </a:lnTo>
                  <a:close/>
                </a:path>
                <a:path w="7266940" h="315595">
                  <a:moveTo>
                    <a:pt x="7186561" y="0"/>
                  </a:moveTo>
                  <a:lnTo>
                    <a:pt x="7221419" y="33121"/>
                  </a:lnTo>
                  <a:lnTo>
                    <a:pt x="7246346" y="70373"/>
                  </a:lnTo>
                  <a:lnTo>
                    <a:pt x="7261321" y="111746"/>
                  </a:lnTo>
                  <a:lnTo>
                    <a:pt x="7266317" y="157225"/>
                  </a:lnTo>
                  <a:lnTo>
                    <a:pt x="7261321" y="203039"/>
                  </a:lnTo>
                  <a:lnTo>
                    <a:pt x="7246346" y="244649"/>
                  </a:lnTo>
                  <a:lnTo>
                    <a:pt x="7221419" y="282045"/>
                  </a:lnTo>
                  <a:lnTo>
                    <a:pt x="7186561" y="315213"/>
                  </a:lnTo>
                  <a:lnTo>
                    <a:pt x="7179068" y="308737"/>
                  </a:lnTo>
                  <a:lnTo>
                    <a:pt x="7201644" y="277804"/>
                  </a:lnTo>
                  <a:lnTo>
                    <a:pt x="7217756" y="242347"/>
                  </a:lnTo>
                  <a:lnTo>
                    <a:pt x="7227414" y="202366"/>
                  </a:lnTo>
                  <a:lnTo>
                    <a:pt x="7230630" y="157860"/>
                  </a:lnTo>
                  <a:lnTo>
                    <a:pt x="7227414" y="113115"/>
                  </a:lnTo>
                  <a:lnTo>
                    <a:pt x="7217756" y="72977"/>
                  </a:lnTo>
                  <a:lnTo>
                    <a:pt x="7201644" y="37435"/>
                  </a:lnTo>
                  <a:lnTo>
                    <a:pt x="7179068" y="6476"/>
                  </a:lnTo>
                  <a:lnTo>
                    <a:pt x="7186561" y="0"/>
                  </a:lnTo>
                  <a:close/>
                </a:path>
                <a:path w="7266940" h="315595">
                  <a:moveTo>
                    <a:pt x="4407928" y="0"/>
                  </a:moveTo>
                  <a:lnTo>
                    <a:pt x="4415294" y="6476"/>
                  </a:lnTo>
                  <a:lnTo>
                    <a:pt x="4392791" y="37407"/>
                  </a:lnTo>
                  <a:lnTo>
                    <a:pt x="4376718" y="72850"/>
                  </a:lnTo>
                  <a:lnTo>
                    <a:pt x="4367074" y="112793"/>
                  </a:lnTo>
                  <a:lnTo>
                    <a:pt x="4363859" y="157225"/>
                  </a:lnTo>
                  <a:lnTo>
                    <a:pt x="4367074" y="202045"/>
                  </a:lnTo>
                  <a:lnTo>
                    <a:pt x="4376718" y="242220"/>
                  </a:lnTo>
                  <a:lnTo>
                    <a:pt x="4392791" y="277776"/>
                  </a:lnTo>
                  <a:lnTo>
                    <a:pt x="4415294" y="308737"/>
                  </a:lnTo>
                  <a:lnTo>
                    <a:pt x="4407928" y="315213"/>
                  </a:lnTo>
                  <a:lnTo>
                    <a:pt x="4373017" y="282090"/>
                  </a:lnTo>
                  <a:lnTo>
                    <a:pt x="4348095" y="244824"/>
                  </a:lnTo>
                  <a:lnTo>
                    <a:pt x="4333151" y="203414"/>
                  </a:lnTo>
                  <a:lnTo>
                    <a:pt x="4328172" y="157860"/>
                  </a:lnTo>
                  <a:lnTo>
                    <a:pt x="4333151" y="112121"/>
                  </a:lnTo>
                  <a:lnTo>
                    <a:pt x="4348095" y="70548"/>
                  </a:lnTo>
                  <a:lnTo>
                    <a:pt x="4373017" y="33166"/>
                  </a:lnTo>
                  <a:lnTo>
                    <a:pt x="440792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1536700"/>
            <a:chOff x="-828" y="0"/>
            <a:chExt cx="9145905" cy="15367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859" y="370331"/>
              <a:ext cx="3761232" cy="4800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530" y="397129"/>
              <a:ext cx="3653586" cy="3717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2642" y="382270"/>
              <a:ext cx="3685476" cy="4025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4943" y="577595"/>
              <a:ext cx="245363" cy="1463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9299" y="603630"/>
              <a:ext cx="136525" cy="38735"/>
            </a:xfrm>
            <a:custGeom>
              <a:avLst/>
              <a:gdLst/>
              <a:ahLst/>
              <a:cxnLst/>
              <a:rect l="l" t="t" r="r" b="b"/>
              <a:pathLst>
                <a:path w="136525" h="38734">
                  <a:moveTo>
                    <a:pt x="128142" y="0"/>
                  </a:moveTo>
                  <a:lnTo>
                    <a:pt x="6730" y="0"/>
                  </a:lnTo>
                  <a:lnTo>
                    <a:pt x="4190" y="1397"/>
                  </a:lnTo>
                  <a:lnTo>
                    <a:pt x="762" y="6985"/>
                  </a:lnTo>
                  <a:lnTo>
                    <a:pt x="0" y="11938"/>
                  </a:lnTo>
                  <a:lnTo>
                    <a:pt x="0" y="26035"/>
                  </a:lnTo>
                  <a:lnTo>
                    <a:pt x="762" y="30988"/>
                  </a:lnTo>
                  <a:lnTo>
                    <a:pt x="4190" y="36830"/>
                  </a:lnTo>
                  <a:lnTo>
                    <a:pt x="6730" y="38227"/>
                  </a:lnTo>
                  <a:lnTo>
                    <a:pt x="129794" y="38227"/>
                  </a:lnTo>
                  <a:lnTo>
                    <a:pt x="132207" y="36830"/>
                  </a:lnTo>
                  <a:lnTo>
                    <a:pt x="135636" y="31242"/>
                  </a:lnTo>
                  <a:lnTo>
                    <a:pt x="136398" y="26289"/>
                  </a:lnTo>
                  <a:lnTo>
                    <a:pt x="136398" y="15494"/>
                  </a:lnTo>
                  <a:lnTo>
                    <a:pt x="129539" y="254"/>
                  </a:lnTo>
                  <a:close/>
                </a:path>
              </a:pathLst>
            </a:custGeom>
            <a:solidFill>
              <a:srgbClr val="F4E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3419" y="587629"/>
              <a:ext cx="168355" cy="702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7824" y="370331"/>
              <a:ext cx="3835908" cy="4800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42306" y="397129"/>
              <a:ext cx="3727195" cy="3717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26431" y="382270"/>
              <a:ext cx="3758990" cy="4025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3551" y="1056132"/>
              <a:ext cx="2776728" cy="4800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27654" y="1082928"/>
              <a:ext cx="2668905" cy="3717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11905" y="1068069"/>
              <a:ext cx="2700782" cy="4025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47013" y="2312416"/>
            <a:ext cx="6488430" cy="344805"/>
            <a:chOff x="947013" y="2312416"/>
            <a:chExt cx="6488430" cy="344805"/>
          </a:xfrm>
        </p:grpSpPr>
        <p:sp>
          <p:nvSpPr>
            <p:cNvPr id="21" name="object 21"/>
            <p:cNvSpPr/>
            <p:nvPr/>
          </p:nvSpPr>
          <p:spPr>
            <a:xfrm>
              <a:off x="956157" y="2338070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30" h="227330">
                  <a:moveTo>
                    <a:pt x="113436" y="134874"/>
                  </a:moveTo>
                  <a:lnTo>
                    <a:pt x="67449" y="180847"/>
                  </a:lnTo>
                  <a:lnTo>
                    <a:pt x="113436" y="226821"/>
                  </a:lnTo>
                  <a:lnTo>
                    <a:pt x="159423" y="180847"/>
                  </a:lnTo>
                  <a:lnTo>
                    <a:pt x="113436" y="134874"/>
                  </a:lnTo>
                  <a:close/>
                </a:path>
                <a:path w="227330" h="227330">
                  <a:moveTo>
                    <a:pt x="45986" y="67437"/>
                  </a:moveTo>
                  <a:lnTo>
                    <a:pt x="0" y="113410"/>
                  </a:lnTo>
                  <a:lnTo>
                    <a:pt x="45986" y="159384"/>
                  </a:lnTo>
                  <a:lnTo>
                    <a:pt x="92125" y="113410"/>
                  </a:lnTo>
                  <a:lnTo>
                    <a:pt x="45986" y="67437"/>
                  </a:lnTo>
                  <a:close/>
                </a:path>
                <a:path w="227330" h="227330">
                  <a:moveTo>
                    <a:pt x="180886" y="67437"/>
                  </a:moveTo>
                  <a:lnTo>
                    <a:pt x="134899" y="113410"/>
                  </a:lnTo>
                  <a:lnTo>
                    <a:pt x="180886" y="159384"/>
                  </a:lnTo>
                  <a:lnTo>
                    <a:pt x="226872" y="113410"/>
                  </a:lnTo>
                  <a:lnTo>
                    <a:pt x="180886" y="67437"/>
                  </a:lnTo>
                  <a:close/>
                </a:path>
                <a:path w="227330" h="227330">
                  <a:moveTo>
                    <a:pt x="113436" y="0"/>
                  </a:moveTo>
                  <a:lnTo>
                    <a:pt x="67449" y="45974"/>
                  </a:lnTo>
                  <a:lnTo>
                    <a:pt x="113436" y="92075"/>
                  </a:lnTo>
                  <a:lnTo>
                    <a:pt x="159575" y="45974"/>
                  </a:lnTo>
                  <a:lnTo>
                    <a:pt x="113436" y="0"/>
                  </a:lnTo>
                  <a:close/>
                </a:path>
              </a:pathLst>
            </a:custGeom>
            <a:solidFill>
              <a:srgbClr val="6BB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6157" y="2338070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30" h="227330">
                  <a:moveTo>
                    <a:pt x="113436" y="134874"/>
                  </a:moveTo>
                  <a:lnTo>
                    <a:pt x="159423" y="180847"/>
                  </a:lnTo>
                  <a:lnTo>
                    <a:pt x="113436" y="226821"/>
                  </a:lnTo>
                  <a:lnTo>
                    <a:pt x="67449" y="180847"/>
                  </a:lnTo>
                  <a:lnTo>
                    <a:pt x="113436" y="134874"/>
                  </a:lnTo>
                  <a:close/>
                </a:path>
                <a:path w="227330" h="227330">
                  <a:moveTo>
                    <a:pt x="180886" y="67437"/>
                  </a:moveTo>
                  <a:lnTo>
                    <a:pt x="226872" y="113410"/>
                  </a:lnTo>
                  <a:lnTo>
                    <a:pt x="180886" y="159384"/>
                  </a:lnTo>
                  <a:lnTo>
                    <a:pt x="134899" y="113410"/>
                  </a:lnTo>
                  <a:lnTo>
                    <a:pt x="180886" y="67437"/>
                  </a:lnTo>
                  <a:close/>
                </a:path>
                <a:path w="227330" h="227330">
                  <a:moveTo>
                    <a:pt x="45986" y="67437"/>
                  </a:moveTo>
                  <a:lnTo>
                    <a:pt x="92125" y="113410"/>
                  </a:lnTo>
                  <a:lnTo>
                    <a:pt x="45986" y="159384"/>
                  </a:lnTo>
                  <a:lnTo>
                    <a:pt x="0" y="113410"/>
                  </a:lnTo>
                  <a:lnTo>
                    <a:pt x="45986" y="67437"/>
                  </a:lnTo>
                  <a:close/>
                </a:path>
                <a:path w="227330" h="227330">
                  <a:moveTo>
                    <a:pt x="113436" y="0"/>
                  </a:moveTo>
                  <a:lnTo>
                    <a:pt x="159575" y="45974"/>
                  </a:lnTo>
                  <a:lnTo>
                    <a:pt x="113436" y="92075"/>
                  </a:lnTo>
                  <a:lnTo>
                    <a:pt x="67449" y="45974"/>
                  </a:lnTo>
                  <a:lnTo>
                    <a:pt x="11343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2735" y="2321560"/>
              <a:ext cx="1277226" cy="2479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2735" y="2321560"/>
              <a:ext cx="1277620" cy="248285"/>
            </a:xfrm>
            <a:custGeom>
              <a:avLst/>
              <a:gdLst/>
              <a:ahLst/>
              <a:cxnLst/>
              <a:rect l="l" t="t" r="r" b="b"/>
              <a:pathLst>
                <a:path w="1277620" h="248285">
                  <a:moveTo>
                    <a:pt x="970140" y="104266"/>
                  </a:moveTo>
                  <a:lnTo>
                    <a:pt x="939963" y="128547"/>
                  </a:lnTo>
                  <a:lnTo>
                    <a:pt x="935088" y="166624"/>
                  </a:lnTo>
                  <a:lnTo>
                    <a:pt x="935635" y="180621"/>
                  </a:lnTo>
                  <a:lnTo>
                    <a:pt x="948899" y="222376"/>
                  </a:lnTo>
                  <a:lnTo>
                    <a:pt x="972045" y="232663"/>
                  </a:lnTo>
                  <a:lnTo>
                    <a:pt x="980496" y="231661"/>
                  </a:lnTo>
                  <a:lnTo>
                    <a:pt x="1004985" y="196437"/>
                  </a:lnTo>
                  <a:lnTo>
                    <a:pt x="1007097" y="168528"/>
                  </a:lnTo>
                  <a:lnTo>
                    <a:pt x="1006527" y="154382"/>
                  </a:lnTo>
                  <a:lnTo>
                    <a:pt x="992982" y="113964"/>
                  </a:lnTo>
                  <a:lnTo>
                    <a:pt x="970140" y="104266"/>
                  </a:lnTo>
                  <a:close/>
                </a:path>
                <a:path w="1277620" h="248285">
                  <a:moveTo>
                    <a:pt x="505828" y="104139"/>
                  </a:moveTo>
                  <a:lnTo>
                    <a:pt x="477507" y="131825"/>
                  </a:lnTo>
                  <a:lnTo>
                    <a:pt x="474459" y="148970"/>
                  </a:lnTo>
                  <a:lnTo>
                    <a:pt x="528434" y="148970"/>
                  </a:lnTo>
                  <a:lnTo>
                    <a:pt x="528434" y="145161"/>
                  </a:lnTo>
                  <a:lnTo>
                    <a:pt x="528079" y="134971"/>
                  </a:lnTo>
                  <a:lnTo>
                    <a:pt x="513448" y="104139"/>
                  </a:lnTo>
                  <a:lnTo>
                    <a:pt x="505828" y="104139"/>
                  </a:lnTo>
                  <a:close/>
                </a:path>
                <a:path w="1277620" h="248285">
                  <a:moveTo>
                    <a:pt x="973315" y="89153"/>
                  </a:moveTo>
                  <a:lnTo>
                    <a:pt x="1022214" y="100887"/>
                  </a:lnTo>
                  <a:lnTo>
                    <a:pt x="1051499" y="134286"/>
                  </a:lnTo>
                  <a:lnTo>
                    <a:pt x="1057135" y="165353"/>
                  </a:lnTo>
                  <a:lnTo>
                    <a:pt x="1055609" y="182878"/>
                  </a:lnTo>
                  <a:lnTo>
                    <a:pt x="1032624" y="225043"/>
                  </a:lnTo>
                  <a:lnTo>
                    <a:pt x="987404" y="246475"/>
                  </a:lnTo>
                  <a:lnTo>
                    <a:pt x="968616" y="247903"/>
                  </a:lnTo>
                  <a:lnTo>
                    <a:pt x="950447" y="246548"/>
                  </a:lnTo>
                  <a:lnTo>
                    <a:pt x="907656" y="226313"/>
                  </a:lnTo>
                  <a:lnTo>
                    <a:pt x="886225" y="186469"/>
                  </a:lnTo>
                  <a:lnTo>
                    <a:pt x="884796" y="169799"/>
                  </a:lnTo>
                  <a:lnTo>
                    <a:pt x="886296" y="152943"/>
                  </a:lnTo>
                  <a:lnTo>
                    <a:pt x="908799" y="111760"/>
                  </a:lnTo>
                  <a:lnTo>
                    <a:pt x="954054" y="90560"/>
                  </a:lnTo>
                  <a:lnTo>
                    <a:pt x="973315" y="89153"/>
                  </a:lnTo>
                  <a:close/>
                </a:path>
                <a:path w="1277620" h="248285">
                  <a:moveTo>
                    <a:pt x="509765" y="89153"/>
                  </a:moveTo>
                  <a:lnTo>
                    <a:pt x="550038" y="99012"/>
                  </a:lnTo>
                  <a:lnTo>
                    <a:pt x="576466" y="140416"/>
                  </a:lnTo>
                  <a:lnTo>
                    <a:pt x="577583" y="154939"/>
                  </a:lnTo>
                  <a:lnTo>
                    <a:pt x="577583" y="158114"/>
                  </a:lnTo>
                  <a:lnTo>
                    <a:pt x="577329" y="161416"/>
                  </a:lnTo>
                  <a:lnTo>
                    <a:pt x="577075" y="164718"/>
                  </a:lnTo>
                  <a:lnTo>
                    <a:pt x="473824" y="164718"/>
                  </a:lnTo>
                  <a:lnTo>
                    <a:pt x="474822" y="179788"/>
                  </a:lnTo>
                  <a:lnTo>
                    <a:pt x="498964" y="217568"/>
                  </a:lnTo>
                  <a:lnTo>
                    <a:pt x="542023" y="225551"/>
                  </a:lnTo>
                  <a:lnTo>
                    <a:pt x="550691" y="225361"/>
                  </a:lnTo>
                  <a:lnTo>
                    <a:pt x="559168" y="224789"/>
                  </a:lnTo>
                  <a:lnTo>
                    <a:pt x="567455" y="223837"/>
                  </a:lnTo>
                  <a:lnTo>
                    <a:pt x="575551" y="222503"/>
                  </a:lnTo>
                  <a:lnTo>
                    <a:pt x="576821" y="232663"/>
                  </a:lnTo>
                  <a:lnTo>
                    <a:pt x="561730" y="239331"/>
                  </a:lnTo>
                  <a:lnTo>
                    <a:pt x="546198" y="244093"/>
                  </a:lnTo>
                  <a:lnTo>
                    <a:pt x="530261" y="246951"/>
                  </a:lnTo>
                  <a:lnTo>
                    <a:pt x="513956" y="247903"/>
                  </a:lnTo>
                  <a:lnTo>
                    <a:pt x="495144" y="246687"/>
                  </a:lnTo>
                  <a:lnTo>
                    <a:pt x="449567" y="228345"/>
                  </a:lnTo>
                  <a:lnTo>
                    <a:pt x="426117" y="188805"/>
                  </a:lnTo>
                  <a:lnTo>
                    <a:pt x="424548" y="170941"/>
                  </a:lnTo>
                  <a:lnTo>
                    <a:pt x="426048" y="153697"/>
                  </a:lnTo>
                  <a:lnTo>
                    <a:pt x="448551" y="112013"/>
                  </a:lnTo>
                  <a:lnTo>
                    <a:pt x="492003" y="90582"/>
                  </a:lnTo>
                  <a:lnTo>
                    <a:pt x="509765" y="89153"/>
                  </a:lnTo>
                  <a:close/>
                </a:path>
                <a:path w="1277620" h="248285">
                  <a:moveTo>
                    <a:pt x="1145908" y="88645"/>
                  </a:moveTo>
                  <a:lnTo>
                    <a:pt x="1148321" y="89915"/>
                  </a:lnTo>
                  <a:lnTo>
                    <a:pt x="1148321" y="107187"/>
                  </a:lnTo>
                  <a:lnTo>
                    <a:pt x="1161969" y="99280"/>
                  </a:lnTo>
                  <a:lnTo>
                    <a:pt x="1175499" y="93646"/>
                  </a:lnTo>
                  <a:lnTo>
                    <a:pt x="1188933" y="90275"/>
                  </a:lnTo>
                  <a:lnTo>
                    <a:pt x="1202296" y="89153"/>
                  </a:lnTo>
                  <a:lnTo>
                    <a:pt x="1213464" y="89943"/>
                  </a:lnTo>
                  <a:lnTo>
                    <a:pt x="1249365" y="117490"/>
                  </a:lnTo>
                  <a:lnTo>
                    <a:pt x="1252715" y="138429"/>
                  </a:lnTo>
                  <a:lnTo>
                    <a:pt x="1252715" y="195072"/>
                  </a:lnTo>
                  <a:lnTo>
                    <a:pt x="1252737" y="204503"/>
                  </a:lnTo>
                  <a:lnTo>
                    <a:pt x="1257160" y="230377"/>
                  </a:lnTo>
                  <a:lnTo>
                    <a:pt x="1276718" y="236092"/>
                  </a:lnTo>
                  <a:lnTo>
                    <a:pt x="1277226" y="243839"/>
                  </a:lnTo>
                  <a:lnTo>
                    <a:pt x="1265677" y="243599"/>
                  </a:lnTo>
                  <a:lnTo>
                    <a:pt x="1254080" y="243443"/>
                  </a:lnTo>
                  <a:lnTo>
                    <a:pt x="1242436" y="243357"/>
                  </a:lnTo>
                  <a:lnTo>
                    <a:pt x="1230744" y="243331"/>
                  </a:lnTo>
                  <a:lnTo>
                    <a:pt x="1218937" y="243357"/>
                  </a:lnTo>
                  <a:lnTo>
                    <a:pt x="1207725" y="243443"/>
                  </a:lnTo>
                  <a:lnTo>
                    <a:pt x="1197132" y="243599"/>
                  </a:lnTo>
                  <a:lnTo>
                    <a:pt x="1187183" y="243839"/>
                  </a:lnTo>
                  <a:lnTo>
                    <a:pt x="1186421" y="236092"/>
                  </a:lnTo>
                  <a:lnTo>
                    <a:pt x="1202677" y="231266"/>
                  </a:lnTo>
                  <a:lnTo>
                    <a:pt x="1205090" y="230504"/>
                  </a:lnTo>
                  <a:lnTo>
                    <a:pt x="1206487" y="228853"/>
                  </a:lnTo>
                  <a:lnTo>
                    <a:pt x="1206614" y="226313"/>
                  </a:lnTo>
                  <a:lnTo>
                    <a:pt x="1206741" y="224789"/>
                  </a:lnTo>
                  <a:lnTo>
                    <a:pt x="1206868" y="221361"/>
                  </a:lnTo>
                  <a:lnTo>
                    <a:pt x="1206868" y="216153"/>
                  </a:lnTo>
                  <a:lnTo>
                    <a:pt x="1206868" y="148589"/>
                  </a:lnTo>
                  <a:lnTo>
                    <a:pt x="1186167" y="111378"/>
                  </a:lnTo>
                  <a:lnTo>
                    <a:pt x="1176007" y="111378"/>
                  </a:lnTo>
                  <a:lnTo>
                    <a:pt x="1169216" y="111875"/>
                  </a:lnTo>
                  <a:lnTo>
                    <a:pt x="1162354" y="113347"/>
                  </a:lnTo>
                  <a:lnTo>
                    <a:pt x="1155397" y="115772"/>
                  </a:lnTo>
                  <a:lnTo>
                    <a:pt x="1148321" y="119125"/>
                  </a:lnTo>
                  <a:lnTo>
                    <a:pt x="1148321" y="188594"/>
                  </a:lnTo>
                  <a:lnTo>
                    <a:pt x="1148829" y="228473"/>
                  </a:lnTo>
                  <a:lnTo>
                    <a:pt x="1152385" y="230886"/>
                  </a:lnTo>
                  <a:lnTo>
                    <a:pt x="1169149" y="236092"/>
                  </a:lnTo>
                  <a:lnTo>
                    <a:pt x="1169530" y="243839"/>
                  </a:lnTo>
                  <a:lnTo>
                    <a:pt x="1159294" y="243599"/>
                  </a:lnTo>
                  <a:lnTo>
                    <a:pt x="1148607" y="243443"/>
                  </a:lnTo>
                  <a:lnTo>
                    <a:pt x="1137490" y="243357"/>
                  </a:lnTo>
                  <a:lnTo>
                    <a:pt x="1125969" y="243331"/>
                  </a:lnTo>
                  <a:lnTo>
                    <a:pt x="1113942" y="243357"/>
                  </a:lnTo>
                  <a:lnTo>
                    <a:pt x="1102045" y="243443"/>
                  </a:lnTo>
                  <a:lnTo>
                    <a:pt x="1090268" y="243599"/>
                  </a:lnTo>
                  <a:lnTo>
                    <a:pt x="1078598" y="243839"/>
                  </a:lnTo>
                  <a:lnTo>
                    <a:pt x="1077836" y="236092"/>
                  </a:lnTo>
                  <a:lnTo>
                    <a:pt x="1102474" y="218693"/>
                  </a:lnTo>
                  <a:lnTo>
                    <a:pt x="1102474" y="212089"/>
                  </a:lnTo>
                  <a:lnTo>
                    <a:pt x="1102474" y="205739"/>
                  </a:lnTo>
                  <a:lnTo>
                    <a:pt x="1102474" y="152526"/>
                  </a:lnTo>
                  <a:lnTo>
                    <a:pt x="1102446" y="142166"/>
                  </a:lnTo>
                  <a:lnTo>
                    <a:pt x="1102347" y="132222"/>
                  </a:lnTo>
                  <a:lnTo>
                    <a:pt x="1102152" y="122683"/>
                  </a:lnTo>
                  <a:lnTo>
                    <a:pt x="1101839" y="113537"/>
                  </a:lnTo>
                  <a:lnTo>
                    <a:pt x="1078725" y="107568"/>
                  </a:lnTo>
                  <a:lnTo>
                    <a:pt x="1077836" y="100964"/>
                  </a:lnTo>
                  <a:lnTo>
                    <a:pt x="1096080" y="98129"/>
                  </a:lnTo>
                  <a:lnTo>
                    <a:pt x="1113491" y="95138"/>
                  </a:lnTo>
                  <a:lnTo>
                    <a:pt x="1130092" y="91981"/>
                  </a:lnTo>
                  <a:lnTo>
                    <a:pt x="1145908" y="88645"/>
                  </a:lnTo>
                  <a:close/>
                </a:path>
                <a:path w="1277620" h="248285">
                  <a:moveTo>
                    <a:pt x="735952" y="88645"/>
                  </a:moveTo>
                  <a:lnTo>
                    <a:pt x="738365" y="89915"/>
                  </a:lnTo>
                  <a:lnTo>
                    <a:pt x="738365" y="107187"/>
                  </a:lnTo>
                  <a:lnTo>
                    <a:pt x="752013" y="99280"/>
                  </a:lnTo>
                  <a:lnTo>
                    <a:pt x="765543" y="93646"/>
                  </a:lnTo>
                  <a:lnTo>
                    <a:pt x="778977" y="90275"/>
                  </a:lnTo>
                  <a:lnTo>
                    <a:pt x="792340" y="89153"/>
                  </a:lnTo>
                  <a:lnTo>
                    <a:pt x="803508" y="89943"/>
                  </a:lnTo>
                  <a:lnTo>
                    <a:pt x="839409" y="117490"/>
                  </a:lnTo>
                  <a:lnTo>
                    <a:pt x="842759" y="138429"/>
                  </a:lnTo>
                  <a:lnTo>
                    <a:pt x="842759" y="195072"/>
                  </a:lnTo>
                  <a:lnTo>
                    <a:pt x="842781" y="204503"/>
                  </a:lnTo>
                  <a:lnTo>
                    <a:pt x="847204" y="230377"/>
                  </a:lnTo>
                  <a:lnTo>
                    <a:pt x="866762" y="236092"/>
                  </a:lnTo>
                  <a:lnTo>
                    <a:pt x="867270" y="243839"/>
                  </a:lnTo>
                  <a:lnTo>
                    <a:pt x="855721" y="243599"/>
                  </a:lnTo>
                  <a:lnTo>
                    <a:pt x="844124" y="243443"/>
                  </a:lnTo>
                  <a:lnTo>
                    <a:pt x="832480" y="243357"/>
                  </a:lnTo>
                  <a:lnTo>
                    <a:pt x="820788" y="243331"/>
                  </a:lnTo>
                  <a:lnTo>
                    <a:pt x="808981" y="243357"/>
                  </a:lnTo>
                  <a:lnTo>
                    <a:pt x="797769" y="243443"/>
                  </a:lnTo>
                  <a:lnTo>
                    <a:pt x="787176" y="243599"/>
                  </a:lnTo>
                  <a:lnTo>
                    <a:pt x="777227" y="243839"/>
                  </a:lnTo>
                  <a:lnTo>
                    <a:pt x="776465" y="236092"/>
                  </a:lnTo>
                  <a:lnTo>
                    <a:pt x="792721" y="231266"/>
                  </a:lnTo>
                  <a:lnTo>
                    <a:pt x="795134" y="230504"/>
                  </a:lnTo>
                  <a:lnTo>
                    <a:pt x="796531" y="228853"/>
                  </a:lnTo>
                  <a:lnTo>
                    <a:pt x="796658" y="226313"/>
                  </a:lnTo>
                  <a:lnTo>
                    <a:pt x="796785" y="224789"/>
                  </a:lnTo>
                  <a:lnTo>
                    <a:pt x="796912" y="221361"/>
                  </a:lnTo>
                  <a:lnTo>
                    <a:pt x="796912" y="216153"/>
                  </a:lnTo>
                  <a:lnTo>
                    <a:pt x="796912" y="148589"/>
                  </a:lnTo>
                  <a:lnTo>
                    <a:pt x="776211" y="111378"/>
                  </a:lnTo>
                  <a:lnTo>
                    <a:pt x="766051" y="111378"/>
                  </a:lnTo>
                  <a:lnTo>
                    <a:pt x="759260" y="111875"/>
                  </a:lnTo>
                  <a:lnTo>
                    <a:pt x="752398" y="113347"/>
                  </a:lnTo>
                  <a:lnTo>
                    <a:pt x="745441" y="115772"/>
                  </a:lnTo>
                  <a:lnTo>
                    <a:pt x="738365" y="119125"/>
                  </a:lnTo>
                  <a:lnTo>
                    <a:pt x="738365" y="188594"/>
                  </a:lnTo>
                  <a:lnTo>
                    <a:pt x="738873" y="228473"/>
                  </a:lnTo>
                  <a:lnTo>
                    <a:pt x="742429" y="230886"/>
                  </a:lnTo>
                  <a:lnTo>
                    <a:pt x="759193" y="236092"/>
                  </a:lnTo>
                  <a:lnTo>
                    <a:pt x="759574" y="243839"/>
                  </a:lnTo>
                  <a:lnTo>
                    <a:pt x="749338" y="243599"/>
                  </a:lnTo>
                  <a:lnTo>
                    <a:pt x="738651" y="243443"/>
                  </a:lnTo>
                  <a:lnTo>
                    <a:pt x="727534" y="243357"/>
                  </a:lnTo>
                  <a:lnTo>
                    <a:pt x="716013" y="243331"/>
                  </a:lnTo>
                  <a:lnTo>
                    <a:pt x="703986" y="243357"/>
                  </a:lnTo>
                  <a:lnTo>
                    <a:pt x="692089" y="243443"/>
                  </a:lnTo>
                  <a:lnTo>
                    <a:pt x="680312" y="243599"/>
                  </a:lnTo>
                  <a:lnTo>
                    <a:pt x="668642" y="243839"/>
                  </a:lnTo>
                  <a:lnTo>
                    <a:pt x="667880" y="236092"/>
                  </a:lnTo>
                  <a:lnTo>
                    <a:pt x="692518" y="218693"/>
                  </a:lnTo>
                  <a:lnTo>
                    <a:pt x="692518" y="212089"/>
                  </a:lnTo>
                  <a:lnTo>
                    <a:pt x="692518" y="205739"/>
                  </a:lnTo>
                  <a:lnTo>
                    <a:pt x="692518" y="152526"/>
                  </a:lnTo>
                  <a:lnTo>
                    <a:pt x="692490" y="142166"/>
                  </a:lnTo>
                  <a:lnTo>
                    <a:pt x="692391" y="132222"/>
                  </a:lnTo>
                  <a:lnTo>
                    <a:pt x="692196" y="122683"/>
                  </a:lnTo>
                  <a:lnTo>
                    <a:pt x="691883" y="113537"/>
                  </a:lnTo>
                  <a:lnTo>
                    <a:pt x="668769" y="107568"/>
                  </a:lnTo>
                  <a:lnTo>
                    <a:pt x="667880" y="100964"/>
                  </a:lnTo>
                  <a:lnTo>
                    <a:pt x="686124" y="98129"/>
                  </a:lnTo>
                  <a:lnTo>
                    <a:pt x="703535" y="95138"/>
                  </a:lnTo>
                  <a:lnTo>
                    <a:pt x="720136" y="91981"/>
                  </a:lnTo>
                  <a:lnTo>
                    <a:pt x="735952" y="88645"/>
                  </a:lnTo>
                  <a:close/>
                </a:path>
                <a:path w="1277620" h="248285">
                  <a:moveTo>
                    <a:pt x="1130" y="17272"/>
                  </a:moveTo>
                  <a:lnTo>
                    <a:pt x="20778" y="17531"/>
                  </a:lnTo>
                  <a:lnTo>
                    <a:pt x="40005" y="17732"/>
                  </a:lnTo>
                  <a:lnTo>
                    <a:pt x="58812" y="17861"/>
                  </a:lnTo>
                  <a:lnTo>
                    <a:pt x="77203" y="17906"/>
                  </a:lnTo>
                  <a:lnTo>
                    <a:pt x="122288" y="17906"/>
                  </a:lnTo>
                  <a:lnTo>
                    <a:pt x="140645" y="17861"/>
                  </a:lnTo>
                  <a:lnTo>
                    <a:pt x="159515" y="17732"/>
                  </a:lnTo>
                  <a:lnTo>
                    <a:pt x="178884" y="17531"/>
                  </a:lnTo>
                  <a:lnTo>
                    <a:pt x="198742" y="17272"/>
                  </a:lnTo>
                  <a:lnTo>
                    <a:pt x="199758" y="18541"/>
                  </a:lnTo>
                  <a:lnTo>
                    <a:pt x="189090" y="77597"/>
                  </a:lnTo>
                  <a:lnTo>
                    <a:pt x="180073" y="79120"/>
                  </a:lnTo>
                  <a:lnTo>
                    <a:pt x="169532" y="34543"/>
                  </a:lnTo>
                  <a:lnTo>
                    <a:pt x="122923" y="34543"/>
                  </a:lnTo>
                  <a:lnTo>
                    <a:pt x="122923" y="192277"/>
                  </a:lnTo>
                  <a:lnTo>
                    <a:pt x="122945" y="201374"/>
                  </a:lnTo>
                  <a:lnTo>
                    <a:pt x="127622" y="228600"/>
                  </a:lnTo>
                  <a:lnTo>
                    <a:pt x="152895" y="235712"/>
                  </a:lnTo>
                  <a:lnTo>
                    <a:pt x="153403" y="243839"/>
                  </a:lnTo>
                  <a:lnTo>
                    <a:pt x="139949" y="243599"/>
                  </a:lnTo>
                  <a:lnTo>
                    <a:pt x="126447" y="243443"/>
                  </a:lnTo>
                  <a:lnTo>
                    <a:pt x="112898" y="243357"/>
                  </a:lnTo>
                  <a:lnTo>
                    <a:pt x="99301" y="243331"/>
                  </a:lnTo>
                  <a:lnTo>
                    <a:pt x="85255" y="243357"/>
                  </a:lnTo>
                  <a:lnTo>
                    <a:pt x="71516" y="243443"/>
                  </a:lnTo>
                  <a:lnTo>
                    <a:pt x="58106" y="243599"/>
                  </a:lnTo>
                  <a:lnTo>
                    <a:pt x="45046" y="243839"/>
                  </a:lnTo>
                  <a:lnTo>
                    <a:pt x="44234" y="235712"/>
                  </a:lnTo>
                  <a:lnTo>
                    <a:pt x="74504" y="209613"/>
                  </a:lnTo>
                  <a:lnTo>
                    <a:pt x="74536" y="192277"/>
                  </a:lnTo>
                  <a:lnTo>
                    <a:pt x="74536" y="34543"/>
                  </a:lnTo>
                  <a:lnTo>
                    <a:pt x="28092" y="34543"/>
                  </a:lnTo>
                  <a:lnTo>
                    <a:pt x="13233" y="77469"/>
                  </a:lnTo>
                  <a:lnTo>
                    <a:pt x="4190" y="78993"/>
                  </a:lnTo>
                  <a:lnTo>
                    <a:pt x="0" y="18541"/>
                  </a:lnTo>
                  <a:lnTo>
                    <a:pt x="1130" y="17272"/>
                  </a:lnTo>
                  <a:close/>
                </a:path>
                <a:path w="1277620" h="248285">
                  <a:moveTo>
                    <a:pt x="278117" y="0"/>
                  </a:moveTo>
                  <a:lnTo>
                    <a:pt x="279895" y="1269"/>
                  </a:lnTo>
                  <a:lnTo>
                    <a:pt x="279468" y="12602"/>
                  </a:lnTo>
                  <a:lnTo>
                    <a:pt x="279149" y="24304"/>
                  </a:lnTo>
                  <a:lnTo>
                    <a:pt x="278948" y="36363"/>
                  </a:lnTo>
                  <a:lnTo>
                    <a:pt x="278879" y="48767"/>
                  </a:lnTo>
                  <a:lnTo>
                    <a:pt x="278879" y="105410"/>
                  </a:lnTo>
                  <a:lnTo>
                    <a:pt x="292474" y="98315"/>
                  </a:lnTo>
                  <a:lnTo>
                    <a:pt x="306009" y="93233"/>
                  </a:lnTo>
                  <a:lnTo>
                    <a:pt x="319473" y="90175"/>
                  </a:lnTo>
                  <a:lnTo>
                    <a:pt x="332854" y="89153"/>
                  </a:lnTo>
                  <a:lnTo>
                    <a:pt x="343968" y="89943"/>
                  </a:lnTo>
                  <a:lnTo>
                    <a:pt x="379812" y="117490"/>
                  </a:lnTo>
                  <a:lnTo>
                    <a:pt x="383146" y="138429"/>
                  </a:lnTo>
                  <a:lnTo>
                    <a:pt x="383146" y="195072"/>
                  </a:lnTo>
                  <a:lnTo>
                    <a:pt x="383170" y="204503"/>
                  </a:lnTo>
                  <a:lnTo>
                    <a:pt x="387718" y="230377"/>
                  </a:lnTo>
                  <a:lnTo>
                    <a:pt x="407276" y="236092"/>
                  </a:lnTo>
                  <a:lnTo>
                    <a:pt x="407784" y="243839"/>
                  </a:lnTo>
                  <a:lnTo>
                    <a:pt x="396161" y="243599"/>
                  </a:lnTo>
                  <a:lnTo>
                    <a:pt x="384527" y="243443"/>
                  </a:lnTo>
                  <a:lnTo>
                    <a:pt x="372869" y="243357"/>
                  </a:lnTo>
                  <a:lnTo>
                    <a:pt x="361175" y="243331"/>
                  </a:lnTo>
                  <a:lnTo>
                    <a:pt x="349386" y="243357"/>
                  </a:lnTo>
                  <a:lnTo>
                    <a:pt x="338204" y="243443"/>
                  </a:lnTo>
                  <a:lnTo>
                    <a:pt x="327617" y="243599"/>
                  </a:lnTo>
                  <a:lnTo>
                    <a:pt x="317614" y="243839"/>
                  </a:lnTo>
                  <a:lnTo>
                    <a:pt x="316979" y="236092"/>
                  </a:lnTo>
                  <a:lnTo>
                    <a:pt x="337299" y="224789"/>
                  </a:lnTo>
                  <a:lnTo>
                    <a:pt x="337299" y="221361"/>
                  </a:lnTo>
                  <a:lnTo>
                    <a:pt x="337299" y="216153"/>
                  </a:lnTo>
                  <a:lnTo>
                    <a:pt x="337299" y="148589"/>
                  </a:lnTo>
                  <a:lnTo>
                    <a:pt x="336821" y="139320"/>
                  </a:lnTo>
                  <a:lnTo>
                    <a:pt x="316725" y="111378"/>
                  </a:lnTo>
                  <a:lnTo>
                    <a:pt x="306438" y="111378"/>
                  </a:lnTo>
                  <a:lnTo>
                    <a:pt x="299721" y="111761"/>
                  </a:lnTo>
                  <a:lnTo>
                    <a:pt x="292896" y="112918"/>
                  </a:lnTo>
                  <a:lnTo>
                    <a:pt x="285953" y="114861"/>
                  </a:lnTo>
                  <a:lnTo>
                    <a:pt x="278879" y="117601"/>
                  </a:lnTo>
                  <a:lnTo>
                    <a:pt x="278879" y="188594"/>
                  </a:lnTo>
                  <a:lnTo>
                    <a:pt x="278903" y="198477"/>
                  </a:lnTo>
                  <a:lnTo>
                    <a:pt x="278974" y="207930"/>
                  </a:lnTo>
                  <a:lnTo>
                    <a:pt x="279093" y="216955"/>
                  </a:lnTo>
                  <a:lnTo>
                    <a:pt x="279260" y="225551"/>
                  </a:lnTo>
                  <a:lnTo>
                    <a:pt x="279260" y="228473"/>
                  </a:lnTo>
                  <a:lnTo>
                    <a:pt x="280530" y="230250"/>
                  </a:lnTo>
                  <a:lnTo>
                    <a:pt x="282943" y="230886"/>
                  </a:lnTo>
                  <a:lnTo>
                    <a:pt x="299707" y="236092"/>
                  </a:lnTo>
                  <a:lnTo>
                    <a:pt x="300088" y="243839"/>
                  </a:lnTo>
                  <a:lnTo>
                    <a:pt x="289797" y="243599"/>
                  </a:lnTo>
                  <a:lnTo>
                    <a:pt x="279101" y="243443"/>
                  </a:lnTo>
                  <a:lnTo>
                    <a:pt x="267977" y="243357"/>
                  </a:lnTo>
                  <a:lnTo>
                    <a:pt x="256400" y="243331"/>
                  </a:lnTo>
                  <a:lnTo>
                    <a:pt x="244446" y="243357"/>
                  </a:lnTo>
                  <a:lnTo>
                    <a:pt x="232587" y="243443"/>
                  </a:lnTo>
                  <a:lnTo>
                    <a:pt x="220824" y="243599"/>
                  </a:lnTo>
                  <a:lnTo>
                    <a:pt x="209156" y="243839"/>
                  </a:lnTo>
                  <a:lnTo>
                    <a:pt x="208267" y="236092"/>
                  </a:lnTo>
                  <a:lnTo>
                    <a:pt x="229095" y="230377"/>
                  </a:lnTo>
                  <a:lnTo>
                    <a:pt x="231508" y="229742"/>
                  </a:lnTo>
                  <a:lnTo>
                    <a:pt x="232778" y="228091"/>
                  </a:lnTo>
                  <a:lnTo>
                    <a:pt x="232905" y="225551"/>
                  </a:lnTo>
                  <a:lnTo>
                    <a:pt x="233032" y="218693"/>
                  </a:lnTo>
                  <a:lnTo>
                    <a:pt x="233032" y="212089"/>
                  </a:lnTo>
                  <a:lnTo>
                    <a:pt x="233032" y="205739"/>
                  </a:lnTo>
                  <a:lnTo>
                    <a:pt x="233032" y="64388"/>
                  </a:lnTo>
                  <a:lnTo>
                    <a:pt x="232986" y="54030"/>
                  </a:lnTo>
                  <a:lnTo>
                    <a:pt x="232857" y="44100"/>
                  </a:lnTo>
                  <a:lnTo>
                    <a:pt x="232657" y="34599"/>
                  </a:lnTo>
                  <a:lnTo>
                    <a:pt x="232397" y="25526"/>
                  </a:lnTo>
                  <a:lnTo>
                    <a:pt x="208648" y="19050"/>
                  </a:lnTo>
                  <a:lnTo>
                    <a:pt x="207632" y="12445"/>
                  </a:lnTo>
                  <a:lnTo>
                    <a:pt x="227182" y="9394"/>
                  </a:lnTo>
                  <a:lnTo>
                    <a:pt x="245446" y="6318"/>
                  </a:lnTo>
                  <a:lnTo>
                    <a:pt x="262424" y="3194"/>
                  </a:lnTo>
                  <a:lnTo>
                    <a:pt x="2781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07741" y="2472862"/>
              <a:ext cx="89782" cy="235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07741" y="2472862"/>
              <a:ext cx="90170" cy="24130"/>
            </a:xfrm>
            <a:custGeom>
              <a:avLst/>
              <a:gdLst/>
              <a:ahLst/>
              <a:cxnLst/>
              <a:rect l="l" t="t" r="r" b="b"/>
              <a:pathLst>
                <a:path w="90169" h="24130">
                  <a:moveTo>
                    <a:pt x="0" y="23576"/>
                  </a:moveTo>
                  <a:lnTo>
                    <a:pt x="89782" y="23576"/>
                  </a:lnTo>
                  <a:lnTo>
                    <a:pt x="89782" y="0"/>
                  </a:lnTo>
                  <a:lnTo>
                    <a:pt x="0" y="0"/>
                  </a:lnTo>
                  <a:lnTo>
                    <a:pt x="0" y="23576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3184" y="2321560"/>
              <a:ext cx="4802632" cy="3265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29124" y="2416683"/>
              <a:ext cx="90297" cy="14668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5968" y="2410714"/>
              <a:ext cx="304165" cy="158750"/>
            </a:xfrm>
            <a:custGeom>
              <a:avLst/>
              <a:gdLst/>
              <a:ahLst/>
              <a:cxnLst/>
              <a:rect l="l" t="t" r="r" b="b"/>
              <a:pathLst>
                <a:path w="304164" h="158750">
                  <a:moveTo>
                    <a:pt x="81280" y="14986"/>
                  </a:moveTo>
                  <a:lnTo>
                    <a:pt x="52959" y="42672"/>
                  </a:lnTo>
                  <a:lnTo>
                    <a:pt x="49911" y="59816"/>
                  </a:lnTo>
                  <a:lnTo>
                    <a:pt x="103886" y="59816"/>
                  </a:lnTo>
                  <a:lnTo>
                    <a:pt x="103886" y="56007"/>
                  </a:lnTo>
                  <a:lnTo>
                    <a:pt x="103530" y="45817"/>
                  </a:lnTo>
                  <a:lnTo>
                    <a:pt x="88900" y="14986"/>
                  </a:lnTo>
                  <a:lnTo>
                    <a:pt x="81280" y="14986"/>
                  </a:lnTo>
                  <a:close/>
                </a:path>
                <a:path w="304164" h="158750">
                  <a:moveTo>
                    <a:pt x="249555" y="0"/>
                  </a:moveTo>
                  <a:lnTo>
                    <a:pt x="262653" y="480"/>
                  </a:lnTo>
                  <a:lnTo>
                    <a:pt x="275097" y="1936"/>
                  </a:lnTo>
                  <a:lnTo>
                    <a:pt x="286898" y="4393"/>
                  </a:lnTo>
                  <a:lnTo>
                    <a:pt x="298069" y="7874"/>
                  </a:lnTo>
                  <a:lnTo>
                    <a:pt x="295707" y="18303"/>
                  </a:lnTo>
                  <a:lnTo>
                    <a:pt x="293560" y="28448"/>
                  </a:lnTo>
                  <a:lnTo>
                    <a:pt x="291603" y="38306"/>
                  </a:lnTo>
                  <a:lnTo>
                    <a:pt x="289814" y="47878"/>
                  </a:lnTo>
                  <a:lnTo>
                    <a:pt x="280924" y="49275"/>
                  </a:lnTo>
                  <a:lnTo>
                    <a:pt x="271272" y="18161"/>
                  </a:lnTo>
                  <a:lnTo>
                    <a:pt x="264414" y="16637"/>
                  </a:lnTo>
                  <a:lnTo>
                    <a:pt x="257175" y="15748"/>
                  </a:lnTo>
                  <a:lnTo>
                    <a:pt x="249301" y="15748"/>
                  </a:lnTo>
                  <a:lnTo>
                    <a:pt x="239395" y="15748"/>
                  </a:lnTo>
                  <a:lnTo>
                    <a:pt x="231521" y="17525"/>
                  </a:lnTo>
                  <a:lnTo>
                    <a:pt x="225298" y="20955"/>
                  </a:lnTo>
                  <a:lnTo>
                    <a:pt x="219075" y="24384"/>
                  </a:lnTo>
                  <a:lnTo>
                    <a:pt x="216027" y="29337"/>
                  </a:lnTo>
                  <a:lnTo>
                    <a:pt x="216027" y="35687"/>
                  </a:lnTo>
                  <a:lnTo>
                    <a:pt x="216027" y="40512"/>
                  </a:lnTo>
                  <a:lnTo>
                    <a:pt x="233934" y="54228"/>
                  </a:lnTo>
                  <a:lnTo>
                    <a:pt x="259715" y="63246"/>
                  </a:lnTo>
                  <a:lnTo>
                    <a:pt x="293497" y="82423"/>
                  </a:lnTo>
                  <a:lnTo>
                    <a:pt x="304165" y="108585"/>
                  </a:lnTo>
                  <a:lnTo>
                    <a:pt x="302924" y="119824"/>
                  </a:lnTo>
                  <a:lnTo>
                    <a:pt x="273458" y="151302"/>
                  </a:lnTo>
                  <a:lnTo>
                    <a:pt x="231775" y="158750"/>
                  </a:lnTo>
                  <a:lnTo>
                    <a:pt x="218299" y="158039"/>
                  </a:lnTo>
                  <a:lnTo>
                    <a:pt x="204930" y="155924"/>
                  </a:lnTo>
                  <a:lnTo>
                    <a:pt x="191680" y="152427"/>
                  </a:lnTo>
                  <a:lnTo>
                    <a:pt x="178562" y="147574"/>
                  </a:lnTo>
                  <a:lnTo>
                    <a:pt x="181185" y="136808"/>
                  </a:lnTo>
                  <a:lnTo>
                    <a:pt x="183546" y="126222"/>
                  </a:lnTo>
                  <a:lnTo>
                    <a:pt x="185670" y="115802"/>
                  </a:lnTo>
                  <a:lnTo>
                    <a:pt x="187579" y="105537"/>
                  </a:lnTo>
                  <a:lnTo>
                    <a:pt x="195834" y="104266"/>
                  </a:lnTo>
                  <a:lnTo>
                    <a:pt x="207391" y="139446"/>
                  </a:lnTo>
                  <a:lnTo>
                    <a:pt x="213995" y="141732"/>
                  </a:lnTo>
                  <a:lnTo>
                    <a:pt x="222250" y="142875"/>
                  </a:lnTo>
                  <a:lnTo>
                    <a:pt x="232156" y="142875"/>
                  </a:lnTo>
                  <a:lnTo>
                    <a:pt x="241554" y="142875"/>
                  </a:lnTo>
                  <a:lnTo>
                    <a:pt x="249047" y="141097"/>
                  </a:lnTo>
                  <a:lnTo>
                    <a:pt x="254889" y="137540"/>
                  </a:lnTo>
                  <a:lnTo>
                    <a:pt x="260731" y="133985"/>
                  </a:lnTo>
                  <a:lnTo>
                    <a:pt x="263652" y="129032"/>
                  </a:lnTo>
                  <a:lnTo>
                    <a:pt x="263652" y="122682"/>
                  </a:lnTo>
                  <a:lnTo>
                    <a:pt x="263652" y="117475"/>
                  </a:lnTo>
                  <a:lnTo>
                    <a:pt x="261874" y="113030"/>
                  </a:lnTo>
                  <a:lnTo>
                    <a:pt x="258318" y="109347"/>
                  </a:lnTo>
                  <a:lnTo>
                    <a:pt x="254889" y="105790"/>
                  </a:lnTo>
                  <a:lnTo>
                    <a:pt x="247904" y="102235"/>
                  </a:lnTo>
                  <a:lnTo>
                    <a:pt x="237490" y="98678"/>
                  </a:lnTo>
                  <a:lnTo>
                    <a:pt x="217805" y="91821"/>
                  </a:lnTo>
                  <a:lnTo>
                    <a:pt x="185189" y="69056"/>
                  </a:lnTo>
                  <a:lnTo>
                    <a:pt x="179832" y="48768"/>
                  </a:lnTo>
                  <a:lnTo>
                    <a:pt x="180996" y="37647"/>
                  </a:lnTo>
                  <a:lnTo>
                    <a:pt x="208567" y="7072"/>
                  </a:lnTo>
                  <a:lnTo>
                    <a:pt x="234146" y="785"/>
                  </a:lnTo>
                  <a:lnTo>
                    <a:pt x="249555" y="0"/>
                  </a:lnTo>
                  <a:close/>
                </a:path>
                <a:path w="304164" h="158750">
                  <a:moveTo>
                    <a:pt x="85217" y="0"/>
                  </a:moveTo>
                  <a:lnTo>
                    <a:pt x="125489" y="9858"/>
                  </a:lnTo>
                  <a:lnTo>
                    <a:pt x="151917" y="51262"/>
                  </a:lnTo>
                  <a:lnTo>
                    <a:pt x="153035" y="65786"/>
                  </a:lnTo>
                  <a:lnTo>
                    <a:pt x="153035" y="68961"/>
                  </a:lnTo>
                  <a:lnTo>
                    <a:pt x="152781" y="72262"/>
                  </a:lnTo>
                  <a:lnTo>
                    <a:pt x="152527" y="75564"/>
                  </a:lnTo>
                  <a:lnTo>
                    <a:pt x="49276" y="75564"/>
                  </a:lnTo>
                  <a:lnTo>
                    <a:pt x="50274" y="90634"/>
                  </a:lnTo>
                  <a:lnTo>
                    <a:pt x="74416" y="128414"/>
                  </a:lnTo>
                  <a:lnTo>
                    <a:pt x="117475" y="136398"/>
                  </a:lnTo>
                  <a:lnTo>
                    <a:pt x="126142" y="136207"/>
                  </a:lnTo>
                  <a:lnTo>
                    <a:pt x="134620" y="135636"/>
                  </a:lnTo>
                  <a:lnTo>
                    <a:pt x="142906" y="134683"/>
                  </a:lnTo>
                  <a:lnTo>
                    <a:pt x="151003" y="133350"/>
                  </a:lnTo>
                  <a:lnTo>
                    <a:pt x="152273" y="143510"/>
                  </a:lnTo>
                  <a:lnTo>
                    <a:pt x="137181" y="150177"/>
                  </a:lnTo>
                  <a:lnTo>
                    <a:pt x="121650" y="154939"/>
                  </a:lnTo>
                  <a:lnTo>
                    <a:pt x="105713" y="157797"/>
                  </a:lnTo>
                  <a:lnTo>
                    <a:pt x="89408" y="158750"/>
                  </a:lnTo>
                  <a:lnTo>
                    <a:pt x="70596" y="157533"/>
                  </a:lnTo>
                  <a:lnTo>
                    <a:pt x="25019" y="139191"/>
                  </a:lnTo>
                  <a:lnTo>
                    <a:pt x="1569" y="99651"/>
                  </a:lnTo>
                  <a:lnTo>
                    <a:pt x="0" y="81787"/>
                  </a:lnTo>
                  <a:lnTo>
                    <a:pt x="1500" y="64543"/>
                  </a:lnTo>
                  <a:lnTo>
                    <a:pt x="24003" y="22860"/>
                  </a:lnTo>
                  <a:lnTo>
                    <a:pt x="67454" y="1428"/>
                  </a:lnTo>
                  <a:lnTo>
                    <a:pt x="852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68491" y="2312416"/>
              <a:ext cx="1466469" cy="3448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37353" y="2410714"/>
              <a:ext cx="831215" cy="158750"/>
            </a:xfrm>
            <a:custGeom>
              <a:avLst/>
              <a:gdLst/>
              <a:ahLst/>
              <a:cxnLst/>
              <a:rect l="l" t="t" r="r" b="b"/>
              <a:pathLst>
                <a:path w="831214" h="158750">
                  <a:moveTo>
                    <a:pt x="782574" y="0"/>
                  </a:moveTo>
                  <a:lnTo>
                    <a:pt x="794648" y="571"/>
                  </a:lnTo>
                  <a:lnTo>
                    <a:pt x="806497" y="2286"/>
                  </a:lnTo>
                  <a:lnTo>
                    <a:pt x="818132" y="5143"/>
                  </a:lnTo>
                  <a:lnTo>
                    <a:pt x="829563" y="9144"/>
                  </a:lnTo>
                  <a:lnTo>
                    <a:pt x="826779" y="20697"/>
                  </a:lnTo>
                  <a:lnTo>
                    <a:pt x="824150" y="32512"/>
                  </a:lnTo>
                  <a:lnTo>
                    <a:pt x="821688" y="44612"/>
                  </a:lnTo>
                  <a:lnTo>
                    <a:pt x="819404" y="57023"/>
                  </a:lnTo>
                  <a:lnTo>
                    <a:pt x="810513" y="58420"/>
                  </a:lnTo>
                  <a:lnTo>
                    <a:pt x="798068" y="18034"/>
                  </a:lnTo>
                  <a:lnTo>
                    <a:pt x="795147" y="17018"/>
                  </a:lnTo>
                  <a:lnTo>
                    <a:pt x="791210" y="16383"/>
                  </a:lnTo>
                  <a:lnTo>
                    <a:pt x="786257" y="16383"/>
                  </a:lnTo>
                  <a:lnTo>
                    <a:pt x="750990" y="41203"/>
                  </a:lnTo>
                  <a:lnTo>
                    <a:pt x="744347" y="75564"/>
                  </a:lnTo>
                  <a:lnTo>
                    <a:pt x="745275" y="90255"/>
                  </a:lnTo>
                  <a:lnTo>
                    <a:pt x="767496" y="128494"/>
                  </a:lnTo>
                  <a:lnTo>
                    <a:pt x="801751" y="136906"/>
                  </a:lnTo>
                  <a:lnTo>
                    <a:pt x="808489" y="136715"/>
                  </a:lnTo>
                  <a:lnTo>
                    <a:pt x="815371" y="136144"/>
                  </a:lnTo>
                  <a:lnTo>
                    <a:pt x="822396" y="135191"/>
                  </a:lnTo>
                  <a:lnTo>
                    <a:pt x="829563" y="133858"/>
                  </a:lnTo>
                  <a:lnTo>
                    <a:pt x="830834" y="143510"/>
                  </a:lnTo>
                  <a:lnTo>
                    <a:pt x="817360" y="150177"/>
                  </a:lnTo>
                  <a:lnTo>
                    <a:pt x="803624" y="154939"/>
                  </a:lnTo>
                  <a:lnTo>
                    <a:pt x="789650" y="157797"/>
                  </a:lnTo>
                  <a:lnTo>
                    <a:pt x="775462" y="158750"/>
                  </a:lnTo>
                  <a:lnTo>
                    <a:pt x="758604" y="157464"/>
                  </a:lnTo>
                  <a:lnTo>
                    <a:pt x="717296" y="138175"/>
                  </a:lnTo>
                  <a:lnTo>
                    <a:pt x="695989" y="99706"/>
                  </a:lnTo>
                  <a:lnTo>
                    <a:pt x="694563" y="83438"/>
                  </a:lnTo>
                  <a:lnTo>
                    <a:pt x="696110" y="65672"/>
                  </a:lnTo>
                  <a:lnTo>
                    <a:pt x="719328" y="23113"/>
                  </a:lnTo>
                  <a:lnTo>
                    <a:pt x="764190" y="1432"/>
                  </a:lnTo>
                  <a:lnTo>
                    <a:pt x="782574" y="0"/>
                  </a:lnTo>
                  <a:close/>
                </a:path>
                <a:path w="831214" h="158750">
                  <a:moveTo>
                    <a:pt x="239141" y="0"/>
                  </a:moveTo>
                  <a:lnTo>
                    <a:pt x="288039" y="11733"/>
                  </a:lnTo>
                  <a:lnTo>
                    <a:pt x="317325" y="45132"/>
                  </a:lnTo>
                  <a:lnTo>
                    <a:pt x="322961" y="76200"/>
                  </a:lnTo>
                  <a:lnTo>
                    <a:pt x="321435" y="93724"/>
                  </a:lnTo>
                  <a:lnTo>
                    <a:pt x="298450" y="135889"/>
                  </a:lnTo>
                  <a:lnTo>
                    <a:pt x="253230" y="157321"/>
                  </a:lnTo>
                  <a:lnTo>
                    <a:pt x="234442" y="158750"/>
                  </a:lnTo>
                  <a:lnTo>
                    <a:pt x="216273" y="157394"/>
                  </a:lnTo>
                  <a:lnTo>
                    <a:pt x="173482" y="137160"/>
                  </a:lnTo>
                  <a:lnTo>
                    <a:pt x="152050" y="97315"/>
                  </a:lnTo>
                  <a:lnTo>
                    <a:pt x="150622" y="80645"/>
                  </a:lnTo>
                  <a:lnTo>
                    <a:pt x="152122" y="63789"/>
                  </a:lnTo>
                  <a:lnTo>
                    <a:pt x="174625" y="22606"/>
                  </a:lnTo>
                  <a:lnTo>
                    <a:pt x="219880" y="1406"/>
                  </a:lnTo>
                  <a:lnTo>
                    <a:pt x="239141" y="0"/>
                  </a:lnTo>
                  <a:close/>
                </a:path>
                <a:path w="831214" h="158750">
                  <a:moveTo>
                    <a:pt x="70993" y="0"/>
                  </a:moveTo>
                  <a:lnTo>
                    <a:pt x="84091" y="480"/>
                  </a:lnTo>
                  <a:lnTo>
                    <a:pt x="96535" y="1936"/>
                  </a:lnTo>
                  <a:lnTo>
                    <a:pt x="108336" y="4393"/>
                  </a:lnTo>
                  <a:lnTo>
                    <a:pt x="119507" y="7874"/>
                  </a:lnTo>
                  <a:lnTo>
                    <a:pt x="117145" y="18303"/>
                  </a:lnTo>
                  <a:lnTo>
                    <a:pt x="114998" y="28448"/>
                  </a:lnTo>
                  <a:lnTo>
                    <a:pt x="113041" y="38306"/>
                  </a:lnTo>
                  <a:lnTo>
                    <a:pt x="111251" y="47878"/>
                  </a:lnTo>
                  <a:lnTo>
                    <a:pt x="102362" y="49275"/>
                  </a:lnTo>
                  <a:lnTo>
                    <a:pt x="92710" y="18161"/>
                  </a:lnTo>
                  <a:lnTo>
                    <a:pt x="85851" y="16637"/>
                  </a:lnTo>
                  <a:lnTo>
                    <a:pt x="78612" y="15748"/>
                  </a:lnTo>
                  <a:lnTo>
                    <a:pt x="70738" y="15748"/>
                  </a:lnTo>
                  <a:lnTo>
                    <a:pt x="60833" y="15748"/>
                  </a:lnTo>
                  <a:lnTo>
                    <a:pt x="52959" y="17525"/>
                  </a:lnTo>
                  <a:lnTo>
                    <a:pt x="46736" y="20955"/>
                  </a:lnTo>
                  <a:lnTo>
                    <a:pt x="40512" y="24384"/>
                  </a:lnTo>
                  <a:lnTo>
                    <a:pt x="37465" y="29337"/>
                  </a:lnTo>
                  <a:lnTo>
                    <a:pt x="37465" y="35687"/>
                  </a:lnTo>
                  <a:lnTo>
                    <a:pt x="37465" y="40512"/>
                  </a:lnTo>
                  <a:lnTo>
                    <a:pt x="55372" y="54228"/>
                  </a:lnTo>
                  <a:lnTo>
                    <a:pt x="81153" y="63246"/>
                  </a:lnTo>
                  <a:lnTo>
                    <a:pt x="114935" y="82423"/>
                  </a:lnTo>
                  <a:lnTo>
                    <a:pt x="125603" y="108585"/>
                  </a:lnTo>
                  <a:lnTo>
                    <a:pt x="124362" y="119824"/>
                  </a:lnTo>
                  <a:lnTo>
                    <a:pt x="94896" y="151302"/>
                  </a:lnTo>
                  <a:lnTo>
                    <a:pt x="53212" y="158750"/>
                  </a:lnTo>
                  <a:lnTo>
                    <a:pt x="39737" y="158039"/>
                  </a:lnTo>
                  <a:lnTo>
                    <a:pt x="26368" y="155924"/>
                  </a:lnTo>
                  <a:lnTo>
                    <a:pt x="13118" y="152427"/>
                  </a:lnTo>
                  <a:lnTo>
                    <a:pt x="0" y="147574"/>
                  </a:lnTo>
                  <a:lnTo>
                    <a:pt x="2623" y="136808"/>
                  </a:lnTo>
                  <a:lnTo>
                    <a:pt x="4984" y="126222"/>
                  </a:lnTo>
                  <a:lnTo>
                    <a:pt x="7108" y="115802"/>
                  </a:lnTo>
                  <a:lnTo>
                    <a:pt x="9017" y="105537"/>
                  </a:lnTo>
                  <a:lnTo>
                    <a:pt x="17272" y="104266"/>
                  </a:lnTo>
                  <a:lnTo>
                    <a:pt x="28829" y="139446"/>
                  </a:lnTo>
                  <a:lnTo>
                    <a:pt x="35433" y="141732"/>
                  </a:lnTo>
                  <a:lnTo>
                    <a:pt x="43687" y="142875"/>
                  </a:lnTo>
                  <a:lnTo>
                    <a:pt x="53594" y="142875"/>
                  </a:lnTo>
                  <a:lnTo>
                    <a:pt x="62992" y="142875"/>
                  </a:lnTo>
                  <a:lnTo>
                    <a:pt x="70485" y="141097"/>
                  </a:lnTo>
                  <a:lnTo>
                    <a:pt x="76326" y="137540"/>
                  </a:lnTo>
                  <a:lnTo>
                    <a:pt x="82169" y="133985"/>
                  </a:lnTo>
                  <a:lnTo>
                    <a:pt x="85090" y="129032"/>
                  </a:lnTo>
                  <a:lnTo>
                    <a:pt x="85090" y="122682"/>
                  </a:lnTo>
                  <a:lnTo>
                    <a:pt x="85090" y="117475"/>
                  </a:lnTo>
                  <a:lnTo>
                    <a:pt x="83312" y="113030"/>
                  </a:lnTo>
                  <a:lnTo>
                    <a:pt x="79756" y="109347"/>
                  </a:lnTo>
                  <a:lnTo>
                    <a:pt x="76326" y="105790"/>
                  </a:lnTo>
                  <a:lnTo>
                    <a:pt x="69342" y="102235"/>
                  </a:lnTo>
                  <a:lnTo>
                    <a:pt x="58928" y="98678"/>
                  </a:lnTo>
                  <a:lnTo>
                    <a:pt x="39243" y="91821"/>
                  </a:lnTo>
                  <a:lnTo>
                    <a:pt x="6627" y="69056"/>
                  </a:lnTo>
                  <a:lnTo>
                    <a:pt x="1270" y="48768"/>
                  </a:lnTo>
                  <a:lnTo>
                    <a:pt x="2434" y="37647"/>
                  </a:lnTo>
                  <a:lnTo>
                    <a:pt x="30005" y="7072"/>
                  </a:lnTo>
                  <a:lnTo>
                    <a:pt x="55584" y="785"/>
                  </a:lnTo>
                  <a:lnTo>
                    <a:pt x="7099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14040" y="2312416"/>
              <a:ext cx="2045081" cy="26619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76189" y="2410079"/>
              <a:ext cx="343535" cy="159385"/>
            </a:xfrm>
            <a:custGeom>
              <a:avLst/>
              <a:gdLst/>
              <a:ahLst/>
              <a:cxnLst/>
              <a:rect l="l" t="t" r="r" b="b"/>
              <a:pathLst>
                <a:path w="343535" h="159385">
                  <a:moveTo>
                    <a:pt x="280162" y="126"/>
                  </a:moveTo>
                  <a:lnTo>
                    <a:pt x="282575" y="1397"/>
                  </a:lnTo>
                  <a:lnTo>
                    <a:pt x="282575" y="18796"/>
                  </a:lnTo>
                  <a:lnTo>
                    <a:pt x="297029" y="10868"/>
                  </a:lnTo>
                  <a:lnTo>
                    <a:pt x="311816" y="5191"/>
                  </a:lnTo>
                  <a:lnTo>
                    <a:pt x="326937" y="1776"/>
                  </a:lnTo>
                  <a:lnTo>
                    <a:pt x="342392" y="635"/>
                  </a:lnTo>
                  <a:lnTo>
                    <a:pt x="343154" y="1778"/>
                  </a:lnTo>
                  <a:lnTo>
                    <a:pt x="340608" y="14797"/>
                  </a:lnTo>
                  <a:lnTo>
                    <a:pt x="338121" y="28305"/>
                  </a:lnTo>
                  <a:lnTo>
                    <a:pt x="335706" y="42265"/>
                  </a:lnTo>
                  <a:lnTo>
                    <a:pt x="333375" y="56642"/>
                  </a:lnTo>
                  <a:lnTo>
                    <a:pt x="323976" y="58293"/>
                  </a:lnTo>
                  <a:lnTo>
                    <a:pt x="308863" y="25146"/>
                  </a:lnTo>
                  <a:lnTo>
                    <a:pt x="303149" y="25146"/>
                  </a:lnTo>
                  <a:lnTo>
                    <a:pt x="297688" y="25146"/>
                  </a:lnTo>
                  <a:lnTo>
                    <a:pt x="290830" y="26924"/>
                  </a:lnTo>
                  <a:lnTo>
                    <a:pt x="282575" y="30607"/>
                  </a:lnTo>
                  <a:lnTo>
                    <a:pt x="282575" y="99949"/>
                  </a:lnTo>
                  <a:lnTo>
                    <a:pt x="283083" y="138811"/>
                  </a:lnTo>
                  <a:lnTo>
                    <a:pt x="287020" y="141350"/>
                  </a:lnTo>
                  <a:lnTo>
                    <a:pt x="310134" y="147574"/>
                  </a:lnTo>
                  <a:lnTo>
                    <a:pt x="310514" y="155321"/>
                  </a:lnTo>
                  <a:lnTo>
                    <a:pt x="297303" y="155080"/>
                  </a:lnTo>
                  <a:lnTo>
                    <a:pt x="284353" y="154924"/>
                  </a:lnTo>
                  <a:lnTo>
                    <a:pt x="271688" y="154838"/>
                  </a:lnTo>
                  <a:lnTo>
                    <a:pt x="259334" y="154812"/>
                  </a:lnTo>
                  <a:lnTo>
                    <a:pt x="247713" y="154838"/>
                  </a:lnTo>
                  <a:lnTo>
                    <a:pt x="236092" y="154924"/>
                  </a:lnTo>
                  <a:lnTo>
                    <a:pt x="224472" y="155080"/>
                  </a:lnTo>
                  <a:lnTo>
                    <a:pt x="212851" y="155321"/>
                  </a:lnTo>
                  <a:lnTo>
                    <a:pt x="212089" y="147574"/>
                  </a:lnTo>
                  <a:lnTo>
                    <a:pt x="236727" y="132461"/>
                  </a:lnTo>
                  <a:lnTo>
                    <a:pt x="236727" y="125857"/>
                  </a:lnTo>
                  <a:lnTo>
                    <a:pt x="236727" y="117221"/>
                  </a:lnTo>
                  <a:lnTo>
                    <a:pt x="236727" y="63246"/>
                  </a:lnTo>
                  <a:lnTo>
                    <a:pt x="236700" y="50986"/>
                  </a:lnTo>
                  <a:lnTo>
                    <a:pt x="236600" y="40513"/>
                  </a:lnTo>
                  <a:lnTo>
                    <a:pt x="236406" y="31849"/>
                  </a:lnTo>
                  <a:lnTo>
                    <a:pt x="236093" y="25019"/>
                  </a:lnTo>
                  <a:lnTo>
                    <a:pt x="212979" y="19050"/>
                  </a:lnTo>
                  <a:lnTo>
                    <a:pt x="212089" y="12446"/>
                  </a:lnTo>
                  <a:lnTo>
                    <a:pt x="230334" y="9610"/>
                  </a:lnTo>
                  <a:lnTo>
                    <a:pt x="247745" y="6619"/>
                  </a:lnTo>
                  <a:lnTo>
                    <a:pt x="264346" y="3462"/>
                  </a:lnTo>
                  <a:lnTo>
                    <a:pt x="280162" y="126"/>
                  </a:lnTo>
                  <a:close/>
                </a:path>
                <a:path w="343535" h="159385">
                  <a:moveTo>
                    <a:pt x="69723" y="0"/>
                  </a:moveTo>
                  <a:lnTo>
                    <a:pt x="71500" y="1270"/>
                  </a:lnTo>
                  <a:lnTo>
                    <a:pt x="71074" y="11961"/>
                  </a:lnTo>
                  <a:lnTo>
                    <a:pt x="70754" y="23844"/>
                  </a:lnTo>
                  <a:lnTo>
                    <a:pt x="70554" y="36917"/>
                  </a:lnTo>
                  <a:lnTo>
                    <a:pt x="70485" y="51181"/>
                  </a:lnTo>
                  <a:lnTo>
                    <a:pt x="70485" y="100837"/>
                  </a:lnTo>
                  <a:lnTo>
                    <a:pt x="90170" y="137413"/>
                  </a:lnTo>
                  <a:lnTo>
                    <a:pt x="99313" y="137413"/>
                  </a:lnTo>
                  <a:lnTo>
                    <a:pt x="106789" y="136989"/>
                  </a:lnTo>
                  <a:lnTo>
                    <a:pt x="113966" y="135731"/>
                  </a:lnTo>
                  <a:lnTo>
                    <a:pt x="120834" y="133663"/>
                  </a:lnTo>
                  <a:lnTo>
                    <a:pt x="127381" y="130810"/>
                  </a:lnTo>
                  <a:lnTo>
                    <a:pt x="127381" y="61975"/>
                  </a:lnTo>
                  <a:lnTo>
                    <a:pt x="104901" y="19050"/>
                  </a:lnTo>
                  <a:lnTo>
                    <a:pt x="103886" y="12446"/>
                  </a:lnTo>
                  <a:lnTo>
                    <a:pt x="122527" y="9394"/>
                  </a:lnTo>
                  <a:lnTo>
                    <a:pt x="140144" y="6318"/>
                  </a:lnTo>
                  <a:lnTo>
                    <a:pt x="156714" y="3194"/>
                  </a:lnTo>
                  <a:lnTo>
                    <a:pt x="172212" y="0"/>
                  </a:lnTo>
                  <a:lnTo>
                    <a:pt x="174244" y="1270"/>
                  </a:lnTo>
                  <a:lnTo>
                    <a:pt x="173743" y="12172"/>
                  </a:lnTo>
                  <a:lnTo>
                    <a:pt x="173386" y="24288"/>
                  </a:lnTo>
                  <a:lnTo>
                    <a:pt x="173172" y="37595"/>
                  </a:lnTo>
                  <a:lnTo>
                    <a:pt x="173100" y="52070"/>
                  </a:lnTo>
                  <a:lnTo>
                    <a:pt x="173102" y="78549"/>
                  </a:lnTo>
                  <a:lnTo>
                    <a:pt x="173227" y="123698"/>
                  </a:lnTo>
                  <a:lnTo>
                    <a:pt x="174244" y="134112"/>
                  </a:lnTo>
                  <a:lnTo>
                    <a:pt x="174751" y="136651"/>
                  </a:lnTo>
                  <a:lnTo>
                    <a:pt x="175768" y="138684"/>
                  </a:lnTo>
                  <a:lnTo>
                    <a:pt x="177292" y="140081"/>
                  </a:lnTo>
                  <a:lnTo>
                    <a:pt x="178815" y="141478"/>
                  </a:lnTo>
                  <a:lnTo>
                    <a:pt x="196596" y="144145"/>
                  </a:lnTo>
                  <a:lnTo>
                    <a:pt x="197485" y="151257"/>
                  </a:lnTo>
                  <a:lnTo>
                    <a:pt x="186249" y="154777"/>
                  </a:lnTo>
                  <a:lnTo>
                    <a:pt x="175799" y="157321"/>
                  </a:lnTo>
                  <a:lnTo>
                    <a:pt x="166159" y="158865"/>
                  </a:lnTo>
                  <a:lnTo>
                    <a:pt x="157352" y="159385"/>
                  </a:lnTo>
                  <a:lnTo>
                    <a:pt x="147498" y="158289"/>
                  </a:lnTo>
                  <a:lnTo>
                    <a:pt x="139477" y="155003"/>
                  </a:lnTo>
                  <a:lnTo>
                    <a:pt x="133314" y="149526"/>
                  </a:lnTo>
                  <a:lnTo>
                    <a:pt x="129032" y="141859"/>
                  </a:lnTo>
                  <a:lnTo>
                    <a:pt x="116865" y="149526"/>
                  </a:lnTo>
                  <a:lnTo>
                    <a:pt x="104187" y="155003"/>
                  </a:lnTo>
                  <a:lnTo>
                    <a:pt x="91009" y="158289"/>
                  </a:lnTo>
                  <a:lnTo>
                    <a:pt x="77343" y="159385"/>
                  </a:lnTo>
                  <a:lnTo>
                    <a:pt x="65027" y="158575"/>
                  </a:lnTo>
                  <a:lnTo>
                    <a:pt x="32085" y="139309"/>
                  </a:lnTo>
                  <a:lnTo>
                    <a:pt x="24637" y="110109"/>
                  </a:lnTo>
                  <a:lnTo>
                    <a:pt x="24637" y="75819"/>
                  </a:lnTo>
                  <a:lnTo>
                    <a:pt x="24592" y="59701"/>
                  </a:lnTo>
                  <a:lnTo>
                    <a:pt x="24463" y="45847"/>
                  </a:lnTo>
                  <a:lnTo>
                    <a:pt x="24262" y="34278"/>
                  </a:lnTo>
                  <a:lnTo>
                    <a:pt x="24002" y="25019"/>
                  </a:lnTo>
                  <a:lnTo>
                    <a:pt x="888" y="19050"/>
                  </a:lnTo>
                  <a:lnTo>
                    <a:pt x="0" y="12446"/>
                  </a:lnTo>
                  <a:lnTo>
                    <a:pt x="19145" y="9394"/>
                  </a:lnTo>
                  <a:lnTo>
                    <a:pt x="37147" y="6318"/>
                  </a:lnTo>
                  <a:lnTo>
                    <a:pt x="54006" y="3194"/>
                  </a:lnTo>
                  <a:lnTo>
                    <a:pt x="6972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207731" y="2708655"/>
            <a:ext cx="6210935" cy="344805"/>
            <a:chOff x="1207731" y="2708655"/>
            <a:chExt cx="6210935" cy="344805"/>
          </a:xfrm>
        </p:grpSpPr>
        <p:sp>
          <p:nvSpPr>
            <p:cNvPr id="35" name="object 35"/>
            <p:cNvSpPr/>
            <p:nvPr/>
          </p:nvSpPr>
          <p:spPr>
            <a:xfrm>
              <a:off x="1216875" y="2717799"/>
              <a:ext cx="6192177" cy="32651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4385" y="2897631"/>
              <a:ext cx="77724" cy="12598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29505" y="2897631"/>
              <a:ext cx="77724" cy="12598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45842" y="2880105"/>
              <a:ext cx="65277" cy="7315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14745" y="2814700"/>
              <a:ext cx="83185" cy="1381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84318" y="2810255"/>
              <a:ext cx="257175" cy="154305"/>
            </a:xfrm>
            <a:custGeom>
              <a:avLst/>
              <a:gdLst/>
              <a:ahLst/>
              <a:cxnLst/>
              <a:rect l="l" t="t" r="r" b="b"/>
              <a:pathLst>
                <a:path w="257175" h="154305">
                  <a:moveTo>
                    <a:pt x="151003" y="0"/>
                  </a:moveTo>
                  <a:lnTo>
                    <a:pt x="156239" y="15619"/>
                  </a:lnTo>
                  <a:lnTo>
                    <a:pt x="162417" y="33893"/>
                  </a:lnTo>
                  <a:lnTo>
                    <a:pt x="169523" y="54810"/>
                  </a:lnTo>
                  <a:lnTo>
                    <a:pt x="177546" y="78359"/>
                  </a:lnTo>
                  <a:lnTo>
                    <a:pt x="179832" y="85090"/>
                  </a:lnTo>
                  <a:lnTo>
                    <a:pt x="182118" y="92202"/>
                  </a:lnTo>
                  <a:lnTo>
                    <a:pt x="184404" y="99822"/>
                  </a:lnTo>
                  <a:lnTo>
                    <a:pt x="186944" y="92456"/>
                  </a:lnTo>
                  <a:lnTo>
                    <a:pt x="189484" y="85217"/>
                  </a:lnTo>
                  <a:lnTo>
                    <a:pt x="192024" y="78359"/>
                  </a:lnTo>
                  <a:lnTo>
                    <a:pt x="197977" y="62210"/>
                  </a:lnTo>
                  <a:lnTo>
                    <a:pt x="203835" y="45942"/>
                  </a:lnTo>
                  <a:lnTo>
                    <a:pt x="209597" y="29531"/>
                  </a:lnTo>
                  <a:lnTo>
                    <a:pt x="215265" y="12954"/>
                  </a:lnTo>
                  <a:lnTo>
                    <a:pt x="198501" y="8128"/>
                  </a:lnTo>
                  <a:lnTo>
                    <a:pt x="197739" y="381"/>
                  </a:lnTo>
                  <a:lnTo>
                    <a:pt x="204003" y="621"/>
                  </a:lnTo>
                  <a:lnTo>
                    <a:pt x="210994" y="777"/>
                  </a:lnTo>
                  <a:lnTo>
                    <a:pt x="218723" y="863"/>
                  </a:lnTo>
                  <a:lnTo>
                    <a:pt x="227203" y="889"/>
                  </a:lnTo>
                  <a:lnTo>
                    <a:pt x="234422" y="863"/>
                  </a:lnTo>
                  <a:lnTo>
                    <a:pt x="241617" y="777"/>
                  </a:lnTo>
                  <a:lnTo>
                    <a:pt x="248812" y="621"/>
                  </a:lnTo>
                  <a:lnTo>
                    <a:pt x="256032" y="381"/>
                  </a:lnTo>
                  <a:lnTo>
                    <a:pt x="256794" y="8128"/>
                  </a:lnTo>
                  <a:lnTo>
                    <a:pt x="226782" y="34432"/>
                  </a:lnTo>
                  <a:lnTo>
                    <a:pt x="204851" y="89154"/>
                  </a:lnTo>
                  <a:lnTo>
                    <a:pt x="190658" y="125190"/>
                  </a:lnTo>
                  <a:lnTo>
                    <a:pt x="180467" y="151511"/>
                  </a:lnTo>
                  <a:lnTo>
                    <a:pt x="159766" y="153797"/>
                  </a:lnTo>
                  <a:lnTo>
                    <a:pt x="143531" y="108505"/>
                  </a:lnTo>
                  <a:lnTo>
                    <a:pt x="131318" y="72517"/>
                  </a:lnTo>
                  <a:lnTo>
                    <a:pt x="128905" y="65405"/>
                  </a:lnTo>
                  <a:lnTo>
                    <a:pt x="126111" y="72771"/>
                  </a:lnTo>
                  <a:lnTo>
                    <a:pt x="123317" y="80645"/>
                  </a:lnTo>
                  <a:lnTo>
                    <a:pt x="120396" y="89027"/>
                  </a:lnTo>
                  <a:lnTo>
                    <a:pt x="112964" y="108291"/>
                  </a:lnTo>
                  <a:lnTo>
                    <a:pt x="106473" y="125126"/>
                  </a:lnTo>
                  <a:lnTo>
                    <a:pt x="100911" y="139533"/>
                  </a:lnTo>
                  <a:lnTo>
                    <a:pt x="96266" y="151511"/>
                  </a:lnTo>
                  <a:lnTo>
                    <a:pt x="75565" y="153797"/>
                  </a:lnTo>
                  <a:lnTo>
                    <a:pt x="70877" y="140914"/>
                  </a:lnTo>
                  <a:lnTo>
                    <a:pt x="65214" y="125888"/>
                  </a:lnTo>
                  <a:lnTo>
                    <a:pt x="58598" y="108719"/>
                  </a:lnTo>
                  <a:lnTo>
                    <a:pt x="51054" y="89408"/>
                  </a:lnTo>
                  <a:lnTo>
                    <a:pt x="43358" y="69784"/>
                  </a:lnTo>
                  <a:lnTo>
                    <a:pt x="36258" y="51673"/>
                  </a:lnTo>
                  <a:lnTo>
                    <a:pt x="22098" y="16129"/>
                  </a:lnTo>
                  <a:lnTo>
                    <a:pt x="508" y="8128"/>
                  </a:lnTo>
                  <a:lnTo>
                    <a:pt x="0" y="381"/>
                  </a:lnTo>
                  <a:lnTo>
                    <a:pt x="10715" y="621"/>
                  </a:lnTo>
                  <a:lnTo>
                    <a:pt x="21717" y="777"/>
                  </a:lnTo>
                  <a:lnTo>
                    <a:pt x="33004" y="863"/>
                  </a:lnTo>
                  <a:lnTo>
                    <a:pt x="44577" y="889"/>
                  </a:lnTo>
                  <a:lnTo>
                    <a:pt x="55602" y="863"/>
                  </a:lnTo>
                  <a:lnTo>
                    <a:pt x="66389" y="777"/>
                  </a:lnTo>
                  <a:lnTo>
                    <a:pt x="76938" y="621"/>
                  </a:lnTo>
                  <a:lnTo>
                    <a:pt x="87249" y="381"/>
                  </a:lnTo>
                  <a:lnTo>
                    <a:pt x="88265" y="8128"/>
                  </a:lnTo>
                  <a:lnTo>
                    <a:pt x="70993" y="12954"/>
                  </a:lnTo>
                  <a:lnTo>
                    <a:pt x="75896" y="28263"/>
                  </a:lnTo>
                  <a:lnTo>
                    <a:pt x="81264" y="44275"/>
                  </a:lnTo>
                  <a:lnTo>
                    <a:pt x="87084" y="60977"/>
                  </a:lnTo>
                  <a:lnTo>
                    <a:pt x="93345" y="78359"/>
                  </a:lnTo>
                  <a:lnTo>
                    <a:pt x="95631" y="85090"/>
                  </a:lnTo>
                  <a:lnTo>
                    <a:pt x="97917" y="92202"/>
                  </a:lnTo>
                  <a:lnTo>
                    <a:pt x="100330" y="99822"/>
                  </a:lnTo>
                  <a:lnTo>
                    <a:pt x="102743" y="92456"/>
                  </a:lnTo>
                  <a:lnTo>
                    <a:pt x="105410" y="85217"/>
                  </a:lnTo>
                  <a:lnTo>
                    <a:pt x="108077" y="78359"/>
                  </a:lnTo>
                  <a:lnTo>
                    <a:pt x="115675" y="56905"/>
                  </a:lnTo>
                  <a:lnTo>
                    <a:pt x="122666" y="36941"/>
                  </a:lnTo>
                  <a:lnTo>
                    <a:pt x="129061" y="18476"/>
                  </a:lnTo>
                  <a:lnTo>
                    <a:pt x="134874" y="1524"/>
                  </a:lnTo>
                  <a:lnTo>
                    <a:pt x="15100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56354" y="2797809"/>
              <a:ext cx="143891" cy="17703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98852" y="2797809"/>
              <a:ext cx="325119" cy="17703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3388" y="2708655"/>
              <a:ext cx="1384808" cy="3149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94711" y="2708655"/>
              <a:ext cx="1895602" cy="34480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65529" y="2797809"/>
              <a:ext cx="154559" cy="17703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07731" y="2797809"/>
              <a:ext cx="143929" cy="17703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48300" y="2797301"/>
              <a:ext cx="217678" cy="17348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09160" y="2797301"/>
              <a:ext cx="217678" cy="17348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47462" y="2806318"/>
              <a:ext cx="95885" cy="155575"/>
            </a:xfrm>
            <a:custGeom>
              <a:avLst/>
              <a:gdLst/>
              <a:ahLst/>
              <a:cxnLst/>
              <a:rect l="l" t="t" r="r" b="b"/>
              <a:pathLst>
                <a:path w="95885" h="155575">
                  <a:moveTo>
                    <a:pt x="69976" y="0"/>
                  </a:moveTo>
                  <a:lnTo>
                    <a:pt x="71754" y="1269"/>
                  </a:lnTo>
                  <a:lnTo>
                    <a:pt x="71328" y="12584"/>
                  </a:lnTo>
                  <a:lnTo>
                    <a:pt x="71008" y="24256"/>
                  </a:lnTo>
                  <a:lnTo>
                    <a:pt x="70808" y="36310"/>
                  </a:lnTo>
                  <a:lnTo>
                    <a:pt x="70738" y="48767"/>
                  </a:lnTo>
                  <a:lnTo>
                    <a:pt x="70738" y="109600"/>
                  </a:lnTo>
                  <a:lnTo>
                    <a:pt x="95376" y="147573"/>
                  </a:lnTo>
                  <a:lnTo>
                    <a:pt x="95758" y="155320"/>
                  </a:lnTo>
                  <a:lnTo>
                    <a:pt x="83855" y="155080"/>
                  </a:lnTo>
                  <a:lnTo>
                    <a:pt x="71977" y="154924"/>
                  </a:lnTo>
                  <a:lnTo>
                    <a:pt x="60146" y="154838"/>
                  </a:lnTo>
                  <a:lnTo>
                    <a:pt x="48387" y="154812"/>
                  </a:lnTo>
                  <a:lnTo>
                    <a:pt x="36357" y="154838"/>
                  </a:lnTo>
                  <a:lnTo>
                    <a:pt x="24447" y="154924"/>
                  </a:lnTo>
                  <a:lnTo>
                    <a:pt x="12632" y="155080"/>
                  </a:lnTo>
                  <a:lnTo>
                    <a:pt x="888" y="155320"/>
                  </a:lnTo>
                  <a:lnTo>
                    <a:pt x="0" y="147573"/>
                  </a:lnTo>
                  <a:lnTo>
                    <a:pt x="20574" y="141858"/>
                  </a:lnTo>
                  <a:lnTo>
                    <a:pt x="22987" y="141223"/>
                  </a:lnTo>
                  <a:lnTo>
                    <a:pt x="24384" y="139572"/>
                  </a:lnTo>
                  <a:lnTo>
                    <a:pt x="24637" y="137032"/>
                  </a:lnTo>
                  <a:lnTo>
                    <a:pt x="24764" y="132841"/>
                  </a:lnTo>
                  <a:lnTo>
                    <a:pt x="24891" y="125856"/>
                  </a:lnTo>
                  <a:lnTo>
                    <a:pt x="24891" y="115950"/>
                  </a:lnTo>
                  <a:lnTo>
                    <a:pt x="24891" y="63880"/>
                  </a:lnTo>
                  <a:lnTo>
                    <a:pt x="24257" y="25018"/>
                  </a:lnTo>
                  <a:lnTo>
                    <a:pt x="1142" y="19050"/>
                  </a:lnTo>
                  <a:lnTo>
                    <a:pt x="253" y="12445"/>
                  </a:lnTo>
                  <a:lnTo>
                    <a:pt x="19470" y="9394"/>
                  </a:lnTo>
                  <a:lnTo>
                    <a:pt x="37496" y="6318"/>
                  </a:lnTo>
                  <a:lnTo>
                    <a:pt x="54332" y="3194"/>
                  </a:lnTo>
                  <a:lnTo>
                    <a:pt x="699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97069" y="2797174"/>
              <a:ext cx="215773" cy="17767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8486" y="2797174"/>
              <a:ext cx="215772" cy="17767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28216" y="2717799"/>
              <a:ext cx="4131310" cy="248285"/>
            </a:xfrm>
            <a:custGeom>
              <a:avLst/>
              <a:gdLst/>
              <a:ahLst/>
              <a:cxnLst/>
              <a:rect l="l" t="t" r="r" b="b"/>
              <a:pathLst>
                <a:path w="4131310" h="248285">
                  <a:moveTo>
                    <a:pt x="3666235" y="11811"/>
                  </a:moveTo>
                  <a:lnTo>
                    <a:pt x="3673348" y="11811"/>
                  </a:lnTo>
                  <a:lnTo>
                    <a:pt x="3679189" y="13842"/>
                  </a:lnTo>
                  <a:lnTo>
                    <a:pt x="3683761" y="17779"/>
                  </a:lnTo>
                  <a:lnTo>
                    <a:pt x="3688206" y="21844"/>
                  </a:lnTo>
                  <a:lnTo>
                    <a:pt x="3690493" y="27559"/>
                  </a:lnTo>
                  <a:lnTo>
                    <a:pt x="3690493" y="35051"/>
                  </a:lnTo>
                  <a:lnTo>
                    <a:pt x="3690493" y="42417"/>
                  </a:lnTo>
                  <a:lnTo>
                    <a:pt x="3688079" y="48513"/>
                  </a:lnTo>
                  <a:lnTo>
                    <a:pt x="3683380" y="53086"/>
                  </a:lnTo>
                  <a:lnTo>
                    <a:pt x="3678554" y="57785"/>
                  </a:lnTo>
                  <a:lnTo>
                    <a:pt x="3672331" y="60071"/>
                  </a:lnTo>
                  <a:lnTo>
                    <a:pt x="3664584" y="60071"/>
                  </a:lnTo>
                  <a:lnTo>
                    <a:pt x="3657473" y="60071"/>
                  </a:lnTo>
                  <a:lnTo>
                    <a:pt x="3651630" y="57912"/>
                  </a:lnTo>
                  <a:lnTo>
                    <a:pt x="3647058" y="53466"/>
                  </a:lnTo>
                  <a:lnTo>
                    <a:pt x="3642486" y="49149"/>
                  </a:lnTo>
                  <a:lnTo>
                    <a:pt x="3640201" y="43434"/>
                  </a:lnTo>
                  <a:lnTo>
                    <a:pt x="3640201" y="36449"/>
                  </a:lnTo>
                  <a:lnTo>
                    <a:pt x="3640201" y="28828"/>
                  </a:lnTo>
                  <a:lnTo>
                    <a:pt x="3642613" y="22860"/>
                  </a:lnTo>
                  <a:lnTo>
                    <a:pt x="3647439" y="18414"/>
                  </a:lnTo>
                  <a:lnTo>
                    <a:pt x="3652266" y="13970"/>
                  </a:lnTo>
                  <a:lnTo>
                    <a:pt x="3658488" y="11811"/>
                  </a:lnTo>
                  <a:lnTo>
                    <a:pt x="3666235" y="11811"/>
                  </a:lnTo>
                  <a:close/>
                </a:path>
                <a:path w="4131310" h="248285">
                  <a:moveTo>
                    <a:pt x="4105402" y="0"/>
                  </a:moveTo>
                  <a:lnTo>
                    <a:pt x="4107306" y="1270"/>
                  </a:lnTo>
                  <a:lnTo>
                    <a:pt x="4106806" y="18843"/>
                  </a:lnTo>
                  <a:lnTo>
                    <a:pt x="4106449" y="37084"/>
                  </a:lnTo>
                  <a:lnTo>
                    <a:pt x="4106235" y="55991"/>
                  </a:lnTo>
                  <a:lnTo>
                    <a:pt x="4106163" y="75564"/>
                  </a:lnTo>
                  <a:lnTo>
                    <a:pt x="4106163" y="163449"/>
                  </a:lnTo>
                  <a:lnTo>
                    <a:pt x="4106185" y="174095"/>
                  </a:lnTo>
                  <a:lnTo>
                    <a:pt x="4106243" y="184896"/>
                  </a:lnTo>
                  <a:lnTo>
                    <a:pt x="4106324" y="195863"/>
                  </a:lnTo>
                  <a:lnTo>
                    <a:pt x="4106418" y="207010"/>
                  </a:lnTo>
                  <a:lnTo>
                    <a:pt x="4106418" y="212471"/>
                  </a:lnTo>
                  <a:lnTo>
                    <a:pt x="4106545" y="216915"/>
                  </a:lnTo>
                  <a:lnTo>
                    <a:pt x="4107053" y="220217"/>
                  </a:lnTo>
                  <a:lnTo>
                    <a:pt x="4107433" y="223520"/>
                  </a:lnTo>
                  <a:lnTo>
                    <a:pt x="4129785" y="232663"/>
                  </a:lnTo>
                  <a:lnTo>
                    <a:pt x="4130802" y="239775"/>
                  </a:lnTo>
                  <a:lnTo>
                    <a:pt x="4119421" y="243296"/>
                  </a:lnTo>
                  <a:lnTo>
                    <a:pt x="4108910" y="245840"/>
                  </a:lnTo>
                  <a:lnTo>
                    <a:pt x="4099280" y="247384"/>
                  </a:lnTo>
                  <a:lnTo>
                    <a:pt x="4090543" y="247903"/>
                  </a:lnTo>
                  <a:lnTo>
                    <a:pt x="4080686" y="246788"/>
                  </a:lnTo>
                  <a:lnTo>
                    <a:pt x="4072651" y="243459"/>
                  </a:lnTo>
                  <a:lnTo>
                    <a:pt x="4066450" y="237938"/>
                  </a:lnTo>
                  <a:lnTo>
                    <a:pt x="4062095" y="230250"/>
                  </a:lnTo>
                  <a:lnTo>
                    <a:pt x="4051238" y="237938"/>
                  </a:lnTo>
                  <a:lnTo>
                    <a:pt x="4039822" y="243459"/>
                  </a:lnTo>
                  <a:lnTo>
                    <a:pt x="4027858" y="246788"/>
                  </a:lnTo>
                  <a:lnTo>
                    <a:pt x="4015358" y="247903"/>
                  </a:lnTo>
                  <a:lnTo>
                    <a:pt x="4000192" y="246574"/>
                  </a:lnTo>
                  <a:lnTo>
                    <a:pt x="3964812" y="226822"/>
                  </a:lnTo>
                  <a:lnTo>
                    <a:pt x="3947310" y="189263"/>
                  </a:lnTo>
                  <a:lnTo>
                    <a:pt x="3946144" y="174116"/>
                  </a:lnTo>
                  <a:lnTo>
                    <a:pt x="3947644" y="155066"/>
                  </a:lnTo>
                  <a:lnTo>
                    <a:pt x="3970147" y="111633"/>
                  </a:lnTo>
                  <a:lnTo>
                    <a:pt x="4016920" y="91023"/>
                  </a:lnTo>
                  <a:lnTo>
                    <a:pt x="4037329" y="89662"/>
                  </a:lnTo>
                  <a:lnTo>
                    <a:pt x="4044442" y="89662"/>
                  </a:lnTo>
                  <a:lnTo>
                    <a:pt x="4052188" y="90170"/>
                  </a:lnTo>
                  <a:lnTo>
                    <a:pt x="4060571" y="91439"/>
                  </a:lnTo>
                  <a:lnTo>
                    <a:pt x="4060525" y="74533"/>
                  </a:lnTo>
                  <a:lnTo>
                    <a:pt x="4060396" y="57912"/>
                  </a:lnTo>
                  <a:lnTo>
                    <a:pt x="4060195" y="41576"/>
                  </a:lnTo>
                  <a:lnTo>
                    <a:pt x="4059935" y="25526"/>
                  </a:lnTo>
                  <a:lnTo>
                    <a:pt x="4036186" y="19050"/>
                  </a:lnTo>
                  <a:lnTo>
                    <a:pt x="4035044" y="12446"/>
                  </a:lnTo>
                  <a:lnTo>
                    <a:pt x="4054217" y="9394"/>
                  </a:lnTo>
                  <a:lnTo>
                    <a:pt x="4072318" y="6318"/>
                  </a:lnTo>
                  <a:lnTo>
                    <a:pt x="4089372" y="3194"/>
                  </a:lnTo>
                  <a:lnTo>
                    <a:pt x="4105402" y="0"/>
                  </a:lnTo>
                  <a:close/>
                </a:path>
                <a:path w="4131310" h="248285">
                  <a:moveTo>
                    <a:pt x="70484" y="0"/>
                  </a:moveTo>
                  <a:lnTo>
                    <a:pt x="72262" y="1270"/>
                  </a:lnTo>
                  <a:lnTo>
                    <a:pt x="71836" y="12602"/>
                  </a:lnTo>
                  <a:lnTo>
                    <a:pt x="71516" y="24304"/>
                  </a:lnTo>
                  <a:lnTo>
                    <a:pt x="71316" y="36363"/>
                  </a:lnTo>
                  <a:lnTo>
                    <a:pt x="71246" y="48767"/>
                  </a:lnTo>
                  <a:lnTo>
                    <a:pt x="71246" y="105410"/>
                  </a:lnTo>
                  <a:lnTo>
                    <a:pt x="84841" y="98315"/>
                  </a:lnTo>
                  <a:lnTo>
                    <a:pt x="98377" y="93233"/>
                  </a:lnTo>
                  <a:lnTo>
                    <a:pt x="111841" y="90175"/>
                  </a:lnTo>
                  <a:lnTo>
                    <a:pt x="125221" y="89153"/>
                  </a:lnTo>
                  <a:lnTo>
                    <a:pt x="136336" y="89943"/>
                  </a:lnTo>
                  <a:lnTo>
                    <a:pt x="172180" y="117490"/>
                  </a:lnTo>
                  <a:lnTo>
                    <a:pt x="175513" y="138429"/>
                  </a:lnTo>
                  <a:lnTo>
                    <a:pt x="175513" y="195072"/>
                  </a:lnTo>
                  <a:lnTo>
                    <a:pt x="175537" y="204503"/>
                  </a:lnTo>
                  <a:lnTo>
                    <a:pt x="180085" y="230377"/>
                  </a:lnTo>
                  <a:lnTo>
                    <a:pt x="199644" y="236092"/>
                  </a:lnTo>
                  <a:lnTo>
                    <a:pt x="200151" y="243839"/>
                  </a:lnTo>
                  <a:lnTo>
                    <a:pt x="188529" y="243599"/>
                  </a:lnTo>
                  <a:lnTo>
                    <a:pt x="176895" y="243443"/>
                  </a:lnTo>
                  <a:lnTo>
                    <a:pt x="165236" y="243357"/>
                  </a:lnTo>
                  <a:lnTo>
                    <a:pt x="153542" y="243332"/>
                  </a:lnTo>
                  <a:lnTo>
                    <a:pt x="141753" y="243357"/>
                  </a:lnTo>
                  <a:lnTo>
                    <a:pt x="130571" y="243443"/>
                  </a:lnTo>
                  <a:lnTo>
                    <a:pt x="119985" y="243599"/>
                  </a:lnTo>
                  <a:lnTo>
                    <a:pt x="109981" y="243839"/>
                  </a:lnTo>
                  <a:lnTo>
                    <a:pt x="109346" y="236092"/>
                  </a:lnTo>
                  <a:lnTo>
                    <a:pt x="129666" y="224789"/>
                  </a:lnTo>
                  <a:lnTo>
                    <a:pt x="129666" y="221361"/>
                  </a:lnTo>
                  <a:lnTo>
                    <a:pt x="129666" y="216153"/>
                  </a:lnTo>
                  <a:lnTo>
                    <a:pt x="129666" y="148589"/>
                  </a:lnTo>
                  <a:lnTo>
                    <a:pt x="129188" y="139320"/>
                  </a:lnTo>
                  <a:lnTo>
                    <a:pt x="109092" y="111378"/>
                  </a:lnTo>
                  <a:lnTo>
                    <a:pt x="98806" y="111378"/>
                  </a:lnTo>
                  <a:lnTo>
                    <a:pt x="92088" y="111761"/>
                  </a:lnTo>
                  <a:lnTo>
                    <a:pt x="85264" y="112918"/>
                  </a:lnTo>
                  <a:lnTo>
                    <a:pt x="78321" y="114861"/>
                  </a:lnTo>
                  <a:lnTo>
                    <a:pt x="71246" y="117601"/>
                  </a:lnTo>
                  <a:lnTo>
                    <a:pt x="71246" y="188595"/>
                  </a:lnTo>
                  <a:lnTo>
                    <a:pt x="71270" y="198477"/>
                  </a:lnTo>
                  <a:lnTo>
                    <a:pt x="71342" y="207930"/>
                  </a:lnTo>
                  <a:lnTo>
                    <a:pt x="71461" y="216955"/>
                  </a:lnTo>
                  <a:lnTo>
                    <a:pt x="71627" y="225551"/>
                  </a:lnTo>
                  <a:lnTo>
                    <a:pt x="71627" y="228473"/>
                  </a:lnTo>
                  <a:lnTo>
                    <a:pt x="72897" y="230250"/>
                  </a:lnTo>
                  <a:lnTo>
                    <a:pt x="75310" y="230886"/>
                  </a:lnTo>
                  <a:lnTo>
                    <a:pt x="92075" y="236092"/>
                  </a:lnTo>
                  <a:lnTo>
                    <a:pt x="92456" y="243839"/>
                  </a:lnTo>
                  <a:lnTo>
                    <a:pt x="82165" y="243599"/>
                  </a:lnTo>
                  <a:lnTo>
                    <a:pt x="71469" y="243443"/>
                  </a:lnTo>
                  <a:lnTo>
                    <a:pt x="60344" y="243357"/>
                  </a:lnTo>
                  <a:lnTo>
                    <a:pt x="48767" y="243332"/>
                  </a:lnTo>
                  <a:lnTo>
                    <a:pt x="36814" y="243357"/>
                  </a:lnTo>
                  <a:lnTo>
                    <a:pt x="24955" y="243443"/>
                  </a:lnTo>
                  <a:lnTo>
                    <a:pt x="13192" y="243599"/>
                  </a:lnTo>
                  <a:lnTo>
                    <a:pt x="1523" y="243839"/>
                  </a:lnTo>
                  <a:lnTo>
                    <a:pt x="634" y="236092"/>
                  </a:lnTo>
                  <a:lnTo>
                    <a:pt x="21462" y="230377"/>
                  </a:lnTo>
                  <a:lnTo>
                    <a:pt x="23875" y="229742"/>
                  </a:lnTo>
                  <a:lnTo>
                    <a:pt x="25145" y="228091"/>
                  </a:lnTo>
                  <a:lnTo>
                    <a:pt x="25272" y="225551"/>
                  </a:lnTo>
                  <a:lnTo>
                    <a:pt x="25400" y="218694"/>
                  </a:lnTo>
                  <a:lnTo>
                    <a:pt x="25400" y="212089"/>
                  </a:lnTo>
                  <a:lnTo>
                    <a:pt x="25400" y="205739"/>
                  </a:lnTo>
                  <a:lnTo>
                    <a:pt x="25400" y="64388"/>
                  </a:lnTo>
                  <a:lnTo>
                    <a:pt x="25354" y="54030"/>
                  </a:lnTo>
                  <a:lnTo>
                    <a:pt x="25225" y="44100"/>
                  </a:lnTo>
                  <a:lnTo>
                    <a:pt x="25024" y="34599"/>
                  </a:lnTo>
                  <a:lnTo>
                    <a:pt x="24764" y="25526"/>
                  </a:lnTo>
                  <a:lnTo>
                    <a:pt x="1015" y="19050"/>
                  </a:lnTo>
                  <a:lnTo>
                    <a:pt x="0" y="12446"/>
                  </a:lnTo>
                  <a:lnTo>
                    <a:pt x="19550" y="9394"/>
                  </a:lnTo>
                  <a:lnTo>
                    <a:pt x="37814" y="6318"/>
                  </a:lnTo>
                  <a:lnTo>
                    <a:pt x="54792" y="3194"/>
                  </a:lnTo>
                  <a:lnTo>
                    <a:pt x="7048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1198854" y="3104895"/>
            <a:ext cx="6400165" cy="344805"/>
            <a:chOff x="1198854" y="3104895"/>
            <a:chExt cx="6400165" cy="344805"/>
          </a:xfrm>
        </p:grpSpPr>
        <p:sp>
          <p:nvSpPr>
            <p:cNvPr id="54" name="object 54"/>
            <p:cNvSpPr/>
            <p:nvPr/>
          </p:nvSpPr>
          <p:spPr>
            <a:xfrm>
              <a:off x="1207998" y="3114039"/>
              <a:ext cx="6381267" cy="32651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95323" y="3276345"/>
              <a:ext cx="65277" cy="7315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6314" y="3210940"/>
              <a:ext cx="83184" cy="1381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25183" y="3218179"/>
              <a:ext cx="395605" cy="45085"/>
            </a:xfrm>
            <a:custGeom>
              <a:avLst/>
              <a:gdLst/>
              <a:ahLst/>
              <a:cxnLst/>
              <a:rect l="l" t="t" r="r" b="b"/>
              <a:pathLst>
                <a:path w="395604" h="45085">
                  <a:moveTo>
                    <a:pt x="372745" y="0"/>
                  </a:moveTo>
                  <a:lnTo>
                    <a:pt x="344424" y="27686"/>
                  </a:lnTo>
                  <a:lnTo>
                    <a:pt x="341375" y="44831"/>
                  </a:lnTo>
                  <a:lnTo>
                    <a:pt x="395350" y="44831"/>
                  </a:lnTo>
                  <a:lnTo>
                    <a:pt x="395350" y="41021"/>
                  </a:lnTo>
                  <a:lnTo>
                    <a:pt x="394995" y="30831"/>
                  </a:lnTo>
                  <a:lnTo>
                    <a:pt x="380365" y="0"/>
                  </a:lnTo>
                  <a:lnTo>
                    <a:pt x="372745" y="0"/>
                  </a:lnTo>
                  <a:close/>
                </a:path>
                <a:path w="395604" h="45085">
                  <a:moveTo>
                    <a:pt x="31369" y="0"/>
                  </a:moveTo>
                  <a:lnTo>
                    <a:pt x="3048" y="27686"/>
                  </a:lnTo>
                  <a:lnTo>
                    <a:pt x="0" y="44831"/>
                  </a:lnTo>
                  <a:lnTo>
                    <a:pt x="53975" y="44831"/>
                  </a:lnTo>
                  <a:lnTo>
                    <a:pt x="53975" y="41021"/>
                  </a:lnTo>
                  <a:lnTo>
                    <a:pt x="53619" y="30831"/>
                  </a:lnTo>
                  <a:lnTo>
                    <a:pt x="38989" y="0"/>
                  </a:lnTo>
                  <a:lnTo>
                    <a:pt x="3136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27544" y="3197732"/>
              <a:ext cx="196088" cy="17246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16648" y="3203193"/>
              <a:ext cx="153035" cy="158750"/>
            </a:xfrm>
            <a:custGeom>
              <a:avLst/>
              <a:gdLst/>
              <a:ahLst/>
              <a:cxnLst/>
              <a:rect l="l" t="t" r="r" b="b"/>
              <a:pathLst>
                <a:path w="153034" h="158750">
                  <a:moveTo>
                    <a:pt x="85217" y="0"/>
                  </a:moveTo>
                  <a:lnTo>
                    <a:pt x="125489" y="9858"/>
                  </a:lnTo>
                  <a:lnTo>
                    <a:pt x="151917" y="51262"/>
                  </a:lnTo>
                  <a:lnTo>
                    <a:pt x="153034" y="65785"/>
                  </a:lnTo>
                  <a:lnTo>
                    <a:pt x="153034" y="68960"/>
                  </a:lnTo>
                  <a:lnTo>
                    <a:pt x="152780" y="72262"/>
                  </a:lnTo>
                  <a:lnTo>
                    <a:pt x="152526" y="75564"/>
                  </a:lnTo>
                  <a:lnTo>
                    <a:pt x="49275" y="75564"/>
                  </a:lnTo>
                  <a:lnTo>
                    <a:pt x="50274" y="90634"/>
                  </a:lnTo>
                  <a:lnTo>
                    <a:pt x="74416" y="128414"/>
                  </a:lnTo>
                  <a:lnTo>
                    <a:pt x="117475" y="136397"/>
                  </a:lnTo>
                  <a:lnTo>
                    <a:pt x="126142" y="136207"/>
                  </a:lnTo>
                  <a:lnTo>
                    <a:pt x="134620" y="135635"/>
                  </a:lnTo>
                  <a:lnTo>
                    <a:pt x="142906" y="134683"/>
                  </a:lnTo>
                  <a:lnTo>
                    <a:pt x="151002" y="133350"/>
                  </a:lnTo>
                  <a:lnTo>
                    <a:pt x="152273" y="143509"/>
                  </a:lnTo>
                  <a:lnTo>
                    <a:pt x="137181" y="150177"/>
                  </a:lnTo>
                  <a:lnTo>
                    <a:pt x="121650" y="154939"/>
                  </a:lnTo>
                  <a:lnTo>
                    <a:pt x="105713" y="157797"/>
                  </a:lnTo>
                  <a:lnTo>
                    <a:pt x="89407" y="158750"/>
                  </a:lnTo>
                  <a:lnTo>
                    <a:pt x="70596" y="157533"/>
                  </a:lnTo>
                  <a:lnTo>
                    <a:pt x="25019" y="139191"/>
                  </a:lnTo>
                  <a:lnTo>
                    <a:pt x="1569" y="99651"/>
                  </a:lnTo>
                  <a:lnTo>
                    <a:pt x="0" y="81787"/>
                  </a:lnTo>
                  <a:lnTo>
                    <a:pt x="1500" y="64543"/>
                  </a:lnTo>
                  <a:lnTo>
                    <a:pt x="24002" y="22859"/>
                  </a:lnTo>
                  <a:lnTo>
                    <a:pt x="67454" y="1428"/>
                  </a:lnTo>
                  <a:lnTo>
                    <a:pt x="852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66128" y="3194049"/>
              <a:ext cx="171323" cy="17703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06092" y="3193541"/>
              <a:ext cx="1114425" cy="256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076952" y="3104895"/>
              <a:ext cx="1716277" cy="3448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48333" y="3194049"/>
              <a:ext cx="181102" cy="17703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99003" y="3104895"/>
              <a:ext cx="1809115" cy="3448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07998" y="3114039"/>
              <a:ext cx="6381750" cy="248285"/>
            </a:xfrm>
            <a:custGeom>
              <a:avLst/>
              <a:gdLst/>
              <a:ahLst/>
              <a:cxnLst/>
              <a:rect l="l" t="t" r="r" b="b"/>
              <a:pathLst>
                <a:path w="6381750" h="248285">
                  <a:moveTo>
                    <a:pt x="6249949" y="88646"/>
                  </a:moveTo>
                  <a:lnTo>
                    <a:pt x="6252362" y="89915"/>
                  </a:lnTo>
                  <a:lnTo>
                    <a:pt x="6252362" y="107187"/>
                  </a:lnTo>
                  <a:lnTo>
                    <a:pt x="6266010" y="99280"/>
                  </a:lnTo>
                  <a:lnTo>
                    <a:pt x="6279540" y="93646"/>
                  </a:lnTo>
                  <a:lnTo>
                    <a:pt x="6292974" y="90275"/>
                  </a:lnTo>
                  <a:lnTo>
                    <a:pt x="6306337" y="89154"/>
                  </a:lnTo>
                  <a:lnTo>
                    <a:pt x="6317505" y="89943"/>
                  </a:lnTo>
                  <a:lnTo>
                    <a:pt x="6353406" y="117490"/>
                  </a:lnTo>
                  <a:lnTo>
                    <a:pt x="6356756" y="138430"/>
                  </a:lnTo>
                  <a:lnTo>
                    <a:pt x="6356756" y="195072"/>
                  </a:lnTo>
                  <a:lnTo>
                    <a:pt x="6356778" y="204503"/>
                  </a:lnTo>
                  <a:lnTo>
                    <a:pt x="6361201" y="230377"/>
                  </a:lnTo>
                  <a:lnTo>
                    <a:pt x="6380759" y="236093"/>
                  </a:lnTo>
                  <a:lnTo>
                    <a:pt x="6381267" y="243839"/>
                  </a:lnTo>
                  <a:lnTo>
                    <a:pt x="6369718" y="243599"/>
                  </a:lnTo>
                  <a:lnTo>
                    <a:pt x="6358121" y="243443"/>
                  </a:lnTo>
                  <a:lnTo>
                    <a:pt x="6346477" y="243357"/>
                  </a:lnTo>
                  <a:lnTo>
                    <a:pt x="6334785" y="243332"/>
                  </a:lnTo>
                  <a:lnTo>
                    <a:pt x="6322978" y="243357"/>
                  </a:lnTo>
                  <a:lnTo>
                    <a:pt x="6311766" y="243443"/>
                  </a:lnTo>
                  <a:lnTo>
                    <a:pt x="6301174" y="243599"/>
                  </a:lnTo>
                  <a:lnTo>
                    <a:pt x="6291224" y="243839"/>
                  </a:lnTo>
                  <a:lnTo>
                    <a:pt x="6290462" y="236093"/>
                  </a:lnTo>
                  <a:lnTo>
                    <a:pt x="6306718" y="231267"/>
                  </a:lnTo>
                  <a:lnTo>
                    <a:pt x="6309131" y="230505"/>
                  </a:lnTo>
                  <a:lnTo>
                    <a:pt x="6310528" y="228854"/>
                  </a:lnTo>
                  <a:lnTo>
                    <a:pt x="6310655" y="226313"/>
                  </a:lnTo>
                  <a:lnTo>
                    <a:pt x="6310782" y="224789"/>
                  </a:lnTo>
                  <a:lnTo>
                    <a:pt x="6310909" y="221361"/>
                  </a:lnTo>
                  <a:lnTo>
                    <a:pt x="6310909" y="216154"/>
                  </a:lnTo>
                  <a:lnTo>
                    <a:pt x="6310909" y="148589"/>
                  </a:lnTo>
                  <a:lnTo>
                    <a:pt x="6290208" y="111379"/>
                  </a:lnTo>
                  <a:lnTo>
                    <a:pt x="6280048" y="111379"/>
                  </a:lnTo>
                  <a:lnTo>
                    <a:pt x="6273257" y="111875"/>
                  </a:lnTo>
                  <a:lnTo>
                    <a:pt x="6266395" y="113347"/>
                  </a:lnTo>
                  <a:lnTo>
                    <a:pt x="6259438" y="115772"/>
                  </a:lnTo>
                  <a:lnTo>
                    <a:pt x="6252362" y="119125"/>
                  </a:lnTo>
                  <a:lnTo>
                    <a:pt x="6252362" y="188595"/>
                  </a:lnTo>
                  <a:lnTo>
                    <a:pt x="6252870" y="228473"/>
                  </a:lnTo>
                  <a:lnTo>
                    <a:pt x="6256426" y="230886"/>
                  </a:lnTo>
                  <a:lnTo>
                    <a:pt x="6273190" y="236093"/>
                  </a:lnTo>
                  <a:lnTo>
                    <a:pt x="6273571" y="243839"/>
                  </a:lnTo>
                  <a:lnTo>
                    <a:pt x="6263335" y="243599"/>
                  </a:lnTo>
                  <a:lnTo>
                    <a:pt x="6252648" y="243443"/>
                  </a:lnTo>
                  <a:lnTo>
                    <a:pt x="6241531" y="243357"/>
                  </a:lnTo>
                  <a:lnTo>
                    <a:pt x="6230010" y="243332"/>
                  </a:lnTo>
                  <a:lnTo>
                    <a:pt x="6217983" y="243357"/>
                  </a:lnTo>
                  <a:lnTo>
                    <a:pt x="6206086" y="243443"/>
                  </a:lnTo>
                  <a:lnTo>
                    <a:pt x="6194309" y="243599"/>
                  </a:lnTo>
                  <a:lnTo>
                    <a:pt x="6182639" y="243839"/>
                  </a:lnTo>
                  <a:lnTo>
                    <a:pt x="6181877" y="236093"/>
                  </a:lnTo>
                  <a:lnTo>
                    <a:pt x="6206515" y="218694"/>
                  </a:lnTo>
                  <a:lnTo>
                    <a:pt x="6206515" y="212089"/>
                  </a:lnTo>
                  <a:lnTo>
                    <a:pt x="6206515" y="205739"/>
                  </a:lnTo>
                  <a:lnTo>
                    <a:pt x="6206515" y="152526"/>
                  </a:lnTo>
                  <a:lnTo>
                    <a:pt x="6206487" y="142166"/>
                  </a:lnTo>
                  <a:lnTo>
                    <a:pt x="6206388" y="132222"/>
                  </a:lnTo>
                  <a:lnTo>
                    <a:pt x="6206193" y="122683"/>
                  </a:lnTo>
                  <a:lnTo>
                    <a:pt x="6205880" y="113537"/>
                  </a:lnTo>
                  <a:lnTo>
                    <a:pt x="6182766" y="107569"/>
                  </a:lnTo>
                  <a:lnTo>
                    <a:pt x="6181877" y="100964"/>
                  </a:lnTo>
                  <a:lnTo>
                    <a:pt x="6200121" y="98129"/>
                  </a:lnTo>
                  <a:lnTo>
                    <a:pt x="6217532" y="95138"/>
                  </a:lnTo>
                  <a:lnTo>
                    <a:pt x="6234133" y="91981"/>
                  </a:lnTo>
                  <a:lnTo>
                    <a:pt x="6249949" y="88646"/>
                  </a:lnTo>
                  <a:close/>
                </a:path>
                <a:path w="6381750" h="248285">
                  <a:moveTo>
                    <a:pt x="202844" y="88519"/>
                  </a:moveTo>
                  <a:lnTo>
                    <a:pt x="204622" y="89788"/>
                  </a:lnTo>
                  <a:lnTo>
                    <a:pt x="204195" y="101103"/>
                  </a:lnTo>
                  <a:lnTo>
                    <a:pt x="203876" y="112775"/>
                  </a:lnTo>
                  <a:lnTo>
                    <a:pt x="203675" y="124829"/>
                  </a:lnTo>
                  <a:lnTo>
                    <a:pt x="203606" y="137287"/>
                  </a:lnTo>
                  <a:lnTo>
                    <a:pt x="203606" y="198120"/>
                  </a:lnTo>
                  <a:lnTo>
                    <a:pt x="228244" y="236093"/>
                  </a:lnTo>
                  <a:lnTo>
                    <a:pt x="228625" y="243839"/>
                  </a:lnTo>
                  <a:lnTo>
                    <a:pt x="216723" y="243599"/>
                  </a:lnTo>
                  <a:lnTo>
                    <a:pt x="204844" y="243443"/>
                  </a:lnTo>
                  <a:lnTo>
                    <a:pt x="193013" y="243357"/>
                  </a:lnTo>
                  <a:lnTo>
                    <a:pt x="181254" y="243332"/>
                  </a:lnTo>
                  <a:lnTo>
                    <a:pt x="169225" y="243357"/>
                  </a:lnTo>
                  <a:lnTo>
                    <a:pt x="157314" y="243443"/>
                  </a:lnTo>
                  <a:lnTo>
                    <a:pt x="145499" y="243599"/>
                  </a:lnTo>
                  <a:lnTo>
                    <a:pt x="133756" y="243839"/>
                  </a:lnTo>
                  <a:lnTo>
                    <a:pt x="132867" y="236093"/>
                  </a:lnTo>
                  <a:lnTo>
                    <a:pt x="153441" y="230377"/>
                  </a:lnTo>
                  <a:lnTo>
                    <a:pt x="155854" y="229743"/>
                  </a:lnTo>
                  <a:lnTo>
                    <a:pt x="157251" y="228092"/>
                  </a:lnTo>
                  <a:lnTo>
                    <a:pt x="157505" y="225551"/>
                  </a:lnTo>
                  <a:lnTo>
                    <a:pt x="157632" y="221361"/>
                  </a:lnTo>
                  <a:lnTo>
                    <a:pt x="157759" y="214375"/>
                  </a:lnTo>
                  <a:lnTo>
                    <a:pt x="157759" y="204470"/>
                  </a:lnTo>
                  <a:lnTo>
                    <a:pt x="157759" y="152400"/>
                  </a:lnTo>
                  <a:lnTo>
                    <a:pt x="157124" y="113537"/>
                  </a:lnTo>
                  <a:lnTo>
                    <a:pt x="134010" y="107569"/>
                  </a:lnTo>
                  <a:lnTo>
                    <a:pt x="133121" y="100964"/>
                  </a:lnTo>
                  <a:lnTo>
                    <a:pt x="152338" y="97913"/>
                  </a:lnTo>
                  <a:lnTo>
                    <a:pt x="170364" y="94837"/>
                  </a:lnTo>
                  <a:lnTo>
                    <a:pt x="187199" y="91713"/>
                  </a:lnTo>
                  <a:lnTo>
                    <a:pt x="202844" y="88519"/>
                  </a:lnTo>
                  <a:close/>
                </a:path>
                <a:path w="6381750" h="248285">
                  <a:moveTo>
                    <a:pt x="67335" y="52324"/>
                  </a:moveTo>
                  <a:lnTo>
                    <a:pt x="69621" y="53467"/>
                  </a:lnTo>
                  <a:lnTo>
                    <a:pt x="69381" y="63349"/>
                  </a:lnTo>
                  <a:lnTo>
                    <a:pt x="69224" y="73564"/>
                  </a:lnTo>
                  <a:lnTo>
                    <a:pt x="69139" y="84113"/>
                  </a:lnTo>
                  <a:lnTo>
                    <a:pt x="69113" y="94996"/>
                  </a:lnTo>
                  <a:lnTo>
                    <a:pt x="114325" y="94996"/>
                  </a:lnTo>
                  <a:lnTo>
                    <a:pt x="114325" y="112522"/>
                  </a:lnTo>
                  <a:lnTo>
                    <a:pt x="69113" y="112522"/>
                  </a:lnTo>
                  <a:lnTo>
                    <a:pt x="68686" y="136788"/>
                  </a:lnTo>
                  <a:lnTo>
                    <a:pt x="68367" y="159115"/>
                  </a:lnTo>
                  <a:lnTo>
                    <a:pt x="68166" y="179512"/>
                  </a:lnTo>
                  <a:lnTo>
                    <a:pt x="68097" y="197993"/>
                  </a:lnTo>
                  <a:lnTo>
                    <a:pt x="68097" y="208787"/>
                  </a:lnTo>
                  <a:lnTo>
                    <a:pt x="69748" y="216281"/>
                  </a:lnTo>
                  <a:lnTo>
                    <a:pt x="73177" y="220472"/>
                  </a:lnTo>
                  <a:lnTo>
                    <a:pt x="76479" y="224662"/>
                  </a:lnTo>
                  <a:lnTo>
                    <a:pt x="82829" y="226695"/>
                  </a:lnTo>
                  <a:lnTo>
                    <a:pt x="92354" y="226695"/>
                  </a:lnTo>
                  <a:lnTo>
                    <a:pt x="99720" y="226695"/>
                  </a:lnTo>
                  <a:lnTo>
                    <a:pt x="107594" y="226313"/>
                  </a:lnTo>
                  <a:lnTo>
                    <a:pt x="116230" y="225425"/>
                  </a:lnTo>
                  <a:lnTo>
                    <a:pt x="117500" y="235076"/>
                  </a:lnTo>
                  <a:lnTo>
                    <a:pt x="104929" y="240577"/>
                  </a:lnTo>
                  <a:lnTo>
                    <a:pt x="92751" y="244506"/>
                  </a:lnTo>
                  <a:lnTo>
                    <a:pt x="80977" y="246864"/>
                  </a:lnTo>
                  <a:lnTo>
                    <a:pt x="69621" y="247650"/>
                  </a:lnTo>
                  <a:lnTo>
                    <a:pt x="58943" y="247074"/>
                  </a:lnTo>
                  <a:lnTo>
                    <a:pt x="25374" y="226409"/>
                  </a:lnTo>
                  <a:lnTo>
                    <a:pt x="22288" y="209804"/>
                  </a:lnTo>
                  <a:lnTo>
                    <a:pt x="22348" y="191037"/>
                  </a:lnTo>
                  <a:lnTo>
                    <a:pt x="22528" y="168449"/>
                  </a:lnTo>
                  <a:lnTo>
                    <a:pt x="22829" y="142027"/>
                  </a:lnTo>
                  <a:lnTo>
                    <a:pt x="23253" y="111760"/>
                  </a:lnTo>
                  <a:lnTo>
                    <a:pt x="1447" y="106045"/>
                  </a:lnTo>
                  <a:lnTo>
                    <a:pt x="0" y="97409"/>
                  </a:lnTo>
                  <a:lnTo>
                    <a:pt x="26962" y="94996"/>
                  </a:lnTo>
                  <a:lnTo>
                    <a:pt x="42303" y="57023"/>
                  </a:lnTo>
                  <a:lnTo>
                    <a:pt x="49018" y="55806"/>
                  </a:lnTo>
                  <a:lnTo>
                    <a:pt x="55429" y="54625"/>
                  </a:lnTo>
                  <a:lnTo>
                    <a:pt x="61534" y="53468"/>
                  </a:lnTo>
                  <a:lnTo>
                    <a:pt x="67335" y="52324"/>
                  </a:lnTo>
                  <a:close/>
                </a:path>
                <a:path w="6381750" h="248285">
                  <a:moveTo>
                    <a:pt x="179857" y="11811"/>
                  </a:moveTo>
                  <a:lnTo>
                    <a:pt x="186969" y="11811"/>
                  </a:lnTo>
                  <a:lnTo>
                    <a:pt x="192811" y="13843"/>
                  </a:lnTo>
                  <a:lnTo>
                    <a:pt x="197383" y="17780"/>
                  </a:lnTo>
                  <a:lnTo>
                    <a:pt x="201828" y="21844"/>
                  </a:lnTo>
                  <a:lnTo>
                    <a:pt x="204114" y="27559"/>
                  </a:lnTo>
                  <a:lnTo>
                    <a:pt x="204114" y="35051"/>
                  </a:lnTo>
                  <a:lnTo>
                    <a:pt x="204114" y="42418"/>
                  </a:lnTo>
                  <a:lnTo>
                    <a:pt x="201701" y="48513"/>
                  </a:lnTo>
                  <a:lnTo>
                    <a:pt x="197002" y="53086"/>
                  </a:lnTo>
                  <a:lnTo>
                    <a:pt x="192176" y="57785"/>
                  </a:lnTo>
                  <a:lnTo>
                    <a:pt x="185953" y="60071"/>
                  </a:lnTo>
                  <a:lnTo>
                    <a:pt x="178206" y="60071"/>
                  </a:lnTo>
                  <a:lnTo>
                    <a:pt x="171094" y="60071"/>
                  </a:lnTo>
                  <a:lnTo>
                    <a:pt x="165252" y="57912"/>
                  </a:lnTo>
                  <a:lnTo>
                    <a:pt x="160680" y="53467"/>
                  </a:lnTo>
                  <a:lnTo>
                    <a:pt x="156108" y="49149"/>
                  </a:lnTo>
                  <a:lnTo>
                    <a:pt x="153822" y="43434"/>
                  </a:lnTo>
                  <a:lnTo>
                    <a:pt x="153822" y="36449"/>
                  </a:lnTo>
                  <a:lnTo>
                    <a:pt x="153822" y="28829"/>
                  </a:lnTo>
                  <a:lnTo>
                    <a:pt x="156235" y="22860"/>
                  </a:lnTo>
                  <a:lnTo>
                    <a:pt x="161061" y="18414"/>
                  </a:lnTo>
                  <a:lnTo>
                    <a:pt x="165887" y="13970"/>
                  </a:lnTo>
                  <a:lnTo>
                    <a:pt x="172110" y="11811"/>
                  </a:lnTo>
                  <a:lnTo>
                    <a:pt x="179857" y="11811"/>
                  </a:lnTo>
                  <a:close/>
                </a:path>
                <a:path w="6381750" h="248285">
                  <a:moveTo>
                    <a:pt x="694334" y="0"/>
                  </a:moveTo>
                  <a:lnTo>
                    <a:pt x="696112" y="1270"/>
                  </a:lnTo>
                  <a:lnTo>
                    <a:pt x="695685" y="12602"/>
                  </a:lnTo>
                  <a:lnTo>
                    <a:pt x="695366" y="24304"/>
                  </a:lnTo>
                  <a:lnTo>
                    <a:pt x="695165" y="36363"/>
                  </a:lnTo>
                  <a:lnTo>
                    <a:pt x="695096" y="48768"/>
                  </a:lnTo>
                  <a:lnTo>
                    <a:pt x="695096" y="198120"/>
                  </a:lnTo>
                  <a:lnTo>
                    <a:pt x="719607" y="236093"/>
                  </a:lnTo>
                  <a:lnTo>
                    <a:pt x="720115" y="243839"/>
                  </a:lnTo>
                  <a:lnTo>
                    <a:pt x="708211" y="243599"/>
                  </a:lnTo>
                  <a:lnTo>
                    <a:pt x="696318" y="243443"/>
                  </a:lnTo>
                  <a:lnTo>
                    <a:pt x="684450" y="243357"/>
                  </a:lnTo>
                  <a:lnTo>
                    <a:pt x="672617" y="243332"/>
                  </a:lnTo>
                  <a:lnTo>
                    <a:pt x="660641" y="243357"/>
                  </a:lnTo>
                  <a:lnTo>
                    <a:pt x="648725" y="243443"/>
                  </a:lnTo>
                  <a:lnTo>
                    <a:pt x="636880" y="243599"/>
                  </a:lnTo>
                  <a:lnTo>
                    <a:pt x="625119" y="243839"/>
                  </a:lnTo>
                  <a:lnTo>
                    <a:pt x="624357" y="236093"/>
                  </a:lnTo>
                  <a:lnTo>
                    <a:pt x="644931" y="230377"/>
                  </a:lnTo>
                  <a:lnTo>
                    <a:pt x="647344" y="229743"/>
                  </a:lnTo>
                  <a:lnTo>
                    <a:pt x="648741" y="228092"/>
                  </a:lnTo>
                  <a:lnTo>
                    <a:pt x="648868" y="225551"/>
                  </a:lnTo>
                  <a:lnTo>
                    <a:pt x="649122" y="221361"/>
                  </a:lnTo>
                  <a:lnTo>
                    <a:pt x="649249" y="214375"/>
                  </a:lnTo>
                  <a:lnTo>
                    <a:pt x="649249" y="204470"/>
                  </a:lnTo>
                  <a:lnTo>
                    <a:pt x="649249" y="64388"/>
                  </a:lnTo>
                  <a:lnTo>
                    <a:pt x="649203" y="54030"/>
                  </a:lnTo>
                  <a:lnTo>
                    <a:pt x="649074" y="44100"/>
                  </a:lnTo>
                  <a:lnTo>
                    <a:pt x="648874" y="34599"/>
                  </a:lnTo>
                  <a:lnTo>
                    <a:pt x="648614" y="25526"/>
                  </a:lnTo>
                  <a:lnTo>
                    <a:pt x="624865" y="19050"/>
                  </a:lnTo>
                  <a:lnTo>
                    <a:pt x="623849" y="12446"/>
                  </a:lnTo>
                  <a:lnTo>
                    <a:pt x="643399" y="9394"/>
                  </a:lnTo>
                  <a:lnTo>
                    <a:pt x="661663" y="6318"/>
                  </a:lnTo>
                  <a:lnTo>
                    <a:pt x="678641" y="3194"/>
                  </a:lnTo>
                  <a:lnTo>
                    <a:pt x="694334" y="0"/>
                  </a:lnTo>
                  <a:close/>
                </a:path>
                <a:path w="6381750" h="248285">
                  <a:moveTo>
                    <a:pt x="407187" y="0"/>
                  </a:moveTo>
                  <a:lnTo>
                    <a:pt x="409092" y="1270"/>
                  </a:lnTo>
                  <a:lnTo>
                    <a:pt x="408592" y="18843"/>
                  </a:lnTo>
                  <a:lnTo>
                    <a:pt x="408235" y="37084"/>
                  </a:lnTo>
                  <a:lnTo>
                    <a:pt x="408020" y="55991"/>
                  </a:lnTo>
                  <a:lnTo>
                    <a:pt x="407949" y="75564"/>
                  </a:lnTo>
                  <a:lnTo>
                    <a:pt x="407949" y="163449"/>
                  </a:lnTo>
                  <a:lnTo>
                    <a:pt x="407971" y="174095"/>
                  </a:lnTo>
                  <a:lnTo>
                    <a:pt x="408028" y="184896"/>
                  </a:lnTo>
                  <a:lnTo>
                    <a:pt x="408110" y="195863"/>
                  </a:lnTo>
                  <a:lnTo>
                    <a:pt x="408203" y="207010"/>
                  </a:lnTo>
                  <a:lnTo>
                    <a:pt x="408203" y="212471"/>
                  </a:lnTo>
                  <a:lnTo>
                    <a:pt x="408330" y="216915"/>
                  </a:lnTo>
                  <a:lnTo>
                    <a:pt x="408838" y="220218"/>
                  </a:lnTo>
                  <a:lnTo>
                    <a:pt x="409219" y="223520"/>
                  </a:lnTo>
                  <a:lnTo>
                    <a:pt x="418363" y="231521"/>
                  </a:lnTo>
                  <a:lnTo>
                    <a:pt x="421411" y="232156"/>
                  </a:lnTo>
                  <a:lnTo>
                    <a:pt x="425729" y="232537"/>
                  </a:lnTo>
                  <a:lnTo>
                    <a:pt x="431571" y="232663"/>
                  </a:lnTo>
                  <a:lnTo>
                    <a:pt x="432587" y="239775"/>
                  </a:lnTo>
                  <a:lnTo>
                    <a:pt x="421207" y="243296"/>
                  </a:lnTo>
                  <a:lnTo>
                    <a:pt x="410695" y="245840"/>
                  </a:lnTo>
                  <a:lnTo>
                    <a:pt x="401065" y="247384"/>
                  </a:lnTo>
                  <a:lnTo>
                    <a:pt x="392328" y="247904"/>
                  </a:lnTo>
                  <a:lnTo>
                    <a:pt x="382472" y="246788"/>
                  </a:lnTo>
                  <a:lnTo>
                    <a:pt x="374437" y="243459"/>
                  </a:lnTo>
                  <a:lnTo>
                    <a:pt x="368236" y="237938"/>
                  </a:lnTo>
                  <a:lnTo>
                    <a:pt x="363880" y="230250"/>
                  </a:lnTo>
                  <a:lnTo>
                    <a:pt x="353023" y="237938"/>
                  </a:lnTo>
                  <a:lnTo>
                    <a:pt x="341607" y="243459"/>
                  </a:lnTo>
                  <a:lnTo>
                    <a:pt x="329643" y="246788"/>
                  </a:lnTo>
                  <a:lnTo>
                    <a:pt x="317144" y="247904"/>
                  </a:lnTo>
                  <a:lnTo>
                    <a:pt x="301977" y="246574"/>
                  </a:lnTo>
                  <a:lnTo>
                    <a:pt x="266598" y="226822"/>
                  </a:lnTo>
                  <a:lnTo>
                    <a:pt x="249096" y="189263"/>
                  </a:lnTo>
                  <a:lnTo>
                    <a:pt x="247929" y="174117"/>
                  </a:lnTo>
                  <a:lnTo>
                    <a:pt x="249429" y="155067"/>
                  </a:lnTo>
                  <a:lnTo>
                    <a:pt x="271932" y="111633"/>
                  </a:lnTo>
                  <a:lnTo>
                    <a:pt x="318706" y="91023"/>
                  </a:lnTo>
                  <a:lnTo>
                    <a:pt x="339115" y="89662"/>
                  </a:lnTo>
                  <a:lnTo>
                    <a:pt x="346227" y="89662"/>
                  </a:lnTo>
                  <a:lnTo>
                    <a:pt x="353974" y="90170"/>
                  </a:lnTo>
                  <a:lnTo>
                    <a:pt x="362356" y="91439"/>
                  </a:lnTo>
                  <a:lnTo>
                    <a:pt x="362310" y="74533"/>
                  </a:lnTo>
                  <a:lnTo>
                    <a:pt x="362181" y="57912"/>
                  </a:lnTo>
                  <a:lnTo>
                    <a:pt x="361981" y="41576"/>
                  </a:lnTo>
                  <a:lnTo>
                    <a:pt x="361721" y="25526"/>
                  </a:lnTo>
                  <a:lnTo>
                    <a:pt x="337972" y="19050"/>
                  </a:lnTo>
                  <a:lnTo>
                    <a:pt x="336829" y="12446"/>
                  </a:lnTo>
                  <a:lnTo>
                    <a:pt x="356002" y="9394"/>
                  </a:lnTo>
                  <a:lnTo>
                    <a:pt x="374103" y="6318"/>
                  </a:lnTo>
                  <a:lnTo>
                    <a:pt x="391157" y="3194"/>
                  </a:lnTo>
                  <a:lnTo>
                    <a:pt x="40718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207566" y="3501135"/>
            <a:ext cx="6044565" cy="344805"/>
            <a:chOff x="1207566" y="3501135"/>
            <a:chExt cx="6044565" cy="344805"/>
          </a:xfrm>
        </p:grpSpPr>
        <p:sp>
          <p:nvSpPr>
            <p:cNvPr id="67" name="object 67"/>
            <p:cNvSpPr/>
            <p:nvPr/>
          </p:nvSpPr>
          <p:spPr>
            <a:xfrm>
              <a:off x="1216710" y="3510279"/>
              <a:ext cx="6025845" cy="32651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062599" y="3512946"/>
              <a:ext cx="1189101" cy="33299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207566" y="3501135"/>
              <a:ext cx="2833700" cy="34480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111751" y="3501135"/>
              <a:ext cx="1886331" cy="26619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202245" y="3897376"/>
            <a:ext cx="5783580" cy="344805"/>
            <a:chOff x="1202245" y="3897376"/>
            <a:chExt cx="5783580" cy="344805"/>
          </a:xfrm>
        </p:grpSpPr>
        <p:sp>
          <p:nvSpPr>
            <p:cNvPr id="72" name="object 72"/>
            <p:cNvSpPr/>
            <p:nvPr/>
          </p:nvSpPr>
          <p:spPr>
            <a:xfrm>
              <a:off x="1211389" y="3906520"/>
              <a:ext cx="5764847" cy="32651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11702" y="3986530"/>
              <a:ext cx="143891" cy="17703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26331" y="3909187"/>
              <a:ext cx="1386205" cy="33299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02245" y="3909187"/>
              <a:ext cx="1898078" cy="32829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379085" y="3897376"/>
              <a:ext cx="1606296" cy="31496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05530" y="3995039"/>
              <a:ext cx="95885" cy="155575"/>
            </a:xfrm>
            <a:custGeom>
              <a:avLst/>
              <a:gdLst/>
              <a:ahLst/>
              <a:cxnLst/>
              <a:rect l="l" t="t" r="r" b="b"/>
              <a:pathLst>
                <a:path w="95885" h="155575">
                  <a:moveTo>
                    <a:pt x="69977" y="0"/>
                  </a:moveTo>
                  <a:lnTo>
                    <a:pt x="71755" y="1269"/>
                  </a:lnTo>
                  <a:lnTo>
                    <a:pt x="71328" y="12584"/>
                  </a:lnTo>
                  <a:lnTo>
                    <a:pt x="71008" y="24256"/>
                  </a:lnTo>
                  <a:lnTo>
                    <a:pt x="70808" y="36310"/>
                  </a:lnTo>
                  <a:lnTo>
                    <a:pt x="70739" y="48768"/>
                  </a:lnTo>
                  <a:lnTo>
                    <a:pt x="70739" y="109600"/>
                  </a:lnTo>
                  <a:lnTo>
                    <a:pt x="95377" y="147574"/>
                  </a:lnTo>
                  <a:lnTo>
                    <a:pt x="95758" y="155321"/>
                  </a:lnTo>
                  <a:lnTo>
                    <a:pt x="83855" y="155080"/>
                  </a:lnTo>
                  <a:lnTo>
                    <a:pt x="71977" y="154924"/>
                  </a:lnTo>
                  <a:lnTo>
                    <a:pt x="60146" y="154838"/>
                  </a:lnTo>
                  <a:lnTo>
                    <a:pt x="48387" y="154812"/>
                  </a:lnTo>
                  <a:lnTo>
                    <a:pt x="36357" y="154838"/>
                  </a:lnTo>
                  <a:lnTo>
                    <a:pt x="24447" y="154924"/>
                  </a:lnTo>
                  <a:lnTo>
                    <a:pt x="12632" y="155080"/>
                  </a:lnTo>
                  <a:lnTo>
                    <a:pt x="889" y="155321"/>
                  </a:lnTo>
                  <a:lnTo>
                    <a:pt x="0" y="147574"/>
                  </a:lnTo>
                  <a:lnTo>
                    <a:pt x="20574" y="141859"/>
                  </a:lnTo>
                  <a:lnTo>
                    <a:pt x="22987" y="141224"/>
                  </a:lnTo>
                  <a:lnTo>
                    <a:pt x="24384" y="139573"/>
                  </a:lnTo>
                  <a:lnTo>
                    <a:pt x="24637" y="137033"/>
                  </a:lnTo>
                  <a:lnTo>
                    <a:pt x="24765" y="132842"/>
                  </a:lnTo>
                  <a:lnTo>
                    <a:pt x="24892" y="125856"/>
                  </a:lnTo>
                  <a:lnTo>
                    <a:pt x="24892" y="115950"/>
                  </a:lnTo>
                  <a:lnTo>
                    <a:pt x="24892" y="63881"/>
                  </a:lnTo>
                  <a:lnTo>
                    <a:pt x="24257" y="25018"/>
                  </a:lnTo>
                  <a:lnTo>
                    <a:pt x="1143" y="19050"/>
                  </a:lnTo>
                  <a:lnTo>
                    <a:pt x="254" y="12446"/>
                  </a:lnTo>
                  <a:lnTo>
                    <a:pt x="19470" y="9394"/>
                  </a:lnTo>
                  <a:lnTo>
                    <a:pt x="37496" y="6318"/>
                  </a:lnTo>
                  <a:lnTo>
                    <a:pt x="54332" y="3194"/>
                  </a:lnTo>
                  <a:lnTo>
                    <a:pt x="6997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77159" y="3914648"/>
              <a:ext cx="218059" cy="24485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393947" y="3906520"/>
              <a:ext cx="283210" cy="243840"/>
            </a:xfrm>
            <a:custGeom>
              <a:avLst/>
              <a:gdLst/>
              <a:ahLst/>
              <a:cxnLst/>
              <a:rect l="l" t="t" r="r" b="b"/>
              <a:pathLst>
                <a:path w="283210" h="243839">
                  <a:moveTo>
                    <a:pt x="258572" y="11810"/>
                  </a:moveTo>
                  <a:lnTo>
                    <a:pt x="265684" y="11810"/>
                  </a:lnTo>
                  <a:lnTo>
                    <a:pt x="271525" y="13842"/>
                  </a:lnTo>
                  <a:lnTo>
                    <a:pt x="276098" y="17779"/>
                  </a:lnTo>
                  <a:lnTo>
                    <a:pt x="280542" y="21843"/>
                  </a:lnTo>
                  <a:lnTo>
                    <a:pt x="282828" y="27558"/>
                  </a:lnTo>
                  <a:lnTo>
                    <a:pt x="282828" y="35051"/>
                  </a:lnTo>
                  <a:lnTo>
                    <a:pt x="282828" y="42417"/>
                  </a:lnTo>
                  <a:lnTo>
                    <a:pt x="280415" y="48513"/>
                  </a:lnTo>
                  <a:lnTo>
                    <a:pt x="275716" y="53085"/>
                  </a:lnTo>
                  <a:lnTo>
                    <a:pt x="270890" y="57784"/>
                  </a:lnTo>
                  <a:lnTo>
                    <a:pt x="264667" y="60070"/>
                  </a:lnTo>
                  <a:lnTo>
                    <a:pt x="256921" y="60070"/>
                  </a:lnTo>
                  <a:lnTo>
                    <a:pt x="249809" y="60070"/>
                  </a:lnTo>
                  <a:lnTo>
                    <a:pt x="243966" y="57911"/>
                  </a:lnTo>
                  <a:lnTo>
                    <a:pt x="239394" y="53466"/>
                  </a:lnTo>
                  <a:lnTo>
                    <a:pt x="234823" y="49148"/>
                  </a:lnTo>
                  <a:lnTo>
                    <a:pt x="232537" y="43433"/>
                  </a:lnTo>
                  <a:lnTo>
                    <a:pt x="232537" y="36448"/>
                  </a:lnTo>
                  <a:lnTo>
                    <a:pt x="232537" y="28828"/>
                  </a:lnTo>
                  <a:lnTo>
                    <a:pt x="234950" y="22859"/>
                  </a:lnTo>
                  <a:lnTo>
                    <a:pt x="239775" y="18414"/>
                  </a:lnTo>
                  <a:lnTo>
                    <a:pt x="244601" y="13969"/>
                  </a:lnTo>
                  <a:lnTo>
                    <a:pt x="250825" y="11810"/>
                  </a:lnTo>
                  <a:lnTo>
                    <a:pt x="258572" y="11810"/>
                  </a:lnTo>
                  <a:close/>
                </a:path>
                <a:path w="283210" h="243839">
                  <a:moveTo>
                    <a:pt x="70485" y="0"/>
                  </a:moveTo>
                  <a:lnTo>
                    <a:pt x="72262" y="1269"/>
                  </a:lnTo>
                  <a:lnTo>
                    <a:pt x="71836" y="12602"/>
                  </a:lnTo>
                  <a:lnTo>
                    <a:pt x="71516" y="24304"/>
                  </a:lnTo>
                  <a:lnTo>
                    <a:pt x="71316" y="36363"/>
                  </a:lnTo>
                  <a:lnTo>
                    <a:pt x="71247" y="48767"/>
                  </a:lnTo>
                  <a:lnTo>
                    <a:pt x="71247" y="105409"/>
                  </a:lnTo>
                  <a:lnTo>
                    <a:pt x="84841" y="98315"/>
                  </a:lnTo>
                  <a:lnTo>
                    <a:pt x="98377" y="93233"/>
                  </a:lnTo>
                  <a:lnTo>
                    <a:pt x="111841" y="90175"/>
                  </a:lnTo>
                  <a:lnTo>
                    <a:pt x="125222" y="89153"/>
                  </a:lnTo>
                  <a:lnTo>
                    <a:pt x="136336" y="89943"/>
                  </a:lnTo>
                  <a:lnTo>
                    <a:pt x="172180" y="117490"/>
                  </a:lnTo>
                  <a:lnTo>
                    <a:pt x="175513" y="138429"/>
                  </a:lnTo>
                  <a:lnTo>
                    <a:pt x="175513" y="195071"/>
                  </a:lnTo>
                  <a:lnTo>
                    <a:pt x="175537" y="204503"/>
                  </a:lnTo>
                  <a:lnTo>
                    <a:pt x="180086" y="230377"/>
                  </a:lnTo>
                  <a:lnTo>
                    <a:pt x="199643" y="236092"/>
                  </a:lnTo>
                  <a:lnTo>
                    <a:pt x="200151" y="243839"/>
                  </a:lnTo>
                  <a:lnTo>
                    <a:pt x="188529" y="243599"/>
                  </a:lnTo>
                  <a:lnTo>
                    <a:pt x="176895" y="243443"/>
                  </a:lnTo>
                  <a:lnTo>
                    <a:pt x="165236" y="243357"/>
                  </a:lnTo>
                  <a:lnTo>
                    <a:pt x="153542" y="243331"/>
                  </a:lnTo>
                  <a:lnTo>
                    <a:pt x="141753" y="243357"/>
                  </a:lnTo>
                  <a:lnTo>
                    <a:pt x="130571" y="243443"/>
                  </a:lnTo>
                  <a:lnTo>
                    <a:pt x="119985" y="243599"/>
                  </a:lnTo>
                  <a:lnTo>
                    <a:pt x="109981" y="243839"/>
                  </a:lnTo>
                  <a:lnTo>
                    <a:pt x="109347" y="236092"/>
                  </a:lnTo>
                  <a:lnTo>
                    <a:pt x="129666" y="224789"/>
                  </a:lnTo>
                  <a:lnTo>
                    <a:pt x="129666" y="221360"/>
                  </a:lnTo>
                  <a:lnTo>
                    <a:pt x="129666" y="216153"/>
                  </a:lnTo>
                  <a:lnTo>
                    <a:pt x="129666" y="148589"/>
                  </a:lnTo>
                  <a:lnTo>
                    <a:pt x="129188" y="139320"/>
                  </a:lnTo>
                  <a:lnTo>
                    <a:pt x="109092" y="111378"/>
                  </a:lnTo>
                  <a:lnTo>
                    <a:pt x="98805" y="111378"/>
                  </a:lnTo>
                  <a:lnTo>
                    <a:pt x="92088" y="111761"/>
                  </a:lnTo>
                  <a:lnTo>
                    <a:pt x="85264" y="112918"/>
                  </a:lnTo>
                  <a:lnTo>
                    <a:pt x="78321" y="114861"/>
                  </a:lnTo>
                  <a:lnTo>
                    <a:pt x="71247" y="117601"/>
                  </a:lnTo>
                  <a:lnTo>
                    <a:pt x="71247" y="188594"/>
                  </a:lnTo>
                  <a:lnTo>
                    <a:pt x="71270" y="198477"/>
                  </a:lnTo>
                  <a:lnTo>
                    <a:pt x="71342" y="207930"/>
                  </a:lnTo>
                  <a:lnTo>
                    <a:pt x="71461" y="216955"/>
                  </a:lnTo>
                  <a:lnTo>
                    <a:pt x="71627" y="225551"/>
                  </a:lnTo>
                  <a:lnTo>
                    <a:pt x="71627" y="228472"/>
                  </a:lnTo>
                  <a:lnTo>
                    <a:pt x="72898" y="230250"/>
                  </a:lnTo>
                  <a:lnTo>
                    <a:pt x="75311" y="230885"/>
                  </a:lnTo>
                  <a:lnTo>
                    <a:pt x="92075" y="236092"/>
                  </a:lnTo>
                  <a:lnTo>
                    <a:pt x="92455" y="243839"/>
                  </a:lnTo>
                  <a:lnTo>
                    <a:pt x="82165" y="243599"/>
                  </a:lnTo>
                  <a:lnTo>
                    <a:pt x="71469" y="243443"/>
                  </a:lnTo>
                  <a:lnTo>
                    <a:pt x="60344" y="243357"/>
                  </a:lnTo>
                  <a:lnTo>
                    <a:pt x="48767" y="243331"/>
                  </a:lnTo>
                  <a:lnTo>
                    <a:pt x="36814" y="243357"/>
                  </a:lnTo>
                  <a:lnTo>
                    <a:pt x="24955" y="243443"/>
                  </a:lnTo>
                  <a:lnTo>
                    <a:pt x="13192" y="243599"/>
                  </a:lnTo>
                  <a:lnTo>
                    <a:pt x="1524" y="243839"/>
                  </a:lnTo>
                  <a:lnTo>
                    <a:pt x="635" y="236092"/>
                  </a:lnTo>
                  <a:lnTo>
                    <a:pt x="21462" y="230377"/>
                  </a:lnTo>
                  <a:lnTo>
                    <a:pt x="23875" y="229742"/>
                  </a:lnTo>
                  <a:lnTo>
                    <a:pt x="25146" y="228091"/>
                  </a:lnTo>
                  <a:lnTo>
                    <a:pt x="25273" y="225551"/>
                  </a:lnTo>
                  <a:lnTo>
                    <a:pt x="25400" y="218693"/>
                  </a:lnTo>
                  <a:lnTo>
                    <a:pt x="25400" y="212089"/>
                  </a:lnTo>
                  <a:lnTo>
                    <a:pt x="25400" y="205739"/>
                  </a:lnTo>
                  <a:lnTo>
                    <a:pt x="25400" y="64388"/>
                  </a:lnTo>
                  <a:lnTo>
                    <a:pt x="25354" y="54030"/>
                  </a:lnTo>
                  <a:lnTo>
                    <a:pt x="25225" y="44100"/>
                  </a:lnTo>
                  <a:lnTo>
                    <a:pt x="25024" y="34599"/>
                  </a:lnTo>
                  <a:lnTo>
                    <a:pt x="24764" y="25526"/>
                  </a:lnTo>
                  <a:lnTo>
                    <a:pt x="1015" y="19049"/>
                  </a:lnTo>
                  <a:lnTo>
                    <a:pt x="0" y="12445"/>
                  </a:lnTo>
                  <a:lnTo>
                    <a:pt x="19550" y="9394"/>
                  </a:lnTo>
                  <a:lnTo>
                    <a:pt x="37814" y="6318"/>
                  </a:lnTo>
                  <a:lnTo>
                    <a:pt x="54792" y="3194"/>
                  </a:lnTo>
                  <a:lnTo>
                    <a:pt x="704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1202410" y="4293615"/>
            <a:ext cx="6636384" cy="342265"/>
            <a:chOff x="1202410" y="4293615"/>
            <a:chExt cx="6636384" cy="342265"/>
          </a:xfrm>
        </p:grpSpPr>
        <p:sp>
          <p:nvSpPr>
            <p:cNvPr id="81" name="object 81"/>
            <p:cNvSpPr/>
            <p:nvPr/>
          </p:nvSpPr>
          <p:spPr>
            <a:xfrm>
              <a:off x="1211554" y="4302759"/>
              <a:ext cx="5206644" cy="32181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255386" y="4465065"/>
              <a:ext cx="65278" cy="7315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50737" y="4399660"/>
              <a:ext cx="83185" cy="13817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87008" y="4397882"/>
              <a:ext cx="90297" cy="14668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217541" y="4391405"/>
              <a:ext cx="1200785" cy="159385"/>
            </a:xfrm>
            <a:custGeom>
              <a:avLst/>
              <a:gdLst/>
              <a:ahLst/>
              <a:cxnLst/>
              <a:rect l="l" t="t" r="r" b="b"/>
              <a:pathLst>
                <a:path w="1200785" h="159385">
                  <a:moveTo>
                    <a:pt x="1116838" y="508"/>
                  </a:moveTo>
                  <a:lnTo>
                    <a:pt x="1165736" y="12241"/>
                  </a:lnTo>
                  <a:lnTo>
                    <a:pt x="1195022" y="45640"/>
                  </a:lnTo>
                  <a:lnTo>
                    <a:pt x="1200658" y="76708"/>
                  </a:lnTo>
                  <a:lnTo>
                    <a:pt x="1199132" y="94232"/>
                  </a:lnTo>
                  <a:lnTo>
                    <a:pt x="1176147" y="136398"/>
                  </a:lnTo>
                  <a:lnTo>
                    <a:pt x="1130927" y="157829"/>
                  </a:lnTo>
                  <a:lnTo>
                    <a:pt x="1112139" y="159258"/>
                  </a:lnTo>
                  <a:lnTo>
                    <a:pt x="1093970" y="157902"/>
                  </a:lnTo>
                  <a:lnTo>
                    <a:pt x="1051179" y="137668"/>
                  </a:lnTo>
                  <a:lnTo>
                    <a:pt x="1029747" y="97823"/>
                  </a:lnTo>
                  <a:lnTo>
                    <a:pt x="1028319" y="81153"/>
                  </a:lnTo>
                  <a:lnTo>
                    <a:pt x="1029819" y="64297"/>
                  </a:lnTo>
                  <a:lnTo>
                    <a:pt x="1052322" y="23114"/>
                  </a:lnTo>
                  <a:lnTo>
                    <a:pt x="1097577" y="1914"/>
                  </a:lnTo>
                  <a:lnTo>
                    <a:pt x="1116838" y="508"/>
                  </a:lnTo>
                  <a:close/>
                </a:path>
                <a:path w="1200785" h="159385">
                  <a:moveTo>
                    <a:pt x="962279" y="508"/>
                  </a:moveTo>
                  <a:lnTo>
                    <a:pt x="974353" y="1079"/>
                  </a:lnTo>
                  <a:lnTo>
                    <a:pt x="986202" y="2793"/>
                  </a:lnTo>
                  <a:lnTo>
                    <a:pt x="997837" y="5651"/>
                  </a:lnTo>
                  <a:lnTo>
                    <a:pt x="1009269" y="9652"/>
                  </a:lnTo>
                  <a:lnTo>
                    <a:pt x="1006484" y="21205"/>
                  </a:lnTo>
                  <a:lnTo>
                    <a:pt x="1003855" y="33020"/>
                  </a:lnTo>
                  <a:lnTo>
                    <a:pt x="1001393" y="45120"/>
                  </a:lnTo>
                  <a:lnTo>
                    <a:pt x="999109" y="57531"/>
                  </a:lnTo>
                  <a:lnTo>
                    <a:pt x="990219" y="58928"/>
                  </a:lnTo>
                  <a:lnTo>
                    <a:pt x="977773" y="18542"/>
                  </a:lnTo>
                  <a:lnTo>
                    <a:pt x="974851" y="17526"/>
                  </a:lnTo>
                  <a:lnTo>
                    <a:pt x="970914" y="16891"/>
                  </a:lnTo>
                  <a:lnTo>
                    <a:pt x="965962" y="16891"/>
                  </a:lnTo>
                  <a:lnTo>
                    <a:pt x="930695" y="41711"/>
                  </a:lnTo>
                  <a:lnTo>
                    <a:pt x="924051" y="76073"/>
                  </a:lnTo>
                  <a:lnTo>
                    <a:pt x="924980" y="90763"/>
                  </a:lnTo>
                  <a:lnTo>
                    <a:pt x="947201" y="129002"/>
                  </a:lnTo>
                  <a:lnTo>
                    <a:pt x="981456" y="137414"/>
                  </a:lnTo>
                  <a:lnTo>
                    <a:pt x="988194" y="137223"/>
                  </a:lnTo>
                  <a:lnTo>
                    <a:pt x="995076" y="136652"/>
                  </a:lnTo>
                  <a:lnTo>
                    <a:pt x="1002101" y="135699"/>
                  </a:lnTo>
                  <a:lnTo>
                    <a:pt x="1009269" y="134366"/>
                  </a:lnTo>
                  <a:lnTo>
                    <a:pt x="1010538" y="144018"/>
                  </a:lnTo>
                  <a:lnTo>
                    <a:pt x="997065" y="150685"/>
                  </a:lnTo>
                  <a:lnTo>
                    <a:pt x="983329" y="155448"/>
                  </a:lnTo>
                  <a:lnTo>
                    <a:pt x="969355" y="158305"/>
                  </a:lnTo>
                  <a:lnTo>
                    <a:pt x="955167" y="159258"/>
                  </a:lnTo>
                  <a:lnTo>
                    <a:pt x="938309" y="157972"/>
                  </a:lnTo>
                  <a:lnTo>
                    <a:pt x="897001" y="138684"/>
                  </a:lnTo>
                  <a:lnTo>
                    <a:pt x="875694" y="100214"/>
                  </a:lnTo>
                  <a:lnTo>
                    <a:pt x="874268" y="83947"/>
                  </a:lnTo>
                  <a:lnTo>
                    <a:pt x="875815" y="66180"/>
                  </a:lnTo>
                  <a:lnTo>
                    <a:pt x="899033" y="23622"/>
                  </a:lnTo>
                  <a:lnTo>
                    <a:pt x="943895" y="1940"/>
                  </a:lnTo>
                  <a:lnTo>
                    <a:pt x="962279" y="508"/>
                  </a:lnTo>
                  <a:close/>
                </a:path>
                <a:path w="1200785" h="159385">
                  <a:moveTo>
                    <a:pt x="81280" y="508"/>
                  </a:moveTo>
                  <a:lnTo>
                    <a:pt x="124841" y="13462"/>
                  </a:lnTo>
                  <a:lnTo>
                    <a:pt x="139064" y="50800"/>
                  </a:lnTo>
                  <a:lnTo>
                    <a:pt x="138303" y="117983"/>
                  </a:lnTo>
                  <a:lnTo>
                    <a:pt x="138049" y="123571"/>
                  </a:lnTo>
                  <a:lnTo>
                    <a:pt x="138175" y="127889"/>
                  </a:lnTo>
                  <a:lnTo>
                    <a:pt x="138557" y="131318"/>
                  </a:lnTo>
                  <a:lnTo>
                    <a:pt x="139064" y="134620"/>
                  </a:lnTo>
                  <a:lnTo>
                    <a:pt x="140081" y="137160"/>
                  </a:lnTo>
                  <a:lnTo>
                    <a:pt x="141605" y="138938"/>
                  </a:lnTo>
                  <a:lnTo>
                    <a:pt x="143129" y="140716"/>
                  </a:lnTo>
                  <a:lnTo>
                    <a:pt x="145414" y="141986"/>
                  </a:lnTo>
                  <a:lnTo>
                    <a:pt x="148589" y="142748"/>
                  </a:lnTo>
                  <a:lnTo>
                    <a:pt x="151637" y="143510"/>
                  </a:lnTo>
                  <a:lnTo>
                    <a:pt x="156083" y="143891"/>
                  </a:lnTo>
                  <a:lnTo>
                    <a:pt x="161798" y="144018"/>
                  </a:lnTo>
                  <a:lnTo>
                    <a:pt x="162813" y="151511"/>
                  </a:lnTo>
                  <a:lnTo>
                    <a:pt x="151884" y="154864"/>
                  </a:lnTo>
                  <a:lnTo>
                    <a:pt x="141763" y="157289"/>
                  </a:lnTo>
                  <a:lnTo>
                    <a:pt x="132453" y="158761"/>
                  </a:lnTo>
                  <a:lnTo>
                    <a:pt x="123951" y="159258"/>
                  </a:lnTo>
                  <a:lnTo>
                    <a:pt x="113855" y="158166"/>
                  </a:lnTo>
                  <a:lnTo>
                    <a:pt x="105664" y="154908"/>
                  </a:lnTo>
                  <a:lnTo>
                    <a:pt x="99377" y="149506"/>
                  </a:lnTo>
                  <a:lnTo>
                    <a:pt x="94996" y="141986"/>
                  </a:lnTo>
                  <a:lnTo>
                    <a:pt x="84566" y="149506"/>
                  </a:lnTo>
                  <a:lnTo>
                    <a:pt x="73850" y="154908"/>
                  </a:lnTo>
                  <a:lnTo>
                    <a:pt x="62849" y="158166"/>
                  </a:lnTo>
                  <a:lnTo>
                    <a:pt x="51562" y="159258"/>
                  </a:lnTo>
                  <a:lnTo>
                    <a:pt x="40822" y="158545"/>
                  </a:lnTo>
                  <a:lnTo>
                    <a:pt x="3683" y="134445"/>
                  </a:lnTo>
                  <a:lnTo>
                    <a:pt x="0" y="116459"/>
                  </a:lnTo>
                  <a:lnTo>
                    <a:pt x="1474" y="104626"/>
                  </a:lnTo>
                  <a:lnTo>
                    <a:pt x="36758" y="74080"/>
                  </a:lnTo>
                  <a:lnTo>
                    <a:pt x="93980" y="67437"/>
                  </a:lnTo>
                  <a:lnTo>
                    <a:pt x="94234" y="55372"/>
                  </a:lnTo>
                  <a:lnTo>
                    <a:pt x="67814" y="22346"/>
                  </a:lnTo>
                  <a:lnTo>
                    <a:pt x="59436" y="21844"/>
                  </a:lnTo>
                  <a:lnTo>
                    <a:pt x="50722" y="22296"/>
                  </a:lnTo>
                  <a:lnTo>
                    <a:pt x="41163" y="23653"/>
                  </a:lnTo>
                  <a:lnTo>
                    <a:pt x="30771" y="25915"/>
                  </a:lnTo>
                  <a:lnTo>
                    <a:pt x="19558" y="29083"/>
                  </a:lnTo>
                  <a:lnTo>
                    <a:pt x="15112" y="16129"/>
                  </a:lnTo>
                  <a:lnTo>
                    <a:pt x="32113" y="9294"/>
                  </a:lnTo>
                  <a:lnTo>
                    <a:pt x="48815" y="4413"/>
                  </a:lnTo>
                  <a:lnTo>
                    <a:pt x="65208" y="1484"/>
                  </a:lnTo>
                  <a:lnTo>
                    <a:pt x="81280" y="508"/>
                  </a:lnTo>
                  <a:close/>
                </a:path>
                <a:path w="1200785" h="159385">
                  <a:moveTo>
                    <a:pt x="243967" y="0"/>
                  </a:moveTo>
                  <a:lnTo>
                    <a:pt x="246380" y="1270"/>
                  </a:lnTo>
                  <a:lnTo>
                    <a:pt x="246380" y="18542"/>
                  </a:lnTo>
                  <a:lnTo>
                    <a:pt x="260028" y="10634"/>
                  </a:lnTo>
                  <a:lnTo>
                    <a:pt x="273558" y="5000"/>
                  </a:lnTo>
                  <a:lnTo>
                    <a:pt x="286992" y="1629"/>
                  </a:lnTo>
                  <a:lnTo>
                    <a:pt x="300355" y="508"/>
                  </a:lnTo>
                  <a:lnTo>
                    <a:pt x="311523" y="1297"/>
                  </a:lnTo>
                  <a:lnTo>
                    <a:pt x="347424" y="28844"/>
                  </a:lnTo>
                  <a:lnTo>
                    <a:pt x="350774" y="49784"/>
                  </a:lnTo>
                  <a:lnTo>
                    <a:pt x="350774" y="106426"/>
                  </a:lnTo>
                  <a:lnTo>
                    <a:pt x="350795" y="115857"/>
                  </a:lnTo>
                  <a:lnTo>
                    <a:pt x="355219" y="141732"/>
                  </a:lnTo>
                  <a:lnTo>
                    <a:pt x="374776" y="147447"/>
                  </a:lnTo>
                  <a:lnTo>
                    <a:pt x="375285" y="155194"/>
                  </a:lnTo>
                  <a:lnTo>
                    <a:pt x="363735" y="154953"/>
                  </a:lnTo>
                  <a:lnTo>
                    <a:pt x="352139" y="154797"/>
                  </a:lnTo>
                  <a:lnTo>
                    <a:pt x="340494" y="154711"/>
                  </a:lnTo>
                  <a:lnTo>
                    <a:pt x="328803" y="154686"/>
                  </a:lnTo>
                  <a:lnTo>
                    <a:pt x="316995" y="154711"/>
                  </a:lnTo>
                  <a:lnTo>
                    <a:pt x="305784" y="154797"/>
                  </a:lnTo>
                  <a:lnTo>
                    <a:pt x="295191" y="154953"/>
                  </a:lnTo>
                  <a:lnTo>
                    <a:pt x="285242" y="155194"/>
                  </a:lnTo>
                  <a:lnTo>
                    <a:pt x="284480" y="147447"/>
                  </a:lnTo>
                  <a:lnTo>
                    <a:pt x="300736" y="142621"/>
                  </a:lnTo>
                  <a:lnTo>
                    <a:pt x="303149" y="141859"/>
                  </a:lnTo>
                  <a:lnTo>
                    <a:pt x="304546" y="140208"/>
                  </a:lnTo>
                  <a:lnTo>
                    <a:pt x="304673" y="137668"/>
                  </a:lnTo>
                  <a:lnTo>
                    <a:pt x="304800" y="136144"/>
                  </a:lnTo>
                  <a:lnTo>
                    <a:pt x="304926" y="132715"/>
                  </a:lnTo>
                  <a:lnTo>
                    <a:pt x="304926" y="127508"/>
                  </a:lnTo>
                  <a:lnTo>
                    <a:pt x="304926" y="59944"/>
                  </a:lnTo>
                  <a:lnTo>
                    <a:pt x="284225" y="22733"/>
                  </a:lnTo>
                  <a:lnTo>
                    <a:pt x="274066" y="22733"/>
                  </a:lnTo>
                  <a:lnTo>
                    <a:pt x="267275" y="23229"/>
                  </a:lnTo>
                  <a:lnTo>
                    <a:pt x="260413" y="24701"/>
                  </a:lnTo>
                  <a:lnTo>
                    <a:pt x="253456" y="27126"/>
                  </a:lnTo>
                  <a:lnTo>
                    <a:pt x="246380" y="30480"/>
                  </a:lnTo>
                  <a:lnTo>
                    <a:pt x="246380" y="99949"/>
                  </a:lnTo>
                  <a:lnTo>
                    <a:pt x="246887" y="139827"/>
                  </a:lnTo>
                  <a:lnTo>
                    <a:pt x="250444" y="142240"/>
                  </a:lnTo>
                  <a:lnTo>
                    <a:pt x="267208" y="147447"/>
                  </a:lnTo>
                  <a:lnTo>
                    <a:pt x="267588" y="155194"/>
                  </a:lnTo>
                  <a:lnTo>
                    <a:pt x="257353" y="154953"/>
                  </a:lnTo>
                  <a:lnTo>
                    <a:pt x="246665" y="154797"/>
                  </a:lnTo>
                  <a:lnTo>
                    <a:pt x="235549" y="154711"/>
                  </a:lnTo>
                  <a:lnTo>
                    <a:pt x="224028" y="154686"/>
                  </a:lnTo>
                  <a:lnTo>
                    <a:pt x="212000" y="154711"/>
                  </a:lnTo>
                  <a:lnTo>
                    <a:pt x="200104" y="154797"/>
                  </a:lnTo>
                  <a:lnTo>
                    <a:pt x="188327" y="154953"/>
                  </a:lnTo>
                  <a:lnTo>
                    <a:pt x="176657" y="155194"/>
                  </a:lnTo>
                  <a:lnTo>
                    <a:pt x="175895" y="147447"/>
                  </a:lnTo>
                  <a:lnTo>
                    <a:pt x="200533" y="130048"/>
                  </a:lnTo>
                  <a:lnTo>
                    <a:pt x="200533" y="123444"/>
                  </a:lnTo>
                  <a:lnTo>
                    <a:pt x="200533" y="117094"/>
                  </a:lnTo>
                  <a:lnTo>
                    <a:pt x="200533" y="63881"/>
                  </a:lnTo>
                  <a:lnTo>
                    <a:pt x="200505" y="53520"/>
                  </a:lnTo>
                  <a:lnTo>
                    <a:pt x="200406" y="43576"/>
                  </a:lnTo>
                  <a:lnTo>
                    <a:pt x="200211" y="34037"/>
                  </a:lnTo>
                  <a:lnTo>
                    <a:pt x="199898" y="24892"/>
                  </a:lnTo>
                  <a:lnTo>
                    <a:pt x="176784" y="18923"/>
                  </a:lnTo>
                  <a:lnTo>
                    <a:pt x="175895" y="12319"/>
                  </a:lnTo>
                  <a:lnTo>
                    <a:pt x="194139" y="9483"/>
                  </a:lnTo>
                  <a:lnTo>
                    <a:pt x="211550" y="6492"/>
                  </a:lnTo>
                  <a:lnTo>
                    <a:pt x="228151" y="3335"/>
                  </a:lnTo>
                  <a:lnTo>
                    <a:pt x="24396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202410" y="4293615"/>
              <a:ext cx="1707794" cy="31495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86786" y="4293615"/>
              <a:ext cx="2156333" cy="34010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10352" y="4302759"/>
              <a:ext cx="453390" cy="248285"/>
            </a:xfrm>
            <a:custGeom>
              <a:avLst/>
              <a:gdLst/>
              <a:ahLst/>
              <a:cxnLst/>
              <a:rect l="l" t="t" r="r" b="b"/>
              <a:pathLst>
                <a:path w="453389" h="248285">
                  <a:moveTo>
                    <a:pt x="283337" y="17271"/>
                  </a:moveTo>
                  <a:lnTo>
                    <a:pt x="294455" y="17531"/>
                  </a:lnTo>
                  <a:lnTo>
                    <a:pt x="305323" y="17732"/>
                  </a:lnTo>
                  <a:lnTo>
                    <a:pt x="315930" y="17861"/>
                  </a:lnTo>
                  <a:lnTo>
                    <a:pt x="326263" y="17906"/>
                  </a:lnTo>
                  <a:lnTo>
                    <a:pt x="367157" y="17906"/>
                  </a:lnTo>
                  <a:lnTo>
                    <a:pt x="386893" y="17861"/>
                  </a:lnTo>
                  <a:lnTo>
                    <a:pt x="407035" y="17732"/>
                  </a:lnTo>
                  <a:lnTo>
                    <a:pt x="427557" y="17531"/>
                  </a:lnTo>
                  <a:lnTo>
                    <a:pt x="448437" y="17271"/>
                  </a:lnTo>
                  <a:lnTo>
                    <a:pt x="449580" y="18541"/>
                  </a:lnTo>
                  <a:lnTo>
                    <a:pt x="439547" y="72262"/>
                  </a:lnTo>
                  <a:lnTo>
                    <a:pt x="430911" y="73659"/>
                  </a:lnTo>
                  <a:lnTo>
                    <a:pt x="420497" y="34416"/>
                  </a:lnTo>
                  <a:lnTo>
                    <a:pt x="358013" y="34416"/>
                  </a:lnTo>
                  <a:lnTo>
                    <a:pt x="358013" y="120141"/>
                  </a:lnTo>
                  <a:lnTo>
                    <a:pt x="366775" y="120141"/>
                  </a:lnTo>
                  <a:lnTo>
                    <a:pt x="408305" y="93344"/>
                  </a:lnTo>
                  <a:lnTo>
                    <a:pt x="418973" y="92837"/>
                  </a:lnTo>
                  <a:lnTo>
                    <a:pt x="418732" y="103814"/>
                  </a:lnTo>
                  <a:lnTo>
                    <a:pt x="418576" y="113315"/>
                  </a:lnTo>
                  <a:lnTo>
                    <a:pt x="418490" y="121340"/>
                  </a:lnTo>
                  <a:lnTo>
                    <a:pt x="418464" y="127888"/>
                  </a:lnTo>
                  <a:lnTo>
                    <a:pt x="418490" y="134268"/>
                  </a:lnTo>
                  <a:lnTo>
                    <a:pt x="418576" y="142160"/>
                  </a:lnTo>
                  <a:lnTo>
                    <a:pt x="418732" y="151552"/>
                  </a:lnTo>
                  <a:lnTo>
                    <a:pt x="418973" y="162432"/>
                  </a:lnTo>
                  <a:lnTo>
                    <a:pt x="408305" y="163194"/>
                  </a:lnTo>
                  <a:lnTo>
                    <a:pt x="381381" y="135715"/>
                  </a:lnTo>
                  <a:lnTo>
                    <a:pt x="366649" y="135635"/>
                  </a:lnTo>
                  <a:lnTo>
                    <a:pt x="358013" y="135635"/>
                  </a:lnTo>
                  <a:lnTo>
                    <a:pt x="358013" y="191007"/>
                  </a:lnTo>
                  <a:lnTo>
                    <a:pt x="358036" y="199862"/>
                  </a:lnTo>
                  <a:lnTo>
                    <a:pt x="358108" y="208692"/>
                  </a:lnTo>
                  <a:lnTo>
                    <a:pt x="358227" y="217475"/>
                  </a:lnTo>
                  <a:lnTo>
                    <a:pt x="358394" y="226187"/>
                  </a:lnTo>
                  <a:lnTo>
                    <a:pt x="422910" y="226187"/>
                  </a:lnTo>
                  <a:lnTo>
                    <a:pt x="443357" y="183769"/>
                  </a:lnTo>
                  <a:lnTo>
                    <a:pt x="453136" y="182244"/>
                  </a:lnTo>
                  <a:lnTo>
                    <a:pt x="449325" y="242696"/>
                  </a:lnTo>
                  <a:lnTo>
                    <a:pt x="448183" y="243839"/>
                  </a:lnTo>
                  <a:lnTo>
                    <a:pt x="428206" y="243599"/>
                  </a:lnTo>
                  <a:lnTo>
                    <a:pt x="408479" y="243443"/>
                  </a:lnTo>
                  <a:lnTo>
                    <a:pt x="389014" y="243357"/>
                  </a:lnTo>
                  <a:lnTo>
                    <a:pt x="369824" y="243331"/>
                  </a:lnTo>
                  <a:lnTo>
                    <a:pt x="327025" y="243331"/>
                  </a:lnTo>
                  <a:lnTo>
                    <a:pt x="316549" y="243357"/>
                  </a:lnTo>
                  <a:lnTo>
                    <a:pt x="305895" y="243443"/>
                  </a:lnTo>
                  <a:lnTo>
                    <a:pt x="295074" y="243599"/>
                  </a:lnTo>
                  <a:lnTo>
                    <a:pt x="284099" y="243839"/>
                  </a:lnTo>
                  <a:lnTo>
                    <a:pt x="283337" y="235712"/>
                  </a:lnTo>
                  <a:lnTo>
                    <a:pt x="309499" y="215645"/>
                  </a:lnTo>
                  <a:lnTo>
                    <a:pt x="309499" y="210312"/>
                  </a:lnTo>
                  <a:lnTo>
                    <a:pt x="309625" y="204977"/>
                  </a:lnTo>
                  <a:lnTo>
                    <a:pt x="309625" y="53593"/>
                  </a:lnTo>
                  <a:lnTo>
                    <a:pt x="309499" y="49275"/>
                  </a:lnTo>
                  <a:lnTo>
                    <a:pt x="309499" y="44831"/>
                  </a:lnTo>
                  <a:lnTo>
                    <a:pt x="309372" y="40766"/>
                  </a:lnTo>
                  <a:lnTo>
                    <a:pt x="283718" y="25526"/>
                  </a:lnTo>
                  <a:lnTo>
                    <a:pt x="283337" y="17271"/>
                  </a:lnTo>
                  <a:close/>
                </a:path>
                <a:path w="453389" h="248285">
                  <a:moveTo>
                    <a:pt x="159258" y="0"/>
                  </a:moveTo>
                  <a:lnTo>
                    <a:pt x="161162" y="1269"/>
                  </a:lnTo>
                  <a:lnTo>
                    <a:pt x="160662" y="18843"/>
                  </a:lnTo>
                  <a:lnTo>
                    <a:pt x="160305" y="37083"/>
                  </a:lnTo>
                  <a:lnTo>
                    <a:pt x="160091" y="55991"/>
                  </a:lnTo>
                  <a:lnTo>
                    <a:pt x="160020" y="75564"/>
                  </a:lnTo>
                  <a:lnTo>
                    <a:pt x="160020" y="163448"/>
                  </a:lnTo>
                  <a:lnTo>
                    <a:pt x="160041" y="174095"/>
                  </a:lnTo>
                  <a:lnTo>
                    <a:pt x="160099" y="184896"/>
                  </a:lnTo>
                  <a:lnTo>
                    <a:pt x="160180" y="195863"/>
                  </a:lnTo>
                  <a:lnTo>
                    <a:pt x="160274" y="207009"/>
                  </a:lnTo>
                  <a:lnTo>
                    <a:pt x="160274" y="212470"/>
                  </a:lnTo>
                  <a:lnTo>
                    <a:pt x="160400" y="216915"/>
                  </a:lnTo>
                  <a:lnTo>
                    <a:pt x="160909" y="220217"/>
                  </a:lnTo>
                  <a:lnTo>
                    <a:pt x="161289" y="223519"/>
                  </a:lnTo>
                  <a:lnTo>
                    <a:pt x="170434" y="231520"/>
                  </a:lnTo>
                  <a:lnTo>
                    <a:pt x="173482" y="232156"/>
                  </a:lnTo>
                  <a:lnTo>
                    <a:pt x="177800" y="232537"/>
                  </a:lnTo>
                  <a:lnTo>
                    <a:pt x="183642" y="232663"/>
                  </a:lnTo>
                  <a:lnTo>
                    <a:pt x="184658" y="239775"/>
                  </a:lnTo>
                  <a:lnTo>
                    <a:pt x="173277" y="243296"/>
                  </a:lnTo>
                  <a:lnTo>
                    <a:pt x="162766" y="245840"/>
                  </a:lnTo>
                  <a:lnTo>
                    <a:pt x="153136" y="247384"/>
                  </a:lnTo>
                  <a:lnTo>
                    <a:pt x="144399" y="247903"/>
                  </a:lnTo>
                  <a:lnTo>
                    <a:pt x="134542" y="246788"/>
                  </a:lnTo>
                  <a:lnTo>
                    <a:pt x="126507" y="243458"/>
                  </a:lnTo>
                  <a:lnTo>
                    <a:pt x="120306" y="237938"/>
                  </a:lnTo>
                  <a:lnTo>
                    <a:pt x="115950" y="230250"/>
                  </a:lnTo>
                  <a:lnTo>
                    <a:pt x="105094" y="237938"/>
                  </a:lnTo>
                  <a:lnTo>
                    <a:pt x="93678" y="243458"/>
                  </a:lnTo>
                  <a:lnTo>
                    <a:pt x="81714" y="246788"/>
                  </a:lnTo>
                  <a:lnTo>
                    <a:pt x="69214" y="247903"/>
                  </a:lnTo>
                  <a:lnTo>
                    <a:pt x="54048" y="246574"/>
                  </a:lnTo>
                  <a:lnTo>
                    <a:pt x="18669" y="226821"/>
                  </a:lnTo>
                  <a:lnTo>
                    <a:pt x="1166" y="189263"/>
                  </a:lnTo>
                  <a:lnTo>
                    <a:pt x="0" y="174116"/>
                  </a:lnTo>
                  <a:lnTo>
                    <a:pt x="1500" y="155066"/>
                  </a:lnTo>
                  <a:lnTo>
                    <a:pt x="24002" y="111632"/>
                  </a:lnTo>
                  <a:lnTo>
                    <a:pt x="70776" y="91023"/>
                  </a:lnTo>
                  <a:lnTo>
                    <a:pt x="91186" y="89662"/>
                  </a:lnTo>
                  <a:lnTo>
                    <a:pt x="98298" y="89662"/>
                  </a:lnTo>
                  <a:lnTo>
                    <a:pt x="106045" y="90169"/>
                  </a:lnTo>
                  <a:lnTo>
                    <a:pt x="114426" y="91439"/>
                  </a:lnTo>
                  <a:lnTo>
                    <a:pt x="114381" y="74533"/>
                  </a:lnTo>
                  <a:lnTo>
                    <a:pt x="114252" y="57911"/>
                  </a:lnTo>
                  <a:lnTo>
                    <a:pt x="114051" y="41576"/>
                  </a:lnTo>
                  <a:lnTo>
                    <a:pt x="113792" y="25526"/>
                  </a:lnTo>
                  <a:lnTo>
                    <a:pt x="90043" y="19050"/>
                  </a:lnTo>
                  <a:lnTo>
                    <a:pt x="88900" y="12445"/>
                  </a:lnTo>
                  <a:lnTo>
                    <a:pt x="108073" y="9394"/>
                  </a:lnTo>
                  <a:lnTo>
                    <a:pt x="126174" y="6318"/>
                  </a:lnTo>
                  <a:lnTo>
                    <a:pt x="143228" y="3194"/>
                  </a:lnTo>
                  <a:lnTo>
                    <a:pt x="1592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44234" y="4454063"/>
              <a:ext cx="89782" cy="2357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444234" y="4454063"/>
              <a:ext cx="90170" cy="24130"/>
            </a:xfrm>
            <a:custGeom>
              <a:avLst/>
              <a:gdLst/>
              <a:ahLst/>
              <a:cxnLst/>
              <a:rect l="l" t="t" r="r" b="b"/>
              <a:pathLst>
                <a:path w="90170" h="24129">
                  <a:moveTo>
                    <a:pt x="0" y="23575"/>
                  </a:moveTo>
                  <a:lnTo>
                    <a:pt x="89782" y="23575"/>
                  </a:lnTo>
                  <a:lnTo>
                    <a:pt x="89782" y="0"/>
                  </a:lnTo>
                  <a:lnTo>
                    <a:pt x="0" y="0"/>
                  </a:lnTo>
                  <a:lnTo>
                    <a:pt x="0" y="23575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545198" y="4293615"/>
              <a:ext cx="1293241" cy="34188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1208862" y="4689855"/>
            <a:ext cx="6099810" cy="342265"/>
            <a:chOff x="1208862" y="4689855"/>
            <a:chExt cx="6099810" cy="342265"/>
          </a:xfrm>
        </p:grpSpPr>
        <p:sp>
          <p:nvSpPr>
            <p:cNvPr id="93" name="object 93"/>
            <p:cNvSpPr/>
            <p:nvPr/>
          </p:nvSpPr>
          <p:spPr>
            <a:xfrm>
              <a:off x="1218006" y="4698999"/>
              <a:ext cx="6081064" cy="32359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31898" y="4870449"/>
              <a:ext cx="46990" cy="55244"/>
            </a:xfrm>
            <a:custGeom>
              <a:avLst/>
              <a:gdLst/>
              <a:ahLst/>
              <a:cxnLst/>
              <a:rect l="l" t="t" r="r" b="b"/>
              <a:pathLst>
                <a:path w="46989" h="55245">
                  <a:moveTo>
                    <a:pt x="46989" y="0"/>
                  </a:moveTo>
                  <a:lnTo>
                    <a:pt x="3682" y="10794"/>
                  </a:lnTo>
                  <a:lnTo>
                    <a:pt x="0" y="18161"/>
                  </a:lnTo>
                  <a:lnTo>
                    <a:pt x="0" y="28575"/>
                  </a:lnTo>
                  <a:lnTo>
                    <a:pt x="0" y="38100"/>
                  </a:lnTo>
                  <a:lnTo>
                    <a:pt x="2667" y="44831"/>
                  </a:lnTo>
                  <a:lnTo>
                    <a:pt x="7746" y="48894"/>
                  </a:lnTo>
                  <a:lnTo>
                    <a:pt x="12826" y="52958"/>
                  </a:lnTo>
                  <a:lnTo>
                    <a:pt x="18923" y="54863"/>
                  </a:lnTo>
                  <a:lnTo>
                    <a:pt x="25907" y="54863"/>
                  </a:lnTo>
                  <a:lnTo>
                    <a:pt x="33908" y="54863"/>
                  </a:lnTo>
                  <a:lnTo>
                    <a:pt x="40767" y="52831"/>
                  </a:lnTo>
                  <a:lnTo>
                    <a:pt x="46736" y="48768"/>
                  </a:lnTo>
                  <a:lnTo>
                    <a:pt x="46989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03195" y="4800980"/>
              <a:ext cx="83312" cy="13881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28952" y="4788153"/>
              <a:ext cx="5770245" cy="158750"/>
            </a:xfrm>
            <a:custGeom>
              <a:avLst/>
              <a:gdLst/>
              <a:ahLst/>
              <a:cxnLst/>
              <a:rect l="l" t="t" r="r" b="b"/>
              <a:pathLst>
                <a:path w="5770245" h="158750">
                  <a:moveTo>
                    <a:pt x="5683123" y="15113"/>
                  </a:moveTo>
                  <a:lnTo>
                    <a:pt x="5652946" y="39393"/>
                  </a:lnTo>
                  <a:lnTo>
                    <a:pt x="5648071" y="77470"/>
                  </a:lnTo>
                  <a:lnTo>
                    <a:pt x="5648618" y="91467"/>
                  </a:lnTo>
                  <a:lnTo>
                    <a:pt x="5661882" y="133223"/>
                  </a:lnTo>
                  <a:lnTo>
                    <a:pt x="5685028" y="143510"/>
                  </a:lnTo>
                  <a:lnTo>
                    <a:pt x="5693479" y="142507"/>
                  </a:lnTo>
                  <a:lnTo>
                    <a:pt x="5717968" y="107283"/>
                  </a:lnTo>
                  <a:lnTo>
                    <a:pt x="5720080" y="79375"/>
                  </a:lnTo>
                  <a:lnTo>
                    <a:pt x="5719510" y="65228"/>
                  </a:lnTo>
                  <a:lnTo>
                    <a:pt x="5705965" y="24810"/>
                  </a:lnTo>
                  <a:lnTo>
                    <a:pt x="5683123" y="15113"/>
                  </a:lnTo>
                  <a:close/>
                </a:path>
                <a:path w="5770245" h="158750">
                  <a:moveTo>
                    <a:pt x="1467739" y="15113"/>
                  </a:moveTo>
                  <a:lnTo>
                    <a:pt x="1437562" y="39393"/>
                  </a:lnTo>
                  <a:lnTo>
                    <a:pt x="1432686" y="77470"/>
                  </a:lnTo>
                  <a:lnTo>
                    <a:pt x="1433234" y="91467"/>
                  </a:lnTo>
                  <a:lnTo>
                    <a:pt x="1446498" y="133223"/>
                  </a:lnTo>
                  <a:lnTo>
                    <a:pt x="1469644" y="143510"/>
                  </a:lnTo>
                  <a:lnTo>
                    <a:pt x="1478095" y="142507"/>
                  </a:lnTo>
                  <a:lnTo>
                    <a:pt x="1502584" y="107283"/>
                  </a:lnTo>
                  <a:lnTo>
                    <a:pt x="1504696" y="79375"/>
                  </a:lnTo>
                  <a:lnTo>
                    <a:pt x="1504126" y="65228"/>
                  </a:lnTo>
                  <a:lnTo>
                    <a:pt x="1490581" y="24810"/>
                  </a:lnTo>
                  <a:lnTo>
                    <a:pt x="1467739" y="15113"/>
                  </a:lnTo>
                  <a:close/>
                </a:path>
                <a:path w="5770245" h="158750">
                  <a:moveTo>
                    <a:pt x="1800479" y="14986"/>
                  </a:moveTo>
                  <a:lnTo>
                    <a:pt x="1772158" y="42672"/>
                  </a:lnTo>
                  <a:lnTo>
                    <a:pt x="1769110" y="59817"/>
                  </a:lnTo>
                  <a:lnTo>
                    <a:pt x="1823085" y="59817"/>
                  </a:lnTo>
                  <a:lnTo>
                    <a:pt x="1823085" y="56007"/>
                  </a:lnTo>
                  <a:lnTo>
                    <a:pt x="1822729" y="45817"/>
                  </a:lnTo>
                  <a:lnTo>
                    <a:pt x="1808099" y="14986"/>
                  </a:lnTo>
                  <a:lnTo>
                    <a:pt x="1800479" y="14986"/>
                  </a:lnTo>
                  <a:close/>
                </a:path>
                <a:path w="5770245" h="158750">
                  <a:moveTo>
                    <a:pt x="904366" y="14986"/>
                  </a:moveTo>
                  <a:lnTo>
                    <a:pt x="876046" y="42672"/>
                  </a:lnTo>
                  <a:lnTo>
                    <a:pt x="872997" y="59817"/>
                  </a:lnTo>
                  <a:lnTo>
                    <a:pt x="926972" y="59817"/>
                  </a:lnTo>
                  <a:lnTo>
                    <a:pt x="926972" y="56007"/>
                  </a:lnTo>
                  <a:lnTo>
                    <a:pt x="926617" y="45817"/>
                  </a:lnTo>
                  <a:lnTo>
                    <a:pt x="911986" y="14986"/>
                  </a:lnTo>
                  <a:lnTo>
                    <a:pt x="904366" y="14986"/>
                  </a:lnTo>
                  <a:close/>
                </a:path>
                <a:path w="5770245" h="158750">
                  <a:moveTo>
                    <a:pt x="5686298" y="0"/>
                  </a:moveTo>
                  <a:lnTo>
                    <a:pt x="5735196" y="11733"/>
                  </a:lnTo>
                  <a:lnTo>
                    <a:pt x="5764482" y="45132"/>
                  </a:lnTo>
                  <a:lnTo>
                    <a:pt x="5770118" y="76200"/>
                  </a:lnTo>
                  <a:lnTo>
                    <a:pt x="5768592" y="93724"/>
                  </a:lnTo>
                  <a:lnTo>
                    <a:pt x="5745607" y="135890"/>
                  </a:lnTo>
                  <a:lnTo>
                    <a:pt x="5700387" y="157321"/>
                  </a:lnTo>
                  <a:lnTo>
                    <a:pt x="5681599" y="158750"/>
                  </a:lnTo>
                  <a:lnTo>
                    <a:pt x="5663430" y="157394"/>
                  </a:lnTo>
                  <a:lnTo>
                    <a:pt x="5620639" y="137160"/>
                  </a:lnTo>
                  <a:lnTo>
                    <a:pt x="5599207" y="97315"/>
                  </a:lnTo>
                  <a:lnTo>
                    <a:pt x="5597779" y="80645"/>
                  </a:lnTo>
                  <a:lnTo>
                    <a:pt x="5599279" y="63789"/>
                  </a:lnTo>
                  <a:lnTo>
                    <a:pt x="5621782" y="22606"/>
                  </a:lnTo>
                  <a:lnTo>
                    <a:pt x="5667037" y="1406"/>
                  </a:lnTo>
                  <a:lnTo>
                    <a:pt x="5686298" y="0"/>
                  </a:lnTo>
                  <a:close/>
                </a:path>
                <a:path w="5770245" h="158750">
                  <a:moveTo>
                    <a:pt x="1804416" y="0"/>
                  </a:moveTo>
                  <a:lnTo>
                    <a:pt x="1844688" y="9858"/>
                  </a:lnTo>
                  <a:lnTo>
                    <a:pt x="1871116" y="51262"/>
                  </a:lnTo>
                  <a:lnTo>
                    <a:pt x="1872234" y="65786"/>
                  </a:lnTo>
                  <a:lnTo>
                    <a:pt x="1872234" y="68961"/>
                  </a:lnTo>
                  <a:lnTo>
                    <a:pt x="1871980" y="72263"/>
                  </a:lnTo>
                  <a:lnTo>
                    <a:pt x="1871726" y="75565"/>
                  </a:lnTo>
                  <a:lnTo>
                    <a:pt x="1768475" y="75565"/>
                  </a:lnTo>
                  <a:lnTo>
                    <a:pt x="1769473" y="90634"/>
                  </a:lnTo>
                  <a:lnTo>
                    <a:pt x="1793615" y="128414"/>
                  </a:lnTo>
                  <a:lnTo>
                    <a:pt x="1836674" y="136398"/>
                  </a:lnTo>
                  <a:lnTo>
                    <a:pt x="1845341" y="136207"/>
                  </a:lnTo>
                  <a:lnTo>
                    <a:pt x="1853819" y="135636"/>
                  </a:lnTo>
                  <a:lnTo>
                    <a:pt x="1862105" y="134683"/>
                  </a:lnTo>
                  <a:lnTo>
                    <a:pt x="1870202" y="133350"/>
                  </a:lnTo>
                  <a:lnTo>
                    <a:pt x="1871472" y="143510"/>
                  </a:lnTo>
                  <a:lnTo>
                    <a:pt x="1856380" y="150177"/>
                  </a:lnTo>
                  <a:lnTo>
                    <a:pt x="1840849" y="154940"/>
                  </a:lnTo>
                  <a:lnTo>
                    <a:pt x="1824912" y="157797"/>
                  </a:lnTo>
                  <a:lnTo>
                    <a:pt x="1808607" y="158750"/>
                  </a:lnTo>
                  <a:lnTo>
                    <a:pt x="1789795" y="157533"/>
                  </a:lnTo>
                  <a:lnTo>
                    <a:pt x="1744218" y="139192"/>
                  </a:lnTo>
                  <a:lnTo>
                    <a:pt x="1720768" y="99651"/>
                  </a:lnTo>
                  <a:lnTo>
                    <a:pt x="1719199" y="81788"/>
                  </a:lnTo>
                  <a:lnTo>
                    <a:pt x="1720699" y="64543"/>
                  </a:lnTo>
                  <a:lnTo>
                    <a:pt x="1743202" y="22860"/>
                  </a:lnTo>
                  <a:lnTo>
                    <a:pt x="1786653" y="1428"/>
                  </a:lnTo>
                  <a:lnTo>
                    <a:pt x="1804416" y="0"/>
                  </a:lnTo>
                  <a:close/>
                </a:path>
                <a:path w="5770245" h="158750">
                  <a:moveTo>
                    <a:pt x="1470914" y="0"/>
                  </a:moveTo>
                  <a:lnTo>
                    <a:pt x="1519812" y="11733"/>
                  </a:lnTo>
                  <a:lnTo>
                    <a:pt x="1549098" y="45132"/>
                  </a:lnTo>
                  <a:lnTo>
                    <a:pt x="1554734" y="76200"/>
                  </a:lnTo>
                  <a:lnTo>
                    <a:pt x="1553208" y="93724"/>
                  </a:lnTo>
                  <a:lnTo>
                    <a:pt x="1530223" y="135890"/>
                  </a:lnTo>
                  <a:lnTo>
                    <a:pt x="1485003" y="157321"/>
                  </a:lnTo>
                  <a:lnTo>
                    <a:pt x="1466215" y="158750"/>
                  </a:lnTo>
                  <a:lnTo>
                    <a:pt x="1448046" y="157394"/>
                  </a:lnTo>
                  <a:lnTo>
                    <a:pt x="1405255" y="137160"/>
                  </a:lnTo>
                  <a:lnTo>
                    <a:pt x="1383823" y="97315"/>
                  </a:lnTo>
                  <a:lnTo>
                    <a:pt x="1382395" y="80645"/>
                  </a:lnTo>
                  <a:lnTo>
                    <a:pt x="1383895" y="63789"/>
                  </a:lnTo>
                  <a:lnTo>
                    <a:pt x="1406398" y="22606"/>
                  </a:lnTo>
                  <a:lnTo>
                    <a:pt x="1451653" y="1406"/>
                  </a:lnTo>
                  <a:lnTo>
                    <a:pt x="1470914" y="0"/>
                  </a:lnTo>
                  <a:close/>
                </a:path>
                <a:path w="5770245" h="158750">
                  <a:moveTo>
                    <a:pt x="908304" y="0"/>
                  </a:moveTo>
                  <a:lnTo>
                    <a:pt x="948576" y="9858"/>
                  </a:lnTo>
                  <a:lnTo>
                    <a:pt x="975004" y="51262"/>
                  </a:lnTo>
                  <a:lnTo>
                    <a:pt x="976122" y="65786"/>
                  </a:lnTo>
                  <a:lnTo>
                    <a:pt x="976122" y="68961"/>
                  </a:lnTo>
                  <a:lnTo>
                    <a:pt x="975867" y="72263"/>
                  </a:lnTo>
                  <a:lnTo>
                    <a:pt x="975614" y="75565"/>
                  </a:lnTo>
                  <a:lnTo>
                    <a:pt x="872363" y="75565"/>
                  </a:lnTo>
                  <a:lnTo>
                    <a:pt x="873361" y="90634"/>
                  </a:lnTo>
                  <a:lnTo>
                    <a:pt x="897503" y="128414"/>
                  </a:lnTo>
                  <a:lnTo>
                    <a:pt x="940561" y="136398"/>
                  </a:lnTo>
                  <a:lnTo>
                    <a:pt x="949229" y="136207"/>
                  </a:lnTo>
                  <a:lnTo>
                    <a:pt x="957706" y="135636"/>
                  </a:lnTo>
                  <a:lnTo>
                    <a:pt x="965993" y="134683"/>
                  </a:lnTo>
                  <a:lnTo>
                    <a:pt x="974090" y="133350"/>
                  </a:lnTo>
                  <a:lnTo>
                    <a:pt x="975360" y="143510"/>
                  </a:lnTo>
                  <a:lnTo>
                    <a:pt x="960268" y="150177"/>
                  </a:lnTo>
                  <a:lnTo>
                    <a:pt x="944737" y="154940"/>
                  </a:lnTo>
                  <a:lnTo>
                    <a:pt x="928800" y="157797"/>
                  </a:lnTo>
                  <a:lnTo>
                    <a:pt x="912495" y="158750"/>
                  </a:lnTo>
                  <a:lnTo>
                    <a:pt x="893683" y="157533"/>
                  </a:lnTo>
                  <a:lnTo>
                    <a:pt x="848105" y="139192"/>
                  </a:lnTo>
                  <a:lnTo>
                    <a:pt x="824656" y="99651"/>
                  </a:lnTo>
                  <a:lnTo>
                    <a:pt x="823086" y="81788"/>
                  </a:lnTo>
                  <a:lnTo>
                    <a:pt x="824587" y="64543"/>
                  </a:lnTo>
                  <a:lnTo>
                    <a:pt x="847090" y="22860"/>
                  </a:lnTo>
                  <a:lnTo>
                    <a:pt x="890541" y="1428"/>
                  </a:lnTo>
                  <a:lnTo>
                    <a:pt x="908304" y="0"/>
                  </a:lnTo>
                  <a:close/>
                </a:path>
                <a:path w="5770245" h="158750">
                  <a:moveTo>
                    <a:pt x="237235" y="0"/>
                  </a:moveTo>
                  <a:lnTo>
                    <a:pt x="280797" y="12954"/>
                  </a:lnTo>
                  <a:lnTo>
                    <a:pt x="295021" y="50292"/>
                  </a:lnTo>
                  <a:lnTo>
                    <a:pt x="294259" y="117475"/>
                  </a:lnTo>
                  <a:lnTo>
                    <a:pt x="294004" y="123063"/>
                  </a:lnTo>
                  <a:lnTo>
                    <a:pt x="294132" y="127381"/>
                  </a:lnTo>
                  <a:lnTo>
                    <a:pt x="294513" y="130810"/>
                  </a:lnTo>
                  <a:lnTo>
                    <a:pt x="295021" y="134112"/>
                  </a:lnTo>
                  <a:lnTo>
                    <a:pt x="296036" y="136652"/>
                  </a:lnTo>
                  <a:lnTo>
                    <a:pt x="297560" y="138430"/>
                  </a:lnTo>
                  <a:lnTo>
                    <a:pt x="299084" y="140208"/>
                  </a:lnTo>
                  <a:lnTo>
                    <a:pt x="301371" y="141478"/>
                  </a:lnTo>
                  <a:lnTo>
                    <a:pt x="304546" y="142240"/>
                  </a:lnTo>
                  <a:lnTo>
                    <a:pt x="307594" y="143002"/>
                  </a:lnTo>
                  <a:lnTo>
                    <a:pt x="312039" y="143383"/>
                  </a:lnTo>
                  <a:lnTo>
                    <a:pt x="317753" y="143510"/>
                  </a:lnTo>
                  <a:lnTo>
                    <a:pt x="318770" y="151003"/>
                  </a:lnTo>
                  <a:lnTo>
                    <a:pt x="307840" y="154356"/>
                  </a:lnTo>
                  <a:lnTo>
                    <a:pt x="297719" y="156781"/>
                  </a:lnTo>
                  <a:lnTo>
                    <a:pt x="288409" y="158253"/>
                  </a:lnTo>
                  <a:lnTo>
                    <a:pt x="279908" y="158750"/>
                  </a:lnTo>
                  <a:lnTo>
                    <a:pt x="269811" y="157658"/>
                  </a:lnTo>
                  <a:lnTo>
                    <a:pt x="261620" y="154400"/>
                  </a:lnTo>
                  <a:lnTo>
                    <a:pt x="255333" y="148998"/>
                  </a:lnTo>
                  <a:lnTo>
                    <a:pt x="250952" y="141478"/>
                  </a:lnTo>
                  <a:lnTo>
                    <a:pt x="240522" y="148998"/>
                  </a:lnTo>
                  <a:lnTo>
                    <a:pt x="229806" y="154400"/>
                  </a:lnTo>
                  <a:lnTo>
                    <a:pt x="218805" y="157658"/>
                  </a:lnTo>
                  <a:lnTo>
                    <a:pt x="207517" y="158750"/>
                  </a:lnTo>
                  <a:lnTo>
                    <a:pt x="196778" y="158037"/>
                  </a:lnTo>
                  <a:lnTo>
                    <a:pt x="159638" y="133937"/>
                  </a:lnTo>
                  <a:lnTo>
                    <a:pt x="155955" y="115951"/>
                  </a:lnTo>
                  <a:lnTo>
                    <a:pt x="157430" y="104118"/>
                  </a:lnTo>
                  <a:lnTo>
                    <a:pt x="192714" y="73572"/>
                  </a:lnTo>
                  <a:lnTo>
                    <a:pt x="249935" y="66929"/>
                  </a:lnTo>
                  <a:lnTo>
                    <a:pt x="250190" y="54864"/>
                  </a:lnTo>
                  <a:lnTo>
                    <a:pt x="223770" y="21838"/>
                  </a:lnTo>
                  <a:lnTo>
                    <a:pt x="215391" y="21336"/>
                  </a:lnTo>
                  <a:lnTo>
                    <a:pt x="206678" y="21788"/>
                  </a:lnTo>
                  <a:lnTo>
                    <a:pt x="197119" y="23145"/>
                  </a:lnTo>
                  <a:lnTo>
                    <a:pt x="186727" y="25407"/>
                  </a:lnTo>
                  <a:lnTo>
                    <a:pt x="175514" y="28575"/>
                  </a:lnTo>
                  <a:lnTo>
                    <a:pt x="171069" y="15621"/>
                  </a:lnTo>
                  <a:lnTo>
                    <a:pt x="188069" y="8786"/>
                  </a:lnTo>
                  <a:lnTo>
                    <a:pt x="204771" y="3905"/>
                  </a:lnTo>
                  <a:lnTo>
                    <a:pt x="221164" y="976"/>
                  </a:lnTo>
                  <a:lnTo>
                    <a:pt x="237235" y="0"/>
                  </a:lnTo>
                  <a:close/>
                </a:path>
                <a:path w="5770245" h="158750">
                  <a:moveTo>
                    <a:pt x="88010" y="0"/>
                  </a:moveTo>
                  <a:lnTo>
                    <a:pt x="100085" y="571"/>
                  </a:lnTo>
                  <a:lnTo>
                    <a:pt x="111934" y="2286"/>
                  </a:lnTo>
                  <a:lnTo>
                    <a:pt x="123569" y="5143"/>
                  </a:lnTo>
                  <a:lnTo>
                    <a:pt x="135001" y="9144"/>
                  </a:lnTo>
                  <a:lnTo>
                    <a:pt x="132216" y="20697"/>
                  </a:lnTo>
                  <a:lnTo>
                    <a:pt x="129587" y="32512"/>
                  </a:lnTo>
                  <a:lnTo>
                    <a:pt x="127125" y="44612"/>
                  </a:lnTo>
                  <a:lnTo>
                    <a:pt x="124840" y="57023"/>
                  </a:lnTo>
                  <a:lnTo>
                    <a:pt x="115951" y="58420"/>
                  </a:lnTo>
                  <a:lnTo>
                    <a:pt x="103504" y="18034"/>
                  </a:lnTo>
                  <a:lnTo>
                    <a:pt x="100584" y="17018"/>
                  </a:lnTo>
                  <a:lnTo>
                    <a:pt x="96647" y="16383"/>
                  </a:lnTo>
                  <a:lnTo>
                    <a:pt x="91693" y="16383"/>
                  </a:lnTo>
                  <a:lnTo>
                    <a:pt x="56427" y="41203"/>
                  </a:lnTo>
                  <a:lnTo>
                    <a:pt x="49784" y="75565"/>
                  </a:lnTo>
                  <a:lnTo>
                    <a:pt x="50712" y="90255"/>
                  </a:lnTo>
                  <a:lnTo>
                    <a:pt x="72933" y="128494"/>
                  </a:lnTo>
                  <a:lnTo>
                    <a:pt x="107188" y="136906"/>
                  </a:lnTo>
                  <a:lnTo>
                    <a:pt x="113926" y="136715"/>
                  </a:lnTo>
                  <a:lnTo>
                    <a:pt x="120808" y="136144"/>
                  </a:lnTo>
                  <a:lnTo>
                    <a:pt x="127833" y="135191"/>
                  </a:lnTo>
                  <a:lnTo>
                    <a:pt x="135001" y="133858"/>
                  </a:lnTo>
                  <a:lnTo>
                    <a:pt x="136271" y="143510"/>
                  </a:lnTo>
                  <a:lnTo>
                    <a:pt x="122797" y="150177"/>
                  </a:lnTo>
                  <a:lnTo>
                    <a:pt x="109061" y="154940"/>
                  </a:lnTo>
                  <a:lnTo>
                    <a:pt x="95087" y="157797"/>
                  </a:lnTo>
                  <a:lnTo>
                    <a:pt x="80899" y="158750"/>
                  </a:lnTo>
                  <a:lnTo>
                    <a:pt x="64041" y="157464"/>
                  </a:lnTo>
                  <a:lnTo>
                    <a:pt x="22733" y="138176"/>
                  </a:lnTo>
                  <a:lnTo>
                    <a:pt x="1426" y="99706"/>
                  </a:lnTo>
                  <a:lnTo>
                    <a:pt x="0" y="83439"/>
                  </a:lnTo>
                  <a:lnTo>
                    <a:pt x="1547" y="65672"/>
                  </a:lnTo>
                  <a:lnTo>
                    <a:pt x="24765" y="23114"/>
                  </a:lnTo>
                  <a:lnTo>
                    <a:pt x="69627" y="1432"/>
                  </a:lnTo>
                  <a:lnTo>
                    <a:pt x="880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81196" y="4689855"/>
              <a:ext cx="3438525" cy="3418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96895" y="4787645"/>
              <a:ext cx="638810" cy="155575"/>
            </a:xfrm>
            <a:custGeom>
              <a:avLst/>
              <a:gdLst/>
              <a:ahLst/>
              <a:cxnLst/>
              <a:rect l="l" t="t" r="r" b="b"/>
              <a:pathLst>
                <a:path w="638810" h="155575">
                  <a:moveTo>
                    <a:pt x="575564" y="0"/>
                  </a:moveTo>
                  <a:lnTo>
                    <a:pt x="577977" y="1269"/>
                  </a:lnTo>
                  <a:lnTo>
                    <a:pt x="577977" y="18668"/>
                  </a:lnTo>
                  <a:lnTo>
                    <a:pt x="592431" y="10741"/>
                  </a:lnTo>
                  <a:lnTo>
                    <a:pt x="607218" y="5064"/>
                  </a:lnTo>
                  <a:lnTo>
                    <a:pt x="622339" y="1649"/>
                  </a:lnTo>
                  <a:lnTo>
                    <a:pt x="637794" y="507"/>
                  </a:lnTo>
                  <a:lnTo>
                    <a:pt x="638556" y="1650"/>
                  </a:lnTo>
                  <a:lnTo>
                    <a:pt x="636010" y="14670"/>
                  </a:lnTo>
                  <a:lnTo>
                    <a:pt x="633523" y="28178"/>
                  </a:lnTo>
                  <a:lnTo>
                    <a:pt x="631108" y="42138"/>
                  </a:lnTo>
                  <a:lnTo>
                    <a:pt x="628777" y="56514"/>
                  </a:lnTo>
                  <a:lnTo>
                    <a:pt x="619379" y="58165"/>
                  </a:lnTo>
                  <a:lnTo>
                    <a:pt x="604266" y="25018"/>
                  </a:lnTo>
                  <a:lnTo>
                    <a:pt x="598551" y="25018"/>
                  </a:lnTo>
                  <a:lnTo>
                    <a:pt x="593090" y="25018"/>
                  </a:lnTo>
                  <a:lnTo>
                    <a:pt x="586232" y="26796"/>
                  </a:lnTo>
                  <a:lnTo>
                    <a:pt x="577977" y="30479"/>
                  </a:lnTo>
                  <a:lnTo>
                    <a:pt x="577977" y="99821"/>
                  </a:lnTo>
                  <a:lnTo>
                    <a:pt x="578485" y="138683"/>
                  </a:lnTo>
                  <a:lnTo>
                    <a:pt x="582422" y="141223"/>
                  </a:lnTo>
                  <a:lnTo>
                    <a:pt x="605536" y="147446"/>
                  </a:lnTo>
                  <a:lnTo>
                    <a:pt x="605917" y="155193"/>
                  </a:lnTo>
                  <a:lnTo>
                    <a:pt x="592705" y="154953"/>
                  </a:lnTo>
                  <a:lnTo>
                    <a:pt x="579755" y="154797"/>
                  </a:lnTo>
                  <a:lnTo>
                    <a:pt x="567090" y="154711"/>
                  </a:lnTo>
                  <a:lnTo>
                    <a:pt x="554736" y="154685"/>
                  </a:lnTo>
                  <a:lnTo>
                    <a:pt x="543115" y="154711"/>
                  </a:lnTo>
                  <a:lnTo>
                    <a:pt x="531495" y="154797"/>
                  </a:lnTo>
                  <a:lnTo>
                    <a:pt x="519874" y="154953"/>
                  </a:lnTo>
                  <a:lnTo>
                    <a:pt x="508254" y="155193"/>
                  </a:lnTo>
                  <a:lnTo>
                    <a:pt x="507492" y="147446"/>
                  </a:lnTo>
                  <a:lnTo>
                    <a:pt x="532130" y="132333"/>
                  </a:lnTo>
                  <a:lnTo>
                    <a:pt x="532130" y="125729"/>
                  </a:lnTo>
                  <a:lnTo>
                    <a:pt x="532130" y="117093"/>
                  </a:lnTo>
                  <a:lnTo>
                    <a:pt x="532130" y="63118"/>
                  </a:lnTo>
                  <a:lnTo>
                    <a:pt x="532102" y="50859"/>
                  </a:lnTo>
                  <a:lnTo>
                    <a:pt x="532003" y="40386"/>
                  </a:lnTo>
                  <a:lnTo>
                    <a:pt x="531808" y="31722"/>
                  </a:lnTo>
                  <a:lnTo>
                    <a:pt x="531495" y="24891"/>
                  </a:lnTo>
                  <a:lnTo>
                    <a:pt x="508381" y="18922"/>
                  </a:lnTo>
                  <a:lnTo>
                    <a:pt x="507492" y="12318"/>
                  </a:lnTo>
                  <a:lnTo>
                    <a:pt x="525736" y="9483"/>
                  </a:lnTo>
                  <a:lnTo>
                    <a:pt x="543147" y="6492"/>
                  </a:lnTo>
                  <a:lnTo>
                    <a:pt x="559748" y="3335"/>
                  </a:lnTo>
                  <a:lnTo>
                    <a:pt x="575564" y="0"/>
                  </a:lnTo>
                  <a:close/>
                </a:path>
                <a:path w="638810" h="155575">
                  <a:moveTo>
                    <a:pt x="68072" y="0"/>
                  </a:moveTo>
                  <a:lnTo>
                    <a:pt x="70485" y="1269"/>
                  </a:lnTo>
                  <a:lnTo>
                    <a:pt x="70485" y="18541"/>
                  </a:lnTo>
                  <a:lnTo>
                    <a:pt x="83696" y="10634"/>
                  </a:lnTo>
                  <a:lnTo>
                    <a:pt x="96837" y="5000"/>
                  </a:lnTo>
                  <a:lnTo>
                    <a:pt x="109882" y="1629"/>
                  </a:lnTo>
                  <a:lnTo>
                    <a:pt x="122809" y="507"/>
                  </a:lnTo>
                  <a:lnTo>
                    <a:pt x="136528" y="1841"/>
                  </a:lnTo>
                  <a:lnTo>
                    <a:pt x="148177" y="5841"/>
                  </a:lnTo>
                  <a:lnTo>
                    <a:pt x="157777" y="12509"/>
                  </a:lnTo>
                  <a:lnTo>
                    <a:pt x="165354" y="21843"/>
                  </a:lnTo>
                  <a:lnTo>
                    <a:pt x="180234" y="12509"/>
                  </a:lnTo>
                  <a:lnTo>
                    <a:pt x="194960" y="5841"/>
                  </a:lnTo>
                  <a:lnTo>
                    <a:pt x="209520" y="1841"/>
                  </a:lnTo>
                  <a:lnTo>
                    <a:pt x="223901" y="507"/>
                  </a:lnTo>
                  <a:lnTo>
                    <a:pt x="234713" y="1297"/>
                  </a:lnTo>
                  <a:lnTo>
                    <a:pt x="269621" y="28844"/>
                  </a:lnTo>
                  <a:lnTo>
                    <a:pt x="272923" y="49783"/>
                  </a:lnTo>
                  <a:lnTo>
                    <a:pt x="272923" y="106425"/>
                  </a:lnTo>
                  <a:lnTo>
                    <a:pt x="272926" y="115857"/>
                  </a:lnTo>
                  <a:lnTo>
                    <a:pt x="277368" y="141731"/>
                  </a:lnTo>
                  <a:lnTo>
                    <a:pt x="296926" y="147446"/>
                  </a:lnTo>
                  <a:lnTo>
                    <a:pt x="297434" y="155193"/>
                  </a:lnTo>
                  <a:lnTo>
                    <a:pt x="285884" y="154953"/>
                  </a:lnTo>
                  <a:lnTo>
                    <a:pt x="274288" y="154797"/>
                  </a:lnTo>
                  <a:lnTo>
                    <a:pt x="262643" y="154711"/>
                  </a:lnTo>
                  <a:lnTo>
                    <a:pt x="250952" y="154685"/>
                  </a:lnTo>
                  <a:lnTo>
                    <a:pt x="239158" y="154711"/>
                  </a:lnTo>
                  <a:lnTo>
                    <a:pt x="228139" y="154797"/>
                  </a:lnTo>
                  <a:lnTo>
                    <a:pt x="217858" y="154953"/>
                  </a:lnTo>
                  <a:lnTo>
                    <a:pt x="208280" y="155193"/>
                  </a:lnTo>
                  <a:lnTo>
                    <a:pt x="207518" y="147446"/>
                  </a:lnTo>
                  <a:lnTo>
                    <a:pt x="222758" y="142620"/>
                  </a:lnTo>
                  <a:lnTo>
                    <a:pt x="225298" y="141858"/>
                  </a:lnTo>
                  <a:lnTo>
                    <a:pt x="226695" y="140207"/>
                  </a:lnTo>
                  <a:lnTo>
                    <a:pt x="226822" y="137667"/>
                  </a:lnTo>
                  <a:lnTo>
                    <a:pt x="226949" y="136143"/>
                  </a:lnTo>
                  <a:lnTo>
                    <a:pt x="226949" y="132714"/>
                  </a:lnTo>
                  <a:lnTo>
                    <a:pt x="226949" y="127507"/>
                  </a:lnTo>
                  <a:lnTo>
                    <a:pt x="226949" y="59943"/>
                  </a:lnTo>
                  <a:lnTo>
                    <a:pt x="226496" y="50674"/>
                  </a:lnTo>
                  <a:lnTo>
                    <a:pt x="207391" y="22732"/>
                  </a:lnTo>
                  <a:lnTo>
                    <a:pt x="197612" y="22732"/>
                  </a:lnTo>
                  <a:lnTo>
                    <a:pt x="190922" y="23326"/>
                  </a:lnTo>
                  <a:lnTo>
                    <a:pt x="184007" y="25098"/>
                  </a:lnTo>
                  <a:lnTo>
                    <a:pt x="176877" y="28037"/>
                  </a:lnTo>
                  <a:lnTo>
                    <a:pt x="169545" y="32130"/>
                  </a:lnTo>
                  <a:lnTo>
                    <a:pt x="171069" y="37337"/>
                  </a:lnTo>
                  <a:lnTo>
                    <a:pt x="171831" y="43306"/>
                  </a:lnTo>
                  <a:lnTo>
                    <a:pt x="171831" y="49783"/>
                  </a:lnTo>
                  <a:lnTo>
                    <a:pt x="171831" y="106425"/>
                  </a:lnTo>
                  <a:lnTo>
                    <a:pt x="171834" y="115903"/>
                  </a:lnTo>
                  <a:lnTo>
                    <a:pt x="175768" y="142239"/>
                  </a:lnTo>
                  <a:lnTo>
                    <a:pt x="192024" y="147446"/>
                  </a:lnTo>
                  <a:lnTo>
                    <a:pt x="192278" y="155193"/>
                  </a:lnTo>
                  <a:lnTo>
                    <a:pt x="182489" y="154953"/>
                  </a:lnTo>
                  <a:lnTo>
                    <a:pt x="172164" y="154797"/>
                  </a:lnTo>
                  <a:lnTo>
                    <a:pt x="161291" y="154711"/>
                  </a:lnTo>
                  <a:lnTo>
                    <a:pt x="149860" y="154685"/>
                  </a:lnTo>
                  <a:lnTo>
                    <a:pt x="138120" y="154711"/>
                  </a:lnTo>
                  <a:lnTo>
                    <a:pt x="127095" y="154797"/>
                  </a:lnTo>
                  <a:lnTo>
                    <a:pt x="116784" y="154953"/>
                  </a:lnTo>
                  <a:lnTo>
                    <a:pt x="107187" y="155193"/>
                  </a:lnTo>
                  <a:lnTo>
                    <a:pt x="106553" y="147446"/>
                  </a:lnTo>
                  <a:lnTo>
                    <a:pt x="121666" y="142620"/>
                  </a:lnTo>
                  <a:lnTo>
                    <a:pt x="124206" y="141858"/>
                  </a:lnTo>
                  <a:lnTo>
                    <a:pt x="125603" y="140207"/>
                  </a:lnTo>
                  <a:lnTo>
                    <a:pt x="125730" y="137667"/>
                  </a:lnTo>
                  <a:lnTo>
                    <a:pt x="125856" y="136143"/>
                  </a:lnTo>
                  <a:lnTo>
                    <a:pt x="125984" y="132714"/>
                  </a:lnTo>
                  <a:lnTo>
                    <a:pt x="125984" y="127507"/>
                  </a:lnTo>
                  <a:lnTo>
                    <a:pt x="125984" y="59943"/>
                  </a:lnTo>
                  <a:lnTo>
                    <a:pt x="125511" y="50674"/>
                  </a:lnTo>
                  <a:lnTo>
                    <a:pt x="106426" y="22732"/>
                  </a:lnTo>
                  <a:lnTo>
                    <a:pt x="96647" y="22732"/>
                  </a:lnTo>
                  <a:lnTo>
                    <a:pt x="90308" y="23229"/>
                  </a:lnTo>
                  <a:lnTo>
                    <a:pt x="83851" y="24701"/>
                  </a:lnTo>
                  <a:lnTo>
                    <a:pt x="77251" y="27126"/>
                  </a:lnTo>
                  <a:lnTo>
                    <a:pt x="70485" y="30479"/>
                  </a:lnTo>
                  <a:lnTo>
                    <a:pt x="70485" y="99948"/>
                  </a:lnTo>
                  <a:lnTo>
                    <a:pt x="70993" y="139826"/>
                  </a:lnTo>
                  <a:lnTo>
                    <a:pt x="74549" y="142239"/>
                  </a:lnTo>
                  <a:lnTo>
                    <a:pt x="90678" y="147446"/>
                  </a:lnTo>
                  <a:lnTo>
                    <a:pt x="91059" y="155193"/>
                  </a:lnTo>
                  <a:lnTo>
                    <a:pt x="81083" y="154953"/>
                  </a:lnTo>
                  <a:lnTo>
                    <a:pt x="70596" y="154797"/>
                  </a:lnTo>
                  <a:lnTo>
                    <a:pt x="59608" y="154711"/>
                  </a:lnTo>
                  <a:lnTo>
                    <a:pt x="48133" y="154685"/>
                  </a:lnTo>
                  <a:lnTo>
                    <a:pt x="36105" y="154711"/>
                  </a:lnTo>
                  <a:lnTo>
                    <a:pt x="24209" y="154797"/>
                  </a:lnTo>
                  <a:lnTo>
                    <a:pt x="12432" y="154953"/>
                  </a:lnTo>
                  <a:lnTo>
                    <a:pt x="762" y="155193"/>
                  </a:lnTo>
                  <a:lnTo>
                    <a:pt x="0" y="147446"/>
                  </a:lnTo>
                  <a:lnTo>
                    <a:pt x="24637" y="130047"/>
                  </a:lnTo>
                  <a:lnTo>
                    <a:pt x="24637" y="123443"/>
                  </a:lnTo>
                  <a:lnTo>
                    <a:pt x="24637" y="117093"/>
                  </a:lnTo>
                  <a:lnTo>
                    <a:pt x="24637" y="63880"/>
                  </a:lnTo>
                  <a:lnTo>
                    <a:pt x="24610" y="53520"/>
                  </a:lnTo>
                  <a:lnTo>
                    <a:pt x="24511" y="43576"/>
                  </a:lnTo>
                  <a:lnTo>
                    <a:pt x="24316" y="34037"/>
                  </a:lnTo>
                  <a:lnTo>
                    <a:pt x="24003" y="24891"/>
                  </a:lnTo>
                  <a:lnTo>
                    <a:pt x="889" y="18922"/>
                  </a:lnTo>
                  <a:lnTo>
                    <a:pt x="0" y="12318"/>
                  </a:lnTo>
                  <a:lnTo>
                    <a:pt x="18244" y="9483"/>
                  </a:lnTo>
                  <a:lnTo>
                    <a:pt x="35655" y="6492"/>
                  </a:lnTo>
                  <a:lnTo>
                    <a:pt x="52256" y="3335"/>
                  </a:lnTo>
                  <a:lnTo>
                    <a:pt x="680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51659" y="4778501"/>
              <a:ext cx="217677" cy="1734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83984" y="4742179"/>
              <a:ext cx="135763" cy="21361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08862" y="4707127"/>
              <a:ext cx="247700" cy="24866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141092" y="4698999"/>
              <a:ext cx="186055" cy="247650"/>
            </a:xfrm>
            <a:custGeom>
              <a:avLst/>
              <a:gdLst/>
              <a:ahLst/>
              <a:cxnLst/>
              <a:rect l="l" t="t" r="r" b="b"/>
              <a:pathLst>
                <a:path w="186055" h="247650">
                  <a:moveTo>
                    <a:pt x="70357" y="0"/>
                  </a:moveTo>
                  <a:lnTo>
                    <a:pt x="72136" y="1269"/>
                  </a:lnTo>
                  <a:lnTo>
                    <a:pt x="71729" y="14791"/>
                  </a:lnTo>
                  <a:lnTo>
                    <a:pt x="71453" y="31337"/>
                  </a:lnTo>
                  <a:lnTo>
                    <a:pt x="71296" y="50883"/>
                  </a:lnTo>
                  <a:lnTo>
                    <a:pt x="71246" y="73406"/>
                  </a:lnTo>
                  <a:lnTo>
                    <a:pt x="71246" y="104267"/>
                  </a:lnTo>
                  <a:lnTo>
                    <a:pt x="83482" y="97672"/>
                  </a:lnTo>
                  <a:lnTo>
                    <a:pt x="95599" y="92948"/>
                  </a:lnTo>
                  <a:lnTo>
                    <a:pt x="107572" y="90104"/>
                  </a:lnTo>
                  <a:lnTo>
                    <a:pt x="119380" y="89154"/>
                  </a:lnTo>
                  <a:lnTo>
                    <a:pt x="133907" y="90420"/>
                  </a:lnTo>
                  <a:lnTo>
                    <a:pt x="167894" y="109600"/>
                  </a:lnTo>
                  <a:lnTo>
                    <a:pt x="184556" y="147248"/>
                  </a:lnTo>
                  <a:lnTo>
                    <a:pt x="185674" y="162941"/>
                  </a:lnTo>
                  <a:lnTo>
                    <a:pt x="184080" y="181919"/>
                  </a:lnTo>
                  <a:lnTo>
                    <a:pt x="160274" y="225425"/>
                  </a:lnTo>
                  <a:lnTo>
                    <a:pt x="111053" y="246266"/>
                  </a:lnTo>
                  <a:lnTo>
                    <a:pt x="89788" y="247650"/>
                  </a:lnTo>
                  <a:lnTo>
                    <a:pt x="75114" y="247005"/>
                  </a:lnTo>
                  <a:lnTo>
                    <a:pt x="59451" y="245062"/>
                  </a:lnTo>
                  <a:lnTo>
                    <a:pt x="42765" y="241809"/>
                  </a:lnTo>
                  <a:lnTo>
                    <a:pt x="25018" y="237236"/>
                  </a:lnTo>
                  <a:lnTo>
                    <a:pt x="25185" y="226804"/>
                  </a:lnTo>
                  <a:lnTo>
                    <a:pt x="25304" y="214741"/>
                  </a:lnTo>
                  <a:lnTo>
                    <a:pt x="25376" y="201035"/>
                  </a:lnTo>
                  <a:lnTo>
                    <a:pt x="25400" y="185674"/>
                  </a:lnTo>
                  <a:lnTo>
                    <a:pt x="25400" y="89916"/>
                  </a:lnTo>
                  <a:lnTo>
                    <a:pt x="24971" y="40338"/>
                  </a:lnTo>
                  <a:lnTo>
                    <a:pt x="1015" y="19050"/>
                  </a:lnTo>
                  <a:lnTo>
                    <a:pt x="0" y="12445"/>
                  </a:lnTo>
                  <a:lnTo>
                    <a:pt x="19476" y="9394"/>
                  </a:lnTo>
                  <a:lnTo>
                    <a:pt x="37703" y="6318"/>
                  </a:lnTo>
                  <a:lnTo>
                    <a:pt x="54667" y="3194"/>
                  </a:lnTo>
                  <a:lnTo>
                    <a:pt x="7035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1197559" y="5086096"/>
            <a:ext cx="5506085" cy="314960"/>
            <a:chOff x="1197559" y="5086096"/>
            <a:chExt cx="5506085" cy="314960"/>
          </a:xfrm>
        </p:grpSpPr>
        <p:sp>
          <p:nvSpPr>
            <p:cNvPr id="104" name="object 104"/>
            <p:cNvSpPr/>
            <p:nvPr/>
          </p:nvSpPr>
          <p:spPr>
            <a:xfrm>
              <a:off x="1206703" y="5095240"/>
              <a:ext cx="5487212" cy="29667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642862" y="5292598"/>
              <a:ext cx="51435" cy="50800"/>
            </a:xfrm>
            <a:custGeom>
              <a:avLst/>
              <a:gdLst/>
              <a:ahLst/>
              <a:cxnLst/>
              <a:rect l="l" t="t" r="r" b="b"/>
              <a:pathLst>
                <a:path w="51434" h="50800">
                  <a:moveTo>
                    <a:pt x="25654" y="0"/>
                  </a:moveTo>
                  <a:lnTo>
                    <a:pt x="33020" y="0"/>
                  </a:lnTo>
                  <a:lnTo>
                    <a:pt x="38989" y="2285"/>
                  </a:lnTo>
                  <a:lnTo>
                    <a:pt x="43815" y="6857"/>
                  </a:lnTo>
                  <a:lnTo>
                    <a:pt x="48641" y="11429"/>
                  </a:lnTo>
                  <a:lnTo>
                    <a:pt x="51054" y="17398"/>
                  </a:lnTo>
                  <a:lnTo>
                    <a:pt x="51054" y="25018"/>
                  </a:lnTo>
                  <a:lnTo>
                    <a:pt x="51054" y="32384"/>
                  </a:lnTo>
                  <a:lnTo>
                    <a:pt x="48641" y="38480"/>
                  </a:lnTo>
                  <a:lnTo>
                    <a:pt x="43815" y="43179"/>
                  </a:lnTo>
                  <a:lnTo>
                    <a:pt x="38989" y="48005"/>
                  </a:lnTo>
                  <a:lnTo>
                    <a:pt x="33020" y="50291"/>
                  </a:lnTo>
                  <a:lnTo>
                    <a:pt x="25654" y="50291"/>
                  </a:lnTo>
                  <a:lnTo>
                    <a:pt x="18034" y="50291"/>
                  </a:lnTo>
                  <a:lnTo>
                    <a:pt x="11811" y="48005"/>
                  </a:lnTo>
                  <a:lnTo>
                    <a:pt x="7112" y="43179"/>
                  </a:lnTo>
                  <a:lnTo>
                    <a:pt x="2413" y="38480"/>
                  </a:lnTo>
                  <a:lnTo>
                    <a:pt x="0" y="32384"/>
                  </a:lnTo>
                  <a:lnTo>
                    <a:pt x="0" y="25018"/>
                  </a:lnTo>
                  <a:lnTo>
                    <a:pt x="0" y="17398"/>
                  </a:lnTo>
                  <a:lnTo>
                    <a:pt x="2413" y="11429"/>
                  </a:lnTo>
                  <a:lnTo>
                    <a:pt x="7112" y="6857"/>
                  </a:lnTo>
                  <a:lnTo>
                    <a:pt x="11811" y="2285"/>
                  </a:lnTo>
                  <a:lnTo>
                    <a:pt x="18034" y="0"/>
                  </a:lnTo>
                  <a:lnTo>
                    <a:pt x="2565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148204" y="5275072"/>
              <a:ext cx="77724" cy="12598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08098" y="5266690"/>
              <a:ext cx="4591685" cy="55244"/>
            </a:xfrm>
            <a:custGeom>
              <a:avLst/>
              <a:gdLst/>
              <a:ahLst/>
              <a:cxnLst/>
              <a:rect l="l" t="t" r="r" b="b"/>
              <a:pathLst>
                <a:path w="4591685" h="55245">
                  <a:moveTo>
                    <a:pt x="4591558" y="0"/>
                  </a:moveTo>
                  <a:lnTo>
                    <a:pt x="4548251" y="10795"/>
                  </a:lnTo>
                  <a:lnTo>
                    <a:pt x="4544568" y="18161"/>
                  </a:lnTo>
                  <a:lnTo>
                    <a:pt x="4544568" y="28575"/>
                  </a:lnTo>
                  <a:lnTo>
                    <a:pt x="4544568" y="38100"/>
                  </a:lnTo>
                  <a:lnTo>
                    <a:pt x="4547235" y="44831"/>
                  </a:lnTo>
                  <a:lnTo>
                    <a:pt x="4552315" y="48895"/>
                  </a:lnTo>
                  <a:lnTo>
                    <a:pt x="4557395" y="52959"/>
                  </a:lnTo>
                  <a:lnTo>
                    <a:pt x="4563491" y="54864"/>
                  </a:lnTo>
                  <a:lnTo>
                    <a:pt x="4570476" y="54864"/>
                  </a:lnTo>
                  <a:lnTo>
                    <a:pt x="4578477" y="54864"/>
                  </a:lnTo>
                  <a:lnTo>
                    <a:pt x="4585335" y="52832"/>
                  </a:lnTo>
                  <a:lnTo>
                    <a:pt x="4591304" y="48768"/>
                  </a:lnTo>
                  <a:lnTo>
                    <a:pt x="4591558" y="0"/>
                  </a:lnTo>
                  <a:close/>
                </a:path>
                <a:path w="4591685" h="55245">
                  <a:moveTo>
                    <a:pt x="4097781" y="0"/>
                  </a:moveTo>
                  <a:lnTo>
                    <a:pt x="4054475" y="10795"/>
                  </a:lnTo>
                  <a:lnTo>
                    <a:pt x="4050791" y="18161"/>
                  </a:lnTo>
                  <a:lnTo>
                    <a:pt x="4050791" y="28575"/>
                  </a:lnTo>
                  <a:lnTo>
                    <a:pt x="4050791" y="38100"/>
                  </a:lnTo>
                  <a:lnTo>
                    <a:pt x="4053459" y="44831"/>
                  </a:lnTo>
                  <a:lnTo>
                    <a:pt x="4058539" y="48895"/>
                  </a:lnTo>
                  <a:lnTo>
                    <a:pt x="4063618" y="52959"/>
                  </a:lnTo>
                  <a:lnTo>
                    <a:pt x="4069715" y="54864"/>
                  </a:lnTo>
                  <a:lnTo>
                    <a:pt x="4076700" y="54864"/>
                  </a:lnTo>
                  <a:lnTo>
                    <a:pt x="4084701" y="54864"/>
                  </a:lnTo>
                  <a:lnTo>
                    <a:pt x="4091559" y="52832"/>
                  </a:lnTo>
                  <a:lnTo>
                    <a:pt x="4097528" y="48768"/>
                  </a:lnTo>
                  <a:lnTo>
                    <a:pt x="4097781" y="0"/>
                  </a:lnTo>
                  <a:close/>
                </a:path>
                <a:path w="4591685" h="55245">
                  <a:moveTo>
                    <a:pt x="1444498" y="0"/>
                  </a:moveTo>
                  <a:lnTo>
                    <a:pt x="1401190" y="10795"/>
                  </a:lnTo>
                  <a:lnTo>
                    <a:pt x="1397508" y="18161"/>
                  </a:lnTo>
                  <a:lnTo>
                    <a:pt x="1397508" y="28575"/>
                  </a:lnTo>
                  <a:lnTo>
                    <a:pt x="1397508" y="38100"/>
                  </a:lnTo>
                  <a:lnTo>
                    <a:pt x="1400175" y="44831"/>
                  </a:lnTo>
                  <a:lnTo>
                    <a:pt x="1405255" y="48895"/>
                  </a:lnTo>
                  <a:lnTo>
                    <a:pt x="1410334" y="52959"/>
                  </a:lnTo>
                  <a:lnTo>
                    <a:pt x="1416431" y="54864"/>
                  </a:lnTo>
                  <a:lnTo>
                    <a:pt x="1423415" y="54864"/>
                  </a:lnTo>
                  <a:lnTo>
                    <a:pt x="1431417" y="54864"/>
                  </a:lnTo>
                  <a:lnTo>
                    <a:pt x="1438275" y="52832"/>
                  </a:lnTo>
                  <a:lnTo>
                    <a:pt x="1444243" y="48768"/>
                  </a:lnTo>
                  <a:lnTo>
                    <a:pt x="1444498" y="0"/>
                  </a:lnTo>
                  <a:close/>
                </a:path>
                <a:path w="4591685" h="55245">
                  <a:moveTo>
                    <a:pt x="1090930" y="0"/>
                  </a:moveTo>
                  <a:lnTo>
                    <a:pt x="1047623" y="10795"/>
                  </a:lnTo>
                  <a:lnTo>
                    <a:pt x="1043939" y="18161"/>
                  </a:lnTo>
                  <a:lnTo>
                    <a:pt x="1043939" y="28575"/>
                  </a:lnTo>
                  <a:lnTo>
                    <a:pt x="1043939" y="38100"/>
                  </a:lnTo>
                  <a:lnTo>
                    <a:pt x="1046607" y="44831"/>
                  </a:lnTo>
                  <a:lnTo>
                    <a:pt x="1051687" y="48895"/>
                  </a:lnTo>
                  <a:lnTo>
                    <a:pt x="1056767" y="52959"/>
                  </a:lnTo>
                  <a:lnTo>
                    <a:pt x="1062863" y="54864"/>
                  </a:lnTo>
                  <a:lnTo>
                    <a:pt x="1069848" y="54864"/>
                  </a:lnTo>
                  <a:lnTo>
                    <a:pt x="1077849" y="54864"/>
                  </a:lnTo>
                  <a:lnTo>
                    <a:pt x="1084707" y="52832"/>
                  </a:lnTo>
                  <a:lnTo>
                    <a:pt x="1090676" y="48768"/>
                  </a:lnTo>
                  <a:lnTo>
                    <a:pt x="1090930" y="0"/>
                  </a:lnTo>
                  <a:close/>
                </a:path>
                <a:path w="4591685" h="55245">
                  <a:moveTo>
                    <a:pt x="46989" y="0"/>
                  </a:moveTo>
                  <a:lnTo>
                    <a:pt x="3682" y="10795"/>
                  </a:lnTo>
                  <a:lnTo>
                    <a:pt x="0" y="18161"/>
                  </a:lnTo>
                  <a:lnTo>
                    <a:pt x="0" y="28575"/>
                  </a:lnTo>
                  <a:lnTo>
                    <a:pt x="0" y="38100"/>
                  </a:lnTo>
                  <a:lnTo>
                    <a:pt x="2667" y="44831"/>
                  </a:lnTo>
                  <a:lnTo>
                    <a:pt x="7746" y="48895"/>
                  </a:lnTo>
                  <a:lnTo>
                    <a:pt x="12826" y="52959"/>
                  </a:lnTo>
                  <a:lnTo>
                    <a:pt x="18923" y="54864"/>
                  </a:lnTo>
                  <a:lnTo>
                    <a:pt x="25907" y="54864"/>
                  </a:lnTo>
                  <a:lnTo>
                    <a:pt x="33908" y="54864"/>
                  </a:lnTo>
                  <a:lnTo>
                    <a:pt x="40767" y="52832"/>
                  </a:lnTo>
                  <a:lnTo>
                    <a:pt x="46736" y="48768"/>
                  </a:lnTo>
                  <a:lnTo>
                    <a:pt x="4698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616455" y="5197221"/>
              <a:ext cx="83312" cy="13881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591813" y="5192141"/>
              <a:ext cx="83185" cy="13817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811901" y="5184394"/>
              <a:ext cx="800735" cy="158750"/>
            </a:xfrm>
            <a:custGeom>
              <a:avLst/>
              <a:gdLst/>
              <a:ahLst/>
              <a:cxnLst/>
              <a:rect l="l" t="t" r="r" b="b"/>
              <a:pathLst>
                <a:path w="800734" h="158750">
                  <a:moveTo>
                    <a:pt x="400938" y="14985"/>
                  </a:moveTo>
                  <a:lnTo>
                    <a:pt x="372618" y="42671"/>
                  </a:lnTo>
                  <a:lnTo>
                    <a:pt x="369570" y="59816"/>
                  </a:lnTo>
                  <a:lnTo>
                    <a:pt x="423545" y="59816"/>
                  </a:lnTo>
                  <a:lnTo>
                    <a:pt x="423545" y="56006"/>
                  </a:lnTo>
                  <a:lnTo>
                    <a:pt x="423189" y="45817"/>
                  </a:lnTo>
                  <a:lnTo>
                    <a:pt x="408559" y="14985"/>
                  </a:lnTo>
                  <a:lnTo>
                    <a:pt x="400938" y="14985"/>
                  </a:lnTo>
                  <a:close/>
                </a:path>
                <a:path w="800734" h="158750">
                  <a:moveTo>
                    <a:pt x="745998" y="0"/>
                  </a:moveTo>
                  <a:lnTo>
                    <a:pt x="759096" y="480"/>
                  </a:lnTo>
                  <a:lnTo>
                    <a:pt x="771540" y="1936"/>
                  </a:lnTo>
                  <a:lnTo>
                    <a:pt x="783341" y="4393"/>
                  </a:lnTo>
                  <a:lnTo>
                    <a:pt x="794512" y="7873"/>
                  </a:lnTo>
                  <a:lnTo>
                    <a:pt x="792150" y="18303"/>
                  </a:lnTo>
                  <a:lnTo>
                    <a:pt x="790003" y="28447"/>
                  </a:lnTo>
                  <a:lnTo>
                    <a:pt x="788046" y="38306"/>
                  </a:lnTo>
                  <a:lnTo>
                    <a:pt x="786256" y="47878"/>
                  </a:lnTo>
                  <a:lnTo>
                    <a:pt x="777367" y="49275"/>
                  </a:lnTo>
                  <a:lnTo>
                    <a:pt x="767715" y="18160"/>
                  </a:lnTo>
                  <a:lnTo>
                    <a:pt x="760856" y="16636"/>
                  </a:lnTo>
                  <a:lnTo>
                    <a:pt x="753618" y="15747"/>
                  </a:lnTo>
                  <a:lnTo>
                    <a:pt x="745744" y="15747"/>
                  </a:lnTo>
                  <a:lnTo>
                    <a:pt x="735838" y="15747"/>
                  </a:lnTo>
                  <a:lnTo>
                    <a:pt x="727964" y="17525"/>
                  </a:lnTo>
                  <a:lnTo>
                    <a:pt x="721741" y="20954"/>
                  </a:lnTo>
                  <a:lnTo>
                    <a:pt x="715518" y="24383"/>
                  </a:lnTo>
                  <a:lnTo>
                    <a:pt x="712470" y="29336"/>
                  </a:lnTo>
                  <a:lnTo>
                    <a:pt x="712470" y="35686"/>
                  </a:lnTo>
                  <a:lnTo>
                    <a:pt x="712470" y="40512"/>
                  </a:lnTo>
                  <a:lnTo>
                    <a:pt x="730376" y="54228"/>
                  </a:lnTo>
                  <a:lnTo>
                    <a:pt x="756157" y="63245"/>
                  </a:lnTo>
                  <a:lnTo>
                    <a:pt x="789940" y="82422"/>
                  </a:lnTo>
                  <a:lnTo>
                    <a:pt x="800607" y="108584"/>
                  </a:lnTo>
                  <a:lnTo>
                    <a:pt x="799367" y="119824"/>
                  </a:lnTo>
                  <a:lnTo>
                    <a:pt x="769901" y="151302"/>
                  </a:lnTo>
                  <a:lnTo>
                    <a:pt x="728218" y="158749"/>
                  </a:lnTo>
                  <a:lnTo>
                    <a:pt x="714742" y="158039"/>
                  </a:lnTo>
                  <a:lnTo>
                    <a:pt x="701373" y="155924"/>
                  </a:lnTo>
                  <a:lnTo>
                    <a:pt x="688123" y="152427"/>
                  </a:lnTo>
                  <a:lnTo>
                    <a:pt x="675004" y="147573"/>
                  </a:lnTo>
                  <a:lnTo>
                    <a:pt x="677628" y="136808"/>
                  </a:lnTo>
                  <a:lnTo>
                    <a:pt x="679989" y="126222"/>
                  </a:lnTo>
                  <a:lnTo>
                    <a:pt x="682113" y="115802"/>
                  </a:lnTo>
                  <a:lnTo>
                    <a:pt x="684022" y="105536"/>
                  </a:lnTo>
                  <a:lnTo>
                    <a:pt x="692276" y="104266"/>
                  </a:lnTo>
                  <a:lnTo>
                    <a:pt x="703833" y="139445"/>
                  </a:lnTo>
                  <a:lnTo>
                    <a:pt x="710438" y="141731"/>
                  </a:lnTo>
                  <a:lnTo>
                    <a:pt x="718693" y="142874"/>
                  </a:lnTo>
                  <a:lnTo>
                    <a:pt x="728599" y="142874"/>
                  </a:lnTo>
                  <a:lnTo>
                    <a:pt x="737997" y="142874"/>
                  </a:lnTo>
                  <a:lnTo>
                    <a:pt x="745490" y="141096"/>
                  </a:lnTo>
                  <a:lnTo>
                    <a:pt x="751331" y="137540"/>
                  </a:lnTo>
                  <a:lnTo>
                    <a:pt x="757174" y="133984"/>
                  </a:lnTo>
                  <a:lnTo>
                    <a:pt x="760095" y="129031"/>
                  </a:lnTo>
                  <a:lnTo>
                    <a:pt x="760095" y="122681"/>
                  </a:lnTo>
                  <a:lnTo>
                    <a:pt x="760095" y="117474"/>
                  </a:lnTo>
                  <a:lnTo>
                    <a:pt x="758317" y="113029"/>
                  </a:lnTo>
                  <a:lnTo>
                    <a:pt x="754760" y="109346"/>
                  </a:lnTo>
                  <a:lnTo>
                    <a:pt x="751331" y="105790"/>
                  </a:lnTo>
                  <a:lnTo>
                    <a:pt x="744347" y="102234"/>
                  </a:lnTo>
                  <a:lnTo>
                    <a:pt x="733932" y="98678"/>
                  </a:lnTo>
                  <a:lnTo>
                    <a:pt x="714248" y="91820"/>
                  </a:lnTo>
                  <a:lnTo>
                    <a:pt x="681632" y="69056"/>
                  </a:lnTo>
                  <a:lnTo>
                    <a:pt x="676275" y="48767"/>
                  </a:lnTo>
                  <a:lnTo>
                    <a:pt x="677439" y="37647"/>
                  </a:lnTo>
                  <a:lnTo>
                    <a:pt x="705010" y="7072"/>
                  </a:lnTo>
                  <a:lnTo>
                    <a:pt x="730589" y="785"/>
                  </a:lnTo>
                  <a:lnTo>
                    <a:pt x="745998" y="0"/>
                  </a:lnTo>
                  <a:close/>
                </a:path>
                <a:path w="800734" h="158750">
                  <a:moveTo>
                    <a:pt x="575056" y="0"/>
                  </a:moveTo>
                  <a:lnTo>
                    <a:pt x="618616" y="12953"/>
                  </a:lnTo>
                  <a:lnTo>
                    <a:pt x="632840" y="50291"/>
                  </a:lnTo>
                  <a:lnTo>
                    <a:pt x="632078" y="117474"/>
                  </a:lnTo>
                  <a:lnTo>
                    <a:pt x="631825" y="123062"/>
                  </a:lnTo>
                  <a:lnTo>
                    <a:pt x="631951" y="127380"/>
                  </a:lnTo>
                  <a:lnTo>
                    <a:pt x="632333" y="130809"/>
                  </a:lnTo>
                  <a:lnTo>
                    <a:pt x="632840" y="134111"/>
                  </a:lnTo>
                  <a:lnTo>
                    <a:pt x="633857" y="136651"/>
                  </a:lnTo>
                  <a:lnTo>
                    <a:pt x="635381" y="138429"/>
                  </a:lnTo>
                  <a:lnTo>
                    <a:pt x="636904" y="140207"/>
                  </a:lnTo>
                  <a:lnTo>
                    <a:pt x="639190" y="141477"/>
                  </a:lnTo>
                  <a:lnTo>
                    <a:pt x="642365" y="142239"/>
                  </a:lnTo>
                  <a:lnTo>
                    <a:pt x="645413" y="143001"/>
                  </a:lnTo>
                  <a:lnTo>
                    <a:pt x="649859" y="143382"/>
                  </a:lnTo>
                  <a:lnTo>
                    <a:pt x="655574" y="143509"/>
                  </a:lnTo>
                  <a:lnTo>
                    <a:pt x="656589" y="151002"/>
                  </a:lnTo>
                  <a:lnTo>
                    <a:pt x="645660" y="154356"/>
                  </a:lnTo>
                  <a:lnTo>
                    <a:pt x="635539" y="156781"/>
                  </a:lnTo>
                  <a:lnTo>
                    <a:pt x="626229" y="158253"/>
                  </a:lnTo>
                  <a:lnTo>
                    <a:pt x="617727" y="158749"/>
                  </a:lnTo>
                  <a:lnTo>
                    <a:pt x="607631" y="157658"/>
                  </a:lnTo>
                  <a:lnTo>
                    <a:pt x="599440" y="154400"/>
                  </a:lnTo>
                  <a:lnTo>
                    <a:pt x="593153" y="148998"/>
                  </a:lnTo>
                  <a:lnTo>
                    <a:pt x="588772" y="141477"/>
                  </a:lnTo>
                  <a:lnTo>
                    <a:pt x="578342" y="148998"/>
                  </a:lnTo>
                  <a:lnTo>
                    <a:pt x="567626" y="154400"/>
                  </a:lnTo>
                  <a:lnTo>
                    <a:pt x="556625" y="157658"/>
                  </a:lnTo>
                  <a:lnTo>
                    <a:pt x="545338" y="158749"/>
                  </a:lnTo>
                  <a:lnTo>
                    <a:pt x="534598" y="158037"/>
                  </a:lnTo>
                  <a:lnTo>
                    <a:pt x="497459" y="133937"/>
                  </a:lnTo>
                  <a:lnTo>
                    <a:pt x="493775" y="115950"/>
                  </a:lnTo>
                  <a:lnTo>
                    <a:pt x="495250" y="104118"/>
                  </a:lnTo>
                  <a:lnTo>
                    <a:pt x="530534" y="73572"/>
                  </a:lnTo>
                  <a:lnTo>
                    <a:pt x="587756" y="66928"/>
                  </a:lnTo>
                  <a:lnTo>
                    <a:pt x="588010" y="54863"/>
                  </a:lnTo>
                  <a:lnTo>
                    <a:pt x="561590" y="21838"/>
                  </a:lnTo>
                  <a:lnTo>
                    <a:pt x="553212" y="21335"/>
                  </a:lnTo>
                  <a:lnTo>
                    <a:pt x="544498" y="21788"/>
                  </a:lnTo>
                  <a:lnTo>
                    <a:pt x="534939" y="23145"/>
                  </a:lnTo>
                  <a:lnTo>
                    <a:pt x="524547" y="25407"/>
                  </a:lnTo>
                  <a:lnTo>
                    <a:pt x="513334" y="28574"/>
                  </a:lnTo>
                  <a:lnTo>
                    <a:pt x="508888" y="15620"/>
                  </a:lnTo>
                  <a:lnTo>
                    <a:pt x="525889" y="8786"/>
                  </a:lnTo>
                  <a:lnTo>
                    <a:pt x="542591" y="3905"/>
                  </a:lnTo>
                  <a:lnTo>
                    <a:pt x="558984" y="976"/>
                  </a:lnTo>
                  <a:lnTo>
                    <a:pt x="575056" y="0"/>
                  </a:lnTo>
                  <a:close/>
                </a:path>
                <a:path w="800734" h="158750">
                  <a:moveTo>
                    <a:pt x="404875" y="0"/>
                  </a:moveTo>
                  <a:lnTo>
                    <a:pt x="445148" y="9858"/>
                  </a:lnTo>
                  <a:lnTo>
                    <a:pt x="471576" y="51262"/>
                  </a:lnTo>
                  <a:lnTo>
                    <a:pt x="472694" y="65785"/>
                  </a:lnTo>
                  <a:lnTo>
                    <a:pt x="472694" y="68960"/>
                  </a:lnTo>
                  <a:lnTo>
                    <a:pt x="472439" y="72262"/>
                  </a:lnTo>
                  <a:lnTo>
                    <a:pt x="472186" y="75564"/>
                  </a:lnTo>
                  <a:lnTo>
                    <a:pt x="368935" y="75564"/>
                  </a:lnTo>
                  <a:lnTo>
                    <a:pt x="369933" y="90634"/>
                  </a:lnTo>
                  <a:lnTo>
                    <a:pt x="394075" y="128414"/>
                  </a:lnTo>
                  <a:lnTo>
                    <a:pt x="437134" y="136397"/>
                  </a:lnTo>
                  <a:lnTo>
                    <a:pt x="445801" y="136207"/>
                  </a:lnTo>
                  <a:lnTo>
                    <a:pt x="454279" y="135635"/>
                  </a:lnTo>
                  <a:lnTo>
                    <a:pt x="462565" y="134683"/>
                  </a:lnTo>
                  <a:lnTo>
                    <a:pt x="470662" y="133349"/>
                  </a:lnTo>
                  <a:lnTo>
                    <a:pt x="471932" y="143509"/>
                  </a:lnTo>
                  <a:lnTo>
                    <a:pt x="456840" y="150177"/>
                  </a:lnTo>
                  <a:lnTo>
                    <a:pt x="441309" y="154939"/>
                  </a:lnTo>
                  <a:lnTo>
                    <a:pt x="425372" y="157797"/>
                  </a:lnTo>
                  <a:lnTo>
                    <a:pt x="409066" y="158749"/>
                  </a:lnTo>
                  <a:lnTo>
                    <a:pt x="390255" y="157533"/>
                  </a:lnTo>
                  <a:lnTo>
                    <a:pt x="344677" y="139191"/>
                  </a:lnTo>
                  <a:lnTo>
                    <a:pt x="321228" y="99651"/>
                  </a:lnTo>
                  <a:lnTo>
                    <a:pt x="319659" y="81787"/>
                  </a:lnTo>
                  <a:lnTo>
                    <a:pt x="321159" y="64543"/>
                  </a:lnTo>
                  <a:lnTo>
                    <a:pt x="343662" y="22859"/>
                  </a:lnTo>
                  <a:lnTo>
                    <a:pt x="387113" y="1428"/>
                  </a:lnTo>
                  <a:lnTo>
                    <a:pt x="404875" y="0"/>
                  </a:lnTo>
                  <a:close/>
                </a:path>
                <a:path w="800734" h="158750">
                  <a:moveTo>
                    <a:pt x="81279" y="0"/>
                  </a:moveTo>
                  <a:lnTo>
                    <a:pt x="124840" y="12953"/>
                  </a:lnTo>
                  <a:lnTo>
                    <a:pt x="139064" y="50291"/>
                  </a:lnTo>
                  <a:lnTo>
                    <a:pt x="138302" y="117474"/>
                  </a:lnTo>
                  <a:lnTo>
                    <a:pt x="138049" y="123062"/>
                  </a:lnTo>
                  <a:lnTo>
                    <a:pt x="138175" y="127380"/>
                  </a:lnTo>
                  <a:lnTo>
                    <a:pt x="148589" y="142239"/>
                  </a:lnTo>
                  <a:lnTo>
                    <a:pt x="151637" y="143001"/>
                  </a:lnTo>
                  <a:lnTo>
                    <a:pt x="156083" y="143382"/>
                  </a:lnTo>
                  <a:lnTo>
                    <a:pt x="161798" y="143509"/>
                  </a:lnTo>
                  <a:lnTo>
                    <a:pt x="162813" y="151002"/>
                  </a:lnTo>
                  <a:lnTo>
                    <a:pt x="151884" y="154356"/>
                  </a:lnTo>
                  <a:lnTo>
                    <a:pt x="141763" y="156781"/>
                  </a:lnTo>
                  <a:lnTo>
                    <a:pt x="132453" y="158253"/>
                  </a:lnTo>
                  <a:lnTo>
                    <a:pt x="123951" y="158749"/>
                  </a:lnTo>
                  <a:lnTo>
                    <a:pt x="113855" y="157658"/>
                  </a:lnTo>
                  <a:lnTo>
                    <a:pt x="105664" y="154400"/>
                  </a:lnTo>
                  <a:lnTo>
                    <a:pt x="99377" y="148998"/>
                  </a:lnTo>
                  <a:lnTo>
                    <a:pt x="94996" y="141477"/>
                  </a:lnTo>
                  <a:lnTo>
                    <a:pt x="84566" y="148998"/>
                  </a:lnTo>
                  <a:lnTo>
                    <a:pt x="73850" y="154400"/>
                  </a:lnTo>
                  <a:lnTo>
                    <a:pt x="62849" y="157658"/>
                  </a:lnTo>
                  <a:lnTo>
                    <a:pt x="51562" y="158749"/>
                  </a:lnTo>
                  <a:lnTo>
                    <a:pt x="40822" y="158037"/>
                  </a:lnTo>
                  <a:lnTo>
                    <a:pt x="3682" y="133937"/>
                  </a:lnTo>
                  <a:lnTo>
                    <a:pt x="0" y="115950"/>
                  </a:lnTo>
                  <a:lnTo>
                    <a:pt x="1474" y="104118"/>
                  </a:lnTo>
                  <a:lnTo>
                    <a:pt x="36758" y="73572"/>
                  </a:lnTo>
                  <a:lnTo>
                    <a:pt x="93979" y="66928"/>
                  </a:lnTo>
                  <a:lnTo>
                    <a:pt x="94234" y="54863"/>
                  </a:lnTo>
                  <a:lnTo>
                    <a:pt x="67814" y="21838"/>
                  </a:lnTo>
                  <a:lnTo>
                    <a:pt x="59436" y="21335"/>
                  </a:lnTo>
                  <a:lnTo>
                    <a:pt x="50722" y="21788"/>
                  </a:lnTo>
                  <a:lnTo>
                    <a:pt x="41163" y="23145"/>
                  </a:lnTo>
                  <a:lnTo>
                    <a:pt x="30771" y="25407"/>
                  </a:lnTo>
                  <a:lnTo>
                    <a:pt x="19558" y="28574"/>
                  </a:lnTo>
                  <a:lnTo>
                    <a:pt x="15112" y="15620"/>
                  </a:lnTo>
                  <a:lnTo>
                    <a:pt x="32113" y="8786"/>
                  </a:lnTo>
                  <a:lnTo>
                    <a:pt x="48815" y="3905"/>
                  </a:lnTo>
                  <a:lnTo>
                    <a:pt x="65208" y="976"/>
                  </a:lnTo>
                  <a:lnTo>
                    <a:pt x="8127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18127" y="5138420"/>
              <a:ext cx="1920875" cy="213868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61108" y="5183886"/>
              <a:ext cx="4358005" cy="159385"/>
            </a:xfrm>
            <a:custGeom>
              <a:avLst/>
              <a:gdLst/>
              <a:ahLst/>
              <a:cxnLst/>
              <a:rect l="l" t="t" r="r" b="b"/>
              <a:pathLst>
                <a:path w="4358005" h="159385">
                  <a:moveTo>
                    <a:pt x="1478788" y="507"/>
                  </a:moveTo>
                  <a:lnTo>
                    <a:pt x="1522349" y="13462"/>
                  </a:lnTo>
                  <a:lnTo>
                    <a:pt x="1536573" y="50800"/>
                  </a:lnTo>
                  <a:lnTo>
                    <a:pt x="1535811" y="117982"/>
                  </a:lnTo>
                  <a:lnTo>
                    <a:pt x="1535557" y="123570"/>
                  </a:lnTo>
                  <a:lnTo>
                    <a:pt x="1535683" y="127888"/>
                  </a:lnTo>
                  <a:lnTo>
                    <a:pt x="1536065" y="131317"/>
                  </a:lnTo>
                  <a:lnTo>
                    <a:pt x="1536573" y="134619"/>
                  </a:lnTo>
                  <a:lnTo>
                    <a:pt x="1537589" y="137159"/>
                  </a:lnTo>
                  <a:lnTo>
                    <a:pt x="1539113" y="138937"/>
                  </a:lnTo>
                  <a:lnTo>
                    <a:pt x="1540637" y="140715"/>
                  </a:lnTo>
                  <a:lnTo>
                    <a:pt x="1542923" y="141985"/>
                  </a:lnTo>
                  <a:lnTo>
                    <a:pt x="1546098" y="142747"/>
                  </a:lnTo>
                  <a:lnTo>
                    <a:pt x="1549145" y="143509"/>
                  </a:lnTo>
                  <a:lnTo>
                    <a:pt x="1553591" y="143890"/>
                  </a:lnTo>
                  <a:lnTo>
                    <a:pt x="1559306" y="144017"/>
                  </a:lnTo>
                  <a:lnTo>
                    <a:pt x="1560321" y="151510"/>
                  </a:lnTo>
                  <a:lnTo>
                    <a:pt x="1549392" y="154864"/>
                  </a:lnTo>
                  <a:lnTo>
                    <a:pt x="1539271" y="157289"/>
                  </a:lnTo>
                  <a:lnTo>
                    <a:pt x="1529961" y="158761"/>
                  </a:lnTo>
                  <a:lnTo>
                    <a:pt x="1521460" y="159257"/>
                  </a:lnTo>
                  <a:lnTo>
                    <a:pt x="1511363" y="158166"/>
                  </a:lnTo>
                  <a:lnTo>
                    <a:pt x="1503172" y="154908"/>
                  </a:lnTo>
                  <a:lnTo>
                    <a:pt x="1496885" y="149506"/>
                  </a:lnTo>
                  <a:lnTo>
                    <a:pt x="1492504" y="141985"/>
                  </a:lnTo>
                  <a:lnTo>
                    <a:pt x="1482074" y="149506"/>
                  </a:lnTo>
                  <a:lnTo>
                    <a:pt x="1471358" y="154908"/>
                  </a:lnTo>
                  <a:lnTo>
                    <a:pt x="1460357" y="158166"/>
                  </a:lnTo>
                  <a:lnTo>
                    <a:pt x="1449070" y="159257"/>
                  </a:lnTo>
                  <a:lnTo>
                    <a:pt x="1438330" y="158545"/>
                  </a:lnTo>
                  <a:lnTo>
                    <a:pt x="1401191" y="134445"/>
                  </a:lnTo>
                  <a:lnTo>
                    <a:pt x="1397508" y="116458"/>
                  </a:lnTo>
                  <a:lnTo>
                    <a:pt x="1398982" y="104626"/>
                  </a:lnTo>
                  <a:lnTo>
                    <a:pt x="1434266" y="74080"/>
                  </a:lnTo>
                  <a:lnTo>
                    <a:pt x="1491488" y="67436"/>
                  </a:lnTo>
                  <a:lnTo>
                    <a:pt x="1491742" y="55371"/>
                  </a:lnTo>
                  <a:lnTo>
                    <a:pt x="1465322" y="22346"/>
                  </a:lnTo>
                  <a:lnTo>
                    <a:pt x="1456944" y="21843"/>
                  </a:lnTo>
                  <a:lnTo>
                    <a:pt x="1448230" y="22296"/>
                  </a:lnTo>
                  <a:lnTo>
                    <a:pt x="1438671" y="23653"/>
                  </a:lnTo>
                  <a:lnTo>
                    <a:pt x="1428279" y="25915"/>
                  </a:lnTo>
                  <a:lnTo>
                    <a:pt x="1417066" y="29082"/>
                  </a:lnTo>
                  <a:lnTo>
                    <a:pt x="1412621" y="16128"/>
                  </a:lnTo>
                  <a:lnTo>
                    <a:pt x="1429621" y="9294"/>
                  </a:lnTo>
                  <a:lnTo>
                    <a:pt x="1446323" y="4413"/>
                  </a:lnTo>
                  <a:lnTo>
                    <a:pt x="1462716" y="1484"/>
                  </a:lnTo>
                  <a:lnTo>
                    <a:pt x="1478788" y="507"/>
                  </a:lnTo>
                  <a:close/>
                </a:path>
                <a:path w="4358005" h="159385">
                  <a:moveTo>
                    <a:pt x="1125220" y="507"/>
                  </a:moveTo>
                  <a:lnTo>
                    <a:pt x="1168781" y="13462"/>
                  </a:lnTo>
                  <a:lnTo>
                    <a:pt x="1183005" y="50800"/>
                  </a:lnTo>
                  <a:lnTo>
                    <a:pt x="1182243" y="117982"/>
                  </a:lnTo>
                  <a:lnTo>
                    <a:pt x="1181989" y="123570"/>
                  </a:lnTo>
                  <a:lnTo>
                    <a:pt x="1182116" y="127888"/>
                  </a:lnTo>
                  <a:lnTo>
                    <a:pt x="1182497" y="131317"/>
                  </a:lnTo>
                  <a:lnTo>
                    <a:pt x="1183005" y="134619"/>
                  </a:lnTo>
                  <a:lnTo>
                    <a:pt x="1184021" y="137159"/>
                  </a:lnTo>
                  <a:lnTo>
                    <a:pt x="1185545" y="138937"/>
                  </a:lnTo>
                  <a:lnTo>
                    <a:pt x="1187069" y="140715"/>
                  </a:lnTo>
                  <a:lnTo>
                    <a:pt x="1189355" y="141985"/>
                  </a:lnTo>
                  <a:lnTo>
                    <a:pt x="1192530" y="142747"/>
                  </a:lnTo>
                  <a:lnTo>
                    <a:pt x="1195578" y="143509"/>
                  </a:lnTo>
                  <a:lnTo>
                    <a:pt x="1200023" y="143890"/>
                  </a:lnTo>
                  <a:lnTo>
                    <a:pt x="1205738" y="144017"/>
                  </a:lnTo>
                  <a:lnTo>
                    <a:pt x="1206754" y="151510"/>
                  </a:lnTo>
                  <a:lnTo>
                    <a:pt x="1195824" y="154864"/>
                  </a:lnTo>
                  <a:lnTo>
                    <a:pt x="1185703" y="157289"/>
                  </a:lnTo>
                  <a:lnTo>
                    <a:pt x="1176393" y="158761"/>
                  </a:lnTo>
                  <a:lnTo>
                    <a:pt x="1167892" y="159257"/>
                  </a:lnTo>
                  <a:lnTo>
                    <a:pt x="1157795" y="158166"/>
                  </a:lnTo>
                  <a:lnTo>
                    <a:pt x="1149604" y="154908"/>
                  </a:lnTo>
                  <a:lnTo>
                    <a:pt x="1143317" y="149506"/>
                  </a:lnTo>
                  <a:lnTo>
                    <a:pt x="1138936" y="141985"/>
                  </a:lnTo>
                  <a:lnTo>
                    <a:pt x="1128506" y="149506"/>
                  </a:lnTo>
                  <a:lnTo>
                    <a:pt x="1117790" y="154908"/>
                  </a:lnTo>
                  <a:lnTo>
                    <a:pt x="1106789" y="158166"/>
                  </a:lnTo>
                  <a:lnTo>
                    <a:pt x="1095502" y="159257"/>
                  </a:lnTo>
                  <a:lnTo>
                    <a:pt x="1084762" y="158545"/>
                  </a:lnTo>
                  <a:lnTo>
                    <a:pt x="1047623" y="134445"/>
                  </a:lnTo>
                  <a:lnTo>
                    <a:pt x="1043940" y="116458"/>
                  </a:lnTo>
                  <a:lnTo>
                    <a:pt x="1045414" y="104626"/>
                  </a:lnTo>
                  <a:lnTo>
                    <a:pt x="1080698" y="74080"/>
                  </a:lnTo>
                  <a:lnTo>
                    <a:pt x="1137920" y="67436"/>
                  </a:lnTo>
                  <a:lnTo>
                    <a:pt x="1138174" y="55371"/>
                  </a:lnTo>
                  <a:lnTo>
                    <a:pt x="1111754" y="22346"/>
                  </a:lnTo>
                  <a:lnTo>
                    <a:pt x="1103376" y="21843"/>
                  </a:lnTo>
                  <a:lnTo>
                    <a:pt x="1094662" y="22296"/>
                  </a:lnTo>
                  <a:lnTo>
                    <a:pt x="1085103" y="23653"/>
                  </a:lnTo>
                  <a:lnTo>
                    <a:pt x="1074711" y="25915"/>
                  </a:lnTo>
                  <a:lnTo>
                    <a:pt x="1063498" y="29082"/>
                  </a:lnTo>
                  <a:lnTo>
                    <a:pt x="1059053" y="16128"/>
                  </a:lnTo>
                  <a:lnTo>
                    <a:pt x="1076053" y="9294"/>
                  </a:lnTo>
                  <a:lnTo>
                    <a:pt x="1092755" y="4413"/>
                  </a:lnTo>
                  <a:lnTo>
                    <a:pt x="1109148" y="1484"/>
                  </a:lnTo>
                  <a:lnTo>
                    <a:pt x="1125220" y="507"/>
                  </a:lnTo>
                  <a:close/>
                </a:path>
                <a:path w="4358005" h="159385">
                  <a:moveTo>
                    <a:pt x="81280" y="507"/>
                  </a:moveTo>
                  <a:lnTo>
                    <a:pt x="124841" y="13462"/>
                  </a:lnTo>
                  <a:lnTo>
                    <a:pt x="139065" y="50800"/>
                  </a:lnTo>
                  <a:lnTo>
                    <a:pt x="138303" y="117982"/>
                  </a:lnTo>
                  <a:lnTo>
                    <a:pt x="138049" y="123570"/>
                  </a:lnTo>
                  <a:lnTo>
                    <a:pt x="138176" y="127888"/>
                  </a:lnTo>
                  <a:lnTo>
                    <a:pt x="138557" y="131317"/>
                  </a:lnTo>
                  <a:lnTo>
                    <a:pt x="139065" y="134619"/>
                  </a:lnTo>
                  <a:lnTo>
                    <a:pt x="140081" y="137159"/>
                  </a:lnTo>
                  <a:lnTo>
                    <a:pt x="141605" y="138937"/>
                  </a:lnTo>
                  <a:lnTo>
                    <a:pt x="143129" y="140715"/>
                  </a:lnTo>
                  <a:lnTo>
                    <a:pt x="145415" y="141985"/>
                  </a:lnTo>
                  <a:lnTo>
                    <a:pt x="148590" y="142747"/>
                  </a:lnTo>
                  <a:lnTo>
                    <a:pt x="151638" y="143509"/>
                  </a:lnTo>
                  <a:lnTo>
                    <a:pt x="156083" y="143890"/>
                  </a:lnTo>
                  <a:lnTo>
                    <a:pt x="161798" y="144017"/>
                  </a:lnTo>
                  <a:lnTo>
                    <a:pt x="162814" y="151510"/>
                  </a:lnTo>
                  <a:lnTo>
                    <a:pt x="151884" y="154864"/>
                  </a:lnTo>
                  <a:lnTo>
                    <a:pt x="141763" y="157289"/>
                  </a:lnTo>
                  <a:lnTo>
                    <a:pt x="132453" y="158761"/>
                  </a:lnTo>
                  <a:lnTo>
                    <a:pt x="123952" y="159257"/>
                  </a:lnTo>
                  <a:lnTo>
                    <a:pt x="113855" y="158166"/>
                  </a:lnTo>
                  <a:lnTo>
                    <a:pt x="105664" y="154908"/>
                  </a:lnTo>
                  <a:lnTo>
                    <a:pt x="99377" y="149506"/>
                  </a:lnTo>
                  <a:lnTo>
                    <a:pt x="94996" y="141985"/>
                  </a:lnTo>
                  <a:lnTo>
                    <a:pt x="84566" y="149506"/>
                  </a:lnTo>
                  <a:lnTo>
                    <a:pt x="73850" y="154908"/>
                  </a:lnTo>
                  <a:lnTo>
                    <a:pt x="62849" y="158166"/>
                  </a:lnTo>
                  <a:lnTo>
                    <a:pt x="51562" y="159257"/>
                  </a:lnTo>
                  <a:lnTo>
                    <a:pt x="40822" y="158545"/>
                  </a:lnTo>
                  <a:lnTo>
                    <a:pt x="3682" y="134445"/>
                  </a:lnTo>
                  <a:lnTo>
                    <a:pt x="0" y="116458"/>
                  </a:lnTo>
                  <a:lnTo>
                    <a:pt x="1474" y="104626"/>
                  </a:lnTo>
                  <a:lnTo>
                    <a:pt x="36758" y="74080"/>
                  </a:lnTo>
                  <a:lnTo>
                    <a:pt x="93980" y="67436"/>
                  </a:lnTo>
                  <a:lnTo>
                    <a:pt x="94234" y="55371"/>
                  </a:lnTo>
                  <a:lnTo>
                    <a:pt x="67814" y="22346"/>
                  </a:lnTo>
                  <a:lnTo>
                    <a:pt x="59436" y="21843"/>
                  </a:lnTo>
                  <a:lnTo>
                    <a:pt x="50722" y="22296"/>
                  </a:lnTo>
                  <a:lnTo>
                    <a:pt x="41163" y="23653"/>
                  </a:lnTo>
                  <a:lnTo>
                    <a:pt x="30771" y="25915"/>
                  </a:lnTo>
                  <a:lnTo>
                    <a:pt x="19558" y="29082"/>
                  </a:lnTo>
                  <a:lnTo>
                    <a:pt x="15113" y="16128"/>
                  </a:lnTo>
                  <a:lnTo>
                    <a:pt x="32113" y="9294"/>
                  </a:lnTo>
                  <a:lnTo>
                    <a:pt x="48815" y="4413"/>
                  </a:lnTo>
                  <a:lnTo>
                    <a:pt x="65208" y="1484"/>
                  </a:lnTo>
                  <a:lnTo>
                    <a:pt x="81280" y="507"/>
                  </a:lnTo>
                  <a:close/>
                </a:path>
                <a:path w="4358005" h="159385">
                  <a:moveTo>
                    <a:pt x="4294758" y="0"/>
                  </a:moveTo>
                  <a:lnTo>
                    <a:pt x="4297172" y="1269"/>
                  </a:lnTo>
                  <a:lnTo>
                    <a:pt x="4297172" y="18668"/>
                  </a:lnTo>
                  <a:lnTo>
                    <a:pt x="4311626" y="10741"/>
                  </a:lnTo>
                  <a:lnTo>
                    <a:pt x="4326413" y="5064"/>
                  </a:lnTo>
                  <a:lnTo>
                    <a:pt x="4341534" y="1649"/>
                  </a:lnTo>
                  <a:lnTo>
                    <a:pt x="4356989" y="507"/>
                  </a:lnTo>
                  <a:lnTo>
                    <a:pt x="4357751" y="1650"/>
                  </a:lnTo>
                  <a:lnTo>
                    <a:pt x="4355205" y="14670"/>
                  </a:lnTo>
                  <a:lnTo>
                    <a:pt x="4352718" y="28178"/>
                  </a:lnTo>
                  <a:lnTo>
                    <a:pt x="4350303" y="42138"/>
                  </a:lnTo>
                  <a:lnTo>
                    <a:pt x="4347972" y="56514"/>
                  </a:lnTo>
                  <a:lnTo>
                    <a:pt x="4338574" y="58165"/>
                  </a:lnTo>
                  <a:lnTo>
                    <a:pt x="4323461" y="25018"/>
                  </a:lnTo>
                  <a:lnTo>
                    <a:pt x="4317746" y="25018"/>
                  </a:lnTo>
                  <a:lnTo>
                    <a:pt x="4312285" y="25018"/>
                  </a:lnTo>
                  <a:lnTo>
                    <a:pt x="4305427" y="26796"/>
                  </a:lnTo>
                  <a:lnTo>
                    <a:pt x="4297172" y="30480"/>
                  </a:lnTo>
                  <a:lnTo>
                    <a:pt x="4297172" y="99822"/>
                  </a:lnTo>
                  <a:lnTo>
                    <a:pt x="4297680" y="138683"/>
                  </a:lnTo>
                  <a:lnTo>
                    <a:pt x="4301617" y="141223"/>
                  </a:lnTo>
                  <a:lnTo>
                    <a:pt x="4324731" y="147447"/>
                  </a:lnTo>
                  <a:lnTo>
                    <a:pt x="4325112" y="155194"/>
                  </a:lnTo>
                  <a:lnTo>
                    <a:pt x="4311900" y="154953"/>
                  </a:lnTo>
                  <a:lnTo>
                    <a:pt x="4298950" y="154797"/>
                  </a:lnTo>
                  <a:lnTo>
                    <a:pt x="4286285" y="154711"/>
                  </a:lnTo>
                  <a:lnTo>
                    <a:pt x="4273931" y="154685"/>
                  </a:lnTo>
                  <a:lnTo>
                    <a:pt x="4262310" y="154711"/>
                  </a:lnTo>
                  <a:lnTo>
                    <a:pt x="4250690" y="154797"/>
                  </a:lnTo>
                  <a:lnTo>
                    <a:pt x="4239069" y="154953"/>
                  </a:lnTo>
                  <a:lnTo>
                    <a:pt x="4227449" y="155194"/>
                  </a:lnTo>
                  <a:lnTo>
                    <a:pt x="4226687" y="147447"/>
                  </a:lnTo>
                  <a:lnTo>
                    <a:pt x="4251325" y="132333"/>
                  </a:lnTo>
                  <a:lnTo>
                    <a:pt x="4251325" y="125729"/>
                  </a:lnTo>
                  <a:lnTo>
                    <a:pt x="4251325" y="117093"/>
                  </a:lnTo>
                  <a:lnTo>
                    <a:pt x="4251325" y="63118"/>
                  </a:lnTo>
                  <a:lnTo>
                    <a:pt x="4251297" y="50859"/>
                  </a:lnTo>
                  <a:lnTo>
                    <a:pt x="4251198" y="40386"/>
                  </a:lnTo>
                  <a:lnTo>
                    <a:pt x="4251003" y="31722"/>
                  </a:lnTo>
                  <a:lnTo>
                    <a:pt x="4250690" y="24891"/>
                  </a:lnTo>
                  <a:lnTo>
                    <a:pt x="4227576" y="18922"/>
                  </a:lnTo>
                  <a:lnTo>
                    <a:pt x="4226687" y="12318"/>
                  </a:lnTo>
                  <a:lnTo>
                    <a:pt x="4244931" y="9483"/>
                  </a:lnTo>
                  <a:lnTo>
                    <a:pt x="4262342" y="6492"/>
                  </a:lnTo>
                  <a:lnTo>
                    <a:pt x="4278943" y="3335"/>
                  </a:lnTo>
                  <a:lnTo>
                    <a:pt x="42947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25368" y="5174742"/>
              <a:ext cx="217678" cy="17348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316479" y="5183886"/>
              <a:ext cx="481965" cy="155575"/>
            </a:xfrm>
            <a:custGeom>
              <a:avLst/>
              <a:gdLst/>
              <a:ahLst/>
              <a:cxnLst/>
              <a:rect l="l" t="t" r="r" b="b"/>
              <a:pathLst>
                <a:path w="481964" h="155575">
                  <a:moveTo>
                    <a:pt x="418592" y="0"/>
                  </a:moveTo>
                  <a:lnTo>
                    <a:pt x="421005" y="1269"/>
                  </a:lnTo>
                  <a:lnTo>
                    <a:pt x="421005" y="18668"/>
                  </a:lnTo>
                  <a:lnTo>
                    <a:pt x="435459" y="10741"/>
                  </a:lnTo>
                  <a:lnTo>
                    <a:pt x="450246" y="5064"/>
                  </a:lnTo>
                  <a:lnTo>
                    <a:pt x="465367" y="1649"/>
                  </a:lnTo>
                  <a:lnTo>
                    <a:pt x="480821" y="507"/>
                  </a:lnTo>
                  <a:lnTo>
                    <a:pt x="481583" y="1650"/>
                  </a:lnTo>
                  <a:lnTo>
                    <a:pt x="479038" y="14670"/>
                  </a:lnTo>
                  <a:lnTo>
                    <a:pt x="476551" y="28178"/>
                  </a:lnTo>
                  <a:lnTo>
                    <a:pt x="474136" y="42138"/>
                  </a:lnTo>
                  <a:lnTo>
                    <a:pt x="471805" y="56514"/>
                  </a:lnTo>
                  <a:lnTo>
                    <a:pt x="462406" y="58165"/>
                  </a:lnTo>
                  <a:lnTo>
                    <a:pt x="447294" y="25018"/>
                  </a:lnTo>
                  <a:lnTo>
                    <a:pt x="441578" y="25018"/>
                  </a:lnTo>
                  <a:lnTo>
                    <a:pt x="436118" y="25018"/>
                  </a:lnTo>
                  <a:lnTo>
                    <a:pt x="429259" y="26796"/>
                  </a:lnTo>
                  <a:lnTo>
                    <a:pt x="421005" y="30480"/>
                  </a:lnTo>
                  <a:lnTo>
                    <a:pt x="421005" y="99822"/>
                  </a:lnTo>
                  <a:lnTo>
                    <a:pt x="421513" y="138683"/>
                  </a:lnTo>
                  <a:lnTo>
                    <a:pt x="425450" y="141223"/>
                  </a:lnTo>
                  <a:lnTo>
                    <a:pt x="448563" y="147447"/>
                  </a:lnTo>
                  <a:lnTo>
                    <a:pt x="448944" y="155194"/>
                  </a:lnTo>
                  <a:lnTo>
                    <a:pt x="435733" y="154953"/>
                  </a:lnTo>
                  <a:lnTo>
                    <a:pt x="422782" y="154797"/>
                  </a:lnTo>
                  <a:lnTo>
                    <a:pt x="410118" y="154711"/>
                  </a:lnTo>
                  <a:lnTo>
                    <a:pt x="397763" y="154685"/>
                  </a:lnTo>
                  <a:lnTo>
                    <a:pt x="386143" y="154711"/>
                  </a:lnTo>
                  <a:lnTo>
                    <a:pt x="374523" y="154797"/>
                  </a:lnTo>
                  <a:lnTo>
                    <a:pt x="362902" y="154953"/>
                  </a:lnTo>
                  <a:lnTo>
                    <a:pt x="351281" y="155194"/>
                  </a:lnTo>
                  <a:lnTo>
                    <a:pt x="350519" y="147447"/>
                  </a:lnTo>
                  <a:lnTo>
                    <a:pt x="375157" y="132333"/>
                  </a:lnTo>
                  <a:lnTo>
                    <a:pt x="375157" y="125729"/>
                  </a:lnTo>
                  <a:lnTo>
                    <a:pt x="375157" y="117093"/>
                  </a:lnTo>
                  <a:lnTo>
                    <a:pt x="375157" y="63118"/>
                  </a:lnTo>
                  <a:lnTo>
                    <a:pt x="375130" y="50859"/>
                  </a:lnTo>
                  <a:lnTo>
                    <a:pt x="375031" y="40386"/>
                  </a:lnTo>
                  <a:lnTo>
                    <a:pt x="374836" y="31722"/>
                  </a:lnTo>
                  <a:lnTo>
                    <a:pt x="374522" y="24891"/>
                  </a:lnTo>
                  <a:lnTo>
                    <a:pt x="351408" y="18922"/>
                  </a:lnTo>
                  <a:lnTo>
                    <a:pt x="350519" y="12318"/>
                  </a:lnTo>
                  <a:lnTo>
                    <a:pt x="368764" y="9483"/>
                  </a:lnTo>
                  <a:lnTo>
                    <a:pt x="386175" y="6492"/>
                  </a:lnTo>
                  <a:lnTo>
                    <a:pt x="402776" y="3335"/>
                  </a:lnTo>
                  <a:lnTo>
                    <a:pt x="418592" y="0"/>
                  </a:lnTo>
                  <a:close/>
                </a:path>
                <a:path w="481964" h="155575">
                  <a:moveTo>
                    <a:pt x="68071" y="0"/>
                  </a:moveTo>
                  <a:lnTo>
                    <a:pt x="70484" y="1269"/>
                  </a:lnTo>
                  <a:lnTo>
                    <a:pt x="70484" y="18668"/>
                  </a:lnTo>
                  <a:lnTo>
                    <a:pt x="84939" y="10741"/>
                  </a:lnTo>
                  <a:lnTo>
                    <a:pt x="99726" y="5064"/>
                  </a:lnTo>
                  <a:lnTo>
                    <a:pt x="114847" y="1649"/>
                  </a:lnTo>
                  <a:lnTo>
                    <a:pt x="130301" y="507"/>
                  </a:lnTo>
                  <a:lnTo>
                    <a:pt x="131063" y="1650"/>
                  </a:lnTo>
                  <a:lnTo>
                    <a:pt x="128518" y="14670"/>
                  </a:lnTo>
                  <a:lnTo>
                    <a:pt x="126031" y="28178"/>
                  </a:lnTo>
                  <a:lnTo>
                    <a:pt x="123616" y="42138"/>
                  </a:lnTo>
                  <a:lnTo>
                    <a:pt x="121284" y="56514"/>
                  </a:lnTo>
                  <a:lnTo>
                    <a:pt x="111887" y="58165"/>
                  </a:lnTo>
                  <a:lnTo>
                    <a:pt x="96774" y="25018"/>
                  </a:lnTo>
                  <a:lnTo>
                    <a:pt x="91058" y="25018"/>
                  </a:lnTo>
                  <a:lnTo>
                    <a:pt x="85597" y="25018"/>
                  </a:lnTo>
                  <a:lnTo>
                    <a:pt x="78739" y="26796"/>
                  </a:lnTo>
                  <a:lnTo>
                    <a:pt x="70484" y="30480"/>
                  </a:lnTo>
                  <a:lnTo>
                    <a:pt x="70484" y="99822"/>
                  </a:lnTo>
                  <a:lnTo>
                    <a:pt x="70993" y="138683"/>
                  </a:lnTo>
                  <a:lnTo>
                    <a:pt x="74930" y="141223"/>
                  </a:lnTo>
                  <a:lnTo>
                    <a:pt x="98043" y="147447"/>
                  </a:lnTo>
                  <a:lnTo>
                    <a:pt x="98425" y="155194"/>
                  </a:lnTo>
                  <a:lnTo>
                    <a:pt x="85213" y="154953"/>
                  </a:lnTo>
                  <a:lnTo>
                    <a:pt x="72262" y="154797"/>
                  </a:lnTo>
                  <a:lnTo>
                    <a:pt x="59598" y="154711"/>
                  </a:lnTo>
                  <a:lnTo>
                    <a:pt x="47243" y="154685"/>
                  </a:lnTo>
                  <a:lnTo>
                    <a:pt x="35623" y="154711"/>
                  </a:lnTo>
                  <a:lnTo>
                    <a:pt x="24003" y="154797"/>
                  </a:lnTo>
                  <a:lnTo>
                    <a:pt x="12382" y="154953"/>
                  </a:lnTo>
                  <a:lnTo>
                    <a:pt x="762" y="155194"/>
                  </a:lnTo>
                  <a:lnTo>
                    <a:pt x="0" y="147447"/>
                  </a:lnTo>
                  <a:lnTo>
                    <a:pt x="24637" y="132333"/>
                  </a:lnTo>
                  <a:lnTo>
                    <a:pt x="24637" y="125729"/>
                  </a:lnTo>
                  <a:lnTo>
                    <a:pt x="24637" y="117093"/>
                  </a:lnTo>
                  <a:lnTo>
                    <a:pt x="24637" y="63118"/>
                  </a:lnTo>
                  <a:lnTo>
                    <a:pt x="24610" y="50859"/>
                  </a:lnTo>
                  <a:lnTo>
                    <a:pt x="24511" y="40386"/>
                  </a:lnTo>
                  <a:lnTo>
                    <a:pt x="24316" y="31722"/>
                  </a:lnTo>
                  <a:lnTo>
                    <a:pt x="24002" y="24891"/>
                  </a:lnTo>
                  <a:lnTo>
                    <a:pt x="888" y="18922"/>
                  </a:lnTo>
                  <a:lnTo>
                    <a:pt x="0" y="12318"/>
                  </a:lnTo>
                  <a:lnTo>
                    <a:pt x="18244" y="9483"/>
                  </a:lnTo>
                  <a:lnTo>
                    <a:pt x="35655" y="6492"/>
                  </a:lnTo>
                  <a:lnTo>
                    <a:pt x="52256" y="3335"/>
                  </a:lnTo>
                  <a:lnTo>
                    <a:pt x="680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27859" y="5174742"/>
              <a:ext cx="217677" cy="17348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06703" y="5095240"/>
              <a:ext cx="2529840" cy="248285"/>
            </a:xfrm>
            <a:custGeom>
              <a:avLst/>
              <a:gdLst/>
              <a:ahLst/>
              <a:cxnLst/>
              <a:rect l="l" t="t" r="r" b="b"/>
              <a:pathLst>
                <a:path w="2529840" h="248285">
                  <a:moveTo>
                    <a:pt x="280212" y="88646"/>
                  </a:moveTo>
                  <a:lnTo>
                    <a:pt x="282625" y="89916"/>
                  </a:lnTo>
                  <a:lnTo>
                    <a:pt x="282625" y="107315"/>
                  </a:lnTo>
                  <a:lnTo>
                    <a:pt x="297079" y="99387"/>
                  </a:lnTo>
                  <a:lnTo>
                    <a:pt x="311867" y="93710"/>
                  </a:lnTo>
                  <a:lnTo>
                    <a:pt x="326988" y="90295"/>
                  </a:lnTo>
                  <a:lnTo>
                    <a:pt x="342442" y="89154"/>
                  </a:lnTo>
                  <a:lnTo>
                    <a:pt x="343204" y="90297"/>
                  </a:lnTo>
                  <a:lnTo>
                    <a:pt x="340658" y="103316"/>
                  </a:lnTo>
                  <a:lnTo>
                    <a:pt x="338172" y="116824"/>
                  </a:lnTo>
                  <a:lnTo>
                    <a:pt x="335757" y="130784"/>
                  </a:lnTo>
                  <a:lnTo>
                    <a:pt x="333425" y="145161"/>
                  </a:lnTo>
                  <a:lnTo>
                    <a:pt x="324027" y="146812"/>
                  </a:lnTo>
                  <a:lnTo>
                    <a:pt x="308914" y="113665"/>
                  </a:lnTo>
                  <a:lnTo>
                    <a:pt x="303199" y="113665"/>
                  </a:lnTo>
                  <a:lnTo>
                    <a:pt x="297738" y="113665"/>
                  </a:lnTo>
                  <a:lnTo>
                    <a:pt x="290880" y="115443"/>
                  </a:lnTo>
                  <a:lnTo>
                    <a:pt x="282625" y="119126"/>
                  </a:lnTo>
                  <a:lnTo>
                    <a:pt x="282625" y="188468"/>
                  </a:lnTo>
                  <a:lnTo>
                    <a:pt x="283133" y="227330"/>
                  </a:lnTo>
                  <a:lnTo>
                    <a:pt x="287070" y="229870"/>
                  </a:lnTo>
                  <a:lnTo>
                    <a:pt x="310184" y="236093"/>
                  </a:lnTo>
                  <a:lnTo>
                    <a:pt x="310565" y="243840"/>
                  </a:lnTo>
                  <a:lnTo>
                    <a:pt x="297353" y="243599"/>
                  </a:lnTo>
                  <a:lnTo>
                    <a:pt x="284403" y="243443"/>
                  </a:lnTo>
                  <a:lnTo>
                    <a:pt x="271739" y="243357"/>
                  </a:lnTo>
                  <a:lnTo>
                    <a:pt x="259384" y="243332"/>
                  </a:lnTo>
                  <a:lnTo>
                    <a:pt x="247764" y="243357"/>
                  </a:lnTo>
                  <a:lnTo>
                    <a:pt x="236143" y="243443"/>
                  </a:lnTo>
                  <a:lnTo>
                    <a:pt x="224523" y="243599"/>
                  </a:lnTo>
                  <a:lnTo>
                    <a:pt x="212902" y="243840"/>
                  </a:lnTo>
                  <a:lnTo>
                    <a:pt x="212140" y="236093"/>
                  </a:lnTo>
                  <a:lnTo>
                    <a:pt x="236778" y="220980"/>
                  </a:lnTo>
                  <a:lnTo>
                    <a:pt x="236778" y="214376"/>
                  </a:lnTo>
                  <a:lnTo>
                    <a:pt x="236778" y="205740"/>
                  </a:lnTo>
                  <a:lnTo>
                    <a:pt x="236778" y="151765"/>
                  </a:lnTo>
                  <a:lnTo>
                    <a:pt x="236751" y="139505"/>
                  </a:lnTo>
                  <a:lnTo>
                    <a:pt x="236651" y="129032"/>
                  </a:lnTo>
                  <a:lnTo>
                    <a:pt x="236457" y="120368"/>
                  </a:lnTo>
                  <a:lnTo>
                    <a:pt x="236143" y="113537"/>
                  </a:lnTo>
                  <a:lnTo>
                    <a:pt x="213029" y="107568"/>
                  </a:lnTo>
                  <a:lnTo>
                    <a:pt x="212140" y="100965"/>
                  </a:lnTo>
                  <a:lnTo>
                    <a:pt x="230385" y="98129"/>
                  </a:lnTo>
                  <a:lnTo>
                    <a:pt x="247796" y="95138"/>
                  </a:lnTo>
                  <a:lnTo>
                    <a:pt x="264397" y="91981"/>
                  </a:lnTo>
                  <a:lnTo>
                    <a:pt x="280212" y="88646"/>
                  </a:lnTo>
                  <a:close/>
                </a:path>
                <a:path w="2529840" h="248285">
                  <a:moveTo>
                    <a:pt x="1317929" y="88518"/>
                  </a:moveTo>
                  <a:lnTo>
                    <a:pt x="1319707" y="89789"/>
                  </a:lnTo>
                  <a:lnTo>
                    <a:pt x="1319281" y="100480"/>
                  </a:lnTo>
                  <a:lnTo>
                    <a:pt x="1318961" y="112363"/>
                  </a:lnTo>
                  <a:lnTo>
                    <a:pt x="1318761" y="125436"/>
                  </a:lnTo>
                  <a:lnTo>
                    <a:pt x="1318691" y="139700"/>
                  </a:lnTo>
                  <a:lnTo>
                    <a:pt x="1318691" y="189357"/>
                  </a:lnTo>
                  <a:lnTo>
                    <a:pt x="1338376" y="225933"/>
                  </a:lnTo>
                  <a:lnTo>
                    <a:pt x="1347520" y="225933"/>
                  </a:lnTo>
                  <a:lnTo>
                    <a:pt x="1354995" y="225508"/>
                  </a:lnTo>
                  <a:lnTo>
                    <a:pt x="1362173" y="224250"/>
                  </a:lnTo>
                  <a:lnTo>
                    <a:pt x="1369041" y="222182"/>
                  </a:lnTo>
                  <a:lnTo>
                    <a:pt x="1375587" y="219329"/>
                  </a:lnTo>
                  <a:lnTo>
                    <a:pt x="1375587" y="150495"/>
                  </a:lnTo>
                  <a:lnTo>
                    <a:pt x="1353108" y="107568"/>
                  </a:lnTo>
                  <a:lnTo>
                    <a:pt x="1352092" y="100965"/>
                  </a:lnTo>
                  <a:lnTo>
                    <a:pt x="1370734" y="97913"/>
                  </a:lnTo>
                  <a:lnTo>
                    <a:pt x="1388351" y="94837"/>
                  </a:lnTo>
                  <a:lnTo>
                    <a:pt x="1404920" y="91713"/>
                  </a:lnTo>
                  <a:lnTo>
                    <a:pt x="1420418" y="88518"/>
                  </a:lnTo>
                  <a:lnTo>
                    <a:pt x="1422450" y="89789"/>
                  </a:lnTo>
                  <a:lnTo>
                    <a:pt x="1421950" y="100691"/>
                  </a:lnTo>
                  <a:lnTo>
                    <a:pt x="1421593" y="112807"/>
                  </a:lnTo>
                  <a:lnTo>
                    <a:pt x="1421379" y="126114"/>
                  </a:lnTo>
                  <a:lnTo>
                    <a:pt x="1421307" y="140589"/>
                  </a:lnTo>
                  <a:lnTo>
                    <a:pt x="1421309" y="167068"/>
                  </a:lnTo>
                  <a:lnTo>
                    <a:pt x="1421434" y="212217"/>
                  </a:lnTo>
                  <a:lnTo>
                    <a:pt x="1422450" y="222631"/>
                  </a:lnTo>
                  <a:lnTo>
                    <a:pt x="1422958" y="225171"/>
                  </a:lnTo>
                  <a:lnTo>
                    <a:pt x="1423974" y="227203"/>
                  </a:lnTo>
                  <a:lnTo>
                    <a:pt x="1425498" y="228600"/>
                  </a:lnTo>
                  <a:lnTo>
                    <a:pt x="1427022" y="229997"/>
                  </a:lnTo>
                  <a:lnTo>
                    <a:pt x="1444802" y="232664"/>
                  </a:lnTo>
                  <a:lnTo>
                    <a:pt x="1445691" y="239776"/>
                  </a:lnTo>
                  <a:lnTo>
                    <a:pt x="1434456" y="243296"/>
                  </a:lnTo>
                  <a:lnTo>
                    <a:pt x="1424006" y="245840"/>
                  </a:lnTo>
                  <a:lnTo>
                    <a:pt x="1414366" y="247384"/>
                  </a:lnTo>
                  <a:lnTo>
                    <a:pt x="1405559" y="247904"/>
                  </a:lnTo>
                  <a:lnTo>
                    <a:pt x="1395705" y="246808"/>
                  </a:lnTo>
                  <a:lnTo>
                    <a:pt x="1387684" y="243522"/>
                  </a:lnTo>
                  <a:lnTo>
                    <a:pt x="1381521" y="238045"/>
                  </a:lnTo>
                  <a:lnTo>
                    <a:pt x="1377238" y="230378"/>
                  </a:lnTo>
                  <a:lnTo>
                    <a:pt x="1365072" y="238045"/>
                  </a:lnTo>
                  <a:lnTo>
                    <a:pt x="1352394" y="243522"/>
                  </a:lnTo>
                  <a:lnTo>
                    <a:pt x="1339216" y="246808"/>
                  </a:lnTo>
                  <a:lnTo>
                    <a:pt x="1325549" y="247904"/>
                  </a:lnTo>
                  <a:lnTo>
                    <a:pt x="1313234" y="247094"/>
                  </a:lnTo>
                  <a:lnTo>
                    <a:pt x="1280292" y="227828"/>
                  </a:lnTo>
                  <a:lnTo>
                    <a:pt x="1272844" y="198628"/>
                  </a:lnTo>
                  <a:lnTo>
                    <a:pt x="1272844" y="164338"/>
                  </a:lnTo>
                  <a:lnTo>
                    <a:pt x="1272799" y="148220"/>
                  </a:lnTo>
                  <a:lnTo>
                    <a:pt x="1272670" y="134366"/>
                  </a:lnTo>
                  <a:lnTo>
                    <a:pt x="1272469" y="122797"/>
                  </a:lnTo>
                  <a:lnTo>
                    <a:pt x="1272209" y="113537"/>
                  </a:lnTo>
                  <a:lnTo>
                    <a:pt x="1249095" y="107568"/>
                  </a:lnTo>
                  <a:lnTo>
                    <a:pt x="1248206" y="100965"/>
                  </a:lnTo>
                  <a:lnTo>
                    <a:pt x="1267352" y="97913"/>
                  </a:lnTo>
                  <a:lnTo>
                    <a:pt x="1285354" y="94837"/>
                  </a:lnTo>
                  <a:lnTo>
                    <a:pt x="1302213" y="91713"/>
                  </a:lnTo>
                  <a:lnTo>
                    <a:pt x="1317929" y="88518"/>
                  </a:lnTo>
                  <a:close/>
                </a:path>
                <a:path w="2529840" h="248285">
                  <a:moveTo>
                    <a:pt x="69773" y="88518"/>
                  </a:moveTo>
                  <a:lnTo>
                    <a:pt x="71551" y="89789"/>
                  </a:lnTo>
                  <a:lnTo>
                    <a:pt x="71125" y="100480"/>
                  </a:lnTo>
                  <a:lnTo>
                    <a:pt x="70805" y="112363"/>
                  </a:lnTo>
                  <a:lnTo>
                    <a:pt x="70605" y="125436"/>
                  </a:lnTo>
                  <a:lnTo>
                    <a:pt x="70535" y="139700"/>
                  </a:lnTo>
                  <a:lnTo>
                    <a:pt x="70535" y="189357"/>
                  </a:lnTo>
                  <a:lnTo>
                    <a:pt x="90220" y="225933"/>
                  </a:lnTo>
                  <a:lnTo>
                    <a:pt x="99364" y="225933"/>
                  </a:lnTo>
                  <a:lnTo>
                    <a:pt x="106839" y="225508"/>
                  </a:lnTo>
                  <a:lnTo>
                    <a:pt x="114017" y="224250"/>
                  </a:lnTo>
                  <a:lnTo>
                    <a:pt x="120885" y="222182"/>
                  </a:lnTo>
                  <a:lnTo>
                    <a:pt x="127431" y="219329"/>
                  </a:lnTo>
                  <a:lnTo>
                    <a:pt x="127431" y="150495"/>
                  </a:lnTo>
                  <a:lnTo>
                    <a:pt x="104952" y="107568"/>
                  </a:lnTo>
                  <a:lnTo>
                    <a:pt x="103936" y="100965"/>
                  </a:lnTo>
                  <a:lnTo>
                    <a:pt x="122578" y="97913"/>
                  </a:lnTo>
                  <a:lnTo>
                    <a:pt x="140195" y="94837"/>
                  </a:lnTo>
                  <a:lnTo>
                    <a:pt x="156764" y="91713"/>
                  </a:lnTo>
                  <a:lnTo>
                    <a:pt x="172262" y="88518"/>
                  </a:lnTo>
                  <a:lnTo>
                    <a:pt x="174294" y="89789"/>
                  </a:lnTo>
                  <a:lnTo>
                    <a:pt x="173794" y="100691"/>
                  </a:lnTo>
                  <a:lnTo>
                    <a:pt x="173437" y="112807"/>
                  </a:lnTo>
                  <a:lnTo>
                    <a:pt x="173223" y="126114"/>
                  </a:lnTo>
                  <a:lnTo>
                    <a:pt x="173151" y="140589"/>
                  </a:lnTo>
                  <a:lnTo>
                    <a:pt x="173153" y="167068"/>
                  </a:lnTo>
                  <a:lnTo>
                    <a:pt x="173278" y="212217"/>
                  </a:lnTo>
                  <a:lnTo>
                    <a:pt x="174294" y="222631"/>
                  </a:lnTo>
                  <a:lnTo>
                    <a:pt x="174802" y="225171"/>
                  </a:lnTo>
                  <a:lnTo>
                    <a:pt x="175818" y="227203"/>
                  </a:lnTo>
                  <a:lnTo>
                    <a:pt x="177342" y="228600"/>
                  </a:lnTo>
                  <a:lnTo>
                    <a:pt x="178866" y="229997"/>
                  </a:lnTo>
                  <a:lnTo>
                    <a:pt x="196646" y="232664"/>
                  </a:lnTo>
                  <a:lnTo>
                    <a:pt x="197535" y="239776"/>
                  </a:lnTo>
                  <a:lnTo>
                    <a:pt x="186300" y="243296"/>
                  </a:lnTo>
                  <a:lnTo>
                    <a:pt x="175850" y="245840"/>
                  </a:lnTo>
                  <a:lnTo>
                    <a:pt x="166210" y="247384"/>
                  </a:lnTo>
                  <a:lnTo>
                    <a:pt x="157403" y="247904"/>
                  </a:lnTo>
                  <a:lnTo>
                    <a:pt x="147549" y="246808"/>
                  </a:lnTo>
                  <a:lnTo>
                    <a:pt x="139528" y="243522"/>
                  </a:lnTo>
                  <a:lnTo>
                    <a:pt x="133365" y="238045"/>
                  </a:lnTo>
                  <a:lnTo>
                    <a:pt x="129082" y="230378"/>
                  </a:lnTo>
                  <a:lnTo>
                    <a:pt x="116916" y="238045"/>
                  </a:lnTo>
                  <a:lnTo>
                    <a:pt x="104238" y="243522"/>
                  </a:lnTo>
                  <a:lnTo>
                    <a:pt x="91060" y="246808"/>
                  </a:lnTo>
                  <a:lnTo>
                    <a:pt x="77393" y="247904"/>
                  </a:lnTo>
                  <a:lnTo>
                    <a:pt x="65093" y="247094"/>
                  </a:lnTo>
                  <a:lnTo>
                    <a:pt x="32156" y="227828"/>
                  </a:lnTo>
                  <a:lnTo>
                    <a:pt x="24714" y="198628"/>
                  </a:lnTo>
                  <a:lnTo>
                    <a:pt x="24714" y="164338"/>
                  </a:lnTo>
                  <a:lnTo>
                    <a:pt x="24673" y="148220"/>
                  </a:lnTo>
                  <a:lnTo>
                    <a:pt x="24552" y="134366"/>
                  </a:lnTo>
                  <a:lnTo>
                    <a:pt x="24349" y="122797"/>
                  </a:lnTo>
                  <a:lnTo>
                    <a:pt x="24066" y="113537"/>
                  </a:lnTo>
                  <a:lnTo>
                    <a:pt x="965" y="107568"/>
                  </a:lnTo>
                  <a:lnTo>
                    <a:pt x="0" y="100965"/>
                  </a:lnTo>
                  <a:lnTo>
                    <a:pt x="19197" y="97913"/>
                  </a:lnTo>
                  <a:lnTo>
                    <a:pt x="37225" y="94837"/>
                  </a:lnTo>
                  <a:lnTo>
                    <a:pt x="54083" y="91713"/>
                  </a:lnTo>
                  <a:lnTo>
                    <a:pt x="69773" y="88518"/>
                  </a:lnTo>
                  <a:close/>
                </a:path>
                <a:path w="2529840" h="248285">
                  <a:moveTo>
                    <a:pt x="2503982" y="0"/>
                  </a:moveTo>
                  <a:lnTo>
                    <a:pt x="2505887" y="1270"/>
                  </a:lnTo>
                  <a:lnTo>
                    <a:pt x="2505387" y="18843"/>
                  </a:lnTo>
                  <a:lnTo>
                    <a:pt x="2505030" y="37084"/>
                  </a:lnTo>
                  <a:lnTo>
                    <a:pt x="2504816" y="55991"/>
                  </a:lnTo>
                  <a:lnTo>
                    <a:pt x="2504744" y="75565"/>
                  </a:lnTo>
                  <a:lnTo>
                    <a:pt x="2504744" y="163449"/>
                  </a:lnTo>
                  <a:lnTo>
                    <a:pt x="2504766" y="174095"/>
                  </a:lnTo>
                  <a:lnTo>
                    <a:pt x="2504824" y="184896"/>
                  </a:lnTo>
                  <a:lnTo>
                    <a:pt x="2504905" y="195863"/>
                  </a:lnTo>
                  <a:lnTo>
                    <a:pt x="2504998" y="207010"/>
                  </a:lnTo>
                  <a:lnTo>
                    <a:pt x="2504998" y="212471"/>
                  </a:lnTo>
                  <a:lnTo>
                    <a:pt x="2505125" y="216916"/>
                  </a:lnTo>
                  <a:lnTo>
                    <a:pt x="2505633" y="220218"/>
                  </a:lnTo>
                  <a:lnTo>
                    <a:pt x="2506014" y="223520"/>
                  </a:lnTo>
                  <a:lnTo>
                    <a:pt x="2528366" y="232664"/>
                  </a:lnTo>
                  <a:lnTo>
                    <a:pt x="2529382" y="239776"/>
                  </a:lnTo>
                  <a:lnTo>
                    <a:pt x="2518002" y="243296"/>
                  </a:lnTo>
                  <a:lnTo>
                    <a:pt x="2507491" y="245840"/>
                  </a:lnTo>
                  <a:lnTo>
                    <a:pt x="2497861" y="247384"/>
                  </a:lnTo>
                  <a:lnTo>
                    <a:pt x="2489123" y="247904"/>
                  </a:lnTo>
                  <a:lnTo>
                    <a:pt x="2479267" y="246788"/>
                  </a:lnTo>
                  <a:lnTo>
                    <a:pt x="2471232" y="243459"/>
                  </a:lnTo>
                  <a:lnTo>
                    <a:pt x="2465031" y="237938"/>
                  </a:lnTo>
                  <a:lnTo>
                    <a:pt x="2460675" y="230251"/>
                  </a:lnTo>
                  <a:lnTo>
                    <a:pt x="2449819" y="237938"/>
                  </a:lnTo>
                  <a:lnTo>
                    <a:pt x="2438403" y="243459"/>
                  </a:lnTo>
                  <a:lnTo>
                    <a:pt x="2426439" y="246788"/>
                  </a:lnTo>
                  <a:lnTo>
                    <a:pt x="2413939" y="247904"/>
                  </a:lnTo>
                  <a:lnTo>
                    <a:pt x="2398773" y="246574"/>
                  </a:lnTo>
                  <a:lnTo>
                    <a:pt x="2363393" y="226822"/>
                  </a:lnTo>
                  <a:lnTo>
                    <a:pt x="2345891" y="189263"/>
                  </a:lnTo>
                  <a:lnTo>
                    <a:pt x="2344724" y="174117"/>
                  </a:lnTo>
                  <a:lnTo>
                    <a:pt x="2346224" y="155067"/>
                  </a:lnTo>
                  <a:lnTo>
                    <a:pt x="2368727" y="111633"/>
                  </a:lnTo>
                  <a:lnTo>
                    <a:pt x="2415501" y="91023"/>
                  </a:lnTo>
                  <a:lnTo>
                    <a:pt x="2435910" y="89662"/>
                  </a:lnTo>
                  <a:lnTo>
                    <a:pt x="2443022" y="89662"/>
                  </a:lnTo>
                  <a:lnTo>
                    <a:pt x="2450769" y="90170"/>
                  </a:lnTo>
                  <a:lnTo>
                    <a:pt x="2459151" y="91440"/>
                  </a:lnTo>
                  <a:lnTo>
                    <a:pt x="2459106" y="74533"/>
                  </a:lnTo>
                  <a:lnTo>
                    <a:pt x="2458977" y="57912"/>
                  </a:lnTo>
                  <a:lnTo>
                    <a:pt x="2458776" y="41576"/>
                  </a:lnTo>
                  <a:lnTo>
                    <a:pt x="2458516" y="25527"/>
                  </a:lnTo>
                  <a:lnTo>
                    <a:pt x="2434767" y="19050"/>
                  </a:lnTo>
                  <a:lnTo>
                    <a:pt x="2433624" y="12446"/>
                  </a:lnTo>
                  <a:lnTo>
                    <a:pt x="2452797" y="9394"/>
                  </a:lnTo>
                  <a:lnTo>
                    <a:pt x="2470899" y="6318"/>
                  </a:lnTo>
                  <a:lnTo>
                    <a:pt x="2487953" y="3194"/>
                  </a:lnTo>
                  <a:lnTo>
                    <a:pt x="2503982" y="0"/>
                  </a:lnTo>
                  <a:close/>
                </a:path>
                <a:path w="2529840" h="248285">
                  <a:moveTo>
                    <a:pt x="1843201" y="0"/>
                  </a:moveTo>
                  <a:lnTo>
                    <a:pt x="1844979" y="1270"/>
                  </a:lnTo>
                  <a:lnTo>
                    <a:pt x="1844553" y="12602"/>
                  </a:lnTo>
                  <a:lnTo>
                    <a:pt x="1844233" y="24304"/>
                  </a:lnTo>
                  <a:lnTo>
                    <a:pt x="1844033" y="36363"/>
                  </a:lnTo>
                  <a:lnTo>
                    <a:pt x="1843963" y="48768"/>
                  </a:lnTo>
                  <a:lnTo>
                    <a:pt x="1843963" y="198120"/>
                  </a:lnTo>
                  <a:lnTo>
                    <a:pt x="1868474" y="236093"/>
                  </a:lnTo>
                  <a:lnTo>
                    <a:pt x="1868982" y="243840"/>
                  </a:lnTo>
                  <a:lnTo>
                    <a:pt x="1857078" y="243599"/>
                  </a:lnTo>
                  <a:lnTo>
                    <a:pt x="1845186" y="243443"/>
                  </a:lnTo>
                  <a:lnTo>
                    <a:pt x="1833317" y="243357"/>
                  </a:lnTo>
                  <a:lnTo>
                    <a:pt x="1821484" y="243332"/>
                  </a:lnTo>
                  <a:lnTo>
                    <a:pt x="1809509" y="243357"/>
                  </a:lnTo>
                  <a:lnTo>
                    <a:pt x="1797592" y="243443"/>
                  </a:lnTo>
                  <a:lnTo>
                    <a:pt x="1785748" y="243599"/>
                  </a:lnTo>
                  <a:lnTo>
                    <a:pt x="1773986" y="243840"/>
                  </a:lnTo>
                  <a:lnTo>
                    <a:pt x="1773224" y="236093"/>
                  </a:lnTo>
                  <a:lnTo>
                    <a:pt x="1793798" y="230378"/>
                  </a:lnTo>
                  <a:lnTo>
                    <a:pt x="1796211" y="229743"/>
                  </a:lnTo>
                  <a:lnTo>
                    <a:pt x="1797608" y="228092"/>
                  </a:lnTo>
                  <a:lnTo>
                    <a:pt x="1797735" y="225552"/>
                  </a:lnTo>
                  <a:lnTo>
                    <a:pt x="1797989" y="221361"/>
                  </a:lnTo>
                  <a:lnTo>
                    <a:pt x="1798116" y="214376"/>
                  </a:lnTo>
                  <a:lnTo>
                    <a:pt x="1798116" y="204470"/>
                  </a:lnTo>
                  <a:lnTo>
                    <a:pt x="1798116" y="64389"/>
                  </a:lnTo>
                  <a:lnTo>
                    <a:pt x="1798071" y="54030"/>
                  </a:lnTo>
                  <a:lnTo>
                    <a:pt x="1797942" y="44100"/>
                  </a:lnTo>
                  <a:lnTo>
                    <a:pt x="1797741" y="34599"/>
                  </a:lnTo>
                  <a:lnTo>
                    <a:pt x="1797481" y="25527"/>
                  </a:lnTo>
                  <a:lnTo>
                    <a:pt x="1773732" y="19050"/>
                  </a:lnTo>
                  <a:lnTo>
                    <a:pt x="1772716" y="12446"/>
                  </a:lnTo>
                  <a:lnTo>
                    <a:pt x="1792266" y="9394"/>
                  </a:lnTo>
                  <a:lnTo>
                    <a:pt x="1810531" y="6318"/>
                  </a:lnTo>
                  <a:lnTo>
                    <a:pt x="1827509" y="3194"/>
                  </a:lnTo>
                  <a:lnTo>
                    <a:pt x="1843201" y="0"/>
                  </a:lnTo>
                  <a:close/>
                </a:path>
                <a:path w="2529840" h="248285">
                  <a:moveTo>
                    <a:pt x="418007" y="0"/>
                  </a:moveTo>
                  <a:lnTo>
                    <a:pt x="419785" y="1270"/>
                  </a:lnTo>
                  <a:lnTo>
                    <a:pt x="419379" y="14791"/>
                  </a:lnTo>
                  <a:lnTo>
                    <a:pt x="419103" y="31337"/>
                  </a:lnTo>
                  <a:lnTo>
                    <a:pt x="418946" y="50883"/>
                  </a:lnTo>
                  <a:lnTo>
                    <a:pt x="418896" y="73406"/>
                  </a:lnTo>
                  <a:lnTo>
                    <a:pt x="418896" y="104267"/>
                  </a:lnTo>
                  <a:lnTo>
                    <a:pt x="431132" y="97672"/>
                  </a:lnTo>
                  <a:lnTo>
                    <a:pt x="443249" y="92948"/>
                  </a:lnTo>
                  <a:lnTo>
                    <a:pt x="455222" y="90104"/>
                  </a:lnTo>
                  <a:lnTo>
                    <a:pt x="467029" y="89154"/>
                  </a:lnTo>
                  <a:lnTo>
                    <a:pt x="481557" y="90420"/>
                  </a:lnTo>
                  <a:lnTo>
                    <a:pt x="515543" y="109601"/>
                  </a:lnTo>
                  <a:lnTo>
                    <a:pt x="532206" y="147248"/>
                  </a:lnTo>
                  <a:lnTo>
                    <a:pt x="533323" y="162941"/>
                  </a:lnTo>
                  <a:lnTo>
                    <a:pt x="531730" y="181919"/>
                  </a:lnTo>
                  <a:lnTo>
                    <a:pt x="507923" y="225425"/>
                  </a:lnTo>
                  <a:lnTo>
                    <a:pt x="458703" y="246266"/>
                  </a:lnTo>
                  <a:lnTo>
                    <a:pt x="437438" y="247650"/>
                  </a:lnTo>
                  <a:lnTo>
                    <a:pt x="422764" y="247005"/>
                  </a:lnTo>
                  <a:lnTo>
                    <a:pt x="407101" y="245062"/>
                  </a:lnTo>
                  <a:lnTo>
                    <a:pt x="390415" y="241809"/>
                  </a:lnTo>
                  <a:lnTo>
                    <a:pt x="372668" y="237236"/>
                  </a:lnTo>
                  <a:lnTo>
                    <a:pt x="372835" y="226804"/>
                  </a:lnTo>
                  <a:lnTo>
                    <a:pt x="372954" y="214741"/>
                  </a:lnTo>
                  <a:lnTo>
                    <a:pt x="373025" y="201035"/>
                  </a:lnTo>
                  <a:lnTo>
                    <a:pt x="373049" y="185674"/>
                  </a:lnTo>
                  <a:lnTo>
                    <a:pt x="373049" y="89916"/>
                  </a:lnTo>
                  <a:lnTo>
                    <a:pt x="372621" y="40338"/>
                  </a:lnTo>
                  <a:lnTo>
                    <a:pt x="348665" y="19050"/>
                  </a:lnTo>
                  <a:lnTo>
                    <a:pt x="347649" y="12446"/>
                  </a:lnTo>
                  <a:lnTo>
                    <a:pt x="367126" y="9394"/>
                  </a:lnTo>
                  <a:lnTo>
                    <a:pt x="385352" y="6318"/>
                  </a:lnTo>
                  <a:lnTo>
                    <a:pt x="402317" y="3194"/>
                  </a:lnTo>
                  <a:lnTo>
                    <a:pt x="4180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1130935"/>
            <a:chOff x="-828" y="0"/>
            <a:chExt cx="9145905" cy="1130935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456" y="641604"/>
              <a:ext cx="6355080" cy="489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992" y="665861"/>
              <a:ext cx="6259029" cy="3925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186" y="649986"/>
              <a:ext cx="6290837" cy="4244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68768" y="1857755"/>
            <a:ext cx="5777230" cy="313055"/>
            <a:chOff x="968768" y="1857755"/>
            <a:chExt cx="5777230" cy="313055"/>
          </a:xfrm>
        </p:grpSpPr>
        <p:sp>
          <p:nvSpPr>
            <p:cNvPr id="12" name="object 12"/>
            <p:cNvSpPr/>
            <p:nvPr/>
          </p:nvSpPr>
          <p:spPr>
            <a:xfrm>
              <a:off x="968768" y="1879980"/>
              <a:ext cx="227545" cy="2275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3881" y="1866899"/>
              <a:ext cx="5502579" cy="2945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49542" y="2010790"/>
              <a:ext cx="77597" cy="648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3127" y="1956688"/>
              <a:ext cx="83693" cy="1074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0943" y="1954275"/>
              <a:ext cx="90297" cy="1211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8708" y="1926716"/>
              <a:ext cx="4574540" cy="233045"/>
            </a:xfrm>
            <a:custGeom>
              <a:avLst/>
              <a:gdLst/>
              <a:ahLst/>
              <a:cxnLst/>
              <a:rect l="l" t="t" r="r" b="b"/>
              <a:pathLst>
                <a:path w="4574540" h="233044">
                  <a:moveTo>
                    <a:pt x="4541520" y="32893"/>
                  </a:moveTo>
                  <a:lnTo>
                    <a:pt x="4506083" y="58414"/>
                  </a:lnTo>
                  <a:lnTo>
                    <a:pt x="4504944" y="66675"/>
                  </a:lnTo>
                  <a:lnTo>
                    <a:pt x="4574413" y="66675"/>
                  </a:lnTo>
                  <a:lnTo>
                    <a:pt x="4549334" y="33416"/>
                  </a:lnTo>
                  <a:lnTo>
                    <a:pt x="4541520" y="32893"/>
                  </a:lnTo>
                  <a:close/>
                </a:path>
                <a:path w="4574540" h="233044">
                  <a:moveTo>
                    <a:pt x="765048" y="32893"/>
                  </a:moveTo>
                  <a:lnTo>
                    <a:pt x="729611" y="58414"/>
                  </a:lnTo>
                  <a:lnTo>
                    <a:pt x="728472" y="66675"/>
                  </a:lnTo>
                  <a:lnTo>
                    <a:pt x="797941" y="66675"/>
                  </a:lnTo>
                  <a:lnTo>
                    <a:pt x="772862" y="33416"/>
                  </a:lnTo>
                  <a:lnTo>
                    <a:pt x="765048" y="32893"/>
                  </a:lnTo>
                  <a:close/>
                </a:path>
                <a:path w="4574540" h="233044">
                  <a:moveTo>
                    <a:pt x="345948" y="32893"/>
                  </a:moveTo>
                  <a:lnTo>
                    <a:pt x="310511" y="58414"/>
                  </a:lnTo>
                  <a:lnTo>
                    <a:pt x="309372" y="66675"/>
                  </a:lnTo>
                  <a:lnTo>
                    <a:pt x="378841" y="66675"/>
                  </a:lnTo>
                  <a:lnTo>
                    <a:pt x="353762" y="33416"/>
                  </a:lnTo>
                  <a:lnTo>
                    <a:pt x="345948" y="32893"/>
                  </a:lnTo>
                  <a:close/>
                </a:path>
                <a:path w="4574540" h="233044">
                  <a:moveTo>
                    <a:pt x="36575" y="32893"/>
                  </a:moveTo>
                  <a:lnTo>
                    <a:pt x="1139" y="58414"/>
                  </a:lnTo>
                  <a:lnTo>
                    <a:pt x="0" y="66675"/>
                  </a:lnTo>
                  <a:lnTo>
                    <a:pt x="69468" y="66675"/>
                  </a:lnTo>
                  <a:lnTo>
                    <a:pt x="44390" y="33416"/>
                  </a:lnTo>
                  <a:lnTo>
                    <a:pt x="36575" y="32893"/>
                  </a:lnTo>
                  <a:close/>
                </a:path>
                <a:path w="4574540" h="233044">
                  <a:moveTo>
                    <a:pt x="3501517" y="4572"/>
                  </a:moveTo>
                  <a:lnTo>
                    <a:pt x="3555238" y="4572"/>
                  </a:lnTo>
                  <a:lnTo>
                    <a:pt x="3555238" y="171704"/>
                  </a:lnTo>
                  <a:lnTo>
                    <a:pt x="3501517" y="171704"/>
                  </a:lnTo>
                  <a:lnTo>
                    <a:pt x="3501517" y="4572"/>
                  </a:lnTo>
                  <a:close/>
                </a:path>
                <a:path w="4574540" h="233044">
                  <a:moveTo>
                    <a:pt x="2967736" y="4572"/>
                  </a:moveTo>
                  <a:lnTo>
                    <a:pt x="3023997" y="4572"/>
                  </a:lnTo>
                  <a:lnTo>
                    <a:pt x="3052699" y="119761"/>
                  </a:lnTo>
                  <a:lnTo>
                    <a:pt x="3088259" y="4572"/>
                  </a:lnTo>
                  <a:lnTo>
                    <a:pt x="3135757" y="4572"/>
                  </a:lnTo>
                  <a:lnTo>
                    <a:pt x="3169666" y="119761"/>
                  </a:lnTo>
                  <a:lnTo>
                    <a:pt x="3197860" y="4572"/>
                  </a:lnTo>
                  <a:lnTo>
                    <a:pt x="3252978" y="4572"/>
                  </a:lnTo>
                  <a:lnTo>
                    <a:pt x="3201162" y="171704"/>
                  </a:lnTo>
                  <a:lnTo>
                    <a:pt x="3144266" y="171704"/>
                  </a:lnTo>
                  <a:lnTo>
                    <a:pt x="3110230" y="59055"/>
                  </a:lnTo>
                  <a:lnTo>
                    <a:pt x="3076575" y="171704"/>
                  </a:lnTo>
                  <a:lnTo>
                    <a:pt x="3019171" y="171704"/>
                  </a:lnTo>
                  <a:lnTo>
                    <a:pt x="2967736" y="4572"/>
                  </a:lnTo>
                  <a:close/>
                </a:path>
                <a:path w="4574540" h="233044">
                  <a:moveTo>
                    <a:pt x="1232789" y="4572"/>
                  </a:moveTo>
                  <a:lnTo>
                    <a:pt x="1289050" y="4572"/>
                  </a:lnTo>
                  <a:lnTo>
                    <a:pt x="1328928" y="112649"/>
                  </a:lnTo>
                  <a:lnTo>
                    <a:pt x="1367155" y="4572"/>
                  </a:lnTo>
                  <a:lnTo>
                    <a:pt x="1422145" y="4572"/>
                  </a:lnTo>
                  <a:lnTo>
                    <a:pt x="1329308" y="233045"/>
                  </a:lnTo>
                  <a:lnTo>
                    <a:pt x="1271143" y="233045"/>
                  </a:lnTo>
                  <a:lnTo>
                    <a:pt x="1297813" y="170434"/>
                  </a:lnTo>
                  <a:lnTo>
                    <a:pt x="1232789" y="4572"/>
                  </a:lnTo>
                  <a:close/>
                </a:path>
                <a:path w="4574540" h="233044">
                  <a:moveTo>
                    <a:pt x="4420743" y="3937"/>
                  </a:moveTo>
                  <a:lnTo>
                    <a:pt x="4422648" y="3937"/>
                  </a:lnTo>
                  <a:lnTo>
                    <a:pt x="4424807" y="4063"/>
                  </a:lnTo>
                  <a:lnTo>
                    <a:pt x="4427220" y="4063"/>
                  </a:lnTo>
                  <a:lnTo>
                    <a:pt x="4429506" y="4191"/>
                  </a:lnTo>
                  <a:lnTo>
                    <a:pt x="4431665" y="4318"/>
                  </a:lnTo>
                  <a:lnTo>
                    <a:pt x="4433443" y="4572"/>
                  </a:lnTo>
                  <a:lnTo>
                    <a:pt x="4433443" y="55625"/>
                  </a:lnTo>
                  <a:lnTo>
                    <a:pt x="4428617" y="55625"/>
                  </a:lnTo>
                  <a:lnTo>
                    <a:pt x="4426331" y="54863"/>
                  </a:lnTo>
                  <a:lnTo>
                    <a:pt x="4422648" y="54229"/>
                  </a:lnTo>
                  <a:lnTo>
                    <a:pt x="4417695" y="53848"/>
                  </a:lnTo>
                  <a:lnTo>
                    <a:pt x="4412615" y="53467"/>
                  </a:lnTo>
                  <a:lnTo>
                    <a:pt x="4408424" y="53212"/>
                  </a:lnTo>
                  <a:lnTo>
                    <a:pt x="4404995" y="53212"/>
                  </a:lnTo>
                  <a:lnTo>
                    <a:pt x="4397375" y="53212"/>
                  </a:lnTo>
                  <a:lnTo>
                    <a:pt x="4366006" y="59817"/>
                  </a:lnTo>
                  <a:lnTo>
                    <a:pt x="4366006" y="171704"/>
                  </a:lnTo>
                  <a:lnTo>
                    <a:pt x="4312284" y="171704"/>
                  </a:lnTo>
                  <a:lnTo>
                    <a:pt x="4312284" y="4572"/>
                  </a:lnTo>
                  <a:lnTo>
                    <a:pt x="4366006" y="4572"/>
                  </a:lnTo>
                  <a:lnTo>
                    <a:pt x="4366006" y="29083"/>
                  </a:lnTo>
                  <a:lnTo>
                    <a:pt x="4374558" y="22179"/>
                  </a:lnTo>
                  <a:lnTo>
                    <a:pt x="4413504" y="3937"/>
                  </a:lnTo>
                  <a:lnTo>
                    <a:pt x="4420743" y="3937"/>
                  </a:lnTo>
                  <a:close/>
                </a:path>
                <a:path w="4574540" h="233044">
                  <a:moveTo>
                    <a:pt x="997839" y="3937"/>
                  </a:moveTo>
                  <a:lnTo>
                    <a:pt x="999744" y="3937"/>
                  </a:lnTo>
                  <a:lnTo>
                    <a:pt x="1001903" y="4063"/>
                  </a:lnTo>
                  <a:lnTo>
                    <a:pt x="1004316" y="4063"/>
                  </a:lnTo>
                  <a:lnTo>
                    <a:pt x="1006602" y="4191"/>
                  </a:lnTo>
                  <a:lnTo>
                    <a:pt x="1008761" y="4318"/>
                  </a:lnTo>
                  <a:lnTo>
                    <a:pt x="1010539" y="4572"/>
                  </a:lnTo>
                  <a:lnTo>
                    <a:pt x="1010539" y="55625"/>
                  </a:lnTo>
                  <a:lnTo>
                    <a:pt x="1005713" y="55625"/>
                  </a:lnTo>
                  <a:lnTo>
                    <a:pt x="1003427" y="54863"/>
                  </a:lnTo>
                  <a:lnTo>
                    <a:pt x="999744" y="54229"/>
                  </a:lnTo>
                  <a:lnTo>
                    <a:pt x="994791" y="53848"/>
                  </a:lnTo>
                  <a:lnTo>
                    <a:pt x="989711" y="53467"/>
                  </a:lnTo>
                  <a:lnTo>
                    <a:pt x="985519" y="53212"/>
                  </a:lnTo>
                  <a:lnTo>
                    <a:pt x="982091" y="53212"/>
                  </a:lnTo>
                  <a:lnTo>
                    <a:pt x="974471" y="53212"/>
                  </a:lnTo>
                  <a:lnTo>
                    <a:pt x="943102" y="59817"/>
                  </a:lnTo>
                  <a:lnTo>
                    <a:pt x="943102" y="171704"/>
                  </a:lnTo>
                  <a:lnTo>
                    <a:pt x="889381" y="171704"/>
                  </a:lnTo>
                  <a:lnTo>
                    <a:pt x="889381" y="4572"/>
                  </a:lnTo>
                  <a:lnTo>
                    <a:pt x="943102" y="4572"/>
                  </a:lnTo>
                  <a:lnTo>
                    <a:pt x="943102" y="29083"/>
                  </a:lnTo>
                  <a:lnTo>
                    <a:pt x="951654" y="22179"/>
                  </a:lnTo>
                  <a:lnTo>
                    <a:pt x="990600" y="3937"/>
                  </a:lnTo>
                  <a:lnTo>
                    <a:pt x="997839" y="3937"/>
                  </a:lnTo>
                  <a:close/>
                </a:path>
                <a:path w="4574540" h="233044">
                  <a:moveTo>
                    <a:pt x="3690493" y="0"/>
                  </a:moveTo>
                  <a:lnTo>
                    <a:pt x="3729216" y="5655"/>
                  </a:lnTo>
                  <a:lnTo>
                    <a:pt x="3749040" y="13335"/>
                  </a:lnTo>
                  <a:lnTo>
                    <a:pt x="3749040" y="59055"/>
                  </a:lnTo>
                  <a:lnTo>
                    <a:pt x="3741420" y="59055"/>
                  </a:lnTo>
                  <a:lnTo>
                    <a:pt x="3739388" y="57277"/>
                  </a:lnTo>
                  <a:lnTo>
                    <a:pt x="3736848" y="55118"/>
                  </a:lnTo>
                  <a:lnTo>
                    <a:pt x="3733927" y="52832"/>
                  </a:lnTo>
                  <a:lnTo>
                    <a:pt x="3731005" y="50419"/>
                  </a:lnTo>
                  <a:lnTo>
                    <a:pt x="3727450" y="48133"/>
                  </a:lnTo>
                  <a:lnTo>
                    <a:pt x="3723131" y="45847"/>
                  </a:lnTo>
                  <a:lnTo>
                    <a:pt x="3719068" y="43561"/>
                  </a:lnTo>
                  <a:lnTo>
                    <a:pt x="3714623" y="41783"/>
                  </a:lnTo>
                  <a:lnTo>
                    <a:pt x="3709797" y="40386"/>
                  </a:lnTo>
                  <a:lnTo>
                    <a:pt x="3704971" y="38862"/>
                  </a:lnTo>
                  <a:lnTo>
                    <a:pt x="3699255" y="38227"/>
                  </a:lnTo>
                  <a:lnTo>
                    <a:pt x="3692905" y="38227"/>
                  </a:lnTo>
                  <a:lnTo>
                    <a:pt x="3682781" y="39082"/>
                  </a:lnTo>
                  <a:lnTo>
                    <a:pt x="3651313" y="67913"/>
                  </a:lnTo>
                  <a:lnTo>
                    <a:pt x="3648455" y="88773"/>
                  </a:lnTo>
                  <a:lnTo>
                    <a:pt x="3649194" y="100133"/>
                  </a:lnTo>
                  <a:lnTo>
                    <a:pt x="3674554" y="134794"/>
                  </a:lnTo>
                  <a:lnTo>
                    <a:pt x="3693795" y="137922"/>
                  </a:lnTo>
                  <a:lnTo>
                    <a:pt x="3700526" y="137922"/>
                  </a:lnTo>
                  <a:lnTo>
                    <a:pt x="3734307" y="123952"/>
                  </a:lnTo>
                  <a:lnTo>
                    <a:pt x="3736848" y="121793"/>
                  </a:lnTo>
                  <a:lnTo>
                    <a:pt x="3739261" y="119634"/>
                  </a:lnTo>
                  <a:lnTo>
                    <a:pt x="3741420" y="117475"/>
                  </a:lnTo>
                  <a:lnTo>
                    <a:pt x="3749040" y="117475"/>
                  </a:lnTo>
                  <a:lnTo>
                    <a:pt x="3749040" y="163195"/>
                  </a:lnTo>
                  <a:lnTo>
                    <a:pt x="3742662" y="166004"/>
                  </a:lnTo>
                  <a:lnTo>
                    <a:pt x="3700335" y="175934"/>
                  </a:lnTo>
                  <a:lnTo>
                    <a:pt x="3692144" y="176149"/>
                  </a:lnTo>
                  <a:lnTo>
                    <a:pt x="3681448" y="175817"/>
                  </a:lnTo>
                  <a:lnTo>
                    <a:pt x="3643504" y="168013"/>
                  </a:lnTo>
                  <a:lnTo>
                    <a:pt x="3608958" y="142652"/>
                  </a:lnTo>
                  <a:lnTo>
                    <a:pt x="3593409" y="99540"/>
                  </a:lnTo>
                  <a:lnTo>
                    <a:pt x="3592956" y="88773"/>
                  </a:lnTo>
                  <a:lnTo>
                    <a:pt x="3593435" y="77535"/>
                  </a:lnTo>
                  <a:lnTo>
                    <a:pt x="3604992" y="40393"/>
                  </a:lnTo>
                  <a:lnTo>
                    <a:pt x="3637121" y="11191"/>
                  </a:lnTo>
                  <a:lnTo>
                    <a:pt x="3681061" y="307"/>
                  </a:lnTo>
                  <a:lnTo>
                    <a:pt x="369049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46805" y="1916937"/>
              <a:ext cx="1314577" cy="1958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4392" y="1926716"/>
              <a:ext cx="1437005" cy="234950"/>
            </a:xfrm>
            <a:custGeom>
              <a:avLst/>
              <a:gdLst/>
              <a:ahLst/>
              <a:cxnLst/>
              <a:rect l="l" t="t" r="r" b="b"/>
              <a:pathLst>
                <a:path w="1437004" h="234950">
                  <a:moveTo>
                    <a:pt x="1338326" y="0"/>
                  </a:moveTo>
                  <a:lnTo>
                    <a:pt x="1347343" y="0"/>
                  </a:lnTo>
                  <a:lnTo>
                    <a:pt x="1355470" y="1016"/>
                  </a:lnTo>
                  <a:lnTo>
                    <a:pt x="1362837" y="3175"/>
                  </a:lnTo>
                  <a:lnTo>
                    <a:pt x="1370330" y="5334"/>
                  </a:lnTo>
                  <a:lnTo>
                    <a:pt x="1376933" y="8255"/>
                  </a:lnTo>
                  <a:lnTo>
                    <a:pt x="1383030" y="12065"/>
                  </a:lnTo>
                  <a:lnTo>
                    <a:pt x="1384934" y="4572"/>
                  </a:lnTo>
                  <a:lnTo>
                    <a:pt x="1437005" y="4572"/>
                  </a:lnTo>
                  <a:lnTo>
                    <a:pt x="1437005" y="152527"/>
                  </a:lnTo>
                  <a:lnTo>
                    <a:pt x="1430401" y="192150"/>
                  </a:lnTo>
                  <a:lnTo>
                    <a:pt x="1405274" y="221557"/>
                  </a:lnTo>
                  <a:lnTo>
                    <a:pt x="1364329" y="233648"/>
                  </a:lnTo>
                  <a:lnTo>
                    <a:pt x="1344040" y="234696"/>
                  </a:lnTo>
                  <a:lnTo>
                    <a:pt x="1335397" y="234555"/>
                  </a:lnTo>
                  <a:lnTo>
                    <a:pt x="1293955" y="230235"/>
                  </a:lnTo>
                  <a:lnTo>
                    <a:pt x="1280540" y="227457"/>
                  </a:lnTo>
                  <a:lnTo>
                    <a:pt x="1280540" y="185674"/>
                  </a:lnTo>
                  <a:lnTo>
                    <a:pt x="1287018" y="185674"/>
                  </a:lnTo>
                  <a:lnTo>
                    <a:pt x="1293621" y="188213"/>
                  </a:lnTo>
                  <a:lnTo>
                    <a:pt x="1301495" y="190627"/>
                  </a:lnTo>
                  <a:lnTo>
                    <a:pt x="1336167" y="195961"/>
                  </a:lnTo>
                  <a:lnTo>
                    <a:pt x="1346073" y="195961"/>
                  </a:lnTo>
                  <a:lnTo>
                    <a:pt x="1354201" y="195072"/>
                  </a:lnTo>
                  <a:lnTo>
                    <a:pt x="1360424" y="193167"/>
                  </a:lnTo>
                  <a:lnTo>
                    <a:pt x="1366520" y="191388"/>
                  </a:lnTo>
                  <a:lnTo>
                    <a:pt x="1371345" y="188722"/>
                  </a:lnTo>
                  <a:lnTo>
                    <a:pt x="1374520" y="185420"/>
                  </a:lnTo>
                  <a:lnTo>
                    <a:pt x="1377695" y="182245"/>
                  </a:lnTo>
                  <a:lnTo>
                    <a:pt x="1379855" y="178181"/>
                  </a:lnTo>
                  <a:lnTo>
                    <a:pt x="1381252" y="173228"/>
                  </a:lnTo>
                  <a:lnTo>
                    <a:pt x="1382648" y="168275"/>
                  </a:lnTo>
                  <a:lnTo>
                    <a:pt x="1383283" y="162306"/>
                  </a:lnTo>
                  <a:lnTo>
                    <a:pt x="1383283" y="155321"/>
                  </a:lnTo>
                  <a:lnTo>
                    <a:pt x="1383283" y="152146"/>
                  </a:lnTo>
                  <a:lnTo>
                    <a:pt x="1342838" y="169005"/>
                  </a:lnTo>
                  <a:lnTo>
                    <a:pt x="1335786" y="169291"/>
                  </a:lnTo>
                  <a:lnTo>
                    <a:pt x="1319260" y="167979"/>
                  </a:lnTo>
                  <a:lnTo>
                    <a:pt x="1281683" y="148209"/>
                  </a:lnTo>
                  <a:lnTo>
                    <a:pt x="1263824" y="104114"/>
                  </a:lnTo>
                  <a:lnTo>
                    <a:pt x="1262633" y="83947"/>
                  </a:lnTo>
                  <a:lnTo>
                    <a:pt x="1262993" y="73921"/>
                  </a:lnTo>
                  <a:lnTo>
                    <a:pt x="1275413" y="34099"/>
                  </a:lnTo>
                  <a:lnTo>
                    <a:pt x="1308989" y="5715"/>
                  </a:lnTo>
                  <a:lnTo>
                    <a:pt x="1330848" y="357"/>
                  </a:lnTo>
                  <a:lnTo>
                    <a:pt x="1338326" y="0"/>
                  </a:lnTo>
                  <a:close/>
                </a:path>
                <a:path w="1437004" h="234950">
                  <a:moveTo>
                    <a:pt x="814958" y="0"/>
                  </a:moveTo>
                  <a:lnTo>
                    <a:pt x="857250" y="15748"/>
                  </a:lnTo>
                  <a:lnTo>
                    <a:pt x="872489" y="62865"/>
                  </a:lnTo>
                  <a:lnTo>
                    <a:pt x="872489" y="171704"/>
                  </a:lnTo>
                  <a:lnTo>
                    <a:pt x="818769" y="171704"/>
                  </a:lnTo>
                  <a:lnTo>
                    <a:pt x="818769" y="88773"/>
                  </a:lnTo>
                  <a:lnTo>
                    <a:pt x="818769" y="82042"/>
                  </a:lnTo>
                  <a:lnTo>
                    <a:pt x="818388" y="75311"/>
                  </a:lnTo>
                  <a:lnTo>
                    <a:pt x="817626" y="68580"/>
                  </a:lnTo>
                  <a:lnTo>
                    <a:pt x="816990" y="61975"/>
                  </a:lnTo>
                  <a:lnTo>
                    <a:pt x="815848" y="57023"/>
                  </a:lnTo>
                  <a:lnTo>
                    <a:pt x="814069" y="53848"/>
                  </a:lnTo>
                  <a:lnTo>
                    <a:pt x="812164" y="50165"/>
                  </a:lnTo>
                  <a:lnTo>
                    <a:pt x="809244" y="47498"/>
                  </a:lnTo>
                  <a:lnTo>
                    <a:pt x="805433" y="45847"/>
                  </a:lnTo>
                  <a:lnTo>
                    <a:pt x="801624" y="44069"/>
                  </a:lnTo>
                  <a:lnTo>
                    <a:pt x="796289" y="43307"/>
                  </a:lnTo>
                  <a:lnTo>
                    <a:pt x="789432" y="43307"/>
                  </a:lnTo>
                  <a:lnTo>
                    <a:pt x="784479" y="43307"/>
                  </a:lnTo>
                  <a:lnTo>
                    <a:pt x="758317" y="53212"/>
                  </a:lnTo>
                  <a:lnTo>
                    <a:pt x="758317" y="171704"/>
                  </a:lnTo>
                  <a:lnTo>
                    <a:pt x="704595" y="171704"/>
                  </a:lnTo>
                  <a:lnTo>
                    <a:pt x="704595" y="4572"/>
                  </a:lnTo>
                  <a:lnTo>
                    <a:pt x="758317" y="4572"/>
                  </a:lnTo>
                  <a:lnTo>
                    <a:pt x="758317" y="22987"/>
                  </a:lnTo>
                  <a:lnTo>
                    <a:pt x="765389" y="17774"/>
                  </a:lnTo>
                  <a:lnTo>
                    <a:pt x="807073" y="361"/>
                  </a:lnTo>
                  <a:lnTo>
                    <a:pt x="814958" y="0"/>
                  </a:lnTo>
                  <a:close/>
                </a:path>
                <a:path w="1437004" h="234950">
                  <a:moveTo>
                    <a:pt x="85979" y="0"/>
                  </a:moveTo>
                  <a:lnTo>
                    <a:pt x="130038" y="5685"/>
                  </a:lnTo>
                  <a:lnTo>
                    <a:pt x="148844" y="11811"/>
                  </a:lnTo>
                  <a:lnTo>
                    <a:pt x="148844" y="54102"/>
                  </a:lnTo>
                  <a:lnTo>
                    <a:pt x="144144" y="54102"/>
                  </a:lnTo>
                  <a:lnTo>
                    <a:pt x="138025" y="50196"/>
                  </a:lnTo>
                  <a:lnTo>
                    <a:pt x="131476" y="46672"/>
                  </a:lnTo>
                  <a:lnTo>
                    <a:pt x="93894" y="35998"/>
                  </a:lnTo>
                  <a:lnTo>
                    <a:pt x="86106" y="35687"/>
                  </a:lnTo>
                  <a:lnTo>
                    <a:pt x="77469" y="35687"/>
                  </a:lnTo>
                  <a:lnTo>
                    <a:pt x="70231" y="36830"/>
                  </a:lnTo>
                  <a:lnTo>
                    <a:pt x="64388" y="39243"/>
                  </a:lnTo>
                  <a:lnTo>
                    <a:pt x="58419" y="41656"/>
                  </a:lnTo>
                  <a:lnTo>
                    <a:pt x="55499" y="44958"/>
                  </a:lnTo>
                  <a:lnTo>
                    <a:pt x="55499" y="49403"/>
                  </a:lnTo>
                  <a:lnTo>
                    <a:pt x="55499" y="53340"/>
                  </a:lnTo>
                  <a:lnTo>
                    <a:pt x="56768" y="56387"/>
                  </a:lnTo>
                  <a:lnTo>
                    <a:pt x="59562" y="58420"/>
                  </a:lnTo>
                  <a:lnTo>
                    <a:pt x="62230" y="60579"/>
                  </a:lnTo>
                  <a:lnTo>
                    <a:pt x="68452" y="62611"/>
                  </a:lnTo>
                  <a:lnTo>
                    <a:pt x="78358" y="64643"/>
                  </a:lnTo>
                  <a:lnTo>
                    <a:pt x="83819" y="65786"/>
                  </a:lnTo>
                  <a:lnTo>
                    <a:pt x="89788" y="66802"/>
                  </a:lnTo>
                  <a:lnTo>
                    <a:pt x="96012" y="67945"/>
                  </a:lnTo>
                  <a:lnTo>
                    <a:pt x="102362" y="68961"/>
                  </a:lnTo>
                  <a:lnTo>
                    <a:pt x="140565" y="83651"/>
                  </a:lnTo>
                  <a:lnTo>
                    <a:pt x="156337" y="118745"/>
                  </a:lnTo>
                  <a:lnTo>
                    <a:pt x="154904" y="131060"/>
                  </a:lnTo>
                  <a:lnTo>
                    <a:pt x="120530" y="167435"/>
                  </a:lnTo>
                  <a:lnTo>
                    <a:pt x="69595" y="176275"/>
                  </a:lnTo>
                  <a:lnTo>
                    <a:pt x="58713" y="176016"/>
                  </a:lnTo>
                  <a:lnTo>
                    <a:pt x="20538" y="170049"/>
                  </a:lnTo>
                  <a:lnTo>
                    <a:pt x="0" y="162941"/>
                  </a:lnTo>
                  <a:lnTo>
                    <a:pt x="0" y="118872"/>
                  </a:lnTo>
                  <a:lnTo>
                    <a:pt x="4952" y="118872"/>
                  </a:lnTo>
                  <a:lnTo>
                    <a:pt x="7619" y="120777"/>
                  </a:lnTo>
                  <a:lnTo>
                    <a:pt x="10668" y="122809"/>
                  </a:lnTo>
                  <a:lnTo>
                    <a:pt x="14224" y="125095"/>
                  </a:lnTo>
                  <a:lnTo>
                    <a:pt x="17652" y="127254"/>
                  </a:lnTo>
                  <a:lnTo>
                    <a:pt x="22732" y="129667"/>
                  </a:lnTo>
                  <a:lnTo>
                    <a:pt x="29209" y="132207"/>
                  </a:lnTo>
                  <a:lnTo>
                    <a:pt x="34670" y="134493"/>
                  </a:lnTo>
                  <a:lnTo>
                    <a:pt x="41020" y="136525"/>
                  </a:lnTo>
                  <a:lnTo>
                    <a:pt x="48006" y="138175"/>
                  </a:lnTo>
                  <a:lnTo>
                    <a:pt x="55118" y="139827"/>
                  </a:lnTo>
                  <a:lnTo>
                    <a:pt x="62611" y="140588"/>
                  </a:lnTo>
                  <a:lnTo>
                    <a:pt x="70612" y="140588"/>
                  </a:lnTo>
                  <a:lnTo>
                    <a:pt x="81152" y="140588"/>
                  </a:lnTo>
                  <a:lnTo>
                    <a:pt x="89026" y="139446"/>
                  </a:lnTo>
                  <a:lnTo>
                    <a:pt x="93980" y="137160"/>
                  </a:lnTo>
                  <a:lnTo>
                    <a:pt x="99059" y="134747"/>
                  </a:lnTo>
                  <a:lnTo>
                    <a:pt x="101600" y="131318"/>
                  </a:lnTo>
                  <a:lnTo>
                    <a:pt x="101600" y="126746"/>
                  </a:lnTo>
                  <a:lnTo>
                    <a:pt x="101600" y="122682"/>
                  </a:lnTo>
                  <a:lnTo>
                    <a:pt x="80137" y="112649"/>
                  </a:lnTo>
                  <a:lnTo>
                    <a:pt x="76200" y="111760"/>
                  </a:lnTo>
                  <a:lnTo>
                    <a:pt x="70865" y="110744"/>
                  </a:lnTo>
                  <a:lnTo>
                    <a:pt x="64007" y="109728"/>
                  </a:lnTo>
                  <a:lnTo>
                    <a:pt x="57276" y="108712"/>
                  </a:lnTo>
                  <a:lnTo>
                    <a:pt x="17944" y="93255"/>
                  </a:lnTo>
                  <a:lnTo>
                    <a:pt x="762" y="56007"/>
                  </a:lnTo>
                  <a:lnTo>
                    <a:pt x="2190" y="44505"/>
                  </a:lnTo>
                  <a:lnTo>
                    <a:pt x="36026" y="9001"/>
                  </a:lnTo>
                  <a:lnTo>
                    <a:pt x="67216" y="1000"/>
                  </a:lnTo>
                  <a:lnTo>
                    <a:pt x="8597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5060" y="1917318"/>
              <a:ext cx="185166" cy="1946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3205" y="1926081"/>
              <a:ext cx="3953510" cy="177165"/>
            </a:xfrm>
            <a:custGeom>
              <a:avLst/>
              <a:gdLst/>
              <a:ahLst/>
              <a:cxnLst/>
              <a:rect l="l" t="t" r="r" b="b"/>
              <a:pathLst>
                <a:path w="3953509" h="177164">
                  <a:moveTo>
                    <a:pt x="3871341" y="0"/>
                  </a:moveTo>
                  <a:lnTo>
                    <a:pt x="3921132" y="11572"/>
                  </a:lnTo>
                  <a:lnTo>
                    <a:pt x="3948112" y="45704"/>
                  </a:lnTo>
                  <a:lnTo>
                    <a:pt x="3953255" y="79882"/>
                  </a:lnTo>
                  <a:lnTo>
                    <a:pt x="3953255" y="98678"/>
                  </a:lnTo>
                  <a:lnTo>
                    <a:pt x="3830574" y="98678"/>
                  </a:lnTo>
                  <a:lnTo>
                    <a:pt x="3831951" y="107918"/>
                  </a:lnTo>
                  <a:lnTo>
                    <a:pt x="3862578" y="136556"/>
                  </a:lnTo>
                  <a:lnTo>
                    <a:pt x="3886073" y="139191"/>
                  </a:lnTo>
                  <a:lnTo>
                    <a:pt x="3894498" y="138810"/>
                  </a:lnTo>
                  <a:lnTo>
                    <a:pt x="3933253" y="126730"/>
                  </a:lnTo>
                  <a:lnTo>
                    <a:pt x="3944112" y="119887"/>
                  </a:lnTo>
                  <a:lnTo>
                    <a:pt x="3950080" y="119887"/>
                  </a:lnTo>
                  <a:lnTo>
                    <a:pt x="3950080" y="162940"/>
                  </a:lnTo>
                  <a:lnTo>
                    <a:pt x="3941153" y="166320"/>
                  </a:lnTo>
                  <a:lnTo>
                    <a:pt x="3898947" y="175990"/>
                  </a:lnTo>
                  <a:lnTo>
                    <a:pt x="3880358" y="176783"/>
                  </a:lnTo>
                  <a:lnTo>
                    <a:pt x="3856668" y="175377"/>
                  </a:lnTo>
                  <a:lnTo>
                    <a:pt x="3818100" y="164085"/>
                  </a:lnTo>
                  <a:lnTo>
                    <a:pt x="3783155" y="126746"/>
                  </a:lnTo>
                  <a:lnTo>
                    <a:pt x="3776472" y="89788"/>
                  </a:lnTo>
                  <a:lnTo>
                    <a:pt x="3778045" y="70117"/>
                  </a:lnTo>
                  <a:lnTo>
                    <a:pt x="3801745" y="24129"/>
                  </a:lnTo>
                  <a:lnTo>
                    <a:pt x="3850429" y="1502"/>
                  </a:lnTo>
                  <a:lnTo>
                    <a:pt x="3871341" y="0"/>
                  </a:lnTo>
                  <a:close/>
                </a:path>
                <a:path w="3953509" h="177164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3" y="79882"/>
                  </a:lnTo>
                  <a:lnTo>
                    <a:pt x="176783" y="98678"/>
                  </a:lnTo>
                  <a:lnTo>
                    <a:pt x="54101" y="98678"/>
                  </a:lnTo>
                  <a:lnTo>
                    <a:pt x="55479" y="107918"/>
                  </a:lnTo>
                  <a:lnTo>
                    <a:pt x="86106" y="136556"/>
                  </a:lnTo>
                  <a:lnTo>
                    <a:pt x="109600" y="139191"/>
                  </a:lnTo>
                  <a:lnTo>
                    <a:pt x="118026" y="138810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8" y="119887"/>
                  </a:lnTo>
                  <a:lnTo>
                    <a:pt x="173608" y="162940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6" y="176783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6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2" y="24129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4961" y="1916937"/>
              <a:ext cx="195071" cy="1950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33881" y="1866899"/>
              <a:ext cx="4827905" cy="236854"/>
            </a:xfrm>
            <a:custGeom>
              <a:avLst/>
              <a:gdLst/>
              <a:ahLst/>
              <a:cxnLst/>
              <a:rect l="l" t="t" r="r" b="b"/>
              <a:pathLst>
                <a:path w="4827905" h="236855">
                  <a:moveTo>
                    <a:pt x="915720" y="59182"/>
                  </a:moveTo>
                  <a:lnTo>
                    <a:pt x="965512" y="70754"/>
                  </a:lnTo>
                  <a:lnTo>
                    <a:pt x="992492" y="104886"/>
                  </a:lnTo>
                  <a:lnTo>
                    <a:pt x="997635" y="139064"/>
                  </a:lnTo>
                  <a:lnTo>
                    <a:pt x="997635" y="157861"/>
                  </a:lnTo>
                  <a:lnTo>
                    <a:pt x="874953" y="157861"/>
                  </a:lnTo>
                  <a:lnTo>
                    <a:pt x="876330" y="167100"/>
                  </a:lnTo>
                  <a:lnTo>
                    <a:pt x="906957" y="195738"/>
                  </a:lnTo>
                  <a:lnTo>
                    <a:pt x="930452" y="198374"/>
                  </a:lnTo>
                  <a:lnTo>
                    <a:pt x="938878" y="197992"/>
                  </a:lnTo>
                  <a:lnTo>
                    <a:pt x="977633" y="185912"/>
                  </a:lnTo>
                  <a:lnTo>
                    <a:pt x="988491" y="179070"/>
                  </a:lnTo>
                  <a:lnTo>
                    <a:pt x="994460" y="179070"/>
                  </a:lnTo>
                  <a:lnTo>
                    <a:pt x="994460" y="222123"/>
                  </a:lnTo>
                  <a:lnTo>
                    <a:pt x="985533" y="225502"/>
                  </a:lnTo>
                  <a:lnTo>
                    <a:pt x="943327" y="235172"/>
                  </a:lnTo>
                  <a:lnTo>
                    <a:pt x="924737" y="235965"/>
                  </a:lnTo>
                  <a:lnTo>
                    <a:pt x="901048" y="234559"/>
                  </a:lnTo>
                  <a:lnTo>
                    <a:pt x="862480" y="223267"/>
                  </a:lnTo>
                  <a:lnTo>
                    <a:pt x="827535" y="185928"/>
                  </a:lnTo>
                  <a:lnTo>
                    <a:pt x="820851" y="148971"/>
                  </a:lnTo>
                  <a:lnTo>
                    <a:pt x="822425" y="129299"/>
                  </a:lnTo>
                  <a:lnTo>
                    <a:pt x="846124" y="83312"/>
                  </a:lnTo>
                  <a:lnTo>
                    <a:pt x="894809" y="60684"/>
                  </a:lnTo>
                  <a:lnTo>
                    <a:pt x="915720" y="59182"/>
                  </a:lnTo>
                  <a:close/>
                </a:path>
                <a:path w="4827905" h="236855">
                  <a:moveTo>
                    <a:pt x="522147" y="59182"/>
                  </a:moveTo>
                  <a:lnTo>
                    <a:pt x="560993" y="65103"/>
                  </a:lnTo>
                  <a:lnTo>
                    <a:pt x="600266" y="95932"/>
                  </a:lnTo>
                  <a:lnTo>
                    <a:pt x="613714" y="148082"/>
                  </a:lnTo>
                  <a:lnTo>
                    <a:pt x="612214" y="167562"/>
                  </a:lnTo>
                  <a:lnTo>
                    <a:pt x="589711" y="212978"/>
                  </a:lnTo>
                  <a:lnTo>
                    <a:pt x="542670" y="235249"/>
                  </a:lnTo>
                  <a:lnTo>
                    <a:pt x="522147" y="236727"/>
                  </a:lnTo>
                  <a:lnTo>
                    <a:pt x="501645" y="235249"/>
                  </a:lnTo>
                  <a:lnTo>
                    <a:pt x="454710" y="212978"/>
                  </a:lnTo>
                  <a:lnTo>
                    <a:pt x="432207" y="167562"/>
                  </a:lnTo>
                  <a:lnTo>
                    <a:pt x="430707" y="148082"/>
                  </a:lnTo>
                  <a:lnTo>
                    <a:pt x="432209" y="128434"/>
                  </a:lnTo>
                  <a:lnTo>
                    <a:pt x="454837" y="82803"/>
                  </a:lnTo>
                  <a:lnTo>
                    <a:pt x="501790" y="60658"/>
                  </a:lnTo>
                  <a:lnTo>
                    <a:pt x="522147" y="59182"/>
                  </a:lnTo>
                  <a:close/>
                </a:path>
                <a:path w="4827905" h="236855">
                  <a:moveTo>
                    <a:pt x="0" y="9905"/>
                  </a:moveTo>
                  <a:lnTo>
                    <a:pt x="195503" y="9905"/>
                  </a:lnTo>
                  <a:lnTo>
                    <a:pt x="195503" y="52832"/>
                  </a:lnTo>
                  <a:lnTo>
                    <a:pt x="126288" y="52832"/>
                  </a:lnTo>
                  <a:lnTo>
                    <a:pt x="126288" y="231521"/>
                  </a:lnTo>
                  <a:lnTo>
                    <a:pt x="69138" y="231521"/>
                  </a:lnTo>
                  <a:lnTo>
                    <a:pt x="69138" y="52832"/>
                  </a:lnTo>
                  <a:lnTo>
                    <a:pt x="0" y="52832"/>
                  </a:lnTo>
                  <a:lnTo>
                    <a:pt x="0" y="9905"/>
                  </a:lnTo>
                  <a:close/>
                </a:path>
                <a:path w="4827905" h="236855">
                  <a:moveTo>
                    <a:pt x="4659807" y="0"/>
                  </a:moveTo>
                  <a:lnTo>
                    <a:pt x="4713528" y="0"/>
                  </a:lnTo>
                  <a:lnTo>
                    <a:pt x="4713528" y="82803"/>
                  </a:lnTo>
                  <a:lnTo>
                    <a:pt x="4720601" y="77591"/>
                  </a:lnTo>
                  <a:lnTo>
                    <a:pt x="4762284" y="60178"/>
                  </a:lnTo>
                  <a:lnTo>
                    <a:pt x="4770170" y="59816"/>
                  </a:lnTo>
                  <a:lnTo>
                    <a:pt x="4782958" y="60795"/>
                  </a:lnTo>
                  <a:lnTo>
                    <a:pt x="4819129" y="84445"/>
                  </a:lnTo>
                  <a:lnTo>
                    <a:pt x="4827701" y="122682"/>
                  </a:lnTo>
                  <a:lnTo>
                    <a:pt x="4827701" y="231521"/>
                  </a:lnTo>
                  <a:lnTo>
                    <a:pt x="4773980" y="231521"/>
                  </a:lnTo>
                  <a:lnTo>
                    <a:pt x="4773980" y="148589"/>
                  </a:lnTo>
                  <a:lnTo>
                    <a:pt x="4773980" y="141859"/>
                  </a:lnTo>
                  <a:lnTo>
                    <a:pt x="4773599" y="135127"/>
                  </a:lnTo>
                  <a:lnTo>
                    <a:pt x="4772837" y="128397"/>
                  </a:lnTo>
                  <a:lnTo>
                    <a:pt x="4772202" y="121792"/>
                  </a:lnTo>
                  <a:lnTo>
                    <a:pt x="4771059" y="116839"/>
                  </a:lnTo>
                  <a:lnTo>
                    <a:pt x="4769281" y="113664"/>
                  </a:lnTo>
                  <a:lnTo>
                    <a:pt x="4767376" y="109982"/>
                  </a:lnTo>
                  <a:lnTo>
                    <a:pt x="4764455" y="107314"/>
                  </a:lnTo>
                  <a:lnTo>
                    <a:pt x="4760645" y="105663"/>
                  </a:lnTo>
                  <a:lnTo>
                    <a:pt x="4756835" y="103886"/>
                  </a:lnTo>
                  <a:lnTo>
                    <a:pt x="4751501" y="103124"/>
                  </a:lnTo>
                  <a:lnTo>
                    <a:pt x="4744643" y="103124"/>
                  </a:lnTo>
                  <a:lnTo>
                    <a:pt x="4739690" y="103124"/>
                  </a:lnTo>
                  <a:lnTo>
                    <a:pt x="4713528" y="113029"/>
                  </a:lnTo>
                  <a:lnTo>
                    <a:pt x="4713528" y="231521"/>
                  </a:lnTo>
                  <a:lnTo>
                    <a:pt x="4659807" y="231521"/>
                  </a:lnTo>
                  <a:lnTo>
                    <a:pt x="4659807" y="0"/>
                  </a:lnTo>
                  <a:close/>
                </a:path>
                <a:path w="4827905" h="236855">
                  <a:moveTo>
                    <a:pt x="4374819" y="0"/>
                  </a:moveTo>
                  <a:lnTo>
                    <a:pt x="4431461" y="0"/>
                  </a:lnTo>
                  <a:lnTo>
                    <a:pt x="4431461" y="40512"/>
                  </a:lnTo>
                  <a:lnTo>
                    <a:pt x="4374819" y="40512"/>
                  </a:lnTo>
                  <a:lnTo>
                    <a:pt x="437481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84673" y="1857755"/>
              <a:ext cx="186182" cy="2498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0372" y="1866899"/>
              <a:ext cx="168275" cy="231775"/>
            </a:xfrm>
            <a:custGeom>
              <a:avLst/>
              <a:gdLst/>
              <a:ahLst/>
              <a:cxnLst/>
              <a:rect l="l" t="t" r="r" b="b"/>
              <a:pathLst>
                <a:path w="168275" h="231775">
                  <a:moveTo>
                    <a:pt x="0" y="0"/>
                  </a:moveTo>
                  <a:lnTo>
                    <a:pt x="53721" y="0"/>
                  </a:lnTo>
                  <a:lnTo>
                    <a:pt x="53721" y="82803"/>
                  </a:lnTo>
                  <a:lnTo>
                    <a:pt x="60793" y="77591"/>
                  </a:lnTo>
                  <a:lnTo>
                    <a:pt x="102477" y="60178"/>
                  </a:lnTo>
                  <a:lnTo>
                    <a:pt x="110363" y="59816"/>
                  </a:lnTo>
                  <a:lnTo>
                    <a:pt x="123150" y="60795"/>
                  </a:lnTo>
                  <a:lnTo>
                    <a:pt x="159321" y="84445"/>
                  </a:lnTo>
                  <a:lnTo>
                    <a:pt x="167894" y="122682"/>
                  </a:lnTo>
                  <a:lnTo>
                    <a:pt x="167894" y="231521"/>
                  </a:lnTo>
                  <a:lnTo>
                    <a:pt x="114173" y="231521"/>
                  </a:lnTo>
                  <a:lnTo>
                    <a:pt x="114173" y="148589"/>
                  </a:lnTo>
                  <a:lnTo>
                    <a:pt x="114173" y="141859"/>
                  </a:lnTo>
                  <a:lnTo>
                    <a:pt x="113792" y="135127"/>
                  </a:lnTo>
                  <a:lnTo>
                    <a:pt x="113030" y="128397"/>
                  </a:lnTo>
                  <a:lnTo>
                    <a:pt x="112395" y="121792"/>
                  </a:lnTo>
                  <a:lnTo>
                    <a:pt x="111252" y="116839"/>
                  </a:lnTo>
                  <a:lnTo>
                    <a:pt x="109474" y="113664"/>
                  </a:lnTo>
                  <a:lnTo>
                    <a:pt x="107568" y="109982"/>
                  </a:lnTo>
                  <a:lnTo>
                    <a:pt x="104648" y="107314"/>
                  </a:lnTo>
                  <a:lnTo>
                    <a:pt x="100838" y="105663"/>
                  </a:lnTo>
                  <a:lnTo>
                    <a:pt x="97028" y="103886"/>
                  </a:lnTo>
                  <a:lnTo>
                    <a:pt x="91693" y="103124"/>
                  </a:lnTo>
                  <a:lnTo>
                    <a:pt x="84836" y="103124"/>
                  </a:lnTo>
                  <a:lnTo>
                    <a:pt x="79883" y="103124"/>
                  </a:lnTo>
                  <a:lnTo>
                    <a:pt x="53721" y="113029"/>
                  </a:lnTo>
                  <a:lnTo>
                    <a:pt x="53721" y="231521"/>
                  </a:lnTo>
                  <a:lnTo>
                    <a:pt x="0" y="23152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243926" y="2221992"/>
            <a:ext cx="5551805" cy="314325"/>
            <a:chOff x="1243926" y="2221992"/>
            <a:chExt cx="5551805" cy="314325"/>
          </a:xfrm>
        </p:grpSpPr>
        <p:sp>
          <p:nvSpPr>
            <p:cNvPr id="27" name="object 27"/>
            <p:cNvSpPr/>
            <p:nvPr/>
          </p:nvSpPr>
          <p:spPr>
            <a:xfrm>
              <a:off x="1253070" y="2231136"/>
              <a:ext cx="5533301" cy="2960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30745" y="2405634"/>
              <a:ext cx="55880" cy="59055"/>
            </a:xfrm>
            <a:custGeom>
              <a:avLst/>
              <a:gdLst/>
              <a:ahLst/>
              <a:cxnLst/>
              <a:rect l="l" t="t" r="r" b="b"/>
              <a:pathLst>
                <a:path w="55879" h="59055">
                  <a:moveTo>
                    <a:pt x="0" y="0"/>
                  </a:moveTo>
                  <a:lnTo>
                    <a:pt x="55625" y="0"/>
                  </a:lnTo>
                  <a:lnTo>
                    <a:pt x="55625" y="58546"/>
                  </a:lnTo>
                  <a:lnTo>
                    <a:pt x="0" y="5854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26682" y="2376551"/>
              <a:ext cx="77597" cy="648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25999" y="2376551"/>
              <a:ext cx="77597" cy="648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87827" y="2376551"/>
              <a:ext cx="77597" cy="648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57247" y="2376551"/>
              <a:ext cx="77596" cy="648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3273" y="2323973"/>
              <a:ext cx="83693" cy="11455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30571" y="2322449"/>
              <a:ext cx="83693" cy="1074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09847" y="2322449"/>
              <a:ext cx="83693" cy="1148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21783" y="2320036"/>
              <a:ext cx="90297" cy="12115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9363" y="2320036"/>
              <a:ext cx="90297" cy="1211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45767" y="2325370"/>
              <a:ext cx="5191760" cy="34290"/>
            </a:xfrm>
            <a:custGeom>
              <a:avLst/>
              <a:gdLst/>
              <a:ahLst/>
              <a:cxnLst/>
              <a:rect l="l" t="t" r="r" b="b"/>
              <a:pathLst>
                <a:path w="5191759" h="34289">
                  <a:moveTo>
                    <a:pt x="5158739" y="0"/>
                  </a:moveTo>
                  <a:lnTo>
                    <a:pt x="5123303" y="25521"/>
                  </a:lnTo>
                  <a:lnTo>
                    <a:pt x="5122163" y="33781"/>
                  </a:lnTo>
                  <a:lnTo>
                    <a:pt x="5191633" y="33781"/>
                  </a:lnTo>
                  <a:lnTo>
                    <a:pt x="5166554" y="523"/>
                  </a:lnTo>
                  <a:lnTo>
                    <a:pt x="5158739" y="0"/>
                  </a:lnTo>
                  <a:close/>
                </a:path>
                <a:path w="5191759" h="34289">
                  <a:moveTo>
                    <a:pt x="2525268" y="0"/>
                  </a:moveTo>
                  <a:lnTo>
                    <a:pt x="2489831" y="25521"/>
                  </a:lnTo>
                  <a:lnTo>
                    <a:pt x="2488692" y="33781"/>
                  </a:lnTo>
                  <a:lnTo>
                    <a:pt x="2558160" y="33781"/>
                  </a:lnTo>
                  <a:lnTo>
                    <a:pt x="2533082" y="523"/>
                  </a:lnTo>
                  <a:lnTo>
                    <a:pt x="2525268" y="0"/>
                  </a:lnTo>
                  <a:close/>
                </a:path>
                <a:path w="5191759" h="34289">
                  <a:moveTo>
                    <a:pt x="1478280" y="0"/>
                  </a:moveTo>
                  <a:lnTo>
                    <a:pt x="1442843" y="25521"/>
                  </a:lnTo>
                  <a:lnTo>
                    <a:pt x="1441704" y="33781"/>
                  </a:lnTo>
                  <a:lnTo>
                    <a:pt x="1511173" y="33781"/>
                  </a:lnTo>
                  <a:lnTo>
                    <a:pt x="1486094" y="523"/>
                  </a:lnTo>
                  <a:lnTo>
                    <a:pt x="1478280" y="0"/>
                  </a:lnTo>
                  <a:close/>
                </a:path>
                <a:path w="5191759" h="34289">
                  <a:moveTo>
                    <a:pt x="455675" y="0"/>
                  </a:moveTo>
                  <a:lnTo>
                    <a:pt x="420239" y="25521"/>
                  </a:lnTo>
                  <a:lnTo>
                    <a:pt x="419100" y="33781"/>
                  </a:lnTo>
                  <a:lnTo>
                    <a:pt x="488569" y="33781"/>
                  </a:lnTo>
                  <a:lnTo>
                    <a:pt x="463490" y="523"/>
                  </a:lnTo>
                  <a:lnTo>
                    <a:pt x="455675" y="0"/>
                  </a:lnTo>
                  <a:close/>
                </a:path>
                <a:path w="5191759" h="34289">
                  <a:moveTo>
                    <a:pt x="36575" y="0"/>
                  </a:moveTo>
                  <a:lnTo>
                    <a:pt x="1139" y="25521"/>
                  </a:lnTo>
                  <a:lnTo>
                    <a:pt x="0" y="33781"/>
                  </a:lnTo>
                  <a:lnTo>
                    <a:pt x="69468" y="33781"/>
                  </a:lnTo>
                  <a:lnTo>
                    <a:pt x="44390" y="523"/>
                  </a:lnTo>
                  <a:lnTo>
                    <a:pt x="3657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74740" y="2287905"/>
              <a:ext cx="207645" cy="2467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53070" y="2292477"/>
              <a:ext cx="4904740" cy="234950"/>
            </a:xfrm>
            <a:custGeom>
              <a:avLst/>
              <a:gdLst/>
              <a:ahLst/>
              <a:cxnLst/>
              <a:rect l="l" t="t" r="r" b="b"/>
              <a:pathLst>
                <a:path w="4904740" h="234950">
                  <a:moveTo>
                    <a:pt x="3756698" y="4572"/>
                  </a:moveTo>
                  <a:lnTo>
                    <a:pt x="3810419" y="4572"/>
                  </a:lnTo>
                  <a:lnTo>
                    <a:pt x="3810419" y="171703"/>
                  </a:lnTo>
                  <a:lnTo>
                    <a:pt x="3756698" y="171703"/>
                  </a:lnTo>
                  <a:lnTo>
                    <a:pt x="3756698" y="4572"/>
                  </a:lnTo>
                  <a:close/>
                </a:path>
                <a:path w="4904740" h="234950">
                  <a:moveTo>
                    <a:pt x="754037" y="4572"/>
                  </a:moveTo>
                  <a:lnTo>
                    <a:pt x="810298" y="4572"/>
                  </a:lnTo>
                  <a:lnTo>
                    <a:pt x="839000" y="119761"/>
                  </a:lnTo>
                  <a:lnTo>
                    <a:pt x="874560" y="4572"/>
                  </a:lnTo>
                  <a:lnTo>
                    <a:pt x="922058" y="4572"/>
                  </a:lnTo>
                  <a:lnTo>
                    <a:pt x="955967" y="119761"/>
                  </a:lnTo>
                  <a:lnTo>
                    <a:pt x="984161" y="4572"/>
                  </a:lnTo>
                  <a:lnTo>
                    <a:pt x="1039279" y="4572"/>
                  </a:lnTo>
                  <a:lnTo>
                    <a:pt x="987463" y="171703"/>
                  </a:lnTo>
                  <a:lnTo>
                    <a:pt x="930567" y="171703"/>
                  </a:lnTo>
                  <a:lnTo>
                    <a:pt x="896531" y="59055"/>
                  </a:lnTo>
                  <a:lnTo>
                    <a:pt x="862876" y="171703"/>
                  </a:lnTo>
                  <a:lnTo>
                    <a:pt x="805472" y="171703"/>
                  </a:lnTo>
                  <a:lnTo>
                    <a:pt x="754037" y="4572"/>
                  </a:lnTo>
                  <a:close/>
                </a:path>
                <a:path w="4904740" h="234950">
                  <a:moveTo>
                    <a:pt x="108496" y="3937"/>
                  </a:moveTo>
                  <a:lnTo>
                    <a:pt x="110401" y="3937"/>
                  </a:lnTo>
                  <a:lnTo>
                    <a:pt x="112560" y="4063"/>
                  </a:lnTo>
                  <a:lnTo>
                    <a:pt x="114973" y="4063"/>
                  </a:lnTo>
                  <a:lnTo>
                    <a:pt x="117259" y="4190"/>
                  </a:lnTo>
                  <a:lnTo>
                    <a:pt x="119418" y="4318"/>
                  </a:lnTo>
                  <a:lnTo>
                    <a:pt x="121196" y="4572"/>
                  </a:lnTo>
                  <a:lnTo>
                    <a:pt x="121196" y="55625"/>
                  </a:lnTo>
                  <a:lnTo>
                    <a:pt x="116370" y="55625"/>
                  </a:lnTo>
                  <a:lnTo>
                    <a:pt x="114084" y="54863"/>
                  </a:lnTo>
                  <a:lnTo>
                    <a:pt x="110401" y="54228"/>
                  </a:lnTo>
                  <a:lnTo>
                    <a:pt x="105448" y="53848"/>
                  </a:lnTo>
                  <a:lnTo>
                    <a:pt x="100368" y="53467"/>
                  </a:lnTo>
                  <a:lnTo>
                    <a:pt x="96177" y="53212"/>
                  </a:lnTo>
                  <a:lnTo>
                    <a:pt x="92748" y="53212"/>
                  </a:lnTo>
                  <a:lnTo>
                    <a:pt x="85128" y="53212"/>
                  </a:lnTo>
                  <a:lnTo>
                    <a:pt x="53759" y="59817"/>
                  </a:lnTo>
                  <a:lnTo>
                    <a:pt x="53759" y="171703"/>
                  </a:lnTo>
                  <a:lnTo>
                    <a:pt x="0" y="171703"/>
                  </a:lnTo>
                  <a:lnTo>
                    <a:pt x="0" y="4572"/>
                  </a:lnTo>
                  <a:lnTo>
                    <a:pt x="53759" y="4572"/>
                  </a:lnTo>
                  <a:lnTo>
                    <a:pt x="53759" y="29083"/>
                  </a:lnTo>
                  <a:lnTo>
                    <a:pt x="62311" y="22179"/>
                  </a:lnTo>
                  <a:lnTo>
                    <a:pt x="101257" y="3937"/>
                  </a:lnTo>
                  <a:lnTo>
                    <a:pt x="108496" y="3937"/>
                  </a:lnTo>
                  <a:close/>
                </a:path>
                <a:path w="4904740" h="234950">
                  <a:moveTo>
                    <a:pt x="4834293" y="0"/>
                  </a:moveTo>
                  <a:lnTo>
                    <a:pt x="4878352" y="5685"/>
                  </a:lnTo>
                  <a:lnTo>
                    <a:pt x="4897158" y="11811"/>
                  </a:lnTo>
                  <a:lnTo>
                    <a:pt x="4897158" y="54101"/>
                  </a:lnTo>
                  <a:lnTo>
                    <a:pt x="4892459" y="54101"/>
                  </a:lnTo>
                  <a:lnTo>
                    <a:pt x="4886339" y="50196"/>
                  </a:lnTo>
                  <a:lnTo>
                    <a:pt x="4879790" y="46672"/>
                  </a:lnTo>
                  <a:lnTo>
                    <a:pt x="4842208" y="35998"/>
                  </a:lnTo>
                  <a:lnTo>
                    <a:pt x="4834420" y="35687"/>
                  </a:lnTo>
                  <a:lnTo>
                    <a:pt x="4825784" y="35687"/>
                  </a:lnTo>
                  <a:lnTo>
                    <a:pt x="4818545" y="36830"/>
                  </a:lnTo>
                  <a:lnTo>
                    <a:pt x="4812703" y="39243"/>
                  </a:lnTo>
                  <a:lnTo>
                    <a:pt x="4806734" y="41656"/>
                  </a:lnTo>
                  <a:lnTo>
                    <a:pt x="4803813" y="44958"/>
                  </a:lnTo>
                  <a:lnTo>
                    <a:pt x="4803813" y="49402"/>
                  </a:lnTo>
                  <a:lnTo>
                    <a:pt x="4803813" y="53339"/>
                  </a:lnTo>
                  <a:lnTo>
                    <a:pt x="4805083" y="56387"/>
                  </a:lnTo>
                  <a:lnTo>
                    <a:pt x="4807877" y="58420"/>
                  </a:lnTo>
                  <a:lnTo>
                    <a:pt x="4810544" y="60578"/>
                  </a:lnTo>
                  <a:lnTo>
                    <a:pt x="4816767" y="62611"/>
                  </a:lnTo>
                  <a:lnTo>
                    <a:pt x="4826673" y="64643"/>
                  </a:lnTo>
                  <a:lnTo>
                    <a:pt x="4832134" y="65786"/>
                  </a:lnTo>
                  <a:lnTo>
                    <a:pt x="4838103" y="66801"/>
                  </a:lnTo>
                  <a:lnTo>
                    <a:pt x="4844326" y="67945"/>
                  </a:lnTo>
                  <a:lnTo>
                    <a:pt x="4850676" y="68961"/>
                  </a:lnTo>
                  <a:lnTo>
                    <a:pt x="4888879" y="83651"/>
                  </a:lnTo>
                  <a:lnTo>
                    <a:pt x="4904651" y="118745"/>
                  </a:lnTo>
                  <a:lnTo>
                    <a:pt x="4903218" y="131060"/>
                  </a:lnTo>
                  <a:lnTo>
                    <a:pt x="4868845" y="167435"/>
                  </a:lnTo>
                  <a:lnTo>
                    <a:pt x="4817910" y="176275"/>
                  </a:lnTo>
                  <a:lnTo>
                    <a:pt x="4807027" y="176016"/>
                  </a:lnTo>
                  <a:lnTo>
                    <a:pt x="4768852" y="170049"/>
                  </a:lnTo>
                  <a:lnTo>
                    <a:pt x="4748314" y="162940"/>
                  </a:lnTo>
                  <a:lnTo>
                    <a:pt x="4748314" y="118872"/>
                  </a:lnTo>
                  <a:lnTo>
                    <a:pt x="4753267" y="118872"/>
                  </a:lnTo>
                  <a:lnTo>
                    <a:pt x="4755934" y="120776"/>
                  </a:lnTo>
                  <a:lnTo>
                    <a:pt x="4758982" y="122809"/>
                  </a:lnTo>
                  <a:lnTo>
                    <a:pt x="4762538" y="125095"/>
                  </a:lnTo>
                  <a:lnTo>
                    <a:pt x="4765967" y="127253"/>
                  </a:lnTo>
                  <a:lnTo>
                    <a:pt x="4771047" y="129667"/>
                  </a:lnTo>
                  <a:lnTo>
                    <a:pt x="4777524" y="132207"/>
                  </a:lnTo>
                  <a:lnTo>
                    <a:pt x="4782985" y="134493"/>
                  </a:lnTo>
                  <a:lnTo>
                    <a:pt x="4789335" y="136525"/>
                  </a:lnTo>
                  <a:lnTo>
                    <a:pt x="4796320" y="138175"/>
                  </a:lnTo>
                  <a:lnTo>
                    <a:pt x="4803432" y="139826"/>
                  </a:lnTo>
                  <a:lnTo>
                    <a:pt x="4810925" y="140588"/>
                  </a:lnTo>
                  <a:lnTo>
                    <a:pt x="4818926" y="140588"/>
                  </a:lnTo>
                  <a:lnTo>
                    <a:pt x="4829467" y="140588"/>
                  </a:lnTo>
                  <a:lnTo>
                    <a:pt x="4837341" y="139446"/>
                  </a:lnTo>
                  <a:lnTo>
                    <a:pt x="4842294" y="137160"/>
                  </a:lnTo>
                  <a:lnTo>
                    <a:pt x="4847374" y="134747"/>
                  </a:lnTo>
                  <a:lnTo>
                    <a:pt x="4849914" y="131318"/>
                  </a:lnTo>
                  <a:lnTo>
                    <a:pt x="4849914" y="126746"/>
                  </a:lnTo>
                  <a:lnTo>
                    <a:pt x="4849914" y="122682"/>
                  </a:lnTo>
                  <a:lnTo>
                    <a:pt x="4828451" y="112649"/>
                  </a:lnTo>
                  <a:lnTo>
                    <a:pt x="4824514" y="111760"/>
                  </a:lnTo>
                  <a:lnTo>
                    <a:pt x="4819180" y="110744"/>
                  </a:lnTo>
                  <a:lnTo>
                    <a:pt x="4812322" y="109727"/>
                  </a:lnTo>
                  <a:lnTo>
                    <a:pt x="4805591" y="108712"/>
                  </a:lnTo>
                  <a:lnTo>
                    <a:pt x="4766258" y="93255"/>
                  </a:lnTo>
                  <a:lnTo>
                    <a:pt x="4749076" y="56007"/>
                  </a:lnTo>
                  <a:lnTo>
                    <a:pt x="4750504" y="44505"/>
                  </a:lnTo>
                  <a:lnTo>
                    <a:pt x="4784340" y="9001"/>
                  </a:lnTo>
                  <a:lnTo>
                    <a:pt x="4815530" y="1000"/>
                  </a:lnTo>
                  <a:lnTo>
                    <a:pt x="4834293" y="0"/>
                  </a:lnTo>
                  <a:close/>
                </a:path>
                <a:path w="4904740" h="234950">
                  <a:moveTo>
                    <a:pt x="3945674" y="0"/>
                  </a:moveTo>
                  <a:lnTo>
                    <a:pt x="3984397" y="5655"/>
                  </a:lnTo>
                  <a:lnTo>
                    <a:pt x="4004221" y="13335"/>
                  </a:lnTo>
                  <a:lnTo>
                    <a:pt x="4004221" y="59055"/>
                  </a:lnTo>
                  <a:lnTo>
                    <a:pt x="3996601" y="59055"/>
                  </a:lnTo>
                  <a:lnTo>
                    <a:pt x="3994569" y="57276"/>
                  </a:lnTo>
                  <a:lnTo>
                    <a:pt x="3992029" y="55118"/>
                  </a:lnTo>
                  <a:lnTo>
                    <a:pt x="3989108" y="52832"/>
                  </a:lnTo>
                  <a:lnTo>
                    <a:pt x="3986187" y="50419"/>
                  </a:lnTo>
                  <a:lnTo>
                    <a:pt x="3982631" y="48133"/>
                  </a:lnTo>
                  <a:lnTo>
                    <a:pt x="3978313" y="45847"/>
                  </a:lnTo>
                  <a:lnTo>
                    <a:pt x="3974249" y="43561"/>
                  </a:lnTo>
                  <a:lnTo>
                    <a:pt x="3969804" y="41783"/>
                  </a:lnTo>
                  <a:lnTo>
                    <a:pt x="3964978" y="40386"/>
                  </a:lnTo>
                  <a:lnTo>
                    <a:pt x="3960152" y="38862"/>
                  </a:lnTo>
                  <a:lnTo>
                    <a:pt x="3954437" y="38226"/>
                  </a:lnTo>
                  <a:lnTo>
                    <a:pt x="3948087" y="38226"/>
                  </a:lnTo>
                  <a:lnTo>
                    <a:pt x="3937962" y="39082"/>
                  </a:lnTo>
                  <a:lnTo>
                    <a:pt x="3906494" y="67913"/>
                  </a:lnTo>
                  <a:lnTo>
                    <a:pt x="3903637" y="88773"/>
                  </a:lnTo>
                  <a:lnTo>
                    <a:pt x="3904375" y="100133"/>
                  </a:lnTo>
                  <a:lnTo>
                    <a:pt x="3929735" y="134794"/>
                  </a:lnTo>
                  <a:lnTo>
                    <a:pt x="3948976" y="137922"/>
                  </a:lnTo>
                  <a:lnTo>
                    <a:pt x="3955707" y="137922"/>
                  </a:lnTo>
                  <a:lnTo>
                    <a:pt x="3992029" y="121793"/>
                  </a:lnTo>
                  <a:lnTo>
                    <a:pt x="3996601" y="117475"/>
                  </a:lnTo>
                  <a:lnTo>
                    <a:pt x="4004221" y="117475"/>
                  </a:lnTo>
                  <a:lnTo>
                    <a:pt x="4004221" y="163195"/>
                  </a:lnTo>
                  <a:lnTo>
                    <a:pt x="3997843" y="166004"/>
                  </a:lnTo>
                  <a:lnTo>
                    <a:pt x="3955516" y="175934"/>
                  </a:lnTo>
                  <a:lnTo>
                    <a:pt x="3947325" y="176149"/>
                  </a:lnTo>
                  <a:lnTo>
                    <a:pt x="3936629" y="175817"/>
                  </a:lnTo>
                  <a:lnTo>
                    <a:pt x="3898686" y="168013"/>
                  </a:lnTo>
                  <a:lnTo>
                    <a:pt x="3864140" y="142652"/>
                  </a:lnTo>
                  <a:lnTo>
                    <a:pt x="3848590" y="99540"/>
                  </a:lnTo>
                  <a:lnTo>
                    <a:pt x="3848138" y="88773"/>
                  </a:lnTo>
                  <a:lnTo>
                    <a:pt x="3848616" y="77535"/>
                  </a:lnTo>
                  <a:lnTo>
                    <a:pt x="3860173" y="40393"/>
                  </a:lnTo>
                  <a:lnTo>
                    <a:pt x="3892302" y="11191"/>
                  </a:lnTo>
                  <a:lnTo>
                    <a:pt x="3936242" y="307"/>
                  </a:lnTo>
                  <a:lnTo>
                    <a:pt x="3945674" y="0"/>
                  </a:lnTo>
                  <a:close/>
                </a:path>
                <a:path w="4904740" h="234950">
                  <a:moveTo>
                    <a:pt x="3607092" y="0"/>
                  </a:moveTo>
                  <a:lnTo>
                    <a:pt x="3616109" y="0"/>
                  </a:lnTo>
                  <a:lnTo>
                    <a:pt x="3624237" y="1015"/>
                  </a:lnTo>
                  <a:lnTo>
                    <a:pt x="3631603" y="3175"/>
                  </a:lnTo>
                  <a:lnTo>
                    <a:pt x="3639096" y="5334"/>
                  </a:lnTo>
                  <a:lnTo>
                    <a:pt x="3645700" y="8255"/>
                  </a:lnTo>
                  <a:lnTo>
                    <a:pt x="3651796" y="12064"/>
                  </a:lnTo>
                  <a:lnTo>
                    <a:pt x="3653701" y="4572"/>
                  </a:lnTo>
                  <a:lnTo>
                    <a:pt x="3705771" y="4572"/>
                  </a:lnTo>
                  <a:lnTo>
                    <a:pt x="3705771" y="152526"/>
                  </a:lnTo>
                  <a:lnTo>
                    <a:pt x="3699167" y="192150"/>
                  </a:lnTo>
                  <a:lnTo>
                    <a:pt x="3674040" y="221557"/>
                  </a:lnTo>
                  <a:lnTo>
                    <a:pt x="3633095" y="233648"/>
                  </a:lnTo>
                  <a:lnTo>
                    <a:pt x="3612807" y="234696"/>
                  </a:lnTo>
                  <a:lnTo>
                    <a:pt x="3604163" y="234555"/>
                  </a:lnTo>
                  <a:lnTo>
                    <a:pt x="3562721" y="230235"/>
                  </a:lnTo>
                  <a:lnTo>
                    <a:pt x="3549307" y="227457"/>
                  </a:lnTo>
                  <a:lnTo>
                    <a:pt x="3549307" y="185674"/>
                  </a:lnTo>
                  <a:lnTo>
                    <a:pt x="3555784" y="185674"/>
                  </a:lnTo>
                  <a:lnTo>
                    <a:pt x="3562388" y="188213"/>
                  </a:lnTo>
                  <a:lnTo>
                    <a:pt x="3570262" y="190626"/>
                  </a:lnTo>
                  <a:lnTo>
                    <a:pt x="3604933" y="195961"/>
                  </a:lnTo>
                  <a:lnTo>
                    <a:pt x="3614839" y="195961"/>
                  </a:lnTo>
                  <a:lnTo>
                    <a:pt x="3622967" y="195072"/>
                  </a:lnTo>
                  <a:lnTo>
                    <a:pt x="3629190" y="193167"/>
                  </a:lnTo>
                  <a:lnTo>
                    <a:pt x="3635286" y="191388"/>
                  </a:lnTo>
                  <a:lnTo>
                    <a:pt x="3640112" y="188722"/>
                  </a:lnTo>
                  <a:lnTo>
                    <a:pt x="3643287" y="185420"/>
                  </a:lnTo>
                  <a:lnTo>
                    <a:pt x="3646462" y="182245"/>
                  </a:lnTo>
                  <a:lnTo>
                    <a:pt x="3648621" y="178181"/>
                  </a:lnTo>
                  <a:lnTo>
                    <a:pt x="3650018" y="173227"/>
                  </a:lnTo>
                  <a:lnTo>
                    <a:pt x="3651415" y="168275"/>
                  </a:lnTo>
                  <a:lnTo>
                    <a:pt x="3652050" y="162306"/>
                  </a:lnTo>
                  <a:lnTo>
                    <a:pt x="3652050" y="155321"/>
                  </a:lnTo>
                  <a:lnTo>
                    <a:pt x="3652050" y="152146"/>
                  </a:lnTo>
                  <a:lnTo>
                    <a:pt x="3611604" y="169005"/>
                  </a:lnTo>
                  <a:lnTo>
                    <a:pt x="3604552" y="169290"/>
                  </a:lnTo>
                  <a:lnTo>
                    <a:pt x="3588026" y="167979"/>
                  </a:lnTo>
                  <a:lnTo>
                    <a:pt x="3550450" y="148209"/>
                  </a:lnTo>
                  <a:lnTo>
                    <a:pt x="3532590" y="104114"/>
                  </a:lnTo>
                  <a:lnTo>
                    <a:pt x="3531400" y="83947"/>
                  </a:lnTo>
                  <a:lnTo>
                    <a:pt x="3531759" y="73921"/>
                  </a:lnTo>
                  <a:lnTo>
                    <a:pt x="3544179" y="34099"/>
                  </a:lnTo>
                  <a:lnTo>
                    <a:pt x="3577755" y="5714"/>
                  </a:lnTo>
                  <a:lnTo>
                    <a:pt x="3599614" y="357"/>
                  </a:lnTo>
                  <a:lnTo>
                    <a:pt x="3607092" y="0"/>
                  </a:lnTo>
                  <a:close/>
                </a:path>
                <a:path w="4904740" h="234950">
                  <a:moveTo>
                    <a:pt x="2927642" y="0"/>
                  </a:moveTo>
                  <a:lnTo>
                    <a:pt x="2966365" y="5655"/>
                  </a:lnTo>
                  <a:lnTo>
                    <a:pt x="2986189" y="13335"/>
                  </a:lnTo>
                  <a:lnTo>
                    <a:pt x="2986189" y="59055"/>
                  </a:lnTo>
                  <a:lnTo>
                    <a:pt x="2978569" y="59055"/>
                  </a:lnTo>
                  <a:lnTo>
                    <a:pt x="2976537" y="57276"/>
                  </a:lnTo>
                  <a:lnTo>
                    <a:pt x="2973997" y="55118"/>
                  </a:lnTo>
                  <a:lnTo>
                    <a:pt x="2971076" y="52832"/>
                  </a:lnTo>
                  <a:lnTo>
                    <a:pt x="2968155" y="50419"/>
                  </a:lnTo>
                  <a:lnTo>
                    <a:pt x="2964599" y="48133"/>
                  </a:lnTo>
                  <a:lnTo>
                    <a:pt x="2960281" y="45847"/>
                  </a:lnTo>
                  <a:lnTo>
                    <a:pt x="2956217" y="43561"/>
                  </a:lnTo>
                  <a:lnTo>
                    <a:pt x="2951772" y="41783"/>
                  </a:lnTo>
                  <a:lnTo>
                    <a:pt x="2946946" y="40386"/>
                  </a:lnTo>
                  <a:lnTo>
                    <a:pt x="2942120" y="38862"/>
                  </a:lnTo>
                  <a:lnTo>
                    <a:pt x="2936405" y="38226"/>
                  </a:lnTo>
                  <a:lnTo>
                    <a:pt x="2930055" y="38226"/>
                  </a:lnTo>
                  <a:lnTo>
                    <a:pt x="2919930" y="39082"/>
                  </a:lnTo>
                  <a:lnTo>
                    <a:pt x="2888462" y="67913"/>
                  </a:lnTo>
                  <a:lnTo>
                    <a:pt x="2885605" y="88773"/>
                  </a:lnTo>
                  <a:lnTo>
                    <a:pt x="2886343" y="100133"/>
                  </a:lnTo>
                  <a:lnTo>
                    <a:pt x="2911703" y="134794"/>
                  </a:lnTo>
                  <a:lnTo>
                    <a:pt x="2930944" y="137922"/>
                  </a:lnTo>
                  <a:lnTo>
                    <a:pt x="2937675" y="137922"/>
                  </a:lnTo>
                  <a:lnTo>
                    <a:pt x="2971457" y="123951"/>
                  </a:lnTo>
                  <a:lnTo>
                    <a:pt x="2973997" y="121793"/>
                  </a:lnTo>
                  <a:lnTo>
                    <a:pt x="2976410" y="119634"/>
                  </a:lnTo>
                  <a:lnTo>
                    <a:pt x="2978569" y="117475"/>
                  </a:lnTo>
                  <a:lnTo>
                    <a:pt x="2986189" y="117475"/>
                  </a:lnTo>
                  <a:lnTo>
                    <a:pt x="2986189" y="163195"/>
                  </a:lnTo>
                  <a:lnTo>
                    <a:pt x="2979811" y="166004"/>
                  </a:lnTo>
                  <a:lnTo>
                    <a:pt x="2937484" y="175934"/>
                  </a:lnTo>
                  <a:lnTo>
                    <a:pt x="2929293" y="176149"/>
                  </a:lnTo>
                  <a:lnTo>
                    <a:pt x="2918597" y="175817"/>
                  </a:lnTo>
                  <a:lnTo>
                    <a:pt x="2880654" y="168013"/>
                  </a:lnTo>
                  <a:lnTo>
                    <a:pt x="2846108" y="142652"/>
                  </a:lnTo>
                  <a:lnTo>
                    <a:pt x="2830558" y="99540"/>
                  </a:lnTo>
                  <a:lnTo>
                    <a:pt x="2830106" y="88773"/>
                  </a:lnTo>
                  <a:lnTo>
                    <a:pt x="2830584" y="77535"/>
                  </a:lnTo>
                  <a:lnTo>
                    <a:pt x="2842141" y="40393"/>
                  </a:lnTo>
                  <a:lnTo>
                    <a:pt x="2874270" y="11191"/>
                  </a:lnTo>
                  <a:lnTo>
                    <a:pt x="2918210" y="307"/>
                  </a:lnTo>
                  <a:lnTo>
                    <a:pt x="292764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50133" y="2283333"/>
              <a:ext cx="186182" cy="189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06676" y="2292223"/>
              <a:ext cx="4741545" cy="176530"/>
            </a:xfrm>
            <a:custGeom>
              <a:avLst/>
              <a:gdLst/>
              <a:ahLst/>
              <a:cxnLst/>
              <a:rect l="l" t="t" r="r" b="b"/>
              <a:pathLst>
                <a:path w="4741545" h="176530">
                  <a:moveTo>
                    <a:pt x="110362" y="253"/>
                  </a:moveTo>
                  <a:lnTo>
                    <a:pt x="152653" y="16001"/>
                  </a:lnTo>
                  <a:lnTo>
                    <a:pt x="167893" y="63118"/>
                  </a:lnTo>
                  <a:lnTo>
                    <a:pt x="167893" y="171957"/>
                  </a:lnTo>
                  <a:lnTo>
                    <a:pt x="114172" y="171957"/>
                  </a:lnTo>
                  <a:lnTo>
                    <a:pt x="114172" y="89026"/>
                  </a:lnTo>
                  <a:lnTo>
                    <a:pt x="114172" y="82296"/>
                  </a:lnTo>
                  <a:lnTo>
                    <a:pt x="113791" y="75564"/>
                  </a:lnTo>
                  <a:lnTo>
                    <a:pt x="113029" y="68834"/>
                  </a:lnTo>
                  <a:lnTo>
                    <a:pt x="112395" y="62229"/>
                  </a:lnTo>
                  <a:lnTo>
                    <a:pt x="111252" y="57276"/>
                  </a:lnTo>
                  <a:lnTo>
                    <a:pt x="109473" y="54101"/>
                  </a:lnTo>
                  <a:lnTo>
                    <a:pt x="107568" y="50418"/>
                  </a:lnTo>
                  <a:lnTo>
                    <a:pt x="104647" y="47751"/>
                  </a:lnTo>
                  <a:lnTo>
                    <a:pt x="100837" y="46100"/>
                  </a:lnTo>
                  <a:lnTo>
                    <a:pt x="97028" y="44323"/>
                  </a:lnTo>
                  <a:lnTo>
                    <a:pt x="91693" y="43561"/>
                  </a:lnTo>
                  <a:lnTo>
                    <a:pt x="84835" y="43561"/>
                  </a:lnTo>
                  <a:lnTo>
                    <a:pt x="79883" y="43561"/>
                  </a:lnTo>
                  <a:lnTo>
                    <a:pt x="53721" y="53466"/>
                  </a:lnTo>
                  <a:lnTo>
                    <a:pt x="53721" y="171957"/>
                  </a:lnTo>
                  <a:lnTo>
                    <a:pt x="0" y="171957"/>
                  </a:lnTo>
                  <a:lnTo>
                    <a:pt x="0" y="4825"/>
                  </a:lnTo>
                  <a:lnTo>
                    <a:pt x="53721" y="4825"/>
                  </a:lnTo>
                  <a:lnTo>
                    <a:pt x="53721" y="23240"/>
                  </a:lnTo>
                  <a:lnTo>
                    <a:pt x="60793" y="18028"/>
                  </a:lnTo>
                  <a:lnTo>
                    <a:pt x="102477" y="615"/>
                  </a:lnTo>
                  <a:lnTo>
                    <a:pt x="110362" y="253"/>
                  </a:lnTo>
                  <a:close/>
                </a:path>
                <a:path w="4741545" h="176530">
                  <a:moveTo>
                    <a:pt x="4655185" y="0"/>
                  </a:moveTo>
                  <a:lnTo>
                    <a:pt x="4694539" y="3524"/>
                  </a:lnTo>
                  <a:lnTo>
                    <a:pt x="4730132" y="22145"/>
                  </a:lnTo>
                  <a:lnTo>
                    <a:pt x="4741545" y="58292"/>
                  </a:lnTo>
                  <a:lnTo>
                    <a:pt x="4741545" y="171957"/>
                  </a:lnTo>
                  <a:lnTo>
                    <a:pt x="4688459" y="171957"/>
                  </a:lnTo>
                  <a:lnTo>
                    <a:pt x="4688459" y="154304"/>
                  </a:lnTo>
                  <a:lnTo>
                    <a:pt x="4685538" y="156463"/>
                  </a:lnTo>
                  <a:lnTo>
                    <a:pt x="4681982" y="159003"/>
                  </a:lnTo>
                  <a:lnTo>
                    <a:pt x="4677664" y="162178"/>
                  </a:lnTo>
                  <a:lnTo>
                    <a:pt x="4673473" y="165226"/>
                  </a:lnTo>
                  <a:lnTo>
                    <a:pt x="4649216" y="174751"/>
                  </a:lnTo>
                  <a:lnTo>
                    <a:pt x="4643628" y="175894"/>
                  </a:lnTo>
                  <a:lnTo>
                    <a:pt x="4637405" y="176402"/>
                  </a:lnTo>
                  <a:lnTo>
                    <a:pt x="4630674" y="176402"/>
                  </a:lnTo>
                  <a:lnTo>
                    <a:pt x="4590796" y="161671"/>
                  </a:lnTo>
                  <a:lnTo>
                    <a:pt x="4574667" y="124078"/>
                  </a:lnTo>
                  <a:lnTo>
                    <a:pt x="4575188" y="115341"/>
                  </a:lnTo>
                  <a:lnTo>
                    <a:pt x="4599066" y="79462"/>
                  </a:lnTo>
                  <a:lnTo>
                    <a:pt x="4642993" y="66293"/>
                  </a:lnTo>
                  <a:lnTo>
                    <a:pt x="4688713" y="62102"/>
                  </a:lnTo>
                  <a:lnTo>
                    <a:pt x="4688713" y="61213"/>
                  </a:lnTo>
                  <a:lnTo>
                    <a:pt x="4688713" y="51942"/>
                  </a:lnTo>
                  <a:lnTo>
                    <a:pt x="4684903" y="45592"/>
                  </a:lnTo>
                  <a:lnTo>
                    <a:pt x="4644009" y="36829"/>
                  </a:lnTo>
                  <a:lnTo>
                    <a:pt x="4637317" y="37117"/>
                  </a:lnTo>
                  <a:lnTo>
                    <a:pt x="4598543" y="46989"/>
                  </a:lnTo>
                  <a:lnTo>
                    <a:pt x="4594225" y="48767"/>
                  </a:lnTo>
                  <a:lnTo>
                    <a:pt x="4589272" y="48767"/>
                  </a:lnTo>
                  <a:lnTo>
                    <a:pt x="4589272" y="8381"/>
                  </a:lnTo>
                  <a:lnTo>
                    <a:pt x="4594205" y="7211"/>
                  </a:lnTo>
                  <a:lnTo>
                    <a:pt x="4636023" y="777"/>
                  </a:lnTo>
                  <a:lnTo>
                    <a:pt x="4645586" y="192"/>
                  </a:lnTo>
                  <a:lnTo>
                    <a:pt x="4655185" y="0"/>
                  </a:lnTo>
                  <a:close/>
                </a:path>
                <a:path w="4741545" h="176530">
                  <a:moveTo>
                    <a:pt x="3754501" y="0"/>
                  </a:moveTo>
                  <a:lnTo>
                    <a:pt x="3793855" y="3524"/>
                  </a:lnTo>
                  <a:lnTo>
                    <a:pt x="3829448" y="22145"/>
                  </a:lnTo>
                  <a:lnTo>
                    <a:pt x="3840861" y="58292"/>
                  </a:lnTo>
                  <a:lnTo>
                    <a:pt x="3840861" y="171957"/>
                  </a:lnTo>
                  <a:lnTo>
                    <a:pt x="3787775" y="171957"/>
                  </a:lnTo>
                  <a:lnTo>
                    <a:pt x="3787775" y="154304"/>
                  </a:lnTo>
                  <a:lnTo>
                    <a:pt x="3784854" y="156463"/>
                  </a:lnTo>
                  <a:lnTo>
                    <a:pt x="3781298" y="159003"/>
                  </a:lnTo>
                  <a:lnTo>
                    <a:pt x="3776980" y="162178"/>
                  </a:lnTo>
                  <a:lnTo>
                    <a:pt x="3772789" y="165226"/>
                  </a:lnTo>
                  <a:lnTo>
                    <a:pt x="3748532" y="174751"/>
                  </a:lnTo>
                  <a:lnTo>
                    <a:pt x="3742944" y="175894"/>
                  </a:lnTo>
                  <a:lnTo>
                    <a:pt x="3736721" y="176402"/>
                  </a:lnTo>
                  <a:lnTo>
                    <a:pt x="3729990" y="176402"/>
                  </a:lnTo>
                  <a:lnTo>
                    <a:pt x="3690112" y="161671"/>
                  </a:lnTo>
                  <a:lnTo>
                    <a:pt x="3673983" y="124078"/>
                  </a:lnTo>
                  <a:lnTo>
                    <a:pt x="3674504" y="115341"/>
                  </a:lnTo>
                  <a:lnTo>
                    <a:pt x="3698382" y="79462"/>
                  </a:lnTo>
                  <a:lnTo>
                    <a:pt x="3742309" y="66293"/>
                  </a:lnTo>
                  <a:lnTo>
                    <a:pt x="3788029" y="62102"/>
                  </a:lnTo>
                  <a:lnTo>
                    <a:pt x="3788029" y="61213"/>
                  </a:lnTo>
                  <a:lnTo>
                    <a:pt x="3788029" y="51942"/>
                  </a:lnTo>
                  <a:lnTo>
                    <a:pt x="3784219" y="45592"/>
                  </a:lnTo>
                  <a:lnTo>
                    <a:pt x="3743325" y="36829"/>
                  </a:lnTo>
                  <a:lnTo>
                    <a:pt x="3736633" y="37117"/>
                  </a:lnTo>
                  <a:lnTo>
                    <a:pt x="3697859" y="46989"/>
                  </a:lnTo>
                  <a:lnTo>
                    <a:pt x="3693541" y="48767"/>
                  </a:lnTo>
                  <a:lnTo>
                    <a:pt x="3688588" y="48767"/>
                  </a:lnTo>
                  <a:lnTo>
                    <a:pt x="3688588" y="8381"/>
                  </a:lnTo>
                  <a:lnTo>
                    <a:pt x="3693521" y="7211"/>
                  </a:lnTo>
                  <a:lnTo>
                    <a:pt x="3735339" y="777"/>
                  </a:lnTo>
                  <a:lnTo>
                    <a:pt x="3744902" y="192"/>
                  </a:lnTo>
                  <a:lnTo>
                    <a:pt x="37545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33343" y="2283079"/>
              <a:ext cx="185166" cy="19469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02763" y="2283079"/>
              <a:ext cx="185166" cy="19469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04813" y="2282698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80484" y="2291842"/>
              <a:ext cx="878205" cy="177800"/>
            </a:xfrm>
            <a:custGeom>
              <a:avLst/>
              <a:gdLst/>
              <a:ahLst/>
              <a:cxnLst/>
              <a:rect l="l" t="t" r="r" b="b"/>
              <a:pathLst>
                <a:path w="878204" h="177800">
                  <a:moveTo>
                    <a:pt x="786384" y="0"/>
                  </a:moveTo>
                  <a:lnTo>
                    <a:pt x="825230" y="5921"/>
                  </a:lnTo>
                  <a:lnTo>
                    <a:pt x="864502" y="36750"/>
                  </a:lnTo>
                  <a:lnTo>
                    <a:pt x="877951" y="88900"/>
                  </a:lnTo>
                  <a:lnTo>
                    <a:pt x="876450" y="108380"/>
                  </a:lnTo>
                  <a:lnTo>
                    <a:pt x="853948" y="153797"/>
                  </a:lnTo>
                  <a:lnTo>
                    <a:pt x="806906" y="176067"/>
                  </a:lnTo>
                  <a:lnTo>
                    <a:pt x="786384" y="177546"/>
                  </a:lnTo>
                  <a:lnTo>
                    <a:pt x="765881" y="176067"/>
                  </a:lnTo>
                  <a:lnTo>
                    <a:pt x="718947" y="153797"/>
                  </a:lnTo>
                  <a:lnTo>
                    <a:pt x="696444" y="108380"/>
                  </a:lnTo>
                  <a:lnTo>
                    <a:pt x="694943" y="88900"/>
                  </a:lnTo>
                  <a:lnTo>
                    <a:pt x="696446" y="69252"/>
                  </a:lnTo>
                  <a:lnTo>
                    <a:pt x="719074" y="23622"/>
                  </a:lnTo>
                  <a:lnTo>
                    <a:pt x="766026" y="1476"/>
                  </a:lnTo>
                  <a:lnTo>
                    <a:pt x="786384" y="0"/>
                  </a:lnTo>
                  <a:close/>
                </a:path>
                <a:path w="878204" h="177800">
                  <a:moveTo>
                    <a:pt x="473963" y="0"/>
                  </a:moveTo>
                  <a:lnTo>
                    <a:pt x="512810" y="5921"/>
                  </a:lnTo>
                  <a:lnTo>
                    <a:pt x="552082" y="36750"/>
                  </a:lnTo>
                  <a:lnTo>
                    <a:pt x="565530" y="88900"/>
                  </a:lnTo>
                  <a:lnTo>
                    <a:pt x="564030" y="108380"/>
                  </a:lnTo>
                  <a:lnTo>
                    <a:pt x="541527" y="153797"/>
                  </a:lnTo>
                  <a:lnTo>
                    <a:pt x="494486" y="176067"/>
                  </a:lnTo>
                  <a:lnTo>
                    <a:pt x="473963" y="177546"/>
                  </a:lnTo>
                  <a:lnTo>
                    <a:pt x="453461" y="176067"/>
                  </a:lnTo>
                  <a:lnTo>
                    <a:pt x="406526" y="153797"/>
                  </a:lnTo>
                  <a:lnTo>
                    <a:pt x="384024" y="108380"/>
                  </a:lnTo>
                  <a:lnTo>
                    <a:pt x="382524" y="88900"/>
                  </a:lnTo>
                  <a:lnTo>
                    <a:pt x="384026" y="69252"/>
                  </a:lnTo>
                  <a:lnTo>
                    <a:pt x="406653" y="23622"/>
                  </a:lnTo>
                  <a:lnTo>
                    <a:pt x="453606" y="1476"/>
                  </a:lnTo>
                  <a:lnTo>
                    <a:pt x="473963" y="0"/>
                  </a:lnTo>
                  <a:close/>
                </a:path>
                <a:path w="878204" h="177800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4" y="79883"/>
                  </a:lnTo>
                  <a:lnTo>
                    <a:pt x="176784" y="98679"/>
                  </a:lnTo>
                  <a:lnTo>
                    <a:pt x="54101" y="98679"/>
                  </a:lnTo>
                  <a:lnTo>
                    <a:pt x="55479" y="107918"/>
                  </a:lnTo>
                  <a:lnTo>
                    <a:pt x="86105" y="136556"/>
                  </a:lnTo>
                  <a:lnTo>
                    <a:pt x="109600" y="139192"/>
                  </a:lnTo>
                  <a:lnTo>
                    <a:pt x="118026" y="138811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9" y="119887"/>
                  </a:lnTo>
                  <a:lnTo>
                    <a:pt x="173609" y="162941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6" y="176784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6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3" y="24130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24352" y="2282698"/>
              <a:ext cx="195071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91792" y="2232660"/>
              <a:ext cx="4263390" cy="236220"/>
            </a:xfrm>
            <a:custGeom>
              <a:avLst/>
              <a:gdLst/>
              <a:ahLst/>
              <a:cxnLst/>
              <a:rect l="l" t="t" r="r" b="b"/>
              <a:pathLst>
                <a:path w="4263390" h="236219">
                  <a:moveTo>
                    <a:pt x="513969" y="59181"/>
                  </a:moveTo>
                  <a:lnTo>
                    <a:pt x="563760" y="70754"/>
                  </a:lnTo>
                  <a:lnTo>
                    <a:pt x="590740" y="104886"/>
                  </a:lnTo>
                  <a:lnTo>
                    <a:pt x="595883" y="139064"/>
                  </a:lnTo>
                  <a:lnTo>
                    <a:pt x="595883" y="157861"/>
                  </a:lnTo>
                  <a:lnTo>
                    <a:pt x="473201" y="157861"/>
                  </a:lnTo>
                  <a:lnTo>
                    <a:pt x="474579" y="167100"/>
                  </a:lnTo>
                  <a:lnTo>
                    <a:pt x="505206" y="195738"/>
                  </a:lnTo>
                  <a:lnTo>
                    <a:pt x="528701" y="198374"/>
                  </a:lnTo>
                  <a:lnTo>
                    <a:pt x="537126" y="197992"/>
                  </a:lnTo>
                  <a:lnTo>
                    <a:pt x="575881" y="185912"/>
                  </a:lnTo>
                  <a:lnTo>
                    <a:pt x="586739" y="179069"/>
                  </a:lnTo>
                  <a:lnTo>
                    <a:pt x="592708" y="179069"/>
                  </a:lnTo>
                  <a:lnTo>
                    <a:pt x="592708" y="222123"/>
                  </a:lnTo>
                  <a:lnTo>
                    <a:pt x="583781" y="225502"/>
                  </a:lnTo>
                  <a:lnTo>
                    <a:pt x="541575" y="235172"/>
                  </a:lnTo>
                  <a:lnTo>
                    <a:pt x="522986" y="235965"/>
                  </a:lnTo>
                  <a:lnTo>
                    <a:pt x="499296" y="234559"/>
                  </a:lnTo>
                  <a:lnTo>
                    <a:pt x="460728" y="223267"/>
                  </a:lnTo>
                  <a:lnTo>
                    <a:pt x="425783" y="185928"/>
                  </a:lnTo>
                  <a:lnTo>
                    <a:pt x="419100" y="148970"/>
                  </a:lnTo>
                  <a:lnTo>
                    <a:pt x="420673" y="129299"/>
                  </a:lnTo>
                  <a:lnTo>
                    <a:pt x="444373" y="83312"/>
                  </a:lnTo>
                  <a:lnTo>
                    <a:pt x="493057" y="60684"/>
                  </a:lnTo>
                  <a:lnTo>
                    <a:pt x="513969" y="59181"/>
                  </a:lnTo>
                  <a:close/>
                </a:path>
                <a:path w="4263390" h="236219">
                  <a:moveTo>
                    <a:pt x="94868" y="59181"/>
                  </a:moveTo>
                  <a:lnTo>
                    <a:pt x="144660" y="70754"/>
                  </a:lnTo>
                  <a:lnTo>
                    <a:pt x="171640" y="104886"/>
                  </a:lnTo>
                  <a:lnTo>
                    <a:pt x="176784" y="139064"/>
                  </a:lnTo>
                  <a:lnTo>
                    <a:pt x="176784" y="157861"/>
                  </a:lnTo>
                  <a:lnTo>
                    <a:pt x="54101" y="157861"/>
                  </a:lnTo>
                  <a:lnTo>
                    <a:pt x="55479" y="167100"/>
                  </a:lnTo>
                  <a:lnTo>
                    <a:pt x="86105" y="195738"/>
                  </a:lnTo>
                  <a:lnTo>
                    <a:pt x="109600" y="198374"/>
                  </a:lnTo>
                  <a:lnTo>
                    <a:pt x="118026" y="197992"/>
                  </a:lnTo>
                  <a:lnTo>
                    <a:pt x="156781" y="185912"/>
                  </a:lnTo>
                  <a:lnTo>
                    <a:pt x="167640" y="179069"/>
                  </a:lnTo>
                  <a:lnTo>
                    <a:pt x="173609" y="179069"/>
                  </a:lnTo>
                  <a:lnTo>
                    <a:pt x="173609" y="222123"/>
                  </a:lnTo>
                  <a:lnTo>
                    <a:pt x="164681" y="225502"/>
                  </a:lnTo>
                  <a:lnTo>
                    <a:pt x="122475" y="235172"/>
                  </a:lnTo>
                  <a:lnTo>
                    <a:pt x="103885" y="235965"/>
                  </a:lnTo>
                  <a:lnTo>
                    <a:pt x="80196" y="234559"/>
                  </a:lnTo>
                  <a:lnTo>
                    <a:pt x="41628" y="223267"/>
                  </a:lnTo>
                  <a:lnTo>
                    <a:pt x="6683" y="185928"/>
                  </a:lnTo>
                  <a:lnTo>
                    <a:pt x="0" y="148970"/>
                  </a:lnTo>
                  <a:lnTo>
                    <a:pt x="1573" y="129299"/>
                  </a:lnTo>
                  <a:lnTo>
                    <a:pt x="25272" y="83312"/>
                  </a:lnTo>
                  <a:lnTo>
                    <a:pt x="73957" y="60684"/>
                  </a:lnTo>
                  <a:lnTo>
                    <a:pt x="94868" y="59181"/>
                  </a:lnTo>
                  <a:close/>
                </a:path>
                <a:path w="4263390" h="236219">
                  <a:moveTo>
                    <a:pt x="4209287" y="0"/>
                  </a:moveTo>
                  <a:lnTo>
                    <a:pt x="4263008" y="0"/>
                  </a:lnTo>
                  <a:lnTo>
                    <a:pt x="4263008" y="231520"/>
                  </a:lnTo>
                  <a:lnTo>
                    <a:pt x="4209287" y="231520"/>
                  </a:lnTo>
                  <a:lnTo>
                    <a:pt x="4209287" y="0"/>
                  </a:lnTo>
                  <a:close/>
                </a:path>
                <a:path w="4263390" h="236219">
                  <a:moveTo>
                    <a:pt x="4105655" y="0"/>
                  </a:moveTo>
                  <a:lnTo>
                    <a:pt x="4159377" y="0"/>
                  </a:lnTo>
                  <a:lnTo>
                    <a:pt x="4159377" y="231520"/>
                  </a:lnTo>
                  <a:lnTo>
                    <a:pt x="4105655" y="231520"/>
                  </a:lnTo>
                  <a:lnTo>
                    <a:pt x="4105655" y="0"/>
                  </a:lnTo>
                  <a:close/>
                </a:path>
                <a:path w="4263390" h="236219">
                  <a:moveTo>
                    <a:pt x="3616452" y="0"/>
                  </a:moveTo>
                  <a:lnTo>
                    <a:pt x="3673094" y="0"/>
                  </a:lnTo>
                  <a:lnTo>
                    <a:pt x="3673094" y="40512"/>
                  </a:lnTo>
                  <a:lnTo>
                    <a:pt x="3616452" y="40512"/>
                  </a:lnTo>
                  <a:lnTo>
                    <a:pt x="3616452" y="0"/>
                  </a:lnTo>
                  <a:close/>
                </a:path>
                <a:path w="4263390" h="236219">
                  <a:moveTo>
                    <a:pt x="3092196" y="0"/>
                  </a:moveTo>
                  <a:lnTo>
                    <a:pt x="3145917" y="0"/>
                  </a:lnTo>
                  <a:lnTo>
                    <a:pt x="3145917" y="231520"/>
                  </a:lnTo>
                  <a:lnTo>
                    <a:pt x="3092196" y="231520"/>
                  </a:lnTo>
                  <a:lnTo>
                    <a:pt x="3092196" y="0"/>
                  </a:lnTo>
                  <a:close/>
                </a:path>
                <a:path w="4263390" h="236219">
                  <a:moveTo>
                    <a:pt x="2292604" y="0"/>
                  </a:moveTo>
                  <a:lnTo>
                    <a:pt x="2346324" y="0"/>
                  </a:lnTo>
                  <a:lnTo>
                    <a:pt x="2346324" y="231520"/>
                  </a:lnTo>
                  <a:lnTo>
                    <a:pt x="2292604" y="231520"/>
                  </a:lnTo>
                  <a:lnTo>
                    <a:pt x="2292604" y="214122"/>
                  </a:lnTo>
                  <a:lnTo>
                    <a:pt x="2285843" y="219382"/>
                  </a:lnTo>
                  <a:lnTo>
                    <a:pt x="2246677" y="235759"/>
                  </a:lnTo>
                  <a:lnTo>
                    <a:pt x="2239010" y="236092"/>
                  </a:lnTo>
                  <a:lnTo>
                    <a:pt x="2224532" y="234636"/>
                  </a:lnTo>
                  <a:lnTo>
                    <a:pt x="2190242" y="212598"/>
                  </a:lnTo>
                  <a:lnTo>
                    <a:pt x="2173097" y="168128"/>
                  </a:lnTo>
                  <a:lnTo>
                    <a:pt x="2171954" y="149225"/>
                  </a:lnTo>
                  <a:lnTo>
                    <a:pt x="2172336" y="138866"/>
                  </a:lnTo>
                  <a:lnTo>
                    <a:pt x="2185416" y="96265"/>
                  </a:lnTo>
                  <a:lnTo>
                    <a:pt x="2212603" y="69345"/>
                  </a:lnTo>
                  <a:lnTo>
                    <a:pt x="2248408" y="59816"/>
                  </a:lnTo>
                  <a:lnTo>
                    <a:pt x="2258314" y="59816"/>
                  </a:lnTo>
                  <a:lnTo>
                    <a:pt x="2266569" y="60832"/>
                  </a:lnTo>
                  <a:lnTo>
                    <a:pt x="2272919" y="62991"/>
                  </a:lnTo>
                  <a:lnTo>
                    <a:pt x="2279396" y="65150"/>
                  </a:lnTo>
                  <a:lnTo>
                    <a:pt x="2285872" y="67817"/>
                  </a:lnTo>
                  <a:lnTo>
                    <a:pt x="2292604" y="71119"/>
                  </a:lnTo>
                  <a:lnTo>
                    <a:pt x="2292604" y="0"/>
                  </a:lnTo>
                  <a:close/>
                </a:path>
                <a:path w="4263390" h="236219">
                  <a:moveTo>
                    <a:pt x="1350264" y="0"/>
                  </a:moveTo>
                  <a:lnTo>
                    <a:pt x="1403984" y="0"/>
                  </a:lnTo>
                  <a:lnTo>
                    <a:pt x="1403984" y="231520"/>
                  </a:lnTo>
                  <a:lnTo>
                    <a:pt x="1350264" y="231520"/>
                  </a:lnTo>
                  <a:lnTo>
                    <a:pt x="135026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9552" y="2223516"/>
              <a:ext cx="192658" cy="25311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70065" y="2221992"/>
              <a:ext cx="145542" cy="25133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968768" y="3123564"/>
            <a:ext cx="227545" cy="227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1232763" y="3101339"/>
            <a:ext cx="5962650" cy="313055"/>
            <a:chOff x="1232763" y="3101339"/>
            <a:chExt cx="5962650" cy="313055"/>
          </a:xfrm>
        </p:grpSpPr>
        <p:sp>
          <p:nvSpPr>
            <p:cNvPr id="53" name="object 53"/>
            <p:cNvSpPr/>
            <p:nvPr/>
          </p:nvSpPr>
          <p:spPr>
            <a:xfrm>
              <a:off x="1241907" y="3110483"/>
              <a:ext cx="5943752" cy="29451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61102" y="3283457"/>
              <a:ext cx="2425065" cy="113664"/>
            </a:xfrm>
            <a:custGeom>
              <a:avLst/>
              <a:gdLst/>
              <a:ahLst/>
              <a:cxnLst/>
              <a:rect l="l" t="t" r="r" b="b"/>
              <a:pathLst>
                <a:path w="2425065" h="113664">
                  <a:moveTo>
                    <a:pt x="2367026" y="0"/>
                  </a:moveTo>
                  <a:lnTo>
                    <a:pt x="2424556" y="0"/>
                  </a:lnTo>
                  <a:lnTo>
                    <a:pt x="2370963" y="113664"/>
                  </a:lnTo>
                  <a:lnTo>
                    <a:pt x="2337816" y="113664"/>
                  </a:lnTo>
                  <a:lnTo>
                    <a:pt x="2367026" y="0"/>
                  </a:lnTo>
                  <a:close/>
                </a:path>
                <a:path w="2425065" h="113664">
                  <a:moveTo>
                    <a:pt x="29210" y="0"/>
                  </a:moveTo>
                  <a:lnTo>
                    <a:pt x="86741" y="0"/>
                  </a:lnTo>
                  <a:lnTo>
                    <a:pt x="33147" y="113664"/>
                  </a:lnTo>
                  <a:lnTo>
                    <a:pt x="0" y="113664"/>
                  </a:lnTo>
                  <a:lnTo>
                    <a:pt x="292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68015" y="3254374"/>
              <a:ext cx="77597" cy="648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86558" y="3254374"/>
              <a:ext cx="77597" cy="648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41668" y="3200272"/>
              <a:ext cx="83693" cy="10744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48959" y="3200272"/>
              <a:ext cx="83693" cy="1148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03852" y="3200272"/>
              <a:ext cx="83693" cy="10744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56991" y="3197859"/>
              <a:ext cx="90296" cy="12115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33068" y="3174237"/>
              <a:ext cx="5656580" cy="229235"/>
            </a:xfrm>
            <a:custGeom>
              <a:avLst/>
              <a:gdLst/>
              <a:ahLst/>
              <a:cxnLst/>
              <a:rect l="l" t="t" r="r" b="b"/>
              <a:pathLst>
                <a:path w="5656580" h="229235">
                  <a:moveTo>
                    <a:pt x="4999228" y="28956"/>
                  </a:moveTo>
                  <a:lnTo>
                    <a:pt x="4963791" y="54477"/>
                  </a:lnTo>
                  <a:lnTo>
                    <a:pt x="4962652" y="62737"/>
                  </a:lnTo>
                  <a:lnTo>
                    <a:pt x="5032121" y="62737"/>
                  </a:lnTo>
                  <a:lnTo>
                    <a:pt x="5007042" y="29479"/>
                  </a:lnTo>
                  <a:lnTo>
                    <a:pt x="4999228" y="28956"/>
                  </a:lnTo>
                  <a:close/>
                </a:path>
                <a:path w="5656580" h="229235">
                  <a:moveTo>
                    <a:pt x="4580128" y="28956"/>
                  </a:moveTo>
                  <a:lnTo>
                    <a:pt x="4544691" y="54477"/>
                  </a:lnTo>
                  <a:lnTo>
                    <a:pt x="4543552" y="62737"/>
                  </a:lnTo>
                  <a:lnTo>
                    <a:pt x="4613021" y="62737"/>
                  </a:lnTo>
                  <a:lnTo>
                    <a:pt x="4587942" y="29479"/>
                  </a:lnTo>
                  <a:lnTo>
                    <a:pt x="4580128" y="28956"/>
                  </a:lnTo>
                  <a:close/>
                </a:path>
                <a:path w="5656580" h="229235">
                  <a:moveTo>
                    <a:pt x="2661411" y="28956"/>
                  </a:moveTo>
                  <a:lnTo>
                    <a:pt x="2625975" y="54477"/>
                  </a:lnTo>
                  <a:lnTo>
                    <a:pt x="2624835" y="62737"/>
                  </a:lnTo>
                  <a:lnTo>
                    <a:pt x="2694305" y="62737"/>
                  </a:lnTo>
                  <a:lnTo>
                    <a:pt x="2669226" y="29479"/>
                  </a:lnTo>
                  <a:lnTo>
                    <a:pt x="2661411" y="28956"/>
                  </a:lnTo>
                  <a:close/>
                </a:path>
                <a:path w="5656580" h="229235">
                  <a:moveTo>
                    <a:pt x="2242311" y="28956"/>
                  </a:moveTo>
                  <a:lnTo>
                    <a:pt x="2206875" y="54477"/>
                  </a:lnTo>
                  <a:lnTo>
                    <a:pt x="2205735" y="62737"/>
                  </a:lnTo>
                  <a:lnTo>
                    <a:pt x="2275205" y="62737"/>
                  </a:lnTo>
                  <a:lnTo>
                    <a:pt x="2250126" y="29479"/>
                  </a:lnTo>
                  <a:lnTo>
                    <a:pt x="2242311" y="28956"/>
                  </a:lnTo>
                  <a:close/>
                </a:path>
                <a:path w="5656580" h="229235">
                  <a:moveTo>
                    <a:pt x="5466968" y="635"/>
                  </a:moveTo>
                  <a:lnTo>
                    <a:pt x="5523230" y="635"/>
                  </a:lnTo>
                  <a:lnTo>
                    <a:pt x="5563108" y="108712"/>
                  </a:lnTo>
                  <a:lnTo>
                    <a:pt x="5601334" y="635"/>
                  </a:lnTo>
                  <a:lnTo>
                    <a:pt x="5656326" y="635"/>
                  </a:lnTo>
                  <a:lnTo>
                    <a:pt x="5563488" y="229108"/>
                  </a:lnTo>
                  <a:lnTo>
                    <a:pt x="5505323" y="229108"/>
                  </a:lnTo>
                  <a:lnTo>
                    <a:pt x="5531992" y="166497"/>
                  </a:lnTo>
                  <a:lnTo>
                    <a:pt x="5466968" y="635"/>
                  </a:lnTo>
                  <a:close/>
                </a:path>
                <a:path w="5656580" h="229235">
                  <a:moveTo>
                    <a:pt x="3861689" y="635"/>
                  </a:moveTo>
                  <a:lnTo>
                    <a:pt x="3915409" y="635"/>
                  </a:lnTo>
                  <a:lnTo>
                    <a:pt x="3915409" y="167766"/>
                  </a:lnTo>
                  <a:lnTo>
                    <a:pt x="3861689" y="167766"/>
                  </a:lnTo>
                  <a:lnTo>
                    <a:pt x="3861689" y="635"/>
                  </a:lnTo>
                  <a:close/>
                </a:path>
                <a:path w="5656580" h="229235">
                  <a:moveTo>
                    <a:pt x="3544316" y="635"/>
                  </a:moveTo>
                  <a:lnTo>
                    <a:pt x="3600577" y="635"/>
                  </a:lnTo>
                  <a:lnTo>
                    <a:pt x="3629279" y="115824"/>
                  </a:lnTo>
                  <a:lnTo>
                    <a:pt x="3664839" y="635"/>
                  </a:lnTo>
                  <a:lnTo>
                    <a:pt x="3712336" y="635"/>
                  </a:lnTo>
                  <a:lnTo>
                    <a:pt x="3746246" y="115824"/>
                  </a:lnTo>
                  <a:lnTo>
                    <a:pt x="3774440" y="635"/>
                  </a:lnTo>
                  <a:lnTo>
                    <a:pt x="3829557" y="635"/>
                  </a:lnTo>
                  <a:lnTo>
                    <a:pt x="3777742" y="167766"/>
                  </a:lnTo>
                  <a:lnTo>
                    <a:pt x="3720846" y="167766"/>
                  </a:lnTo>
                  <a:lnTo>
                    <a:pt x="3686809" y="55117"/>
                  </a:lnTo>
                  <a:lnTo>
                    <a:pt x="3653154" y="167766"/>
                  </a:lnTo>
                  <a:lnTo>
                    <a:pt x="3595751" y="167766"/>
                  </a:lnTo>
                  <a:lnTo>
                    <a:pt x="3544316" y="635"/>
                  </a:lnTo>
                  <a:close/>
                </a:path>
                <a:path w="5656580" h="229235">
                  <a:moveTo>
                    <a:pt x="3129153" y="635"/>
                  </a:moveTo>
                  <a:lnTo>
                    <a:pt x="3185414" y="635"/>
                  </a:lnTo>
                  <a:lnTo>
                    <a:pt x="3225292" y="108712"/>
                  </a:lnTo>
                  <a:lnTo>
                    <a:pt x="3263519" y="635"/>
                  </a:lnTo>
                  <a:lnTo>
                    <a:pt x="3318509" y="635"/>
                  </a:lnTo>
                  <a:lnTo>
                    <a:pt x="3225672" y="229108"/>
                  </a:lnTo>
                  <a:lnTo>
                    <a:pt x="3167507" y="229108"/>
                  </a:lnTo>
                  <a:lnTo>
                    <a:pt x="3194177" y="166497"/>
                  </a:lnTo>
                  <a:lnTo>
                    <a:pt x="3129153" y="635"/>
                  </a:lnTo>
                  <a:close/>
                </a:path>
                <a:path w="5656580" h="229235">
                  <a:moveTo>
                    <a:pt x="0" y="635"/>
                  </a:moveTo>
                  <a:lnTo>
                    <a:pt x="53720" y="635"/>
                  </a:lnTo>
                  <a:lnTo>
                    <a:pt x="53720" y="83565"/>
                  </a:lnTo>
                  <a:lnTo>
                    <a:pt x="53720" y="91948"/>
                  </a:lnTo>
                  <a:lnTo>
                    <a:pt x="53975" y="98933"/>
                  </a:lnTo>
                  <a:lnTo>
                    <a:pt x="54609" y="104648"/>
                  </a:lnTo>
                  <a:lnTo>
                    <a:pt x="55118" y="110236"/>
                  </a:lnTo>
                  <a:lnTo>
                    <a:pt x="56387" y="114808"/>
                  </a:lnTo>
                  <a:lnTo>
                    <a:pt x="58419" y="118490"/>
                  </a:lnTo>
                  <a:lnTo>
                    <a:pt x="60197" y="122174"/>
                  </a:lnTo>
                  <a:lnTo>
                    <a:pt x="63118" y="124840"/>
                  </a:lnTo>
                  <a:lnTo>
                    <a:pt x="66928" y="126491"/>
                  </a:lnTo>
                  <a:lnTo>
                    <a:pt x="70738" y="128270"/>
                  </a:lnTo>
                  <a:lnTo>
                    <a:pt x="76072" y="129032"/>
                  </a:lnTo>
                  <a:lnTo>
                    <a:pt x="82931" y="129032"/>
                  </a:lnTo>
                  <a:lnTo>
                    <a:pt x="87503" y="129032"/>
                  </a:lnTo>
                  <a:lnTo>
                    <a:pt x="92582" y="128270"/>
                  </a:lnTo>
                  <a:lnTo>
                    <a:pt x="98043" y="126491"/>
                  </a:lnTo>
                  <a:lnTo>
                    <a:pt x="103631" y="124840"/>
                  </a:lnTo>
                  <a:lnTo>
                    <a:pt x="108965" y="122427"/>
                  </a:lnTo>
                  <a:lnTo>
                    <a:pt x="114172" y="119125"/>
                  </a:lnTo>
                  <a:lnTo>
                    <a:pt x="114172" y="635"/>
                  </a:lnTo>
                  <a:lnTo>
                    <a:pt x="167894" y="635"/>
                  </a:lnTo>
                  <a:lnTo>
                    <a:pt x="167894" y="167766"/>
                  </a:lnTo>
                  <a:lnTo>
                    <a:pt x="114172" y="167766"/>
                  </a:lnTo>
                  <a:lnTo>
                    <a:pt x="114172" y="149351"/>
                  </a:lnTo>
                  <a:lnTo>
                    <a:pt x="106908" y="154638"/>
                  </a:lnTo>
                  <a:lnTo>
                    <a:pt x="65795" y="171979"/>
                  </a:lnTo>
                  <a:lnTo>
                    <a:pt x="57531" y="172338"/>
                  </a:lnTo>
                  <a:lnTo>
                    <a:pt x="44507" y="171358"/>
                  </a:lnTo>
                  <a:lnTo>
                    <a:pt x="8411" y="147532"/>
                  </a:lnTo>
                  <a:lnTo>
                    <a:pt x="0" y="109474"/>
                  </a:lnTo>
                  <a:lnTo>
                    <a:pt x="0" y="635"/>
                  </a:lnTo>
                  <a:close/>
                </a:path>
                <a:path w="5656580" h="229235">
                  <a:moveTo>
                    <a:pt x="5232018" y="0"/>
                  </a:moveTo>
                  <a:lnTo>
                    <a:pt x="5233924" y="0"/>
                  </a:lnTo>
                  <a:lnTo>
                    <a:pt x="5236083" y="126"/>
                  </a:lnTo>
                  <a:lnTo>
                    <a:pt x="5238496" y="126"/>
                  </a:lnTo>
                  <a:lnTo>
                    <a:pt x="5240782" y="253"/>
                  </a:lnTo>
                  <a:lnTo>
                    <a:pt x="5242940" y="381"/>
                  </a:lnTo>
                  <a:lnTo>
                    <a:pt x="5244718" y="635"/>
                  </a:lnTo>
                  <a:lnTo>
                    <a:pt x="5244718" y="51688"/>
                  </a:lnTo>
                  <a:lnTo>
                    <a:pt x="5239892" y="51688"/>
                  </a:lnTo>
                  <a:lnTo>
                    <a:pt x="5237607" y="50926"/>
                  </a:lnTo>
                  <a:lnTo>
                    <a:pt x="5233924" y="50291"/>
                  </a:lnTo>
                  <a:lnTo>
                    <a:pt x="5228971" y="49911"/>
                  </a:lnTo>
                  <a:lnTo>
                    <a:pt x="5223890" y="49529"/>
                  </a:lnTo>
                  <a:lnTo>
                    <a:pt x="5219700" y="49275"/>
                  </a:lnTo>
                  <a:lnTo>
                    <a:pt x="5216271" y="49275"/>
                  </a:lnTo>
                  <a:lnTo>
                    <a:pt x="5208651" y="49275"/>
                  </a:lnTo>
                  <a:lnTo>
                    <a:pt x="5201920" y="49784"/>
                  </a:lnTo>
                  <a:lnTo>
                    <a:pt x="5196078" y="50800"/>
                  </a:lnTo>
                  <a:lnTo>
                    <a:pt x="5190235" y="51815"/>
                  </a:lnTo>
                  <a:lnTo>
                    <a:pt x="5184012" y="53466"/>
                  </a:lnTo>
                  <a:lnTo>
                    <a:pt x="5177282" y="55879"/>
                  </a:lnTo>
                  <a:lnTo>
                    <a:pt x="5177282" y="167766"/>
                  </a:lnTo>
                  <a:lnTo>
                    <a:pt x="5123560" y="167766"/>
                  </a:lnTo>
                  <a:lnTo>
                    <a:pt x="5123560" y="635"/>
                  </a:lnTo>
                  <a:lnTo>
                    <a:pt x="5177282" y="635"/>
                  </a:lnTo>
                  <a:lnTo>
                    <a:pt x="5177282" y="25146"/>
                  </a:lnTo>
                  <a:lnTo>
                    <a:pt x="5185834" y="18242"/>
                  </a:lnTo>
                  <a:lnTo>
                    <a:pt x="5224780" y="0"/>
                  </a:lnTo>
                  <a:lnTo>
                    <a:pt x="5232018" y="0"/>
                  </a:lnTo>
                  <a:close/>
                </a:path>
                <a:path w="5656580" h="229235">
                  <a:moveTo>
                    <a:pt x="2894203" y="0"/>
                  </a:moveTo>
                  <a:lnTo>
                    <a:pt x="2896108" y="0"/>
                  </a:lnTo>
                  <a:lnTo>
                    <a:pt x="2898267" y="126"/>
                  </a:lnTo>
                  <a:lnTo>
                    <a:pt x="2900680" y="126"/>
                  </a:lnTo>
                  <a:lnTo>
                    <a:pt x="2902966" y="253"/>
                  </a:lnTo>
                  <a:lnTo>
                    <a:pt x="2905124" y="381"/>
                  </a:lnTo>
                  <a:lnTo>
                    <a:pt x="2906903" y="635"/>
                  </a:lnTo>
                  <a:lnTo>
                    <a:pt x="2906903" y="51688"/>
                  </a:lnTo>
                  <a:lnTo>
                    <a:pt x="2902077" y="51688"/>
                  </a:lnTo>
                  <a:lnTo>
                    <a:pt x="2899791" y="50926"/>
                  </a:lnTo>
                  <a:lnTo>
                    <a:pt x="2896108" y="50291"/>
                  </a:lnTo>
                  <a:lnTo>
                    <a:pt x="2891155" y="49911"/>
                  </a:lnTo>
                  <a:lnTo>
                    <a:pt x="2886074" y="49529"/>
                  </a:lnTo>
                  <a:lnTo>
                    <a:pt x="2881884" y="49275"/>
                  </a:lnTo>
                  <a:lnTo>
                    <a:pt x="2878455" y="49275"/>
                  </a:lnTo>
                  <a:lnTo>
                    <a:pt x="2870835" y="49275"/>
                  </a:lnTo>
                  <a:lnTo>
                    <a:pt x="2839466" y="55879"/>
                  </a:lnTo>
                  <a:lnTo>
                    <a:pt x="2839466" y="167766"/>
                  </a:lnTo>
                  <a:lnTo>
                    <a:pt x="2785745" y="167766"/>
                  </a:lnTo>
                  <a:lnTo>
                    <a:pt x="2785745" y="635"/>
                  </a:lnTo>
                  <a:lnTo>
                    <a:pt x="2839466" y="635"/>
                  </a:lnTo>
                  <a:lnTo>
                    <a:pt x="2839466" y="25146"/>
                  </a:lnTo>
                  <a:lnTo>
                    <a:pt x="2848018" y="18242"/>
                  </a:lnTo>
                  <a:lnTo>
                    <a:pt x="2886964" y="0"/>
                  </a:lnTo>
                  <a:lnTo>
                    <a:pt x="289420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30321" y="3165093"/>
              <a:ext cx="139446" cy="18605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37528" y="3170300"/>
              <a:ext cx="732790" cy="234950"/>
            </a:xfrm>
            <a:custGeom>
              <a:avLst/>
              <a:gdLst/>
              <a:ahLst/>
              <a:cxnLst/>
              <a:rect l="l" t="t" r="r" b="b"/>
              <a:pathLst>
                <a:path w="732790" h="234950">
                  <a:moveTo>
                    <a:pt x="633729" y="0"/>
                  </a:moveTo>
                  <a:lnTo>
                    <a:pt x="642747" y="0"/>
                  </a:lnTo>
                  <a:lnTo>
                    <a:pt x="650875" y="1015"/>
                  </a:lnTo>
                  <a:lnTo>
                    <a:pt x="658241" y="3175"/>
                  </a:lnTo>
                  <a:lnTo>
                    <a:pt x="665734" y="5334"/>
                  </a:lnTo>
                  <a:lnTo>
                    <a:pt x="672338" y="8254"/>
                  </a:lnTo>
                  <a:lnTo>
                    <a:pt x="678434" y="12064"/>
                  </a:lnTo>
                  <a:lnTo>
                    <a:pt x="680339" y="4572"/>
                  </a:lnTo>
                  <a:lnTo>
                    <a:pt x="732409" y="4572"/>
                  </a:lnTo>
                  <a:lnTo>
                    <a:pt x="732409" y="152526"/>
                  </a:lnTo>
                  <a:lnTo>
                    <a:pt x="725804" y="192150"/>
                  </a:lnTo>
                  <a:lnTo>
                    <a:pt x="700678" y="221557"/>
                  </a:lnTo>
                  <a:lnTo>
                    <a:pt x="659733" y="233648"/>
                  </a:lnTo>
                  <a:lnTo>
                    <a:pt x="639445" y="234696"/>
                  </a:lnTo>
                  <a:lnTo>
                    <a:pt x="630801" y="234555"/>
                  </a:lnTo>
                  <a:lnTo>
                    <a:pt x="589359" y="230235"/>
                  </a:lnTo>
                  <a:lnTo>
                    <a:pt x="575945" y="227457"/>
                  </a:lnTo>
                  <a:lnTo>
                    <a:pt x="575945" y="185674"/>
                  </a:lnTo>
                  <a:lnTo>
                    <a:pt x="582422" y="185674"/>
                  </a:lnTo>
                  <a:lnTo>
                    <a:pt x="589026" y="188213"/>
                  </a:lnTo>
                  <a:lnTo>
                    <a:pt x="596900" y="190626"/>
                  </a:lnTo>
                  <a:lnTo>
                    <a:pt x="631571" y="195961"/>
                  </a:lnTo>
                  <a:lnTo>
                    <a:pt x="641476" y="195961"/>
                  </a:lnTo>
                  <a:lnTo>
                    <a:pt x="649604" y="195072"/>
                  </a:lnTo>
                  <a:lnTo>
                    <a:pt x="655827" y="193166"/>
                  </a:lnTo>
                  <a:lnTo>
                    <a:pt x="661924" y="191388"/>
                  </a:lnTo>
                  <a:lnTo>
                    <a:pt x="666750" y="188722"/>
                  </a:lnTo>
                  <a:lnTo>
                    <a:pt x="669925" y="185420"/>
                  </a:lnTo>
                  <a:lnTo>
                    <a:pt x="673100" y="182245"/>
                  </a:lnTo>
                  <a:lnTo>
                    <a:pt x="675259" y="178181"/>
                  </a:lnTo>
                  <a:lnTo>
                    <a:pt x="676655" y="173227"/>
                  </a:lnTo>
                  <a:lnTo>
                    <a:pt x="678052" y="168275"/>
                  </a:lnTo>
                  <a:lnTo>
                    <a:pt x="678688" y="162306"/>
                  </a:lnTo>
                  <a:lnTo>
                    <a:pt x="678688" y="155321"/>
                  </a:lnTo>
                  <a:lnTo>
                    <a:pt x="678688" y="152146"/>
                  </a:lnTo>
                  <a:lnTo>
                    <a:pt x="638242" y="169005"/>
                  </a:lnTo>
                  <a:lnTo>
                    <a:pt x="631190" y="169290"/>
                  </a:lnTo>
                  <a:lnTo>
                    <a:pt x="614664" y="167979"/>
                  </a:lnTo>
                  <a:lnTo>
                    <a:pt x="577088" y="148209"/>
                  </a:lnTo>
                  <a:lnTo>
                    <a:pt x="559228" y="104114"/>
                  </a:lnTo>
                  <a:lnTo>
                    <a:pt x="558038" y="83947"/>
                  </a:lnTo>
                  <a:lnTo>
                    <a:pt x="558397" y="73921"/>
                  </a:lnTo>
                  <a:lnTo>
                    <a:pt x="570817" y="34099"/>
                  </a:lnTo>
                  <a:lnTo>
                    <a:pt x="604393" y="5714"/>
                  </a:lnTo>
                  <a:lnTo>
                    <a:pt x="626252" y="357"/>
                  </a:lnTo>
                  <a:lnTo>
                    <a:pt x="633729" y="0"/>
                  </a:lnTo>
                  <a:close/>
                </a:path>
                <a:path w="732790" h="234950">
                  <a:moveTo>
                    <a:pt x="110362" y="0"/>
                  </a:moveTo>
                  <a:lnTo>
                    <a:pt x="152654" y="15748"/>
                  </a:lnTo>
                  <a:lnTo>
                    <a:pt x="167894" y="62864"/>
                  </a:lnTo>
                  <a:lnTo>
                    <a:pt x="167894" y="171703"/>
                  </a:lnTo>
                  <a:lnTo>
                    <a:pt x="114173" y="171703"/>
                  </a:lnTo>
                  <a:lnTo>
                    <a:pt x="114173" y="88773"/>
                  </a:lnTo>
                  <a:lnTo>
                    <a:pt x="114173" y="82041"/>
                  </a:lnTo>
                  <a:lnTo>
                    <a:pt x="113792" y="75311"/>
                  </a:lnTo>
                  <a:lnTo>
                    <a:pt x="113030" y="68579"/>
                  </a:lnTo>
                  <a:lnTo>
                    <a:pt x="112395" y="61975"/>
                  </a:lnTo>
                  <a:lnTo>
                    <a:pt x="111125" y="57023"/>
                  </a:lnTo>
                  <a:lnTo>
                    <a:pt x="109474" y="53848"/>
                  </a:lnTo>
                  <a:lnTo>
                    <a:pt x="107569" y="50164"/>
                  </a:lnTo>
                  <a:lnTo>
                    <a:pt x="104648" y="47498"/>
                  </a:lnTo>
                  <a:lnTo>
                    <a:pt x="100837" y="45847"/>
                  </a:lnTo>
                  <a:lnTo>
                    <a:pt x="97028" y="44069"/>
                  </a:lnTo>
                  <a:lnTo>
                    <a:pt x="91694" y="43307"/>
                  </a:lnTo>
                  <a:lnTo>
                    <a:pt x="84836" y="43307"/>
                  </a:lnTo>
                  <a:lnTo>
                    <a:pt x="79883" y="43307"/>
                  </a:lnTo>
                  <a:lnTo>
                    <a:pt x="53721" y="53212"/>
                  </a:lnTo>
                  <a:lnTo>
                    <a:pt x="53721" y="171703"/>
                  </a:lnTo>
                  <a:lnTo>
                    <a:pt x="0" y="171703"/>
                  </a:lnTo>
                  <a:lnTo>
                    <a:pt x="0" y="4572"/>
                  </a:lnTo>
                  <a:lnTo>
                    <a:pt x="53721" y="4572"/>
                  </a:lnTo>
                  <a:lnTo>
                    <a:pt x="53721" y="22987"/>
                  </a:lnTo>
                  <a:lnTo>
                    <a:pt x="60793" y="17774"/>
                  </a:lnTo>
                  <a:lnTo>
                    <a:pt x="102477" y="361"/>
                  </a:lnTo>
                  <a:lnTo>
                    <a:pt x="1103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89245" y="3161156"/>
              <a:ext cx="186182" cy="18999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630297" y="3170300"/>
              <a:ext cx="1901825" cy="234950"/>
            </a:xfrm>
            <a:custGeom>
              <a:avLst/>
              <a:gdLst/>
              <a:ahLst/>
              <a:cxnLst/>
              <a:rect l="l" t="t" r="r" b="b"/>
              <a:pathLst>
                <a:path w="1901825" h="234950">
                  <a:moveTo>
                    <a:pt x="1803145" y="0"/>
                  </a:moveTo>
                  <a:lnTo>
                    <a:pt x="1812163" y="0"/>
                  </a:lnTo>
                  <a:lnTo>
                    <a:pt x="1820290" y="1015"/>
                  </a:lnTo>
                  <a:lnTo>
                    <a:pt x="1827656" y="3175"/>
                  </a:lnTo>
                  <a:lnTo>
                    <a:pt x="1835150" y="5334"/>
                  </a:lnTo>
                  <a:lnTo>
                    <a:pt x="1841753" y="8254"/>
                  </a:lnTo>
                  <a:lnTo>
                    <a:pt x="1847850" y="12064"/>
                  </a:lnTo>
                  <a:lnTo>
                    <a:pt x="1849754" y="4572"/>
                  </a:lnTo>
                  <a:lnTo>
                    <a:pt x="1901825" y="4572"/>
                  </a:lnTo>
                  <a:lnTo>
                    <a:pt x="1901825" y="152526"/>
                  </a:lnTo>
                  <a:lnTo>
                    <a:pt x="1895220" y="192150"/>
                  </a:lnTo>
                  <a:lnTo>
                    <a:pt x="1870094" y="221557"/>
                  </a:lnTo>
                  <a:lnTo>
                    <a:pt x="1829149" y="233648"/>
                  </a:lnTo>
                  <a:lnTo>
                    <a:pt x="1808861" y="234696"/>
                  </a:lnTo>
                  <a:lnTo>
                    <a:pt x="1800217" y="234555"/>
                  </a:lnTo>
                  <a:lnTo>
                    <a:pt x="1758775" y="230235"/>
                  </a:lnTo>
                  <a:lnTo>
                    <a:pt x="1745361" y="227457"/>
                  </a:lnTo>
                  <a:lnTo>
                    <a:pt x="1745361" y="185674"/>
                  </a:lnTo>
                  <a:lnTo>
                    <a:pt x="1751838" y="185674"/>
                  </a:lnTo>
                  <a:lnTo>
                    <a:pt x="1758441" y="188213"/>
                  </a:lnTo>
                  <a:lnTo>
                    <a:pt x="1766315" y="190626"/>
                  </a:lnTo>
                  <a:lnTo>
                    <a:pt x="1800987" y="195961"/>
                  </a:lnTo>
                  <a:lnTo>
                    <a:pt x="1810892" y="195961"/>
                  </a:lnTo>
                  <a:lnTo>
                    <a:pt x="1819020" y="195072"/>
                  </a:lnTo>
                  <a:lnTo>
                    <a:pt x="1825243" y="193166"/>
                  </a:lnTo>
                  <a:lnTo>
                    <a:pt x="1831339" y="191388"/>
                  </a:lnTo>
                  <a:lnTo>
                    <a:pt x="1836165" y="188722"/>
                  </a:lnTo>
                  <a:lnTo>
                    <a:pt x="1839340" y="185420"/>
                  </a:lnTo>
                  <a:lnTo>
                    <a:pt x="1842515" y="182245"/>
                  </a:lnTo>
                  <a:lnTo>
                    <a:pt x="1844675" y="178181"/>
                  </a:lnTo>
                  <a:lnTo>
                    <a:pt x="1846072" y="173227"/>
                  </a:lnTo>
                  <a:lnTo>
                    <a:pt x="1847468" y="168275"/>
                  </a:lnTo>
                  <a:lnTo>
                    <a:pt x="1848103" y="162306"/>
                  </a:lnTo>
                  <a:lnTo>
                    <a:pt x="1848103" y="155321"/>
                  </a:lnTo>
                  <a:lnTo>
                    <a:pt x="1848103" y="152146"/>
                  </a:lnTo>
                  <a:lnTo>
                    <a:pt x="1807658" y="169005"/>
                  </a:lnTo>
                  <a:lnTo>
                    <a:pt x="1800605" y="169290"/>
                  </a:lnTo>
                  <a:lnTo>
                    <a:pt x="1784080" y="167979"/>
                  </a:lnTo>
                  <a:lnTo>
                    <a:pt x="1746503" y="148209"/>
                  </a:lnTo>
                  <a:lnTo>
                    <a:pt x="1728644" y="104114"/>
                  </a:lnTo>
                  <a:lnTo>
                    <a:pt x="1727453" y="83947"/>
                  </a:lnTo>
                  <a:lnTo>
                    <a:pt x="1727813" y="73921"/>
                  </a:lnTo>
                  <a:lnTo>
                    <a:pt x="1740233" y="34099"/>
                  </a:lnTo>
                  <a:lnTo>
                    <a:pt x="1773808" y="5714"/>
                  </a:lnTo>
                  <a:lnTo>
                    <a:pt x="1795668" y="357"/>
                  </a:lnTo>
                  <a:lnTo>
                    <a:pt x="1803145" y="0"/>
                  </a:lnTo>
                  <a:close/>
                </a:path>
                <a:path w="1901825" h="234950">
                  <a:moveTo>
                    <a:pt x="1279778" y="0"/>
                  </a:moveTo>
                  <a:lnTo>
                    <a:pt x="1322069" y="15748"/>
                  </a:lnTo>
                  <a:lnTo>
                    <a:pt x="1337310" y="62864"/>
                  </a:lnTo>
                  <a:lnTo>
                    <a:pt x="1337310" y="171703"/>
                  </a:lnTo>
                  <a:lnTo>
                    <a:pt x="1283589" y="171703"/>
                  </a:lnTo>
                  <a:lnTo>
                    <a:pt x="1283589" y="88773"/>
                  </a:lnTo>
                  <a:lnTo>
                    <a:pt x="1283589" y="82041"/>
                  </a:lnTo>
                  <a:lnTo>
                    <a:pt x="1283207" y="75311"/>
                  </a:lnTo>
                  <a:lnTo>
                    <a:pt x="1282445" y="68579"/>
                  </a:lnTo>
                  <a:lnTo>
                    <a:pt x="1281811" y="61975"/>
                  </a:lnTo>
                  <a:lnTo>
                    <a:pt x="1280667" y="57023"/>
                  </a:lnTo>
                  <a:lnTo>
                    <a:pt x="1278889" y="53848"/>
                  </a:lnTo>
                  <a:lnTo>
                    <a:pt x="1276985" y="50164"/>
                  </a:lnTo>
                  <a:lnTo>
                    <a:pt x="1274064" y="47498"/>
                  </a:lnTo>
                  <a:lnTo>
                    <a:pt x="1270253" y="45847"/>
                  </a:lnTo>
                  <a:lnTo>
                    <a:pt x="1266443" y="44069"/>
                  </a:lnTo>
                  <a:lnTo>
                    <a:pt x="1261110" y="43307"/>
                  </a:lnTo>
                  <a:lnTo>
                    <a:pt x="1254252" y="43307"/>
                  </a:lnTo>
                  <a:lnTo>
                    <a:pt x="1249299" y="43307"/>
                  </a:lnTo>
                  <a:lnTo>
                    <a:pt x="1223137" y="53212"/>
                  </a:lnTo>
                  <a:lnTo>
                    <a:pt x="1223137" y="171703"/>
                  </a:lnTo>
                  <a:lnTo>
                    <a:pt x="1169415" y="171703"/>
                  </a:lnTo>
                  <a:lnTo>
                    <a:pt x="1169415" y="4572"/>
                  </a:lnTo>
                  <a:lnTo>
                    <a:pt x="1223137" y="4572"/>
                  </a:lnTo>
                  <a:lnTo>
                    <a:pt x="1223137" y="22987"/>
                  </a:lnTo>
                  <a:lnTo>
                    <a:pt x="1230209" y="17774"/>
                  </a:lnTo>
                  <a:lnTo>
                    <a:pt x="1271893" y="361"/>
                  </a:lnTo>
                  <a:lnTo>
                    <a:pt x="1279778" y="0"/>
                  </a:lnTo>
                  <a:close/>
                </a:path>
                <a:path w="1901825" h="234950">
                  <a:moveTo>
                    <a:pt x="85978" y="0"/>
                  </a:moveTo>
                  <a:lnTo>
                    <a:pt x="130038" y="5685"/>
                  </a:lnTo>
                  <a:lnTo>
                    <a:pt x="148844" y="11811"/>
                  </a:lnTo>
                  <a:lnTo>
                    <a:pt x="148844" y="54101"/>
                  </a:lnTo>
                  <a:lnTo>
                    <a:pt x="144144" y="54101"/>
                  </a:lnTo>
                  <a:lnTo>
                    <a:pt x="138025" y="50196"/>
                  </a:lnTo>
                  <a:lnTo>
                    <a:pt x="131476" y="46672"/>
                  </a:lnTo>
                  <a:lnTo>
                    <a:pt x="93894" y="35998"/>
                  </a:lnTo>
                  <a:lnTo>
                    <a:pt x="86105" y="35687"/>
                  </a:lnTo>
                  <a:lnTo>
                    <a:pt x="77469" y="35687"/>
                  </a:lnTo>
                  <a:lnTo>
                    <a:pt x="70230" y="36829"/>
                  </a:lnTo>
                  <a:lnTo>
                    <a:pt x="64388" y="39243"/>
                  </a:lnTo>
                  <a:lnTo>
                    <a:pt x="58419" y="41656"/>
                  </a:lnTo>
                  <a:lnTo>
                    <a:pt x="55498" y="44958"/>
                  </a:lnTo>
                  <a:lnTo>
                    <a:pt x="55498" y="49402"/>
                  </a:lnTo>
                  <a:lnTo>
                    <a:pt x="55498" y="53339"/>
                  </a:lnTo>
                  <a:lnTo>
                    <a:pt x="56768" y="56387"/>
                  </a:lnTo>
                  <a:lnTo>
                    <a:pt x="59562" y="58420"/>
                  </a:lnTo>
                  <a:lnTo>
                    <a:pt x="62229" y="60578"/>
                  </a:lnTo>
                  <a:lnTo>
                    <a:pt x="68452" y="62611"/>
                  </a:lnTo>
                  <a:lnTo>
                    <a:pt x="78358" y="64643"/>
                  </a:lnTo>
                  <a:lnTo>
                    <a:pt x="83819" y="65786"/>
                  </a:lnTo>
                  <a:lnTo>
                    <a:pt x="89788" y="66801"/>
                  </a:lnTo>
                  <a:lnTo>
                    <a:pt x="96011" y="67945"/>
                  </a:lnTo>
                  <a:lnTo>
                    <a:pt x="102361" y="68961"/>
                  </a:lnTo>
                  <a:lnTo>
                    <a:pt x="140565" y="83651"/>
                  </a:lnTo>
                  <a:lnTo>
                    <a:pt x="156336" y="118745"/>
                  </a:lnTo>
                  <a:lnTo>
                    <a:pt x="154904" y="131060"/>
                  </a:lnTo>
                  <a:lnTo>
                    <a:pt x="120530" y="167435"/>
                  </a:lnTo>
                  <a:lnTo>
                    <a:pt x="69595" y="176275"/>
                  </a:lnTo>
                  <a:lnTo>
                    <a:pt x="58713" y="176016"/>
                  </a:lnTo>
                  <a:lnTo>
                    <a:pt x="20538" y="170049"/>
                  </a:lnTo>
                  <a:lnTo>
                    <a:pt x="0" y="162940"/>
                  </a:lnTo>
                  <a:lnTo>
                    <a:pt x="0" y="118872"/>
                  </a:lnTo>
                  <a:lnTo>
                    <a:pt x="4952" y="118872"/>
                  </a:lnTo>
                  <a:lnTo>
                    <a:pt x="7619" y="120776"/>
                  </a:lnTo>
                  <a:lnTo>
                    <a:pt x="10667" y="122809"/>
                  </a:lnTo>
                  <a:lnTo>
                    <a:pt x="14223" y="125095"/>
                  </a:lnTo>
                  <a:lnTo>
                    <a:pt x="17652" y="127253"/>
                  </a:lnTo>
                  <a:lnTo>
                    <a:pt x="22732" y="129666"/>
                  </a:lnTo>
                  <a:lnTo>
                    <a:pt x="29209" y="132207"/>
                  </a:lnTo>
                  <a:lnTo>
                    <a:pt x="34670" y="134493"/>
                  </a:lnTo>
                  <a:lnTo>
                    <a:pt x="41020" y="136525"/>
                  </a:lnTo>
                  <a:lnTo>
                    <a:pt x="48005" y="138175"/>
                  </a:lnTo>
                  <a:lnTo>
                    <a:pt x="55117" y="139826"/>
                  </a:lnTo>
                  <a:lnTo>
                    <a:pt x="62610" y="140588"/>
                  </a:lnTo>
                  <a:lnTo>
                    <a:pt x="70611" y="140588"/>
                  </a:lnTo>
                  <a:lnTo>
                    <a:pt x="81152" y="140588"/>
                  </a:lnTo>
                  <a:lnTo>
                    <a:pt x="89026" y="139446"/>
                  </a:lnTo>
                  <a:lnTo>
                    <a:pt x="93979" y="137160"/>
                  </a:lnTo>
                  <a:lnTo>
                    <a:pt x="99059" y="134747"/>
                  </a:lnTo>
                  <a:lnTo>
                    <a:pt x="101600" y="131318"/>
                  </a:lnTo>
                  <a:lnTo>
                    <a:pt x="101600" y="126746"/>
                  </a:lnTo>
                  <a:lnTo>
                    <a:pt x="101600" y="122682"/>
                  </a:lnTo>
                  <a:lnTo>
                    <a:pt x="80136" y="112649"/>
                  </a:lnTo>
                  <a:lnTo>
                    <a:pt x="76200" y="111760"/>
                  </a:lnTo>
                  <a:lnTo>
                    <a:pt x="70865" y="110744"/>
                  </a:lnTo>
                  <a:lnTo>
                    <a:pt x="64007" y="109727"/>
                  </a:lnTo>
                  <a:lnTo>
                    <a:pt x="57276" y="108712"/>
                  </a:lnTo>
                  <a:lnTo>
                    <a:pt x="17944" y="93255"/>
                  </a:lnTo>
                  <a:lnTo>
                    <a:pt x="761" y="56007"/>
                  </a:lnTo>
                  <a:lnTo>
                    <a:pt x="2190" y="44505"/>
                  </a:lnTo>
                  <a:lnTo>
                    <a:pt x="36026" y="9001"/>
                  </a:lnTo>
                  <a:lnTo>
                    <a:pt x="67216" y="1000"/>
                  </a:lnTo>
                  <a:lnTo>
                    <a:pt x="8597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337688" y="3161156"/>
              <a:ext cx="174625" cy="19456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29537" y="3161156"/>
              <a:ext cx="174370" cy="19443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41907" y="3170300"/>
              <a:ext cx="156845" cy="176530"/>
            </a:xfrm>
            <a:custGeom>
              <a:avLst/>
              <a:gdLst/>
              <a:ahLst/>
              <a:cxnLst/>
              <a:rect l="l" t="t" r="r" b="b"/>
              <a:pathLst>
                <a:path w="156844" h="176529">
                  <a:moveTo>
                    <a:pt x="86004" y="0"/>
                  </a:moveTo>
                  <a:lnTo>
                    <a:pt x="130063" y="5685"/>
                  </a:lnTo>
                  <a:lnTo>
                    <a:pt x="148869" y="11811"/>
                  </a:lnTo>
                  <a:lnTo>
                    <a:pt x="148869" y="54101"/>
                  </a:lnTo>
                  <a:lnTo>
                    <a:pt x="144170" y="54101"/>
                  </a:lnTo>
                  <a:lnTo>
                    <a:pt x="138050" y="50196"/>
                  </a:lnTo>
                  <a:lnTo>
                    <a:pt x="131502" y="46672"/>
                  </a:lnTo>
                  <a:lnTo>
                    <a:pt x="93920" y="35998"/>
                  </a:lnTo>
                  <a:lnTo>
                    <a:pt x="86131" y="35687"/>
                  </a:lnTo>
                  <a:lnTo>
                    <a:pt x="77495" y="35687"/>
                  </a:lnTo>
                  <a:lnTo>
                    <a:pt x="70256" y="36829"/>
                  </a:lnTo>
                  <a:lnTo>
                    <a:pt x="64414" y="39243"/>
                  </a:lnTo>
                  <a:lnTo>
                    <a:pt x="58445" y="41656"/>
                  </a:lnTo>
                  <a:lnTo>
                    <a:pt x="55524" y="44958"/>
                  </a:lnTo>
                  <a:lnTo>
                    <a:pt x="55524" y="49402"/>
                  </a:lnTo>
                  <a:lnTo>
                    <a:pt x="55524" y="53339"/>
                  </a:lnTo>
                  <a:lnTo>
                    <a:pt x="56794" y="56387"/>
                  </a:lnTo>
                  <a:lnTo>
                    <a:pt x="59588" y="58420"/>
                  </a:lnTo>
                  <a:lnTo>
                    <a:pt x="62255" y="60578"/>
                  </a:lnTo>
                  <a:lnTo>
                    <a:pt x="68478" y="62611"/>
                  </a:lnTo>
                  <a:lnTo>
                    <a:pt x="78384" y="64643"/>
                  </a:lnTo>
                  <a:lnTo>
                    <a:pt x="83845" y="65786"/>
                  </a:lnTo>
                  <a:lnTo>
                    <a:pt x="89814" y="66801"/>
                  </a:lnTo>
                  <a:lnTo>
                    <a:pt x="96037" y="67945"/>
                  </a:lnTo>
                  <a:lnTo>
                    <a:pt x="102387" y="68961"/>
                  </a:lnTo>
                  <a:lnTo>
                    <a:pt x="140590" y="83651"/>
                  </a:lnTo>
                  <a:lnTo>
                    <a:pt x="156362" y="118745"/>
                  </a:lnTo>
                  <a:lnTo>
                    <a:pt x="154929" y="131060"/>
                  </a:lnTo>
                  <a:lnTo>
                    <a:pt x="120556" y="167435"/>
                  </a:lnTo>
                  <a:lnTo>
                    <a:pt x="69621" y="176275"/>
                  </a:lnTo>
                  <a:lnTo>
                    <a:pt x="58739" y="176016"/>
                  </a:lnTo>
                  <a:lnTo>
                    <a:pt x="20566" y="170049"/>
                  </a:lnTo>
                  <a:lnTo>
                    <a:pt x="0" y="162940"/>
                  </a:lnTo>
                  <a:lnTo>
                    <a:pt x="0" y="118872"/>
                  </a:lnTo>
                  <a:lnTo>
                    <a:pt x="4914" y="118872"/>
                  </a:lnTo>
                  <a:lnTo>
                    <a:pt x="7594" y="120776"/>
                  </a:lnTo>
                  <a:lnTo>
                    <a:pt x="10693" y="122809"/>
                  </a:lnTo>
                  <a:lnTo>
                    <a:pt x="14211" y="125095"/>
                  </a:lnTo>
                  <a:lnTo>
                    <a:pt x="17741" y="127253"/>
                  </a:lnTo>
                  <a:lnTo>
                    <a:pt x="22720" y="129666"/>
                  </a:lnTo>
                  <a:lnTo>
                    <a:pt x="29235" y="132207"/>
                  </a:lnTo>
                  <a:lnTo>
                    <a:pt x="34696" y="134493"/>
                  </a:lnTo>
                  <a:lnTo>
                    <a:pt x="41046" y="136525"/>
                  </a:lnTo>
                  <a:lnTo>
                    <a:pt x="48031" y="138175"/>
                  </a:lnTo>
                  <a:lnTo>
                    <a:pt x="55143" y="139826"/>
                  </a:lnTo>
                  <a:lnTo>
                    <a:pt x="62636" y="140588"/>
                  </a:lnTo>
                  <a:lnTo>
                    <a:pt x="70637" y="140588"/>
                  </a:lnTo>
                  <a:lnTo>
                    <a:pt x="81178" y="140588"/>
                  </a:lnTo>
                  <a:lnTo>
                    <a:pt x="89052" y="139446"/>
                  </a:lnTo>
                  <a:lnTo>
                    <a:pt x="94005" y="137160"/>
                  </a:lnTo>
                  <a:lnTo>
                    <a:pt x="99085" y="134747"/>
                  </a:lnTo>
                  <a:lnTo>
                    <a:pt x="101625" y="131318"/>
                  </a:lnTo>
                  <a:lnTo>
                    <a:pt x="101625" y="126746"/>
                  </a:lnTo>
                  <a:lnTo>
                    <a:pt x="101625" y="122682"/>
                  </a:lnTo>
                  <a:lnTo>
                    <a:pt x="80162" y="112649"/>
                  </a:lnTo>
                  <a:lnTo>
                    <a:pt x="76225" y="111760"/>
                  </a:lnTo>
                  <a:lnTo>
                    <a:pt x="70891" y="110744"/>
                  </a:lnTo>
                  <a:lnTo>
                    <a:pt x="64033" y="109727"/>
                  </a:lnTo>
                  <a:lnTo>
                    <a:pt x="57302" y="108712"/>
                  </a:lnTo>
                  <a:lnTo>
                    <a:pt x="18002" y="93255"/>
                  </a:lnTo>
                  <a:lnTo>
                    <a:pt x="749" y="56007"/>
                  </a:lnTo>
                  <a:lnTo>
                    <a:pt x="2177" y="44505"/>
                  </a:lnTo>
                  <a:lnTo>
                    <a:pt x="36030" y="9001"/>
                  </a:lnTo>
                  <a:lnTo>
                    <a:pt x="67241" y="1000"/>
                  </a:lnTo>
                  <a:lnTo>
                    <a:pt x="8600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13531" y="3160902"/>
              <a:ext cx="185166" cy="19469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32075" y="3160902"/>
              <a:ext cx="185166" cy="19469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341745" y="316966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3" y="79883"/>
                  </a:lnTo>
                  <a:lnTo>
                    <a:pt x="176783" y="98679"/>
                  </a:lnTo>
                  <a:lnTo>
                    <a:pt x="54101" y="98679"/>
                  </a:lnTo>
                  <a:lnTo>
                    <a:pt x="55479" y="107918"/>
                  </a:lnTo>
                  <a:lnTo>
                    <a:pt x="86105" y="136556"/>
                  </a:lnTo>
                  <a:lnTo>
                    <a:pt x="109600" y="139192"/>
                  </a:lnTo>
                  <a:lnTo>
                    <a:pt x="118026" y="138811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8" y="119887"/>
                  </a:lnTo>
                  <a:lnTo>
                    <a:pt x="173608" y="162941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5" y="176784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5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2" y="24130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913501" y="3160521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003928" y="316966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94869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4" y="79883"/>
                  </a:lnTo>
                  <a:lnTo>
                    <a:pt x="176784" y="98679"/>
                  </a:lnTo>
                  <a:lnTo>
                    <a:pt x="54101" y="98679"/>
                  </a:lnTo>
                  <a:lnTo>
                    <a:pt x="55479" y="107918"/>
                  </a:lnTo>
                  <a:lnTo>
                    <a:pt x="86106" y="136556"/>
                  </a:lnTo>
                  <a:lnTo>
                    <a:pt x="109600" y="139192"/>
                  </a:lnTo>
                  <a:lnTo>
                    <a:pt x="118026" y="138811"/>
                  </a:lnTo>
                  <a:lnTo>
                    <a:pt x="156781" y="126730"/>
                  </a:lnTo>
                  <a:lnTo>
                    <a:pt x="167640" y="119887"/>
                  </a:lnTo>
                  <a:lnTo>
                    <a:pt x="173609" y="119887"/>
                  </a:lnTo>
                  <a:lnTo>
                    <a:pt x="173609" y="162941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6" y="176784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5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3" y="24130"/>
                  </a:lnTo>
                  <a:lnTo>
                    <a:pt x="73957" y="1502"/>
                  </a:lnTo>
                  <a:lnTo>
                    <a:pt x="9486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75684" y="3160521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0636" y="3110483"/>
              <a:ext cx="2966720" cy="236854"/>
            </a:xfrm>
            <a:custGeom>
              <a:avLst/>
              <a:gdLst/>
              <a:ahLst/>
              <a:cxnLst/>
              <a:rect l="l" t="t" r="r" b="b"/>
              <a:pathLst>
                <a:path w="2966720" h="236854">
                  <a:moveTo>
                    <a:pt x="91439" y="59181"/>
                  </a:moveTo>
                  <a:lnTo>
                    <a:pt x="130286" y="65103"/>
                  </a:lnTo>
                  <a:lnTo>
                    <a:pt x="169558" y="95932"/>
                  </a:lnTo>
                  <a:lnTo>
                    <a:pt x="183006" y="148081"/>
                  </a:lnTo>
                  <a:lnTo>
                    <a:pt x="181506" y="167562"/>
                  </a:lnTo>
                  <a:lnTo>
                    <a:pt x="159004" y="212978"/>
                  </a:lnTo>
                  <a:lnTo>
                    <a:pt x="111962" y="235249"/>
                  </a:lnTo>
                  <a:lnTo>
                    <a:pt x="91439" y="236727"/>
                  </a:lnTo>
                  <a:lnTo>
                    <a:pt x="70937" y="235249"/>
                  </a:lnTo>
                  <a:lnTo>
                    <a:pt x="24002" y="212978"/>
                  </a:lnTo>
                  <a:lnTo>
                    <a:pt x="1500" y="167562"/>
                  </a:lnTo>
                  <a:lnTo>
                    <a:pt x="0" y="148081"/>
                  </a:lnTo>
                  <a:lnTo>
                    <a:pt x="1502" y="128434"/>
                  </a:lnTo>
                  <a:lnTo>
                    <a:pt x="24130" y="82803"/>
                  </a:lnTo>
                  <a:lnTo>
                    <a:pt x="71082" y="60658"/>
                  </a:lnTo>
                  <a:lnTo>
                    <a:pt x="91439" y="59181"/>
                  </a:lnTo>
                  <a:close/>
                </a:path>
                <a:path w="2966720" h="236854">
                  <a:moveTo>
                    <a:pt x="2912872" y="0"/>
                  </a:moveTo>
                  <a:lnTo>
                    <a:pt x="2966592" y="0"/>
                  </a:lnTo>
                  <a:lnTo>
                    <a:pt x="2966592" y="231520"/>
                  </a:lnTo>
                  <a:lnTo>
                    <a:pt x="2912872" y="231520"/>
                  </a:lnTo>
                  <a:lnTo>
                    <a:pt x="2912872" y="214121"/>
                  </a:lnTo>
                  <a:lnTo>
                    <a:pt x="2906111" y="219382"/>
                  </a:lnTo>
                  <a:lnTo>
                    <a:pt x="2866927" y="235759"/>
                  </a:lnTo>
                  <a:lnTo>
                    <a:pt x="2859278" y="236092"/>
                  </a:lnTo>
                  <a:lnTo>
                    <a:pt x="2844800" y="234636"/>
                  </a:lnTo>
                  <a:lnTo>
                    <a:pt x="2810510" y="212598"/>
                  </a:lnTo>
                  <a:lnTo>
                    <a:pt x="2793365" y="168128"/>
                  </a:lnTo>
                  <a:lnTo>
                    <a:pt x="2792222" y="149225"/>
                  </a:lnTo>
                  <a:lnTo>
                    <a:pt x="2792604" y="138866"/>
                  </a:lnTo>
                  <a:lnTo>
                    <a:pt x="2805684" y="96265"/>
                  </a:lnTo>
                  <a:lnTo>
                    <a:pt x="2832871" y="69345"/>
                  </a:lnTo>
                  <a:lnTo>
                    <a:pt x="2868676" y="59816"/>
                  </a:lnTo>
                  <a:lnTo>
                    <a:pt x="2878582" y="59816"/>
                  </a:lnTo>
                  <a:lnTo>
                    <a:pt x="2886837" y="60832"/>
                  </a:lnTo>
                  <a:lnTo>
                    <a:pt x="2893187" y="62991"/>
                  </a:lnTo>
                  <a:lnTo>
                    <a:pt x="2899664" y="65150"/>
                  </a:lnTo>
                  <a:lnTo>
                    <a:pt x="2906141" y="67817"/>
                  </a:lnTo>
                  <a:lnTo>
                    <a:pt x="2912872" y="71119"/>
                  </a:lnTo>
                  <a:lnTo>
                    <a:pt x="2912872" y="0"/>
                  </a:lnTo>
                  <a:close/>
                </a:path>
                <a:path w="2966720" h="236854">
                  <a:moveTo>
                    <a:pt x="2482596" y="0"/>
                  </a:moveTo>
                  <a:lnTo>
                    <a:pt x="2539238" y="0"/>
                  </a:lnTo>
                  <a:lnTo>
                    <a:pt x="2539238" y="40512"/>
                  </a:lnTo>
                  <a:lnTo>
                    <a:pt x="2482596" y="40512"/>
                  </a:lnTo>
                  <a:lnTo>
                    <a:pt x="2482596" y="0"/>
                  </a:lnTo>
                  <a:close/>
                </a:path>
                <a:path w="2966720" h="236854">
                  <a:moveTo>
                    <a:pt x="220980" y="0"/>
                  </a:moveTo>
                  <a:lnTo>
                    <a:pt x="274700" y="0"/>
                  </a:lnTo>
                  <a:lnTo>
                    <a:pt x="274700" y="231520"/>
                  </a:lnTo>
                  <a:lnTo>
                    <a:pt x="220980" y="231520"/>
                  </a:lnTo>
                  <a:lnTo>
                    <a:pt x="22098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21561" y="3101339"/>
              <a:ext cx="186181" cy="24980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1243926" y="3467100"/>
            <a:ext cx="6226175" cy="313055"/>
            <a:chOff x="1243926" y="3467100"/>
            <a:chExt cx="6226175" cy="313055"/>
          </a:xfrm>
        </p:grpSpPr>
        <p:sp>
          <p:nvSpPr>
            <p:cNvPr id="78" name="object 78"/>
            <p:cNvSpPr/>
            <p:nvPr/>
          </p:nvSpPr>
          <p:spPr>
            <a:xfrm>
              <a:off x="1253070" y="3476244"/>
              <a:ext cx="6207671" cy="2945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36618" y="3649218"/>
              <a:ext cx="86995" cy="113664"/>
            </a:xfrm>
            <a:custGeom>
              <a:avLst/>
              <a:gdLst/>
              <a:ahLst/>
              <a:cxnLst/>
              <a:rect l="l" t="t" r="r" b="b"/>
              <a:pathLst>
                <a:path w="86995" h="113664">
                  <a:moveTo>
                    <a:pt x="29209" y="0"/>
                  </a:moveTo>
                  <a:lnTo>
                    <a:pt x="86740" y="0"/>
                  </a:lnTo>
                  <a:lnTo>
                    <a:pt x="33146" y="113664"/>
                  </a:lnTo>
                  <a:lnTo>
                    <a:pt x="0" y="113664"/>
                  </a:lnTo>
                  <a:lnTo>
                    <a:pt x="2920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235570" y="3620135"/>
              <a:ext cx="77597" cy="648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97170" y="3620135"/>
              <a:ext cx="77597" cy="648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23607" y="3566032"/>
              <a:ext cx="83693" cy="1148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88512" y="3575177"/>
              <a:ext cx="2583180" cy="89535"/>
            </a:xfrm>
            <a:custGeom>
              <a:avLst/>
              <a:gdLst/>
              <a:ahLst/>
              <a:cxnLst/>
              <a:rect l="l" t="t" r="r" b="b"/>
              <a:pathLst>
                <a:path w="2583179" h="89535">
                  <a:moveTo>
                    <a:pt x="2559812" y="0"/>
                  </a:moveTo>
                  <a:lnTo>
                    <a:pt x="2523541" y="18756"/>
                  </a:lnTo>
                  <a:lnTo>
                    <a:pt x="2517648" y="45974"/>
                  </a:lnTo>
                  <a:lnTo>
                    <a:pt x="2518197" y="57144"/>
                  </a:lnTo>
                  <a:lnTo>
                    <a:pt x="2544968" y="88558"/>
                  </a:lnTo>
                  <a:lnTo>
                    <a:pt x="2553208" y="89154"/>
                  </a:lnTo>
                  <a:lnTo>
                    <a:pt x="2558541" y="89154"/>
                  </a:lnTo>
                  <a:lnTo>
                    <a:pt x="2563876" y="88265"/>
                  </a:lnTo>
                  <a:lnTo>
                    <a:pt x="2568955" y="86614"/>
                  </a:lnTo>
                  <a:lnTo>
                    <a:pt x="2574163" y="84962"/>
                  </a:lnTo>
                  <a:lnTo>
                    <a:pt x="2578862" y="82677"/>
                  </a:lnTo>
                  <a:lnTo>
                    <a:pt x="2583053" y="79883"/>
                  </a:lnTo>
                  <a:lnTo>
                    <a:pt x="2583053" y="4190"/>
                  </a:lnTo>
                  <a:lnTo>
                    <a:pt x="2563367" y="0"/>
                  </a:lnTo>
                  <a:lnTo>
                    <a:pt x="2559812" y="0"/>
                  </a:lnTo>
                  <a:close/>
                </a:path>
                <a:path w="2583179" h="89535">
                  <a:moveTo>
                    <a:pt x="42163" y="0"/>
                  </a:moveTo>
                  <a:lnTo>
                    <a:pt x="5893" y="18756"/>
                  </a:lnTo>
                  <a:lnTo>
                    <a:pt x="0" y="45974"/>
                  </a:lnTo>
                  <a:lnTo>
                    <a:pt x="549" y="57144"/>
                  </a:lnTo>
                  <a:lnTo>
                    <a:pt x="27320" y="88558"/>
                  </a:lnTo>
                  <a:lnTo>
                    <a:pt x="35560" y="89154"/>
                  </a:lnTo>
                  <a:lnTo>
                    <a:pt x="40893" y="89154"/>
                  </a:lnTo>
                  <a:lnTo>
                    <a:pt x="46227" y="88265"/>
                  </a:lnTo>
                  <a:lnTo>
                    <a:pt x="51308" y="86614"/>
                  </a:lnTo>
                  <a:lnTo>
                    <a:pt x="56514" y="84962"/>
                  </a:lnTo>
                  <a:lnTo>
                    <a:pt x="61213" y="82677"/>
                  </a:lnTo>
                  <a:lnTo>
                    <a:pt x="65404" y="79883"/>
                  </a:lnTo>
                  <a:lnTo>
                    <a:pt x="65404" y="4190"/>
                  </a:lnTo>
                  <a:lnTo>
                    <a:pt x="45720" y="0"/>
                  </a:lnTo>
                  <a:lnTo>
                    <a:pt x="4216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207255" y="3563619"/>
              <a:ext cx="90297" cy="12115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814319" y="3536060"/>
              <a:ext cx="4125595" cy="234950"/>
            </a:xfrm>
            <a:custGeom>
              <a:avLst/>
              <a:gdLst/>
              <a:ahLst/>
              <a:cxnLst/>
              <a:rect l="l" t="t" r="r" b="b"/>
              <a:pathLst>
                <a:path w="4125595" h="234950">
                  <a:moveTo>
                    <a:pt x="2973324" y="32892"/>
                  </a:moveTo>
                  <a:lnTo>
                    <a:pt x="2937887" y="58414"/>
                  </a:lnTo>
                  <a:lnTo>
                    <a:pt x="2936747" y="66675"/>
                  </a:lnTo>
                  <a:lnTo>
                    <a:pt x="3006217" y="66675"/>
                  </a:lnTo>
                  <a:lnTo>
                    <a:pt x="2981138" y="33416"/>
                  </a:lnTo>
                  <a:lnTo>
                    <a:pt x="2973324" y="32892"/>
                  </a:lnTo>
                  <a:close/>
                </a:path>
                <a:path w="4125595" h="234950">
                  <a:moveTo>
                    <a:pt x="2554224" y="32892"/>
                  </a:moveTo>
                  <a:lnTo>
                    <a:pt x="2518787" y="58414"/>
                  </a:lnTo>
                  <a:lnTo>
                    <a:pt x="2517647" y="66675"/>
                  </a:lnTo>
                  <a:lnTo>
                    <a:pt x="2587117" y="66675"/>
                  </a:lnTo>
                  <a:lnTo>
                    <a:pt x="2562038" y="33416"/>
                  </a:lnTo>
                  <a:lnTo>
                    <a:pt x="2554224" y="32892"/>
                  </a:lnTo>
                  <a:close/>
                </a:path>
                <a:path w="4125595" h="234950">
                  <a:moveTo>
                    <a:pt x="1825752" y="32892"/>
                  </a:moveTo>
                  <a:lnTo>
                    <a:pt x="1790315" y="58414"/>
                  </a:lnTo>
                  <a:lnTo>
                    <a:pt x="1789176" y="66675"/>
                  </a:lnTo>
                  <a:lnTo>
                    <a:pt x="1858645" y="66675"/>
                  </a:lnTo>
                  <a:lnTo>
                    <a:pt x="1833566" y="33416"/>
                  </a:lnTo>
                  <a:lnTo>
                    <a:pt x="1825752" y="32892"/>
                  </a:lnTo>
                  <a:close/>
                </a:path>
                <a:path w="4125595" h="234950">
                  <a:moveTo>
                    <a:pt x="455676" y="32892"/>
                  </a:moveTo>
                  <a:lnTo>
                    <a:pt x="420239" y="58414"/>
                  </a:lnTo>
                  <a:lnTo>
                    <a:pt x="419100" y="66675"/>
                  </a:lnTo>
                  <a:lnTo>
                    <a:pt x="488569" y="66675"/>
                  </a:lnTo>
                  <a:lnTo>
                    <a:pt x="463490" y="33416"/>
                  </a:lnTo>
                  <a:lnTo>
                    <a:pt x="455676" y="32892"/>
                  </a:lnTo>
                  <a:close/>
                </a:path>
                <a:path w="4125595" h="234950">
                  <a:moveTo>
                    <a:pt x="36575" y="32892"/>
                  </a:moveTo>
                  <a:lnTo>
                    <a:pt x="1139" y="58414"/>
                  </a:lnTo>
                  <a:lnTo>
                    <a:pt x="0" y="66675"/>
                  </a:lnTo>
                  <a:lnTo>
                    <a:pt x="69468" y="66675"/>
                  </a:lnTo>
                  <a:lnTo>
                    <a:pt x="44390" y="33416"/>
                  </a:lnTo>
                  <a:lnTo>
                    <a:pt x="36575" y="32892"/>
                  </a:lnTo>
                  <a:close/>
                </a:path>
                <a:path w="4125595" h="234950">
                  <a:moveTo>
                    <a:pt x="4071493" y="4572"/>
                  </a:moveTo>
                  <a:lnTo>
                    <a:pt x="4125213" y="4572"/>
                  </a:lnTo>
                  <a:lnTo>
                    <a:pt x="4125213" y="171703"/>
                  </a:lnTo>
                  <a:lnTo>
                    <a:pt x="4071493" y="171703"/>
                  </a:lnTo>
                  <a:lnTo>
                    <a:pt x="4071493" y="4572"/>
                  </a:lnTo>
                  <a:close/>
                </a:path>
                <a:path w="4125595" h="234950">
                  <a:moveTo>
                    <a:pt x="3441065" y="4572"/>
                  </a:moveTo>
                  <a:lnTo>
                    <a:pt x="3497326" y="4572"/>
                  </a:lnTo>
                  <a:lnTo>
                    <a:pt x="3537204" y="112649"/>
                  </a:lnTo>
                  <a:lnTo>
                    <a:pt x="3575430" y="4572"/>
                  </a:lnTo>
                  <a:lnTo>
                    <a:pt x="3630422" y="4572"/>
                  </a:lnTo>
                  <a:lnTo>
                    <a:pt x="3537584" y="233044"/>
                  </a:lnTo>
                  <a:lnTo>
                    <a:pt x="3479419" y="233044"/>
                  </a:lnTo>
                  <a:lnTo>
                    <a:pt x="3506089" y="170433"/>
                  </a:lnTo>
                  <a:lnTo>
                    <a:pt x="3441065" y="4572"/>
                  </a:lnTo>
                  <a:close/>
                </a:path>
                <a:path w="4125595" h="234950">
                  <a:moveTo>
                    <a:pt x="923417" y="4572"/>
                  </a:moveTo>
                  <a:lnTo>
                    <a:pt x="979678" y="4572"/>
                  </a:lnTo>
                  <a:lnTo>
                    <a:pt x="1019556" y="112649"/>
                  </a:lnTo>
                  <a:lnTo>
                    <a:pt x="1057783" y="4572"/>
                  </a:lnTo>
                  <a:lnTo>
                    <a:pt x="1112774" y="4572"/>
                  </a:lnTo>
                  <a:lnTo>
                    <a:pt x="1019937" y="233044"/>
                  </a:lnTo>
                  <a:lnTo>
                    <a:pt x="961770" y="233044"/>
                  </a:lnTo>
                  <a:lnTo>
                    <a:pt x="988441" y="170433"/>
                  </a:lnTo>
                  <a:lnTo>
                    <a:pt x="923417" y="4572"/>
                  </a:lnTo>
                  <a:close/>
                </a:path>
                <a:path w="4125595" h="234950">
                  <a:moveTo>
                    <a:pt x="3206115" y="3937"/>
                  </a:moveTo>
                  <a:lnTo>
                    <a:pt x="3208020" y="3937"/>
                  </a:lnTo>
                  <a:lnTo>
                    <a:pt x="3210179" y="4063"/>
                  </a:lnTo>
                  <a:lnTo>
                    <a:pt x="3212592" y="4063"/>
                  </a:lnTo>
                  <a:lnTo>
                    <a:pt x="3214878" y="4190"/>
                  </a:lnTo>
                  <a:lnTo>
                    <a:pt x="3217037" y="4317"/>
                  </a:lnTo>
                  <a:lnTo>
                    <a:pt x="3218815" y="4572"/>
                  </a:lnTo>
                  <a:lnTo>
                    <a:pt x="3218815" y="55625"/>
                  </a:lnTo>
                  <a:lnTo>
                    <a:pt x="3213989" y="55625"/>
                  </a:lnTo>
                  <a:lnTo>
                    <a:pt x="3211703" y="54863"/>
                  </a:lnTo>
                  <a:lnTo>
                    <a:pt x="3208020" y="54228"/>
                  </a:lnTo>
                  <a:lnTo>
                    <a:pt x="3203067" y="53848"/>
                  </a:lnTo>
                  <a:lnTo>
                    <a:pt x="3197987" y="53466"/>
                  </a:lnTo>
                  <a:lnTo>
                    <a:pt x="3193796" y="53212"/>
                  </a:lnTo>
                  <a:lnTo>
                    <a:pt x="3190367" y="53212"/>
                  </a:lnTo>
                  <a:lnTo>
                    <a:pt x="3182747" y="53212"/>
                  </a:lnTo>
                  <a:lnTo>
                    <a:pt x="3176016" y="53721"/>
                  </a:lnTo>
                  <a:lnTo>
                    <a:pt x="3170174" y="54737"/>
                  </a:lnTo>
                  <a:lnTo>
                    <a:pt x="3164332" y="55752"/>
                  </a:lnTo>
                  <a:lnTo>
                    <a:pt x="3158109" y="57403"/>
                  </a:lnTo>
                  <a:lnTo>
                    <a:pt x="3151378" y="59816"/>
                  </a:lnTo>
                  <a:lnTo>
                    <a:pt x="3151378" y="171703"/>
                  </a:lnTo>
                  <a:lnTo>
                    <a:pt x="3097657" y="171703"/>
                  </a:lnTo>
                  <a:lnTo>
                    <a:pt x="3097657" y="4572"/>
                  </a:lnTo>
                  <a:lnTo>
                    <a:pt x="3151378" y="4572"/>
                  </a:lnTo>
                  <a:lnTo>
                    <a:pt x="3151378" y="29083"/>
                  </a:lnTo>
                  <a:lnTo>
                    <a:pt x="3159930" y="22179"/>
                  </a:lnTo>
                  <a:lnTo>
                    <a:pt x="3198876" y="3937"/>
                  </a:lnTo>
                  <a:lnTo>
                    <a:pt x="3206115" y="3937"/>
                  </a:lnTo>
                  <a:close/>
                </a:path>
                <a:path w="4125595" h="234950">
                  <a:moveTo>
                    <a:pt x="688467" y="3937"/>
                  </a:moveTo>
                  <a:lnTo>
                    <a:pt x="690371" y="3937"/>
                  </a:lnTo>
                  <a:lnTo>
                    <a:pt x="692531" y="4063"/>
                  </a:lnTo>
                  <a:lnTo>
                    <a:pt x="694944" y="4063"/>
                  </a:lnTo>
                  <a:lnTo>
                    <a:pt x="697230" y="4190"/>
                  </a:lnTo>
                  <a:lnTo>
                    <a:pt x="699389" y="4317"/>
                  </a:lnTo>
                  <a:lnTo>
                    <a:pt x="701167" y="4572"/>
                  </a:lnTo>
                  <a:lnTo>
                    <a:pt x="701167" y="55625"/>
                  </a:lnTo>
                  <a:lnTo>
                    <a:pt x="696341" y="55625"/>
                  </a:lnTo>
                  <a:lnTo>
                    <a:pt x="694055" y="54863"/>
                  </a:lnTo>
                  <a:lnTo>
                    <a:pt x="690371" y="54228"/>
                  </a:lnTo>
                  <a:lnTo>
                    <a:pt x="685419" y="53848"/>
                  </a:lnTo>
                  <a:lnTo>
                    <a:pt x="680339" y="53466"/>
                  </a:lnTo>
                  <a:lnTo>
                    <a:pt x="676147" y="53212"/>
                  </a:lnTo>
                  <a:lnTo>
                    <a:pt x="672719" y="53212"/>
                  </a:lnTo>
                  <a:lnTo>
                    <a:pt x="665099" y="53212"/>
                  </a:lnTo>
                  <a:lnTo>
                    <a:pt x="658368" y="53721"/>
                  </a:lnTo>
                  <a:lnTo>
                    <a:pt x="652526" y="54737"/>
                  </a:lnTo>
                  <a:lnTo>
                    <a:pt x="646683" y="55752"/>
                  </a:lnTo>
                  <a:lnTo>
                    <a:pt x="640460" y="57403"/>
                  </a:lnTo>
                  <a:lnTo>
                    <a:pt x="633730" y="59816"/>
                  </a:lnTo>
                  <a:lnTo>
                    <a:pt x="633730" y="171703"/>
                  </a:lnTo>
                  <a:lnTo>
                    <a:pt x="580008" y="171703"/>
                  </a:lnTo>
                  <a:lnTo>
                    <a:pt x="580008" y="4572"/>
                  </a:lnTo>
                  <a:lnTo>
                    <a:pt x="633730" y="4572"/>
                  </a:lnTo>
                  <a:lnTo>
                    <a:pt x="633730" y="29083"/>
                  </a:lnTo>
                  <a:lnTo>
                    <a:pt x="642282" y="22179"/>
                  </a:lnTo>
                  <a:lnTo>
                    <a:pt x="681228" y="3937"/>
                  </a:lnTo>
                  <a:lnTo>
                    <a:pt x="688467" y="3937"/>
                  </a:lnTo>
                  <a:close/>
                </a:path>
                <a:path w="4125595" h="234950">
                  <a:moveTo>
                    <a:pt x="3312287" y="0"/>
                  </a:moveTo>
                  <a:lnTo>
                    <a:pt x="3321304" y="0"/>
                  </a:lnTo>
                  <a:lnTo>
                    <a:pt x="3329431" y="1015"/>
                  </a:lnTo>
                  <a:lnTo>
                    <a:pt x="3336798" y="3175"/>
                  </a:lnTo>
                  <a:lnTo>
                    <a:pt x="3344291" y="5334"/>
                  </a:lnTo>
                  <a:lnTo>
                    <a:pt x="3350895" y="8254"/>
                  </a:lnTo>
                  <a:lnTo>
                    <a:pt x="3356991" y="12064"/>
                  </a:lnTo>
                  <a:lnTo>
                    <a:pt x="3358896" y="4572"/>
                  </a:lnTo>
                  <a:lnTo>
                    <a:pt x="3410966" y="4572"/>
                  </a:lnTo>
                  <a:lnTo>
                    <a:pt x="3410966" y="152526"/>
                  </a:lnTo>
                  <a:lnTo>
                    <a:pt x="3404362" y="192150"/>
                  </a:lnTo>
                  <a:lnTo>
                    <a:pt x="3379235" y="221557"/>
                  </a:lnTo>
                  <a:lnTo>
                    <a:pt x="3338290" y="233648"/>
                  </a:lnTo>
                  <a:lnTo>
                    <a:pt x="3318002" y="234695"/>
                  </a:lnTo>
                  <a:lnTo>
                    <a:pt x="3309358" y="234555"/>
                  </a:lnTo>
                  <a:lnTo>
                    <a:pt x="3267916" y="230235"/>
                  </a:lnTo>
                  <a:lnTo>
                    <a:pt x="3254502" y="227456"/>
                  </a:lnTo>
                  <a:lnTo>
                    <a:pt x="3254502" y="185674"/>
                  </a:lnTo>
                  <a:lnTo>
                    <a:pt x="3260979" y="185674"/>
                  </a:lnTo>
                  <a:lnTo>
                    <a:pt x="3267582" y="188213"/>
                  </a:lnTo>
                  <a:lnTo>
                    <a:pt x="3275456" y="190626"/>
                  </a:lnTo>
                  <a:lnTo>
                    <a:pt x="3310128" y="195961"/>
                  </a:lnTo>
                  <a:lnTo>
                    <a:pt x="3320033" y="195961"/>
                  </a:lnTo>
                  <a:lnTo>
                    <a:pt x="3328162" y="195071"/>
                  </a:lnTo>
                  <a:lnTo>
                    <a:pt x="3334384" y="193166"/>
                  </a:lnTo>
                  <a:lnTo>
                    <a:pt x="3340480" y="191388"/>
                  </a:lnTo>
                  <a:lnTo>
                    <a:pt x="3345306" y="188721"/>
                  </a:lnTo>
                  <a:lnTo>
                    <a:pt x="3348481" y="185419"/>
                  </a:lnTo>
                  <a:lnTo>
                    <a:pt x="3351656" y="182244"/>
                  </a:lnTo>
                  <a:lnTo>
                    <a:pt x="3353816" y="178181"/>
                  </a:lnTo>
                  <a:lnTo>
                    <a:pt x="3355213" y="173227"/>
                  </a:lnTo>
                  <a:lnTo>
                    <a:pt x="3356609" y="168275"/>
                  </a:lnTo>
                  <a:lnTo>
                    <a:pt x="3357245" y="162306"/>
                  </a:lnTo>
                  <a:lnTo>
                    <a:pt x="3357245" y="155320"/>
                  </a:lnTo>
                  <a:lnTo>
                    <a:pt x="3357245" y="152145"/>
                  </a:lnTo>
                  <a:lnTo>
                    <a:pt x="3316799" y="169005"/>
                  </a:lnTo>
                  <a:lnTo>
                    <a:pt x="3309747" y="169290"/>
                  </a:lnTo>
                  <a:lnTo>
                    <a:pt x="3293221" y="167979"/>
                  </a:lnTo>
                  <a:lnTo>
                    <a:pt x="3255645" y="148208"/>
                  </a:lnTo>
                  <a:lnTo>
                    <a:pt x="3237785" y="104114"/>
                  </a:lnTo>
                  <a:lnTo>
                    <a:pt x="3236595" y="83946"/>
                  </a:lnTo>
                  <a:lnTo>
                    <a:pt x="3236954" y="73921"/>
                  </a:lnTo>
                  <a:lnTo>
                    <a:pt x="3249374" y="34099"/>
                  </a:lnTo>
                  <a:lnTo>
                    <a:pt x="3282950" y="5714"/>
                  </a:lnTo>
                  <a:lnTo>
                    <a:pt x="3304809" y="357"/>
                  </a:lnTo>
                  <a:lnTo>
                    <a:pt x="331228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83732" y="3526917"/>
              <a:ext cx="186182" cy="18999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59476" y="3526917"/>
              <a:ext cx="186182" cy="18999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360544" y="3526917"/>
              <a:ext cx="174371" cy="19443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533266" y="3536060"/>
              <a:ext cx="174625" cy="234950"/>
            </a:xfrm>
            <a:custGeom>
              <a:avLst/>
              <a:gdLst/>
              <a:ahLst/>
              <a:cxnLst/>
              <a:rect l="l" t="t" r="r" b="b"/>
              <a:pathLst>
                <a:path w="174625" h="234950">
                  <a:moveTo>
                    <a:pt x="75692" y="0"/>
                  </a:moveTo>
                  <a:lnTo>
                    <a:pt x="84709" y="0"/>
                  </a:lnTo>
                  <a:lnTo>
                    <a:pt x="92837" y="1015"/>
                  </a:lnTo>
                  <a:lnTo>
                    <a:pt x="100203" y="3175"/>
                  </a:lnTo>
                  <a:lnTo>
                    <a:pt x="107696" y="5334"/>
                  </a:lnTo>
                  <a:lnTo>
                    <a:pt x="114300" y="8254"/>
                  </a:lnTo>
                  <a:lnTo>
                    <a:pt x="120396" y="12064"/>
                  </a:lnTo>
                  <a:lnTo>
                    <a:pt x="122300" y="4572"/>
                  </a:lnTo>
                  <a:lnTo>
                    <a:pt x="174371" y="4572"/>
                  </a:lnTo>
                  <a:lnTo>
                    <a:pt x="174371" y="152526"/>
                  </a:lnTo>
                  <a:lnTo>
                    <a:pt x="167767" y="192150"/>
                  </a:lnTo>
                  <a:lnTo>
                    <a:pt x="142640" y="221557"/>
                  </a:lnTo>
                  <a:lnTo>
                    <a:pt x="101695" y="233648"/>
                  </a:lnTo>
                  <a:lnTo>
                    <a:pt x="81407" y="234695"/>
                  </a:lnTo>
                  <a:lnTo>
                    <a:pt x="72763" y="234555"/>
                  </a:lnTo>
                  <a:lnTo>
                    <a:pt x="31321" y="230235"/>
                  </a:lnTo>
                  <a:lnTo>
                    <a:pt x="17907" y="227456"/>
                  </a:lnTo>
                  <a:lnTo>
                    <a:pt x="17907" y="185674"/>
                  </a:lnTo>
                  <a:lnTo>
                    <a:pt x="24384" y="185674"/>
                  </a:lnTo>
                  <a:lnTo>
                    <a:pt x="30987" y="188213"/>
                  </a:lnTo>
                  <a:lnTo>
                    <a:pt x="38862" y="190626"/>
                  </a:lnTo>
                  <a:lnTo>
                    <a:pt x="73533" y="195961"/>
                  </a:lnTo>
                  <a:lnTo>
                    <a:pt x="83438" y="195961"/>
                  </a:lnTo>
                  <a:lnTo>
                    <a:pt x="91567" y="195071"/>
                  </a:lnTo>
                  <a:lnTo>
                    <a:pt x="97790" y="193166"/>
                  </a:lnTo>
                  <a:lnTo>
                    <a:pt x="103886" y="191388"/>
                  </a:lnTo>
                  <a:lnTo>
                    <a:pt x="108712" y="188721"/>
                  </a:lnTo>
                  <a:lnTo>
                    <a:pt x="111887" y="185419"/>
                  </a:lnTo>
                  <a:lnTo>
                    <a:pt x="115062" y="182244"/>
                  </a:lnTo>
                  <a:lnTo>
                    <a:pt x="117221" y="178181"/>
                  </a:lnTo>
                  <a:lnTo>
                    <a:pt x="118618" y="173227"/>
                  </a:lnTo>
                  <a:lnTo>
                    <a:pt x="120015" y="168275"/>
                  </a:lnTo>
                  <a:lnTo>
                    <a:pt x="120650" y="162306"/>
                  </a:lnTo>
                  <a:lnTo>
                    <a:pt x="120650" y="155320"/>
                  </a:lnTo>
                  <a:lnTo>
                    <a:pt x="120650" y="152145"/>
                  </a:lnTo>
                  <a:lnTo>
                    <a:pt x="80204" y="169005"/>
                  </a:lnTo>
                  <a:lnTo>
                    <a:pt x="73152" y="169290"/>
                  </a:lnTo>
                  <a:lnTo>
                    <a:pt x="56626" y="167979"/>
                  </a:lnTo>
                  <a:lnTo>
                    <a:pt x="19050" y="148208"/>
                  </a:lnTo>
                  <a:lnTo>
                    <a:pt x="1190" y="104114"/>
                  </a:lnTo>
                  <a:lnTo>
                    <a:pt x="0" y="83946"/>
                  </a:lnTo>
                  <a:lnTo>
                    <a:pt x="359" y="73921"/>
                  </a:lnTo>
                  <a:lnTo>
                    <a:pt x="12779" y="34099"/>
                  </a:lnTo>
                  <a:lnTo>
                    <a:pt x="46355" y="5714"/>
                  </a:lnTo>
                  <a:lnTo>
                    <a:pt x="68214" y="357"/>
                  </a:lnTo>
                  <a:lnTo>
                    <a:pt x="7569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966084" y="3526917"/>
              <a:ext cx="186181" cy="18999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181088" y="3526663"/>
              <a:ext cx="185166" cy="19469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751832" y="3535806"/>
              <a:ext cx="167005" cy="176530"/>
            </a:xfrm>
            <a:custGeom>
              <a:avLst/>
              <a:gdLst/>
              <a:ahLst/>
              <a:cxnLst/>
              <a:rect l="l" t="t" r="r" b="b"/>
              <a:pathLst>
                <a:path w="167004" h="176529">
                  <a:moveTo>
                    <a:pt x="80517" y="0"/>
                  </a:moveTo>
                  <a:lnTo>
                    <a:pt x="119872" y="3524"/>
                  </a:lnTo>
                  <a:lnTo>
                    <a:pt x="155465" y="22145"/>
                  </a:lnTo>
                  <a:lnTo>
                    <a:pt x="166877" y="58292"/>
                  </a:lnTo>
                  <a:lnTo>
                    <a:pt x="166877" y="171957"/>
                  </a:lnTo>
                  <a:lnTo>
                    <a:pt x="113791" y="171957"/>
                  </a:lnTo>
                  <a:lnTo>
                    <a:pt x="113791" y="154304"/>
                  </a:lnTo>
                  <a:lnTo>
                    <a:pt x="110870" y="156463"/>
                  </a:lnTo>
                  <a:lnTo>
                    <a:pt x="107314" y="159003"/>
                  </a:lnTo>
                  <a:lnTo>
                    <a:pt x="102996" y="162178"/>
                  </a:lnTo>
                  <a:lnTo>
                    <a:pt x="98805" y="165226"/>
                  </a:lnTo>
                  <a:lnTo>
                    <a:pt x="74548" y="174751"/>
                  </a:lnTo>
                  <a:lnTo>
                    <a:pt x="68960" y="175894"/>
                  </a:lnTo>
                  <a:lnTo>
                    <a:pt x="62737" y="176402"/>
                  </a:lnTo>
                  <a:lnTo>
                    <a:pt x="56006" y="176402"/>
                  </a:lnTo>
                  <a:lnTo>
                    <a:pt x="16128" y="161670"/>
                  </a:lnTo>
                  <a:lnTo>
                    <a:pt x="0" y="124078"/>
                  </a:lnTo>
                  <a:lnTo>
                    <a:pt x="521" y="115341"/>
                  </a:lnTo>
                  <a:lnTo>
                    <a:pt x="24399" y="79462"/>
                  </a:lnTo>
                  <a:lnTo>
                    <a:pt x="68325" y="66293"/>
                  </a:lnTo>
                  <a:lnTo>
                    <a:pt x="114045" y="62102"/>
                  </a:lnTo>
                  <a:lnTo>
                    <a:pt x="114045" y="61213"/>
                  </a:lnTo>
                  <a:lnTo>
                    <a:pt x="114045" y="51942"/>
                  </a:lnTo>
                  <a:lnTo>
                    <a:pt x="110235" y="45592"/>
                  </a:lnTo>
                  <a:lnTo>
                    <a:pt x="69341" y="36829"/>
                  </a:lnTo>
                  <a:lnTo>
                    <a:pt x="62650" y="37117"/>
                  </a:lnTo>
                  <a:lnTo>
                    <a:pt x="23875" y="46989"/>
                  </a:lnTo>
                  <a:lnTo>
                    <a:pt x="19557" y="48767"/>
                  </a:lnTo>
                  <a:lnTo>
                    <a:pt x="14604" y="48767"/>
                  </a:lnTo>
                  <a:lnTo>
                    <a:pt x="14604" y="8381"/>
                  </a:lnTo>
                  <a:lnTo>
                    <a:pt x="19538" y="7211"/>
                  </a:lnTo>
                  <a:lnTo>
                    <a:pt x="61356" y="777"/>
                  </a:lnTo>
                  <a:lnTo>
                    <a:pt x="70919" y="192"/>
                  </a:lnTo>
                  <a:lnTo>
                    <a:pt x="805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43926" y="3467100"/>
              <a:ext cx="1397927" cy="25501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687949" y="3526281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68849" y="3526281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49520" y="3535426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3" y="79882"/>
                  </a:lnTo>
                  <a:lnTo>
                    <a:pt x="176783" y="98679"/>
                  </a:lnTo>
                  <a:lnTo>
                    <a:pt x="54101" y="98679"/>
                  </a:lnTo>
                  <a:lnTo>
                    <a:pt x="55479" y="107918"/>
                  </a:lnTo>
                  <a:lnTo>
                    <a:pt x="86105" y="136556"/>
                  </a:lnTo>
                  <a:lnTo>
                    <a:pt x="109600" y="139192"/>
                  </a:lnTo>
                  <a:lnTo>
                    <a:pt x="118026" y="138811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8" y="119887"/>
                  </a:lnTo>
                  <a:lnTo>
                    <a:pt x="173608" y="162941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6" y="176784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5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3" y="24129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51756" y="3526281"/>
              <a:ext cx="201295" cy="1958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170300" y="3526281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51200" y="3526281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19062" y="3483736"/>
              <a:ext cx="144018" cy="23647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584441" y="3476244"/>
              <a:ext cx="876300" cy="293370"/>
            </a:xfrm>
            <a:custGeom>
              <a:avLst/>
              <a:gdLst/>
              <a:ahLst/>
              <a:cxnLst/>
              <a:rect l="l" t="t" r="r" b="b"/>
              <a:pathLst>
                <a:path w="876300" h="293370">
                  <a:moveTo>
                    <a:pt x="822578" y="0"/>
                  </a:moveTo>
                  <a:lnTo>
                    <a:pt x="876300" y="0"/>
                  </a:lnTo>
                  <a:lnTo>
                    <a:pt x="876300" y="231520"/>
                  </a:lnTo>
                  <a:lnTo>
                    <a:pt x="822578" y="231520"/>
                  </a:lnTo>
                  <a:lnTo>
                    <a:pt x="822578" y="0"/>
                  </a:lnTo>
                  <a:close/>
                </a:path>
                <a:path w="876300" h="293370">
                  <a:moveTo>
                    <a:pt x="513714" y="0"/>
                  </a:moveTo>
                  <a:lnTo>
                    <a:pt x="567435" y="0"/>
                  </a:lnTo>
                  <a:lnTo>
                    <a:pt x="567435" y="231520"/>
                  </a:lnTo>
                  <a:lnTo>
                    <a:pt x="513714" y="231520"/>
                  </a:lnTo>
                  <a:lnTo>
                    <a:pt x="513714" y="214121"/>
                  </a:lnTo>
                  <a:lnTo>
                    <a:pt x="506954" y="219382"/>
                  </a:lnTo>
                  <a:lnTo>
                    <a:pt x="467788" y="235759"/>
                  </a:lnTo>
                  <a:lnTo>
                    <a:pt x="460121" y="236092"/>
                  </a:lnTo>
                  <a:lnTo>
                    <a:pt x="445643" y="234636"/>
                  </a:lnTo>
                  <a:lnTo>
                    <a:pt x="411352" y="212597"/>
                  </a:lnTo>
                  <a:lnTo>
                    <a:pt x="394207" y="168128"/>
                  </a:lnTo>
                  <a:lnTo>
                    <a:pt x="393064" y="149224"/>
                  </a:lnTo>
                  <a:lnTo>
                    <a:pt x="393447" y="138866"/>
                  </a:lnTo>
                  <a:lnTo>
                    <a:pt x="406526" y="96265"/>
                  </a:lnTo>
                  <a:lnTo>
                    <a:pt x="433714" y="69345"/>
                  </a:lnTo>
                  <a:lnTo>
                    <a:pt x="469518" y="59816"/>
                  </a:lnTo>
                  <a:lnTo>
                    <a:pt x="479425" y="59816"/>
                  </a:lnTo>
                  <a:lnTo>
                    <a:pt x="487679" y="60832"/>
                  </a:lnTo>
                  <a:lnTo>
                    <a:pt x="494029" y="62991"/>
                  </a:lnTo>
                  <a:lnTo>
                    <a:pt x="500506" y="65150"/>
                  </a:lnTo>
                  <a:lnTo>
                    <a:pt x="506983" y="67817"/>
                  </a:lnTo>
                  <a:lnTo>
                    <a:pt x="513714" y="71119"/>
                  </a:lnTo>
                  <a:lnTo>
                    <a:pt x="513714" y="0"/>
                  </a:lnTo>
                  <a:close/>
                </a:path>
                <a:path w="876300" h="293370">
                  <a:moveTo>
                    <a:pt x="299847" y="0"/>
                  </a:moveTo>
                  <a:lnTo>
                    <a:pt x="356488" y="0"/>
                  </a:lnTo>
                  <a:lnTo>
                    <a:pt x="356488" y="40512"/>
                  </a:lnTo>
                  <a:lnTo>
                    <a:pt x="299847" y="40512"/>
                  </a:lnTo>
                  <a:lnTo>
                    <a:pt x="299847" y="0"/>
                  </a:lnTo>
                  <a:close/>
                </a:path>
                <a:path w="876300" h="293370">
                  <a:moveTo>
                    <a:pt x="56006" y="0"/>
                  </a:moveTo>
                  <a:lnTo>
                    <a:pt x="112140" y="0"/>
                  </a:lnTo>
                  <a:lnTo>
                    <a:pt x="112140" y="4317"/>
                  </a:lnTo>
                  <a:lnTo>
                    <a:pt x="106209" y="9915"/>
                  </a:lnTo>
                  <a:lnTo>
                    <a:pt x="100409" y="15859"/>
                  </a:lnTo>
                  <a:lnTo>
                    <a:pt x="73616" y="52153"/>
                  </a:lnTo>
                  <a:lnTo>
                    <a:pt x="57332" y="89858"/>
                  </a:lnTo>
                  <a:lnTo>
                    <a:pt x="49123" y="134407"/>
                  </a:lnTo>
                  <a:lnTo>
                    <a:pt x="48767" y="146430"/>
                  </a:lnTo>
                  <a:lnTo>
                    <a:pt x="49103" y="158813"/>
                  </a:lnTo>
                  <a:lnTo>
                    <a:pt x="57153" y="202751"/>
                  </a:lnTo>
                  <a:lnTo>
                    <a:pt x="73453" y="240220"/>
                  </a:lnTo>
                  <a:lnTo>
                    <a:pt x="100441" y="277002"/>
                  </a:lnTo>
                  <a:lnTo>
                    <a:pt x="112140" y="288543"/>
                  </a:lnTo>
                  <a:lnTo>
                    <a:pt x="112140" y="292861"/>
                  </a:lnTo>
                  <a:lnTo>
                    <a:pt x="56006" y="292861"/>
                  </a:lnTo>
                  <a:lnTo>
                    <a:pt x="42648" y="275978"/>
                  </a:lnTo>
                  <a:lnTo>
                    <a:pt x="21502" y="241498"/>
                  </a:lnTo>
                  <a:lnTo>
                    <a:pt x="7715" y="205777"/>
                  </a:lnTo>
                  <a:lnTo>
                    <a:pt x="857" y="167054"/>
                  </a:lnTo>
                  <a:lnTo>
                    <a:pt x="0" y="146430"/>
                  </a:lnTo>
                  <a:lnTo>
                    <a:pt x="857" y="125787"/>
                  </a:lnTo>
                  <a:lnTo>
                    <a:pt x="7715" y="86977"/>
                  </a:lnTo>
                  <a:lnTo>
                    <a:pt x="21502" y="51238"/>
                  </a:lnTo>
                  <a:lnTo>
                    <a:pt x="42648" y="16809"/>
                  </a:lnTo>
                  <a:lnTo>
                    <a:pt x="560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1231722" y="3832859"/>
            <a:ext cx="6245860" cy="313055"/>
            <a:chOff x="1231722" y="3832859"/>
            <a:chExt cx="6245860" cy="313055"/>
          </a:xfrm>
        </p:grpSpPr>
        <p:sp>
          <p:nvSpPr>
            <p:cNvPr id="103" name="object 103"/>
            <p:cNvSpPr/>
            <p:nvPr/>
          </p:nvSpPr>
          <p:spPr>
            <a:xfrm>
              <a:off x="1240866" y="3842003"/>
              <a:ext cx="6227495" cy="29451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417191" y="4014977"/>
              <a:ext cx="2494915" cy="113664"/>
            </a:xfrm>
            <a:custGeom>
              <a:avLst/>
              <a:gdLst/>
              <a:ahLst/>
              <a:cxnLst/>
              <a:rect l="l" t="t" r="r" b="b"/>
              <a:pathLst>
                <a:path w="2494915" h="113664">
                  <a:moveTo>
                    <a:pt x="2437130" y="0"/>
                  </a:moveTo>
                  <a:lnTo>
                    <a:pt x="2494660" y="0"/>
                  </a:lnTo>
                  <a:lnTo>
                    <a:pt x="2441067" y="113665"/>
                  </a:lnTo>
                  <a:lnTo>
                    <a:pt x="2407920" y="113665"/>
                  </a:lnTo>
                  <a:lnTo>
                    <a:pt x="2437130" y="0"/>
                  </a:lnTo>
                  <a:close/>
                </a:path>
                <a:path w="2494915" h="113664">
                  <a:moveTo>
                    <a:pt x="29209" y="0"/>
                  </a:moveTo>
                  <a:lnTo>
                    <a:pt x="86740" y="0"/>
                  </a:lnTo>
                  <a:lnTo>
                    <a:pt x="33146" y="113665"/>
                  </a:lnTo>
                  <a:lnTo>
                    <a:pt x="0" y="113665"/>
                  </a:lnTo>
                  <a:lnTo>
                    <a:pt x="2920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43190" y="3985894"/>
              <a:ext cx="77597" cy="648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85663" y="3985894"/>
              <a:ext cx="77597" cy="648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985134" y="3985894"/>
              <a:ext cx="77596" cy="6489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467859" y="3931792"/>
              <a:ext cx="83693" cy="1074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59939" y="3931792"/>
              <a:ext cx="83693" cy="10744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95747" y="3929379"/>
              <a:ext cx="90297" cy="12115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94892" y="3906392"/>
              <a:ext cx="5350510" cy="228600"/>
            </a:xfrm>
            <a:custGeom>
              <a:avLst/>
              <a:gdLst/>
              <a:ahLst/>
              <a:cxnLst/>
              <a:rect l="l" t="t" r="r" b="b"/>
              <a:pathLst>
                <a:path w="5350509" h="228600">
                  <a:moveTo>
                    <a:pt x="5317236" y="28320"/>
                  </a:moveTo>
                  <a:lnTo>
                    <a:pt x="5281799" y="53842"/>
                  </a:lnTo>
                  <a:lnTo>
                    <a:pt x="5280660" y="62102"/>
                  </a:lnTo>
                  <a:lnTo>
                    <a:pt x="5350129" y="62102"/>
                  </a:lnTo>
                  <a:lnTo>
                    <a:pt x="5325050" y="28844"/>
                  </a:lnTo>
                  <a:lnTo>
                    <a:pt x="5317236" y="28320"/>
                  </a:lnTo>
                  <a:close/>
                </a:path>
                <a:path w="5350509" h="228600">
                  <a:moveTo>
                    <a:pt x="4233672" y="28320"/>
                  </a:moveTo>
                  <a:lnTo>
                    <a:pt x="4198235" y="53842"/>
                  </a:lnTo>
                  <a:lnTo>
                    <a:pt x="4197096" y="62102"/>
                  </a:lnTo>
                  <a:lnTo>
                    <a:pt x="4266565" y="62102"/>
                  </a:lnTo>
                  <a:lnTo>
                    <a:pt x="4241486" y="28844"/>
                  </a:lnTo>
                  <a:lnTo>
                    <a:pt x="4233672" y="28320"/>
                  </a:lnTo>
                  <a:close/>
                </a:path>
                <a:path w="5350509" h="228600">
                  <a:moveTo>
                    <a:pt x="2863596" y="28320"/>
                  </a:moveTo>
                  <a:lnTo>
                    <a:pt x="2828159" y="53842"/>
                  </a:lnTo>
                  <a:lnTo>
                    <a:pt x="2827020" y="62102"/>
                  </a:lnTo>
                  <a:lnTo>
                    <a:pt x="2896489" y="62102"/>
                  </a:lnTo>
                  <a:lnTo>
                    <a:pt x="2871410" y="28844"/>
                  </a:lnTo>
                  <a:lnTo>
                    <a:pt x="2863596" y="28320"/>
                  </a:lnTo>
                  <a:close/>
                </a:path>
                <a:path w="5350509" h="228600">
                  <a:moveTo>
                    <a:pt x="2444496" y="28320"/>
                  </a:moveTo>
                  <a:lnTo>
                    <a:pt x="2409059" y="53842"/>
                  </a:lnTo>
                  <a:lnTo>
                    <a:pt x="2407920" y="62102"/>
                  </a:lnTo>
                  <a:lnTo>
                    <a:pt x="2477389" y="62102"/>
                  </a:lnTo>
                  <a:lnTo>
                    <a:pt x="2452310" y="28844"/>
                  </a:lnTo>
                  <a:lnTo>
                    <a:pt x="2444496" y="28320"/>
                  </a:lnTo>
                  <a:close/>
                </a:path>
                <a:path w="5350509" h="228600">
                  <a:moveTo>
                    <a:pt x="2138172" y="28320"/>
                  </a:moveTo>
                  <a:lnTo>
                    <a:pt x="2102735" y="53842"/>
                  </a:lnTo>
                  <a:lnTo>
                    <a:pt x="2101596" y="62102"/>
                  </a:lnTo>
                  <a:lnTo>
                    <a:pt x="2171065" y="62102"/>
                  </a:lnTo>
                  <a:lnTo>
                    <a:pt x="2145986" y="28844"/>
                  </a:lnTo>
                  <a:lnTo>
                    <a:pt x="2138172" y="28320"/>
                  </a:lnTo>
                  <a:close/>
                </a:path>
                <a:path w="5350509" h="228600">
                  <a:moveTo>
                    <a:pt x="455676" y="28320"/>
                  </a:moveTo>
                  <a:lnTo>
                    <a:pt x="420239" y="53842"/>
                  </a:lnTo>
                  <a:lnTo>
                    <a:pt x="419100" y="62102"/>
                  </a:lnTo>
                  <a:lnTo>
                    <a:pt x="488569" y="62102"/>
                  </a:lnTo>
                  <a:lnTo>
                    <a:pt x="463490" y="28844"/>
                  </a:lnTo>
                  <a:lnTo>
                    <a:pt x="455676" y="28320"/>
                  </a:lnTo>
                  <a:close/>
                </a:path>
                <a:path w="5350509" h="228600">
                  <a:moveTo>
                    <a:pt x="36576" y="28320"/>
                  </a:moveTo>
                  <a:lnTo>
                    <a:pt x="1139" y="53842"/>
                  </a:lnTo>
                  <a:lnTo>
                    <a:pt x="0" y="62102"/>
                  </a:lnTo>
                  <a:lnTo>
                    <a:pt x="69469" y="62102"/>
                  </a:lnTo>
                  <a:lnTo>
                    <a:pt x="44390" y="28844"/>
                  </a:lnTo>
                  <a:lnTo>
                    <a:pt x="36576" y="28320"/>
                  </a:lnTo>
                  <a:close/>
                </a:path>
                <a:path w="5350509" h="228600">
                  <a:moveTo>
                    <a:pt x="3331337" y="0"/>
                  </a:moveTo>
                  <a:lnTo>
                    <a:pt x="3387598" y="0"/>
                  </a:lnTo>
                  <a:lnTo>
                    <a:pt x="3427476" y="108076"/>
                  </a:lnTo>
                  <a:lnTo>
                    <a:pt x="3465703" y="0"/>
                  </a:lnTo>
                  <a:lnTo>
                    <a:pt x="3520694" y="0"/>
                  </a:lnTo>
                  <a:lnTo>
                    <a:pt x="3427857" y="228472"/>
                  </a:lnTo>
                  <a:lnTo>
                    <a:pt x="3369691" y="228472"/>
                  </a:lnTo>
                  <a:lnTo>
                    <a:pt x="3396361" y="165861"/>
                  </a:lnTo>
                  <a:lnTo>
                    <a:pt x="333133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26612" y="3897248"/>
              <a:ext cx="207391" cy="18541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34996" y="3906392"/>
              <a:ext cx="285750" cy="167640"/>
            </a:xfrm>
            <a:custGeom>
              <a:avLst/>
              <a:gdLst/>
              <a:ahLst/>
              <a:cxnLst/>
              <a:rect l="l" t="t" r="r" b="b"/>
              <a:pathLst>
                <a:path w="285750" h="167639">
                  <a:moveTo>
                    <a:pt x="0" y="0"/>
                  </a:moveTo>
                  <a:lnTo>
                    <a:pt x="56261" y="0"/>
                  </a:lnTo>
                  <a:lnTo>
                    <a:pt x="84962" y="115188"/>
                  </a:lnTo>
                  <a:lnTo>
                    <a:pt x="120523" y="0"/>
                  </a:lnTo>
                  <a:lnTo>
                    <a:pt x="168021" y="0"/>
                  </a:lnTo>
                  <a:lnTo>
                    <a:pt x="201930" y="115188"/>
                  </a:lnTo>
                  <a:lnTo>
                    <a:pt x="230124" y="0"/>
                  </a:lnTo>
                  <a:lnTo>
                    <a:pt x="285242" y="0"/>
                  </a:lnTo>
                  <a:lnTo>
                    <a:pt x="233426" y="167131"/>
                  </a:lnTo>
                  <a:lnTo>
                    <a:pt x="176530" y="167131"/>
                  </a:lnTo>
                  <a:lnTo>
                    <a:pt x="142494" y="54482"/>
                  </a:lnTo>
                  <a:lnTo>
                    <a:pt x="108839" y="167131"/>
                  </a:lnTo>
                  <a:lnTo>
                    <a:pt x="51435" y="167131"/>
                  </a:lnTo>
                  <a:lnTo>
                    <a:pt x="0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09164" y="3897248"/>
              <a:ext cx="207645" cy="2467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27316" y="3896613"/>
              <a:ext cx="139446" cy="18605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273677" y="3896613"/>
              <a:ext cx="139446" cy="18605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65756" y="3896613"/>
              <a:ext cx="139445" cy="18605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87209" y="3901820"/>
              <a:ext cx="273050" cy="172085"/>
            </a:xfrm>
            <a:custGeom>
              <a:avLst/>
              <a:gdLst/>
              <a:ahLst/>
              <a:cxnLst/>
              <a:rect l="l" t="t" r="r" b="b"/>
              <a:pathLst>
                <a:path w="273050" h="172085">
                  <a:moveTo>
                    <a:pt x="108076" y="0"/>
                  </a:moveTo>
                  <a:lnTo>
                    <a:pt x="148494" y="16398"/>
                  </a:lnTo>
                  <a:lnTo>
                    <a:pt x="156972" y="28955"/>
                  </a:lnTo>
                  <a:lnTo>
                    <a:pt x="164925" y="22552"/>
                  </a:lnTo>
                  <a:lnTo>
                    <a:pt x="203168" y="1920"/>
                  </a:lnTo>
                  <a:lnTo>
                    <a:pt x="217932" y="0"/>
                  </a:lnTo>
                  <a:lnTo>
                    <a:pt x="230645" y="1002"/>
                  </a:lnTo>
                  <a:lnTo>
                    <a:pt x="265120" y="25181"/>
                  </a:lnTo>
                  <a:lnTo>
                    <a:pt x="273050" y="62864"/>
                  </a:lnTo>
                  <a:lnTo>
                    <a:pt x="273050" y="171703"/>
                  </a:lnTo>
                  <a:lnTo>
                    <a:pt x="219329" y="171703"/>
                  </a:lnTo>
                  <a:lnTo>
                    <a:pt x="219329" y="88264"/>
                  </a:lnTo>
                  <a:lnTo>
                    <a:pt x="219329" y="80009"/>
                  </a:lnTo>
                  <a:lnTo>
                    <a:pt x="219201" y="73024"/>
                  </a:lnTo>
                  <a:lnTo>
                    <a:pt x="218821" y="67436"/>
                  </a:lnTo>
                  <a:lnTo>
                    <a:pt x="218440" y="61721"/>
                  </a:lnTo>
                  <a:lnTo>
                    <a:pt x="217424" y="57149"/>
                  </a:lnTo>
                  <a:lnTo>
                    <a:pt x="215646" y="53593"/>
                  </a:lnTo>
                  <a:lnTo>
                    <a:pt x="213868" y="49910"/>
                  </a:lnTo>
                  <a:lnTo>
                    <a:pt x="211200" y="47370"/>
                  </a:lnTo>
                  <a:lnTo>
                    <a:pt x="207518" y="45719"/>
                  </a:lnTo>
                  <a:lnTo>
                    <a:pt x="203835" y="44068"/>
                  </a:lnTo>
                  <a:lnTo>
                    <a:pt x="198755" y="43306"/>
                  </a:lnTo>
                  <a:lnTo>
                    <a:pt x="192024" y="43306"/>
                  </a:lnTo>
                  <a:lnTo>
                    <a:pt x="187579" y="43306"/>
                  </a:lnTo>
                  <a:lnTo>
                    <a:pt x="163322" y="53212"/>
                  </a:lnTo>
                  <a:lnTo>
                    <a:pt x="163322" y="171703"/>
                  </a:lnTo>
                  <a:lnTo>
                    <a:pt x="109600" y="171703"/>
                  </a:lnTo>
                  <a:lnTo>
                    <a:pt x="109600" y="88264"/>
                  </a:lnTo>
                  <a:lnTo>
                    <a:pt x="109600" y="80136"/>
                  </a:lnTo>
                  <a:lnTo>
                    <a:pt x="109474" y="73151"/>
                  </a:lnTo>
                  <a:lnTo>
                    <a:pt x="109093" y="67436"/>
                  </a:lnTo>
                  <a:lnTo>
                    <a:pt x="108585" y="61721"/>
                  </a:lnTo>
                  <a:lnTo>
                    <a:pt x="107569" y="57149"/>
                  </a:lnTo>
                  <a:lnTo>
                    <a:pt x="105791" y="53593"/>
                  </a:lnTo>
                  <a:lnTo>
                    <a:pt x="104013" y="49910"/>
                  </a:lnTo>
                  <a:lnTo>
                    <a:pt x="101219" y="47370"/>
                  </a:lnTo>
                  <a:lnTo>
                    <a:pt x="97663" y="45719"/>
                  </a:lnTo>
                  <a:lnTo>
                    <a:pt x="93980" y="44068"/>
                  </a:lnTo>
                  <a:lnTo>
                    <a:pt x="88900" y="43306"/>
                  </a:lnTo>
                  <a:lnTo>
                    <a:pt x="82423" y="43306"/>
                  </a:lnTo>
                  <a:lnTo>
                    <a:pt x="77089" y="43306"/>
                  </a:lnTo>
                  <a:lnTo>
                    <a:pt x="53721" y="53212"/>
                  </a:lnTo>
                  <a:lnTo>
                    <a:pt x="53721" y="171703"/>
                  </a:lnTo>
                  <a:lnTo>
                    <a:pt x="0" y="171703"/>
                  </a:lnTo>
                  <a:lnTo>
                    <a:pt x="0" y="4571"/>
                  </a:lnTo>
                  <a:lnTo>
                    <a:pt x="53721" y="4571"/>
                  </a:lnTo>
                  <a:lnTo>
                    <a:pt x="53721" y="22986"/>
                  </a:lnTo>
                  <a:lnTo>
                    <a:pt x="60527" y="17865"/>
                  </a:lnTo>
                  <a:lnTo>
                    <a:pt x="100603" y="380"/>
                  </a:lnTo>
                  <a:lnTo>
                    <a:pt x="108076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847969" y="3892676"/>
              <a:ext cx="186182" cy="18999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258181" y="3901820"/>
              <a:ext cx="156210" cy="176530"/>
            </a:xfrm>
            <a:custGeom>
              <a:avLst/>
              <a:gdLst/>
              <a:ahLst/>
              <a:cxnLst/>
              <a:rect l="l" t="t" r="r" b="b"/>
              <a:pathLst>
                <a:path w="156210" h="176529">
                  <a:moveTo>
                    <a:pt x="97536" y="0"/>
                  </a:moveTo>
                  <a:lnTo>
                    <a:pt x="136259" y="5655"/>
                  </a:lnTo>
                  <a:lnTo>
                    <a:pt x="156083" y="13334"/>
                  </a:lnTo>
                  <a:lnTo>
                    <a:pt x="156083" y="59054"/>
                  </a:lnTo>
                  <a:lnTo>
                    <a:pt x="148463" y="59054"/>
                  </a:lnTo>
                  <a:lnTo>
                    <a:pt x="146431" y="57276"/>
                  </a:lnTo>
                  <a:lnTo>
                    <a:pt x="143891" y="55117"/>
                  </a:lnTo>
                  <a:lnTo>
                    <a:pt x="140970" y="52831"/>
                  </a:lnTo>
                  <a:lnTo>
                    <a:pt x="138049" y="50418"/>
                  </a:lnTo>
                  <a:lnTo>
                    <a:pt x="134493" y="48132"/>
                  </a:lnTo>
                  <a:lnTo>
                    <a:pt x="130175" y="45846"/>
                  </a:lnTo>
                  <a:lnTo>
                    <a:pt x="126111" y="43560"/>
                  </a:lnTo>
                  <a:lnTo>
                    <a:pt x="121666" y="41782"/>
                  </a:lnTo>
                  <a:lnTo>
                    <a:pt x="116840" y="40385"/>
                  </a:lnTo>
                  <a:lnTo>
                    <a:pt x="112014" y="38861"/>
                  </a:lnTo>
                  <a:lnTo>
                    <a:pt x="106299" y="38226"/>
                  </a:lnTo>
                  <a:lnTo>
                    <a:pt x="99949" y="38226"/>
                  </a:lnTo>
                  <a:lnTo>
                    <a:pt x="89824" y="39082"/>
                  </a:lnTo>
                  <a:lnTo>
                    <a:pt x="58356" y="67913"/>
                  </a:lnTo>
                  <a:lnTo>
                    <a:pt x="55499" y="88772"/>
                  </a:lnTo>
                  <a:lnTo>
                    <a:pt x="56237" y="100133"/>
                  </a:lnTo>
                  <a:lnTo>
                    <a:pt x="81597" y="134794"/>
                  </a:lnTo>
                  <a:lnTo>
                    <a:pt x="100838" y="137921"/>
                  </a:lnTo>
                  <a:lnTo>
                    <a:pt x="107569" y="137921"/>
                  </a:lnTo>
                  <a:lnTo>
                    <a:pt x="143891" y="121792"/>
                  </a:lnTo>
                  <a:lnTo>
                    <a:pt x="148463" y="117474"/>
                  </a:lnTo>
                  <a:lnTo>
                    <a:pt x="156083" y="117474"/>
                  </a:lnTo>
                  <a:lnTo>
                    <a:pt x="156083" y="163194"/>
                  </a:lnTo>
                  <a:lnTo>
                    <a:pt x="149705" y="166004"/>
                  </a:lnTo>
                  <a:lnTo>
                    <a:pt x="107378" y="175934"/>
                  </a:lnTo>
                  <a:lnTo>
                    <a:pt x="99187" y="176148"/>
                  </a:lnTo>
                  <a:lnTo>
                    <a:pt x="88491" y="175817"/>
                  </a:lnTo>
                  <a:lnTo>
                    <a:pt x="50547" y="168013"/>
                  </a:lnTo>
                  <a:lnTo>
                    <a:pt x="16002" y="142652"/>
                  </a:lnTo>
                  <a:lnTo>
                    <a:pt x="452" y="99540"/>
                  </a:lnTo>
                  <a:lnTo>
                    <a:pt x="0" y="88772"/>
                  </a:lnTo>
                  <a:lnTo>
                    <a:pt x="478" y="77535"/>
                  </a:lnTo>
                  <a:lnTo>
                    <a:pt x="12035" y="40393"/>
                  </a:lnTo>
                  <a:lnTo>
                    <a:pt x="44164" y="11191"/>
                  </a:lnTo>
                  <a:lnTo>
                    <a:pt x="88104" y="307"/>
                  </a:lnTo>
                  <a:lnTo>
                    <a:pt x="9753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412615" y="3892676"/>
              <a:ext cx="192659" cy="25298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863721" y="3901820"/>
              <a:ext cx="168275" cy="172085"/>
            </a:xfrm>
            <a:custGeom>
              <a:avLst/>
              <a:gdLst/>
              <a:ahLst/>
              <a:cxnLst/>
              <a:rect l="l" t="t" r="r" b="b"/>
              <a:pathLst>
                <a:path w="168275" h="172085">
                  <a:moveTo>
                    <a:pt x="110362" y="0"/>
                  </a:moveTo>
                  <a:lnTo>
                    <a:pt x="152653" y="15747"/>
                  </a:lnTo>
                  <a:lnTo>
                    <a:pt x="167893" y="62864"/>
                  </a:lnTo>
                  <a:lnTo>
                    <a:pt x="167893" y="171703"/>
                  </a:lnTo>
                  <a:lnTo>
                    <a:pt x="114173" y="171703"/>
                  </a:lnTo>
                  <a:lnTo>
                    <a:pt x="114173" y="88772"/>
                  </a:lnTo>
                  <a:lnTo>
                    <a:pt x="114173" y="82041"/>
                  </a:lnTo>
                  <a:lnTo>
                    <a:pt x="113791" y="75310"/>
                  </a:lnTo>
                  <a:lnTo>
                    <a:pt x="113029" y="68579"/>
                  </a:lnTo>
                  <a:lnTo>
                    <a:pt x="112394" y="61975"/>
                  </a:lnTo>
                  <a:lnTo>
                    <a:pt x="111251" y="57022"/>
                  </a:lnTo>
                  <a:lnTo>
                    <a:pt x="109474" y="53847"/>
                  </a:lnTo>
                  <a:lnTo>
                    <a:pt x="107568" y="50164"/>
                  </a:lnTo>
                  <a:lnTo>
                    <a:pt x="104648" y="47497"/>
                  </a:lnTo>
                  <a:lnTo>
                    <a:pt x="100837" y="45846"/>
                  </a:lnTo>
                  <a:lnTo>
                    <a:pt x="97027" y="44068"/>
                  </a:lnTo>
                  <a:lnTo>
                    <a:pt x="91693" y="43306"/>
                  </a:lnTo>
                  <a:lnTo>
                    <a:pt x="84836" y="43306"/>
                  </a:lnTo>
                  <a:lnTo>
                    <a:pt x="79882" y="43306"/>
                  </a:lnTo>
                  <a:lnTo>
                    <a:pt x="53720" y="53212"/>
                  </a:lnTo>
                  <a:lnTo>
                    <a:pt x="53720" y="171703"/>
                  </a:lnTo>
                  <a:lnTo>
                    <a:pt x="0" y="171703"/>
                  </a:lnTo>
                  <a:lnTo>
                    <a:pt x="0" y="4571"/>
                  </a:lnTo>
                  <a:lnTo>
                    <a:pt x="53720" y="4571"/>
                  </a:lnTo>
                  <a:lnTo>
                    <a:pt x="53720" y="22986"/>
                  </a:lnTo>
                  <a:lnTo>
                    <a:pt x="60793" y="17774"/>
                  </a:lnTo>
                  <a:lnTo>
                    <a:pt x="102477" y="361"/>
                  </a:lnTo>
                  <a:lnTo>
                    <a:pt x="1103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04694" y="3892676"/>
              <a:ext cx="192659" cy="25298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55800" y="3901820"/>
              <a:ext cx="168275" cy="172085"/>
            </a:xfrm>
            <a:custGeom>
              <a:avLst/>
              <a:gdLst/>
              <a:ahLst/>
              <a:cxnLst/>
              <a:rect l="l" t="t" r="r" b="b"/>
              <a:pathLst>
                <a:path w="168275" h="172085">
                  <a:moveTo>
                    <a:pt x="110362" y="0"/>
                  </a:moveTo>
                  <a:lnTo>
                    <a:pt x="152654" y="15747"/>
                  </a:lnTo>
                  <a:lnTo>
                    <a:pt x="167894" y="62864"/>
                  </a:lnTo>
                  <a:lnTo>
                    <a:pt x="167894" y="171703"/>
                  </a:lnTo>
                  <a:lnTo>
                    <a:pt x="114173" y="171703"/>
                  </a:lnTo>
                  <a:lnTo>
                    <a:pt x="114173" y="88772"/>
                  </a:lnTo>
                  <a:lnTo>
                    <a:pt x="114173" y="82041"/>
                  </a:lnTo>
                  <a:lnTo>
                    <a:pt x="113792" y="75310"/>
                  </a:lnTo>
                  <a:lnTo>
                    <a:pt x="113030" y="68579"/>
                  </a:lnTo>
                  <a:lnTo>
                    <a:pt x="112395" y="61975"/>
                  </a:lnTo>
                  <a:lnTo>
                    <a:pt x="111252" y="57022"/>
                  </a:lnTo>
                  <a:lnTo>
                    <a:pt x="109474" y="53847"/>
                  </a:lnTo>
                  <a:lnTo>
                    <a:pt x="107568" y="50164"/>
                  </a:lnTo>
                  <a:lnTo>
                    <a:pt x="104648" y="47497"/>
                  </a:lnTo>
                  <a:lnTo>
                    <a:pt x="100837" y="45846"/>
                  </a:lnTo>
                  <a:lnTo>
                    <a:pt x="97028" y="44068"/>
                  </a:lnTo>
                  <a:lnTo>
                    <a:pt x="91693" y="43306"/>
                  </a:lnTo>
                  <a:lnTo>
                    <a:pt x="84836" y="43306"/>
                  </a:lnTo>
                  <a:lnTo>
                    <a:pt x="79883" y="43306"/>
                  </a:lnTo>
                  <a:lnTo>
                    <a:pt x="53721" y="53212"/>
                  </a:lnTo>
                  <a:lnTo>
                    <a:pt x="53721" y="171703"/>
                  </a:lnTo>
                  <a:lnTo>
                    <a:pt x="0" y="171703"/>
                  </a:lnTo>
                  <a:lnTo>
                    <a:pt x="0" y="4571"/>
                  </a:lnTo>
                  <a:lnTo>
                    <a:pt x="53721" y="4571"/>
                  </a:lnTo>
                  <a:lnTo>
                    <a:pt x="53721" y="22986"/>
                  </a:lnTo>
                  <a:lnTo>
                    <a:pt x="60793" y="17774"/>
                  </a:lnTo>
                  <a:lnTo>
                    <a:pt x="102477" y="361"/>
                  </a:lnTo>
                  <a:lnTo>
                    <a:pt x="1103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188707" y="3892422"/>
              <a:ext cx="185166" cy="1946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640324" y="3901566"/>
              <a:ext cx="167005" cy="176530"/>
            </a:xfrm>
            <a:custGeom>
              <a:avLst/>
              <a:gdLst/>
              <a:ahLst/>
              <a:cxnLst/>
              <a:rect l="l" t="t" r="r" b="b"/>
              <a:pathLst>
                <a:path w="167004" h="176529">
                  <a:moveTo>
                    <a:pt x="80517" y="0"/>
                  </a:moveTo>
                  <a:lnTo>
                    <a:pt x="119872" y="3524"/>
                  </a:lnTo>
                  <a:lnTo>
                    <a:pt x="155465" y="22145"/>
                  </a:lnTo>
                  <a:lnTo>
                    <a:pt x="166877" y="58292"/>
                  </a:lnTo>
                  <a:lnTo>
                    <a:pt x="166877" y="171957"/>
                  </a:lnTo>
                  <a:lnTo>
                    <a:pt x="113791" y="171957"/>
                  </a:lnTo>
                  <a:lnTo>
                    <a:pt x="113791" y="154304"/>
                  </a:lnTo>
                  <a:lnTo>
                    <a:pt x="110871" y="156463"/>
                  </a:lnTo>
                  <a:lnTo>
                    <a:pt x="107314" y="159003"/>
                  </a:lnTo>
                  <a:lnTo>
                    <a:pt x="102997" y="162178"/>
                  </a:lnTo>
                  <a:lnTo>
                    <a:pt x="98805" y="165226"/>
                  </a:lnTo>
                  <a:lnTo>
                    <a:pt x="74549" y="174751"/>
                  </a:lnTo>
                  <a:lnTo>
                    <a:pt x="68961" y="175894"/>
                  </a:lnTo>
                  <a:lnTo>
                    <a:pt x="62737" y="176402"/>
                  </a:lnTo>
                  <a:lnTo>
                    <a:pt x="56006" y="176402"/>
                  </a:lnTo>
                  <a:lnTo>
                    <a:pt x="16128" y="161670"/>
                  </a:lnTo>
                  <a:lnTo>
                    <a:pt x="0" y="124078"/>
                  </a:lnTo>
                  <a:lnTo>
                    <a:pt x="521" y="115341"/>
                  </a:lnTo>
                  <a:lnTo>
                    <a:pt x="24399" y="79462"/>
                  </a:lnTo>
                  <a:lnTo>
                    <a:pt x="68325" y="66293"/>
                  </a:lnTo>
                  <a:lnTo>
                    <a:pt x="114046" y="62102"/>
                  </a:lnTo>
                  <a:lnTo>
                    <a:pt x="114046" y="61213"/>
                  </a:lnTo>
                  <a:lnTo>
                    <a:pt x="114046" y="51942"/>
                  </a:lnTo>
                  <a:lnTo>
                    <a:pt x="110236" y="45592"/>
                  </a:lnTo>
                  <a:lnTo>
                    <a:pt x="69341" y="36829"/>
                  </a:lnTo>
                  <a:lnTo>
                    <a:pt x="62650" y="37117"/>
                  </a:lnTo>
                  <a:lnTo>
                    <a:pt x="23875" y="46989"/>
                  </a:lnTo>
                  <a:lnTo>
                    <a:pt x="19558" y="48767"/>
                  </a:lnTo>
                  <a:lnTo>
                    <a:pt x="14604" y="48767"/>
                  </a:lnTo>
                  <a:lnTo>
                    <a:pt x="14604" y="8381"/>
                  </a:lnTo>
                  <a:lnTo>
                    <a:pt x="19538" y="7211"/>
                  </a:lnTo>
                  <a:lnTo>
                    <a:pt x="61356" y="777"/>
                  </a:lnTo>
                  <a:lnTo>
                    <a:pt x="70919" y="192"/>
                  </a:lnTo>
                  <a:lnTo>
                    <a:pt x="805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930652" y="3892422"/>
              <a:ext cx="185166" cy="1946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067937" y="3901185"/>
              <a:ext cx="2630805" cy="177800"/>
            </a:xfrm>
            <a:custGeom>
              <a:avLst/>
              <a:gdLst/>
              <a:ahLst/>
              <a:cxnLst/>
              <a:rect l="l" t="t" r="r" b="b"/>
              <a:pathLst>
                <a:path w="2630804" h="177800">
                  <a:moveTo>
                    <a:pt x="2548509" y="0"/>
                  </a:moveTo>
                  <a:lnTo>
                    <a:pt x="2598300" y="11572"/>
                  </a:lnTo>
                  <a:lnTo>
                    <a:pt x="2625280" y="45704"/>
                  </a:lnTo>
                  <a:lnTo>
                    <a:pt x="2630423" y="79882"/>
                  </a:lnTo>
                  <a:lnTo>
                    <a:pt x="2630423" y="98678"/>
                  </a:lnTo>
                  <a:lnTo>
                    <a:pt x="2507741" y="98678"/>
                  </a:lnTo>
                  <a:lnTo>
                    <a:pt x="2509119" y="107918"/>
                  </a:lnTo>
                  <a:lnTo>
                    <a:pt x="2539745" y="136556"/>
                  </a:lnTo>
                  <a:lnTo>
                    <a:pt x="2563241" y="139191"/>
                  </a:lnTo>
                  <a:lnTo>
                    <a:pt x="2571666" y="138810"/>
                  </a:lnTo>
                  <a:lnTo>
                    <a:pt x="2610421" y="126730"/>
                  </a:lnTo>
                  <a:lnTo>
                    <a:pt x="2621280" y="119887"/>
                  </a:lnTo>
                  <a:lnTo>
                    <a:pt x="2627248" y="119887"/>
                  </a:lnTo>
                  <a:lnTo>
                    <a:pt x="2627248" y="162940"/>
                  </a:lnTo>
                  <a:lnTo>
                    <a:pt x="2618321" y="166320"/>
                  </a:lnTo>
                  <a:lnTo>
                    <a:pt x="2576115" y="175990"/>
                  </a:lnTo>
                  <a:lnTo>
                    <a:pt x="2557526" y="176783"/>
                  </a:lnTo>
                  <a:lnTo>
                    <a:pt x="2533836" y="175377"/>
                  </a:lnTo>
                  <a:lnTo>
                    <a:pt x="2495268" y="164085"/>
                  </a:lnTo>
                  <a:lnTo>
                    <a:pt x="2460323" y="126746"/>
                  </a:lnTo>
                  <a:lnTo>
                    <a:pt x="2453640" y="89788"/>
                  </a:lnTo>
                  <a:lnTo>
                    <a:pt x="2455213" y="70117"/>
                  </a:lnTo>
                  <a:lnTo>
                    <a:pt x="2478913" y="24130"/>
                  </a:lnTo>
                  <a:lnTo>
                    <a:pt x="2527597" y="1502"/>
                  </a:lnTo>
                  <a:lnTo>
                    <a:pt x="2548509" y="0"/>
                  </a:lnTo>
                  <a:close/>
                </a:path>
                <a:path w="2630804" h="177800">
                  <a:moveTo>
                    <a:pt x="1464945" y="0"/>
                  </a:moveTo>
                  <a:lnTo>
                    <a:pt x="1514736" y="11572"/>
                  </a:lnTo>
                  <a:lnTo>
                    <a:pt x="1541716" y="45704"/>
                  </a:lnTo>
                  <a:lnTo>
                    <a:pt x="1546860" y="79882"/>
                  </a:lnTo>
                  <a:lnTo>
                    <a:pt x="1546860" y="98678"/>
                  </a:lnTo>
                  <a:lnTo>
                    <a:pt x="1424177" y="98678"/>
                  </a:lnTo>
                  <a:lnTo>
                    <a:pt x="1425555" y="107918"/>
                  </a:lnTo>
                  <a:lnTo>
                    <a:pt x="1456182" y="136556"/>
                  </a:lnTo>
                  <a:lnTo>
                    <a:pt x="1479677" y="139191"/>
                  </a:lnTo>
                  <a:lnTo>
                    <a:pt x="1488102" y="138810"/>
                  </a:lnTo>
                  <a:lnTo>
                    <a:pt x="1526857" y="126730"/>
                  </a:lnTo>
                  <a:lnTo>
                    <a:pt x="1537715" y="119887"/>
                  </a:lnTo>
                  <a:lnTo>
                    <a:pt x="1543685" y="119887"/>
                  </a:lnTo>
                  <a:lnTo>
                    <a:pt x="1543685" y="162940"/>
                  </a:lnTo>
                  <a:lnTo>
                    <a:pt x="1534757" y="166320"/>
                  </a:lnTo>
                  <a:lnTo>
                    <a:pt x="1492551" y="175990"/>
                  </a:lnTo>
                  <a:lnTo>
                    <a:pt x="1473962" y="176783"/>
                  </a:lnTo>
                  <a:lnTo>
                    <a:pt x="1450272" y="175377"/>
                  </a:lnTo>
                  <a:lnTo>
                    <a:pt x="1411704" y="164085"/>
                  </a:lnTo>
                  <a:lnTo>
                    <a:pt x="1376759" y="126746"/>
                  </a:lnTo>
                  <a:lnTo>
                    <a:pt x="1370076" y="89788"/>
                  </a:lnTo>
                  <a:lnTo>
                    <a:pt x="1371649" y="70117"/>
                  </a:lnTo>
                  <a:lnTo>
                    <a:pt x="1395349" y="24130"/>
                  </a:lnTo>
                  <a:lnTo>
                    <a:pt x="1444033" y="1502"/>
                  </a:lnTo>
                  <a:lnTo>
                    <a:pt x="1464945" y="0"/>
                  </a:lnTo>
                  <a:close/>
                </a:path>
                <a:path w="2630804" h="177800">
                  <a:moveTo>
                    <a:pt x="1072896" y="0"/>
                  </a:moveTo>
                  <a:lnTo>
                    <a:pt x="1111742" y="5921"/>
                  </a:lnTo>
                  <a:lnTo>
                    <a:pt x="1151014" y="36750"/>
                  </a:lnTo>
                  <a:lnTo>
                    <a:pt x="1164463" y="88900"/>
                  </a:lnTo>
                  <a:lnTo>
                    <a:pt x="1162962" y="108380"/>
                  </a:lnTo>
                  <a:lnTo>
                    <a:pt x="1140460" y="153796"/>
                  </a:lnTo>
                  <a:lnTo>
                    <a:pt x="1093418" y="176067"/>
                  </a:lnTo>
                  <a:lnTo>
                    <a:pt x="1072896" y="177545"/>
                  </a:lnTo>
                  <a:lnTo>
                    <a:pt x="1052393" y="176067"/>
                  </a:lnTo>
                  <a:lnTo>
                    <a:pt x="1005459" y="153796"/>
                  </a:lnTo>
                  <a:lnTo>
                    <a:pt x="982956" y="108380"/>
                  </a:lnTo>
                  <a:lnTo>
                    <a:pt x="981455" y="88900"/>
                  </a:lnTo>
                  <a:lnTo>
                    <a:pt x="982958" y="69252"/>
                  </a:lnTo>
                  <a:lnTo>
                    <a:pt x="1005586" y="23621"/>
                  </a:lnTo>
                  <a:lnTo>
                    <a:pt x="1052538" y="1476"/>
                  </a:lnTo>
                  <a:lnTo>
                    <a:pt x="1072896" y="0"/>
                  </a:lnTo>
                  <a:close/>
                </a:path>
                <a:path w="2630804" h="177800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4" y="79882"/>
                  </a:lnTo>
                  <a:lnTo>
                    <a:pt x="176784" y="98678"/>
                  </a:lnTo>
                  <a:lnTo>
                    <a:pt x="54101" y="98678"/>
                  </a:lnTo>
                  <a:lnTo>
                    <a:pt x="55479" y="107918"/>
                  </a:lnTo>
                  <a:lnTo>
                    <a:pt x="86106" y="136556"/>
                  </a:lnTo>
                  <a:lnTo>
                    <a:pt x="109600" y="139191"/>
                  </a:lnTo>
                  <a:lnTo>
                    <a:pt x="118026" y="138810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9" y="119887"/>
                  </a:lnTo>
                  <a:lnTo>
                    <a:pt x="173609" y="162940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6" y="176783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6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3" y="24130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639693" y="3892041"/>
              <a:ext cx="195072" cy="1950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33368" y="3892041"/>
              <a:ext cx="195072" cy="1950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60016" y="3901185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3" y="79882"/>
                  </a:lnTo>
                  <a:lnTo>
                    <a:pt x="176783" y="98678"/>
                  </a:lnTo>
                  <a:lnTo>
                    <a:pt x="54101" y="98678"/>
                  </a:lnTo>
                  <a:lnTo>
                    <a:pt x="55479" y="107918"/>
                  </a:lnTo>
                  <a:lnTo>
                    <a:pt x="86106" y="136556"/>
                  </a:lnTo>
                  <a:lnTo>
                    <a:pt x="109600" y="139191"/>
                  </a:lnTo>
                  <a:lnTo>
                    <a:pt x="118026" y="138810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8" y="119887"/>
                  </a:lnTo>
                  <a:lnTo>
                    <a:pt x="173608" y="162940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5" y="176783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6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2" y="24130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31722" y="3892041"/>
              <a:ext cx="195122" cy="19507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59753" y="3842003"/>
              <a:ext cx="1308735" cy="234950"/>
            </a:xfrm>
            <a:custGeom>
              <a:avLst/>
              <a:gdLst/>
              <a:ahLst/>
              <a:cxnLst/>
              <a:rect l="l" t="t" r="r" b="b"/>
              <a:pathLst>
                <a:path w="1308734" h="234950">
                  <a:moveTo>
                    <a:pt x="21971" y="16637"/>
                  </a:moveTo>
                  <a:lnTo>
                    <a:pt x="75692" y="16637"/>
                  </a:lnTo>
                  <a:lnTo>
                    <a:pt x="75692" y="64389"/>
                  </a:lnTo>
                  <a:lnTo>
                    <a:pt x="125730" y="64389"/>
                  </a:lnTo>
                  <a:lnTo>
                    <a:pt x="125730" y="100711"/>
                  </a:lnTo>
                  <a:lnTo>
                    <a:pt x="75692" y="100711"/>
                  </a:lnTo>
                  <a:lnTo>
                    <a:pt x="75692" y="160020"/>
                  </a:lnTo>
                  <a:lnTo>
                    <a:pt x="75692" y="165862"/>
                  </a:lnTo>
                  <a:lnTo>
                    <a:pt x="75819" y="171069"/>
                  </a:lnTo>
                  <a:lnTo>
                    <a:pt x="75946" y="175387"/>
                  </a:lnTo>
                  <a:lnTo>
                    <a:pt x="75946" y="179705"/>
                  </a:lnTo>
                  <a:lnTo>
                    <a:pt x="94234" y="198501"/>
                  </a:lnTo>
                  <a:lnTo>
                    <a:pt x="100965" y="198501"/>
                  </a:lnTo>
                  <a:lnTo>
                    <a:pt x="103759" y="198501"/>
                  </a:lnTo>
                  <a:lnTo>
                    <a:pt x="121285" y="193421"/>
                  </a:lnTo>
                  <a:lnTo>
                    <a:pt x="125730" y="193421"/>
                  </a:lnTo>
                  <a:lnTo>
                    <a:pt x="125730" y="229997"/>
                  </a:lnTo>
                  <a:lnTo>
                    <a:pt x="120015" y="231521"/>
                  </a:lnTo>
                  <a:lnTo>
                    <a:pt x="113919" y="232664"/>
                  </a:lnTo>
                  <a:lnTo>
                    <a:pt x="107442" y="233553"/>
                  </a:lnTo>
                  <a:lnTo>
                    <a:pt x="100965" y="234315"/>
                  </a:lnTo>
                  <a:lnTo>
                    <a:pt x="93091" y="234823"/>
                  </a:lnTo>
                  <a:lnTo>
                    <a:pt x="83820" y="234823"/>
                  </a:lnTo>
                  <a:lnTo>
                    <a:pt x="45904" y="227697"/>
                  </a:lnTo>
                  <a:lnTo>
                    <a:pt x="22923" y="193030"/>
                  </a:lnTo>
                  <a:lnTo>
                    <a:pt x="21971" y="178816"/>
                  </a:lnTo>
                  <a:lnTo>
                    <a:pt x="21971" y="100711"/>
                  </a:lnTo>
                  <a:lnTo>
                    <a:pt x="0" y="100711"/>
                  </a:lnTo>
                  <a:lnTo>
                    <a:pt x="0" y="64389"/>
                  </a:lnTo>
                  <a:lnTo>
                    <a:pt x="21971" y="64389"/>
                  </a:lnTo>
                  <a:lnTo>
                    <a:pt x="21971" y="16637"/>
                  </a:lnTo>
                  <a:close/>
                </a:path>
                <a:path w="1308734" h="234950">
                  <a:moveTo>
                    <a:pt x="1254887" y="0"/>
                  </a:moveTo>
                  <a:lnTo>
                    <a:pt x="1308607" y="0"/>
                  </a:lnTo>
                  <a:lnTo>
                    <a:pt x="1308607" y="231521"/>
                  </a:lnTo>
                  <a:lnTo>
                    <a:pt x="1254887" y="231521"/>
                  </a:lnTo>
                  <a:lnTo>
                    <a:pt x="1254887" y="0"/>
                  </a:lnTo>
                  <a:close/>
                </a:path>
                <a:path w="1308734" h="234950">
                  <a:moveTo>
                    <a:pt x="157607" y="0"/>
                  </a:moveTo>
                  <a:lnTo>
                    <a:pt x="211328" y="0"/>
                  </a:lnTo>
                  <a:lnTo>
                    <a:pt x="211328" y="82804"/>
                  </a:lnTo>
                  <a:lnTo>
                    <a:pt x="218400" y="77591"/>
                  </a:lnTo>
                  <a:lnTo>
                    <a:pt x="260084" y="60178"/>
                  </a:lnTo>
                  <a:lnTo>
                    <a:pt x="267970" y="59817"/>
                  </a:lnTo>
                  <a:lnTo>
                    <a:pt x="280757" y="60795"/>
                  </a:lnTo>
                  <a:lnTo>
                    <a:pt x="316928" y="84445"/>
                  </a:lnTo>
                  <a:lnTo>
                    <a:pt x="325500" y="122682"/>
                  </a:lnTo>
                  <a:lnTo>
                    <a:pt x="325500" y="231521"/>
                  </a:lnTo>
                  <a:lnTo>
                    <a:pt x="271780" y="231521"/>
                  </a:lnTo>
                  <a:lnTo>
                    <a:pt x="271780" y="148590"/>
                  </a:lnTo>
                  <a:lnTo>
                    <a:pt x="271780" y="141859"/>
                  </a:lnTo>
                  <a:lnTo>
                    <a:pt x="271399" y="135128"/>
                  </a:lnTo>
                  <a:lnTo>
                    <a:pt x="270637" y="128397"/>
                  </a:lnTo>
                  <a:lnTo>
                    <a:pt x="270001" y="121793"/>
                  </a:lnTo>
                  <a:lnTo>
                    <a:pt x="268859" y="116840"/>
                  </a:lnTo>
                  <a:lnTo>
                    <a:pt x="267081" y="113665"/>
                  </a:lnTo>
                  <a:lnTo>
                    <a:pt x="265175" y="109982"/>
                  </a:lnTo>
                  <a:lnTo>
                    <a:pt x="262255" y="107315"/>
                  </a:lnTo>
                  <a:lnTo>
                    <a:pt x="258445" y="105664"/>
                  </a:lnTo>
                  <a:lnTo>
                    <a:pt x="254635" y="103886"/>
                  </a:lnTo>
                  <a:lnTo>
                    <a:pt x="249300" y="103124"/>
                  </a:lnTo>
                  <a:lnTo>
                    <a:pt x="242443" y="103124"/>
                  </a:lnTo>
                  <a:lnTo>
                    <a:pt x="237490" y="103124"/>
                  </a:lnTo>
                  <a:lnTo>
                    <a:pt x="211328" y="113030"/>
                  </a:lnTo>
                  <a:lnTo>
                    <a:pt x="211328" y="231521"/>
                  </a:lnTo>
                  <a:lnTo>
                    <a:pt x="157607" y="231521"/>
                  </a:lnTo>
                  <a:lnTo>
                    <a:pt x="1576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1231722" y="4198620"/>
            <a:ext cx="6310630" cy="313055"/>
            <a:chOff x="1231722" y="4198620"/>
            <a:chExt cx="6310630" cy="313055"/>
          </a:xfrm>
        </p:grpSpPr>
        <p:sp>
          <p:nvSpPr>
            <p:cNvPr id="135" name="object 135"/>
            <p:cNvSpPr/>
            <p:nvPr/>
          </p:nvSpPr>
          <p:spPr>
            <a:xfrm>
              <a:off x="1240866" y="4207764"/>
              <a:ext cx="6291884" cy="2945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583307" y="4380738"/>
              <a:ext cx="3555365" cy="113664"/>
            </a:xfrm>
            <a:custGeom>
              <a:avLst/>
              <a:gdLst/>
              <a:ahLst/>
              <a:cxnLst/>
              <a:rect l="l" t="t" r="r" b="b"/>
              <a:pathLst>
                <a:path w="3555365" h="113664">
                  <a:moveTo>
                    <a:pt x="3497833" y="0"/>
                  </a:moveTo>
                  <a:lnTo>
                    <a:pt x="3555365" y="0"/>
                  </a:lnTo>
                  <a:lnTo>
                    <a:pt x="3501771" y="113664"/>
                  </a:lnTo>
                  <a:lnTo>
                    <a:pt x="3468624" y="113664"/>
                  </a:lnTo>
                  <a:lnTo>
                    <a:pt x="3497833" y="0"/>
                  </a:lnTo>
                  <a:close/>
                </a:path>
                <a:path w="3555365" h="113664">
                  <a:moveTo>
                    <a:pt x="29210" y="0"/>
                  </a:moveTo>
                  <a:lnTo>
                    <a:pt x="86741" y="0"/>
                  </a:lnTo>
                  <a:lnTo>
                    <a:pt x="33147" y="113664"/>
                  </a:lnTo>
                  <a:lnTo>
                    <a:pt x="0" y="113664"/>
                  </a:lnTo>
                  <a:lnTo>
                    <a:pt x="292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240143" y="4351655"/>
              <a:ext cx="77597" cy="6489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703824" y="4306697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4" h="89535">
                  <a:moveTo>
                    <a:pt x="42163" y="0"/>
                  </a:moveTo>
                  <a:lnTo>
                    <a:pt x="5893" y="18756"/>
                  </a:lnTo>
                  <a:lnTo>
                    <a:pt x="0" y="45973"/>
                  </a:lnTo>
                  <a:lnTo>
                    <a:pt x="549" y="57144"/>
                  </a:lnTo>
                  <a:lnTo>
                    <a:pt x="27320" y="88558"/>
                  </a:lnTo>
                  <a:lnTo>
                    <a:pt x="35560" y="89153"/>
                  </a:lnTo>
                  <a:lnTo>
                    <a:pt x="40893" y="89153"/>
                  </a:lnTo>
                  <a:lnTo>
                    <a:pt x="46227" y="88264"/>
                  </a:lnTo>
                  <a:lnTo>
                    <a:pt x="51308" y="86613"/>
                  </a:lnTo>
                  <a:lnTo>
                    <a:pt x="56514" y="84962"/>
                  </a:lnTo>
                  <a:lnTo>
                    <a:pt x="61213" y="82676"/>
                  </a:lnTo>
                  <a:lnTo>
                    <a:pt x="65404" y="79882"/>
                  </a:lnTo>
                  <a:lnTo>
                    <a:pt x="65404" y="4190"/>
                  </a:lnTo>
                  <a:lnTo>
                    <a:pt x="45720" y="0"/>
                  </a:lnTo>
                  <a:lnTo>
                    <a:pt x="4216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059939" y="4297553"/>
              <a:ext cx="83693" cy="10744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94892" y="4300474"/>
              <a:ext cx="5821045" cy="34290"/>
            </a:xfrm>
            <a:custGeom>
              <a:avLst/>
              <a:gdLst/>
              <a:ahLst/>
              <a:cxnLst/>
              <a:rect l="l" t="t" r="r" b="b"/>
              <a:pathLst>
                <a:path w="5821045" h="34289">
                  <a:moveTo>
                    <a:pt x="5788152" y="0"/>
                  </a:moveTo>
                  <a:lnTo>
                    <a:pt x="5752715" y="25521"/>
                  </a:lnTo>
                  <a:lnTo>
                    <a:pt x="5751576" y="33781"/>
                  </a:lnTo>
                  <a:lnTo>
                    <a:pt x="5821045" y="33781"/>
                  </a:lnTo>
                  <a:lnTo>
                    <a:pt x="5795966" y="523"/>
                  </a:lnTo>
                  <a:lnTo>
                    <a:pt x="5788152" y="0"/>
                  </a:lnTo>
                  <a:close/>
                </a:path>
                <a:path w="5821045" h="34289">
                  <a:moveTo>
                    <a:pt x="4090416" y="0"/>
                  </a:moveTo>
                  <a:lnTo>
                    <a:pt x="4054979" y="25521"/>
                  </a:lnTo>
                  <a:lnTo>
                    <a:pt x="4053840" y="33781"/>
                  </a:lnTo>
                  <a:lnTo>
                    <a:pt x="4123309" y="33781"/>
                  </a:lnTo>
                  <a:lnTo>
                    <a:pt x="4098230" y="523"/>
                  </a:lnTo>
                  <a:lnTo>
                    <a:pt x="4090416" y="0"/>
                  </a:lnTo>
                  <a:close/>
                </a:path>
                <a:path w="5821045" h="34289">
                  <a:moveTo>
                    <a:pt x="3671316" y="0"/>
                  </a:moveTo>
                  <a:lnTo>
                    <a:pt x="3635879" y="25521"/>
                  </a:lnTo>
                  <a:lnTo>
                    <a:pt x="3634740" y="33781"/>
                  </a:lnTo>
                  <a:lnTo>
                    <a:pt x="3704209" y="33781"/>
                  </a:lnTo>
                  <a:lnTo>
                    <a:pt x="3679130" y="523"/>
                  </a:lnTo>
                  <a:lnTo>
                    <a:pt x="3671316" y="0"/>
                  </a:lnTo>
                  <a:close/>
                </a:path>
                <a:path w="5821045" h="34289">
                  <a:moveTo>
                    <a:pt x="455676" y="0"/>
                  </a:moveTo>
                  <a:lnTo>
                    <a:pt x="420239" y="25521"/>
                  </a:lnTo>
                  <a:lnTo>
                    <a:pt x="419100" y="33781"/>
                  </a:lnTo>
                  <a:lnTo>
                    <a:pt x="488569" y="33781"/>
                  </a:lnTo>
                  <a:lnTo>
                    <a:pt x="463490" y="523"/>
                  </a:lnTo>
                  <a:lnTo>
                    <a:pt x="455676" y="0"/>
                  </a:lnTo>
                  <a:close/>
                </a:path>
                <a:path w="5821045" h="34289">
                  <a:moveTo>
                    <a:pt x="36576" y="0"/>
                  </a:moveTo>
                  <a:lnTo>
                    <a:pt x="1139" y="25521"/>
                  </a:lnTo>
                  <a:lnTo>
                    <a:pt x="0" y="33781"/>
                  </a:lnTo>
                  <a:lnTo>
                    <a:pt x="69469" y="33781"/>
                  </a:lnTo>
                  <a:lnTo>
                    <a:pt x="44390" y="523"/>
                  </a:lnTo>
                  <a:lnTo>
                    <a:pt x="365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494271" y="4263009"/>
              <a:ext cx="186181" cy="18999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853049" y="4272153"/>
              <a:ext cx="189865" cy="228600"/>
            </a:xfrm>
            <a:custGeom>
              <a:avLst/>
              <a:gdLst/>
              <a:ahLst/>
              <a:cxnLst/>
              <a:rect l="l" t="t" r="r" b="b"/>
              <a:pathLst>
                <a:path w="189864" h="228600">
                  <a:moveTo>
                    <a:pt x="0" y="0"/>
                  </a:moveTo>
                  <a:lnTo>
                    <a:pt x="56261" y="0"/>
                  </a:lnTo>
                  <a:lnTo>
                    <a:pt x="96138" y="108077"/>
                  </a:lnTo>
                  <a:lnTo>
                    <a:pt x="134365" y="0"/>
                  </a:lnTo>
                  <a:lnTo>
                    <a:pt x="189356" y="0"/>
                  </a:lnTo>
                  <a:lnTo>
                    <a:pt x="96520" y="228473"/>
                  </a:lnTo>
                  <a:lnTo>
                    <a:pt x="38353" y="228473"/>
                  </a:lnTo>
                  <a:lnTo>
                    <a:pt x="65024" y="16586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09164" y="4263009"/>
              <a:ext cx="207645" cy="2467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02449" y="4262374"/>
              <a:ext cx="139446" cy="18605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09640" y="4271518"/>
              <a:ext cx="121285" cy="168275"/>
            </a:xfrm>
            <a:custGeom>
              <a:avLst/>
              <a:gdLst/>
              <a:ahLst/>
              <a:cxnLst/>
              <a:rect l="l" t="t" r="r" b="b"/>
              <a:pathLst>
                <a:path w="121285" h="168275">
                  <a:moveTo>
                    <a:pt x="108458" y="0"/>
                  </a:moveTo>
                  <a:lnTo>
                    <a:pt x="110362" y="0"/>
                  </a:lnTo>
                  <a:lnTo>
                    <a:pt x="112522" y="126"/>
                  </a:lnTo>
                  <a:lnTo>
                    <a:pt x="114935" y="126"/>
                  </a:lnTo>
                  <a:lnTo>
                    <a:pt x="117221" y="253"/>
                  </a:lnTo>
                  <a:lnTo>
                    <a:pt x="119380" y="380"/>
                  </a:lnTo>
                  <a:lnTo>
                    <a:pt x="121158" y="634"/>
                  </a:lnTo>
                  <a:lnTo>
                    <a:pt x="121158" y="51688"/>
                  </a:lnTo>
                  <a:lnTo>
                    <a:pt x="116332" y="51688"/>
                  </a:lnTo>
                  <a:lnTo>
                    <a:pt x="114046" y="50926"/>
                  </a:lnTo>
                  <a:lnTo>
                    <a:pt x="110362" y="50291"/>
                  </a:lnTo>
                  <a:lnTo>
                    <a:pt x="105410" y="49910"/>
                  </a:lnTo>
                  <a:lnTo>
                    <a:pt x="100330" y="49529"/>
                  </a:lnTo>
                  <a:lnTo>
                    <a:pt x="96138" y="49275"/>
                  </a:lnTo>
                  <a:lnTo>
                    <a:pt x="92710" y="49275"/>
                  </a:lnTo>
                  <a:lnTo>
                    <a:pt x="85089" y="49275"/>
                  </a:lnTo>
                  <a:lnTo>
                    <a:pt x="78359" y="49783"/>
                  </a:lnTo>
                  <a:lnTo>
                    <a:pt x="72517" y="50799"/>
                  </a:lnTo>
                  <a:lnTo>
                    <a:pt x="66675" y="51815"/>
                  </a:lnTo>
                  <a:lnTo>
                    <a:pt x="60451" y="53466"/>
                  </a:lnTo>
                  <a:lnTo>
                    <a:pt x="53721" y="55879"/>
                  </a:lnTo>
                  <a:lnTo>
                    <a:pt x="53721" y="167766"/>
                  </a:lnTo>
                  <a:lnTo>
                    <a:pt x="0" y="167766"/>
                  </a:lnTo>
                  <a:lnTo>
                    <a:pt x="0" y="634"/>
                  </a:lnTo>
                  <a:lnTo>
                    <a:pt x="53721" y="634"/>
                  </a:lnTo>
                  <a:lnTo>
                    <a:pt x="53721" y="25145"/>
                  </a:lnTo>
                  <a:lnTo>
                    <a:pt x="62273" y="18242"/>
                  </a:lnTo>
                  <a:lnTo>
                    <a:pt x="101219" y="0"/>
                  </a:lnTo>
                  <a:lnTo>
                    <a:pt x="1084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865756" y="4262374"/>
              <a:ext cx="139445" cy="18605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99884" y="4258437"/>
              <a:ext cx="174371" cy="19443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279261" y="4258437"/>
              <a:ext cx="186182" cy="189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648578" y="4267581"/>
              <a:ext cx="174625" cy="234950"/>
            </a:xfrm>
            <a:custGeom>
              <a:avLst/>
              <a:gdLst/>
              <a:ahLst/>
              <a:cxnLst/>
              <a:rect l="l" t="t" r="r" b="b"/>
              <a:pathLst>
                <a:path w="174625" h="234950">
                  <a:moveTo>
                    <a:pt x="75692" y="0"/>
                  </a:moveTo>
                  <a:lnTo>
                    <a:pt x="84709" y="0"/>
                  </a:lnTo>
                  <a:lnTo>
                    <a:pt x="92837" y="1016"/>
                  </a:lnTo>
                  <a:lnTo>
                    <a:pt x="100203" y="3175"/>
                  </a:lnTo>
                  <a:lnTo>
                    <a:pt x="107696" y="5334"/>
                  </a:lnTo>
                  <a:lnTo>
                    <a:pt x="114300" y="8255"/>
                  </a:lnTo>
                  <a:lnTo>
                    <a:pt x="120396" y="12065"/>
                  </a:lnTo>
                  <a:lnTo>
                    <a:pt x="122300" y="4572"/>
                  </a:lnTo>
                  <a:lnTo>
                    <a:pt x="174371" y="4572"/>
                  </a:lnTo>
                  <a:lnTo>
                    <a:pt x="174371" y="152527"/>
                  </a:lnTo>
                  <a:lnTo>
                    <a:pt x="167767" y="192151"/>
                  </a:lnTo>
                  <a:lnTo>
                    <a:pt x="142640" y="221557"/>
                  </a:lnTo>
                  <a:lnTo>
                    <a:pt x="101695" y="233648"/>
                  </a:lnTo>
                  <a:lnTo>
                    <a:pt x="81407" y="234696"/>
                  </a:lnTo>
                  <a:lnTo>
                    <a:pt x="72763" y="234555"/>
                  </a:lnTo>
                  <a:lnTo>
                    <a:pt x="31321" y="230235"/>
                  </a:lnTo>
                  <a:lnTo>
                    <a:pt x="17907" y="227457"/>
                  </a:lnTo>
                  <a:lnTo>
                    <a:pt x="17907" y="185674"/>
                  </a:lnTo>
                  <a:lnTo>
                    <a:pt x="24384" y="185674"/>
                  </a:lnTo>
                  <a:lnTo>
                    <a:pt x="30987" y="188214"/>
                  </a:lnTo>
                  <a:lnTo>
                    <a:pt x="38862" y="190627"/>
                  </a:lnTo>
                  <a:lnTo>
                    <a:pt x="73533" y="195961"/>
                  </a:lnTo>
                  <a:lnTo>
                    <a:pt x="83438" y="195961"/>
                  </a:lnTo>
                  <a:lnTo>
                    <a:pt x="91567" y="195072"/>
                  </a:lnTo>
                  <a:lnTo>
                    <a:pt x="97790" y="193167"/>
                  </a:lnTo>
                  <a:lnTo>
                    <a:pt x="103886" y="191389"/>
                  </a:lnTo>
                  <a:lnTo>
                    <a:pt x="108712" y="188722"/>
                  </a:lnTo>
                  <a:lnTo>
                    <a:pt x="111887" y="185420"/>
                  </a:lnTo>
                  <a:lnTo>
                    <a:pt x="115062" y="182245"/>
                  </a:lnTo>
                  <a:lnTo>
                    <a:pt x="117221" y="178181"/>
                  </a:lnTo>
                  <a:lnTo>
                    <a:pt x="118618" y="173228"/>
                  </a:lnTo>
                  <a:lnTo>
                    <a:pt x="120015" y="168275"/>
                  </a:lnTo>
                  <a:lnTo>
                    <a:pt x="120650" y="162306"/>
                  </a:lnTo>
                  <a:lnTo>
                    <a:pt x="120650" y="155321"/>
                  </a:lnTo>
                  <a:lnTo>
                    <a:pt x="120650" y="152146"/>
                  </a:lnTo>
                  <a:lnTo>
                    <a:pt x="80204" y="169005"/>
                  </a:lnTo>
                  <a:lnTo>
                    <a:pt x="73151" y="169291"/>
                  </a:lnTo>
                  <a:lnTo>
                    <a:pt x="56626" y="167979"/>
                  </a:lnTo>
                  <a:lnTo>
                    <a:pt x="19050" y="148209"/>
                  </a:lnTo>
                  <a:lnTo>
                    <a:pt x="1190" y="104114"/>
                  </a:lnTo>
                  <a:lnTo>
                    <a:pt x="0" y="83947"/>
                  </a:lnTo>
                  <a:lnTo>
                    <a:pt x="359" y="73921"/>
                  </a:lnTo>
                  <a:lnTo>
                    <a:pt x="12779" y="34099"/>
                  </a:lnTo>
                  <a:lnTo>
                    <a:pt x="46355" y="5715"/>
                  </a:lnTo>
                  <a:lnTo>
                    <a:pt x="68214" y="357"/>
                  </a:lnTo>
                  <a:lnTo>
                    <a:pt x="7569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081396" y="4258437"/>
              <a:ext cx="186182" cy="18999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004694" y="4258437"/>
              <a:ext cx="192659" cy="25298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55800" y="4267327"/>
              <a:ext cx="5906135" cy="176530"/>
            </a:xfrm>
            <a:custGeom>
              <a:avLst/>
              <a:gdLst/>
              <a:ahLst/>
              <a:cxnLst/>
              <a:rect l="l" t="t" r="r" b="b"/>
              <a:pathLst>
                <a:path w="5906134" h="176529">
                  <a:moveTo>
                    <a:pt x="110362" y="254"/>
                  </a:moveTo>
                  <a:lnTo>
                    <a:pt x="152654" y="16002"/>
                  </a:lnTo>
                  <a:lnTo>
                    <a:pt x="167894" y="63118"/>
                  </a:lnTo>
                  <a:lnTo>
                    <a:pt x="167894" y="171958"/>
                  </a:lnTo>
                  <a:lnTo>
                    <a:pt x="114173" y="171958"/>
                  </a:lnTo>
                  <a:lnTo>
                    <a:pt x="114173" y="89027"/>
                  </a:lnTo>
                  <a:lnTo>
                    <a:pt x="114173" y="82296"/>
                  </a:lnTo>
                  <a:lnTo>
                    <a:pt x="113792" y="75565"/>
                  </a:lnTo>
                  <a:lnTo>
                    <a:pt x="113030" y="68834"/>
                  </a:lnTo>
                  <a:lnTo>
                    <a:pt x="112395" y="62230"/>
                  </a:lnTo>
                  <a:lnTo>
                    <a:pt x="111252" y="57277"/>
                  </a:lnTo>
                  <a:lnTo>
                    <a:pt x="109474" y="54102"/>
                  </a:lnTo>
                  <a:lnTo>
                    <a:pt x="107568" y="50418"/>
                  </a:lnTo>
                  <a:lnTo>
                    <a:pt x="104648" y="47752"/>
                  </a:lnTo>
                  <a:lnTo>
                    <a:pt x="100837" y="46100"/>
                  </a:lnTo>
                  <a:lnTo>
                    <a:pt x="97028" y="44323"/>
                  </a:lnTo>
                  <a:lnTo>
                    <a:pt x="91693" y="43561"/>
                  </a:lnTo>
                  <a:lnTo>
                    <a:pt x="84836" y="43561"/>
                  </a:lnTo>
                  <a:lnTo>
                    <a:pt x="79883" y="43561"/>
                  </a:lnTo>
                  <a:lnTo>
                    <a:pt x="53721" y="53467"/>
                  </a:lnTo>
                  <a:lnTo>
                    <a:pt x="53721" y="171958"/>
                  </a:lnTo>
                  <a:lnTo>
                    <a:pt x="0" y="171958"/>
                  </a:lnTo>
                  <a:lnTo>
                    <a:pt x="0" y="4825"/>
                  </a:lnTo>
                  <a:lnTo>
                    <a:pt x="53721" y="4825"/>
                  </a:lnTo>
                  <a:lnTo>
                    <a:pt x="53721" y="23241"/>
                  </a:lnTo>
                  <a:lnTo>
                    <a:pt x="60793" y="18028"/>
                  </a:lnTo>
                  <a:lnTo>
                    <a:pt x="102477" y="615"/>
                  </a:lnTo>
                  <a:lnTo>
                    <a:pt x="110362" y="254"/>
                  </a:lnTo>
                  <a:close/>
                </a:path>
                <a:path w="5906134" h="176529">
                  <a:moveTo>
                    <a:pt x="5819521" y="0"/>
                  </a:moveTo>
                  <a:lnTo>
                    <a:pt x="5858875" y="3524"/>
                  </a:lnTo>
                  <a:lnTo>
                    <a:pt x="5894468" y="22145"/>
                  </a:lnTo>
                  <a:lnTo>
                    <a:pt x="5905881" y="58293"/>
                  </a:lnTo>
                  <a:lnTo>
                    <a:pt x="5905881" y="171958"/>
                  </a:lnTo>
                  <a:lnTo>
                    <a:pt x="5852795" y="171958"/>
                  </a:lnTo>
                  <a:lnTo>
                    <a:pt x="5852795" y="154305"/>
                  </a:lnTo>
                  <a:lnTo>
                    <a:pt x="5849874" y="156464"/>
                  </a:lnTo>
                  <a:lnTo>
                    <a:pt x="5846318" y="159004"/>
                  </a:lnTo>
                  <a:lnTo>
                    <a:pt x="5842000" y="162179"/>
                  </a:lnTo>
                  <a:lnTo>
                    <a:pt x="5837808" y="165227"/>
                  </a:lnTo>
                  <a:lnTo>
                    <a:pt x="5813552" y="174752"/>
                  </a:lnTo>
                  <a:lnTo>
                    <a:pt x="5807964" y="175895"/>
                  </a:lnTo>
                  <a:lnTo>
                    <a:pt x="5801741" y="176403"/>
                  </a:lnTo>
                  <a:lnTo>
                    <a:pt x="5795009" y="176403"/>
                  </a:lnTo>
                  <a:lnTo>
                    <a:pt x="5755132" y="161671"/>
                  </a:lnTo>
                  <a:lnTo>
                    <a:pt x="5739003" y="124079"/>
                  </a:lnTo>
                  <a:lnTo>
                    <a:pt x="5739524" y="115341"/>
                  </a:lnTo>
                  <a:lnTo>
                    <a:pt x="5763402" y="79462"/>
                  </a:lnTo>
                  <a:lnTo>
                    <a:pt x="5807329" y="66293"/>
                  </a:lnTo>
                  <a:lnTo>
                    <a:pt x="5853049" y="62103"/>
                  </a:lnTo>
                  <a:lnTo>
                    <a:pt x="5853049" y="61214"/>
                  </a:lnTo>
                  <a:lnTo>
                    <a:pt x="5853049" y="51943"/>
                  </a:lnTo>
                  <a:lnTo>
                    <a:pt x="5849239" y="45593"/>
                  </a:lnTo>
                  <a:lnTo>
                    <a:pt x="5808345" y="36830"/>
                  </a:lnTo>
                  <a:lnTo>
                    <a:pt x="5801653" y="37117"/>
                  </a:lnTo>
                  <a:lnTo>
                    <a:pt x="5762879" y="46990"/>
                  </a:lnTo>
                  <a:lnTo>
                    <a:pt x="5758560" y="48768"/>
                  </a:lnTo>
                  <a:lnTo>
                    <a:pt x="5753608" y="48768"/>
                  </a:lnTo>
                  <a:lnTo>
                    <a:pt x="5753608" y="8381"/>
                  </a:lnTo>
                  <a:lnTo>
                    <a:pt x="5758541" y="7211"/>
                  </a:lnTo>
                  <a:lnTo>
                    <a:pt x="5800359" y="777"/>
                  </a:lnTo>
                  <a:lnTo>
                    <a:pt x="5809922" y="192"/>
                  </a:lnTo>
                  <a:lnTo>
                    <a:pt x="581952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97175" y="4198620"/>
              <a:ext cx="1841119" cy="31280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992493" y="4266946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3" y="79882"/>
                  </a:lnTo>
                  <a:lnTo>
                    <a:pt x="176783" y="98678"/>
                  </a:lnTo>
                  <a:lnTo>
                    <a:pt x="54101" y="98678"/>
                  </a:lnTo>
                  <a:lnTo>
                    <a:pt x="55479" y="107918"/>
                  </a:lnTo>
                  <a:lnTo>
                    <a:pt x="86105" y="136556"/>
                  </a:lnTo>
                  <a:lnTo>
                    <a:pt x="109600" y="139191"/>
                  </a:lnTo>
                  <a:lnTo>
                    <a:pt x="118026" y="138810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8" y="119887"/>
                  </a:lnTo>
                  <a:lnTo>
                    <a:pt x="173608" y="162940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5" y="176783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6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3" y="24129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285613" y="4257802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866513" y="4257802"/>
              <a:ext cx="195072" cy="1950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660016" y="4266946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94868" y="0"/>
                  </a:moveTo>
                  <a:lnTo>
                    <a:pt x="144660" y="11572"/>
                  </a:lnTo>
                  <a:lnTo>
                    <a:pt x="171640" y="45704"/>
                  </a:lnTo>
                  <a:lnTo>
                    <a:pt x="176783" y="79882"/>
                  </a:lnTo>
                  <a:lnTo>
                    <a:pt x="176783" y="98678"/>
                  </a:lnTo>
                  <a:lnTo>
                    <a:pt x="54101" y="98678"/>
                  </a:lnTo>
                  <a:lnTo>
                    <a:pt x="55479" y="107918"/>
                  </a:lnTo>
                  <a:lnTo>
                    <a:pt x="86106" y="136556"/>
                  </a:lnTo>
                  <a:lnTo>
                    <a:pt x="109600" y="139191"/>
                  </a:lnTo>
                  <a:lnTo>
                    <a:pt x="118026" y="138810"/>
                  </a:lnTo>
                  <a:lnTo>
                    <a:pt x="156781" y="126730"/>
                  </a:lnTo>
                  <a:lnTo>
                    <a:pt x="167639" y="119887"/>
                  </a:lnTo>
                  <a:lnTo>
                    <a:pt x="173608" y="119887"/>
                  </a:lnTo>
                  <a:lnTo>
                    <a:pt x="173608" y="162940"/>
                  </a:lnTo>
                  <a:lnTo>
                    <a:pt x="164681" y="166320"/>
                  </a:lnTo>
                  <a:lnTo>
                    <a:pt x="122475" y="175990"/>
                  </a:lnTo>
                  <a:lnTo>
                    <a:pt x="103885" y="176783"/>
                  </a:lnTo>
                  <a:lnTo>
                    <a:pt x="80196" y="175377"/>
                  </a:lnTo>
                  <a:lnTo>
                    <a:pt x="41628" y="164085"/>
                  </a:lnTo>
                  <a:lnTo>
                    <a:pt x="6683" y="126746"/>
                  </a:lnTo>
                  <a:lnTo>
                    <a:pt x="0" y="89788"/>
                  </a:lnTo>
                  <a:lnTo>
                    <a:pt x="1573" y="70117"/>
                  </a:lnTo>
                  <a:lnTo>
                    <a:pt x="25272" y="24129"/>
                  </a:lnTo>
                  <a:lnTo>
                    <a:pt x="73957" y="1502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31722" y="4257802"/>
              <a:ext cx="195122" cy="1950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436622" y="4207764"/>
              <a:ext cx="4518660" cy="293370"/>
            </a:xfrm>
            <a:custGeom>
              <a:avLst/>
              <a:gdLst/>
              <a:ahLst/>
              <a:cxnLst/>
              <a:rect l="l" t="t" r="r" b="b"/>
              <a:pathLst>
                <a:path w="4518659" h="293370">
                  <a:moveTo>
                    <a:pt x="4464431" y="0"/>
                  </a:moveTo>
                  <a:lnTo>
                    <a:pt x="4518152" y="0"/>
                  </a:lnTo>
                  <a:lnTo>
                    <a:pt x="4518152" y="231521"/>
                  </a:lnTo>
                  <a:lnTo>
                    <a:pt x="4464431" y="231521"/>
                  </a:lnTo>
                  <a:lnTo>
                    <a:pt x="4464431" y="0"/>
                  </a:lnTo>
                  <a:close/>
                </a:path>
                <a:path w="4518659" h="293370">
                  <a:moveTo>
                    <a:pt x="2242439" y="0"/>
                  </a:moveTo>
                  <a:lnTo>
                    <a:pt x="2296160" y="0"/>
                  </a:lnTo>
                  <a:lnTo>
                    <a:pt x="2296160" y="231521"/>
                  </a:lnTo>
                  <a:lnTo>
                    <a:pt x="2242439" y="231521"/>
                  </a:lnTo>
                  <a:lnTo>
                    <a:pt x="2242439" y="0"/>
                  </a:lnTo>
                  <a:close/>
                </a:path>
                <a:path w="4518659" h="293370">
                  <a:moveTo>
                    <a:pt x="0" y="0"/>
                  </a:moveTo>
                  <a:lnTo>
                    <a:pt x="56133" y="0"/>
                  </a:lnTo>
                  <a:lnTo>
                    <a:pt x="69492" y="16809"/>
                  </a:lnTo>
                  <a:lnTo>
                    <a:pt x="90638" y="51238"/>
                  </a:lnTo>
                  <a:lnTo>
                    <a:pt x="104445" y="86977"/>
                  </a:lnTo>
                  <a:lnTo>
                    <a:pt x="111390" y="125787"/>
                  </a:lnTo>
                  <a:lnTo>
                    <a:pt x="112267" y="146431"/>
                  </a:lnTo>
                  <a:lnTo>
                    <a:pt x="111390" y="167054"/>
                  </a:lnTo>
                  <a:lnTo>
                    <a:pt x="104445" y="205777"/>
                  </a:lnTo>
                  <a:lnTo>
                    <a:pt x="90638" y="241498"/>
                  </a:lnTo>
                  <a:lnTo>
                    <a:pt x="69492" y="275978"/>
                  </a:lnTo>
                  <a:lnTo>
                    <a:pt x="56133" y="292862"/>
                  </a:lnTo>
                  <a:lnTo>
                    <a:pt x="0" y="292862"/>
                  </a:lnTo>
                  <a:lnTo>
                    <a:pt x="0" y="288544"/>
                  </a:lnTo>
                  <a:lnTo>
                    <a:pt x="5935" y="282993"/>
                  </a:lnTo>
                  <a:lnTo>
                    <a:pt x="11763" y="277002"/>
                  </a:lnTo>
                  <a:lnTo>
                    <a:pt x="38760" y="240291"/>
                  </a:lnTo>
                  <a:lnTo>
                    <a:pt x="54987" y="202751"/>
                  </a:lnTo>
                  <a:lnTo>
                    <a:pt x="63037" y="158813"/>
                  </a:lnTo>
                  <a:lnTo>
                    <a:pt x="63372" y="146431"/>
                  </a:lnTo>
                  <a:lnTo>
                    <a:pt x="63035" y="134407"/>
                  </a:lnTo>
                  <a:lnTo>
                    <a:pt x="54808" y="89858"/>
                  </a:lnTo>
                  <a:lnTo>
                    <a:pt x="38542" y="52153"/>
                  </a:lnTo>
                  <a:lnTo>
                    <a:pt x="11779" y="15859"/>
                  </a:lnTo>
                  <a:lnTo>
                    <a:pt x="0" y="4318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1231722" y="4581016"/>
            <a:ext cx="1900555" cy="296545"/>
            <a:chOff x="1231722" y="4581016"/>
            <a:chExt cx="1900555" cy="296545"/>
          </a:xfrm>
        </p:grpSpPr>
        <p:sp>
          <p:nvSpPr>
            <p:cNvPr id="161" name="object 161"/>
            <p:cNvSpPr/>
            <p:nvPr/>
          </p:nvSpPr>
          <p:spPr>
            <a:xfrm>
              <a:off x="1240866" y="4590160"/>
              <a:ext cx="1881809" cy="27787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40866" y="4590160"/>
              <a:ext cx="1882139" cy="278130"/>
            </a:xfrm>
            <a:custGeom>
              <a:avLst/>
              <a:gdLst/>
              <a:ahLst/>
              <a:cxnLst/>
              <a:rect l="l" t="t" r="r" b="b"/>
              <a:pathLst>
                <a:path w="1882139" h="278129">
                  <a:moveTo>
                    <a:pt x="1826183" y="156337"/>
                  </a:moveTo>
                  <a:lnTo>
                    <a:pt x="1881809" y="156337"/>
                  </a:lnTo>
                  <a:lnTo>
                    <a:pt x="1881809" y="214883"/>
                  </a:lnTo>
                  <a:lnTo>
                    <a:pt x="1826183" y="214883"/>
                  </a:lnTo>
                  <a:lnTo>
                    <a:pt x="1826183" y="156337"/>
                  </a:lnTo>
                  <a:close/>
                </a:path>
                <a:path w="1882139" h="278129">
                  <a:moveTo>
                    <a:pt x="870381" y="82295"/>
                  </a:moveTo>
                  <a:lnTo>
                    <a:pt x="834111" y="101052"/>
                  </a:lnTo>
                  <a:lnTo>
                    <a:pt x="828217" y="128269"/>
                  </a:lnTo>
                  <a:lnTo>
                    <a:pt x="828767" y="139440"/>
                  </a:lnTo>
                  <a:lnTo>
                    <a:pt x="855538" y="170854"/>
                  </a:lnTo>
                  <a:lnTo>
                    <a:pt x="863777" y="171450"/>
                  </a:lnTo>
                  <a:lnTo>
                    <a:pt x="869111" y="171450"/>
                  </a:lnTo>
                  <a:lnTo>
                    <a:pt x="874445" y="170561"/>
                  </a:lnTo>
                  <a:lnTo>
                    <a:pt x="879525" y="168909"/>
                  </a:lnTo>
                  <a:lnTo>
                    <a:pt x="884732" y="167258"/>
                  </a:lnTo>
                  <a:lnTo>
                    <a:pt x="889431" y="164972"/>
                  </a:lnTo>
                  <a:lnTo>
                    <a:pt x="893622" y="162178"/>
                  </a:lnTo>
                  <a:lnTo>
                    <a:pt x="893622" y="86487"/>
                  </a:lnTo>
                  <a:lnTo>
                    <a:pt x="873937" y="82295"/>
                  </a:lnTo>
                  <a:lnTo>
                    <a:pt x="870381" y="82295"/>
                  </a:lnTo>
                  <a:close/>
                </a:path>
                <a:path w="1882139" h="278129">
                  <a:moveTo>
                    <a:pt x="1381429" y="76072"/>
                  </a:moveTo>
                  <a:lnTo>
                    <a:pt x="1345992" y="101594"/>
                  </a:lnTo>
                  <a:lnTo>
                    <a:pt x="1344853" y="109855"/>
                  </a:lnTo>
                  <a:lnTo>
                    <a:pt x="1414322" y="109855"/>
                  </a:lnTo>
                  <a:lnTo>
                    <a:pt x="1389244" y="76596"/>
                  </a:lnTo>
                  <a:lnTo>
                    <a:pt x="1381429" y="76072"/>
                  </a:lnTo>
                  <a:close/>
                </a:path>
                <a:path w="1882139" h="278129">
                  <a:moveTo>
                    <a:pt x="509701" y="76072"/>
                  </a:moveTo>
                  <a:lnTo>
                    <a:pt x="474264" y="101594"/>
                  </a:lnTo>
                  <a:lnTo>
                    <a:pt x="473125" y="109855"/>
                  </a:lnTo>
                  <a:lnTo>
                    <a:pt x="542594" y="109855"/>
                  </a:lnTo>
                  <a:lnTo>
                    <a:pt x="517516" y="76596"/>
                  </a:lnTo>
                  <a:lnTo>
                    <a:pt x="509701" y="76072"/>
                  </a:lnTo>
                  <a:close/>
                </a:path>
                <a:path w="1882139" h="278129">
                  <a:moveTo>
                    <a:pt x="90601" y="76072"/>
                  </a:moveTo>
                  <a:lnTo>
                    <a:pt x="55164" y="101594"/>
                  </a:lnTo>
                  <a:lnTo>
                    <a:pt x="54025" y="109855"/>
                  </a:lnTo>
                  <a:lnTo>
                    <a:pt x="123494" y="109855"/>
                  </a:lnTo>
                  <a:lnTo>
                    <a:pt x="98416" y="76596"/>
                  </a:lnTo>
                  <a:lnTo>
                    <a:pt x="90601" y="76072"/>
                  </a:lnTo>
                  <a:close/>
                </a:path>
                <a:path w="1882139" h="278129">
                  <a:moveTo>
                    <a:pt x="977442" y="47751"/>
                  </a:moveTo>
                  <a:lnTo>
                    <a:pt x="1033703" y="47751"/>
                  </a:lnTo>
                  <a:lnTo>
                    <a:pt x="1073581" y="155828"/>
                  </a:lnTo>
                  <a:lnTo>
                    <a:pt x="1111808" y="47751"/>
                  </a:lnTo>
                  <a:lnTo>
                    <a:pt x="1166799" y="47751"/>
                  </a:lnTo>
                  <a:lnTo>
                    <a:pt x="1073962" y="276225"/>
                  </a:lnTo>
                  <a:lnTo>
                    <a:pt x="1015796" y="276225"/>
                  </a:lnTo>
                  <a:lnTo>
                    <a:pt x="1042466" y="213613"/>
                  </a:lnTo>
                  <a:lnTo>
                    <a:pt x="977442" y="47751"/>
                  </a:lnTo>
                  <a:close/>
                </a:path>
                <a:path w="1882139" h="278129">
                  <a:moveTo>
                    <a:pt x="742492" y="47116"/>
                  </a:moveTo>
                  <a:lnTo>
                    <a:pt x="744397" y="47116"/>
                  </a:lnTo>
                  <a:lnTo>
                    <a:pt x="746556" y="47243"/>
                  </a:lnTo>
                  <a:lnTo>
                    <a:pt x="748969" y="47243"/>
                  </a:lnTo>
                  <a:lnTo>
                    <a:pt x="751255" y="47370"/>
                  </a:lnTo>
                  <a:lnTo>
                    <a:pt x="753414" y="47497"/>
                  </a:lnTo>
                  <a:lnTo>
                    <a:pt x="755192" y="47751"/>
                  </a:lnTo>
                  <a:lnTo>
                    <a:pt x="755192" y="98806"/>
                  </a:lnTo>
                  <a:lnTo>
                    <a:pt x="750366" y="98806"/>
                  </a:lnTo>
                  <a:lnTo>
                    <a:pt x="748080" y="98043"/>
                  </a:lnTo>
                  <a:lnTo>
                    <a:pt x="744397" y="97408"/>
                  </a:lnTo>
                  <a:lnTo>
                    <a:pt x="739444" y="97027"/>
                  </a:lnTo>
                  <a:lnTo>
                    <a:pt x="734364" y="96646"/>
                  </a:lnTo>
                  <a:lnTo>
                    <a:pt x="730173" y="96393"/>
                  </a:lnTo>
                  <a:lnTo>
                    <a:pt x="726744" y="96393"/>
                  </a:lnTo>
                  <a:lnTo>
                    <a:pt x="719124" y="96393"/>
                  </a:lnTo>
                  <a:lnTo>
                    <a:pt x="687755" y="102996"/>
                  </a:lnTo>
                  <a:lnTo>
                    <a:pt x="687755" y="214883"/>
                  </a:lnTo>
                  <a:lnTo>
                    <a:pt x="634034" y="214883"/>
                  </a:lnTo>
                  <a:lnTo>
                    <a:pt x="634034" y="47751"/>
                  </a:lnTo>
                  <a:lnTo>
                    <a:pt x="687755" y="47751"/>
                  </a:lnTo>
                  <a:lnTo>
                    <a:pt x="687755" y="72262"/>
                  </a:lnTo>
                  <a:lnTo>
                    <a:pt x="696308" y="65359"/>
                  </a:lnTo>
                  <a:lnTo>
                    <a:pt x="735253" y="47116"/>
                  </a:lnTo>
                  <a:lnTo>
                    <a:pt x="742492" y="47116"/>
                  </a:lnTo>
                  <a:close/>
                </a:path>
                <a:path w="1882139" h="278129">
                  <a:moveTo>
                    <a:pt x="1729790" y="43180"/>
                  </a:moveTo>
                  <a:lnTo>
                    <a:pt x="1768513" y="48835"/>
                  </a:lnTo>
                  <a:lnTo>
                    <a:pt x="1788337" y="56514"/>
                  </a:lnTo>
                  <a:lnTo>
                    <a:pt x="1788337" y="102234"/>
                  </a:lnTo>
                  <a:lnTo>
                    <a:pt x="1780717" y="102234"/>
                  </a:lnTo>
                  <a:lnTo>
                    <a:pt x="1778685" y="100456"/>
                  </a:lnTo>
                  <a:lnTo>
                    <a:pt x="1776145" y="98297"/>
                  </a:lnTo>
                  <a:lnTo>
                    <a:pt x="1773224" y="96012"/>
                  </a:lnTo>
                  <a:lnTo>
                    <a:pt x="1770303" y="93599"/>
                  </a:lnTo>
                  <a:lnTo>
                    <a:pt x="1766747" y="91312"/>
                  </a:lnTo>
                  <a:lnTo>
                    <a:pt x="1762429" y="89026"/>
                  </a:lnTo>
                  <a:lnTo>
                    <a:pt x="1758365" y="86740"/>
                  </a:lnTo>
                  <a:lnTo>
                    <a:pt x="1753920" y="84962"/>
                  </a:lnTo>
                  <a:lnTo>
                    <a:pt x="1749094" y="83565"/>
                  </a:lnTo>
                  <a:lnTo>
                    <a:pt x="1744268" y="82041"/>
                  </a:lnTo>
                  <a:lnTo>
                    <a:pt x="1738553" y="81406"/>
                  </a:lnTo>
                  <a:lnTo>
                    <a:pt x="1732203" y="81406"/>
                  </a:lnTo>
                  <a:lnTo>
                    <a:pt x="1722079" y="82262"/>
                  </a:lnTo>
                  <a:lnTo>
                    <a:pt x="1690611" y="111093"/>
                  </a:lnTo>
                  <a:lnTo>
                    <a:pt x="1687753" y="131952"/>
                  </a:lnTo>
                  <a:lnTo>
                    <a:pt x="1688491" y="143313"/>
                  </a:lnTo>
                  <a:lnTo>
                    <a:pt x="1713852" y="177974"/>
                  </a:lnTo>
                  <a:lnTo>
                    <a:pt x="1733092" y="181101"/>
                  </a:lnTo>
                  <a:lnTo>
                    <a:pt x="1739823" y="181101"/>
                  </a:lnTo>
                  <a:lnTo>
                    <a:pt x="1776145" y="164972"/>
                  </a:lnTo>
                  <a:lnTo>
                    <a:pt x="1780717" y="160655"/>
                  </a:lnTo>
                  <a:lnTo>
                    <a:pt x="1788337" y="160655"/>
                  </a:lnTo>
                  <a:lnTo>
                    <a:pt x="1788337" y="206375"/>
                  </a:lnTo>
                  <a:lnTo>
                    <a:pt x="1781960" y="209184"/>
                  </a:lnTo>
                  <a:lnTo>
                    <a:pt x="1739633" y="219114"/>
                  </a:lnTo>
                  <a:lnTo>
                    <a:pt x="1731441" y="219328"/>
                  </a:lnTo>
                  <a:lnTo>
                    <a:pt x="1720746" y="218997"/>
                  </a:lnTo>
                  <a:lnTo>
                    <a:pt x="1682802" y="211193"/>
                  </a:lnTo>
                  <a:lnTo>
                    <a:pt x="1648256" y="185832"/>
                  </a:lnTo>
                  <a:lnTo>
                    <a:pt x="1632707" y="142720"/>
                  </a:lnTo>
                  <a:lnTo>
                    <a:pt x="1632254" y="131952"/>
                  </a:lnTo>
                  <a:lnTo>
                    <a:pt x="1632733" y="120715"/>
                  </a:lnTo>
                  <a:lnTo>
                    <a:pt x="1644290" y="83573"/>
                  </a:lnTo>
                  <a:lnTo>
                    <a:pt x="1676419" y="54371"/>
                  </a:lnTo>
                  <a:lnTo>
                    <a:pt x="1720359" y="43487"/>
                  </a:lnTo>
                  <a:lnTo>
                    <a:pt x="1729790" y="43180"/>
                  </a:lnTo>
                  <a:close/>
                </a:path>
                <a:path w="1882139" h="278129">
                  <a:moveTo>
                    <a:pt x="848664" y="43180"/>
                  </a:moveTo>
                  <a:lnTo>
                    <a:pt x="857681" y="43180"/>
                  </a:lnTo>
                  <a:lnTo>
                    <a:pt x="865809" y="44195"/>
                  </a:lnTo>
                  <a:lnTo>
                    <a:pt x="873175" y="46355"/>
                  </a:lnTo>
                  <a:lnTo>
                    <a:pt x="880668" y="48513"/>
                  </a:lnTo>
                  <a:lnTo>
                    <a:pt x="887272" y="51434"/>
                  </a:lnTo>
                  <a:lnTo>
                    <a:pt x="893368" y="55244"/>
                  </a:lnTo>
                  <a:lnTo>
                    <a:pt x="895273" y="47751"/>
                  </a:lnTo>
                  <a:lnTo>
                    <a:pt x="947343" y="47751"/>
                  </a:lnTo>
                  <a:lnTo>
                    <a:pt x="947343" y="195706"/>
                  </a:lnTo>
                  <a:lnTo>
                    <a:pt x="940739" y="235331"/>
                  </a:lnTo>
                  <a:lnTo>
                    <a:pt x="915613" y="264737"/>
                  </a:lnTo>
                  <a:lnTo>
                    <a:pt x="874668" y="276828"/>
                  </a:lnTo>
                  <a:lnTo>
                    <a:pt x="854379" y="277875"/>
                  </a:lnTo>
                  <a:lnTo>
                    <a:pt x="845735" y="277735"/>
                  </a:lnTo>
                  <a:lnTo>
                    <a:pt x="804294" y="273415"/>
                  </a:lnTo>
                  <a:lnTo>
                    <a:pt x="790879" y="270637"/>
                  </a:lnTo>
                  <a:lnTo>
                    <a:pt x="790879" y="228853"/>
                  </a:lnTo>
                  <a:lnTo>
                    <a:pt x="797356" y="228853"/>
                  </a:lnTo>
                  <a:lnTo>
                    <a:pt x="803960" y="231394"/>
                  </a:lnTo>
                  <a:lnTo>
                    <a:pt x="811834" y="233806"/>
                  </a:lnTo>
                  <a:lnTo>
                    <a:pt x="846505" y="239140"/>
                  </a:lnTo>
                  <a:lnTo>
                    <a:pt x="856411" y="239140"/>
                  </a:lnTo>
                  <a:lnTo>
                    <a:pt x="864539" y="238251"/>
                  </a:lnTo>
                  <a:lnTo>
                    <a:pt x="870762" y="236346"/>
                  </a:lnTo>
                  <a:lnTo>
                    <a:pt x="876858" y="234569"/>
                  </a:lnTo>
                  <a:lnTo>
                    <a:pt x="881684" y="231901"/>
                  </a:lnTo>
                  <a:lnTo>
                    <a:pt x="884859" y="228600"/>
                  </a:lnTo>
                  <a:lnTo>
                    <a:pt x="888034" y="225425"/>
                  </a:lnTo>
                  <a:lnTo>
                    <a:pt x="890193" y="221361"/>
                  </a:lnTo>
                  <a:lnTo>
                    <a:pt x="891590" y="216407"/>
                  </a:lnTo>
                  <a:lnTo>
                    <a:pt x="892987" y="211455"/>
                  </a:lnTo>
                  <a:lnTo>
                    <a:pt x="893622" y="205486"/>
                  </a:lnTo>
                  <a:lnTo>
                    <a:pt x="893622" y="198500"/>
                  </a:lnTo>
                  <a:lnTo>
                    <a:pt x="893622" y="195325"/>
                  </a:lnTo>
                  <a:lnTo>
                    <a:pt x="853177" y="212185"/>
                  </a:lnTo>
                  <a:lnTo>
                    <a:pt x="846124" y="212470"/>
                  </a:lnTo>
                  <a:lnTo>
                    <a:pt x="829598" y="211159"/>
                  </a:lnTo>
                  <a:lnTo>
                    <a:pt x="792022" y="191388"/>
                  </a:lnTo>
                  <a:lnTo>
                    <a:pt x="774163" y="147294"/>
                  </a:lnTo>
                  <a:lnTo>
                    <a:pt x="772972" y="127126"/>
                  </a:lnTo>
                  <a:lnTo>
                    <a:pt x="773331" y="117101"/>
                  </a:lnTo>
                  <a:lnTo>
                    <a:pt x="785752" y="77279"/>
                  </a:lnTo>
                  <a:lnTo>
                    <a:pt x="819327" y="48894"/>
                  </a:lnTo>
                  <a:lnTo>
                    <a:pt x="841187" y="43537"/>
                  </a:lnTo>
                  <a:lnTo>
                    <a:pt x="848664" y="43180"/>
                  </a:lnTo>
                  <a:close/>
                </a:path>
                <a:path w="1882139" h="278129">
                  <a:moveTo>
                    <a:pt x="325297" y="43180"/>
                  </a:moveTo>
                  <a:lnTo>
                    <a:pt x="367588" y="58927"/>
                  </a:lnTo>
                  <a:lnTo>
                    <a:pt x="382828" y="106044"/>
                  </a:lnTo>
                  <a:lnTo>
                    <a:pt x="382828" y="214883"/>
                  </a:lnTo>
                  <a:lnTo>
                    <a:pt x="329107" y="214883"/>
                  </a:lnTo>
                  <a:lnTo>
                    <a:pt x="329107" y="131952"/>
                  </a:lnTo>
                  <a:lnTo>
                    <a:pt x="329107" y="125221"/>
                  </a:lnTo>
                  <a:lnTo>
                    <a:pt x="328726" y="118490"/>
                  </a:lnTo>
                  <a:lnTo>
                    <a:pt x="327964" y="111759"/>
                  </a:lnTo>
                  <a:lnTo>
                    <a:pt x="327329" y="105156"/>
                  </a:lnTo>
                  <a:lnTo>
                    <a:pt x="326186" y="100202"/>
                  </a:lnTo>
                  <a:lnTo>
                    <a:pt x="324408" y="97027"/>
                  </a:lnTo>
                  <a:lnTo>
                    <a:pt x="322503" y="93344"/>
                  </a:lnTo>
                  <a:lnTo>
                    <a:pt x="319582" y="90677"/>
                  </a:lnTo>
                  <a:lnTo>
                    <a:pt x="315772" y="89026"/>
                  </a:lnTo>
                  <a:lnTo>
                    <a:pt x="311962" y="87249"/>
                  </a:lnTo>
                  <a:lnTo>
                    <a:pt x="306628" y="86487"/>
                  </a:lnTo>
                  <a:lnTo>
                    <a:pt x="299770" y="86487"/>
                  </a:lnTo>
                  <a:lnTo>
                    <a:pt x="294817" y="86487"/>
                  </a:lnTo>
                  <a:lnTo>
                    <a:pt x="268655" y="96393"/>
                  </a:lnTo>
                  <a:lnTo>
                    <a:pt x="268655" y="214883"/>
                  </a:lnTo>
                  <a:lnTo>
                    <a:pt x="214934" y="214883"/>
                  </a:lnTo>
                  <a:lnTo>
                    <a:pt x="214934" y="47751"/>
                  </a:lnTo>
                  <a:lnTo>
                    <a:pt x="268655" y="47751"/>
                  </a:lnTo>
                  <a:lnTo>
                    <a:pt x="268655" y="66166"/>
                  </a:lnTo>
                  <a:lnTo>
                    <a:pt x="275728" y="60954"/>
                  </a:lnTo>
                  <a:lnTo>
                    <a:pt x="317411" y="43541"/>
                  </a:lnTo>
                  <a:lnTo>
                    <a:pt x="325297" y="43180"/>
                  </a:lnTo>
                  <a:close/>
                </a:path>
                <a:path w="1882139" h="278129">
                  <a:moveTo>
                    <a:pt x="1385747" y="42544"/>
                  </a:moveTo>
                  <a:lnTo>
                    <a:pt x="1435539" y="54117"/>
                  </a:lnTo>
                  <a:lnTo>
                    <a:pt x="1462519" y="88249"/>
                  </a:lnTo>
                  <a:lnTo>
                    <a:pt x="1467662" y="122427"/>
                  </a:lnTo>
                  <a:lnTo>
                    <a:pt x="1467662" y="141224"/>
                  </a:lnTo>
                  <a:lnTo>
                    <a:pt x="1344980" y="141224"/>
                  </a:lnTo>
                  <a:lnTo>
                    <a:pt x="1346357" y="150463"/>
                  </a:lnTo>
                  <a:lnTo>
                    <a:pt x="1376984" y="179101"/>
                  </a:lnTo>
                  <a:lnTo>
                    <a:pt x="1400479" y="181737"/>
                  </a:lnTo>
                  <a:lnTo>
                    <a:pt x="1408905" y="181356"/>
                  </a:lnTo>
                  <a:lnTo>
                    <a:pt x="1447660" y="169275"/>
                  </a:lnTo>
                  <a:lnTo>
                    <a:pt x="1458518" y="162432"/>
                  </a:lnTo>
                  <a:lnTo>
                    <a:pt x="1464487" y="162432"/>
                  </a:lnTo>
                  <a:lnTo>
                    <a:pt x="1464487" y="205486"/>
                  </a:lnTo>
                  <a:lnTo>
                    <a:pt x="1455560" y="208865"/>
                  </a:lnTo>
                  <a:lnTo>
                    <a:pt x="1413354" y="218535"/>
                  </a:lnTo>
                  <a:lnTo>
                    <a:pt x="1394764" y="219328"/>
                  </a:lnTo>
                  <a:lnTo>
                    <a:pt x="1371075" y="217922"/>
                  </a:lnTo>
                  <a:lnTo>
                    <a:pt x="1332507" y="206630"/>
                  </a:lnTo>
                  <a:lnTo>
                    <a:pt x="1297562" y="169290"/>
                  </a:lnTo>
                  <a:lnTo>
                    <a:pt x="1290878" y="132333"/>
                  </a:lnTo>
                  <a:lnTo>
                    <a:pt x="1292452" y="112662"/>
                  </a:lnTo>
                  <a:lnTo>
                    <a:pt x="1316151" y="66675"/>
                  </a:lnTo>
                  <a:lnTo>
                    <a:pt x="1364836" y="44047"/>
                  </a:lnTo>
                  <a:lnTo>
                    <a:pt x="1385747" y="42544"/>
                  </a:lnTo>
                  <a:close/>
                </a:path>
                <a:path w="1882139" h="278129">
                  <a:moveTo>
                    <a:pt x="514019" y="42544"/>
                  </a:moveTo>
                  <a:lnTo>
                    <a:pt x="563811" y="54117"/>
                  </a:lnTo>
                  <a:lnTo>
                    <a:pt x="590791" y="88249"/>
                  </a:lnTo>
                  <a:lnTo>
                    <a:pt x="595934" y="122427"/>
                  </a:lnTo>
                  <a:lnTo>
                    <a:pt x="595934" y="141224"/>
                  </a:lnTo>
                  <a:lnTo>
                    <a:pt x="473252" y="141224"/>
                  </a:lnTo>
                  <a:lnTo>
                    <a:pt x="474629" y="150463"/>
                  </a:lnTo>
                  <a:lnTo>
                    <a:pt x="505256" y="179101"/>
                  </a:lnTo>
                  <a:lnTo>
                    <a:pt x="528751" y="181737"/>
                  </a:lnTo>
                  <a:lnTo>
                    <a:pt x="537177" y="181356"/>
                  </a:lnTo>
                  <a:lnTo>
                    <a:pt x="575932" y="169275"/>
                  </a:lnTo>
                  <a:lnTo>
                    <a:pt x="586790" y="162432"/>
                  </a:lnTo>
                  <a:lnTo>
                    <a:pt x="592759" y="162432"/>
                  </a:lnTo>
                  <a:lnTo>
                    <a:pt x="592759" y="205486"/>
                  </a:lnTo>
                  <a:lnTo>
                    <a:pt x="583832" y="208865"/>
                  </a:lnTo>
                  <a:lnTo>
                    <a:pt x="541626" y="218535"/>
                  </a:lnTo>
                  <a:lnTo>
                    <a:pt x="523036" y="219328"/>
                  </a:lnTo>
                  <a:lnTo>
                    <a:pt x="499347" y="217922"/>
                  </a:lnTo>
                  <a:lnTo>
                    <a:pt x="460779" y="206630"/>
                  </a:lnTo>
                  <a:lnTo>
                    <a:pt x="425834" y="169290"/>
                  </a:lnTo>
                  <a:lnTo>
                    <a:pt x="419150" y="132333"/>
                  </a:lnTo>
                  <a:lnTo>
                    <a:pt x="420724" y="112662"/>
                  </a:lnTo>
                  <a:lnTo>
                    <a:pt x="444423" y="66675"/>
                  </a:lnTo>
                  <a:lnTo>
                    <a:pt x="493108" y="44047"/>
                  </a:lnTo>
                  <a:lnTo>
                    <a:pt x="514019" y="42544"/>
                  </a:lnTo>
                  <a:close/>
                </a:path>
                <a:path w="1882139" h="278129">
                  <a:moveTo>
                    <a:pt x="94919" y="42544"/>
                  </a:moveTo>
                  <a:lnTo>
                    <a:pt x="144711" y="54117"/>
                  </a:lnTo>
                  <a:lnTo>
                    <a:pt x="171691" y="88249"/>
                  </a:lnTo>
                  <a:lnTo>
                    <a:pt x="176834" y="122427"/>
                  </a:lnTo>
                  <a:lnTo>
                    <a:pt x="176834" y="141224"/>
                  </a:lnTo>
                  <a:lnTo>
                    <a:pt x="54152" y="141224"/>
                  </a:lnTo>
                  <a:lnTo>
                    <a:pt x="55529" y="150463"/>
                  </a:lnTo>
                  <a:lnTo>
                    <a:pt x="86156" y="179101"/>
                  </a:lnTo>
                  <a:lnTo>
                    <a:pt x="109651" y="181737"/>
                  </a:lnTo>
                  <a:lnTo>
                    <a:pt x="118077" y="181356"/>
                  </a:lnTo>
                  <a:lnTo>
                    <a:pt x="156832" y="169275"/>
                  </a:lnTo>
                  <a:lnTo>
                    <a:pt x="167690" y="162432"/>
                  </a:lnTo>
                  <a:lnTo>
                    <a:pt x="173659" y="162432"/>
                  </a:lnTo>
                  <a:lnTo>
                    <a:pt x="173659" y="205486"/>
                  </a:lnTo>
                  <a:lnTo>
                    <a:pt x="164732" y="208865"/>
                  </a:lnTo>
                  <a:lnTo>
                    <a:pt x="122526" y="218535"/>
                  </a:lnTo>
                  <a:lnTo>
                    <a:pt x="103936" y="219328"/>
                  </a:lnTo>
                  <a:lnTo>
                    <a:pt x="80246" y="217922"/>
                  </a:lnTo>
                  <a:lnTo>
                    <a:pt x="41657" y="206630"/>
                  </a:lnTo>
                  <a:lnTo>
                    <a:pt x="6697" y="169290"/>
                  </a:lnTo>
                  <a:lnTo>
                    <a:pt x="0" y="132333"/>
                  </a:lnTo>
                  <a:lnTo>
                    <a:pt x="1585" y="112662"/>
                  </a:lnTo>
                  <a:lnTo>
                    <a:pt x="25374" y="66675"/>
                  </a:lnTo>
                  <a:lnTo>
                    <a:pt x="74009" y="44047"/>
                  </a:lnTo>
                  <a:lnTo>
                    <a:pt x="94919" y="42544"/>
                  </a:lnTo>
                  <a:close/>
                </a:path>
                <a:path w="1882139" h="278129">
                  <a:moveTo>
                    <a:pt x="1508810" y="0"/>
                  </a:moveTo>
                  <a:lnTo>
                    <a:pt x="1562531" y="0"/>
                  </a:lnTo>
                  <a:lnTo>
                    <a:pt x="1562531" y="47751"/>
                  </a:lnTo>
                  <a:lnTo>
                    <a:pt x="1612569" y="47751"/>
                  </a:lnTo>
                  <a:lnTo>
                    <a:pt x="1612569" y="84074"/>
                  </a:lnTo>
                  <a:lnTo>
                    <a:pt x="1562531" y="84074"/>
                  </a:lnTo>
                  <a:lnTo>
                    <a:pt x="1562531" y="143382"/>
                  </a:lnTo>
                  <a:lnTo>
                    <a:pt x="1562531" y="149225"/>
                  </a:lnTo>
                  <a:lnTo>
                    <a:pt x="1562658" y="154431"/>
                  </a:lnTo>
                  <a:lnTo>
                    <a:pt x="1562785" y="158750"/>
                  </a:lnTo>
                  <a:lnTo>
                    <a:pt x="1562785" y="163068"/>
                  </a:lnTo>
                  <a:lnTo>
                    <a:pt x="1572437" y="178815"/>
                  </a:lnTo>
                  <a:lnTo>
                    <a:pt x="1575993" y="180847"/>
                  </a:lnTo>
                  <a:lnTo>
                    <a:pt x="1581073" y="181863"/>
                  </a:lnTo>
                  <a:lnTo>
                    <a:pt x="1587804" y="181863"/>
                  </a:lnTo>
                  <a:lnTo>
                    <a:pt x="1590598" y="181863"/>
                  </a:lnTo>
                  <a:lnTo>
                    <a:pt x="1608124" y="176783"/>
                  </a:lnTo>
                  <a:lnTo>
                    <a:pt x="1612569" y="176783"/>
                  </a:lnTo>
                  <a:lnTo>
                    <a:pt x="1612569" y="213359"/>
                  </a:lnTo>
                  <a:lnTo>
                    <a:pt x="1606854" y="214883"/>
                  </a:lnTo>
                  <a:lnTo>
                    <a:pt x="1600758" y="216026"/>
                  </a:lnTo>
                  <a:lnTo>
                    <a:pt x="1594281" y="216915"/>
                  </a:lnTo>
                  <a:lnTo>
                    <a:pt x="1587804" y="217677"/>
                  </a:lnTo>
                  <a:lnTo>
                    <a:pt x="1579930" y="218186"/>
                  </a:lnTo>
                  <a:lnTo>
                    <a:pt x="1570659" y="218186"/>
                  </a:lnTo>
                  <a:lnTo>
                    <a:pt x="1532744" y="211060"/>
                  </a:lnTo>
                  <a:lnTo>
                    <a:pt x="1509763" y="176393"/>
                  </a:lnTo>
                  <a:lnTo>
                    <a:pt x="1508810" y="162178"/>
                  </a:lnTo>
                  <a:lnTo>
                    <a:pt x="1508810" y="84074"/>
                  </a:lnTo>
                  <a:lnTo>
                    <a:pt x="1486839" y="84074"/>
                  </a:lnTo>
                  <a:lnTo>
                    <a:pt x="1486839" y="47751"/>
                  </a:lnTo>
                  <a:lnTo>
                    <a:pt x="1508810" y="47751"/>
                  </a:lnTo>
                  <a:lnTo>
                    <a:pt x="15088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/>
          <p:nvPr/>
        </p:nvSpPr>
        <p:spPr>
          <a:xfrm>
            <a:off x="968768" y="5464428"/>
            <a:ext cx="227545" cy="22758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4" name="object 164"/>
          <p:cNvGrpSpPr/>
          <p:nvPr/>
        </p:nvGrpSpPr>
        <p:grpSpPr>
          <a:xfrm>
            <a:off x="1234846" y="5440679"/>
            <a:ext cx="5499100" cy="314325"/>
            <a:chOff x="1234846" y="5440679"/>
            <a:chExt cx="5499100" cy="314325"/>
          </a:xfrm>
        </p:grpSpPr>
        <p:sp>
          <p:nvSpPr>
            <p:cNvPr id="165" name="object 165"/>
            <p:cNvSpPr/>
            <p:nvPr/>
          </p:nvSpPr>
          <p:spPr>
            <a:xfrm>
              <a:off x="1243990" y="5449823"/>
              <a:ext cx="5480532" cy="29599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502783" y="5595289"/>
              <a:ext cx="77597" cy="6487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995164" y="5550280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4" h="89535">
                  <a:moveTo>
                    <a:pt x="42163" y="0"/>
                  </a:moveTo>
                  <a:lnTo>
                    <a:pt x="5893" y="18756"/>
                  </a:lnTo>
                  <a:lnTo>
                    <a:pt x="0" y="45974"/>
                  </a:lnTo>
                  <a:lnTo>
                    <a:pt x="549" y="57113"/>
                  </a:lnTo>
                  <a:lnTo>
                    <a:pt x="27320" y="88533"/>
                  </a:lnTo>
                  <a:lnTo>
                    <a:pt x="35560" y="89128"/>
                  </a:lnTo>
                  <a:lnTo>
                    <a:pt x="40894" y="89128"/>
                  </a:lnTo>
                  <a:lnTo>
                    <a:pt x="46227" y="88290"/>
                  </a:lnTo>
                  <a:lnTo>
                    <a:pt x="51308" y="86601"/>
                  </a:lnTo>
                  <a:lnTo>
                    <a:pt x="56514" y="84912"/>
                  </a:lnTo>
                  <a:lnTo>
                    <a:pt x="61213" y="82677"/>
                  </a:lnTo>
                  <a:lnTo>
                    <a:pt x="65405" y="79908"/>
                  </a:lnTo>
                  <a:lnTo>
                    <a:pt x="65405" y="4191"/>
                  </a:lnTo>
                  <a:lnTo>
                    <a:pt x="62357" y="2921"/>
                  </a:lnTo>
                  <a:lnTo>
                    <a:pt x="58674" y="1905"/>
                  </a:lnTo>
                  <a:lnTo>
                    <a:pt x="54101" y="1143"/>
                  </a:lnTo>
                  <a:lnTo>
                    <a:pt x="49657" y="381"/>
                  </a:lnTo>
                  <a:lnTo>
                    <a:pt x="45720" y="0"/>
                  </a:lnTo>
                  <a:lnTo>
                    <a:pt x="4216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382003" y="5538723"/>
              <a:ext cx="90297" cy="12114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69868" y="5538723"/>
              <a:ext cx="90297" cy="121145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03680" y="5538723"/>
              <a:ext cx="90297" cy="12114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043176" y="5515736"/>
              <a:ext cx="3893185" cy="228600"/>
            </a:xfrm>
            <a:custGeom>
              <a:avLst/>
              <a:gdLst/>
              <a:ahLst/>
              <a:cxnLst/>
              <a:rect l="l" t="t" r="r" b="b"/>
              <a:pathLst>
                <a:path w="3893185" h="228600">
                  <a:moveTo>
                    <a:pt x="3860291" y="28321"/>
                  </a:moveTo>
                  <a:lnTo>
                    <a:pt x="3824855" y="53842"/>
                  </a:lnTo>
                  <a:lnTo>
                    <a:pt x="3823716" y="62103"/>
                  </a:lnTo>
                  <a:lnTo>
                    <a:pt x="3893185" y="62103"/>
                  </a:lnTo>
                  <a:lnTo>
                    <a:pt x="3868106" y="28844"/>
                  </a:lnTo>
                  <a:lnTo>
                    <a:pt x="3860291" y="28321"/>
                  </a:lnTo>
                  <a:close/>
                </a:path>
                <a:path w="3893185" h="228600">
                  <a:moveTo>
                    <a:pt x="2633472" y="28321"/>
                  </a:moveTo>
                  <a:lnTo>
                    <a:pt x="2598035" y="53842"/>
                  </a:lnTo>
                  <a:lnTo>
                    <a:pt x="2596896" y="62103"/>
                  </a:lnTo>
                  <a:lnTo>
                    <a:pt x="2666365" y="62103"/>
                  </a:lnTo>
                  <a:lnTo>
                    <a:pt x="2641286" y="28844"/>
                  </a:lnTo>
                  <a:lnTo>
                    <a:pt x="2633472" y="28321"/>
                  </a:lnTo>
                  <a:close/>
                </a:path>
                <a:path w="3893185" h="228600">
                  <a:moveTo>
                    <a:pt x="2214372" y="28321"/>
                  </a:moveTo>
                  <a:lnTo>
                    <a:pt x="2178935" y="53842"/>
                  </a:lnTo>
                  <a:lnTo>
                    <a:pt x="2177796" y="62103"/>
                  </a:lnTo>
                  <a:lnTo>
                    <a:pt x="2247265" y="62103"/>
                  </a:lnTo>
                  <a:lnTo>
                    <a:pt x="2222186" y="28844"/>
                  </a:lnTo>
                  <a:lnTo>
                    <a:pt x="2214372" y="28321"/>
                  </a:lnTo>
                  <a:close/>
                </a:path>
                <a:path w="3893185" h="228600">
                  <a:moveTo>
                    <a:pt x="36575" y="28321"/>
                  </a:moveTo>
                  <a:lnTo>
                    <a:pt x="1139" y="53842"/>
                  </a:lnTo>
                  <a:lnTo>
                    <a:pt x="0" y="62103"/>
                  </a:lnTo>
                  <a:lnTo>
                    <a:pt x="69468" y="62103"/>
                  </a:lnTo>
                  <a:lnTo>
                    <a:pt x="44390" y="28844"/>
                  </a:lnTo>
                  <a:lnTo>
                    <a:pt x="36575" y="28321"/>
                  </a:lnTo>
                  <a:close/>
                </a:path>
                <a:path w="3893185" h="228600">
                  <a:moveTo>
                    <a:pt x="3101213" y="0"/>
                  </a:moveTo>
                  <a:lnTo>
                    <a:pt x="3157474" y="0"/>
                  </a:lnTo>
                  <a:lnTo>
                    <a:pt x="3197352" y="108038"/>
                  </a:lnTo>
                  <a:lnTo>
                    <a:pt x="3235579" y="0"/>
                  </a:lnTo>
                  <a:lnTo>
                    <a:pt x="3290570" y="0"/>
                  </a:lnTo>
                  <a:lnTo>
                    <a:pt x="3197733" y="228447"/>
                  </a:lnTo>
                  <a:lnTo>
                    <a:pt x="3139566" y="228447"/>
                  </a:lnTo>
                  <a:lnTo>
                    <a:pt x="3166237" y="165849"/>
                  </a:lnTo>
                  <a:lnTo>
                    <a:pt x="310121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665089" y="5505957"/>
              <a:ext cx="139446" cy="18605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800981" y="5515101"/>
              <a:ext cx="121285" cy="168275"/>
            </a:xfrm>
            <a:custGeom>
              <a:avLst/>
              <a:gdLst/>
              <a:ahLst/>
              <a:cxnLst/>
              <a:rect l="l" t="t" r="r" b="b"/>
              <a:pathLst>
                <a:path w="121285" h="168275">
                  <a:moveTo>
                    <a:pt x="108458" y="0"/>
                  </a:moveTo>
                  <a:lnTo>
                    <a:pt x="110363" y="0"/>
                  </a:lnTo>
                  <a:lnTo>
                    <a:pt x="112522" y="127"/>
                  </a:lnTo>
                  <a:lnTo>
                    <a:pt x="114935" y="127"/>
                  </a:lnTo>
                  <a:lnTo>
                    <a:pt x="117221" y="254"/>
                  </a:lnTo>
                  <a:lnTo>
                    <a:pt x="119380" y="381"/>
                  </a:lnTo>
                  <a:lnTo>
                    <a:pt x="121158" y="635"/>
                  </a:lnTo>
                  <a:lnTo>
                    <a:pt x="121158" y="51689"/>
                  </a:lnTo>
                  <a:lnTo>
                    <a:pt x="116332" y="51689"/>
                  </a:lnTo>
                  <a:lnTo>
                    <a:pt x="114046" y="50927"/>
                  </a:lnTo>
                  <a:lnTo>
                    <a:pt x="110363" y="50292"/>
                  </a:lnTo>
                  <a:lnTo>
                    <a:pt x="105410" y="49911"/>
                  </a:lnTo>
                  <a:lnTo>
                    <a:pt x="100330" y="49530"/>
                  </a:lnTo>
                  <a:lnTo>
                    <a:pt x="96139" y="49276"/>
                  </a:lnTo>
                  <a:lnTo>
                    <a:pt x="92710" y="49276"/>
                  </a:lnTo>
                  <a:lnTo>
                    <a:pt x="85090" y="49276"/>
                  </a:lnTo>
                  <a:lnTo>
                    <a:pt x="78359" y="49784"/>
                  </a:lnTo>
                  <a:lnTo>
                    <a:pt x="72517" y="50800"/>
                  </a:lnTo>
                  <a:lnTo>
                    <a:pt x="66675" y="51816"/>
                  </a:lnTo>
                  <a:lnTo>
                    <a:pt x="60452" y="53467"/>
                  </a:lnTo>
                  <a:lnTo>
                    <a:pt x="53721" y="55880"/>
                  </a:lnTo>
                  <a:lnTo>
                    <a:pt x="53721" y="167767"/>
                  </a:lnTo>
                  <a:lnTo>
                    <a:pt x="0" y="167767"/>
                  </a:lnTo>
                  <a:lnTo>
                    <a:pt x="0" y="635"/>
                  </a:lnTo>
                  <a:lnTo>
                    <a:pt x="53721" y="635"/>
                  </a:lnTo>
                  <a:lnTo>
                    <a:pt x="53721" y="25146"/>
                  </a:lnTo>
                  <a:lnTo>
                    <a:pt x="62273" y="18242"/>
                  </a:lnTo>
                  <a:lnTo>
                    <a:pt x="101219" y="0"/>
                  </a:lnTo>
                  <a:lnTo>
                    <a:pt x="1084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547484" y="5502020"/>
              <a:ext cx="186182" cy="18999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122289" y="5502020"/>
              <a:ext cx="186182" cy="18999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939919" y="5511164"/>
              <a:ext cx="174625" cy="234950"/>
            </a:xfrm>
            <a:custGeom>
              <a:avLst/>
              <a:gdLst/>
              <a:ahLst/>
              <a:cxnLst/>
              <a:rect l="l" t="t" r="r" b="b"/>
              <a:pathLst>
                <a:path w="174625" h="234950">
                  <a:moveTo>
                    <a:pt x="75691" y="0"/>
                  </a:moveTo>
                  <a:lnTo>
                    <a:pt x="84708" y="0"/>
                  </a:lnTo>
                  <a:lnTo>
                    <a:pt x="92836" y="1016"/>
                  </a:lnTo>
                  <a:lnTo>
                    <a:pt x="100202" y="3175"/>
                  </a:lnTo>
                  <a:lnTo>
                    <a:pt x="107695" y="5334"/>
                  </a:lnTo>
                  <a:lnTo>
                    <a:pt x="114300" y="8255"/>
                  </a:lnTo>
                  <a:lnTo>
                    <a:pt x="120395" y="12065"/>
                  </a:lnTo>
                  <a:lnTo>
                    <a:pt x="122300" y="4572"/>
                  </a:lnTo>
                  <a:lnTo>
                    <a:pt x="174370" y="4572"/>
                  </a:lnTo>
                  <a:lnTo>
                    <a:pt x="174370" y="152501"/>
                  </a:lnTo>
                  <a:lnTo>
                    <a:pt x="167766" y="192087"/>
                  </a:lnTo>
                  <a:lnTo>
                    <a:pt x="142640" y="221537"/>
                  </a:lnTo>
                  <a:lnTo>
                    <a:pt x="101695" y="233637"/>
                  </a:lnTo>
                  <a:lnTo>
                    <a:pt x="81406" y="234657"/>
                  </a:lnTo>
                  <a:lnTo>
                    <a:pt x="72763" y="234527"/>
                  </a:lnTo>
                  <a:lnTo>
                    <a:pt x="31321" y="230270"/>
                  </a:lnTo>
                  <a:lnTo>
                    <a:pt x="17906" y="227507"/>
                  </a:lnTo>
                  <a:lnTo>
                    <a:pt x="17906" y="185699"/>
                  </a:lnTo>
                  <a:lnTo>
                    <a:pt x="24383" y="185699"/>
                  </a:lnTo>
                  <a:lnTo>
                    <a:pt x="30987" y="188277"/>
                  </a:lnTo>
                  <a:lnTo>
                    <a:pt x="38861" y="190627"/>
                  </a:lnTo>
                  <a:lnTo>
                    <a:pt x="73532" y="195961"/>
                  </a:lnTo>
                  <a:lnTo>
                    <a:pt x="83438" y="195961"/>
                  </a:lnTo>
                  <a:lnTo>
                    <a:pt x="111886" y="185394"/>
                  </a:lnTo>
                  <a:lnTo>
                    <a:pt x="115061" y="182219"/>
                  </a:lnTo>
                  <a:lnTo>
                    <a:pt x="117220" y="178155"/>
                  </a:lnTo>
                  <a:lnTo>
                    <a:pt x="118617" y="173189"/>
                  </a:lnTo>
                  <a:lnTo>
                    <a:pt x="120014" y="168236"/>
                  </a:lnTo>
                  <a:lnTo>
                    <a:pt x="120650" y="162280"/>
                  </a:lnTo>
                  <a:lnTo>
                    <a:pt x="120650" y="155333"/>
                  </a:lnTo>
                  <a:lnTo>
                    <a:pt x="120650" y="152209"/>
                  </a:lnTo>
                  <a:lnTo>
                    <a:pt x="80204" y="169028"/>
                  </a:lnTo>
                  <a:lnTo>
                    <a:pt x="73151" y="169316"/>
                  </a:lnTo>
                  <a:lnTo>
                    <a:pt x="56626" y="167996"/>
                  </a:lnTo>
                  <a:lnTo>
                    <a:pt x="19050" y="148183"/>
                  </a:lnTo>
                  <a:lnTo>
                    <a:pt x="1190" y="104101"/>
                  </a:lnTo>
                  <a:lnTo>
                    <a:pt x="0" y="83896"/>
                  </a:lnTo>
                  <a:lnTo>
                    <a:pt x="359" y="73900"/>
                  </a:lnTo>
                  <a:lnTo>
                    <a:pt x="12779" y="34099"/>
                  </a:lnTo>
                  <a:lnTo>
                    <a:pt x="46354" y="5715"/>
                  </a:lnTo>
                  <a:lnTo>
                    <a:pt x="68214" y="357"/>
                  </a:lnTo>
                  <a:lnTo>
                    <a:pt x="7569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372737" y="5502020"/>
              <a:ext cx="186182" cy="18999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288921" y="5501385"/>
              <a:ext cx="1314577" cy="19583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678178" y="5511164"/>
              <a:ext cx="273050" cy="172085"/>
            </a:xfrm>
            <a:custGeom>
              <a:avLst/>
              <a:gdLst/>
              <a:ahLst/>
              <a:cxnLst/>
              <a:rect l="l" t="t" r="r" b="b"/>
              <a:pathLst>
                <a:path w="273050" h="172085">
                  <a:moveTo>
                    <a:pt x="108077" y="0"/>
                  </a:moveTo>
                  <a:lnTo>
                    <a:pt x="148494" y="16398"/>
                  </a:lnTo>
                  <a:lnTo>
                    <a:pt x="156972" y="28956"/>
                  </a:lnTo>
                  <a:lnTo>
                    <a:pt x="164925" y="22552"/>
                  </a:lnTo>
                  <a:lnTo>
                    <a:pt x="203168" y="1920"/>
                  </a:lnTo>
                  <a:lnTo>
                    <a:pt x="217932" y="0"/>
                  </a:lnTo>
                  <a:lnTo>
                    <a:pt x="230645" y="1002"/>
                  </a:lnTo>
                  <a:lnTo>
                    <a:pt x="265120" y="25181"/>
                  </a:lnTo>
                  <a:lnTo>
                    <a:pt x="273050" y="62865"/>
                  </a:lnTo>
                  <a:lnTo>
                    <a:pt x="273050" y="171704"/>
                  </a:lnTo>
                  <a:lnTo>
                    <a:pt x="219329" y="171704"/>
                  </a:lnTo>
                  <a:lnTo>
                    <a:pt x="219329" y="88214"/>
                  </a:lnTo>
                  <a:lnTo>
                    <a:pt x="219329" y="79971"/>
                  </a:lnTo>
                  <a:lnTo>
                    <a:pt x="219202" y="73025"/>
                  </a:lnTo>
                  <a:lnTo>
                    <a:pt x="218821" y="67437"/>
                  </a:lnTo>
                  <a:lnTo>
                    <a:pt x="218440" y="61722"/>
                  </a:lnTo>
                  <a:lnTo>
                    <a:pt x="217424" y="57150"/>
                  </a:lnTo>
                  <a:lnTo>
                    <a:pt x="215646" y="53594"/>
                  </a:lnTo>
                  <a:lnTo>
                    <a:pt x="213868" y="49911"/>
                  </a:lnTo>
                  <a:lnTo>
                    <a:pt x="211201" y="47371"/>
                  </a:lnTo>
                  <a:lnTo>
                    <a:pt x="207518" y="45720"/>
                  </a:lnTo>
                  <a:lnTo>
                    <a:pt x="203835" y="44069"/>
                  </a:lnTo>
                  <a:lnTo>
                    <a:pt x="198755" y="43307"/>
                  </a:lnTo>
                  <a:lnTo>
                    <a:pt x="192024" y="43307"/>
                  </a:lnTo>
                  <a:lnTo>
                    <a:pt x="187579" y="43307"/>
                  </a:lnTo>
                  <a:lnTo>
                    <a:pt x="163322" y="53213"/>
                  </a:lnTo>
                  <a:lnTo>
                    <a:pt x="163322" y="171704"/>
                  </a:lnTo>
                  <a:lnTo>
                    <a:pt x="109601" y="171704"/>
                  </a:lnTo>
                  <a:lnTo>
                    <a:pt x="109601" y="88214"/>
                  </a:lnTo>
                  <a:lnTo>
                    <a:pt x="109601" y="80073"/>
                  </a:lnTo>
                  <a:lnTo>
                    <a:pt x="109474" y="73152"/>
                  </a:lnTo>
                  <a:lnTo>
                    <a:pt x="109093" y="67437"/>
                  </a:lnTo>
                  <a:lnTo>
                    <a:pt x="108585" y="61722"/>
                  </a:lnTo>
                  <a:lnTo>
                    <a:pt x="107569" y="57150"/>
                  </a:lnTo>
                  <a:lnTo>
                    <a:pt x="105791" y="53594"/>
                  </a:lnTo>
                  <a:lnTo>
                    <a:pt x="104013" y="49911"/>
                  </a:lnTo>
                  <a:lnTo>
                    <a:pt x="101219" y="47371"/>
                  </a:lnTo>
                  <a:lnTo>
                    <a:pt x="97663" y="45720"/>
                  </a:lnTo>
                  <a:lnTo>
                    <a:pt x="93980" y="44069"/>
                  </a:lnTo>
                  <a:lnTo>
                    <a:pt x="88900" y="43307"/>
                  </a:lnTo>
                  <a:lnTo>
                    <a:pt x="82423" y="43307"/>
                  </a:lnTo>
                  <a:lnTo>
                    <a:pt x="77089" y="43307"/>
                  </a:lnTo>
                  <a:lnTo>
                    <a:pt x="53721" y="53213"/>
                  </a:lnTo>
                  <a:lnTo>
                    <a:pt x="53721" y="171704"/>
                  </a:lnTo>
                  <a:lnTo>
                    <a:pt x="0" y="171704"/>
                  </a:lnTo>
                  <a:lnTo>
                    <a:pt x="0" y="4572"/>
                  </a:lnTo>
                  <a:lnTo>
                    <a:pt x="53721" y="4572"/>
                  </a:lnTo>
                  <a:lnTo>
                    <a:pt x="53721" y="22987"/>
                  </a:lnTo>
                  <a:lnTo>
                    <a:pt x="60527" y="17865"/>
                  </a:lnTo>
                  <a:lnTo>
                    <a:pt x="100603" y="381"/>
                  </a:lnTo>
                  <a:lnTo>
                    <a:pt x="10807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448300" y="5501766"/>
              <a:ext cx="185166" cy="1947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326505" y="5501385"/>
              <a:ext cx="201295" cy="19583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803772" y="5501385"/>
              <a:ext cx="195072" cy="195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576952" y="5501385"/>
              <a:ext cx="195072" cy="195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157853" y="5501385"/>
              <a:ext cx="195072" cy="195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23512" y="5510529"/>
              <a:ext cx="183515" cy="177800"/>
            </a:xfrm>
            <a:custGeom>
              <a:avLst/>
              <a:gdLst/>
              <a:ahLst/>
              <a:cxnLst/>
              <a:rect l="l" t="t" r="r" b="b"/>
              <a:pathLst>
                <a:path w="183514" h="177800">
                  <a:moveTo>
                    <a:pt x="91439" y="0"/>
                  </a:moveTo>
                  <a:lnTo>
                    <a:pt x="130286" y="5921"/>
                  </a:lnTo>
                  <a:lnTo>
                    <a:pt x="169558" y="36749"/>
                  </a:lnTo>
                  <a:lnTo>
                    <a:pt x="183007" y="88849"/>
                  </a:lnTo>
                  <a:lnTo>
                    <a:pt x="181506" y="108368"/>
                  </a:lnTo>
                  <a:lnTo>
                    <a:pt x="159003" y="153809"/>
                  </a:lnTo>
                  <a:lnTo>
                    <a:pt x="111962" y="176062"/>
                  </a:lnTo>
                  <a:lnTo>
                    <a:pt x="91439" y="177546"/>
                  </a:lnTo>
                  <a:lnTo>
                    <a:pt x="70937" y="176062"/>
                  </a:lnTo>
                  <a:lnTo>
                    <a:pt x="24002" y="153809"/>
                  </a:lnTo>
                  <a:lnTo>
                    <a:pt x="1500" y="108368"/>
                  </a:lnTo>
                  <a:lnTo>
                    <a:pt x="0" y="88849"/>
                  </a:lnTo>
                  <a:lnTo>
                    <a:pt x="1502" y="69231"/>
                  </a:lnTo>
                  <a:lnTo>
                    <a:pt x="24129" y="23622"/>
                  </a:lnTo>
                  <a:lnTo>
                    <a:pt x="71082" y="1476"/>
                  </a:lnTo>
                  <a:lnTo>
                    <a:pt x="9143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980057" y="5501385"/>
              <a:ext cx="195072" cy="195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234846" y="5448045"/>
              <a:ext cx="414629" cy="24917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925569" y="5449823"/>
              <a:ext cx="127635" cy="233045"/>
            </a:xfrm>
            <a:custGeom>
              <a:avLst/>
              <a:gdLst/>
              <a:ahLst/>
              <a:cxnLst/>
              <a:rect l="l" t="t" r="r" b="b"/>
              <a:pathLst>
                <a:path w="127635" h="233045">
                  <a:moveTo>
                    <a:pt x="88518" y="0"/>
                  </a:moveTo>
                  <a:lnTo>
                    <a:pt x="96519" y="0"/>
                  </a:lnTo>
                  <a:lnTo>
                    <a:pt x="103631" y="253"/>
                  </a:lnTo>
                  <a:lnTo>
                    <a:pt x="110108" y="762"/>
                  </a:lnTo>
                  <a:lnTo>
                    <a:pt x="116585" y="1396"/>
                  </a:lnTo>
                  <a:lnTo>
                    <a:pt x="122300" y="2031"/>
                  </a:lnTo>
                  <a:lnTo>
                    <a:pt x="127253" y="2920"/>
                  </a:lnTo>
                  <a:lnTo>
                    <a:pt x="127253" y="40766"/>
                  </a:lnTo>
                  <a:lnTo>
                    <a:pt x="123189" y="40766"/>
                  </a:lnTo>
                  <a:lnTo>
                    <a:pt x="120903" y="40004"/>
                  </a:lnTo>
                  <a:lnTo>
                    <a:pt x="117728" y="39242"/>
                  </a:lnTo>
                  <a:lnTo>
                    <a:pt x="113918" y="38353"/>
                  </a:lnTo>
                  <a:lnTo>
                    <a:pt x="110108" y="37464"/>
                  </a:lnTo>
                  <a:lnTo>
                    <a:pt x="106044" y="37084"/>
                  </a:lnTo>
                  <a:lnTo>
                    <a:pt x="101726" y="37084"/>
                  </a:lnTo>
                  <a:lnTo>
                    <a:pt x="91185" y="37084"/>
                  </a:lnTo>
                  <a:lnTo>
                    <a:pt x="84074" y="38862"/>
                  </a:lnTo>
                  <a:lnTo>
                    <a:pt x="80390" y="42671"/>
                  </a:lnTo>
                  <a:lnTo>
                    <a:pt x="76707" y="46481"/>
                  </a:lnTo>
                  <a:lnTo>
                    <a:pt x="74802" y="53720"/>
                  </a:lnTo>
                  <a:lnTo>
                    <a:pt x="74802" y="64515"/>
                  </a:lnTo>
                  <a:lnTo>
                    <a:pt x="74802" y="65912"/>
                  </a:lnTo>
                  <a:lnTo>
                    <a:pt x="116077" y="65912"/>
                  </a:lnTo>
                  <a:lnTo>
                    <a:pt x="116077" y="102234"/>
                  </a:lnTo>
                  <a:lnTo>
                    <a:pt x="76580" y="102234"/>
                  </a:lnTo>
                  <a:lnTo>
                    <a:pt x="76580" y="233044"/>
                  </a:lnTo>
                  <a:lnTo>
                    <a:pt x="22859" y="233044"/>
                  </a:lnTo>
                  <a:lnTo>
                    <a:pt x="22859" y="102234"/>
                  </a:lnTo>
                  <a:lnTo>
                    <a:pt x="0" y="102234"/>
                  </a:lnTo>
                  <a:lnTo>
                    <a:pt x="0" y="65912"/>
                  </a:lnTo>
                  <a:lnTo>
                    <a:pt x="22859" y="65912"/>
                  </a:lnTo>
                  <a:lnTo>
                    <a:pt x="22859" y="61340"/>
                  </a:lnTo>
                  <a:lnTo>
                    <a:pt x="32075" y="23961"/>
                  </a:lnTo>
                  <a:lnTo>
                    <a:pt x="73068" y="954"/>
                  </a:lnTo>
                  <a:lnTo>
                    <a:pt x="885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9" name="object 189"/>
          <p:cNvGrpSpPr/>
          <p:nvPr/>
        </p:nvGrpSpPr>
        <p:grpSpPr>
          <a:xfrm>
            <a:off x="1243926" y="5807913"/>
            <a:ext cx="6004560" cy="311785"/>
            <a:chOff x="1243926" y="5807913"/>
            <a:chExt cx="6004560" cy="311785"/>
          </a:xfrm>
        </p:grpSpPr>
        <p:sp>
          <p:nvSpPr>
            <p:cNvPr id="190" name="object 190"/>
            <p:cNvSpPr/>
            <p:nvPr/>
          </p:nvSpPr>
          <p:spPr>
            <a:xfrm>
              <a:off x="1253070" y="5817057"/>
              <a:ext cx="5985675" cy="29288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553838" y="5990132"/>
              <a:ext cx="86995" cy="113664"/>
            </a:xfrm>
            <a:custGeom>
              <a:avLst/>
              <a:gdLst/>
              <a:ahLst/>
              <a:cxnLst/>
              <a:rect l="l" t="t" r="r" b="b"/>
              <a:pathLst>
                <a:path w="86995" h="113664">
                  <a:moveTo>
                    <a:pt x="29210" y="0"/>
                  </a:moveTo>
                  <a:lnTo>
                    <a:pt x="86740" y="0"/>
                  </a:lnTo>
                  <a:lnTo>
                    <a:pt x="33147" y="113563"/>
                  </a:lnTo>
                  <a:lnTo>
                    <a:pt x="0" y="113563"/>
                  </a:lnTo>
                  <a:lnTo>
                    <a:pt x="292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688455" y="5961049"/>
              <a:ext cx="77597" cy="64871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298822" y="5961049"/>
              <a:ext cx="77597" cy="6487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357247" y="5961049"/>
              <a:ext cx="77596" cy="6487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833365" y="5908370"/>
              <a:ext cx="83693" cy="11442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573273" y="5908370"/>
              <a:ext cx="83693" cy="11457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110476" y="5906884"/>
              <a:ext cx="83693" cy="11487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528563" y="5904496"/>
              <a:ext cx="90297" cy="12113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091431" y="5904496"/>
              <a:ext cx="90297" cy="12113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445767" y="5909767"/>
              <a:ext cx="4472305" cy="34290"/>
            </a:xfrm>
            <a:custGeom>
              <a:avLst/>
              <a:gdLst/>
              <a:ahLst/>
              <a:cxnLst/>
              <a:rect l="l" t="t" r="r" b="b"/>
              <a:pathLst>
                <a:path w="4472305" h="34289">
                  <a:moveTo>
                    <a:pt x="4439411" y="0"/>
                  </a:moveTo>
                  <a:lnTo>
                    <a:pt x="4403975" y="25541"/>
                  </a:lnTo>
                  <a:lnTo>
                    <a:pt x="4402835" y="33794"/>
                  </a:lnTo>
                  <a:lnTo>
                    <a:pt x="4472305" y="33794"/>
                  </a:lnTo>
                  <a:lnTo>
                    <a:pt x="4447226" y="530"/>
                  </a:lnTo>
                  <a:lnTo>
                    <a:pt x="4439411" y="0"/>
                  </a:lnTo>
                  <a:close/>
                </a:path>
                <a:path w="4472305" h="34289">
                  <a:moveTo>
                    <a:pt x="3634740" y="0"/>
                  </a:moveTo>
                  <a:lnTo>
                    <a:pt x="3599303" y="25541"/>
                  </a:lnTo>
                  <a:lnTo>
                    <a:pt x="3598164" y="33794"/>
                  </a:lnTo>
                  <a:lnTo>
                    <a:pt x="3667632" y="33794"/>
                  </a:lnTo>
                  <a:lnTo>
                    <a:pt x="3642554" y="530"/>
                  </a:lnTo>
                  <a:lnTo>
                    <a:pt x="3634740" y="0"/>
                  </a:lnTo>
                  <a:close/>
                </a:path>
                <a:path w="4472305" h="34289">
                  <a:moveTo>
                    <a:pt x="2199132" y="0"/>
                  </a:moveTo>
                  <a:lnTo>
                    <a:pt x="2163695" y="25541"/>
                  </a:lnTo>
                  <a:lnTo>
                    <a:pt x="2162556" y="33794"/>
                  </a:lnTo>
                  <a:lnTo>
                    <a:pt x="2232024" y="33794"/>
                  </a:lnTo>
                  <a:lnTo>
                    <a:pt x="2206946" y="530"/>
                  </a:lnTo>
                  <a:lnTo>
                    <a:pt x="2199132" y="0"/>
                  </a:lnTo>
                  <a:close/>
                </a:path>
                <a:path w="4472305" h="34289">
                  <a:moveTo>
                    <a:pt x="1478280" y="0"/>
                  </a:moveTo>
                  <a:lnTo>
                    <a:pt x="1442843" y="25541"/>
                  </a:lnTo>
                  <a:lnTo>
                    <a:pt x="1441704" y="33794"/>
                  </a:lnTo>
                  <a:lnTo>
                    <a:pt x="1511173" y="33794"/>
                  </a:lnTo>
                  <a:lnTo>
                    <a:pt x="1486094" y="530"/>
                  </a:lnTo>
                  <a:lnTo>
                    <a:pt x="1478280" y="0"/>
                  </a:lnTo>
                  <a:close/>
                </a:path>
                <a:path w="4472305" h="34289">
                  <a:moveTo>
                    <a:pt x="455675" y="0"/>
                  </a:moveTo>
                  <a:lnTo>
                    <a:pt x="420239" y="25541"/>
                  </a:lnTo>
                  <a:lnTo>
                    <a:pt x="419100" y="33794"/>
                  </a:lnTo>
                  <a:lnTo>
                    <a:pt x="488569" y="33794"/>
                  </a:lnTo>
                  <a:lnTo>
                    <a:pt x="463490" y="530"/>
                  </a:lnTo>
                  <a:lnTo>
                    <a:pt x="455675" y="0"/>
                  </a:lnTo>
                  <a:close/>
                </a:path>
                <a:path w="4472305" h="34289">
                  <a:moveTo>
                    <a:pt x="36575" y="0"/>
                  </a:moveTo>
                  <a:lnTo>
                    <a:pt x="1139" y="25541"/>
                  </a:lnTo>
                  <a:lnTo>
                    <a:pt x="0" y="33794"/>
                  </a:lnTo>
                  <a:lnTo>
                    <a:pt x="69468" y="33794"/>
                  </a:lnTo>
                  <a:lnTo>
                    <a:pt x="44390" y="530"/>
                  </a:lnTo>
                  <a:lnTo>
                    <a:pt x="3657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998971" y="5872353"/>
              <a:ext cx="186182" cy="19003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007107" y="5881497"/>
              <a:ext cx="1305560" cy="167640"/>
            </a:xfrm>
            <a:custGeom>
              <a:avLst/>
              <a:gdLst/>
              <a:ahLst/>
              <a:cxnLst/>
              <a:rect l="l" t="t" r="r" b="b"/>
              <a:pathLst>
                <a:path w="1305560" h="167639">
                  <a:moveTo>
                    <a:pt x="1251584" y="0"/>
                  </a:moveTo>
                  <a:lnTo>
                    <a:pt x="1305306" y="0"/>
                  </a:lnTo>
                  <a:lnTo>
                    <a:pt x="1305306" y="167131"/>
                  </a:lnTo>
                  <a:lnTo>
                    <a:pt x="1251584" y="167131"/>
                  </a:lnTo>
                  <a:lnTo>
                    <a:pt x="1251584" y="0"/>
                  </a:lnTo>
                  <a:close/>
                </a:path>
                <a:path w="1305560" h="167639">
                  <a:moveTo>
                    <a:pt x="0" y="0"/>
                  </a:moveTo>
                  <a:lnTo>
                    <a:pt x="56261" y="0"/>
                  </a:lnTo>
                  <a:lnTo>
                    <a:pt x="84962" y="115188"/>
                  </a:lnTo>
                  <a:lnTo>
                    <a:pt x="120523" y="0"/>
                  </a:lnTo>
                  <a:lnTo>
                    <a:pt x="168021" y="0"/>
                  </a:lnTo>
                  <a:lnTo>
                    <a:pt x="201930" y="115188"/>
                  </a:lnTo>
                  <a:lnTo>
                    <a:pt x="230124" y="0"/>
                  </a:lnTo>
                  <a:lnTo>
                    <a:pt x="285242" y="0"/>
                  </a:lnTo>
                  <a:lnTo>
                    <a:pt x="233425" y="167131"/>
                  </a:lnTo>
                  <a:lnTo>
                    <a:pt x="176530" y="167131"/>
                  </a:lnTo>
                  <a:lnTo>
                    <a:pt x="142494" y="54470"/>
                  </a:lnTo>
                  <a:lnTo>
                    <a:pt x="108839" y="167131"/>
                  </a:lnTo>
                  <a:lnTo>
                    <a:pt x="51435" y="16713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334381" y="5871756"/>
              <a:ext cx="139446" cy="186016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243926" y="5871756"/>
              <a:ext cx="139484" cy="186016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850761" y="5867743"/>
              <a:ext cx="186182" cy="19003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606676" y="5876887"/>
              <a:ext cx="4892675" cy="233679"/>
            </a:xfrm>
            <a:custGeom>
              <a:avLst/>
              <a:gdLst/>
              <a:ahLst/>
              <a:cxnLst/>
              <a:rect l="l" t="t" r="r" b="b"/>
              <a:pathLst>
                <a:path w="4892675" h="233679">
                  <a:moveTo>
                    <a:pt x="4727194" y="0"/>
                  </a:moveTo>
                  <a:lnTo>
                    <a:pt x="4767611" y="16459"/>
                  </a:lnTo>
                  <a:lnTo>
                    <a:pt x="4776089" y="29019"/>
                  </a:lnTo>
                  <a:lnTo>
                    <a:pt x="4784042" y="22609"/>
                  </a:lnTo>
                  <a:lnTo>
                    <a:pt x="4822285" y="1933"/>
                  </a:lnTo>
                  <a:lnTo>
                    <a:pt x="4837049" y="0"/>
                  </a:lnTo>
                  <a:lnTo>
                    <a:pt x="4849762" y="1012"/>
                  </a:lnTo>
                  <a:lnTo>
                    <a:pt x="4884237" y="25218"/>
                  </a:lnTo>
                  <a:lnTo>
                    <a:pt x="4892167" y="62953"/>
                  </a:lnTo>
                  <a:lnTo>
                    <a:pt x="4892167" y="171742"/>
                  </a:lnTo>
                  <a:lnTo>
                    <a:pt x="4838446" y="171742"/>
                  </a:lnTo>
                  <a:lnTo>
                    <a:pt x="4838446" y="88252"/>
                  </a:lnTo>
                  <a:lnTo>
                    <a:pt x="4838446" y="80009"/>
                  </a:lnTo>
                  <a:lnTo>
                    <a:pt x="4838319" y="73063"/>
                  </a:lnTo>
                  <a:lnTo>
                    <a:pt x="4837938" y="67411"/>
                  </a:lnTo>
                  <a:lnTo>
                    <a:pt x="4837557" y="61760"/>
                  </a:lnTo>
                  <a:lnTo>
                    <a:pt x="4817872" y="43306"/>
                  </a:lnTo>
                  <a:lnTo>
                    <a:pt x="4811141" y="43306"/>
                  </a:lnTo>
                  <a:lnTo>
                    <a:pt x="4806696" y="43306"/>
                  </a:lnTo>
                  <a:lnTo>
                    <a:pt x="4782439" y="53276"/>
                  </a:lnTo>
                  <a:lnTo>
                    <a:pt x="4782439" y="171742"/>
                  </a:lnTo>
                  <a:lnTo>
                    <a:pt x="4728718" y="171742"/>
                  </a:lnTo>
                  <a:lnTo>
                    <a:pt x="4728718" y="88252"/>
                  </a:lnTo>
                  <a:lnTo>
                    <a:pt x="4728718" y="80111"/>
                  </a:lnTo>
                  <a:lnTo>
                    <a:pt x="4728591" y="73190"/>
                  </a:lnTo>
                  <a:lnTo>
                    <a:pt x="4708017" y="43306"/>
                  </a:lnTo>
                  <a:lnTo>
                    <a:pt x="4701540" y="43306"/>
                  </a:lnTo>
                  <a:lnTo>
                    <a:pt x="4696206" y="43306"/>
                  </a:lnTo>
                  <a:lnTo>
                    <a:pt x="4691126" y="44373"/>
                  </a:lnTo>
                  <a:lnTo>
                    <a:pt x="4686173" y="46507"/>
                  </a:lnTo>
                  <a:lnTo>
                    <a:pt x="4681220" y="48640"/>
                  </a:lnTo>
                  <a:lnTo>
                    <a:pt x="4676775" y="50888"/>
                  </a:lnTo>
                  <a:lnTo>
                    <a:pt x="4672838" y="53276"/>
                  </a:lnTo>
                  <a:lnTo>
                    <a:pt x="4672838" y="171742"/>
                  </a:lnTo>
                  <a:lnTo>
                    <a:pt x="4619117" y="171742"/>
                  </a:lnTo>
                  <a:lnTo>
                    <a:pt x="4619117" y="4610"/>
                  </a:lnTo>
                  <a:lnTo>
                    <a:pt x="4672838" y="4610"/>
                  </a:lnTo>
                  <a:lnTo>
                    <a:pt x="4672838" y="23063"/>
                  </a:lnTo>
                  <a:lnTo>
                    <a:pt x="4679644" y="17929"/>
                  </a:lnTo>
                  <a:lnTo>
                    <a:pt x="4719720" y="380"/>
                  </a:lnTo>
                  <a:lnTo>
                    <a:pt x="4727194" y="0"/>
                  </a:lnTo>
                  <a:close/>
                </a:path>
                <a:path w="4892675" h="233679">
                  <a:moveTo>
                    <a:pt x="3290697" y="0"/>
                  </a:moveTo>
                  <a:lnTo>
                    <a:pt x="3329684" y="12885"/>
                  </a:lnTo>
                  <a:lnTo>
                    <a:pt x="3352180" y="50111"/>
                  </a:lnTo>
                  <a:lnTo>
                    <a:pt x="3356483" y="85864"/>
                  </a:lnTo>
                  <a:lnTo>
                    <a:pt x="3356098" y="95975"/>
                  </a:lnTo>
                  <a:lnTo>
                    <a:pt x="3342878" y="138999"/>
                  </a:lnTo>
                  <a:lnTo>
                    <a:pt x="3309366" y="169062"/>
                  </a:lnTo>
                  <a:lnTo>
                    <a:pt x="3280410" y="175018"/>
                  </a:lnTo>
                  <a:lnTo>
                    <a:pt x="3270885" y="175018"/>
                  </a:lnTo>
                  <a:lnTo>
                    <a:pt x="3235833" y="163410"/>
                  </a:lnTo>
                  <a:lnTo>
                    <a:pt x="3235833" y="233057"/>
                  </a:lnTo>
                  <a:lnTo>
                    <a:pt x="3182112" y="233057"/>
                  </a:lnTo>
                  <a:lnTo>
                    <a:pt x="3182112" y="4610"/>
                  </a:lnTo>
                  <a:lnTo>
                    <a:pt x="3235833" y="4610"/>
                  </a:lnTo>
                  <a:lnTo>
                    <a:pt x="3235833" y="22021"/>
                  </a:lnTo>
                  <a:lnTo>
                    <a:pt x="3242048" y="17340"/>
                  </a:lnTo>
                  <a:lnTo>
                    <a:pt x="3282499" y="380"/>
                  </a:lnTo>
                  <a:lnTo>
                    <a:pt x="3290697" y="0"/>
                  </a:lnTo>
                  <a:close/>
                </a:path>
                <a:path w="4892675" h="233679">
                  <a:moveTo>
                    <a:pt x="2356104" y="0"/>
                  </a:moveTo>
                  <a:lnTo>
                    <a:pt x="2394827" y="5713"/>
                  </a:lnTo>
                  <a:lnTo>
                    <a:pt x="2414651" y="13385"/>
                  </a:lnTo>
                  <a:lnTo>
                    <a:pt x="2414651" y="59080"/>
                  </a:lnTo>
                  <a:lnTo>
                    <a:pt x="2407031" y="59080"/>
                  </a:lnTo>
                  <a:lnTo>
                    <a:pt x="2404999" y="57289"/>
                  </a:lnTo>
                  <a:lnTo>
                    <a:pt x="2402459" y="55206"/>
                  </a:lnTo>
                  <a:lnTo>
                    <a:pt x="2399538" y="52831"/>
                  </a:lnTo>
                  <a:lnTo>
                    <a:pt x="2396617" y="50444"/>
                  </a:lnTo>
                  <a:lnTo>
                    <a:pt x="2393061" y="48120"/>
                  </a:lnTo>
                  <a:lnTo>
                    <a:pt x="2388743" y="45834"/>
                  </a:lnTo>
                  <a:lnTo>
                    <a:pt x="2384679" y="43649"/>
                  </a:lnTo>
                  <a:lnTo>
                    <a:pt x="2380234" y="41833"/>
                  </a:lnTo>
                  <a:lnTo>
                    <a:pt x="2375408" y="40398"/>
                  </a:lnTo>
                  <a:lnTo>
                    <a:pt x="2370582" y="38963"/>
                  </a:lnTo>
                  <a:lnTo>
                    <a:pt x="2364867" y="38239"/>
                  </a:lnTo>
                  <a:lnTo>
                    <a:pt x="2358517" y="38239"/>
                  </a:lnTo>
                  <a:lnTo>
                    <a:pt x="2348392" y="39091"/>
                  </a:lnTo>
                  <a:lnTo>
                    <a:pt x="2316924" y="67914"/>
                  </a:lnTo>
                  <a:lnTo>
                    <a:pt x="2314067" y="88849"/>
                  </a:lnTo>
                  <a:lnTo>
                    <a:pt x="2314805" y="100174"/>
                  </a:lnTo>
                  <a:lnTo>
                    <a:pt x="2340165" y="134834"/>
                  </a:lnTo>
                  <a:lnTo>
                    <a:pt x="2359406" y="137960"/>
                  </a:lnTo>
                  <a:lnTo>
                    <a:pt x="2366137" y="137960"/>
                  </a:lnTo>
                  <a:lnTo>
                    <a:pt x="2402459" y="121780"/>
                  </a:lnTo>
                  <a:lnTo>
                    <a:pt x="2407031" y="117563"/>
                  </a:lnTo>
                  <a:lnTo>
                    <a:pt x="2414651" y="117563"/>
                  </a:lnTo>
                  <a:lnTo>
                    <a:pt x="2414651" y="163258"/>
                  </a:lnTo>
                  <a:lnTo>
                    <a:pt x="2408273" y="166079"/>
                  </a:lnTo>
                  <a:lnTo>
                    <a:pt x="2365946" y="175993"/>
                  </a:lnTo>
                  <a:lnTo>
                    <a:pt x="2357755" y="176212"/>
                  </a:lnTo>
                  <a:lnTo>
                    <a:pt x="2347059" y="175886"/>
                  </a:lnTo>
                  <a:lnTo>
                    <a:pt x="2309115" y="168037"/>
                  </a:lnTo>
                  <a:lnTo>
                    <a:pt x="2274570" y="142644"/>
                  </a:lnTo>
                  <a:lnTo>
                    <a:pt x="2259020" y="99581"/>
                  </a:lnTo>
                  <a:lnTo>
                    <a:pt x="2258568" y="88849"/>
                  </a:lnTo>
                  <a:lnTo>
                    <a:pt x="2259046" y="77562"/>
                  </a:lnTo>
                  <a:lnTo>
                    <a:pt x="2270603" y="40391"/>
                  </a:lnTo>
                  <a:lnTo>
                    <a:pt x="2302732" y="11228"/>
                  </a:lnTo>
                  <a:lnTo>
                    <a:pt x="2346672" y="305"/>
                  </a:lnTo>
                  <a:lnTo>
                    <a:pt x="2356104" y="0"/>
                  </a:lnTo>
                  <a:close/>
                </a:path>
                <a:path w="4892675" h="233679">
                  <a:moveTo>
                    <a:pt x="110362" y="0"/>
                  </a:moveTo>
                  <a:lnTo>
                    <a:pt x="152653" y="15773"/>
                  </a:lnTo>
                  <a:lnTo>
                    <a:pt x="167893" y="62953"/>
                  </a:lnTo>
                  <a:lnTo>
                    <a:pt x="167893" y="171742"/>
                  </a:lnTo>
                  <a:lnTo>
                    <a:pt x="114172" y="171742"/>
                  </a:lnTo>
                  <a:lnTo>
                    <a:pt x="114172" y="88849"/>
                  </a:lnTo>
                  <a:lnTo>
                    <a:pt x="114172" y="82092"/>
                  </a:lnTo>
                  <a:lnTo>
                    <a:pt x="113791" y="75374"/>
                  </a:lnTo>
                  <a:lnTo>
                    <a:pt x="113029" y="68681"/>
                  </a:lnTo>
                  <a:lnTo>
                    <a:pt x="112395" y="61975"/>
                  </a:lnTo>
                  <a:lnTo>
                    <a:pt x="111252" y="57048"/>
                  </a:lnTo>
                  <a:lnTo>
                    <a:pt x="109473" y="53873"/>
                  </a:lnTo>
                  <a:lnTo>
                    <a:pt x="107568" y="50203"/>
                  </a:lnTo>
                  <a:lnTo>
                    <a:pt x="104647" y="47523"/>
                  </a:lnTo>
                  <a:lnTo>
                    <a:pt x="100837" y="45834"/>
                  </a:lnTo>
                  <a:lnTo>
                    <a:pt x="97028" y="44145"/>
                  </a:lnTo>
                  <a:lnTo>
                    <a:pt x="91693" y="43306"/>
                  </a:lnTo>
                  <a:lnTo>
                    <a:pt x="84835" y="43306"/>
                  </a:lnTo>
                  <a:lnTo>
                    <a:pt x="79883" y="43306"/>
                  </a:lnTo>
                  <a:lnTo>
                    <a:pt x="53721" y="53276"/>
                  </a:lnTo>
                  <a:lnTo>
                    <a:pt x="53721" y="171742"/>
                  </a:lnTo>
                  <a:lnTo>
                    <a:pt x="0" y="171742"/>
                  </a:lnTo>
                  <a:lnTo>
                    <a:pt x="0" y="4610"/>
                  </a:lnTo>
                  <a:lnTo>
                    <a:pt x="53721" y="4610"/>
                  </a:lnTo>
                  <a:lnTo>
                    <a:pt x="53721" y="23063"/>
                  </a:lnTo>
                  <a:lnTo>
                    <a:pt x="60793" y="17807"/>
                  </a:lnTo>
                  <a:lnTo>
                    <a:pt x="102477" y="371"/>
                  </a:lnTo>
                  <a:lnTo>
                    <a:pt x="1103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633971" y="5867590"/>
              <a:ext cx="185166" cy="19465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253484" y="5876734"/>
              <a:ext cx="167005" cy="176530"/>
            </a:xfrm>
            <a:custGeom>
              <a:avLst/>
              <a:gdLst/>
              <a:ahLst/>
              <a:cxnLst/>
              <a:rect l="l" t="t" r="r" b="b"/>
              <a:pathLst>
                <a:path w="167004" h="176529">
                  <a:moveTo>
                    <a:pt x="80517" y="0"/>
                  </a:moveTo>
                  <a:lnTo>
                    <a:pt x="119872" y="3514"/>
                  </a:lnTo>
                  <a:lnTo>
                    <a:pt x="155465" y="22095"/>
                  </a:lnTo>
                  <a:lnTo>
                    <a:pt x="166877" y="58191"/>
                  </a:lnTo>
                  <a:lnTo>
                    <a:pt x="166877" y="171894"/>
                  </a:lnTo>
                  <a:lnTo>
                    <a:pt x="113791" y="171894"/>
                  </a:lnTo>
                  <a:lnTo>
                    <a:pt x="113791" y="154177"/>
                  </a:lnTo>
                  <a:lnTo>
                    <a:pt x="110870" y="156362"/>
                  </a:lnTo>
                  <a:lnTo>
                    <a:pt x="107314" y="158991"/>
                  </a:lnTo>
                  <a:lnTo>
                    <a:pt x="102996" y="162077"/>
                  </a:lnTo>
                  <a:lnTo>
                    <a:pt x="98805" y="165150"/>
                  </a:lnTo>
                  <a:lnTo>
                    <a:pt x="74549" y="174650"/>
                  </a:lnTo>
                  <a:lnTo>
                    <a:pt x="68961" y="175793"/>
                  </a:lnTo>
                  <a:lnTo>
                    <a:pt x="62737" y="176364"/>
                  </a:lnTo>
                  <a:lnTo>
                    <a:pt x="56006" y="176364"/>
                  </a:lnTo>
                  <a:lnTo>
                    <a:pt x="16128" y="161620"/>
                  </a:lnTo>
                  <a:lnTo>
                    <a:pt x="0" y="123977"/>
                  </a:lnTo>
                  <a:lnTo>
                    <a:pt x="521" y="115240"/>
                  </a:lnTo>
                  <a:lnTo>
                    <a:pt x="24399" y="79407"/>
                  </a:lnTo>
                  <a:lnTo>
                    <a:pt x="68325" y="66230"/>
                  </a:lnTo>
                  <a:lnTo>
                    <a:pt x="114045" y="62064"/>
                  </a:lnTo>
                  <a:lnTo>
                    <a:pt x="114045" y="61163"/>
                  </a:lnTo>
                  <a:lnTo>
                    <a:pt x="114045" y="51942"/>
                  </a:lnTo>
                  <a:lnTo>
                    <a:pt x="110236" y="45567"/>
                  </a:lnTo>
                  <a:lnTo>
                    <a:pt x="69341" y="36753"/>
                  </a:lnTo>
                  <a:lnTo>
                    <a:pt x="62650" y="37046"/>
                  </a:lnTo>
                  <a:lnTo>
                    <a:pt x="23875" y="46977"/>
                  </a:lnTo>
                  <a:lnTo>
                    <a:pt x="19557" y="48666"/>
                  </a:lnTo>
                  <a:lnTo>
                    <a:pt x="14604" y="48666"/>
                  </a:lnTo>
                  <a:lnTo>
                    <a:pt x="14604" y="8331"/>
                  </a:lnTo>
                  <a:lnTo>
                    <a:pt x="19538" y="7164"/>
                  </a:lnTo>
                  <a:lnTo>
                    <a:pt x="61356" y="761"/>
                  </a:lnTo>
                  <a:lnTo>
                    <a:pt x="70919" y="190"/>
                  </a:lnTo>
                  <a:lnTo>
                    <a:pt x="805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302763" y="5867590"/>
              <a:ext cx="185166" cy="19465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785484" y="5867146"/>
              <a:ext cx="195072" cy="19509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473064" y="5867146"/>
              <a:ext cx="201295" cy="19583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045077" y="5876290"/>
              <a:ext cx="1122045" cy="177800"/>
            </a:xfrm>
            <a:custGeom>
              <a:avLst/>
              <a:gdLst/>
              <a:ahLst/>
              <a:cxnLst/>
              <a:rect l="l" t="t" r="r" b="b"/>
              <a:pathLst>
                <a:path w="1122045" h="177800">
                  <a:moveTo>
                    <a:pt x="1039749" y="0"/>
                  </a:moveTo>
                  <a:lnTo>
                    <a:pt x="1089540" y="11594"/>
                  </a:lnTo>
                  <a:lnTo>
                    <a:pt x="1116520" y="45742"/>
                  </a:lnTo>
                  <a:lnTo>
                    <a:pt x="1121664" y="79921"/>
                  </a:lnTo>
                  <a:lnTo>
                    <a:pt x="1121664" y="98666"/>
                  </a:lnTo>
                  <a:lnTo>
                    <a:pt x="998982" y="98666"/>
                  </a:lnTo>
                  <a:lnTo>
                    <a:pt x="1000359" y="107910"/>
                  </a:lnTo>
                  <a:lnTo>
                    <a:pt x="1030986" y="136545"/>
                  </a:lnTo>
                  <a:lnTo>
                    <a:pt x="1054481" y="139153"/>
                  </a:lnTo>
                  <a:lnTo>
                    <a:pt x="1062906" y="138772"/>
                  </a:lnTo>
                  <a:lnTo>
                    <a:pt x="1101661" y="126722"/>
                  </a:lnTo>
                  <a:lnTo>
                    <a:pt x="1112520" y="119951"/>
                  </a:lnTo>
                  <a:lnTo>
                    <a:pt x="1118489" y="119951"/>
                  </a:lnTo>
                  <a:lnTo>
                    <a:pt x="1118489" y="162966"/>
                  </a:lnTo>
                  <a:lnTo>
                    <a:pt x="1109561" y="166356"/>
                  </a:lnTo>
                  <a:lnTo>
                    <a:pt x="1067355" y="175990"/>
                  </a:lnTo>
                  <a:lnTo>
                    <a:pt x="1048765" y="176809"/>
                  </a:lnTo>
                  <a:lnTo>
                    <a:pt x="1025076" y="175394"/>
                  </a:lnTo>
                  <a:lnTo>
                    <a:pt x="986508" y="164079"/>
                  </a:lnTo>
                  <a:lnTo>
                    <a:pt x="951563" y="126758"/>
                  </a:lnTo>
                  <a:lnTo>
                    <a:pt x="944880" y="89738"/>
                  </a:lnTo>
                  <a:lnTo>
                    <a:pt x="946453" y="70124"/>
                  </a:lnTo>
                  <a:lnTo>
                    <a:pt x="970152" y="24180"/>
                  </a:lnTo>
                  <a:lnTo>
                    <a:pt x="1018837" y="1510"/>
                  </a:lnTo>
                  <a:lnTo>
                    <a:pt x="1039749" y="0"/>
                  </a:lnTo>
                  <a:close/>
                </a:path>
                <a:path w="1122045" h="177800">
                  <a:moveTo>
                    <a:pt x="91439" y="0"/>
                  </a:moveTo>
                  <a:lnTo>
                    <a:pt x="130286" y="5953"/>
                  </a:lnTo>
                  <a:lnTo>
                    <a:pt x="169558" y="36806"/>
                  </a:lnTo>
                  <a:lnTo>
                    <a:pt x="183007" y="88849"/>
                  </a:lnTo>
                  <a:lnTo>
                    <a:pt x="181506" y="108368"/>
                  </a:lnTo>
                  <a:lnTo>
                    <a:pt x="159003" y="153809"/>
                  </a:lnTo>
                  <a:lnTo>
                    <a:pt x="111962" y="176062"/>
                  </a:lnTo>
                  <a:lnTo>
                    <a:pt x="91439" y="177546"/>
                  </a:lnTo>
                  <a:lnTo>
                    <a:pt x="70937" y="176062"/>
                  </a:lnTo>
                  <a:lnTo>
                    <a:pt x="24002" y="153809"/>
                  </a:lnTo>
                  <a:lnTo>
                    <a:pt x="1500" y="108368"/>
                  </a:lnTo>
                  <a:lnTo>
                    <a:pt x="0" y="88849"/>
                  </a:lnTo>
                  <a:lnTo>
                    <a:pt x="1502" y="69201"/>
                  </a:lnTo>
                  <a:lnTo>
                    <a:pt x="24130" y="23660"/>
                  </a:lnTo>
                  <a:lnTo>
                    <a:pt x="71082" y="1478"/>
                  </a:lnTo>
                  <a:lnTo>
                    <a:pt x="9143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545205" y="5867146"/>
              <a:ext cx="195072" cy="19509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824352" y="5867146"/>
              <a:ext cx="195071" cy="19509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810893" y="5876290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94868" y="0"/>
                  </a:moveTo>
                  <a:lnTo>
                    <a:pt x="144660" y="11594"/>
                  </a:lnTo>
                  <a:lnTo>
                    <a:pt x="171640" y="45742"/>
                  </a:lnTo>
                  <a:lnTo>
                    <a:pt x="176783" y="79921"/>
                  </a:lnTo>
                  <a:lnTo>
                    <a:pt x="176783" y="98666"/>
                  </a:lnTo>
                  <a:lnTo>
                    <a:pt x="54101" y="98666"/>
                  </a:lnTo>
                  <a:lnTo>
                    <a:pt x="55479" y="107910"/>
                  </a:lnTo>
                  <a:lnTo>
                    <a:pt x="86106" y="136545"/>
                  </a:lnTo>
                  <a:lnTo>
                    <a:pt x="109600" y="139153"/>
                  </a:lnTo>
                  <a:lnTo>
                    <a:pt x="118026" y="138772"/>
                  </a:lnTo>
                  <a:lnTo>
                    <a:pt x="156781" y="126722"/>
                  </a:lnTo>
                  <a:lnTo>
                    <a:pt x="167639" y="119951"/>
                  </a:lnTo>
                  <a:lnTo>
                    <a:pt x="173608" y="119951"/>
                  </a:lnTo>
                  <a:lnTo>
                    <a:pt x="173608" y="162966"/>
                  </a:lnTo>
                  <a:lnTo>
                    <a:pt x="164681" y="166356"/>
                  </a:lnTo>
                  <a:lnTo>
                    <a:pt x="122475" y="175990"/>
                  </a:lnTo>
                  <a:lnTo>
                    <a:pt x="103886" y="176809"/>
                  </a:lnTo>
                  <a:lnTo>
                    <a:pt x="80196" y="175394"/>
                  </a:lnTo>
                  <a:lnTo>
                    <a:pt x="41628" y="164079"/>
                  </a:lnTo>
                  <a:lnTo>
                    <a:pt x="6683" y="126758"/>
                  </a:lnTo>
                  <a:lnTo>
                    <a:pt x="0" y="89738"/>
                  </a:lnTo>
                  <a:lnTo>
                    <a:pt x="1573" y="70124"/>
                  </a:lnTo>
                  <a:lnTo>
                    <a:pt x="25273" y="24180"/>
                  </a:lnTo>
                  <a:lnTo>
                    <a:pt x="73957" y="1510"/>
                  </a:lnTo>
                  <a:lnTo>
                    <a:pt x="948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82648" y="5867146"/>
              <a:ext cx="195072" cy="19509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470272" y="5817057"/>
              <a:ext cx="2768600" cy="236220"/>
            </a:xfrm>
            <a:custGeom>
              <a:avLst/>
              <a:gdLst/>
              <a:ahLst/>
              <a:cxnLst/>
              <a:rect l="l" t="t" r="r" b="b"/>
              <a:pathLst>
                <a:path w="2768600" h="236220">
                  <a:moveTo>
                    <a:pt x="737615" y="16662"/>
                  </a:moveTo>
                  <a:lnTo>
                    <a:pt x="791337" y="16662"/>
                  </a:lnTo>
                  <a:lnTo>
                    <a:pt x="791337" y="64439"/>
                  </a:lnTo>
                  <a:lnTo>
                    <a:pt x="841375" y="64439"/>
                  </a:lnTo>
                  <a:lnTo>
                    <a:pt x="841375" y="100749"/>
                  </a:lnTo>
                  <a:lnTo>
                    <a:pt x="791337" y="100749"/>
                  </a:lnTo>
                  <a:lnTo>
                    <a:pt x="791337" y="160070"/>
                  </a:lnTo>
                  <a:lnTo>
                    <a:pt x="791337" y="165938"/>
                  </a:lnTo>
                  <a:lnTo>
                    <a:pt x="791463" y="171056"/>
                  </a:lnTo>
                  <a:lnTo>
                    <a:pt x="791590" y="175425"/>
                  </a:lnTo>
                  <a:lnTo>
                    <a:pt x="791590" y="179793"/>
                  </a:lnTo>
                  <a:lnTo>
                    <a:pt x="792479" y="183730"/>
                  </a:lnTo>
                  <a:lnTo>
                    <a:pt x="793876" y="187197"/>
                  </a:lnTo>
                  <a:lnTo>
                    <a:pt x="795274" y="190677"/>
                  </a:lnTo>
                  <a:lnTo>
                    <a:pt x="797687" y="193433"/>
                  </a:lnTo>
                  <a:lnTo>
                    <a:pt x="801242" y="195478"/>
                  </a:lnTo>
                  <a:lnTo>
                    <a:pt x="804799" y="197510"/>
                  </a:lnTo>
                  <a:lnTo>
                    <a:pt x="809878" y="198526"/>
                  </a:lnTo>
                  <a:lnTo>
                    <a:pt x="816610" y="198526"/>
                  </a:lnTo>
                  <a:lnTo>
                    <a:pt x="819403" y="198526"/>
                  </a:lnTo>
                  <a:lnTo>
                    <a:pt x="836929" y="193471"/>
                  </a:lnTo>
                  <a:lnTo>
                    <a:pt x="841375" y="193471"/>
                  </a:lnTo>
                  <a:lnTo>
                    <a:pt x="841375" y="230098"/>
                  </a:lnTo>
                  <a:lnTo>
                    <a:pt x="835660" y="231584"/>
                  </a:lnTo>
                  <a:lnTo>
                    <a:pt x="829563" y="232740"/>
                  </a:lnTo>
                  <a:lnTo>
                    <a:pt x="823087" y="233591"/>
                  </a:lnTo>
                  <a:lnTo>
                    <a:pt x="816610" y="234429"/>
                  </a:lnTo>
                  <a:lnTo>
                    <a:pt x="808736" y="234848"/>
                  </a:lnTo>
                  <a:lnTo>
                    <a:pt x="799464" y="234848"/>
                  </a:lnTo>
                  <a:lnTo>
                    <a:pt x="761549" y="227733"/>
                  </a:lnTo>
                  <a:lnTo>
                    <a:pt x="738568" y="193093"/>
                  </a:lnTo>
                  <a:lnTo>
                    <a:pt x="737615" y="178892"/>
                  </a:lnTo>
                  <a:lnTo>
                    <a:pt x="737615" y="100749"/>
                  </a:lnTo>
                  <a:lnTo>
                    <a:pt x="715644" y="100749"/>
                  </a:lnTo>
                  <a:lnTo>
                    <a:pt x="715644" y="64439"/>
                  </a:lnTo>
                  <a:lnTo>
                    <a:pt x="737615" y="64439"/>
                  </a:lnTo>
                  <a:lnTo>
                    <a:pt x="737615" y="16662"/>
                  </a:lnTo>
                  <a:close/>
                </a:path>
                <a:path w="2768600" h="236220">
                  <a:moveTo>
                    <a:pt x="2714752" y="0"/>
                  </a:moveTo>
                  <a:lnTo>
                    <a:pt x="2768473" y="0"/>
                  </a:lnTo>
                  <a:lnTo>
                    <a:pt x="2768473" y="231571"/>
                  </a:lnTo>
                  <a:lnTo>
                    <a:pt x="2714752" y="231571"/>
                  </a:lnTo>
                  <a:lnTo>
                    <a:pt x="2714752" y="214160"/>
                  </a:lnTo>
                  <a:lnTo>
                    <a:pt x="2707991" y="219444"/>
                  </a:lnTo>
                  <a:lnTo>
                    <a:pt x="2668807" y="235848"/>
                  </a:lnTo>
                  <a:lnTo>
                    <a:pt x="2661157" y="236181"/>
                  </a:lnTo>
                  <a:lnTo>
                    <a:pt x="2646679" y="234712"/>
                  </a:lnTo>
                  <a:lnTo>
                    <a:pt x="2612390" y="212674"/>
                  </a:lnTo>
                  <a:lnTo>
                    <a:pt x="2595245" y="168184"/>
                  </a:lnTo>
                  <a:lnTo>
                    <a:pt x="2594102" y="149263"/>
                  </a:lnTo>
                  <a:lnTo>
                    <a:pt x="2594484" y="138926"/>
                  </a:lnTo>
                  <a:lnTo>
                    <a:pt x="2607563" y="96269"/>
                  </a:lnTo>
                  <a:lnTo>
                    <a:pt x="2634751" y="69399"/>
                  </a:lnTo>
                  <a:lnTo>
                    <a:pt x="2670555" y="59829"/>
                  </a:lnTo>
                  <a:lnTo>
                    <a:pt x="2680461" y="59829"/>
                  </a:lnTo>
                  <a:lnTo>
                    <a:pt x="2688717" y="60896"/>
                  </a:lnTo>
                  <a:lnTo>
                    <a:pt x="2695067" y="63017"/>
                  </a:lnTo>
                  <a:lnTo>
                    <a:pt x="2701544" y="65150"/>
                  </a:lnTo>
                  <a:lnTo>
                    <a:pt x="2708021" y="67856"/>
                  </a:lnTo>
                  <a:lnTo>
                    <a:pt x="2714752" y="71132"/>
                  </a:lnTo>
                  <a:lnTo>
                    <a:pt x="2714752" y="0"/>
                  </a:lnTo>
                  <a:close/>
                </a:path>
                <a:path w="2768600" h="236220">
                  <a:moveTo>
                    <a:pt x="1232915" y="0"/>
                  </a:moveTo>
                  <a:lnTo>
                    <a:pt x="1286637" y="0"/>
                  </a:lnTo>
                  <a:lnTo>
                    <a:pt x="1286637" y="231571"/>
                  </a:lnTo>
                  <a:lnTo>
                    <a:pt x="1232915" y="231571"/>
                  </a:lnTo>
                  <a:lnTo>
                    <a:pt x="1232915" y="0"/>
                  </a:lnTo>
                  <a:close/>
                </a:path>
                <a:path w="2768600" h="236220">
                  <a:moveTo>
                    <a:pt x="0" y="0"/>
                  </a:moveTo>
                  <a:lnTo>
                    <a:pt x="53721" y="0"/>
                  </a:lnTo>
                  <a:lnTo>
                    <a:pt x="53721" y="231571"/>
                  </a:lnTo>
                  <a:lnTo>
                    <a:pt x="0" y="23157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353180" y="5807913"/>
              <a:ext cx="195707" cy="24985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742056" y="5817057"/>
              <a:ext cx="572135" cy="231775"/>
            </a:xfrm>
            <a:custGeom>
              <a:avLst/>
              <a:gdLst/>
              <a:ahLst/>
              <a:cxnLst/>
              <a:rect l="l" t="t" r="r" b="b"/>
              <a:pathLst>
                <a:path w="572135" h="231775">
                  <a:moveTo>
                    <a:pt x="515112" y="0"/>
                  </a:moveTo>
                  <a:lnTo>
                    <a:pt x="571754" y="0"/>
                  </a:lnTo>
                  <a:lnTo>
                    <a:pt x="571754" y="40627"/>
                  </a:lnTo>
                  <a:lnTo>
                    <a:pt x="515112" y="40627"/>
                  </a:lnTo>
                  <a:lnTo>
                    <a:pt x="515112" y="0"/>
                  </a:lnTo>
                  <a:close/>
                </a:path>
                <a:path w="572135" h="231775">
                  <a:moveTo>
                    <a:pt x="413004" y="0"/>
                  </a:moveTo>
                  <a:lnTo>
                    <a:pt x="466725" y="0"/>
                  </a:lnTo>
                  <a:lnTo>
                    <a:pt x="466725" y="231571"/>
                  </a:lnTo>
                  <a:lnTo>
                    <a:pt x="413004" y="231571"/>
                  </a:lnTo>
                  <a:lnTo>
                    <a:pt x="413004" y="0"/>
                  </a:lnTo>
                  <a:close/>
                </a:path>
                <a:path w="572135" h="231775">
                  <a:moveTo>
                    <a:pt x="0" y="0"/>
                  </a:moveTo>
                  <a:lnTo>
                    <a:pt x="53720" y="0"/>
                  </a:lnTo>
                  <a:lnTo>
                    <a:pt x="53720" y="231571"/>
                  </a:lnTo>
                  <a:lnTo>
                    <a:pt x="0" y="23157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519552" y="5807913"/>
              <a:ext cx="192658" cy="25313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1" name="object 221"/>
          <p:cNvGrpSpPr/>
          <p:nvPr/>
        </p:nvGrpSpPr>
        <p:grpSpPr>
          <a:xfrm>
            <a:off x="1243926" y="6173673"/>
            <a:ext cx="2014855" cy="313055"/>
            <a:chOff x="1243926" y="6173673"/>
            <a:chExt cx="2014855" cy="313055"/>
          </a:xfrm>
        </p:grpSpPr>
        <p:sp>
          <p:nvSpPr>
            <p:cNvPr id="222" name="object 222"/>
            <p:cNvSpPr/>
            <p:nvPr/>
          </p:nvSpPr>
          <p:spPr>
            <a:xfrm>
              <a:off x="1253070" y="6182817"/>
              <a:ext cx="1996097" cy="29452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511426" y="6246660"/>
              <a:ext cx="1737995" cy="172720"/>
            </a:xfrm>
            <a:custGeom>
              <a:avLst/>
              <a:gdLst/>
              <a:ahLst/>
              <a:cxnLst/>
              <a:rect l="l" t="t" r="r" b="b"/>
              <a:pathLst>
                <a:path w="1737995" h="172720">
                  <a:moveTo>
                    <a:pt x="1682114" y="109232"/>
                  </a:moveTo>
                  <a:lnTo>
                    <a:pt x="1737740" y="109232"/>
                  </a:lnTo>
                  <a:lnTo>
                    <a:pt x="1737740" y="167728"/>
                  </a:lnTo>
                  <a:lnTo>
                    <a:pt x="1682114" y="167728"/>
                  </a:lnTo>
                  <a:lnTo>
                    <a:pt x="1682114" y="109232"/>
                  </a:lnTo>
                  <a:close/>
                </a:path>
                <a:path w="1737995" h="172720">
                  <a:moveTo>
                    <a:pt x="1395856" y="89293"/>
                  </a:moveTo>
                  <a:lnTo>
                    <a:pt x="1357503" y="93992"/>
                  </a:lnTo>
                  <a:lnTo>
                    <a:pt x="1340866" y="102717"/>
                  </a:lnTo>
                  <a:lnTo>
                    <a:pt x="1337945" y="105930"/>
                  </a:lnTo>
                  <a:lnTo>
                    <a:pt x="1336548" y="110159"/>
                  </a:lnTo>
                  <a:lnTo>
                    <a:pt x="1336548" y="115404"/>
                  </a:lnTo>
                  <a:lnTo>
                    <a:pt x="1336548" y="118872"/>
                  </a:lnTo>
                  <a:lnTo>
                    <a:pt x="1350136" y="134467"/>
                  </a:lnTo>
                  <a:lnTo>
                    <a:pt x="1353311" y="135407"/>
                  </a:lnTo>
                  <a:lnTo>
                    <a:pt x="1358265" y="135877"/>
                  </a:lnTo>
                  <a:lnTo>
                    <a:pt x="1364996" y="135877"/>
                  </a:lnTo>
                  <a:lnTo>
                    <a:pt x="1370330" y="135877"/>
                  </a:lnTo>
                  <a:lnTo>
                    <a:pt x="1375791" y="134797"/>
                  </a:lnTo>
                  <a:lnTo>
                    <a:pt x="1381252" y="132613"/>
                  </a:lnTo>
                  <a:lnTo>
                    <a:pt x="1386840" y="130441"/>
                  </a:lnTo>
                  <a:lnTo>
                    <a:pt x="1391666" y="127571"/>
                  </a:lnTo>
                  <a:lnTo>
                    <a:pt x="1395856" y="124015"/>
                  </a:lnTo>
                  <a:lnTo>
                    <a:pt x="1395856" y="89293"/>
                  </a:lnTo>
                  <a:close/>
                </a:path>
                <a:path w="1737995" h="172720">
                  <a:moveTo>
                    <a:pt x="769492" y="89293"/>
                  </a:moveTo>
                  <a:lnTo>
                    <a:pt x="731139" y="93992"/>
                  </a:lnTo>
                  <a:lnTo>
                    <a:pt x="714502" y="102717"/>
                  </a:lnTo>
                  <a:lnTo>
                    <a:pt x="711580" y="105930"/>
                  </a:lnTo>
                  <a:lnTo>
                    <a:pt x="710184" y="110159"/>
                  </a:lnTo>
                  <a:lnTo>
                    <a:pt x="710184" y="115404"/>
                  </a:lnTo>
                  <a:lnTo>
                    <a:pt x="710184" y="118872"/>
                  </a:lnTo>
                  <a:lnTo>
                    <a:pt x="723772" y="134467"/>
                  </a:lnTo>
                  <a:lnTo>
                    <a:pt x="726947" y="135407"/>
                  </a:lnTo>
                  <a:lnTo>
                    <a:pt x="731900" y="135877"/>
                  </a:lnTo>
                  <a:lnTo>
                    <a:pt x="738631" y="135877"/>
                  </a:lnTo>
                  <a:lnTo>
                    <a:pt x="743966" y="135877"/>
                  </a:lnTo>
                  <a:lnTo>
                    <a:pt x="749427" y="134797"/>
                  </a:lnTo>
                  <a:lnTo>
                    <a:pt x="754887" y="132613"/>
                  </a:lnTo>
                  <a:lnTo>
                    <a:pt x="760475" y="130441"/>
                  </a:lnTo>
                  <a:lnTo>
                    <a:pt x="765302" y="127571"/>
                  </a:lnTo>
                  <a:lnTo>
                    <a:pt x="769492" y="124015"/>
                  </a:lnTo>
                  <a:lnTo>
                    <a:pt x="769492" y="89293"/>
                  </a:lnTo>
                  <a:close/>
                </a:path>
                <a:path w="1737995" h="172720">
                  <a:moveTo>
                    <a:pt x="59309" y="89293"/>
                  </a:moveTo>
                  <a:lnTo>
                    <a:pt x="20954" y="93992"/>
                  </a:lnTo>
                  <a:lnTo>
                    <a:pt x="4317" y="102717"/>
                  </a:lnTo>
                  <a:lnTo>
                    <a:pt x="1396" y="105930"/>
                  </a:lnTo>
                  <a:lnTo>
                    <a:pt x="0" y="110159"/>
                  </a:lnTo>
                  <a:lnTo>
                    <a:pt x="0" y="115404"/>
                  </a:lnTo>
                  <a:lnTo>
                    <a:pt x="0" y="118872"/>
                  </a:lnTo>
                  <a:lnTo>
                    <a:pt x="13588" y="134467"/>
                  </a:lnTo>
                  <a:lnTo>
                    <a:pt x="16763" y="135407"/>
                  </a:lnTo>
                  <a:lnTo>
                    <a:pt x="21716" y="135877"/>
                  </a:lnTo>
                  <a:lnTo>
                    <a:pt x="28447" y="135877"/>
                  </a:lnTo>
                  <a:lnTo>
                    <a:pt x="33781" y="135877"/>
                  </a:lnTo>
                  <a:lnTo>
                    <a:pt x="39242" y="134797"/>
                  </a:lnTo>
                  <a:lnTo>
                    <a:pt x="44703" y="132613"/>
                  </a:lnTo>
                  <a:lnTo>
                    <a:pt x="50291" y="130441"/>
                  </a:lnTo>
                  <a:lnTo>
                    <a:pt x="55117" y="127571"/>
                  </a:lnTo>
                  <a:lnTo>
                    <a:pt x="59309" y="124015"/>
                  </a:lnTo>
                  <a:lnTo>
                    <a:pt x="59309" y="89293"/>
                  </a:lnTo>
                  <a:close/>
                </a:path>
                <a:path w="1737995" h="172720">
                  <a:moveTo>
                    <a:pt x="1166748" y="35128"/>
                  </a:moveTo>
                  <a:lnTo>
                    <a:pt x="1130478" y="53916"/>
                  </a:lnTo>
                  <a:lnTo>
                    <a:pt x="1124585" y="81114"/>
                  </a:lnTo>
                  <a:lnTo>
                    <a:pt x="1125134" y="92254"/>
                  </a:lnTo>
                  <a:lnTo>
                    <a:pt x="1151905" y="123674"/>
                  </a:lnTo>
                  <a:lnTo>
                    <a:pt x="1160145" y="124269"/>
                  </a:lnTo>
                  <a:lnTo>
                    <a:pt x="1165479" y="124269"/>
                  </a:lnTo>
                  <a:lnTo>
                    <a:pt x="1170812" y="123431"/>
                  </a:lnTo>
                  <a:lnTo>
                    <a:pt x="1175892" y="121742"/>
                  </a:lnTo>
                  <a:lnTo>
                    <a:pt x="1181099" y="120053"/>
                  </a:lnTo>
                  <a:lnTo>
                    <a:pt x="1185798" y="117817"/>
                  </a:lnTo>
                  <a:lnTo>
                    <a:pt x="1189990" y="115049"/>
                  </a:lnTo>
                  <a:lnTo>
                    <a:pt x="1189990" y="39293"/>
                  </a:lnTo>
                  <a:lnTo>
                    <a:pt x="1170305" y="35128"/>
                  </a:lnTo>
                  <a:lnTo>
                    <a:pt x="1166748" y="35128"/>
                  </a:lnTo>
                  <a:close/>
                </a:path>
                <a:path w="1737995" h="172720">
                  <a:moveTo>
                    <a:pt x="299592" y="596"/>
                  </a:moveTo>
                  <a:lnTo>
                    <a:pt x="353314" y="596"/>
                  </a:lnTo>
                  <a:lnTo>
                    <a:pt x="353314" y="83489"/>
                  </a:lnTo>
                  <a:lnTo>
                    <a:pt x="353314" y="91922"/>
                  </a:lnTo>
                  <a:lnTo>
                    <a:pt x="353567" y="98945"/>
                  </a:lnTo>
                  <a:lnTo>
                    <a:pt x="354203" y="104546"/>
                  </a:lnTo>
                  <a:lnTo>
                    <a:pt x="354710" y="110159"/>
                  </a:lnTo>
                  <a:lnTo>
                    <a:pt x="355980" y="114795"/>
                  </a:lnTo>
                  <a:lnTo>
                    <a:pt x="358012" y="118465"/>
                  </a:lnTo>
                  <a:lnTo>
                    <a:pt x="359791" y="122135"/>
                  </a:lnTo>
                  <a:lnTo>
                    <a:pt x="362711" y="124815"/>
                  </a:lnTo>
                  <a:lnTo>
                    <a:pt x="366522" y="126504"/>
                  </a:lnTo>
                  <a:lnTo>
                    <a:pt x="370331" y="128193"/>
                  </a:lnTo>
                  <a:lnTo>
                    <a:pt x="375666" y="129032"/>
                  </a:lnTo>
                  <a:lnTo>
                    <a:pt x="382523" y="129032"/>
                  </a:lnTo>
                  <a:lnTo>
                    <a:pt x="387096" y="129032"/>
                  </a:lnTo>
                  <a:lnTo>
                    <a:pt x="392175" y="128193"/>
                  </a:lnTo>
                  <a:lnTo>
                    <a:pt x="397636" y="126504"/>
                  </a:lnTo>
                  <a:lnTo>
                    <a:pt x="403224" y="124815"/>
                  </a:lnTo>
                  <a:lnTo>
                    <a:pt x="408559" y="122339"/>
                  </a:lnTo>
                  <a:lnTo>
                    <a:pt x="413766" y="119062"/>
                  </a:lnTo>
                  <a:lnTo>
                    <a:pt x="413766" y="596"/>
                  </a:lnTo>
                  <a:lnTo>
                    <a:pt x="467486" y="596"/>
                  </a:lnTo>
                  <a:lnTo>
                    <a:pt x="467486" y="167728"/>
                  </a:lnTo>
                  <a:lnTo>
                    <a:pt x="413766" y="167728"/>
                  </a:lnTo>
                  <a:lnTo>
                    <a:pt x="413766" y="149275"/>
                  </a:lnTo>
                  <a:lnTo>
                    <a:pt x="406501" y="154593"/>
                  </a:lnTo>
                  <a:lnTo>
                    <a:pt x="365388" y="171972"/>
                  </a:lnTo>
                  <a:lnTo>
                    <a:pt x="357123" y="172339"/>
                  </a:lnTo>
                  <a:lnTo>
                    <a:pt x="344100" y="171343"/>
                  </a:lnTo>
                  <a:lnTo>
                    <a:pt x="308004" y="147502"/>
                  </a:lnTo>
                  <a:lnTo>
                    <a:pt x="299592" y="109385"/>
                  </a:lnTo>
                  <a:lnTo>
                    <a:pt x="299592" y="596"/>
                  </a:lnTo>
                  <a:close/>
                </a:path>
                <a:path w="1737995" h="172720">
                  <a:moveTo>
                    <a:pt x="625855" y="0"/>
                  </a:moveTo>
                  <a:lnTo>
                    <a:pt x="627760" y="0"/>
                  </a:lnTo>
                  <a:lnTo>
                    <a:pt x="629920" y="50"/>
                  </a:lnTo>
                  <a:lnTo>
                    <a:pt x="632333" y="152"/>
                  </a:lnTo>
                  <a:lnTo>
                    <a:pt x="634618" y="241"/>
                  </a:lnTo>
                  <a:lnTo>
                    <a:pt x="636778" y="393"/>
                  </a:lnTo>
                  <a:lnTo>
                    <a:pt x="638555" y="596"/>
                  </a:lnTo>
                  <a:lnTo>
                    <a:pt x="638555" y="51638"/>
                  </a:lnTo>
                  <a:lnTo>
                    <a:pt x="633729" y="51638"/>
                  </a:lnTo>
                  <a:lnTo>
                    <a:pt x="631443" y="50850"/>
                  </a:lnTo>
                  <a:lnTo>
                    <a:pt x="627760" y="50253"/>
                  </a:lnTo>
                  <a:lnTo>
                    <a:pt x="622808" y="49860"/>
                  </a:lnTo>
                  <a:lnTo>
                    <a:pt x="617728" y="49453"/>
                  </a:lnTo>
                  <a:lnTo>
                    <a:pt x="613536" y="49263"/>
                  </a:lnTo>
                  <a:lnTo>
                    <a:pt x="610108" y="49263"/>
                  </a:lnTo>
                  <a:lnTo>
                    <a:pt x="602487" y="49263"/>
                  </a:lnTo>
                  <a:lnTo>
                    <a:pt x="595756" y="49758"/>
                  </a:lnTo>
                  <a:lnTo>
                    <a:pt x="589915" y="50749"/>
                  </a:lnTo>
                  <a:lnTo>
                    <a:pt x="584072" y="51739"/>
                  </a:lnTo>
                  <a:lnTo>
                    <a:pt x="577849" y="53428"/>
                  </a:lnTo>
                  <a:lnTo>
                    <a:pt x="571118" y="55803"/>
                  </a:lnTo>
                  <a:lnTo>
                    <a:pt x="571118" y="167728"/>
                  </a:lnTo>
                  <a:lnTo>
                    <a:pt x="517397" y="167728"/>
                  </a:lnTo>
                  <a:lnTo>
                    <a:pt x="517397" y="596"/>
                  </a:lnTo>
                  <a:lnTo>
                    <a:pt x="571118" y="596"/>
                  </a:lnTo>
                  <a:lnTo>
                    <a:pt x="571118" y="25146"/>
                  </a:lnTo>
                  <a:lnTo>
                    <a:pt x="579671" y="18197"/>
                  </a:lnTo>
                  <a:lnTo>
                    <a:pt x="618616" y="0"/>
                  </a:lnTo>
                  <a:lnTo>
                    <a:pt x="62585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89961" y="6233502"/>
              <a:ext cx="174625" cy="19464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253070" y="6182817"/>
              <a:ext cx="1707514" cy="294640"/>
            </a:xfrm>
            <a:custGeom>
              <a:avLst/>
              <a:gdLst/>
              <a:ahLst/>
              <a:cxnLst/>
              <a:rect l="l" t="t" r="r" b="b"/>
              <a:pathLst>
                <a:path w="1707514" h="294639">
                  <a:moveTo>
                    <a:pt x="1403388" y="59829"/>
                  </a:moveTo>
                  <a:lnTo>
                    <a:pt x="1412405" y="59829"/>
                  </a:lnTo>
                  <a:lnTo>
                    <a:pt x="1420533" y="60883"/>
                  </a:lnTo>
                  <a:lnTo>
                    <a:pt x="1427899" y="63017"/>
                  </a:lnTo>
                  <a:lnTo>
                    <a:pt x="1435392" y="65150"/>
                  </a:lnTo>
                  <a:lnTo>
                    <a:pt x="1441996" y="68110"/>
                  </a:lnTo>
                  <a:lnTo>
                    <a:pt x="1448092" y="71881"/>
                  </a:lnTo>
                  <a:lnTo>
                    <a:pt x="1449997" y="64439"/>
                  </a:lnTo>
                  <a:lnTo>
                    <a:pt x="1502067" y="64439"/>
                  </a:lnTo>
                  <a:lnTo>
                    <a:pt x="1502067" y="212369"/>
                  </a:lnTo>
                  <a:lnTo>
                    <a:pt x="1495463" y="251955"/>
                  </a:lnTo>
                  <a:lnTo>
                    <a:pt x="1470336" y="281404"/>
                  </a:lnTo>
                  <a:lnTo>
                    <a:pt x="1429391" y="293504"/>
                  </a:lnTo>
                  <a:lnTo>
                    <a:pt x="1409103" y="294525"/>
                  </a:lnTo>
                  <a:lnTo>
                    <a:pt x="1400459" y="294394"/>
                  </a:lnTo>
                  <a:lnTo>
                    <a:pt x="1359017" y="290137"/>
                  </a:lnTo>
                  <a:lnTo>
                    <a:pt x="1345603" y="287375"/>
                  </a:lnTo>
                  <a:lnTo>
                    <a:pt x="1345603" y="245567"/>
                  </a:lnTo>
                  <a:lnTo>
                    <a:pt x="1352080" y="245567"/>
                  </a:lnTo>
                  <a:lnTo>
                    <a:pt x="1358684" y="248145"/>
                  </a:lnTo>
                  <a:lnTo>
                    <a:pt x="1366558" y="250494"/>
                  </a:lnTo>
                  <a:lnTo>
                    <a:pt x="1401229" y="255828"/>
                  </a:lnTo>
                  <a:lnTo>
                    <a:pt x="1411135" y="255828"/>
                  </a:lnTo>
                  <a:lnTo>
                    <a:pt x="1439583" y="245262"/>
                  </a:lnTo>
                  <a:lnTo>
                    <a:pt x="1442758" y="242087"/>
                  </a:lnTo>
                  <a:lnTo>
                    <a:pt x="1444917" y="238023"/>
                  </a:lnTo>
                  <a:lnTo>
                    <a:pt x="1446314" y="233057"/>
                  </a:lnTo>
                  <a:lnTo>
                    <a:pt x="1447711" y="228104"/>
                  </a:lnTo>
                  <a:lnTo>
                    <a:pt x="1448346" y="222148"/>
                  </a:lnTo>
                  <a:lnTo>
                    <a:pt x="1448346" y="215201"/>
                  </a:lnTo>
                  <a:lnTo>
                    <a:pt x="1448346" y="212077"/>
                  </a:lnTo>
                  <a:lnTo>
                    <a:pt x="1407900" y="228896"/>
                  </a:lnTo>
                  <a:lnTo>
                    <a:pt x="1400848" y="229184"/>
                  </a:lnTo>
                  <a:lnTo>
                    <a:pt x="1384322" y="227864"/>
                  </a:lnTo>
                  <a:lnTo>
                    <a:pt x="1346746" y="208051"/>
                  </a:lnTo>
                  <a:lnTo>
                    <a:pt x="1328886" y="163969"/>
                  </a:lnTo>
                  <a:lnTo>
                    <a:pt x="1327696" y="143763"/>
                  </a:lnTo>
                  <a:lnTo>
                    <a:pt x="1328055" y="133772"/>
                  </a:lnTo>
                  <a:lnTo>
                    <a:pt x="1340475" y="93978"/>
                  </a:lnTo>
                  <a:lnTo>
                    <a:pt x="1374051" y="65633"/>
                  </a:lnTo>
                  <a:lnTo>
                    <a:pt x="1395910" y="60191"/>
                  </a:lnTo>
                  <a:lnTo>
                    <a:pt x="1403388" y="59829"/>
                  </a:lnTo>
                  <a:close/>
                </a:path>
                <a:path w="1707514" h="294639">
                  <a:moveTo>
                    <a:pt x="110401" y="59829"/>
                  </a:moveTo>
                  <a:lnTo>
                    <a:pt x="152692" y="75603"/>
                  </a:lnTo>
                  <a:lnTo>
                    <a:pt x="167932" y="122783"/>
                  </a:lnTo>
                  <a:lnTo>
                    <a:pt x="167932" y="231571"/>
                  </a:lnTo>
                  <a:lnTo>
                    <a:pt x="114211" y="231571"/>
                  </a:lnTo>
                  <a:lnTo>
                    <a:pt x="114211" y="148678"/>
                  </a:lnTo>
                  <a:lnTo>
                    <a:pt x="114211" y="141922"/>
                  </a:lnTo>
                  <a:lnTo>
                    <a:pt x="113830" y="135204"/>
                  </a:lnTo>
                  <a:lnTo>
                    <a:pt x="113068" y="128511"/>
                  </a:lnTo>
                  <a:lnTo>
                    <a:pt x="112433" y="121805"/>
                  </a:lnTo>
                  <a:lnTo>
                    <a:pt x="111290" y="116878"/>
                  </a:lnTo>
                  <a:lnTo>
                    <a:pt x="109512" y="113703"/>
                  </a:lnTo>
                  <a:lnTo>
                    <a:pt x="107607" y="110032"/>
                  </a:lnTo>
                  <a:lnTo>
                    <a:pt x="104686" y="107353"/>
                  </a:lnTo>
                  <a:lnTo>
                    <a:pt x="100876" y="105663"/>
                  </a:lnTo>
                  <a:lnTo>
                    <a:pt x="97066" y="103974"/>
                  </a:lnTo>
                  <a:lnTo>
                    <a:pt x="91732" y="103136"/>
                  </a:lnTo>
                  <a:lnTo>
                    <a:pt x="84874" y="103136"/>
                  </a:lnTo>
                  <a:lnTo>
                    <a:pt x="79921" y="103136"/>
                  </a:lnTo>
                  <a:lnTo>
                    <a:pt x="53759" y="113106"/>
                  </a:lnTo>
                  <a:lnTo>
                    <a:pt x="53759" y="231571"/>
                  </a:lnTo>
                  <a:lnTo>
                    <a:pt x="0" y="231571"/>
                  </a:lnTo>
                  <a:lnTo>
                    <a:pt x="0" y="64439"/>
                  </a:lnTo>
                  <a:lnTo>
                    <a:pt x="53759" y="64439"/>
                  </a:lnTo>
                  <a:lnTo>
                    <a:pt x="53759" y="82892"/>
                  </a:lnTo>
                  <a:lnTo>
                    <a:pt x="60831" y="77637"/>
                  </a:lnTo>
                  <a:lnTo>
                    <a:pt x="102515" y="60201"/>
                  </a:lnTo>
                  <a:lnTo>
                    <a:pt x="110401" y="59829"/>
                  </a:lnTo>
                  <a:close/>
                </a:path>
                <a:path w="1707514" h="294639">
                  <a:moveTo>
                    <a:pt x="1620939" y="59677"/>
                  </a:moveTo>
                  <a:lnTo>
                    <a:pt x="1660293" y="63192"/>
                  </a:lnTo>
                  <a:lnTo>
                    <a:pt x="1695886" y="81767"/>
                  </a:lnTo>
                  <a:lnTo>
                    <a:pt x="1707299" y="117868"/>
                  </a:lnTo>
                  <a:lnTo>
                    <a:pt x="1707299" y="231571"/>
                  </a:lnTo>
                  <a:lnTo>
                    <a:pt x="1654213" y="231571"/>
                  </a:lnTo>
                  <a:lnTo>
                    <a:pt x="1654213" y="213855"/>
                  </a:lnTo>
                  <a:lnTo>
                    <a:pt x="1651292" y="216039"/>
                  </a:lnTo>
                  <a:lnTo>
                    <a:pt x="1647736" y="218668"/>
                  </a:lnTo>
                  <a:lnTo>
                    <a:pt x="1643418" y="221754"/>
                  </a:lnTo>
                  <a:lnTo>
                    <a:pt x="1639227" y="224828"/>
                  </a:lnTo>
                  <a:lnTo>
                    <a:pt x="1614970" y="234327"/>
                  </a:lnTo>
                  <a:lnTo>
                    <a:pt x="1609382" y="235470"/>
                  </a:lnTo>
                  <a:lnTo>
                    <a:pt x="1603159" y="236042"/>
                  </a:lnTo>
                  <a:lnTo>
                    <a:pt x="1596428" y="236042"/>
                  </a:lnTo>
                  <a:lnTo>
                    <a:pt x="1556550" y="221297"/>
                  </a:lnTo>
                  <a:lnTo>
                    <a:pt x="1540421" y="183654"/>
                  </a:lnTo>
                  <a:lnTo>
                    <a:pt x="1540942" y="174918"/>
                  </a:lnTo>
                  <a:lnTo>
                    <a:pt x="1564820" y="139085"/>
                  </a:lnTo>
                  <a:lnTo>
                    <a:pt x="1608747" y="125907"/>
                  </a:lnTo>
                  <a:lnTo>
                    <a:pt x="1654467" y="121742"/>
                  </a:lnTo>
                  <a:lnTo>
                    <a:pt x="1654467" y="120840"/>
                  </a:lnTo>
                  <a:lnTo>
                    <a:pt x="1654467" y="111620"/>
                  </a:lnTo>
                  <a:lnTo>
                    <a:pt x="1650657" y="105244"/>
                  </a:lnTo>
                  <a:lnTo>
                    <a:pt x="1609763" y="96431"/>
                  </a:lnTo>
                  <a:lnTo>
                    <a:pt x="1603071" y="96723"/>
                  </a:lnTo>
                  <a:lnTo>
                    <a:pt x="1564297" y="106654"/>
                  </a:lnTo>
                  <a:lnTo>
                    <a:pt x="1559979" y="108343"/>
                  </a:lnTo>
                  <a:lnTo>
                    <a:pt x="1555026" y="108343"/>
                  </a:lnTo>
                  <a:lnTo>
                    <a:pt x="1555026" y="68008"/>
                  </a:lnTo>
                  <a:lnTo>
                    <a:pt x="1559959" y="66841"/>
                  </a:lnTo>
                  <a:lnTo>
                    <a:pt x="1601777" y="60439"/>
                  </a:lnTo>
                  <a:lnTo>
                    <a:pt x="1611340" y="59867"/>
                  </a:lnTo>
                  <a:lnTo>
                    <a:pt x="1620939" y="59677"/>
                  </a:lnTo>
                  <a:close/>
                </a:path>
                <a:path w="1707514" h="294639">
                  <a:moveTo>
                    <a:pt x="994575" y="59677"/>
                  </a:moveTo>
                  <a:lnTo>
                    <a:pt x="1033929" y="63192"/>
                  </a:lnTo>
                  <a:lnTo>
                    <a:pt x="1069522" y="81767"/>
                  </a:lnTo>
                  <a:lnTo>
                    <a:pt x="1080935" y="117868"/>
                  </a:lnTo>
                  <a:lnTo>
                    <a:pt x="1080935" y="231571"/>
                  </a:lnTo>
                  <a:lnTo>
                    <a:pt x="1027849" y="231571"/>
                  </a:lnTo>
                  <a:lnTo>
                    <a:pt x="1027849" y="213855"/>
                  </a:lnTo>
                  <a:lnTo>
                    <a:pt x="1024928" y="216039"/>
                  </a:lnTo>
                  <a:lnTo>
                    <a:pt x="1021372" y="218668"/>
                  </a:lnTo>
                  <a:lnTo>
                    <a:pt x="1017054" y="221754"/>
                  </a:lnTo>
                  <a:lnTo>
                    <a:pt x="1012863" y="224828"/>
                  </a:lnTo>
                  <a:lnTo>
                    <a:pt x="988606" y="234327"/>
                  </a:lnTo>
                  <a:lnTo>
                    <a:pt x="983018" y="235470"/>
                  </a:lnTo>
                  <a:lnTo>
                    <a:pt x="976795" y="236042"/>
                  </a:lnTo>
                  <a:lnTo>
                    <a:pt x="970064" y="236042"/>
                  </a:lnTo>
                  <a:lnTo>
                    <a:pt x="930186" y="221297"/>
                  </a:lnTo>
                  <a:lnTo>
                    <a:pt x="914057" y="183654"/>
                  </a:lnTo>
                  <a:lnTo>
                    <a:pt x="914578" y="174918"/>
                  </a:lnTo>
                  <a:lnTo>
                    <a:pt x="938456" y="139085"/>
                  </a:lnTo>
                  <a:lnTo>
                    <a:pt x="982383" y="125907"/>
                  </a:lnTo>
                  <a:lnTo>
                    <a:pt x="1028103" y="121742"/>
                  </a:lnTo>
                  <a:lnTo>
                    <a:pt x="1028103" y="120840"/>
                  </a:lnTo>
                  <a:lnTo>
                    <a:pt x="1028103" y="111620"/>
                  </a:lnTo>
                  <a:lnTo>
                    <a:pt x="1024293" y="105244"/>
                  </a:lnTo>
                  <a:lnTo>
                    <a:pt x="983399" y="96431"/>
                  </a:lnTo>
                  <a:lnTo>
                    <a:pt x="976707" y="96723"/>
                  </a:lnTo>
                  <a:lnTo>
                    <a:pt x="937933" y="106654"/>
                  </a:lnTo>
                  <a:lnTo>
                    <a:pt x="933615" y="108343"/>
                  </a:lnTo>
                  <a:lnTo>
                    <a:pt x="928662" y="108343"/>
                  </a:lnTo>
                  <a:lnTo>
                    <a:pt x="928662" y="68008"/>
                  </a:lnTo>
                  <a:lnTo>
                    <a:pt x="933595" y="66841"/>
                  </a:lnTo>
                  <a:lnTo>
                    <a:pt x="975413" y="60439"/>
                  </a:lnTo>
                  <a:lnTo>
                    <a:pt x="984976" y="59867"/>
                  </a:lnTo>
                  <a:lnTo>
                    <a:pt x="994575" y="59677"/>
                  </a:lnTo>
                  <a:close/>
                </a:path>
                <a:path w="1707514" h="294639">
                  <a:moveTo>
                    <a:pt x="284391" y="59677"/>
                  </a:moveTo>
                  <a:lnTo>
                    <a:pt x="323745" y="63192"/>
                  </a:lnTo>
                  <a:lnTo>
                    <a:pt x="359338" y="81767"/>
                  </a:lnTo>
                  <a:lnTo>
                    <a:pt x="370751" y="117868"/>
                  </a:lnTo>
                  <a:lnTo>
                    <a:pt x="370751" y="231571"/>
                  </a:lnTo>
                  <a:lnTo>
                    <a:pt x="317665" y="231571"/>
                  </a:lnTo>
                  <a:lnTo>
                    <a:pt x="317665" y="213855"/>
                  </a:lnTo>
                  <a:lnTo>
                    <a:pt x="314744" y="216039"/>
                  </a:lnTo>
                  <a:lnTo>
                    <a:pt x="311188" y="218668"/>
                  </a:lnTo>
                  <a:lnTo>
                    <a:pt x="306870" y="221754"/>
                  </a:lnTo>
                  <a:lnTo>
                    <a:pt x="302679" y="224828"/>
                  </a:lnTo>
                  <a:lnTo>
                    <a:pt x="278422" y="234327"/>
                  </a:lnTo>
                  <a:lnTo>
                    <a:pt x="272834" y="235470"/>
                  </a:lnTo>
                  <a:lnTo>
                    <a:pt x="266611" y="236042"/>
                  </a:lnTo>
                  <a:lnTo>
                    <a:pt x="259880" y="236042"/>
                  </a:lnTo>
                  <a:lnTo>
                    <a:pt x="220002" y="221297"/>
                  </a:lnTo>
                  <a:lnTo>
                    <a:pt x="203873" y="183654"/>
                  </a:lnTo>
                  <a:lnTo>
                    <a:pt x="204394" y="174918"/>
                  </a:lnTo>
                  <a:lnTo>
                    <a:pt x="228272" y="139085"/>
                  </a:lnTo>
                  <a:lnTo>
                    <a:pt x="272199" y="125907"/>
                  </a:lnTo>
                  <a:lnTo>
                    <a:pt x="317919" y="121742"/>
                  </a:lnTo>
                  <a:lnTo>
                    <a:pt x="317919" y="120840"/>
                  </a:lnTo>
                  <a:lnTo>
                    <a:pt x="317919" y="111620"/>
                  </a:lnTo>
                  <a:lnTo>
                    <a:pt x="314109" y="105244"/>
                  </a:lnTo>
                  <a:lnTo>
                    <a:pt x="273215" y="96431"/>
                  </a:lnTo>
                  <a:lnTo>
                    <a:pt x="266523" y="96723"/>
                  </a:lnTo>
                  <a:lnTo>
                    <a:pt x="227749" y="106654"/>
                  </a:lnTo>
                  <a:lnTo>
                    <a:pt x="223431" y="108343"/>
                  </a:lnTo>
                  <a:lnTo>
                    <a:pt x="218478" y="108343"/>
                  </a:lnTo>
                  <a:lnTo>
                    <a:pt x="218478" y="68008"/>
                  </a:lnTo>
                  <a:lnTo>
                    <a:pt x="223411" y="66841"/>
                  </a:lnTo>
                  <a:lnTo>
                    <a:pt x="265229" y="60439"/>
                  </a:lnTo>
                  <a:lnTo>
                    <a:pt x="274792" y="59867"/>
                  </a:lnTo>
                  <a:lnTo>
                    <a:pt x="284391" y="59677"/>
                  </a:lnTo>
                  <a:close/>
                </a:path>
                <a:path w="1707514" h="294639">
                  <a:moveTo>
                    <a:pt x="423710" y="16662"/>
                  </a:moveTo>
                  <a:lnTo>
                    <a:pt x="477431" y="16662"/>
                  </a:lnTo>
                  <a:lnTo>
                    <a:pt x="477431" y="64439"/>
                  </a:lnTo>
                  <a:lnTo>
                    <a:pt x="527469" y="64439"/>
                  </a:lnTo>
                  <a:lnTo>
                    <a:pt x="527469" y="100749"/>
                  </a:lnTo>
                  <a:lnTo>
                    <a:pt x="477431" y="100749"/>
                  </a:lnTo>
                  <a:lnTo>
                    <a:pt x="477431" y="160070"/>
                  </a:lnTo>
                  <a:lnTo>
                    <a:pt x="477431" y="165938"/>
                  </a:lnTo>
                  <a:lnTo>
                    <a:pt x="477558" y="171056"/>
                  </a:lnTo>
                  <a:lnTo>
                    <a:pt x="477685" y="175425"/>
                  </a:lnTo>
                  <a:lnTo>
                    <a:pt x="477685" y="179793"/>
                  </a:lnTo>
                  <a:lnTo>
                    <a:pt x="478574" y="183730"/>
                  </a:lnTo>
                  <a:lnTo>
                    <a:pt x="479971" y="187197"/>
                  </a:lnTo>
                  <a:lnTo>
                    <a:pt x="481368" y="190677"/>
                  </a:lnTo>
                  <a:lnTo>
                    <a:pt x="483781" y="193433"/>
                  </a:lnTo>
                  <a:lnTo>
                    <a:pt x="487337" y="195478"/>
                  </a:lnTo>
                  <a:lnTo>
                    <a:pt x="490893" y="197510"/>
                  </a:lnTo>
                  <a:lnTo>
                    <a:pt x="495973" y="198526"/>
                  </a:lnTo>
                  <a:lnTo>
                    <a:pt x="502704" y="198526"/>
                  </a:lnTo>
                  <a:lnTo>
                    <a:pt x="505498" y="198526"/>
                  </a:lnTo>
                  <a:lnTo>
                    <a:pt x="523024" y="193471"/>
                  </a:lnTo>
                  <a:lnTo>
                    <a:pt x="527469" y="193471"/>
                  </a:lnTo>
                  <a:lnTo>
                    <a:pt x="527469" y="230098"/>
                  </a:lnTo>
                  <a:lnTo>
                    <a:pt x="521754" y="231584"/>
                  </a:lnTo>
                  <a:lnTo>
                    <a:pt x="515658" y="232740"/>
                  </a:lnTo>
                  <a:lnTo>
                    <a:pt x="509181" y="233591"/>
                  </a:lnTo>
                  <a:lnTo>
                    <a:pt x="502704" y="234429"/>
                  </a:lnTo>
                  <a:lnTo>
                    <a:pt x="494830" y="234848"/>
                  </a:lnTo>
                  <a:lnTo>
                    <a:pt x="485559" y="234848"/>
                  </a:lnTo>
                  <a:lnTo>
                    <a:pt x="447643" y="227733"/>
                  </a:lnTo>
                  <a:lnTo>
                    <a:pt x="424662" y="193093"/>
                  </a:lnTo>
                  <a:lnTo>
                    <a:pt x="423710" y="178892"/>
                  </a:lnTo>
                  <a:lnTo>
                    <a:pt x="423710" y="100749"/>
                  </a:lnTo>
                  <a:lnTo>
                    <a:pt x="401739" y="100749"/>
                  </a:lnTo>
                  <a:lnTo>
                    <a:pt x="401739" y="64439"/>
                  </a:lnTo>
                  <a:lnTo>
                    <a:pt x="423710" y="64439"/>
                  </a:lnTo>
                  <a:lnTo>
                    <a:pt x="423710" y="16662"/>
                  </a:lnTo>
                  <a:close/>
                </a:path>
                <a:path w="1707514" h="294639">
                  <a:moveTo>
                    <a:pt x="1130846" y="0"/>
                  </a:moveTo>
                  <a:lnTo>
                    <a:pt x="1184567" y="0"/>
                  </a:lnTo>
                  <a:lnTo>
                    <a:pt x="1184567" y="231571"/>
                  </a:lnTo>
                  <a:lnTo>
                    <a:pt x="1130846" y="231571"/>
                  </a:lnTo>
                  <a:lnTo>
                    <a:pt x="113084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71334" y="1083310"/>
            <a:ext cx="6972300" cy="304800"/>
            <a:chOff x="571334" y="1083310"/>
            <a:chExt cx="6972300" cy="304800"/>
          </a:xfrm>
        </p:grpSpPr>
        <p:sp>
          <p:nvSpPr>
            <p:cNvPr id="8" name="object 8"/>
            <p:cNvSpPr/>
            <p:nvPr/>
          </p:nvSpPr>
          <p:spPr>
            <a:xfrm>
              <a:off x="571334" y="1084961"/>
              <a:ext cx="238556" cy="2385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200" y="1092454"/>
              <a:ext cx="6695948" cy="2860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9276" y="1156208"/>
              <a:ext cx="4432935" cy="222250"/>
            </a:xfrm>
            <a:custGeom>
              <a:avLst/>
              <a:gdLst/>
              <a:ahLst/>
              <a:cxnLst/>
              <a:rect l="l" t="t" r="r" b="b"/>
              <a:pathLst>
                <a:path w="4432935" h="222250">
                  <a:moveTo>
                    <a:pt x="3211296" y="82168"/>
                  </a:moveTo>
                  <a:lnTo>
                    <a:pt x="3174212" y="91058"/>
                  </a:lnTo>
                  <a:lnTo>
                    <a:pt x="3166592" y="93471"/>
                  </a:lnTo>
                  <a:lnTo>
                    <a:pt x="3163036" y="95884"/>
                  </a:lnTo>
                  <a:lnTo>
                    <a:pt x="3157575" y="99821"/>
                  </a:lnTo>
                  <a:lnTo>
                    <a:pt x="3154908" y="104647"/>
                  </a:lnTo>
                  <a:lnTo>
                    <a:pt x="3154908" y="110616"/>
                  </a:lnTo>
                  <a:lnTo>
                    <a:pt x="3154908" y="116458"/>
                  </a:lnTo>
                  <a:lnTo>
                    <a:pt x="3157067" y="121538"/>
                  </a:lnTo>
                  <a:lnTo>
                    <a:pt x="3161385" y="125856"/>
                  </a:lnTo>
                  <a:lnTo>
                    <a:pt x="3165830" y="130047"/>
                  </a:lnTo>
                  <a:lnTo>
                    <a:pt x="3171418" y="132206"/>
                  </a:lnTo>
                  <a:lnTo>
                    <a:pt x="3178149" y="132206"/>
                  </a:lnTo>
                  <a:lnTo>
                    <a:pt x="3185642" y="132206"/>
                  </a:lnTo>
                  <a:lnTo>
                    <a:pt x="3209645" y="110870"/>
                  </a:lnTo>
                  <a:lnTo>
                    <a:pt x="3210788" y="107314"/>
                  </a:lnTo>
                  <a:lnTo>
                    <a:pt x="3211296" y="100583"/>
                  </a:lnTo>
                  <a:lnTo>
                    <a:pt x="3211296" y="90550"/>
                  </a:lnTo>
                  <a:lnTo>
                    <a:pt x="3211296" y="82168"/>
                  </a:lnTo>
                  <a:close/>
                </a:path>
                <a:path w="4432935" h="222250">
                  <a:moveTo>
                    <a:pt x="2501112" y="82168"/>
                  </a:moveTo>
                  <a:lnTo>
                    <a:pt x="2464028" y="91058"/>
                  </a:lnTo>
                  <a:lnTo>
                    <a:pt x="2456408" y="93471"/>
                  </a:lnTo>
                  <a:lnTo>
                    <a:pt x="2452852" y="95884"/>
                  </a:lnTo>
                  <a:lnTo>
                    <a:pt x="2447391" y="99821"/>
                  </a:lnTo>
                  <a:lnTo>
                    <a:pt x="2444724" y="104647"/>
                  </a:lnTo>
                  <a:lnTo>
                    <a:pt x="2444724" y="110616"/>
                  </a:lnTo>
                  <a:lnTo>
                    <a:pt x="2444724" y="116458"/>
                  </a:lnTo>
                  <a:lnTo>
                    <a:pt x="2446883" y="121538"/>
                  </a:lnTo>
                  <a:lnTo>
                    <a:pt x="2451201" y="125856"/>
                  </a:lnTo>
                  <a:lnTo>
                    <a:pt x="2455646" y="130047"/>
                  </a:lnTo>
                  <a:lnTo>
                    <a:pt x="2461234" y="132206"/>
                  </a:lnTo>
                  <a:lnTo>
                    <a:pt x="2467965" y="132206"/>
                  </a:lnTo>
                  <a:lnTo>
                    <a:pt x="2475458" y="132206"/>
                  </a:lnTo>
                  <a:lnTo>
                    <a:pt x="2499461" y="110870"/>
                  </a:lnTo>
                  <a:lnTo>
                    <a:pt x="2500604" y="107314"/>
                  </a:lnTo>
                  <a:lnTo>
                    <a:pt x="2501112" y="100583"/>
                  </a:lnTo>
                  <a:lnTo>
                    <a:pt x="2501112" y="90550"/>
                  </a:lnTo>
                  <a:lnTo>
                    <a:pt x="2501112" y="82168"/>
                  </a:lnTo>
                  <a:close/>
                </a:path>
                <a:path w="4432935" h="222250">
                  <a:moveTo>
                    <a:pt x="1228572" y="75056"/>
                  </a:moveTo>
                  <a:lnTo>
                    <a:pt x="1224127" y="75056"/>
                  </a:lnTo>
                  <a:lnTo>
                    <a:pt x="1220698" y="76834"/>
                  </a:lnTo>
                  <a:lnTo>
                    <a:pt x="1213459" y="108965"/>
                  </a:lnTo>
                  <a:lnTo>
                    <a:pt x="1213769" y="118750"/>
                  </a:lnTo>
                  <a:lnTo>
                    <a:pt x="1224254" y="142875"/>
                  </a:lnTo>
                  <a:lnTo>
                    <a:pt x="1228572" y="142875"/>
                  </a:lnTo>
                  <a:lnTo>
                    <a:pt x="1233144" y="142875"/>
                  </a:lnTo>
                  <a:lnTo>
                    <a:pt x="1243812" y="108965"/>
                  </a:lnTo>
                  <a:lnTo>
                    <a:pt x="1243505" y="99250"/>
                  </a:lnTo>
                  <a:lnTo>
                    <a:pt x="1233144" y="75056"/>
                  </a:lnTo>
                  <a:lnTo>
                    <a:pt x="1228572" y="75056"/>
                  </a:lnTo>
                  <a:close/>
                </a:path>
                <a:path w="4432935" h="222250">
                  <a:moveTo>
                    <a:pt x="1228953" y="51562"/>
                  </a:moveTo>
                  <a:lnTo>
                    <a:pt x="1269907" y="73677"/>
                  </a:lnTo>
                  <a:lnTo>
                    <a:pt x="1277086" y="109092"/>
                  </a:lnTo>
                  <a:lnTo>
                    <a:pt x="1276296" y="122902"/>
                  </a:lnTo>
                  <a:lnTo>
                    <a:pt x="1257284" y="158948"/>
                  </a:lnTo>
                  <a:lnTo>
                    <a:pt x="1229334" y="166877"/>
                  </a:lnTo>
                  <a:lnTo>
                    <a:pt x="1218599" y="165996"/>
                  </a:lnTo>
                  <a:lnTo>
                    <a:pt x="1184059" y="134794"/>
                  </a:lnTo>
                  <a:lnTo>
                    <a:pt x="1180820" y="109092"/>
                  </a:lnTo>
                  <a:lnTo>
                    <a:pt x="1181630" y="95430"/>
                  </a:lnTo>
                  <a:lnTo>
                    <a:pt x="1200771" y="59491"/>
                  </a:lnTo>
                  <a:lnTo>
                    <a:pt x="1228953" y="51562"/>
                  </a:lnTo>
                  <a:close/>
                </a:path>
                <a:path w="4432935" h="222250">
                  <a:moveTo>
                    <a:pt x="939774" y="47243"/>
                  </a:moveTo>
                  <a:lnTo>
                    <a:pt x="931773" y="47243"/>
                  </a:lnTo>
                  <a:lnTo>
                    <a:pt x="924915" y="50418"/>
                  </a:lnTo>
                  <a:lnTo>
                    <a:pt x="911072" y="84581"/>
                  </a:lnTo>
                  <a:lnTo>
                    <a:pt x="911665" y="94200"/>
                  </a:lnTo>
                  <a:lnTo>
                    <a:pt x="933805" y="127126"/>
                  </a:lnTo>
                  <a:lnTo>
                    <a:pt x="941933" y="127126"/>
                  </a:lnTo>
                  <a:lnTo>
                    <a:pt x="949680" y="127126"/>
                  </a:lnTo>
                  <a:lnTo>
                    <a:pt x="968984" y="88264"/>
                  </a:lnTo>
                  <a:lnTo>
                    <a:pt x="968460" y="78384"/>
                  </a:lnTo>
                  <a:lnTo>
                    <a:pt x="948156" y="47243"/>
                  </a:lnTo>
                  <a:lnTo>
                    <a:pt x="939774" y="47243"/>
                  </a:lnTo>
                  <a:close/>
                </a:path>
                <a:path w="4432935" h="222250">
                  <a:moveTo>
                    <a:pt x="2113889" y="30606"/>
                  </a:moveTo>
                  <a:lnTo>
                    <a:pt x="2078043" y="58324"/>
                  </a:lnTo>
                  <a:lnTo>
                    <a:pt x="2075281" y="79120"/>
                  </a:lnTo>
                  <a:lnTo>
                    <a:pt x="2075972" y="90166"/>
                  </a:lnTo>
                  <a:lnTo>
                    <a:pt x="2098824" y="124491"/>
                  </a:lnTo>
                  <a:lnTo>
                    <a:pt x="2113889" y="127634"/>
                  </a:lnTo>
                  <a:lnTo>
                    <a:pt x="2121747" y="126849"/>
                  </a:lnTo>
                  <a:lnTo>
                    <a:pt x="2149719" y="99758"/>
                  </a:lnTo>
                  <a:lnTo>
                    <a:pt x="2152497" y="78739"/>
                  </a:lnTo>
                  <a:lnTo>
                    <a:pt x="2151805" y="67806"/>
                  </a:lnTo>
                  <a:lnTo>
                    <a:pt x="2128939" y="33686"/>
                  </a:lnTo>
                  <a:lnTo>
                    <a:pt x="2113889" y="30606"/>
                  </a:lnTo>
                  <a:close/>
                </a:path>
                <a:path w="4432935" h="222250">
                  <a:moveTo>
                    <a:pt x="1472285" y="30606"/>
                  </a:moveTo>
                  <a:lnTo>
                    <a:pt x="1436439" y="58324"/>
                  </a:lnTo>
                  <a:lnTo>
                    <a:pt x="1433677" y="79120"/>
                  </a:lnTo>
                  <a:lnTo>
                    <a:pt x="1434368" y="90166"/>
                  </a:lnTo>
                  <a:lnTo>
                    <a:pt x="1457220" y="124491"/>
                  </a:lnTo>
                  <a:lnTo>
                    <a:pt x="1472285" y="127634"/>
                  </a:lnTo>
                  <a:lnTo>
                    <a:pt x="1480143" y="126849"/>
                  </a:lnTo>
                  <a:lnTo>
                    <a:pt x="1508115" y="99758"/>
                  </a:lnTo>
                  <a:lnTo>
                    <a:pt x="1510893" y="78739"/>
                  </a:lnTo>
                  <a:lnTo>
                    <a:pt x="1510201" y="67806"/>
                  </a:lnTo>
                  <a:lnTo>
                    <a:pt x="1487335" y="33686"/>
                  </a:lnTo>
                  <a:lnTo>
                    <a:pt x="1472285" y="30606"/>
                  </a:lnTo>
                  <a:close/>
                </a:path>
                <a:path w="4432935" h="222250">
                  <a:moveTo>
                    <a:pt x="218033" y="30606"/>
                  </a:moveTo>
                  <a:lnTo>
                    <a:pt x="182187" y="58324"/>
                  </a:lnTo>
                  <a:lnTo>
                    <a:pt x="179425" y="79120"/>
                  </a:lnTo>
                  <a:lnTo>
                    <a:pt x="180116" y="90166"/>
                  </a:lnTo>
                  <a:lnTo>
                    <a:pt x="202968" y="124491"/>
                  </a:lnTo>
                  <a:lnTo>
                    <a:pt x="218033" y="127634"/>
                  </a:lnTo>
                  <a:lnTo>
                    <a:pt x="225891" y="126849"/>
                  </a:lnTo>
                  <a:lnTo>
                    <a:pt x="253863" y="99758"/>
                  </a:lnTo>
                  <a:lnTo>
                    <a:pt x="256641" y="78739"/>
                  </a:lnTo>
                  <a:lnTo>
                    <a:pt x="255949" y="67806"/>
                  </a:lnTo>
                  <a:lnTo>
                    <a:pt x="233083" y="33686"/>
                  </a:lnTo>
                  <a:lnTo>
                    <a:pt x="218033" y="30606"/>
                  </a:lnTo>
                  <a:close/>
                </a:path>
                <a:path w="4432935" h="222250">
                  <a:moveTo>
                    <a:pt x="4172051" y="28447"/>
                  </a:moveTo>
                  <a:lnTo>
                    <a:pt x="4139968" y="54927"/>
                  </a:lnTo>
                  <a:lnTo>
                    <a:pt x="4137507" y="75818"/>
                  </a:lnTo>
                  <a:lnTo>
                    <a:pt x="4138124" y="87556"/>
                  </a:lnTo>
                  <a:lnTo>
                    <a:pt x="4158145" y="121396"/>
                  </a:lnTo>
                  <a:lnTo>
                    <a:pt x="4171289" y="124332"/>
                  </a:lnTo>
                  <a:lnTo>
                    <a:pt x="4178623" y="123592"/>
                  </a:lnTo>
                  <a:lnTo>
                    <a:pt x="4207073" y="87909"/>
                  </a:lnTo>
                  <a:lnTo>
                    <a:pt x="4207738" y="76834"/>
                  </a:lnTo>
                  <a:lnTo>
                    <a:pt x="4207097" y="65353"/>
                  </a:lnTo>
                  <a:lnTo>
                    <a:pt x="4186148" y="31464"/>
                  </a:lnTo>
                  <a:lnTo>
                    <a:pt x="4172051" y="28447"/>
                  </a:lnTo>
                  <a:close/>
                </a:path>
                <a:path w="4432935" h="222250">
                  <a:moveTo>
                    <a:pt x="3878808" y="28447"/>
                  </a:moveTo>
                  <a:lnTo>
                    <a:pt x="3869664" y="28447"/>
                  </a:lnTo>
                  <a:lnTo>
                    <a:pt x="3862171" y="31750"/>
                  </a:lnTo>
                  <a:lnTo>
                    <a:pt x="3847439" y="65531"/>
                  </a:lnTo>
                  <a:lnTo>
                    <a:pt x="3909923" y="65531"/>
                  </a:lnTo>
                  <a:lnTo>
                    <a:pt x="3887317" y="28447"/>
                  </a:lnTo>
                  <a:lnTo>
                    <a:pt x="3878808" y="28447"/>
                  </a:lnTo>
                  <a:close/>
                </a:path>
                <a:path w="4432935" h="222250">
                  <a:moveTo>
                    <a:pt x="3523716" y="28447"/>
                  </a:moveTo>
                  <a:lnTo>
                    <a:pt x="3514572" y="28447"/>
                  </a:lnTo>
                  <a:lnTo>
                    <a:pt x="3507079" y="31750"/>
                  </a:lnTo>
                  <a:lnTo>
                    <a:pt x="3492347" y="65531"/>
                  </a:lnTo>
                  <a:lnTo>
                    <a:pt x="3554831" y="65531"/>
                  </a:lnTo>
                  <a:lnTo>
                    <a:pt x="3532225" y="28447"/>
                  </a:lnTo>
                  <a:lnTo>
                    <a:pt x="3523716" y="28447"/>
                  </a:lnTo>
                  <a:close/>
                </a:path>
                <a:path w="4432935" h="222250">
                  <a:moveTo>
                    <a:pt x="2302738" y="28447"/>
                  </a:moveTo>
                  <a:lnTo>
                    <a:pt x="2270178" y="54911"/>
                  </a:lnTo>
                  <a:lnTo>
                    <a:pt x="2267686" y="75691"/>
                  </a:lnTo>
                  <a:lnTo>
                    <a:pt x="2268164" y="87171"/>
                  </a:lnTo>
                  <a:lnTo>
                    <a:pt x="2288085" y="124475"/>
                  </a:lnTo>
                  <a:lnTo>
                    <a:pt x="2304262" y="128650"/>
                  </a:lnTo>
                  <a:lnTo>
                    <a:pt x="2310953" y="127912"/>
                  </a:lnTo>
                  <a:lnTo>
                    <a:pt x="2337046" y="91408"/>
                  </a:lnTo>
                  <a:lnTo>
                    <a:pt x="2337663" y="79501"/>
                  </a:lnTo>
                  <a:lnTo>
                    <a:pt x="2337046" y="66909"/>
                  </a:lnTo>
                  <a:lnTo>
                    <a:pt x="2316645" y="31480"/>
                  </a:lnTo>
                  <a:lnTo>
                    <a:pt x="2302738" y="28447"/>
                  </a:lnTo>
                  <a:close/>
                </a:path>
                <a:path w="4432935" h="222250">
                  <a:moveTo>
                    <a:pt x="1838807" y="28447"/>
                  </a:moveTo>
                  <a:lnTo>
                    <a:pt x="1806724" y="54927"/>
                  </a:lnTo>
                  <a:lnTo>
                    <a:pt x="1804263" y="75818"/>
                  </a:lnTo>
                  <a:lnTo>
                    <a:pt x="1804880" y="87556"/>
                  </a:lnTo>
                  <a:lnTo>
                    <a:pt x="1824901" y="121396"/>
                  </a:lnTo>
                  <a:lnTo>
                    <a:pt x="1838045" y="124332"/>
                  </a:lnTo>
                  <a:lnTo>
                    <a:pt x="1845379" y="123592"/>
                  </a:lnTo>
                  <a:lnTo>
                    <a:pt x="1873829" y="87909"/>
                  </a:lnTo>
                  <a:lnTo>
                    <a:pt x="1874494" y="76834"/>
                  </a:lnTo>
                  <a:lnTo>
                    <a:pt x="1873871" y="65353"/>
                  </a:lnTo>
                  <a:lnTo>
                    <a:pt x="1852904" y="31464"/>
                  </a:lnTo>
                  <a:lnTo>
                    <a:pt x="1838807" y="28447"/>
                  </a:lnTo>
                  <a:close/>
                </a:path>
                <a:path w="4432935" h="222250">
                  <a:moveTo>
                    <a:pt x="34963" y="28447"/>
                  </a:moveTo>
                  <a:lnTo>
                    <a:pt x="2489" y="54911"/>
                  </a:lnTo>
                  <a:lnTo>
                    <a:pt x="0" y="75691"/>
                  </a:lnTo>
                  <a:lnTo>
                    <a:pt x="483" y="87171"/>
                  </a:lnTo>
                  <a:lnTo>
                    <a:pt x="20381" y="124475"/>
                  </a:lnTo>
                  <a:lnTo>
                    <a:pt x="36601" y="128650"/>
                  </a:lnTo>
                  <a:lnTo>
                    <a:pt x="43269" y="127912"/>
                  </a:lnTo>
                  <a:lnTo>
                    <a:pt x="69331" y="91408"/>
                  </a:lnTo>
                  <a:lnTo>
                    <a:pt x="69938" y="79501"/>
                  </a:lnTo>
                  <a:lnTo>
                    <a:pt x="69326" y="66909"/>
                  </a:lnTo>
                  <a:lnTo>
                    <a:pt x="48918" y="31480"/>
                  </a:lnTo>
                  <a:lnTo>
                    <a:pt x="34963" y="28447"/>
                  </a:lnTo>
                  <a:close/>
                </a:path>
                <a:path w="4432935" h="222250">
                  <a:moveTo>
                    <a:pt x="4270095" y="0"/>
                  </a:moveTo>
                  <a:lnTo>
                    <a:pt x="4314672" y="0"/>
                  </a:lnTo>
                  <a:lnTo>
                    <a:pt x="4352391" y="112267"/>
                  </a:lnTo>
                  <a:lnTo>
                    <a:pt x="4389348" y="0"/>
                  </a:lnTo>
                  <a:lnTo>
                    <a:pt x="4432655" y="0"/>
                  </a:lnTo>
                  <a:lnTo>
                    <a:pt x="4376902" y="152145"/>
                  </a:lnTo>
                  <a:lnTo>
                    <a:pt x="4366869" y="179704"/>
                  </a:lnTo>
                  <a:lnTo>
                    <a:pt x="4344898" y="212597"/>
                  </a:lnTo>
                  <a:lnTo>
                    <a:pt x="4340580" y="215645"/>
                  </a:lnTo>
                  <a:lnTo>
                    <a:pt x="4335246" y="218058"/>
                  </a:lnTo>
                  <a:lnTo>
                    <a:pt x="4329023" y="219709"/>
                  </a:lnTo>
                  <a:lnTo>
                    <a:pt x="4322673" y="221361"/>
                  </a:lnTo>
                  <a:lnTo>
                    <a:pt x="4315561" y="222250"/>
                  </a:lnTo>
                  <a:lnTo>
                    <a:pt x="4307687" y="222250"/>
                  </a:lnTo>
                  <a:lnTo>
                    <a:pt x="4299559" y="222250"/>
                  </a:lnTo>
                  <a:lnTo>
                    <a:pt x="4291685" y="221361"/>
                  </a:lnTo>
                  <a:lnTo>
                    <a:pt x="4283938" y="219709"/>
                  </a:lnTo>
                  <a:lnTo>
                    <a:pt x="4280255" y="186943"/>
                  </a:lnTo>
                  <a:lnTo>
                    <a:pt x="4286859" y="188213"/>
                  </a:lnTo>
                  <a:lnTo>
                    <a:pt x="4292701" y="188975"/>
                  </a:lnTo>
                  <a:lnTo>
                    <a:pt x="4298035" y="188975"/>
                  </a:lnTo>
                  <a:lnTo>
                    <a:pt x="4307687" y="188975"/>
                  </a:lnTo>
                  <a:lnTo>
                    <a:pt x="4314926" y="186054"/>
                  </a:lnTo>
                  <a:lnTo>
                    <a:pt x="4319498" y="180339"/>
                  </a:lnTo>
                  <a:lnTo>
                    <a:pt x="4324197" y="174625"/>
                  </a:lnTo>
                  <a:lnTo>
                    <a:pt x="4327753" y="167386"/>
                  </a:lnTo>
                  <a:lnTo>
                    <a:pt x="4330293" y="158495"/>
                  </a:lnTo>
                  <a:lnTo>
                    <a:pt x="4270095" y="0"/>
                  </a:lnTo>
                  <a:close/>
                </a:path>
                <a:path w="4432935" h="222250">
                  <a:moveTo>
                    <a:pt x="2852775" y="0"/>
                  </a:moveTo>
                  <a:lnTo>
                    <a:pt x="2894685" y="0"/>
                  </a:lnTo>
                  <a:lnTo>
                    <a:pt x="2894685" y="158114"/>
                  </a:lnTo>
                  <a:lnTo>
                    <a:pt x="2852775" y="158114"/>
                  </a:lnTo>
                  <a:lnTo>
                    <a:pt x="2852775" y="0"/>
                  </a:lnTo>
                  <a:close/>
                </a:path>
                <a:path w="4432935" h="222250">
                  <a:moveTo>
                    <a:pt x="331190" y="0"/>
                  </a:moveTo>
                  <a:lnTo>
                    <a:pt x="373100" y="0"/>
                  </a:lnTo>
                  <a:lnTo>
                    <a:pt x="373100" y="72643"/>
                  </a:lnTo>
                  <a:lnTo>
                    <a:pt x="373243" y="87713"/>
                  </a:lnTo>
                  <a:lnTo>
                    <a:pt x="383768" y="125475"/>
                  </a:lnTo>
                  <a:lnTo>
                    <a:pt x="393039" y="129793"/>
                  </a:lnTo>
                  <a:lnTo>
                    <a:pt x="399262" y="129793"/>
                  </a:lnTo>
                  <a:lnTo>
                    <a:pt x="406374" y="129793"/>
                  </a:lnTo>
                  <a:lnTo>
                    <a:pt x="432393" y="94345"/>
                  </a:lnTo>
                  <a:lnTo>
                    <a:pt x="433171" y="66675"/>
                  </a:lnTo>
                  <a:lnTo>
                    <a:pt x="433171" y="0"/>
                  </a:lnTo>
                  <a:lnTo>
                    <a:pt x="474954" y="0"/>
                  </a:lnTo>
                  <a:lnTo>
                    <a:pt x="474954" y="158114"/>
                  </a:lnTo>
                  <a:lnTo>
                    <a:pt x="436092" y="158114"/>
                  </a:lnTo>
                  <a:lnTo>
                    <a:pt x="436092" y="134492"/>
                  </a:lnTo>
                  <a:lnTo>
                    <a:pt x="431470" y="140448"/>
                  </a:lnTo>
                  <a:lnTo>
                    <a:pt x="391483" y="161218"/>
                  </a:lnTo>
                  <a:lnTo>
                    <a:pt x="383768" y="161670"/>
                  </a:lnTo>
                  <a:lnTo>
                    <a:pt x="375981" y="161240"/>
                  </a:lnTo>
                  <a:lnTo>
                    <a:pt x="340138" y="141005"/>
                  </a:lnTo>
                  <a:lnTo>
                    <a:pt x="331190" y="100075"/>
                  </a:lnTo>
                  <a:lnTo>
                    <a:pt x="33119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45403" y="1086993"/>
              <a:ext cx="1897888" cy="2965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200" y="1095248"/>
              <a:ext cx="4530090" cy="283210"/>
            </a:xfrm>
            <a:custGeom>
              <a:avLst/>
              <a:gdLst/>
              <a:ahLst/>
              <a:cxnLst/>
              <a:rect l="l" t="t" r="r" b="b"/>
              <a:pathLst>
                <a:path w="4530090" h="283209">
                  <a:moveTo>
                    <a:pt x="4442333" y="57403"/>
                  </a:moveTo>
                  <a:lnTo>
                    <a:pt x="4456358" y="59021"/>
                  </a:lnTo>
                  <a:lnTo>
                    <a:pt x="4469098" y="63865"/>
                  </a:lnTo>
                  <a:lnTo>
                    <a:pt x="4480552" y="71923"/>
                  </a:lnTo>
                  <a:lnTo>
                    <a:pt x="4490720" y="83185"/>
                  </a:lnTo>
                  <a:lnTo>
                    <a:pt x="4490720" y="60960"/>
                  </a:lnTo>
                  <a:lnTo>
                    <a:pt x="4529836" y="60960"/>
                  </a:lnTo>
                  <a:lnTo>
                    <a:pt x="4529836" y="202818"/>
                  </a:lnTo>
                  <a:lnTo>
                    <a:pt x="4525264" y="244728"/>
                  </a:lnTo>
                  <a:lnTo>
                    <a:pt x="4496683" y="276286"/>
                  </a:lnTo>
                  <a:lnTo>
                    <a:pt x="4454906" y="283210"/>
                  </a:lnTo>
                  <a:lnTo>
                    <a:pt x="4436262" y="282352"/>
                  </a:lnTo>
                  <a:lnTo>
                    <a:pt x="4397883" y="269493"/>
                  </a:lnTo>
                  <a:lnTo>
                    <a:pt x="4381119" y="234568"/>
                  </a:lnTo>
                  <a:lnTo>
                    <a:pt x="4381119" y="233172"/>
                  </a:lnTo>
                  <a:lnTo>
                    <a:pt x="4381119" y="231521"/>
                  </a:lnTo>
                  <a:lnTo>
                    <a:pt x="4381246" y="229488"/>
                  </a:lnTo>
                  <a:lnTo>
                    <a:pt x="4428998" y="235330"/>
                  </a:lnTo>
                  <a:lnTo>
                    <a:pt x="4429760" y="240791"/>
                  </a:lnTo>
                  <a:lnTo>
                    <a:pt x="4431665" y="244728"/>
                  </a:lnTo>
                  <a:lnTo>
                    <a:pt x="4434459" y="246761"/>
                  </a:lnTo>
                  <a:lnTo>
                    <a:pt x="4438523" y="249681"/>
                  </a:lnTo>
                  <a:lnTo>
                    <a:pt x="4444746" y="251205"/>
                  </a:lnTo>
                  <a:lnTo>
                    <a:pt x="4453255" y="251205"/>
                  </a:lnTo>
                  <a:lnTo>
                    <a:pt x="4464177" y="251205"/>
                  </a:lnTo>
                  <a:lnTo>
                    <a:pt x="4472305" y="249554"/>
                  </a:lnTo>
                  <a:lnTo>
                    <a:pt x="4477766" y="246252"/>
                  </a:lnTo>
                  <a:lnTo>
                    <a:pt x="4481449" y="244093"/>
                  </a:lnTo>
                  <a:lnTo>
                    <a:pt x="4484243" y="240537"/>
                  </a:lnTo>
                  <a:lnTo>
                    <a:pt x="4486148" y="235712"/>
                  </a:lnTo>
                  <a:lnTo>
                    <a:pt x="4487418" y="232282"/>
                  </a:lnTo>
                  <a:lnTo>
                    <a:pt x="4488053" y="225805"/>
                  </a:lnTo>
                  <a:lnTo>
                    <a:pt x="4488053" y="216535"/>
                  </a:lnTo>
                  <a:lnTo>
                    <a:pt x="4488053" y="193421"/>
                  </a:lnTo>
                  <a:lnTo>
                    <a:pt x="4478099" y="204662"/>
                  </a:lnTo>
                  <a:lnTo>
                    <a:pt x="4466907" y="212677"/>
                  </a:lnTo>
                  <a:lnTo>
                    <a:pt x="4454477" y="217477"/>
                  </a:lnTo>
                  <a:lnTo>
                    <a:pt x="4440809" y="219075"/>
                  </a:lnTo>
                  <a:lnTo>
                    <a:pt x="4425660" y="217386"/>
                  </a:lnTo>
                  <a:lnTo>
                    <a:pt x="4390263" y="192150"/>
                  </a:lnTo>
                  <a:lnTo>
                    <a:pt x="4376582" y="154360"/>
                  </a:lnTo>
                  <a:lnTo>
                    <a:pt x="4375658" y="139191"/>
                  </a:lnTo>
                  <a:lnTo>
                    <a:pt x="4376868" y="120473"/>
                  </a:lnTo>
                  <a:lnTo>
                    <a:pt x="4394835" y="78486"/>
                  </a:lnTo>
                  <a:lnTo>
                    <a:pt x="4428714" y="58715"/>
                  </a:lnTo>
                  <a:lnTo>
                    <a:pt x="4442333" y="57403"/>
                  </a:lnTo>
                  <a:close/>
                </a:path>
                <a:path w="4530090" h="283209">
                  <a:moveTo>
                    <a:pt x="4339336" y="57403"/>
                  </a:moveTo>
                  <a:lnTo>
                    <a:pt x="4346408" y="57902"/>
                  </a:lnTo>
                  <a:lnTo>
                    <a:pt x="4353337" y="59388"/>
                  </a:lnTo>
                  <a:lnTo>
                    <a:pt x="4360124" y="61850"/>
                  </a:lnTo>
                  <a:lnTo>
                    <a:pt x="4366768" y="65277"/>
                  </a:lnTo>
                  <a:lnTo>
                    <a:pt x="4353814" y="101853"/>
                  </a:lnTo>
                  <a:lnTo>
                    <a:pt x="4346829" y="97281"/>
                  </a:lnTo>
                  <a:lnTo>
                    <a:pt x="4340225" y="94996"/>
                  </a:lnTo>
                  <a:lnTo>
                    <a:pt x="4334256" y="94996"/>
                  </a:lnTo>
                  <a:lnTo>
                    <a:pt x="4328414" y="94996"/>
                  </a:lnTo>
                  <a:lnTo>
                    <a:pt x="4323461" y="96519"/>
                  </a:lnTo>
                  <a:lnTo>
                    <a:pt x="4319397" y="99822"/>
                  </a:lnTo>
                  <a:lnTo>
                    <a:pt x="4315333" y="102997"/>
                  </a:lnTo>
                  <a:lnTo>
                    <a:pt x="4312031" y="108838"/>
                  </a:lnTo>
                  <a:lnTo>
                    <a:pt x="4306423" y="151850"/>
                  </a:lnTo>
                  <a:lnTo>
                    <a:pt x="4306189" y="170306"/>
                  </a:lnTo>
                  <a:lnTo>
                    <a:pt x="4306189" y="219075"/>
                  </a:lnTo>
                  <a:lnTo>
                    <a:pt x="4264406" y="219075"/>
                  </a:lnTo>
                  <a:lnTo>
                    <a:pt x="4264406" y="60960"/>
                  </a:lnTo>
                  <a:lnTo>
                    <a:pt x="4303268" y="60960"/>
                  </a:lnTo>
                  <a:lnTo>
                    <a:pt x="4303268" y="83438"/>
                  </a:lnTo>
                  <a:lnTo>
                    <a:pt x="4308101" y="76200"/>
                  </a:lnTo>
                  <a:lnTo>
                    <a:pt x="4332605" y="57403"/>
                  </a:lnTo>
                  <a:lnTo>
                    <a:pt x="4339336" y="57403"/>
                  </a:lnTo>
                  <a:close/>
                </a:path>
                <a:path w="4530090" h="283209">
                  <a:moveTo>
                    <a:pt x="4157345" y="57403"/>
                  </a:moveTo>
                  <a:lnTo>
                    <a:pt x="4201850" y="70530"/>
                  </a:lnTo>
                  <a:lnTo>
                    <a:pt x="4228036" y="110220"/>
                  </a:lnTo>
                  <a:lnTo>
                    <a:pt x="4232529" y="152146"/>
                  </a:lnTo>
                  <a:lnTo>
                    <a:pt x="4127754" y="152146"/>
                  </a:lnTo>
                  <a:lnTo>
                    <a:pt x="4128535" y="160885"/>
                  </a:lnTo>
                  <a:lnTo>
                    <a:pt x="4154985" y="190746"/>
                  </a:lnTo>
                  <a:lnTo>
                    <a:pt x="4161916" y="191388"/>
                  </a:lnTo>
                  <a:lnTo>
                    <a:pt x="4168521" y="191388"/>
                  </a:lnTo>
                  <a:lnTo>
                    <a:pt x="4173982" y="189611"/>
                  </a:lnTo>
                  <a:lnTo>
                    <a:pt x="4178427" y="186054"/>
                  </a:lnTo>
                  <a:lnTo>
                    <a:pt x="4182872" y="182499"/>
                  </a:lnTo>
                  <a:lnTo>
                    <a:pt x="4186301" y="176656"/>
                  </a:lnTo>
                  <a:lnTo>
                    <a:pt x="4188587" y="168782"/>
                  </a:lnTo>
                  <a:lnTo>
                    <a:pt x="4230243" y="175767"/>
                  </a:lnTo>
                  <a:lnTo>
                    <a:pt x="4204843" y="210692"/>
                  </a:lnTo>
                  <a:lnTo>
                    <a:pt x="4161536" y="222630"/>
                  </a:lnTo>
                  <a:lnTo>
                    <a:pt x="4142222" y="220942"/>
                  </a:lnTo>
                  <a:lnTo>
                    <a:pt x="4100449" y="195706"/>
                  </a:lnTo>
                  <a:lnTo>
                    <a:pt x="4085804" y="156987"/>
                  </a:lnTo>
                  <a:lnTo>
                    <a:pt x="4084828" y="141224"/>
                  </a:lnTo>
                  <a:lnTo>
                    <a:pt x="4086113" y="122654"/>
                  </a:lnTo>
                  <a:lnTo>
                    <a:pt x="4105402" y="79755"/>
                  </a:lnTo>
                  <a:lnTo>
                    <a:pt x="4142317" y="58806"/>
                  </a:lnTo>
                  <a:lnTo>
                    <a:pt x="4157345" y="57403"/>
                  </a:lnTo>
                  <a:close/>
                </a:path>
                <a:path w="4530090" h="283209">
                  <a:moveTo>
                    <a:pt x="4001770" y="57403"/>
                  </a:moveTo>
                  <a:lnTo>
                    <a:pt x="4040504" y="69976"/>
                  </a:lnTo>
                  <a:lnTo>
                    <a:pt x="4044441" y="75184"/>
                  </a:lnTo>
                  <a:lnTo>
                    <a:pt x="4048379" y="80263"/>
                  </a:lnTo>
                  <a:lnTo>
                    <a:pt x="4054855" y="120903"/>
                  </a:lnTo>
                  <a:lnTo>
                    <a:pt x="4054855" y="219075"/>
                  </a:lnTo>
                  <a:lnTo>
                    <a:pt x="4013073" y="219075"/>
                  </a:lnTo>
                  <a:lnTo>
                    <a:pt x="4013073" y="138429"/>
                  </a:lnTo>
                  <a:lnTo>
                    <a:pt x="4012906" y="126732"/>
                  </a:lnTo>
                  <a:lnTo>
                    <a:pt x="4001642" y="93599"/>
                  </a:lnTo>
                  <a:lnTo>
                    <a:pt x="3997705" y="90804"/>
                  </a:lnTo>
                  <a:lnTo>
                    <a:pt x="3992879" y="89407"/>
                  </a:lnTo>
                  <a:lnTo>
                    <a:pt x="3987165" y="89407"/>
                  </a:lnTo>
                  <a:lnTo>
                    <a:pt x="3979926" y="89407"/>
                  </a:lnTo>
                  <a:lnTo>
                    <a:pt x="3973449" y="91439"/>
                  </a:lnTo>
                  <a:lnTo>
                    <a:pt x="3967734" y="95376"/>
                  </a:lnTo>
                  <a:lnTo>
                    <a:pt x="3961891" y="99313"/>
                  </a:lnTo>
                  <a:lnTo>
                    <a:pt x="3952621" y="147447"/>
                  </a:lnTo>
                  <a:lnTo>
                    <a:pt x="3952621" y="219075"/>
                  </a:lnTo>
                  <a:lnTo>
                    <a:pt x="3910838" y="219075"/>
                  </a:lnTo>
                  <a:lnTo>
                    <a:pt x="3910838" y="60960"/>
                  </a:lnTo>
                  <a:lnTo>
                    <a:pt x="3949700" y="60960"/>
                  </a:lnTo>
                  <a:lnTo>
                    <a:pt x="3949700" y="84200"/>
                  </a:lnTo>
                  <a:lnTo>
                    <a:pt x="3960675" y="72513"/>
                  </a:lnTo>
                  <a:lnTo>
                    <a:pt x="3973020" y="64135"/>
                  </a:lnTo>
                  <a:lnTo>
                    <a:pt x="3986722" y="59090"/>
                  </a:lnTo>
                  <a:lnTo>
                    <a:pt x="4001770" y="57403"/>
                  </a:lnTo>
                  <a:close/>
                </a:path>
                <a:path w="4530090" h="283209">
                  <a:moveTo>
                    <a:pt x="3802253" y="57403"/>
                  </a:moveTo>
                  <a:lnTo>
                    <a:pt x="3846758" y="70530"/>
                  </a:lnTo>
                  <a:lnTo>
                    <a:pt x="3872944" y="110220"/>
                  </a:lnTo>
                  <a:lnTo>
                    <a:pt x="3877437" y="152146"/>
                  </a:lnTo>
                  <a:lnTo>
                    <a:pt x="3772662" y="152146"/>
                  </a:lnTo>
                  <a:lnTo>
                    <a:pt x="3773443" y="160885"/>
                  </a:lnTo>
                  <a:lnTo>
                    <a:pt x="3799893" y="190746"/>
                  </a:lnTo>
                  <a:lnTo>
                    <a:pt x="3806825" y="191388"/>
                  </a:lnTo>
                  <a:lnTo>
                    <a:pt x="3813429" y="191388"/>
                  </a:lnTo>
                  <a:lnTo>
                    <a:pt x="3818890" y="189611"/>
                  </a:lnTo>
                  <a:lnTo>
                    <a:pt x="3823335" y="186054"/>
                  </a:lnTo>
                  <a:lnTo>
                    <a:pt x="3827779" y="182499"/>
                  </a:lnTo>
                  <a:lnTo>
                    <a:pt x="3831209" y="176656"/>
                  </a:lnTo>
                  <a:lnTo>
                    <a:pt x="3833495" y="168782"/>
                  </a:lnTo>
                  <a:lnTo>
                    <a:pt x="3875151" y="175767"/>
                  </a:lnTo>
                  <a:lnTo>
                    <a:pt x="3849751" y="210692"/>
                  </a:lnTo>
                  <a:lnTo>
                    <a:pt x="3806444" y="222630"/>
                  </a:lnTo>
                  <a:lnTo>
                    <a:pt x="3787130" y="220942"/>
                  </a:lnTo>
                  <a:lnTo>
                    <a:pt x="3745357" y="195706"/>
                  </a:lnTo>
                  <a:lnTo>
                    <a:pt x="3730712" y="156987"/>
                  </a:lnTo>
                  <a:lnTo>
                    <a:pt x="3729736" y="141224"/>
                  </a:lnTo>
                  <a:lnTo>
                    <a:pt x="3731021" y="122654"/>
                  </a:lnTo>
                  <a:lnTo>
                    <a:pt x="3750310" y="79755"/>
                  </a:lnTo>
                  <a:lnTo>
                    <a:pt x="3787225" y="58806"/>
                  </a:lnTo>
                  <a:lnTo>
                    <a:pt x="3802253" y="57403"/>
                  </a:lnTo>
                  <a:close/>
                </a:path>
                <a:path w="4530090" h="283209">
                  <a:moveTo>
                    <a:pt x="3466973" y="57403"/>
                  </a:moveTo>
                  <a:lnTo>
                    <a:pt x="3508629" y="64007"/>
                  </a:lnTo>
                  <a:lnTo>
                    <a:pt x="3532028" y="95345"/>
                  </a:lnTo>
                  <a:lnTo>
                    <a:pt x="3533394" y="118363"/>
                  </a:lnTo>
                  <a:lnTo>
                    <a:pt x="3533013" y="167131"/>
                  </a:lnTo>
                  <a:lnTo>
                    <a:pt x="3533134" y="176845"/>
                  </a:lnTo>
                  <a:lnTo>
                    <a:pt x="3542538" y="219075"/>
                  </a:lnTo>
                  <a:lnTo>
                    <a:pt x="3501136" y="219075"/>
                  </a:lnTo>
                  <a:lnTo>
                    <a:pt x="3500120" y="216280"/>
                  </a:lnTo>
                  <a:lnTo>
                    <a:pt x="3498723" y="212216"/>
                  </a:lnTo>
                  <a:lnTo>
                    <a:pt x="3497072" y="206755"/>
                  </a:lnTo>
                  <a:lnTo>
                    <a:pt x="3496437" y="204215"/>
                  </a:lnTo>
                  <a:lnTo>
                    <a:pt x="3495929" y="202564"/>
                  </a:lnTo>
                  <a:lnTo>
                    <a:pt x="3495675" y="201802"/>
                  </a:lnTo>
                  <a:lnTo>
                    <a:pt x="3490225" y="206708"/>
                  </a:lnTo>
                  <a:lnTo>
                    <a:pt x="3484562" y="210947"/>
                  </a:lnTo>
                  <a:lnTo>
                    <a:pt x="3446653" y="222630"/>
                  </a:lnTo>
                  <a:lnTo>
                    <a:pt x="3435103" y="221799"/>
                  </a:lnTo>
                  <a:lnTo>
                    <a:pt x="3402024" y="202326"/>
                  </a:lnTo>
                  <a:lnTo>
                    <a:pt x="3394202" y="175894"/>
                  </a:lnTo>
                  <a:lnTo>
                    <a:pt x="3394202" y="167004"/>
                  </a:lnTo>
                  <a:lnTo>
                    <a:pt x="3418459" y="135889"/>
                  </a:lnTo>
                  <a:lnTo>
                    <a:pt x="3465280" y="123523"/>
                  </a:lnTo>
                  <a:lnTo>
                    <a:pt x="3476577" y="120903"/>
                  </a:lnTo>
                  <a:lnTo>
                    <a:pt x="3485612" y="118379"/>
                  </a:lnTo>
                  <a:lnTo>
                    <a:pt x="3492373" y="115950"/>
                  </a:lnTo>
                  <a:lnTo>
                    <a:pt x="3492373" y="111760"/>
                  </a:lnTo>
                  <a:lnTo>
                    <a:pt x="3492373" y="103759"/>
                  </a:lnTo>
                  <a:lnTo>
                    <a:pt x="3490341" y="98043"/>
                  </a:lnTo>
                  <a:lnTo>
                    <a:pt x="3486404" y="94614"/>
                  </a:lnTo>
                  <a:lnTo>
                    <a:pt x="3482466" y="91186"/>
                  </a:lnTo>
                  <a:lnTo>
                    <a:pt x="3474974" y="89407"/>
                  </a:lnTo>
                  <a:lnTo>
                    <a:pt x="3463925" y="89407"/>
                  </a:lnTo>
                  <a:lnTo>
                    <a:pt x="3456559" y="89407"/>
                  </a:lnTo>
                  <a:lnTo>
                    <a:pt x="3450716" y="90931"/>
                  </a:lnTo>
                  <a:lnTo>
                    <a:pt x="3446526" y="93852"/>
                  </a:lnTo>
                  <a:lnTo>
                    <a:pt x="3442335" y="96774"/>
                  </a:lnTo>
                  <a:lnTo>
                    <a:pt x="3439033" y="101853"/>
                  </a:lnTo>
                  <a:lnTo>
                    <a:pt x="3436366" y="109219"/>
                  </a:lnTo>
                  <a:lnTo>
                    <a:pt x="3398520" y="102362"/>
                  </a:lnTo>
                  <a:lnTo>
                    <a:pt x="3420491" y="68452"/>
                  </a:lnTo>
                  <a:lnTo>
                    <a:pt x="3452495" y="58094"/>
                  </a:lnTo>
                  <a:lnTo>
                    <a:pt x="3466973" y="57403"/>
                  </a:lnTo>
                  <a:close/>
                </a:path>
                <a:path w="4530090" h="283209">
                  <a:moveTo>
                    <a:pt x="3309874" y="57403"/>
                  </a:moveTo>
                  <a:lnTo>
                    <a:pt x="3348609" y="69976"/>
                  </a:lnTo>
                  <a:lnTo>
                    <a:pt x="3352546" y="75184"/>
                  </a:lnTo>
                  <a:lnTo>
                    <a:pt x="3356483" y="80263"/>
                  </a:lnTo>
                  <a:lnTo>
                    <a:pt x="3362960" y="120903"/>
                  </a:lnTo>
                  <a:lnTo>
                    <a:pt x="3362960" y="219075"/>
                  </a:lnTo>
                  <a:lnTo>
                    <a:pt x="3321177" y="219075"/>
                  </a:lnTo>
                  <a:lnTo>
                    <a:pt x="3321177" y="138429"/>
                  </a:lnTo>
                  <a:lnTo>
                    <a:pt x="3321010" y="126732"/>
                  </a:lnTo>
                  <a:lnTo>
                    <a:pt x="3309747" y="93599"/>
                  </a:lnTo>
                  <a:lnTo>
                    <a:pt x="3305810" y="90804"/>
                  </a:lnTo>
                  <a:lnTo>
                    <a:pt x="3300984" y="89407"/>
                  </a:lnTo>
                  <a:lnTo>
                    <a:pt x="3295269" y="89407"/>
                  </a:lnTo>
                  <a:lnTo>
                    <a:pt x="3288029" y="89407"/>
                  </a:lnTo>
                  <a:lnTo>
                    <a:pt x="3281553" y="91439"/>
                  </a:lnTo>
                  <a:lnTo>
                    <a:pt x="3275838" y="95376"/>
                  </a:lnTo>
                  <a:lnTo>
                    <a:pt x="3269996" y="99313"/>
                  </a:lnTo>
                  <a:lnTo>
                    <a:pt x="3260725" y="147447"/>
                  </a:lnTo>
                  <a:lnTo>
                    <a:pt x="3260725" y="219075"/>
                  </a:lnTo>
                  <a:lnTo>
                    <a:pt x="3218941" y="219075"/>
                  </a:lnTo>
                  <a:lnTo>
                    <a:pt x="3218941" y="60960"/>
                  </a:lnTo>
                  <a:lnTo>
                    <a:pt x="3257804" y="60960"/>
                  </a:lnTo>
                  <a:lnTo>
                    <a:pt x="3257804" y="84200"/>
                  </a:lnTo>
                  <a:lnTo>
                    <a:pt x="3268779" y="72513"/>
                  </a:lnTo>
                  <a:lnTo>
                    <a:pt x="3281124" y="64135"/>
                  </a:lnTo>
                  <a:lnTo>
                    <a:pt x="3294826" y="59090"/>
                  </a:lnTo>
                  <a:lnTo>
                    <a:pt x="3309874" y="57403"/>
                  </a:lnTo>
                  <a:close/>
                </a:path>
                <a:path w="4530090" h="283209">
                  <a:moveTo>
                    <a:pt x="2756789" y="57403"/>
                  </a:moveTo>
                  <a:lnTo>
                    <a:pt x="2798445" y="64007"/>
                  </a:lnTo>
                  <a:lnTo>
                    <a:pt x="2821844" y="95345"/>
                  </a:lnTo>
                  <a:lnTo>
                    <a:pt x="2823210" y="118363"/>
                  </a:lnTo>
                  <a:lnTo>
                    <a:pt x="2822829" y="167131"/>
                  </a:lnTo>
                  <a:lnTo>
                    <a:pt x="2822950" y="176845"/>
                  </a:lnTo>
                  <a:lnTo>
                    <a:pt x="2832354" y="219075"/>
                  </a:lnTo>
                  <a:lnTo>
                    <a:pt x="2790952" y="219075"/>
                  </a:lnTo>
                  <a:lnTo>
                    <a:pt x="2789936" y="216280"/>
                  </a:lnTo>
                  <a:lnTo>
                    <a:pt x="2788539" y="212216"/>
                  </a:lnTo>
                  <a:lnTo>
                    <a:pt x="2786888" y="206755"/>
                  </a:lnTo>
                  <a:lnTo>
                    <a:pt x="2786253" y="204215"/>
                  </a:lnTo>
                  <a:lnTo>
                    <a:pt x="2785745" y="202564"/>
                  </a:lnTo>
                  <a:lnTo>
                    <a:pt x="2785491" y="201802"/>
                  </a:lnTo>
                  <a:lnTo>
                    <a:pt x="2780041" y="206708"/>
                  </a:lnTo>
                  <a:lnTo>
                    <a:pt x="2774378" y="210947"/>
                  </a:lnTo>
                  <a:lnTo>
                    <a:pt x="2736469" y="222630"/>
                  </a:lnTo>
                  <a:lnTo>
                    <a:pt x="2724919" y="221799"/>
                  </a:lnTo>
                  <a:lnTo>
                    <a:pt x="2691840" y="202326"/>
                  </a:lnTo>
                  <a:lnTo>
                    <a:pt x="2684017" y="175894"/>
                  </a:lnTo>
                  <a:lnTo>
                    <a:pt x="2684017" y="167004"/>
                  </a:lnTo>
                  <a:lnTo>
                    <a:pt x="2708275" y="135889"/>
                  </a:lnTo>
                  <a:lnTo>
                    <a:pt x="2755096" y="123523"/>
                  </a:lnTo>
                  <a:lnTo>
                    <a:pt x="2766393" y="120903"/>
                  </a:lnTo>
                  <a:lnTo>
                    <a:pt x="2775428" y="118379"/>
                  </a:lnTo>
                  <a:lnTo>
                    <a:pt x="2782189" y="115950"/>
                  </a:lnTo>
                  <a:lnTo>
                    <a:pt x="2782189" y="111760"/>
                  </a:lnTo>
                  <a:lnTo>
                    <a:pt x="2782189" y="103759"/>
                  </a:lnTo>
                  <a:lnTo>
                    <a:pt x="2780157" y="98043"/>
                  </a:lnTo>
                  <a:lnTo>
                    <a:pt x="2776220" y="94614"/>
                  </a:lnTo>
                  <a:lnTo>
                    <a:pt x="2772283" y="91186"/>
                  </a:lnTo>
                  <a:lnTo>
                    <a:pt x="2764790" y="89407"/>
                  </a:lnTo>
                  <a:lnTo>
                    <a:pt x="2753741" y="89407"/>
                  </a:lnTo>
                  <a:lnTo>
                    <a:pt x="2746375" y="89407"/>
                  </a:lnTo>
                  <a:lnTo>
                    <a:pt x="2726182" y="109219"/>
                  </a:lnTo>
                  <a:lnTo>
                    <a:pt x="2688336" y="102362"/>
                  </a:lnTo>
                  <a:lnTo>
                    <a:pt x="2710307" y="68452"/>
                  </a:lnTo>
                  <a:lnTo>
                    <a:pt x="2742311" y="58094"/>
                  </a:lnTo>
                  <a:lnTo>
                    <a:pt x="2756789" y="57403"/>
                  </a:lnTo>
                  <a:close/>
                </a:path>
                <a:path w="4530090" h="283209">
                  <a:moveTo>
                    <a:pt x="2394839" y="57403"/>
                  </a:moveTo>
                  <a:lnTo>
                    <a:pt x="2441380" y="70530"/>
                  </a:lnTo>
                  <a:lnTo>
                    <a:pt x="2470785" y="107076"/>
                  </a:lnTo>
                  <a:lnTo>
                    <a:pt x="2476500" y="139573"/>
                  </a:lnTo>
                  <a:lnTo>
                    <a:pt x="2475067" y="156735"/>
                  </a:lnTo>
                  <a:lnTo>
                    <a:pt x="2453386" y="199009"/>
                  </a:lnTo>
                  <a:lnTo>
                    <a:pt x="2411952" y="221154"/>
                  </a:lnTo>
                  <a:lnTo>
                    <a:pt x="2395093" y="222630"/>
                  </a:lnTo>
                  <a:lnTo>
                    <a:pt x="2384373" y="222013"/>
                  </a:lnTo>
                  <a:lnTo>
                    <a:pt x="2344453" y="207347"/>
                  </a:lnTo>
                  <a:lnTo>
                    <a:pt x="2319218" y="173995"/>
                  </a:lnTo>
                  <a:lnTo>
                    <a:pt x="2313432" y="137794"/>
                  </a:lnTo>
                  <a:lnTo>
                    <a:pt x="2314074" y="127486"/>
                  </a:lnTo>
                  <a:lnTo>
                    <a:pt x="2329388" y="88318"/>
                  </a:lnTo>
                  <a:lnTo>
                    <a:pt x="2362495" y="63190"/>
                  </a:lnTo>
                  <a:lnTo>
                    <a:pt x="2394839" y="57403"/>
                  </a:lnTo>
                  <a:close/>
                </a:path>
                <a:path w="4530090" h="283209">
                  <a:moveTo>
                    <a:pt x="2109089" y="57403"/>
                  </a:moveTo>
                  <a:lnTo>
                    <a:pt x="2123114" y="59021"/>
                  </a:lnTo>
                  <a:lnTo>
                    <a:pt x="2135854" y="63865"/>
                  </a:lnTo>
                  <a:lnTo>
                    <a:pt x="2147308" y="71923"/>
                  </a:lnTo>
                  <a:lnTo>
                    <a:pt x="2157476" y="83185"/>
                  </a:lnTo>
                  <a:lnTo>
                    <a:pt x="2157476" y="60960"/>
                  </a:lnTo>
                  <a:lnTo>
                    <a:pt x="2196719" y="60960"/>
                  </a:lnTo>
                  <a:lnTo>
                    <a:pt x="2196719" y="202818"/>
                  </a:lnTo>
                  <a:lnTo>
                    <a:pt x="2192020" y="244728"/>
                  </a:lnTo>
                  <a:lnTo>
                    <a:pt x="2163439" y="276286"/>
                  </a:lnTo>
                  <a:lnTo>
                    <a:pt x="2121662" y="283210"/>
                  </a:lnTo>
                  <a:lnTo>
                    <a:pt x="2103018" y="282352"/>
                  </a:lnTo>
                  <a:lnTo>
                    <a:pt x="2064639" y="269493"/>
                  </a:lnTo>
                  <a:lnTo>
                    <a:pt x="2047875" y="234568"/>
                  </a:lnTo>
                  <a:lnTo>
                    <a:pt x="2047875" y="233172"/>
                  </a:lnTo>
                  <a:lnTo>
                    <a:pt x="2047875" y="231521"/>
                  </a:lnTo>
                  <a:lnTo>
                    <a:pt x="2048002" y="229488"/>
                  </a:lnTo>
                  <a:lnTo>
                    <a:pt x="2095754" y="235330"/>
                  </a:lnTo>
                  <a:lnTo>
                    <a:pt x="2096516" y="240791"/>
                  </a:lnTo>
                  <a:lnTo>
                    <a:pt x="2098421" y="244728"/>
                  </a:lnTo>
                  <a:lnTo>
                    <a:pt x="2101215" y="246761"/>
                  </a:lnTo>
                  <a:lnTo>
                    <a:pt x="2105279" y="249681"/>
                  </a:lnTo>
                  <a:lnTo>
                    <a:pt x="2111502" y="251205"/>
                  </a:lnTo>
                  <a:lnTo>
                    <a:pt x="2120011" y="251205"/>
                  </a:lnTo>
                  <a:lnTo>
                    <a:pt x="2130933" y="251205"/>
                  </a:lnTo>
                  <a:lnTo>
                    <a:pt x="2139061" y="249554"/>
                  </a:lnTo>
                  <a:lnTo>
                    <a:pt x="2144522" y="246252"/>
                  </a:lnTo>
                  <a:lnTo>
                    <a:pt x="2148205" y="244093"/>
                  </a:lnTo>
                  <a:lnTo>
                    <a:pt x="2150999" y="240537"/>
                  </a:lnTo>
                  <a:lnTo>
                    <a:pt x="2152904" y="235712"/>
                  </a:lnTo>
                  <a:lnTo>
                    <a:pt x="2154174" y="232282"/>
                  </a:lnTo>
                  <a:lnTo>
                    <a:pt x="2154809" y="225805"/>
                  </a:lnTo>
                  <a:lnTo>
                    <a:pt x="2154809" y="216535"/>
                  </a:lnTo>
                  <a:lnTo>
                    <a:pt x="2154809" y="193421"/>
                  </a:lnTo>
                  <a:lnTo>
                    <a:pt x="2144855" y="204662"/>
                  </a:lnTo>
                  <a:lnTo>
                    <a:pt x="2133663" y="212677"/>
                  </a:lnTo>
                  <a:lnTo>
                    <a:pt x="2121233" y="217477"/>
                  </a:lnTo>
                  <a:lnTo>
                    <a:pt x="2107565" y="219075"/>
                  </a:lnTo>
                  <a:lnTo>
                    <a:pt x="2092416" y="217386"/>
                  </a:lnTo>
                  <a:lnTo>
                    <a:pt x="2057019" y="192150"/>
                  </a:lnTo>
                  <a:lnTo>
                    <a:pt x="2043338" y="154360"/>
                  </a:lnTo>
                  <a:lnTo>
                    <a:pt x="2042414" y="139191"/>
                  </a:lnTo>
                  <a:lnTo>
                    <a:pt x="2043624" y="120473"/>
                  </a:lnTo>
                  <a:lnTo>
                    <a:pt x="2061591" y="78486"/>
                  </a:lnTo>
                  <a:lnTo>
                    <a:pt x="2095470" y="58715"/>
                  </a:lnTo>
                  <a:lnTo>
                    <a:pt x="2109089" y="57403"/>
                  </a:lnTo>
                  <a:close/>
                </a:path>
                <a:path w="4530090" h="283209">
                  <a:moveTo>
                    <a:pt x="1753235" y="57403"/>
                  </a:moveTo>
                  <a:lnTo>
                    <a:pt x="1799776" y="70530"/>
                  </a:lnTo>
                  <a:lnTo>
                    <a:pt x="1829181" y="107076"/>
                  </a:lnTo>
                  <a:lnTo>
                    <a:pt x="1834895" y="139573"/>
                  </a:lnTo>
                  <a:lnTo>
                    <a:pt x="1833463" y="156735"/>
                  </a:lnTo>
                  <a:lnTo>
                    <a:pt x="1811782" y="199009"/>
                  </a:lnTo>
                  <a:lnTo>
                    <a:pt x="1770348" y="221154"/>
                  </a:lnTo>
                  <a:lnTo>
                    <a:pt x="1753489" y="222630"/>
                  </a:lnTo>
                  <a:lnTo>
                    <a:pt x="1742769" y="222013"/>
                  </a:lnTo>
                  <a:lnTo>
                    <a:pt x="1702849" y="207347"/>
                  </a:lnTo>
                  <a:lnTo>
                    <a:pt x="1677614" y="173995"/>
                  </a:lnTo>
                  <a:lnTo>
                    <a:pt x="1671827" y="137794"/>
                  </a:lnTo>
                  <a:lnTo>
                    <a:pt x="1672470" y="127486"/>
                  </a:lnTo>
                  <a:lnTo>
                    <a:pt x="1687784" y="88318"/>
                  </a:lnTo>
                  <a:lnTo>
                    <a:pt x="1720891" y="63190"/>
                  </a:lnTo>
                  <a:lnTo>
                    <a:pt x="1753235" y="57403"/>
                  </a:lnTo>
                  <a:close/>
                </a:path>
                <a:path w="4530090" h="283209">
                  <a:moveTo>
                    <a:pt x="498983" y="57403"/>
                  </a:moveTo>
                  <a:lnTo>
                    <a:pt x="545524" y="70530"/>
                  </a:lnTo>
                  <a:lnTo>
                    <a:pt x="574929" y="107076"/>
                  </a:lnTo>
                  <a:lnTo>
                    <a:pt x="580644" y="139573"/>
                  </a:lnTo>
                  <a:lnTo>
                    <a:pt x="579211" y="156735"/>
                  </a:lnTo>
                  <a:lnTo>
                    <a:pt x="557530" y="199009"/>
                  </a:lnTo>
                  <a:lnTo>
                    <a:pt x="516096" y="221154"/>
                  </a:lnTo>
                  <a:lnTo>
                    <a:pt x="499237" y="222630"/>
                  </a:lnTo>
                  <a:lnTo>
                    <a:pt x="488517" y="222013"/>
                  </a:lnTo>
                  <a:lnTo>
                    <a:pt x="448597" y="207347"/>
                  </a:lnTo>
                  <a:lnTo>
                    <a:pt x="423364" y="173995"/>
                  </a:lnTo>
                  <a:lnTo>
                    <a:pt x="417588" y="137794"/>
                  </a:lnTo>
                  <a:lnTo>
                    <a:pt x="418229" y="127486"/>
                  </a:lnTo>
                  <a:lnTo>
                    <a:pt x="433532" y="88318"/>
                  </a:lnTo>
                  <a:lnTo>
                    <a:pt x="466639" y="63190"/>
                  </a:lnTo>
                  <a:lnTo>
                    <a:pt x="498983" y="57403"/>
                  </a:lnTo>
                  <a:close/>
                </a:path>
                <a:path w="4530090" h="283209">
                  <a:moveTo>
                    <a:pt x="107746" y="51815"/>
                  </a:moveTo>
                  <a:lnTo>
                    <a:pt x="78282" y="132714"/>
                  </a:lnTo>
                  <a:lnTo>
                    <a:pt x="137820" y="132714"/>
                  </a:lnTo>
                  <a:lnTo>
                    <a:pt x="107746" y="51815"/>
                  </a:lnTo>
                  <a:close/>
                </a:path>
                <a:path w="4530090" h="283209">
                  <a:moveTo>
                    <a:pt x="1362456" y="20574"/>
                  </a:moveTo>
                  <a:lnTo>
                    <a:pt x="1358138" y="20574"/>
                  </a:lnTo>
                  <a:lnTo>
                    <a:pt x="1354708" y="22351"/>
                  </a:lnTo>
                  <a:lnTo>
                    <a:pt x="1347343" y="54482"/>
                  </a:lnTo>
                  <a:lnTo>
                    <a:pt x="1347652" y="64269"/>
                  </a:lnTo>
                  <a:lnTo>
                    <a:pt x="1358138" y="88391"/>
                  </a:lnTo>
                  <a:lnTo>
                    <a:pt x="1362456" y="88391"/>
                  </a:lnTo>
                  <a:lnTo>
                    <a:pt x="1367027" y="88391"/>
                  </a:lnTo>
                  <a:lnTo>
                    <a:pt x="1377695" y="54482"/>
                  </a:lnTo>
                  <a:lnTo>
                    <a:pt x="1377408" y="44715"/>
                  </a:lnTo>
                  <a:lnTo>
                    <a:pt x="1367027" y="20574"/>
                  </a:lnTo>
                  <a:lnTo>
                    <a:pt x="1362456" y="20574"/>
                  </a:lnTo>
                  <a:close/>
                </a:path>
                <a:path w="4530090" h="283209">
                  <a:moveTo>
                    <a:pt x="843026" y="5206"/>
                  </a:moveTo>
                  <a:lnTo>
                    <a:pt x="843026" y="60960"/>
                  </a:lnTo>
                  <a:lnTo>
                    <a:pt x="871601" y="60960"/>
                  </a:lnTo>
                  <a:lnTo>
                    <a:pt x="871601" y="94361"/>
                  </a:lnTo>
                  <a:lnTo>
                    <a:pt x="843026" y="94361"/>
                  </a:lnTo>
                  <a:lnTo>
                    <a:pt x="843026" y="157987"/>
                  </a:lnTo>
                  <a:lnTo>
                    <a:pt x="843026" y="170941"/>
                  </a:lnTo>
                  <a:lnTo>
                    <a:pt x="847598" y="185927"/>
                  </a:lnTo>
                  <a:lnTo>
                    <a:pt x="849502" y="187325"/>
                  </a:lnTo>
                  <a:lnTo>
                    <a:pt x="851788" y="187960"/>
                  </a:lnTo>
                  <a:lnTo>
                    <a:pt x="854582" y="187960"/>
                  </a:lnTo>
                  <a:lnTo>
                    <a:pt x="858519" y="187960"/>
                  </a:lnTo>
                  <a:lnTo>
                    <a:pt x="864107" y="186562"/>
                  </a:lnTo>
                  <a:lnTo>
                    <a:pt x="871474" y="183896"/>
                  </a:lnTo>
                  <a:lnTo>
                    <a:pt x="875030" y="216407"/>
                  </a:lnTo>
                  <a:lnTo>
                    <a:pt x="867477" y="219148"/>
                  </a:lnTo>
                  <a:lnTo>
                    <a:pt x="859472" y="221091"/>
                  </a:lnTo>
                  <a:lnTo>
                    <a:pt x="850991" y="222248"/>
                  </a:lnTo>
                  <a:lnTo>
                    <a:pt x="842010" y="222630"/>
                  </a:lnTo>
                  <a:lnTo>
                    <a:pt x="834389" y="222630"/>
                  </a:lnTo>
                  <a:lnTo>
                    <a:pt x="803529" y="199516"/>
                  </a:lnTo>
                  <a:lnTo>
                    <a:pt x="801116" y="163322"/>
                  </a:lnTo>
                  <a:lnTo>
                    <a:pt x="801116" y="94361"/>
                  </a:lnTo>
                  <a:lnTo>
                    <a:pt x="781812" y="94361"/>
                  </a:lnTo>
                  <a:lnTo>
                    <a:pt x="781812" y="60960"/>
                  </a:lnTo>
                  <a:lnTo>
                    <a:pt x="801116" y="60960"/>
                  </a:lnTo>
                  <a:lnTo>
                    <a:pt x="801116" y="29590"/>
                  </a:lnTo>
                  <a:lnTo>
                    <a:pt x="843026" y="5206"/>
                  </a:lnTo>
                  <a:close/>
                </a:path>
                <a:path w="4530090" h="283209">
                  <a:moveTo>
                    <a:pt x="3574288" y="888"/>
                  </a:moveTo>
                  <a:lnTo>
                    <a:pt x="3616198" y="888"/>
                  </a:lnTo>
                  <a:lnTo>
                    <a:pt x="3616198" y="219075"/>
                  </a:lnTo>
                  <a:lnTo>
                    <a:pt x="3574288" y="219075"/>
                  </a:lnTo>
                  <a:lnTo>
                    <a:pt x="3574288" y="888"/>
                  </a:lnTo>
                  <a:close/>
                </a:path>
                <a:path w="4530090" h="283209">
                  <a:moveTo>
                    <a:pt x="3133852" y="888"/>
                  </a:moveTo>
                  <a:lnTo>
                    <a:pt x="3175762" y="888"/>
                  </a:lnTo>
                  <a:lnTo>
                    <a:pt x="3175762" y="39624"/>
                  </a:lnTo>
                  <a:lnTo>
                    <a:pt x="3133852" y="39624"/>
                  </a:lnTo>
                  <a:lnTo>
                    <a:pt x="3133852" y="888"/>
                  </a:lnTo>
                  <a:close/>
                </a:path>
                <a:path w="4530090" h="283209">
                  <a:moveTo>
                    <a:pt x="2864104" y="888"/>
                  </a:moveTo>
                  <a:lnTo>
                    <a:pt x="2906014" y="888"/>
                  </a:lnTo>
                  <a:lnTo>
                    <a:pt x="2906014" y="219075"/>
                  </a:lnTo>
                  <a:lnTo>
                    <a:pt x="2864104" y="219075"/>
                  </a:lnTo>
                  <a:lnTo>
                    <a:pt x="2864104" y="888"/>
                  </a:lnTo>
                  <a:close/>
                </a:path>
                <a:path w="4530090" h="283209">
                  <a:moveTo>
                    <a:pt x="2507234" y="888"/>
                  </a:moveTo>
                  <a:lnTo>
                    <a:pt x="2549016" y="888"/>
                  </a:lnTo>
                  <a:lnTo>
                    <a:pt x="2549016" y="79501"/>
                  </a:lnTo>
                  <a:lnTo>
                    <a:pt x="2559163" y="69834"/>
                  </a:lnTo>
                  <a:lnTo>
                    <a:pt x="2570178" y="62928"/>
                  </a:lnTo>
                  <a:lnTo>
                    <a:pt x="2582074" y="58785"/>
                  </a:lnTo>
                  <a:lnTo>
                    <a:pt x="2594864" y="57403"/>
                  </a:lnTo>
                  <a:lnTo>
                    <a:pt x="2608703" y="58713"/>
                  </a:lnTo>
                  <a:lnTo>
                    <a:pt x="2642742" y="78359"/>
                  </a:lnTo>
                  <a:lnTo>
                    <a:pt x="2660370" y="119971"/>
                  </a:lnTo>
                  <a:lnTo>
                    <a:pt x="2661539" y="138429"/>
                  </a:lnTo>
                  <a:lnTo>
                    <a:pt x="2660346" y="157478"/>
                  </a:lnTo>
                  <a:lnTo>
                    <a:pt x="2642362" y="200787"/>
                  </a:lnTo>
                  <a:lnTo>
                    <a:pt x="2608786" y="221271"/>
                  </a:lnTo>
                  <a:lnTo>
                    <a:pt x="2595499" y="222630"/>
                  </a:lnTo>
                  <a:lnTo>
                    <a:pt x="2588760" y="222204"/>
                  </a:lnTo>
                  <a:lnTo>
                    <a:pt x="2551094" y="202076"/>
                  </a:lnTo>
                  <a:lnTo>
                    <a:pt x="2546096" y="195834"/>
                  </a:lnTo>
                  <a:lnTo>
                    <a:pt x="2546096" y="219075"/>
                  </a:lnTo>
                  <a:lnTo>
                    <a:pt x="2507234" y="219075"/>
                  </a:lnTo>
                  <a:lnTo>
                    <a:pt x="2507234" y="888"/>
                  </a:lnTo>
                  <a:close/>
                </a:path>
                <a:path w="4530090" h="283209">
                  <a:moveTo>
                    <a:pt x="2237740" y="888"/>
                  </a:moveTo>
                  <a:lnTo>
                    <a:pt x="2279650" y="888"/>
                  </a:lnTo>
                  <a:lnTo>
                    <a:pt x="2279650" y="219075"/>
                  </a:lnTo>
                  <a:lnTo>
                    <a:pt x="2237740" y="219075"/>
                  </a:lnTo>
                  <a:lnTo>
                    <a:pt x="2237740" y="888"/>
                  </a:lnTo>
                  <a:close/>
                </a:path>
                <a:path w="4530090" h="283209">
                  <a:moveTo>
                    <a:pt x="239547" y="888"/>
                  </a:moveTo>
                  <a:lnTo>
                    <a:pt x="281368" y="888"/>
                  </a:lnTo>
                  <a:lnTo>
                    <a:pt x="281368" y="79501"/>
                  </a:lnTo>
                  <a:lnTo>
                    <a:pt x="291491" y="69834"/>
                  </a:lnTo>
                  <a:lnTo>
                    <a:pt x="302504" y="62928"/>
                  </a:lnTo>
                  <a:lnTo>
                    <a:pt x="314408" y="58785"/>
                  </a:lnTo>
                  <a:lnTo>
                    <a:pt x="327202" y="57403"/>
                  </a:lnTo>
                  <a:lnTo>
                    <a:pt x="341018" y="58713"/>
                  </a:lnTo>
                  <a:lnTo>
                    <a:pt x="374980" y="78359"/>
                  </a:lnTo>
                  <a:lnTo>
                    <a:pt x="392696" y="119971"/>
                  </a:lnTo>
                  <a:lnTo>
                    <a:pt x="393877" y="138429"/>
                  </a:lnTo>
                  <a:lnTo>
                    <a:pt x="392674" y="157478"/>
                  </a:lnTo>
                  <a:lnTo>
                    <a:pt x="374611" y="200787"/>
                  </a:lnTo>
                  <a:lnTo>
                    <a:pt x="341054" y="221271"/>
                  </a:lnTo>
                  <a:lnTo>
                    <a:pt x="327799" y="222630"/>
                  </a:lnTo>
                  <a:lnTo>
                    <a:pt x="321051" y="222204"/>
                  </a:lnTo>
                  <a:lnTo>
                    <a:pt x="283385" y="202076"/>
                  </a:lnTo>
                  <a:lnTo>
                    <a:pt x="278396" y="195834"/>
                  </a:lnTo>
                  <a:lnTo>
                    <a:pt x="278396" y="219075"/>
                  </a:lnTo>
                  <a:lnTo>
                    <a:pt x="239547" y="219075"/>
                  </a:lnTo>
                  <a:lnTo>
                    <a:pt x="239547" y="888"/>
                  </a:lnTo>
                  <a:close/>
                </a:path>
                <a:path w="4530090" h="283209">
                  <a:moveTo>
                    <a:pt x="84975" y="888"/>
                  </a:moveTo>
                  <a:lnTo>
                    <a:pt x="131559" y="888"/>
                  </a:lnTo>
                  <a:lnTo>
                    <a:pt x="218922" y="219075"/>
                  </a:lnTo>
                  <a:lnTo>
                    <a:pt x="171005" y="219075"/>
                  </a:lnTo>
                  <a:lnTo>
                    <a:pt x="151955" y="169544"/>
                  </a:lnTo>
                  <a:lnTo>
                    <a:pt x="64744" y="169544"/>
                  </a:lnTo>
                  <a:lnTo>
                    <a:pt x="46736" y="219075"/>
                  </a:lnTo>
                  <a:lnTo>
                    <a:pt x="0" y="219075"/>
                  </a:lnTo>
                  <a:lnTo>
                    <a:pt x="84975" y="888"/>
                  </a:lnTo>
                  <a:close/>
                </a:path>
                <a:path w="4530090" h="283209">
                  <a:moveTo>
                    <a:pt x="1225042" y="0"/>
                  </a:moveTo>
                  <a:lnTo>
                    <a:pt x="1266189" y="13969"/>
                  </a:lnTo>
                  <a:lnTo>
                    <a:pt x="1287018" y="54355"/>
                  </a:lnTo>
                  <a:lnTo>
                    <a:pt x="1246505" y="58800"/>
                  </a:lnTo>
                  <a:lnTo>
                    <a:pt x="1245489" y="50418"/>
                  </a:lnTo>
                  <a:lnTo>
                    <a:pt x="1242949" y="44323"/>
                  </a:lnTo>
                  <a:lnTo>
                    <a:pt x="1238758" y="40386"/>
                  </a:lnTo>
                  <a:lnTo>
                    <a:pt x="1234567" y="36322"/>
                  </a:lnTo>
                  <a:lnTo>
                    <a:pt x="1229106" y="34416"/>
                  </a:lnTo>
                  <a:lnTo>
                    <a:pt x="1222502" y="34416"/>
                  </a:lnTo>
                  <a:lnTo>
                    <a:pt x="1213739" y="34416"/>
                  </a:lnTo>
                  <a:lnTo>
                    <a:pt x="1206245" y="38353"/>
                  </a:lnTo>
                  <a:lnTo>
                    <a:pt x="1190184" y="78642"/>
                  </a:lnTo>
                  <a:lnTo>
                    <a:pt x="1188593" y="95885"/>
                  </a:lnTo>
                  <a:lnTo>
                    <a:pt x="1196879" y="87790"/>
                  </a:lnTo>
                  <a:lnTo>
                    <a:pt x="1206119" y="81994"/>
                  </a:lnTo>
                  <a:lnTo>
                    <a:pt x="1251727" y="82359"/>
                  </a:lnTo>
                  <a:lnTo>
                    <a:pt x="1280453" y="107999"/>
                  </a:lnTo>
                  <a:lnTo>
                    <a:pt x="1290955" y="148843"/>
                  </a:lnTo>
                  <a:lnTo>
                    <a:pt x="1289738" y="164774"/>
                  </a:lnTo>
                  <a:lnTo>
                    <a:pt x="1271397" y="202564"/>
                  </a:lnTo>
                  <a:lnTo>
                    <a:pt x="1235571" y="221495"/>
                  </a:lnTo>
                  <a:lnTo>
                    <a:pt x="1220851" y="222757"/>
                  </a:lnTo>
                  <a:lnTo>
                    <a:pt x="1205091" y="221160"/>
                  </a:lnTo>
                  <a:lnTo>
                    <a:pt x="1166622" y="197103"/>
                  </a:lnTo>
                  <a:lnTo>
                    <a:pt x="1146619" y="140096"/>
                  </a:lnTo>
                  <a:lnTo>
                    <a:pt x="1145286" y="112902"/>
                  </a:lnTo>
                  <a:lnTo>
                    <a:pt x="1146669" y="85068"/>
                  </a:lnTo>
                  <a:lnTo>
                    <a:pt x="1157769" y="41876"/>
                  </a:lnTo>
                  <a:lnTo>
                    <a:pt x="1192942" y="6603"/>
                  </a:lnTo>
                  <a:lnTo>
                    <a:pt x="1208158" y="1647"/>
                  </a:lnTo>
                  <a:lnTo>
                    <a:pt x="122504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6353" y="1086104"/>
              <a:ext cx="114172" cy="2373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52903" y="1092454"/>
              <a:ext cx="1805939" cy="230504"/>
            </a:xfrm>
            <a:custGeom>
              <a:avLst/>
              <a:gdLst/>
              <a:ahLst/>
              <a:cxnLst/>
              <a:rect l="l" t="t" r="r" b="b"/>
              <a:pathLst>
                <a:path w="1805939" h="230505">
                  <a:moveTo>
                    <a:pt x="1770633" y="0"/>
                  </a:moveTo>
                  <a:lnTo>
                    <a:pt x="1779539" y="333"/>
                  </a:lnTo>
                  <a:lnTo>
                    <a:pt x="1788350" y="1333"/>
                  </a:lnTo>
                  <a:lnTo>
                    <a:pt x="1797065" y="3000"/>
                  </a:lnTo>
                  <a:lnTo>
                    <a:pt x="1805685" y="5334"/>
                  </a:lnTo>
                  <a:lnTo>
                    <a:pt x="1799970" y="34544"/>
                  </a:lnTo>
                  <a:lnTo>
                    <a:pt x="1793367" y="32893"/>
                  </a:lnTo>
                  <a:lnTo>
                    <a:pt x="1786890" y="32131"/>
                  </a:lnTo>
                  <a:lnTo>
                    <a:pt x="1780794" y="32131"/>
                  </a:lnTo>
                  <a:lnTo>
                    <a:pt x="1774697" y="32131"/>
                  </a:lnTo>
                  <a:lnTo>
                    <a:pt x="1770380" y="33528"/>
                  </a:lnTo>
                  <a:lnTo>
                    <a:pt x="1767712" y="36322"/>
                  </a:lnTo>
                  <a:lnTo>
                    <a:pt x="1765172" y="39116"/>
                  </a:lnTo>
                  <a:lnTo>
                    <a:pt x="1763775" y="44576"/>
                  </a:lnTo>
                  <a:lnTo>
                    <a:pt x="1763775" y="52705"/>
                  </a:lnTo>
                  <a:lnTo>
                    <a:pt x="1763775" y="63754"/>
                  </a:lnTo>
                  <a:lnTo>
                    <a:pt x="1795018" y="63754"/>
                  </a:lnTo>
                  <a:lnTo>
                    <a:pt x="1795018" y="96647"/>
                  </a:lnTo>
                  <a:lnTo>
                    <a:pt x="1763775" y="96647"/>
                  </a:lnTo>
                  <a:lnTo>
                    <a:pt x="1763775" y="221869"/>
                  </a:lnTo>
                  <a:lnTo>
                    <a:pt x="1721993" y="221869"/>
                  </a:lnTo>
                  <a:lnTo>
                    <a:pt x="1721993" y="96647"/>
                  </a:lnTo>
                  <a:lnTo>
                    <a:pt x="1698751" y="96647"/>
                  </a:lnTo>
                  <a:lnTo>
                    <a:pt x="1698751" y="63754"/>
                  </a:lnTo>
                  <a:lnTo>
                    <a:pt x="1721993" y="63754"/>
                  </a:lnTo>
                  <a:lnTo>
                    <a:pt x="1721993" y="51943"/>
                  </a:lnTo>
                  <a:lnTo>
                    <a:pt x="1734311" y="10287"/>
                  </a:lnTo>
                  <a:lnTo>
                    <a:pt x="1762325" y="380"/>
                  </a:lnTo>
                  <a:lnTo>
                    <a:pt x="1770633" y="0"/>
                  </a:lnTo>
                  <a:close/>
                </a:path>
                <a:path w="1805939" h="230505">
                  <a:moveTo>
                    <a:pt x="606297" y="0"/>
                  </a:moveTo>
                  <a:lnTo>
                    <a:pt x="615203" y="333"/>
                  </a:lnTo>
                  <a:lnTo>
                    <a:pt x="624014" y="1333"/>
                  </a:lnTo>
                  <a:lnTo>
                    <a:pt x="632729" y="3000"/>
                  </a:lnTo>
                  <a:lnTo>
                    <a:pt x="641350" y="5334"/>
                  </a:lnTo>
                  <a:lnTo>
                    <a:pt x="635634" y="34544"/>
                  </a:lnTo>
                  <a:lnTo>
                    <a:pt x="629031" y="32893"/>
                  </a:lnTo>
                  <a:lnTo>
                    <a:pt x="622553" y="32131"/>
                  </a:lnTo>
                  <a:lnTo>
                    <a:pt x="616457" y="32131"/>
                  </a:lnTo>
                  <a:lnTo>
                    <a:pt x="610362" y="32131"/>
                  </a:lnTo>
                  <a:lnTo>
                    <a:pt x="606044" y="33528"/>
                  </a:lnTo>
                  <a:lnTo>
                    <a:pt x="603376" y="36322"/>
                  </a:lnTo>
                  <a:lnTo>
                    <a:pt x="600837" y="39116"/>
                  </a:lnTo>
                  <a:lnTo>
                    <a:pt x="599439" y="44576"/>
                  </a:lnTo>
                  <a:lnTo>
                    <a:pt x="599439" y="52705"/>
                  </a:lnTo>
                  <a:lnTo>
                    <a:pt x="599439" y="63754"/>
                  </a:lnTo>
                  <a:lnTo>
                    <a:pt x="630682" y="63754"/>
                  </a:lnTo>
                  <a:lnTo>
                    <a:pt x="630682" y="96647"/>
                  </a:lnTo>
                  <a:lnTo>
                    <a:pt x="599439" y="96647"/>
                  </a:lnTo>
                  <a:lnTo>
                    <a:pt x="599439" y="221869"/>
                  </a:lnTo>
                  <a:lnTo>
                    <a:pt x="557657" y="221869"/>
                  </a:lnTo>
                  <a:lnTo>
                    <a:pt x="557657" y="96647"/>
                  </a:lnTo>
                  <a:lnTo>
                    <a:pt x="534415" y="96647"/>
                  </a:lnTo>
                  <a:lnTo>
                    <a:pt x="534415" y="63754"/>
                  </a:lnTo>
                  <a:lnTo>
                    <a:pt x="557657" y="63754"/>
                  </a:lnTo>
                  <a:lnTo>
                    <a:pt x="557657" y="51943"/>
                  </a:lnTo>
                  <a:lnTo>
                    <a:pt x="569976" y="10287"/>
                  </a:lnTo>
                  <a:lnTo>
                    <a:pt x="597989" y="380"/>
                  </a:lnTo>
                  <a:lnTo>
                    <a:pt x="606297" y="0"/>
                  </a:lnTo>
                  <a:close/>
                </a:path>
                <a:path w="1805939" h="230505">
                  <a:moveTo>
                    <a:pt x="164972" y="0"/>
                  </a:moveTo>
                  <a:lnTo>
                    <a:pt x="194944" y="0"/>
                  </a:lnTo>
                  <a:lnTo>
                    <a:pt x="79628" y="230250"/>
                  </a:lnTo>
                  <a:lnTo>
                    <a:pt x="48768" y="230250"/>
                  </a:lnTo>
                  <a:lnTo>
                    <a:pt x="164972" y="0"/>
                  </a:lnTo>
                  <a:close/>
                </a:path>
                <a:path w="1805939" h="230505">
                  <a:moveTo>
                    <a:pt x="47751" y="0"/>
                  </a:moveTo>
                  <a:lnTo>
                    <a:pt x="83438" y="13970"/>
                  </a:lnTo>
                  <a:lnTo>
                    <a:pt x="96393" y="57531"/>
                  </a:lnTo>
                  <a:lnTo>
                    <a:pt x="95583" y="71247"/>
                  </a:lnTo>
                  <a:lnTo>
                    <a:pt x="76463" y="107205"/>
                  </a:lnTo>
                  <a:lnTo>
                    <a:pt x="48513" y="115188"/>
                  </a:lnTo>
                  <a:lnTo>
                    <a:pt x="37778" y="114307"/>
                  </a:lnTo>
                  <a:lnTo>
                    <a:pt x="3238" y="83169"/>
                  </a:lnTo>
                  <a:lnTo>
                    <a:pt x="0" y="57531"/>
                  </a:lnTo>
                  <a:lnTo>
                    <a:pt x="809" y="43815"/>
                  </a:lnTo>
                  <a:lnTo>
                    <a:pt x="19927" y="7929"/>
                  </a:lnTo>
                  <a:lnTo>
                    <a:pt x="4775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41705" y="1449069"/>
            <a:ext cx="6689725" cy="304800"/>
            <a:chOff x="841705" y="1449069"/>
            <a:chExt cx="6689725" cy="304800"/>
          </a:xfrm>
        </p:grpSpPr>
        <p:sp>
          <p:nvSpPr>
            <p:cNvPr id="16" name="object 16"/>
            <p:cNvSpPr/>
            <p:nvPr/>
          </p:nvSpPr>
          <p:spPr>
            <a:xfrm>
              <a:off x="850849" y="1458213"/>
              <a:ext cx="6671360" cy="2860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0849" y="1461007"/>
              <a:ext cx="6671945" cy="283210"/>
            </a:xfrm>
            <a:custGeom>
              <a:avLst/>
              <a:gdLst/>
              <a:ahLst/>
              <a:cxnLst/>
              <a:rect l="l" t="t" r="r" b="b"/>
              <a:pathLst>
                <a:path w="6671945" h="283210">
                  <a:moveTo>
                    <a:pt x="3315258" y="177291"/>
                  </a:moveTo>
                  <a:lnTo>
                    <a:pt x="3357041" y="177291"/>
                  </a:lnTo>
                  <a:lnTo>
                    <a:pt x="3357041" y="207137"/>
                  </a:lnTo>
                  <a:lnTo>
                    <a:pt x="3347897" y="249046"/>
                  </a:lnTo>
                  <a:lnTo>
                    <a:pt x="3320084" y="267715"/>
                  </a:lnTo>
                  <a:lnTo>
                    <a:pt x="3311829" y="250443"/>
                  </a:lnTo>
                  <a:lnTo>
                    <a:pt x="3320338" y="247650"/>
                  </a:lnTo>
                  <a:lnTo>
                    <a:pt x="3326307" y="243839"/>
                  </a:lnTo>
                  <a:lnTo>
                    <a:pt x="3329863" y="239013"/>
                  </a:lnTo>
                  <a:lnTo>
                    <a:pt x="3333419" y="234187"/>
                  </a:lnTo>
                  <a:lnTo>
                    <a:pt x="3335324" y="227456"/>
                  </a:lnTo>
                  <a:lnTo>
                    <a:pt x="3335451" y="219075"/>
                  </a:lnTo>
                  <a:lnTo>
                    <a:pt x="3315258" y="219075"/>
                  </a:lnTo>
                  <a:lnTo>
                    <a:pt x="3315258" y="177291"/>
                  </a:lnTo>
                  <a:close/>
                </a:path>
                <a:path w="6671945" h="283210">
                  <a:moveTo>
                    <a:pt x="2793923" y="143128"/>
                  </a:moveTo>
                  <a:lnTo>
                    <a:pt x="2756839" y="152018"/>
                  </a:lnTo>
                  <a:lnTo>
                    <a:pt x="2749219" y="154431"/>
                  </a:lnTo>
                  <a:lnTo>
                    <a:pt x="2745663" y="156844"/>
                  </a:lnTo>
                  <a:lnTo>
                    <a:pt x="2740202" y="160781"/>
                  </a:lnTo>
                  <a:lnTo>
                    <a:pt x="2737535" y="165607"/>
                  </a:lnTo>
                  <a:lnTo>
                    <a:pt x="2737535" y="171576"/>
                  </a:lnTo>
                  <a:lnTo>
                    <a:pt x="2737535" y="177418"/>
                  </a:lnTo>
                  <a:lnTo>
                    <a:pt x="2739694" y="182499"/>
                  </a:lnTo>
                  <a:lnTo>
                    <a:pt x="2744012" y="186816"/>
                  </a:lnTo>
                  <a:lnTo>
                    <a:pt x="2748457" y="191007"/>
                  </a:lnTo>
                  <a:lnTo>
                    <a:pt x="2754045" y="193166"/>
                  </a:lnTo>
                  <a:lnTo>
                    <a:pt x="2760776" y="193166"/>
                  </a:lnTo>
                  <a:lnTo>
                    <a:pt x="2768269" y="193166"/>
                  </a:lnTo>
                  <a:lnTo>
                    <a:pt x="2792272" y="171830"/>
                  </a:lnTo>
                  <a:lnTo>
                    <a:pt x="2793415" y="168275"/>
                  </a:lnTo>
                  <a:lnTo>
                    <a:pt x="2793923" y="161543"/>
                  </a:lnTo>
                  <a:lnTo>
                    <a:pt x="2793923" y="151511"/>
                  </a:lnTo>
                  <a:lnTo>
                    <a:pt x="2793923" y="143128"/>
                  </a:lnTo>
                  <a:close/>
                </a:path>
                <a:path w="6671945" h="283210">
                  <a:moveTo>
                    <a:pt x="4697399" y="136016"/>
                  </a:moveTo>
                  <a:lnTo>
                    <a:pt x="4692954" y="136016"/>
                  </a:lnTo>
                  <a:lnTo>
                    <a:pt x="4689525" y="137794"/>
                  </a:lnTo>
                  <a:lnTo>
                    <a:pt x="4682286" y="169925"/>
                  </a:lnTo>
                  <a:lnTo>
                    <a:pt x="4682596" y="179710"/>
                  </a:lnTo>
                  <a:lnTo>
                    <a:pt x="4693081" y="203834"/>
                  </a:lnTo>
                  <a:lnTo>
                    <a:pt x="4697399" y="203834"/>
                  </a:lnTo>
                  <a:lnTo>
                    <a:pt x="4701971" y="203834"/>
                  </a:lnTo>
                  <a:lnTo>
                    <a:pt x="4712639" y="169925"/>
                  </a:lnTo>
                  <a:lnTo>
                    <a:pt x="4712332" y="160210"/>
                  </a:lnTo>
                  <a:lnTo>
                    <a:pt x="4701971" y="136016"/>
                  </a:lnTo>
                  <a:lnTo>
                    <a:pt x="4697399" y="136016"/>
                  </a:lnTo>
                  <a:close/>
                </a:path>
                <a:path w="6671945" h="283210">
                  <a:moveTo>
                    <a:pt x="4697780" y="112521"/>
                  </a:moveTo>
                  <a:lnTo>
                    <a:pt x="4738734" y="134637"/>
                  </a:lnTo>
                  <a:lnTo>
                    <a:pt x="4745913" y="170052"/>
                  </a:lnTo>
                  <a:lnTo>
                    <a:pt x="4745124" y="183862"/>
                  </a:lnTo>
                  <a:lnTo>
                    <a:pt x="4726111" y="219908"/>
                  </a:lnTo>
                  <a:lnTo>
                    <a:pt x="4698161" y="227837"/>
                  </a:lnTo>
                  <a:lnTo>
                    <a:pt x="4687426" y="226956"/>
                  </a:lnTo>
                  <a:lnTo>
                    <a:pt x="4652886" y="195754"/>
                  </a:lnTo>
                  <a:lnTo>
                    <a:pt x="4649647" y="170052"/>
                  </a:lnTo>
                  <a:lnTo>
                    <a:pt x="4650457" y="156390"/>
                  </a:lnTo>
                  <a:lnTo>
                    <a:pt x="4669598" y="120451"/>
                  </a:lnTo>
                  <a:lnTo>
                    <a:pt x="4697780" y="112521"/>
                  </a:lnTo>
                  <a:close/>
                </a:path>
                <a:path w="6671945" h="283210">
                  <a:moveTo>
                    <a:pt x="6327952" y="91566"/>
                  </a:moveTo>
                  <a:lnTo>
                    <a:pt x="6292107" y="119284"/>
                  </a:lnTo>
                  <a:lnTo>
                    <a:pt x="6289344" y="140080"/>
                  </a:lnTo>
                  <a:lnTo>
                    <a:pt x="6290035" y="151126"/>
                  </a:lnTo>
                  <a:lnTo>
                    <a:pt x="6312887" y="185451"/>
                  </a:lnTo>
                  <a:lnTo>
                    <a:pt x="6327952" y="188594"/>
                  </a:lnTo>
                  <a:lnTo>
                    <a:pt x="6335810" y="187809"/>
                  </a:lnTo>
                  <a:lnTo>
                    <a:pt x="6363782" y="160718"/>
                  </a:lnTo>
                  <a:lnTo>
                    <a:pt x="6366560" y="139700"/>
                  </a:lnTo>
                  <a:lnTo>
                    <a:pt x="6365868" y="128766"/>
                  </a:lnTo>
                  <a:lnTo>
                    <a:pt x="6343002" y="94646"/>
                  </a:lnTo>
                  <a:lnTo>
                    <a:pt x="6327952" y="91566"/>
                  </a:lnTo>
                  <a:close/>
                </a:path>
                <a:path w="6671945" h="283210">
                  <a:moveTo>
                    <a:pt x="5110276" y="91566"/>
                  </a:moveTo>
                  <a:lnTo>
                    <a:pt x="5074431" y="119284"/>
                  </a:lnTo>
                  <a:lnTo>
                    <a:pt x="5071668" y="140080"/>
                  </a:lnTo>
                  <a:lnTo>
                    <a:pt x="5072359" y="151126"/>
                  </a:lnTo>
                  <a:lnTo>
                    <a:pt x="5095211" y="185451"/>
                  </a:lnTo>
                  <a:lnTo>
                    <a:pt x="5110276" y="188594"/>
                  </a:lnTo>
                  <a:lnTo>
                    <a:pt x="5118134" y="187809"/>
                  </a:lnTo>
                  <a:lnTo>
                    <a:pt x="5146106" y="160718"/>
                  </a:lnTo>
                  <a:lnTo>
                    <a:pt x="5148884" y="139700"/>
                  </a:lnTo>
                  <a:lnTo>
                    <a:pt x="5148192" y="128766"/>
                  </a:lnTo>
                  <a:lnTo>
                    <a:pt x="5125326" y="94646"/>
                  </a:lnTo>
                  <a:lnTo>
                    <a:pt x="5110276" y="91566"/>
                  </a:lnTo>
                  <a:close/>
                </a:path>
                <a:path w="6671945" h="283210">
                  <a:moveTo>
                    <a:pt x="1353616" y="91566"/>
                  </a:moveTo>
                  <a:lnTo>
                    <a:pt x="1317771" y="119284"/>
                  </a:lnTo>
                  <a:lnTo>
                    <a:pt x="1315008" y="140080"/>
                  </a:lnTo>
                  <a:lnTo>
                    <a:pt x="1315699" y="151126"/>
                  </a:lnTo>
                  <a:lnTo>
                    <a:pt x="1338551" y="185451"/>
                  </a:lnTo>
                  <a:lnTo>
                    <a:pt x="1353616" y="188594"/>
                  </a:lnTo>
                  <a:lnTo>
                    <a:pt x="1361474" y="187809"/>
                  </a:lnTo>
                  <a:lnTo>
                    <a:pt x="1389446" y="160718"/>
                  </a:lnTo>
                  <a:lnTo>
                    <a:pt x="1392224" y="139700"/>
                  </a:lnTo>
                  <a:lnTo>
                    <a:pt x="1391532" y="128766"/>
                  </a:lnTo>
                  <a:lnTo>
                    <a:pt x="1368666" y="94646"/>
                  </a:lnTo>
                  <a:lnTo>
                    <a:pt x="1353616" y="91566"/>
                  </a:lnTo>
                  <a:close/>
                </a:path>
                <a:path w="6671945" h="283210">
                  <a:moveTo>
                    <a:pt x="250278" y="91566"/>
                  </a:moveTo>
                  <a:lnTo>
                    <a:pt x="214372" y="119284"/>
                  </a:lnTo>
                  <a:lnTo>
                    <a:pt x="211582" y="140080"/>
                  </a:lnTo>
                  <a:lnTo>
                    <a:pt x="212279" y="151126"/>
                  </a:lnTo>
                  <a:lnTo>
                    <a:pt x="235207" y="185451"/>
                  </a:lnTo>
                  <a:lnTo>
                    <a:pt x="250278" y="188594"/>
                  </a:lnTo>
                  <a:lnTo>
                    <a:pt x="258132" y="187809"/>
                  </a:lnTo>
                  <a:lnTo>
                    <a:pt x="286051" y="160718"/>
                  </a:lnTo>
                  <a:lnTo>
                    <a:pt x="288823" y="139700"/>
                  </a:lnTo>
                  <a:lnTo>
                    <a:pt x="288130" y="128766"/>
                  </a:lnTo>
                  <a:lnTo>
                    <a:pt x="265326" y="94646"/>
                  </a:lnTo>
                  <a:lnTo>
                    <a:pt x="250278" y="91566"/>
                  </a:lnTo>
                  <a:close/>
                </a:path>
                <a:path w="6671945" h="283210">
                  <a:moveTo>
                    <a:pt x="5834938" y="89407"/>
                  </a:moveTo>
                  <a:lnTo>
                    <a:pt x="5802855" y="115887"/>
                  </a:lnTo>
                  <a:lnTo>
                    <a:pt x="5800394" y="136778"/>
                  </a:lnTo>
                  <a:lnTo>
                    <a:pt x="5801011" y="148516"/>
                  </a:lnTo>
                  <a:lnTo>
                    <a:pt x="5821032" y="182356"/>
                  </a:lnTo>
                  <a:lnTo>
                    <a:pt x="5834176" y="185292"/>
                  </a:lnTo>
                  <a:lnTo>
                    <a:pt x="5841511" y="184552"/>
                  </a:lnTo>
                  <a:lnTo>
                    <a:pt x="5869961" y="148869"/>
                  </a:lnTo>
                  <a:lnTo>
                    <a:pt x="5870625" y="137794"/>
                  </a:lnTo>
                  <a:lnTo>
                    <a:pt x="5869984" y="126313"/>
                  </a:lnTo>
                  <a:lnTo>
                    <a:pt x="5849035" y="92424"/>
                  </a:lnTo>
                  <a:lnTo>
                    <a:pt x="5834938" y="89407"/>
                  </a:lnTo>
                  <a:close/>
                </a:path>
                <a:path w="6671945" h="283210">
                  <a:moveTo>
                    <a:pt x="3209975" y="89407"/>
                  </a:moveTo>
                  <a:lnTo>
                    <a:pt x="3200831" y="89407"/>
                  </a:lnTo>
                  <a:lnTo>
                    <a:pt x="3193338" y="92709"/>
                  </a:lnTo>
                  <a:lnTo>
                    <a:pt x="3178606" y="126491"/>
                  </a:lnTo>
                  <a:lnTo>
                    <a:pt x="3241090" y="126491"/>
                  </a:lnTo>
                  <a:lnTo>
                    <a:pt x="3218484" y="89407"/>
                  </a:lnTo>
                  <a:lnTo>
                    <a:pt x="3209975" y="89407"/>
                  </a:lnTo>
                  <a:close/>
                </a:path>
                <a:path w="6671945" h="283210">
                  <a:moveTo>
                    <a:pt x="2950641" y="89407"/>
                  </a:moveTo>
                  <a:lnTo>
                    <a:pt x="2918082" y="115871"/>
                  </a:lnTo>
                  <a:lnTo>
                    <a:pt x="2915589" y="136651"/>
                  </a:lnTo>
                  <a:lnTo>
                    <a:pt x="2916068" y="148131"/>
                  </a:lnTo>
                  <a:lnTo>
                    <a:pt x="2935989" y="185435"/>
                  </a:lnTo>
                  <a:lnTo>
                    <a:pt x="2952165" y="189611"/>
                  </a:lnTo>
                  <a:lnTo>
                    <a:pt x="2958857" y="188872"/>
                  </a:lnTo>
                  <a:lnTo>
                    <a:pt x="2984949" y="152368"/>
                  </a:lnTo>
                  <a:lnTo>
                    <a:pt x="2985566" y="140462"/>
                  </a:lnTo>
                  <a:lnTo>
                    <a:pt x="2984949" y="127869"/>
                  </a:lnTo>
                  <a:lnTo>
                    <a:pt x="2964548" y="92440"/>
                  </a:lnTo>
                  <a:lnTo>
                    <a:pt x="2950641" y="89407"/>
                  </a:lnTo>
                  <a:close/>
                </a:path>
                <a:path w="6671945" h="283210">
                  <a:moveTo>
                    <a:pt x="2359583" y="89407"/>
                  </a:moveTo>
                  <a:lnTo>
                    <a:pt x="2350439" y="89407"/>
                  </a:lnTo>
                  <a:lnTo>
                    <a:pt x="2342946" y="92709"/>
                  </a:lnTo>
                  <a:lnTo>
                    <a:pt x="2328214" y="126491"/>
                  </a:lnTo>
                  <a:lnTo>
                    <a:pt x="2390698" y="126491"/>
                  </a:lnTo>
                  <a:lnTo>
                    <a:pt x="2368092" y="89407"/>
                  </a:lnTo>
                  <a:lnTo>
                    <a:pt x="2359583" y="89407"/>
                  </a:lnTo>
                  <a:close/>
                </a:path>
                <a:path w="6671945" h="283210">
                  <a:moveTo>
                    <a:pt x="2004491" y="89407"/>
                  </a:moveTo>
                  <a:lnTo>
                    <a:pt x="1995347" y="89407"/>
                  </a:lnTo>
                  <a:lnTo>
                    <a:pt x="1987854" y="92709"/>
                  </a:lnTo>
                  <a:lnTo>
                    <a:pt x="1973122" y="126491"/>
                  </a:lnTo>
                  <a:lnTo>
                    <a:pt x="2035606" y="126491"/>
                  </a:lnTo>
                  <a:lnTo>
                    <a:pt x="2013000" y="89407"/>
                  </a:lnTo>
                  <a:lnTo>
                    <a:pt x="2004491" y="89407"/>
                  </a:lnTo>
                  <a:close/>
                </a:path>
                <a:path w="6671945" h="283210">
                  <a:moveTo>
                    <a:pt x="698423" y="89407"/>
                  </a:moveTo>
                  <a:lnTo>
                    <a:pt x="689279" y="89407"/>
                  </a:lnTo>
                  <a:lnTo>
                    <a:pt x="681786" y="92709"/>
                  </a:lnTo>
                  <a:lnTo>
                    <a:pt x="667054" y="126491"/>
                  </a:lnTo>
                  <a:lnTo>
                    <a:pt x="729538" y="126491"/>
                  </a:lnTo>
                  <a:lnTo>
                    <a:pt x="706932" y="89407"/>
                  </a:lnTo>
                  <a:lnTo>
                    <a:pt x="698423" y="89407"/>
                  </a:lnTo>
                  <a:close/>
                </a:path>
                <a:path w="6671945" h="283210">
                  <a:moveTo>
                    <a:pt x="5495594" y="60959"/>
                  </a:moveTo>
                  <a:lnTo>
                    <a:pt x="5537504" y="60959"/>
                  </a:lnTo>
                  <a:lnTo>
                    <a:pt x="5537504" y="219075"/>
                  </a:lnTo>
                  <a:lnTo>
                    <a:pt x="5495594" y="219075"/>
                  </a:lnTo>
                  <a:lnTo>
                    <a:pt x="5495594" y="60959"/>
                  </a:lnTo>
                  <a:close/>
                </a:path>
                <a:path w="6671945" h="283210">
                  <a:moveTo>
                    <a:pt x="3721658" y="60959"/>
                  </a:moveTo>
                  <a:lnTo>
                    <a:pt x="3763568" y="60959"/>
                  </a:lnTo>
                  <a:lnTo>
                    <a:pt x="3763568" y="219075"/>
                  </a:lnTo>
                  <a:lnTo>
                    <a:pt x="3721658" y="219075"/>
                  </a:lnTo>
                  <a:lnTo>
                    <a:pt x="3721658" y="60959"/>
                  </a:lnTo>
                  <a:close/>
                </a:path>
                <a:path w="6671945" h="283210">
                  <a:moveTo>
                    <a:pt x="3460419" y="60959"/>
                  </a:moveTo>
                  <a:lnTo>
                    <a:pt x="3500932" y="60959"/>
                  </a:lnTo>
                  <a:lnTo>
                    <a:pt x="3530650" y="164591"/>
                  </a:lnTo>
                  <a:lnTo>
                    <a:pt x="3557828" y="60959"/>
                  </a:lnTo>
                  <a:lnTo>
                    <a:pt x="3598214" y="60959"/>
                  </a:lnTo>
                  <a:lnTo>
                    <a:pt x="3624503" y="164591"/>
                  </a:lnTo>
                  <a:lnTo>
                    <a:pt x="3654729" y="60959"/>
                  </a:lnTo>
                  <a:lnTo>
                    <a:pt x="3696004" y="60959"/>
                  </a:lnTo>
                  <a:lnTo>
                    <a:pt x="3645204" y="219075"/>
                  </a:lnTo>
                  <a:lnTo>
                    <a:pt x="3605072" y="219075"/>
                  </a:lnTo>
                  <a:lnTo>
                    <a:pt x="3577767" y="117475"/>
                  </a:lnTo>
                  <a:lnTo>
                    <a:pt x="3550970" y="219075"/>
                  </a:lnTo>
                  <a:lnTo>
                    <a:pt x="3510330" y="219075"/>
                  </a:lnTo>
                  <a:lnTo>
                    <a:pt x="3460419" y="60959"/>
                  </a:lnTo>
                  <a:close/>
                </a:path>
                <a:path w="6671945" h="283210">
                  <a:moveTo>
                    <a:pt x="2445435" y="60959"/>
                  </a:moveTo>
                  <a:lnTo>
                    <a:pt x="2485948" y="60959"/>
                  </a:lnTo>
                  <a:lnTo>
                    <a:pt x="2515666" y="164591"/>
                  </a:lnTo>
                  <a:lnTo>
                    <a:pt x="2542844" y="60959"/>
                  </a:lnTo>
                  <a:lnTo>
                    <a:pt x="2583230" y="60959"/>
                  </a:lnTo>
                  <a:lnTo>
                    <a:pt x="2609519" y="164591"/>
                  </a:lnTo>
                  <a:lnTo>
                    <a:pt x="2639745" y="60959"/>
                  </a:lnTo>
                  <a:lnTo>
                    <a:pt x="2681020" y="60959"/>
                  </a:lnTo>
                  <a:lnTo>
                    <a:pt x="2630220" y="219075"/>
                  </a:lnTo>
                  <a:lnTo>
                    <a:pt x="2590088" y="219075"/>
                  </a:lnTo>
                  <a:lnTo>
                    <a:pt x="2562783" y="117475"/>
                  </a:lnTo>
                  <a:lnTo>
                    <a:pt x="2535986" y="219075"/>
                  </a:lnTo>
                  <a:lnTo>
                    <a:pt x="2495346" y="219075"/>
                  </a:lnTo>
                  <a:lnTo>
                    <a:pt x="2445435" y="60959"/>
                  </a:lnTo>
                  <a:close/>
                </a:path>
                <a:path w="6671945" h="283210">
                  <a:moveTo>
                    <a:pt x="6526707" y="57403"/>
                  </a:moveTo>
                  <a:lnTo>
                    <a:pt x="6563204" y="71532"/>
                  </a:lnTo>
                  <a:lnTo>
                    <a:pt x="6571411" y="82550"/>
                  </a:lnTo>
                  <a:lnTo>
                    <a:pt x="6576674" y="76648"/>
                  </a:lnTo>
                  <a:lnTo>
                    <a:pt x="6612803" y="57806"/>
                  </a:lnTo>
                  <a:lnTo>
                    <a:pt x="6619544" y="57403"/>
                  </a:lnTo>
                  <a:lnTo>
                    <a:pt x="6627952" y="57854"/>
                  </a:lnTo>
                  <a:lnTo>
                    <a:pt x="6663707" y="78839"/>
                  </a:lnTo>
                  <a:lnTo>
                    <a:pt x="6671360" y="117982"/>
                  </a:lnTo>
                  <a:lnTo>
                    <a:pt x="6671360" y="219075"/>
                  </a:lnTo>
                  <a:lnTo>
                    <a:pt x="6629577" y="219075"/>
                  </a:lnTo>
                  <a:lnTo>
                    <a:pt x="6629577" y="128777"/>
                  </a:lnTo>
                  <a:lnTo>
                    <a:pt x="6629296" y="118034"/>
                  </a:lnTo>
                  <a:lnTo>
                    <a:pt x="6615353" y="89407"/>
                  </a:lnTo>
                  <a:lnTo>
                    <a:pt x="6607352" y="89407"/>
                  </a:lnTo>
                  <a:lnTo>
                    <a:pt x="6601510" y="89407"/>
                  </a:lnTo>
                  <a:lnTo>
                    <a:pt x="6577095" y="123809"/>
                  </a:lnTo>
                  <a:lnTo>
                    <a:pt x="6576237" y="143128"/>
                  </a:lnTo>
                  <a:lnTo>
                    <a:pt x="6576237" y="219075"/>
                  </a:lnTo>
                  <a:lnTo>
                    <a:pt x="6534454" y="219075"/>
                  </a:lnTo>
                  <a:lnTo>
                    <a:pt x="6534454" y="132461"/>
                  </a:lnTo>
                  <a:lnTo>
                    <a:pt x="6534311" y="121959"/>
                  </a:lnTo>
                  <a:lnTo>
                    <a:pt x="6517944" y="89407"/>
                  </a:lnTo>
                  <a:lnTo>
                    <a:pt x="6512610" y="89407"/>
                  </a:lnTo>
                  <a:lnTo>
                    <a:pt x="6506133" y="89407"/>
                  </a:lnTo>
                  <a:lnTo>
                    <a:pt x="6481575" y="122745"/>
                  </a:lnTo>
                  <a:lnTo>
                    <a:pt x="6480733" y="142239"/>
                  </a:lnTo>
                  <a:lnTo>
                    <a:pt x="6480733" y="219075"/>
                  </a:lnTo>
                  <a:lnTo>
                    <a:pt x="6438950" y="219075"/>
                  </a:lnTo>
                  <a:lnTo>
                    <a:pt x="6438950" y="60959"/>
                  </a:lnTo>
                  <a:lnTo>
                    <a:pt x="6477431" y="60959"/>
                  </a:lnTo>
                  <a:lnTo>
                    <a:pt x="6477431" y="82550"/>
                  </a:lnTo>
                  <a:lnTo>
                    <a:pt x="6488292" y="71548"/>
                  </a:lnTo>
                  <a:lnTo>
                    <a:pt x="6500117" y="63690"/>
                  </a:lnTo>
                  <a:lnTo>
                    <a:pt x="6512918" y="58975"/>
                  </a:lnTo>
                  <a:lnTo>
                    <a:pt x="6526707" y="57403"/>
                  </a:lnTo>
                  <a:close/>
                </a:path>
                <a:path w="6671945" h="283210">
                  <a:moveTo>
                    <a:pt x="6327825" y="57403"/>
                  </a:moveTo>
                  <a:lnTo>
                    <a:pt x="6374367" y="70530"/>
                  </a:lnTo>
                  <a:lnTo>
                    <a:pt x="6403771" y="107076"/>
                  </a:lnTo>
                  <a:lnTo>
                    <a:pt x="6409486" y="139572"/>
                  </a:lnTo>
                  <a:lnTo>
                    <a:pt x="6408054" y="156735"/>
                  </a:lnTo>
                  <a:lnTo>
                    <a:pt x="6386372" y="199008"/>
                  </a:lnTo>
                  <a:lnTo>
                    <a:pt x="6344939" y="221154"/>
                  </a:lnTo>
                  <a:lnTo>
                    <a:pt x="6328079" y="222630"/>
                  </a:lnTo>
                  <a:lnTo>
                    <a:pt x="6317360" y="222013"/>
                  </a:lnTo>
                  <a:lnTo>
                    <a:pt x="6277440" y="207347"/>
                  </a:lnTo>
                  <a:lnTo>
                    <a:pt x="6252205" y="173995"/>
                  </a:lnTo>
                  <a:lnTo>
                    <a:pt x="6246418" y="137794"/>
                  </a:lnTo>
                  <a:lnTo>
                    <a:pt x="6247061" y="127486"/>
                  </a:lnTo>
                  <a:lnTo>
                    <a:pt x="6262375" y="88318"/>
                  </a:lnTo>
                  <a:lnTo>
                    <a:pt x="6295482" y="63190"/>
                  </a:lnTo>
                  <a:lnTo>
                    <a:pt x="6327825" y="57403"/>
                  </a:lnTo>
                  <a:close/>
                </a:path>
                <a:path w="6671945" h="283210">
                  <a:moveTo>
                    <a:pt x="6210350" y="57403"/>
                  </a:moveTo>
                  <a:lnTo>
                    <a:pt x="6217423" y="57902"/>
                  </a:lnTo>
                  <a:lnTo>
                    <a:pt x="6224352" y="59388"/>
                  </a:lnTo>
                  <a:lnTo>
                    <a:pt x="6231139" y="61850"/>
                  </a:lnTo>
                  <a:lnTo>
                    <a:pt x="6237782" y="65277"/>
                  </a:lnTo>
                  <a:lnTo>
                    <a:pt x="6224828" y="101853"/>
                  </a:lnTo>
                  <a:lnTo>
                    <a:pt x="6217843" y="97281"/>
                  </a:lnTo>
                  <a:lnTo>
                    <a:pt x="6211239" y="94995"/>
                  </a:lnTo>
                  <a:lnTo>
                    <a:pt x="6205270" y="94995"/>
                  </a:lnTo>
                  <a:lnTo>
                    <a:pt x="6199428" y="94995"/>
                  </a:lnTo>
                  <a:lnTo>
                    <a:pt x="6194475" y="96519"/>
                  </a:lnTo>
                  <a:lnTo>
                    <a:pt x="6190411" y="99821"/>
                  </a:lnTo>
                  <a:lnTo>
                    <a:pt x="6186347" y="102996"/>
                  </a:lnTo>
                  <a:lnTo>
                    <a:pt x="6183045" y="108838"/>
                  </a:lnTo>
                  <a:lnTo>
                    <a:pt x="6177437" y="151850"/>
                  </a:lnTo>
                  <a:lnTo>
                    <a:pt x="6177203" y="170306"/>
                  </a:lnTo>
                  <a:lnTo>
                    <a:pt x="6177203" y="219075"/>
                  </a:lnTo>
                  <a:lnTo>
                    <a:pt x="6135420" y="219075"/>
                  </a:lnTo>
                  <a:lnTo>
                    <a:pt x="6135420" y="60959"/>
                  </a:lnTo>
                  <a:lnTo>
                    <a:pt x="6174282" y="60959"/>
                  </a:lnTo>
                  <a:lnTo>
                    <a:pt x="6174282" y="83438"/>
                  </a:lnTo>
                  <a:lnTo>
                    <a:pt x="6179116" y="76200"/>
                  </a:lnTo>
                  <a:lnTo>
                    <a:pt x="6203619" y="57403"/>
                  </a:lnTo>
                  <a:lnTo>
                    <a:pt x="6210350" y="57403"/>
                  </a:lnTo>
                  <a:close/>
                </a:path>
                <a:path w="6671945" h="283210">
                  <a:moveTo>
                    <a:pt x="5824143" y="57403"/>
                  </a:moveTo>
                  <a:lnTo>
                    <a:pt x="5838169" y="59021"/>
                  </a:lnTo>
                  <a:lnTo>
                    <a:pt x="5850909" y="63865"/>
                  </a:lnTo>
                  <a:lnTo>
                    <a:pt x="5862362" y="71923"/>
                  </a:lnTo>
                  <a:lnTo>
                    <a:pt x="5872530" y="83184"/>
                  </a:lnTo>
                  <a:lnTo>
                    <a:pt x="5872530" y="60959"/>
                  </a:lnTo>
                  <a:lnTo>
                    <a:pt x="5911646" y="60959"/>
                  </a:lnTo>
                  <a:lnTo>
                    <a:pt x="5911646" y="202818"/>
                  </a:lnTo>
                  <a:lnTo>
                    <a:pt x="5907074" y="244728"/>
                  </a:lnTo>
                  <a:lnTo>
                    <a:pt x="5878493" y="276286"/>
                  </a:lnTo>
                  <a:lnTo>
                    <a:pt x="5836716" y="283209"/>
                  </a:lnTo>
                  <a:lnTo>
                    <a:pt x="5818073" y="282352"/>
                  </a:lnTo>
                  <a:lnTo>
                    <a:pt x="5779693" y="269493"/>
                  </a:lnTo>
                  <a:lnTo>
                    <a:pt x="5762929" y="234568"/>
                  </a:lnTo>
                  <a:lnTo>
                    <a:pt x="5762929" y="233171"/>
                  </a:lnTo>
                  <a:lnTo>
                    <a:pt x="5762929" y="231520"/>
                  </a:lnTo>
                  <a:lnTo>
                    <a:pt x="5763056" y="229488"/>
                  </a:lnTo>
                  <a:lnTo>
                    <a:pt x="5810808" y="235330"/>
                  </a:lnTo>
                  <a:lnTo>
                    <a:pt x="5811570" y="240791"/>
                  </a:lnTo>
                  <a:lnTo>
                    <a:pt x="5813475" y="244728"/>
                  </a:lnTo>
                  <a:lnTo>
                    <a:pt x="5816269" y="246761"/>
                  </a:lnTo>
                  <a:lnTo>
                    <a:pt x="5820333" y="249681"/>
                  </a:lnTo>
                  <a:lnTo>
                    <a:pt x="5826556" y="251205"/>
                  </a:lnTo>
                  <a:lnTo>
                    <a:pt x="5835065" y="251205"/>
                  </a:lnTo>
                  <a:lnTo>
                    <a:pt x="5845987" y="251205"/>
                  </a:lnTo>
                  <a:lnTo>
                    <a:pt x="5854115" y="249554"/>
                  </a:lnTo>
                  <a:lnTo>
                    <a:pt x="5859576" y="246252"/>
                  </a:lnTo>
                  <a:lnTo>
                    <a:pt x="5863259" y="244093"/>
                  </a:lnTo>
                  <a:lnTo>
                    <a:pt x="5866053" y="240537"/>
                  </a:lnTo>
                  <a:lnTo>
                    <a:pt x="5867958" y="235712"/>
                  </a:lnTo>
                  <a:lnTo>
                    <a:pt x="5869228" y="232282"/>
                  </a:lnTo>
                  <a:lnTo>
                    <a:pt x="5869863" y="225805"/>
                  </a:lnTo>
                  <a:lnTo>
                    <a:pt x="5869863" y="216534"/>
                  </a:lnTo>
                  <a:lnTo>
                    <a:pt x="5869863" y="193420"/>
                  </a:lnTo>
                  <a:lnTo>
                    <a:pt x="5859910" y="204662"/>
                  </a:lnTo>
                  <a:lnTo>
                    <a:pt x="5848718" y="212677"/>
                  </a:lnTo>
                  <a:lnTo>
                    <a:pt x="5836288" y="217477"/>
                  </a:lnTo>
                  <a:lnTo>
                    <a:pt x="5822619" y="219075"/>
                  </a:lnTo>
                  <a:lnTo>
                    <a:pt x="5807471" y="217386"/>
                  </a:lnTo>
                  <a:lnTo>
                    <a:pt x="5772073" y="192150"/>
                  </a:lnTo>
                  <a:lnTo>
                    <a:pt x="5758393" y="154360"/>
                  </a:lnTo>
                  <a:lnTo>
                    <a:pt x="5757468" y="139191"/>
                  </a:lnTo>
                  <a:lnTo>
                    <a:pt x="5758679" y="120473"/>
                  </a:lnTo>
                  <a:lnTo>
                    <a:pt x="5776645" y="78486"/>
                  </a:lnTo>
                  <a:lnTo>
                    <a:pt x="5810525" y="58715"/>
                  </a:lnTo>
                  <a:lnTo>
                    <a:pt x="5824143" y="57403"/>
                  </a:lnTo>
                  <a:close/>
                </a:path>
                <a:path w="6671945" h="283210">
                  <a:moveTo>
                    <a:pt x="5671616" y="57403"/>
                  </a:moveTo>
                  <a:lnTo>
                    <a:pt x="5710351" y="69976"/>
                  </a:lnTo>
                  <a:lnTo>
                    <a:pt x="5714288" y="75183"/>
                  </a:lnTo>
                  <a:lnTo>
                    <a:pt x="5718225" y="80263"/>
                  </a:lnTo>
                  <a:lnTo>
                    <a:pt x="5724702" y="120903"/>
                  </a:lnTo>
                  <a:lnTo>
                    <a:pt x="5724702" y="219075"/>
                  </a:lnTo>
                  <a:lnTo>
                    <a:pt x="5682919" y="219075"/>
                  </a:lnTo>
                  <a:lnTo>
                    <a:pt x="5682919" y="138429"/>
                  </a:lnTo>
                  <a:lnTo>
                    <a:pt x="5682753" y="126732"/>
                  </a:lnTo>
                  <a:lnTo>
                    <a:pt x="5671489" y="93599"/>
                  </a:lnTo>
                  <a:lnTo>
                    <a:pt x="5667552" y="90804"/>
                  </a:lnTo>
                  <a:lnTo>
                    <a:pt x="5662726" y="89407"/>
                  </a:lnTo>
                  <a:lnTo>
                    <a:pt x="5657011" y="89407"/>
                  </a:lnTo>
                  <a:lnTo>
                    <a:pt x="5649772" y="89407"/>
                  </a:lnTo>
                  <a:lnTo>
                    <a:pt x="5643295" y="91439"/>
                  </a:lnTo>
                  <a:lnTo>
                    <a:pt x="5637580" y="95376"/>
                  </a:lnTo>
                  <a:lnTo>
                    <a:pt x="5631738" y="99313"/>
                  </a:lnTo>
                  <a:lnTo>
                    <a:pt x="5622467" y="147446"/>
                  </a:lnTo>
                  <a:lnTo>
                    <a:pt x="5622467" y="219075"/>
                  </a:lnTo>
                  <a:lnTo>
                    <a:pt x="5580684" y="219075"/>
                  </a:lnTo>
                  <a:lnTo>
                    <a:pt x="5580684" y="60959"/>
                  </a:lnTo>
                  <a:lnTo>
                    <a:pt x="5619546" y="60959"/>
                  </a:lnTo>
                  <a:lnTo>
                    <a:pt x="5619546" y="84200"/>
                  </a:lnTo>
                  <a:lnTo>
                    <a:pt x="5630522" y="72513"/>
                  </a:lnTo>
                  <a:lnTo>
                    <a:pt x="5642867" y="64134"/>
                  </a:lnTo>
                  <a:lnTo>
                    <a:pt x="5656569" y="59090"/>
                  </a:lnTo>
                  <a:lnTo>
                    <a:pt x="5671616" y="57403"/>
                  </a:lnTo>
                  <a:close/>
                </a:path>
                <a:path w="6671945" h="283210">
                  <a:moveTo>
                    <a:pt x="5309031" y="57403"/>
                  </a:moveTo>
                  <a:lnTo>
                    <a:pt x="5345528" y="71532"/>
                  </a:lnTo>
                  <a:lnTo>
                    <a:pt x="5353735" y="82550"/>
                  </a:lnTo>
                  <a:lnTo>
                    <a:pt x="5358998" y="76648"/>
                  </a:lnTo>
                  <a:lnTo>
                    <a:pt x="5395127" y="57806"/>
                  </a:lnTo>
                  <a:lnTo>
                    <a:pt x="5401868" y="57403"/>
                  </a:lnTo>
                  <a:lnTo>
                    <a:pt x="5410276" y="57854"/>
                  </a:lnTo>
                  <a:lnTo>
                    <a:pt x="5446031" y="78839"/>
                  </a:lnTo>
                  <a:lnTo>
                    <a:pt x="5453684" y="117982"/>
                  </a:lnTo>
                  <a:lnTo>
                    <a:pt x="5453684" y="219075"/>
                  </a:lnTo>
                  <a:lnTo>
                    <a:pt x="5411901" y="219075"/>
                  </a:lnTo>
                  <a:lnTo>
                    <a:pt x="5411901" y="128777"/>
                  </a:lnTo>
                  <a:lnTo>
                    <a:pt x="5411620" y="118034"/>
                  </a:lnTo>
                  <a:lnTo>
                    <a:pt x="5397677" y="89407"/>
                  </a:lnTo>
                  <a:lnTo>
                    <a:pt x="5389676" y="89407"/>
                  </a:lnTo>
                  <a:lnTo>
                    <a:pt x="5383834" y="89407"/>
                  </a:lnTo>
                  <a:lnTo>
                    <a:pt x="5359419" y="123809"/>
                  </a:lnTo>
                  <a:lnTo>
                    <a:pt x="5358561" y="143128"/>
                  </a:lnTo>
                  <a:lnTo>
                    <a:pt x="5358561" y="219075"/>
                  </a:lnTo>
                  <a:lnTo>
                    <a:pt x="5316778" y="219075"/>
                  </a:lnTo>
                  <a:lnTo>
                    <a:pt x="5316778" y="132461"/>
                  </a:lnTo>
                  <a:lnTo>
                    <a:pt x="5316635" y="121959"/>
                  </a:lnTo>
                  <a:lnTo>
                    <a:pt x="5300268" y="89407"/>
                  </a:lnTo>
                  <a:lnTo>
                    <a:pt x="5294934" y="89407"/>
                  </a:lnTo>
                  <a:lnTo>
                    <a:pt x="5288457" y="89407"/>
                  </a:lnTo>
                  <a:lnTo>
                    <a:pt x="5263899" y="122745"/>
                  </a:lnTo>
                  <a:lnTo>
                    <a:pt x="5263057" y="142239"/>
                  </a:lnTo>
                  <a:lnTo>
                    <a:pt x="5263057" y="219075"/>
                  </a:lnTo>
                  <a:lnTo>
                    <a:pt x="5221274" y="219075"/>
                  </a:lnTo>
                  <a:lnTo>
                    <a:pt x="5221274" y="60959"/>
                  </a:lnTo>
                  <a:lnTo>
                    <a:pt x="5259755" y="60959"/>
                  </a:lnTo>
                  <a:lnTo>
                    <a:pt x="5259755" y="82550"/>
                  </a:lnTo>
                  <a:lnTo>
                    <a:pt x="5270616" y="71548"/>
                  </a:lnTo>
                  <a:lnTo>
                    <a:pt x="5282441" y="63690"/>
                  </a:lnTo>
                  <a:lnTo>
                    <a:pt x="5295242" y="58975"/>
                  </a:lnTo>
                  <a:lnTo>
                    <a:pt x="5309031" y="57403"/>
                  </a:lnTo>
                  <a:close/>
                </a:path>
                <a:path w="6671945" h="283210">
                  <a:moveTo>
                    <a:pt x="5110149" y="57403"/>
                  </a:moveTo>
                  <a:lnTo>
                    <a:pt x="5156691" y="70530"/>
                  </a:lnTo>
                  <a:lnTo>
                    <a:pt x="5186095" y="107076"/>
                  </a:lnTo>
                  <a:lnTo>
                    <a:pt x="5191810" y="139572"/>
                  </a:lnTo>
                  <a:lnTo>
                    <a:pt x="5190378" y="156735"/>
                  </a:lnTo>
                  <a:lnTo>
                    <a:pt x="5168696" y="199008"/>
                  </a:lnTo>
                  <a:lnTo>
                    <a:pt x="5127263" y="221154"/>
                  </a:lnTo>
                  <a:lnTo>
                    <a:pt x="5110403" y="222630"/>
                  </a:lnTo>
                  <a:lnTo>
                    <a:pt x="5099684" y="222013"/>
                  </a:lnTo>
                  <a:lnTo>
                    <a:pt x="5059764" y="207347"/>
                  </a:lnTo>
                  <a:lnTo>
                    <a:pt x="5034529" y="173995"/>
                  </a:lnTo>
                  <a:lnTo>
                    <a:pt x="5028742" y="137794"/>
                  </a:lnTo>
                  <a:lnTo>
                    <a:pt x="5029385" y="127486"/>
                  </a:lnTo>
                  <a:lnTo>
                    <a:pt x="5044699" y="88318"/>
                  </a:lnTo>
                  <a:lnTo>
                    <a:pt x="5077806" y="63190"/>
                  </a:lnTo>
                  <a:lnTo>
                    <a:pt x="5110149" y="57403"/>
                  </a:lnTo>
                  <a:close/>
                </a:path>
                <a:path w="6671945" h="283210">
                  <a:moveTo>
                    <a:pt x="4936667" y="57403"/>
                  </a:moveTo>
                  <a:lnTo>
                    <a:pt x="4982641" y="69850"/>
                  </a:lnTo>
                  <a:lnTo>
                    <a:pt x="5007025" y="107695"/>
                  </a:lnTo>
                  <a:lnTo>
                    <a:pt x="4965877" y="115188"/>
                  </a:lnTo>
                  <a:lnTo>
                    <a:pt x="4964480" y="106933"/>
                  </a:lnTo>
                  <a:lnTo>
                    <a:pt x="4961305" y="100711"/>
                  </a:lnTo>
                  <a:lnTo>
                    <a:pt x="4956352" y="96646"/>
                  </a:lnTo>
                  <a:lnTo>
                    <a:pt x="4951526" y="92455"/>
                  </a:lnTo>
                  <a:lnTo>
                    <a:pt x="4945176" y="90296"/>
                  </a:lnTo>
                  <a:lnTo>
                    <a:pt x="4937302" y="90296"/>
                  </a:lnTo>
                  <a:lnTo>
                    <a:pt x="4929877" y="90983"/>
                  </a:lnTo>
                  <a:lnTo>
                    <a:pt x="4903606" y="125470"/>
                  </a:lnTo>
                  <a:lnTo>
                    <a:pt x="4903012" y="137159"/>
                  </a:lnTo>
                  <a:lnTo>
                    <a:pt x="4903608" y="150211"/>
                  </a:lnTo>
                  <a:lnTo>
                    <a:pt x="4923555" y="185658"/>
                  </a:lnTo>
                  <a:lnTo>
                    <a:pt x="4937810" y="188594"/>
                  </a:lnTo>
                  <a:lnTo>
                    <a:pt x="4945811" y="188594"/>
                  </a:lnTo>
                  <a:lnTo>
                    <a:pt x="4968036" y="158495"/>
                  </a:lnTo>
                  <a:lnTo>
                    <a:pt x="5009184" y="165480"/>
                  </a:lnTo>
                  <a:lnTo>
                    <a:pt x="4992932" y="200128"/>
                  </a:lnTo>
                  <a:lnTo>
                    <a:pt x="4950381" y="221726"/>
                  </a:lnTo>
                  <a:lnTo>
                    <a:pt x="4935905" y="222630"/>
                  </a:lnTo>
                  <a:lnTo>
                    <a:pt x="4919451" y="221271"/>
                  </a:lnTo>
                  <a:lnTo>
                    <a:pt x="4880660" y="200787"/>
                  </a:lnTo>
                  <a:lnTo>
                    <a:pt x="4861372" y="158496"/>
                  </a:lnTo>
                  <a:lnTo>
                    <a:pt x="4860086" y="140207"/>
                  </a:lnTo>
                  <a:lnTo>
                    <a:pt x="4861372" y="121681"/>
                  </a:lnTo>
                  <a:lnTo>
                    <a:pt x="4880660" y="79247"/>
                  </a:lnTo>
                  <a:lnTo>
                    <a:pt x="4919951" y="58781"/>
                  </a:lnTo>
                  <a:lnTo>
                    <a:pt x="4936667" y="57403"/>
                  </a:lnTo>
                  <a:close/>
                </a:path>
                <a:path w="6671945" h="283210">
                  <a:moveTo>
                    <a:pt x="3207435" y="57403"/>
                  </a:moveTo>
                  <a:lnTo>
                    <a:pt x="3251941" y="70530"/>
                  </a:lnTo>
                  <a:lnTo>
                    <a:pt x="3278127" y="110220"/>
                  </a:lnTo>
                  <a:lnTo>
                    <a:pt x="3282619" y="152145"/>
                  </a:lnTo>
                  <a:lnTo>
                    <a:pt x="3177844" y="152145"/>
                  </a:lnTo>
                  <a:lnTo>
                    <a:pt x="3178626" y="160885"/>
                  </a:lnTo>
                  <a:lnTo>
                    <a:pt x="3205076" y="190746"/>
                  </a:lnTo>
                  <a:lnTo>
                    <a:pt x="3212007" y="191388"/>
                  </a:lnTo>
                  <a:lnTo>
                    <a:pt x="3218611" y="191388"/>
                  </a:lnTo>
                  <a:lnTo>
                    <a:pt x="3224072" y="189611"/>
                  </a:lnTo>
                  <a:lnTo>
                    <a:pt x="3228517" y="186054"/>
                  </a:lnTo>
                  <a:lnTo>
                    <a:pt x="3232962" y="182499"/>
                  </a:lnTo>
                  <a:lnTo>
                    <a:pt x="3236391" y="176656"/>
                  </a:lnTo>
                  <a:lnTo>
                    <a:pt x="3238677" y="168782"/>
                  </a:lnTo>
                  <a:lnTo>
                    <a:pt x="3280333" y="175767"/>
                  </a:lnTo>
                  <a:lnTo>
                    <a:pt x="3254933" y="210692"/>
                  </a:lnTo>
                  <a:lnTo>
                    <a:pt x="3211626" y="222630"/>
                  </a:lnTo>
                  <a:lnTo>
                    <a:pt x="3192312" y="220942"/>
                  </a:lnTo>
                  <a:lnTo>
                    <a:pt x="3150539" y="195706"/>
                  </a:lnTo>
                  <a:lnTo>
                    <a:pt x="3135895" y="156987"/>
                  </a:lnTo>
                  <a:lnTo>
                    <a:pt x="3134918" y="141224"/>
                  </a:lnTo>
                  <a:lnTo>
                    <a:pt x="3136204" y="122654"/>
                  </a:lnTo>
                  <a:lnTo>
                    <a:pt x="3155492" y="79755"/>
                  </a:lnTo>
                  <a:lnTo>
                    <a:pt x="3192408" y="58806"/>
                  </a:lnTo>
                  <a:lnTo>
                    <a:pt x="3207435" y="57403"/>
                  </a:lnTo>
                  <a:close/>
                </a:path>
                <a:path w="6671945" h="283210">
                  <a:moveTo>
                    <a:pt x="2768523" y="57403"/>
                  </a:moveTo>
                  <a:lnTo>
                    <a:pt x="2810179" y="64007"/>
                  </a:lnTo>
                  <a:lnTo>
                    <a:pt x="2833579" y="95345"/>
                  </a:lnTo>
                  <a:lnTo>
                    <a:pt x="2834944" y="118363"/>
                  </a:lnTo>
                  <a:lnTo>
                    <a:pt x="2834563" y="167131"/>
                  </a:lnTo>
                  <a:lnTo>
                    <a:pt x="2834684" y="176845"/>
                  </a:lnTo>
                  <a:lnTo>
                    <a:pt x="2844088" y="219075"/>
                  </a:lnTo>
                  <a:lnTo>
                    <a:pt x="2802686" y="219075"/>
                  </a:lnTo>
                  <a:lnTo>
                    <a:pt x="2801670" y="216280"/>
                  </a:lnTo>
                  <a:lnTo>
                    <a:pt x="2800273" y="212216"/>
                  </a:lnTo>
                  <a:lnTo>
                    <a:pt x="2798622" y="206755"/>
                  </a:lnTo>
                  <a:lnTo>
                    <a:pt x="2797987" y="204215"/>
                  </a:lnTo>
                  <a:lnTo>
                    <a:pt x="2797479" y="202564"/>
                  </a:lnTo>
                  <a:lnTo>
                    <a:pt x="2797225" y="201802"/>
                  </a:lnTo>
                  <a:lnTo>
                    <a:pt x="2791776" y="206708"/>
                  </a:lnTo>
                  <a:lnTo>
                    <a:pt x="2786113" y="210947"/>
                  </a:lnTo>
                  <a:lnTo>
                    <a:pt x="2748203" y="222630"/>
                  </a:lnTo>
                  <a:lnTo>
                    <a:pt x="2736654" y="221799"/>
                  </a:lnTo>
                  <a:lnTo>
                    <a:pt x="2703575" y="202326"/>
                  </a:lnTo>
                  <a:lnTo>
                    <a:pt x="2695752" y="175894"/>
                  </a:lnTo>
                  <a:lnTo>
                    <a:pt x="2695752" y="167004"/>
                  </a:lnTo>
                  <a:lnTo>
                    <a:pt x="2720009" y="135889"/>
                  </a:lnTo>
                  <a:lnTo>
                    <a:pt x="2766831" y="123523"/>
                  </a:lnTo>
                  <a:lnTo>
                    <a:pt x="2778128" y="120903"/>
                  </a:lnTo>
                  <a:lnTo>
                    <a:pt x="2787163" y="118379"/>
                  </a:lnTo>
                  <a:lnTo>
                    <a:pt x="2793923" y="115950"/>
                  </a:lnTo>
                  <a:lnTo>
                    <a:pt x="2793923" y="111759"/>
                  </a:lnTo>
                  <a:lnTo>
                    <a:pt x="2793923" y="103758"/>
                  </a:lnTo>
                  <a:lnTo>
                    <a:pt x="2791891" y="98043"/>
                  </a:lnTo>
                  <a:lnTo>
                    <a:pt x="2787954" y="94614"/>
                  </a:lnTo>
                  <a:lnTo>
                    <a:pt x="2784017" y="91186"/>
                  </a:lnTo>
                  <a:lnTo>
                    <a:pt x="2776524" y="89407"/>
                  </a:lnTo>
                  <a:lnTo>
                    <a:pt x="2765475" y="89407"/>
                  </a:lnTo>
                  <a:lnTo>
                    <a:pt x="2758109" y="89407"/>
                  </a:lnTo>
                  <a:lnTo>
                    <a:pt x="2752267" y="90931"/>
                  </a:lnTo>
                  <a:lnTo>
                    <a:pt x="2748076" y="93852"/>
                  </a:lnTo>
                  <a:lnTo>
                    <a:pt x="2743885" y="96774"/>
                  </a:lnTo>
                  <a:lnTo>
                    <a:pt x="2740583" y="101853"/>
                  </a:lnTo>
                  <a:lnTo>
                    <a:pt x="2737916" y="109219"/>
                  </a:lnTo>
                  <a:lnTo>
                    <a:pt x="2700070" y="102362"/>
                  </a:lnTo>
                  <a:lnTo>
                    <a:pt x="2722041" y="68452"/>
                  </a:lnTo>
                  <a:lnTo>
                    <a:pt x="2754045" y="58094"/>
                  </a:lnTo>
                  <a:lnTo>
                    <a:pt x="2768523" y="57403"/>
                  </a:lnTo>
                  <a:close/>
                </a:path>
                <a:path w="6671945" h="283210">
                  <a:moveTo>
                    <a:pt x="2357043" y="57403"/>
                  </a:moveTo>
                  <a:lnTo>
                    <a:pt x="2401549" y="70530"/>
                  </a:lnTo>
                  <a:lnTo>
                    <a:pt x="2427735" y="110220"/>
                  </a:lnTo>
                  <a:lnTo>
                    <a:pt x="2432227" y="152145"/>
                  </a:lnTo>
                  <a:lnTo>
                    <a:pt x="2327452" y="152145"/>
                  </a:lnTo>
                  <a:lnTo>
                    <a:pt x="2328234" y="160885"/>
                  </a:lnTo>
                  <a:lnTo>
                    <a:pt x="2354684" y="190746"/>
                  </a:lnTo>
                  <a:lnTo>
                    <a:pt x="2361615" y="191388"/>
                  </a:lnTo>
                  <a:lnTo>
                    <a:pt x="2368219" y="191388"/>
                  </a:lnTo>
                  <a:lnTo>
                    <a:pt x="2373680" y="189611"/>
                  </a:lnTo>
                  <a:lnTo>
                    <a:pt x="2378125" y="186054"/>
                  </a:lnTo>
                  <a:lnTo>
                    <a:pt x="2382570" y="182499"/>
                  </a:lnTo>
                  <a:lnTo>
                    <a:pt x="2385999" y="176656"/>
                  </a:lnTo>
                  <a:lnTo>
                    <a:pt x="2388285" y="168782"/>
                  </a:lnTo>
                  <a:lnTo>
                    <a:pt x="2429941" y="175767"/>
                  </a:lnTo>
                  <a:lnTo>
                    <a:pt x="2404541" y="210692"/>
                  </a:lnTo>
                  <a:lnTo>
                    <a:pt x="2361234" y="222630"/>
                  </a:lnTo>
                  <a:lnTo>
                    <a:pt x="2341920" y="220942"/>
                  </a:lnTo>
                  <a:lnTo>
                    <a:pt x="2300147" y="195706"/>
                  </a:lnTo>
                  <a:lnTo>
                    <a:pt x="2285503" y="156987"/>
                  </a:lnTo>
                  <a:lnTo>
                    <a:pt x="2284526" y="141224"/>
                  </a:lnTo>
                  <a:lnTo>
                    <a:pt x="2285812" y="122654"/>
                  </a:lnTo>
                  <a:lnTo>
                    <a:pt x="2305100" y="79755"/>
                  </a:lnTo>
                  <a:lnTo>
                    <a:pt x="2342016" y="58806"/>
                  </a:lnTo>
                  <a:lnTo>
                    <a:pt x="2357043" y="57403"/>
                  </a:lnTo>
                  <a:close/>
                </a:path>
                <a:path w="6671945" h="283210">
                  <a:moveTo>
                    <a:pt x="2201468" y="57403"/>
                  </a:moveTo>
                  <a:lnTo>
                    <a:pt x="2240203" y="69976"/>
                  </a:lnTo>
                  <a:lnTo>
                    <a:pt x="2244140" y="75183"/>
                  </a:lnTo>
                  <a:lnTo>
                    <a:pt x="2248077" y="80263"/>
                  </a:lnTo>
                  <a:lnTo>
                    <a:pt x="2254554" y="120903"/>
                  </a:lnTo>
                  <a:lnTo>
                    <a:pt x="2254554" y="219075"/>
                  </a:lnTo>
                  <a:lnTo>
                    <a:pt x="2212771" y="219075"/>
                  </a:lnTo>
                  <a:lnTo>
                    <a:pt x="2212771" y="138429"/>
                  </a:lnTo>
                  <a:lnTo>
                    <a:pt x="2212605" y="126732"/>
                  </a:lnTo>
                  <a:lnTo>
                    <a:pt x="2201341" y="93599"/>
                  </a:lnTo>
                  <a:lnTo>
                    <a:pt x="2197404" y="90804"/>
                  </a:lnTo>
                  <a:lnTo>
                    <a:pt x="2192578" y="89407"/>
                  </a:lnTo>
                  <a:lnTo>
                    <a:pt x="2186863" y="89407"/>
                  </a:lnTo>
                  <a:lnTo>
                    <a:pt x="2179624" y="89407"/>
                  </a:lnTo>
                  <a:lnTo>
                    <a:pt x="2173147" y="91439"/>
                  </a:lnTo>
                  <a:lnTo>
                    <a:pt x="2167432" y="95376"/>
                  </a:lnTo>
                  <a:lnTo>
                    <a:pt x="2161590" y="99313"/>
                  </a:lnTo>
                  <a:lnTo>
                    <a:pt x="2152319" y="147446"/>
                  </a:lnTo>
                  <a:lnTo>
                    <a:pt x="2152319" y="219075"/>
                  </a:lnTo>
                  <a:lnTo>
                    <a:pt x="2110536" y="219075"/>
                  </a:lnTo>
                  <a:lnTo>
                    <a:pt x="2110536" y="60959"/>
                  </a:lnTo>
                  <a:lnTo>
                    <a:pt x="2149398" y="60959"/>
                  </a:lnTo>
                  <a:lnTo>
                    <a:pt x="2149398" y="84200"/>
                  </a:lnTo>
                  <a:lnTo>
                    <a:pt x="2160374" y="72513"/>
                  </a:lnTo>
                  <a:lnTo>
                    <a:pt x="2172719" y="64134"/>
                  </a:lnTo>
                  <a:lnTo>
                    <a:pt x="2186421" y="59090"/>
                  </a:lnTo>
                  <a:lnTo>
                    <a:pt x="2201468" y="57403"/>
                  </a:lnTo>
                  <a:close/>
                </a:path>
                <a:path w="6671945" h="283210">
                  <a:moveTo>
                    <a:pt x="2001951" y="57403"/>
                  </a:moveTo>
                  <a:lnTo>
                    <a:pt x="2046457" y="70530"/>
                  </a:lnTo>
                  <a:lnTo>
                    <a:pt x="2072643" y="110220"/>
                  </a:lnTo>
                  <a:lnTo>
                    <a:pt x="2077135" y="152145"/>
                  </a:lnTo>
                  <a:lnTo>
                    <a:pt x="1972360" y="152145"/>
                  </a:lnTo>
                  <a:lnTo>
                    <a:pt x="1973142" y="160885"/>
                  </a:lnTo>
                  <a:lnTo>
                    <a:pt x="1999592" y="190746"/>
                  </a:lnTo>
                  <a:lnTo>
                    <a:pt x="2006523" y="191388"/>
                  </a:lnTo>
                  <a:lnTo>
                    <a:pt x="2013127" y="191388"/>
                  </a:lnTo>
                  <a:lnTo>
                    <a:pt x="2018588" y="189611"/>
                  </a:lnTo>
                  <a:lnTo>
                    <a:pt x="2023033" y="186054"/>
                  </a:lnTo>
                  <a:lnTo>
                    <a:pt x="2027478" y="182499"/>
                  </a:lnTo>
                  <a:lnTo>
                    <a:pt x="2030907" y="176656"/>
                  </a:lnTo>
                  <a:lnTo>
                    <a:pt x="2033193" y="168782"/>
                  </a:lnTo>
                  <a:lnTo>
                    <a:pt x="2074849" y="175767"/>
                  </a:lnTo>
                  <a:lnTo>
                    <a:pt x="2049449" y="210692"/>
                  </a:lnTo>
                  <a:lnTo>
                    <a:pt x="2006142" y="222630"/>
                  </a:lnTo>
                  <a:lnTo>
                    <a:pt x="1986828" y="220942"/>
                  </a:lnTo>
                  <a:lnTo>
                    <a:pt x="1945055" y="195706"/>
                  </a:lnTo>
                  <a:lnTo>
                    <a:pt x="1930411" y="156987"/>
                  </a:lnTo>
                  <a:lnTo>
                    <a:pt x="1929434" y="141224"/>
                  </a:lnTo>
                  <a:lnTo>
                    <a:pt x="1930720" y="122654"/>
                  </a:lnTo>
                  <a:lnTo>
                    <a:pt x="1950008" y="79755"/>
                  </a:lnTo>
                  <a:lnTo>
                    <a:pt x="1986924" y="58806"/>
                  </a:lnTo>
                  <a:lnTo>
                    <a:pt x="2001951" y="57403"/>
                  </a:lnTo>
                  <a:close/>
                </a:path>
                <a:path w="6671945" h="283210">
                  <a:moveTo>
                    <a:pt x="1895906" y="57403"/>
                  </a:moveTo>
                  <a:lnTo>
                    <a:pt x="1902979" y="57902"/>
                  </a:lnTo>
                  <a:lnTo>
                    <a:pt x="1909908" y="59388"/>
                  </a:lnTo>
                  <a:lnTo>
                    <a:pt x="1916695" y="61850"/>
                  </a:lnTo>
                  <a:lnTo>
                    <a:pt x="1923338" y="65277"/>
                  </a:lnTo>
                  <a:lnTo>
                    <a:pt x="1910511" y="101853"/>
                  </a:lnTo>
                  <a:lnTo>
                    <a:pt x="1903399" y="97281"/>
                  </a:lnTo>
                  <a:lnTo>
                    <a:pt x="1896795" y="94995"/>
                  </a:lnTo>
                  <a:lnTo>
                    <a:pt x="1890826" y="94995"/>
                  </a:lnTo>
                  <a:lnTo>
                    <a:pt x="1884984" y="94995"/>
                  </a:lnTo>
                  <a:lnTo>
                    <a:pt x="1880031" y="96519"/>
                  </a:lnTo>
                  <a:lnTo>
                    <a:pt x="1875967" y="99821"/>
                  </a:lnTo>
                  <a:lnTo>
                    <a:pt x="1871903" y="102996"/>
                  </a:lnTo>
                  <a:lnTo>
                    <a:pt x="1868601" y="108838"/>
                  </a:lnTo>
                  <a:lnTo>
                    <a:pt x="1863101" y="151850"/>
                  </a:lnTo>
                  <a:lnTo>
                    <a:pt x="1862886" y="170306"/>
                  </a:lnTo>
                  <a:lnTo>
                    <a:pt x="1862886" y="219075"/>
                  </a:lnTo>
                  <a:lnTo>
                    <a:pt x="1820976" y="219075"/>
                  </a:lnTo>
                  <a:lnTo>
                    <a:pt x="1820976" y="60959"/>
                  </a:lnTo>
                  <a:lnTo>
                    <a:pt x="1859838" y="60959"/>
                  </a:lnTo>
                  <a:lnTo>
                    <a:pt x="1859838" y="83438"/>
                  </a:lnTo>
                  <a:lnTo>
                    <a:pt x="1864672" y="76200"/>
                  </a:lnTo>
                  <a:lnTo>
                    <a:pt x="1889175" y="57403"/>
                  </a:lnTo>
                  <a:lnTo>
                    <a:pt x="1895906" y="57403"/>
                  </a:lnTo>
                  <a:close/>
                </a:path>
                <a:path w="6671945" h="283210">
                  <a:moveTo>
                    <a:pt x="1552371" y="57403"/>
                  </a:moveTo>
                  <a:lnTo>
                    <a:pt x="1588868" y="71532"/>
                  </a:lnTo>
                  <a:lnTo>
                    <a:pt x="1597075" y="82550"/>
                  </a:lnTo>
                  <a:lnTo>
                    <a:pt x="1602338" y="76648"/>
                  </a:lnTo>
                  <a:lnTo>
                    <a:pt x="1638467" y="57806"/>
                  </a:lnTo>
                  <a:lnTo>
                    <a:pt x="1645208" y="57403"/>
                  </a:lnTo>
                  <a:lnTo>
                    <a:pt x="1653616" y="57854"/>
                  </a:lnTo>
                  <a:lnTo>
                    <a:pt x="1689371" y="78839"/>
                  </a:lnTo>
                  <a:lnTo>
                    <a:pt x="1697024" y="117982"/>
                  </a:lnTo>
                  <a:lnTo>
                    <a:pt x="1697024" y="219075"/>
                  </a:lnTo>
                  <a:lnTo>
                    <a:pt x="1655241" y="219075"/>
                  </a:lnTo>
                  <a:lnTo>
                    <a:pt x="1655241" y="128777"/>
                  </a:lnTo>
                  <a:lnTo>
                    <a:pt x="1654960" y="118034"/>
                  </a:lnTo>
                  <a:lnTo>
                    <a:pt x="1641017" y="89407"/>
                  </a:lnTo>
                  <a:lnTo>
                    <a:pt x="1633016" y="89407"/>
                  </a:lnTo>
                  <a:lnTo>
                    <a:pt x="1627174" y="89407"/>
                  </a:lnTo>
                  <a:lnTo>
                    <a:pt x="1602759" y="123809"/>
                  </a:lnTo>
                  <a:lnTo>
                    <a:pt x="1601901" y="143128"/>
                  </a:lnTo>
                  <a:lnTo>
                    <a:pt x="1601901" y="219075"/>
                  </a:lnTo>
                  <a:lnTo>
                    <a:pt x="1560118" y="219075"/>
                  </a:lnTo>
                  <a:lnTo>
                    <a:pt x="1560118" y="132461"/>
                  </a:lnTo>
                  <a:lnTo>
                    <a:pt x="1559975" y="121959"/>
                  </a:lnTo>
                  <a:lnTo>
                    <a:pt x="1543608" y="89407"/>
                  </a:lnTo>
                  <a:lnTo>
                    <a:pt x="1538274" y="89407"/>
                  </a:lnTo>
                  <a:lnTo>
                    <a:pt x="1531797" y="89407"/>
                  </a:lnTo>
                  <a:lnTo>
                    <a:pt x="1507239" y="122745"/>
                  </a:lnTo>
                  <a:lnTo>
                    <a:pt x="1506397" y="142239"/>
                  </a:lnTo>
                  <a:lnTo>
                    <a:pt x="1506397" y="219075"/>
                  </a:lnTo>
                  <a:lnTo>
                    <a:pt x="1464614" y="219075"/>
                  </a:lnTo>
                  <a:lnTo>
                    <a:pt x="1464614" y="60959"/>
                  </a:lnTo>
                  <a:lnTo>
                    <a:pt x="1503095" y="60959"/>
                  </a:lnTo>
                  <a:lnTo>
                    <a:pt x="1503095" y="82550"/>
                  </a:lnTo>
                  <a:lnTo>
                    <a:pt x="1513956" y="71548"/>
                  </a:lnTo>
                  <a:lnTo>
                    <a:pt x="1525781" y="63690"/>
                  </a:lnTo>
                  <a:lnTo>
                    <a:pt x="1538582" y="58975"/>
                  </a:lnTo>
                  <a:lnTo>
                    <a:pt x="1552371" y="57403"/>
                  </a:lnTo>
                  <a:close/>
                </a:path>
                <a:path w="6671945" h="283210">
                  <a:moveTo>
                    <a:pt x="1353489" y="57403"/>
                  </a:moveTo>
                  <a:lnTo>
                    <a:pt x="1400031" y="70530"/>
                  </a:lnTo>
                  <a:lnTo>
                    <a:pt x="1429435" y="107076"/>
                  </a:lnTo>
                  <a:lnTo>
                    <a:pt x="1435150" y="139572"/>
                  </a:lnTo>
                  <a:lnTo>
                    <a:pt x="1433718" y="156735"/>
                  </a:lnTo>
                  <a:lnTo>
                    <a:pt x="1412036" y="199008"/>
                  </a:lnTo>
                  <a:lnTo>
                    <a:pt x="1370603" y="221154"/>
                  </a:lnTo>
                  <a:lnTo>
                    <a:pt x="1353743" y="222630"/>
                  </a:lnTo>
                  <a:lnTo>
                    <a:pt x="1343024" y="222013"/>
                  </a:lnTo>
                  <a:lnTo>
                    <a:pt x="1303104" y="207347"/>
                  </a:lnTo>
                  <a:lnTo>
                    <a:pt x="1277869" y="173995"/>
                  </a:lnTo>
                  <a:lnTo>
                    <a:pt x="1272082" y="137794"/>
                  </a:lnTo>
                  <a:lnTo>
                    <a:pt x="1272725" y="127486"/>
                  </a:lnTo>
                  <a:lnTo>
                    <a:pt x="1288039" y="88318"/>
                  </a:lnTo>
                  <a:lnTo>
                    <a:pt x="1321146" y="63190"/>
                  </a:lnTo>
                  <a:lnTo>
                    <a:pt x="1353489" y="57403"/>
                  </a:lnTo>
                  <a:close/>
                </a:path>
                <a:path w="6671945" h="283210">
                  <a:moveTo>
                    <a:pt x="1236014" y="57403"/>
                  </a:moveTo>
                  <a:lnTo>
                    <a:pt x="1243087" y="57902"/>
                  </a:lnTo>
                  <a:lnTo>
                    <a:pt x="1250016" y="59388"/>
                  </a:lnTo>
                  <a:lnTo>
                    <a:pt x="1256803" y="61850"/>
                  </a:lnTo>
                  <a:lnTo>
                    <a:pt x="1263446" y="65277"/>
                  </a:lnTo>
                  <a:lnTo>
                    <a:pt x="1250619" y="101853"/>
                  </a:lnTo>
                  <a:lnTo>
                    <a:pt x="1243507" y="97281"/>
                  </a:lnTo>
                  <a:lnTo>
                    <a:pt x="1236903" y="94995"/>
                  </a:lnTo>
                  <a:lnTo>
                    <a:pt x="1230934" y="94995"/>
                  </a:lnTo>
                  <a:lnTo>
                    <a:pt x="1225092" y="94995"/>
                  </a:lnTo>
                  <a:lnTo>
                    <a:pt x="1220139" y="96519"/>
                  </a:lnTo>
                  <a:lnTo>
                    <a:pt x="1216075" y="99821"/>
                  </a:lnTo>
                  <a:lnTo>
                    <a:pt x="1212011" y="102996"/>
                  </a:lnTo>
                  <a:lnTo>
                    <a:pt x="1208709" y="108838"/>
                  </a:lnTo>
                  <a:lnTo>
                    <a:pt x="1203209" y="151850"/>
                  </a:lnTo>
                  <a:lnTo>
                    <a:pt x="1202994" y="170306"/>
                  </a:lnTo>
                  <a:lnTo>
                    <a:pt x="1202994" y="219075"/>
                  </a:lnTo>
                  <a:lnTo>
                    <a:pt x="1161084" y="219075"/>
                  </a:lnTo>
                  <a:lnTo>
                    <a:pt x="1161084" y="60959"/>
                  </a:lnTo>
                  <a:lnTo>
                    <a:pt x="1199946" y="60959"/>
                  </a:lnTo>
                  <a:lnTo>
                    <a:pt x="1199946" y="83438"/>
                  </a:lnTo>
                  <a:lnTo>
                    <a:pt x="1204780" y="76200"/>
                  </a:lnTo>
                  <a:lnTo>
                    <a:pt x="1229283" y="57403"/>
                  </a:lnTo>
                  <a:lnTo>
                    <a:pt x="1236014" y="57403"/>
                  </a:lnTo>
                  <a:close/>
                </a:path>
                <a:path w="6671945" h="283210">
                  <a:moveTo>
                    <a:pt x="862380" y="57403"/>
                  </a:moveTo>
                  <a:lnTo>
                    <a:pt x="901635" y="63404"/>
                  </a:lnTo>
                  <a:lnTo>
                    <a:pt x="932357" y="99313"/>
                  </a:lnTo>
                  <a:lnTo>
                    <a:pt x="892860" y="106552"/>
                  </a:lnTo>
                  <a:lnTo>
                    <a:pt x="891209" y="100456"/>
                  </a:lnTo>
                  <a:lnTo>
                    <a:pt x="888034" y="95630"/>
                  </a:lnTo>
                  <a:lnTo>
                    <a:pt x="883208" y="92455"/>
                  </a:lnTo>
                  <a:lnTo>
                    <a:pt x="878509" y="89153"/>
                  </a:lnTo>
                  <a:lnTo>
                    <a:pt x="871778" y="87502"/>
                  </a:lnTo>
                  <a:lnTo>
                    <a:pt x="863142" y="87502"/>
                  </a:lnTo>
                  <a:lnTo>
                    <a:pt x="852093" y="87502"/>
                  </a:lnTo>
                  <a:lnTo>
                    <a:pt x="844219" y="89026"/>
                  </a:lnTo>
                  <a:lnTo>
                    <a:pt x="839393" y="92075"/>
                  </a:lnTo>
                  <a:lnTo>
                    <a:pt x="836218" y="94361"/>
                  </a:lnTo>
                  <a:lnTo>
                    <a:pt x="834694" y="97154"/>
                  </a:lnTo>
                  <a:lnTo>
                    <a:pt x="834694" y="100583"/>
                  </a:lnTo>
                  <a:lnTo>
                    <a:pt x="834694" y="103631"/>
                  </a:lnTo>
                  <a:lnTo>
                    <a:pt x="877874" y="119887"/>
                  </a:lnTo>
                  <a:lnTo>
                    <a:pt x="893356" y="123912"/>
                  </a:lnTo>
                  <a:lnTo>
                    <a:pt x="930298" y="144704"/>
                  </a:lnTo>
                  <a:lnTo>
                    <a:pt x="937691" y="169671"/>
                  </a:lnTo>
                  <a:lnTo>
                    <a:pt x="936550" y="180149"/>
                  </a:lnTo>
                  <a:lnTo>
                    <a:pt x="909315" y="213844"/>
                  </a:lnTo>
                  <a:lnTo>
                    <a:pt x="865809" y="222630"/>
                  </a:lnTo>
                  <a:lnTo>
                    <a:pt x="850472" y="221819"/>
                  </a:lnTo>
                  <a:lnTo>
                    <a:pt x="806028" y="202404"/>
                  </a:lnTo>
                  <a:lnTo>
                    <a:pt x="789990" y="173989"/>
                  </a:lnTo>
                  <a:lnTo>
                    <a:pt x="832027" y="167512"/>
                  </a:lnTo>
                  <a:lnTo>
                    <a:pt x="833805" y="175767"/>
                  </a:lnTo>
                  <a:lnTo>
                    <a:pt x="837361" y="181863"/>
                  </a:lnTo>
                  <a:lnTo>
                    <a:pt x="842822" y="186054"/>
                  </a:lnTo>
                  <a:lnTo>
                    <a:pt x="848283" y="190372"/>
                  </a:lnTo>
                  <a:lnTo>
                    <a:pt x="855903" y="192404"/>
                  </a:lnTo>
                  <a:lnTo>
                    <a:pt x="865809" y="192404"/>
                  </a:lnTo>
                  <a:lnTo>
                    <a:pt x="876604" y="192404"/>
                  </a:lnTo>
                  <a:lnTo>
                    <a:pt x="884732" y="190500"/>
                  </a:lnTo>
                  <a:lnTo>
                    <a:pt x="890193" y="186436"/>
                  </a:lnTo>
                  <a:lnTo>
                    <a:pt x="893876" y="183641"/>
                  </a:lnTo>
                  <a:lnTo>
                    <a:pt x="895654" y="179958"/>
                  </a:lnTo>
                  <a:lnTo>
                    <a:pt x="895654" y="175259"/>
                  </a:lnTo>
                  <a:lnTo>
                    <a:pt x="895654" y="172084"/>
                  </a:lnTo>
                  <a:lnTo>
                    <a:pt x="878763" y="161925"/>
                  </a:lnTo>
                  <a:lnTo>
                    <a:pt x="855758" y="156444"/>
                  </a:lnTo>
                  <a:lnTo>
                    <a:pt x="814628" y="141477"/>
                  </a:lnTo>
                  <a:lnTo>
                    <a:pt x="795832" y="105917"/>
                  </a:lnTo>
                  <a:lnTo>
                    <a:pt x="796854" y="96109"/>
                  </a:lnTo>
                  <a:lnTo>
                    <a:pt x="821304" y="65279"/>
                  </a:lnTo>
                  <a:lnTo>
                    <a:pt x="846450" y="58283"/>
                  </a:lnTo>
                  <a:lnTo>
                    <a:pt x="862380" y="57403"/>
                  </a:lnTo>
                  <a:close/>
                </a:path>
                <a:path w="6671945" h="283210">
                  <a:moveTo>
                    <a:pt x="695883" y="57403"/>
                  </a:moveTo>
                  <a:lnTo>
                    <a:pt x="740389" y="70530"/>
                  </a:lnTo>
                  <a:lnTo>
                    <a:pt x="766575" y="110220"/>
                  </a:lnTo>
                  <a:lnTo>
                    <a:pt x="771067" y="152145"/>
                  </a:lnTo>
                  <a:lnTo>
                    <a:pt x="666292" y="152145"/>
                  </a:lnTo>
                  <a:lnTo>
                    <a:pt x="667074" y="160885"/>
                  </a:lnTo>
                  <a:lnTo>
                    <a:pt x="693524" y="190746"/>
                  </a:lnTo>
                  <a:lnTo>
                    <a:pt x="700455" y="191388"/>
                  </a:lnTo>
                  <a:lnTo>
                    <a:pt x="707059" y="191388"/>
                  </a:lnTo>
                  <a:lnTo>
                    <a:pt x="712520" y="189611"/>
                  </a:lnTo>
                  <a:lnTo>
                    <a:pt x="716965" y="186054"/>
                  </a:lnTo>
                  <a:lnTo>
                    <a:pt x="721410" y="182499"/>
                  </a:lnTo>
                  <a:lnTo>
                    <a:pt x="724839" y="176656"/>
                  </a:lnTo>
                  <a:lnTo>
                    <a:pt x="727125" y="168782"/>
                  </a:lnTo>
                  <a:lnTo>
                    <a:pt x="768781" y="175767"/>
                  </a:lnTo>
                  <a:lnTo>
                    <a:pt x="743381" y="210692"/>
                  </a:lnTo>
                  <a:lnTo>
                    <a:pt x="700074" y="222630"/>
                  </a:lnTo>
                  <a:lnTo>
                    <a:pt x="680760" y="220942"/>
                  </a:lnTo>
                  <a:lnTo>
                    <a:pt x="638987" y="195706"/>
                  </a:lnTo>
                  <a:lnTo>
                    <a:pt x="624343" y="156987"/>
                  </a:lnTo>
                  <a:lnTo>
                    <a:pt x="623366" y="141224"/>
                  </a:lnTo>
                  <a:lnTo>
                    <a:pt x="624652" y="122654"/>
                  </a:lnTo>
                  <a:lnTo>
                    <a:pt x="643940" y="79755"/>
                  </a:lnTo>
                  <a:lnTo>
                    <a:pt x="680856" y="58806"/>
                  </a:lnTo>
                  <a:lnTo>
                    <a:pt x="695883" y="57403"/>
                  </a:lnTo>
                  <a:close/>
                </a:path>
                <a:path w="6671945" h="283210">
                  <a:moveTo>
                    <a:pt x="448995" y="57403"/>
                  </a:moveTo>
                  <a:lnTo>
                    <a:pt x="485492" y="71532"/>
                  </a:lnTo>
                  <a:lnTo>
                    <a:pt x="493699" y="82550"/>
                  </a:lnTo>
                  <a:lnTo>
                    <a:pt x="498962" y="76648"/>
                  </a:lnTo>
                  <a:lnTo>
                    <a:pt x="535091" y="57806"/>
                  </a:lnTo>
                  <a:lnTo>
                    <a:pt x="541832" y="57403"/>
                  </a:lnTo>
                  <a:lnTo>
                    <a:pt x="550240" y="57854"/>
                  </a:lnTo>
                  <a:lnTo>
                    <a:pt x="585995" y="78839"/>
                  </a:lnTo>
                  <a:lnTo>
                    <a:pt x="593648" y="117982"/>
                  </a:lnTo>
                  <a:lnTo>
                    <a:pt x="593648" y="219075"/>
                  </a:lnTo>
                  <a:lnTo>
                    <a:pt x="551865" y="219075"/>
                  </a:lnTo>
                  <a:lnTo>
                    <a:pt x="551865" y="128777"/>
                  </a:lnTo>
                  <a:lnTo>
                    <a:pt x="551601" y="118034"/>
                  </a:lnTo>
                  <a:lnTo>
                    <a:pt x="537641" y="89407"/>
                  </a:lnTo>
                  <a:lnTo>
                    <a:pt x="529640" y="89407"/>
                  </a:lnTo>
                  <a:lnTo>
                    <a:pt x="523798" y="89407"/>
                  </a:lnTo>
                  <a:lnTo>
                    <a:pt x="499383" y="123809"/>
                  </a:lnTo>
                  <a:lnTo>
                    <a:pt x="498525" y="143128"/>
                  </a:lnTo>
                  <a:lnTo>
                    <a:pt x="498525" y="219075"/>
                  </a:lnTo>
                  <a:lnTo>
                    <a:pt x="456742" y="219075"/>
                  </a:lnTo>
                  <a:lnTo>
                    <a:pt x="456742" y="132461"/>
                  </a:lnTo>
                  <a:lnTo>
                    <a:pt x="456599" y="121959"/>
                  </a:lnTo>
                  <a:lnTo>
                    <a:pt x="440232" y="89407"/>
                  </a:lnTo>
                  <a:lnTo>
                    <a:pt x="434898" y="89407"/>
                  </a:lnTo>
                  <a:lnTo>
                    <a:pt x="428421" y="89407"/>
                  </a:lnTo>
                  <a:lnTo>
                    <a:pt x="403853" y="122745"/>
                  </a:lnTo>
                  <a:lnTo>
                    <a:pt x="403021" y="142239"/>
                  </a:lnTo>
                  <a:lnTo>
                    <a:pt x="403021" y="219075"/>
                  </a:lnTo>
                  <a:lnTo>
                    <a:pt x="361200" y="219075"/>
                  </a:lnTo>
                  <a:lnTo>
                    <a:pt x="361200" y="60959"/>
                  </a:lnTo>
                  <a:lnTo>
                    <a:pt x="399745" y="60959"/>
                  </a:lnTo>
                  <a:lnTo>
                    <a:pt x="399745" y="82550"/>
                  </a:lnTo>
                  <a:lnTo>
                    <a:pt x="410580" y="71548"/>
                  </a:lnTo>
                  <a:lnTo>
                    <a:pt x="422398" y="63690"/>
                  </a:lnTo>
                  <a:lnTo>
                    <a:pt x="435203" y="58975"/>
                  </a:lnTo>
                  <a:lnTo>
                    <a:pt x="448995" y="57403"/>
                  </a:lnTo>
                  <a:close/>
                </a:path>
                <a:path w="6671945" h="283210">
                  <a:moveTo>
                    <a:pt x="250126" y="57403"/>
                  </a:moveTo>
                  <a:lnTo>
                    <a:pt x="296646" y="70530"/>
                  </a:lnTo>
                  <a:lnTo>
                    <a:pt x="326105" y="107076"/>
                  </a:lnTo>
                  <a:lnTo>
                    <a:pt x="331838" y="139572"/>
                  </a:lnTo>
                  <a:lnTo>
                    <a:pt x="330390" y="156735"/>
                  </a:lnTo>
                  <a:lnTo>
                    <a:pt x="308686" y="199008"/>
                  </a:lnTo>
                  <a:lnTo>
                    <a:pt x="267239" y="221154"/>
                  </a:lnTo>
                  <a:lnTo>
                    <a:pt x="250431" y="222630"/>
                  </a:lnTo>
                  <a:lnTo>
                    <a:pt x="239689" y="222013"/>
                  </a:lnTo>
                  <a:lnTo>
                    <a:pt x="199710" y="207347"/>
                  </a:lnTo>
                  <a:lnTo>
                    <a:pt x="174495" y="173995"/>
                  </a:lnTo>
                  <a:lnTo>
                    <a:pt x="168719" y="137794"/>
                  </a:lnTo>
                  <a:lnTo>
                    <a:pt x="169360" y="127486"/>
                  </a:lnTo>
                  <a:lnTo>
                    <a:pt x="184661" y="88318"/>
                  </a:lnTo>
                  <a:lnTo>
                    <a:pt x="217774" y="63190"/>
                  </a:lnTo>
                  <a:lnTo>
                    <a:pt x="250126" y="57403"/>
                  </a:lnTo>
                  <a:close/>
                </a:path>
                <a:path w="6671945" h="283210">
                  <a:moveTo>
                    <a:pt x="76644" y="57403"/>
                  </a:moveTo>
                  <a:lnTo>
                    <a:pt x="122555" y="69850"/>
                  </a:lnTo>
                  <a:lnTo>
                    <a:pt x="147040" y="107695"/>
                  </a:lnTo>
                  <a:lnTo>
                    <a:pt x="105816" y="115188"/>
                  </a:lnTo>
                  <a:lnTo>
                    <a:pt x="104432" y="106933"/>
                  </a:lnTo>
                  <a:lnTo>
                    <a:pt x="101282" y="100711"/>
                  </a:lnTo>
                  <a:lnTo>
                    <a:pt x="96367" y="96646"/>
                  </a:lnTo>
                  <a:lnTo>
                    <a:pt x="91452" y="92455"/>
                  </a:lnTo>
                  <a:lnTo>
                    <a:pt x="85077" y="90296"/>
                  </a:lnTo>
                  <a:lnTo>
                    <a:pt x="77241" y="90296"/>
                  </a:lnTo>
                  <a:lnTo>
                    <a:pt x="69825" y="90983"/>
                  </a:lnTo>
                  <a:lnTo>
                    <a:pt x="43595" y="125470"/>
                  </a:lnTo>
                  <a:lnTo>
                    <a:pt x="43014" y="137159"/>
                  </a:lnTo>
                  <a:lnTo>
                    <a:pt x="43605" y="150211"/>
                  </a:lnTo>
                  <a:lnTo>
                    <a:pt x="63531" y="185658"/>
                  </a:lnTo>
                  <a:lnTo>
                    <a:pt x="77838" y="188594"/>
                  </a:lnTo>
                  <a:lnTo>
                    <a:pt x="85775" y="188594"/>
                  </a:lnTo>
                  <a:lnTo>
                    <a:pt x="108051" y="158495"/>
                  </a:lnTo>
                  <a:lnTo>
                    <a:pt x="149123" y="165480"/>
                  </a:lnTo>
                  <a:lnTo>
                    <a:pt x="132916" y="200128"/>
                  </a:lnTo>
                  <a:lnTo>
                    <a:pt x="90387" y="221726"/>
                  </a:lnTo>
                  <a:lnTo>
                    <a:pt x="75907" y="222630"/>
                  </a:lnTo>
                  <a:lnTo>
                    <a:pt x="59443" y="221271"/>
                  </a:lnTo>
                  <a:lnTo>
                    <a:pt x="20612" y="200787"/>
                  </a:lnTo>
                  <a:lnTo>
                    <a:pt x="1288" y="158496"/>
                  </a:lnTo>
                  <a:lnTo>
                    <a:pt x="0" y="140207"/>
                  </a:lnTo>
                  <a:lnTo>
                    <a:pt x="1293" y="121681"/>
                  </a:lnTo>
                  <a:lnTo>
                    <a:pt x="20688" y="79247"/>
                  </a:lnTo>
                  <a:lnTo>
                    <a:pt x="59923" y="58781"/>
                  </a:lnTo>
                  <a:lnTo>
                    <a:pt x="76644" y="57403"/>
                  </a:lnTo>
                  <a:close/>
                </a:path>
                <a:path w="6671945" h="283210">
                  <a:moveTo>
                    <a:pt x="4403775" y="34670"/>
                  </a:moveTo>
                  <a:lnTo>
                    <a:pt x="4398695" y="34670"/>
                  </a:lnTo>
                  <a:lnTo>
                    <a:pt x="4394123" y="36321"/>
                  </a:lnTo>
                  <a:lnTo>
                    <a:pt x="4390186" y="39496"/>
                  </a:lnTo>
                  <a:lnTo>
                    <a:pt x="4386249" y="42671"/>
                  </a:lnTo>
                  <a:lnTo>
                    <a:pt x="4376879" y="93668"/>
                  </a:lnTo>
                  <a:lnTo>
                    <a:pt x="4376597" y="111505"/>
                  </a:lnTo>
                  <a:lnTo>
                    <a:pt x="4376837" y="129170"/>
                  </a:lnTo>
                  <a:lnTo>
                    <a:pt x="4383074" y="173862"/>
                  </a:lnTo>
                  <a:lnTo>
                    <a:pt x="4390313" y="183387"/>
                  </a:lnTo>
                  <a:lnTo>
                    <a:pt x="4394123" y="186562"/>
                  </a:lnTo>
                  <a:lnTo>
                    <a:pt x="4398695" y="188087"/>
                  </a:lnTo>
                  <a:lnTo>
                    <a:pt x="4403775" y="188087"/>
                  </a:lnTo>
                  <a:lnTo>
                    <a:pt x="4408728" y="188087"/>
                  </a:lnTo>
                  <a:lnTo>
                    <a:pt x="4413300" y="186562"/>
                  </a:lnTo>
                  <a:lnTo>
                    <a:pt x="4417237" y="183261"/>
                  </a:lnTo>
                  <a:lnTo>
                    <a:pt x="4421174" y="180086"/>
                  </a:lnTo>
                  <a:lnTo>
                    <a:pt x="4430562" y="129270"/>
                  </a:lnTo>
                  <a:lnTo>
                    <a:pt x="4430826" y="111505"/>
                  </a:lnTo>
                  <a:lnTo>
                    <a:pt x="4430586" y="93785"/>
                  </a:lnTo>
                  <a:lnTo>
                    <a:pt x="4424349" y="49149"/>
                  </a:lnTo>
                  <a:lnTo>
                    <a:pt x="4417237" y="39496"/>
                  </a:lnTo>
                  <a:lnTo>
                    <a:pt x="4413300" y="36321"/>
                  </a:lnTo>
                  <a:lnTo>
                    <a:pt x="4408728" y="34670"/>
                  </a:lnTo>
                  <a:lnTo>
                    <a:pt x="4403775" y="34670"/>
                  </a:lnTo>
                  <a:close/>
                </a:path>
                <a:path w="6671945" h="283210">
                  <a:moveTo>
                    <a:pt x="4550206" y="20574"/>
                  </a:moveTo>
                  <a:lnTo>
                    <a:pt x="4545888" y="20574"/>
                  </a:lnTo>
                  <a:lnTo>
                    <a:pt x="4542459" y="22351"/>
                  </a:lnTo>
                  <a:lnTo>
                    <a:pt x="4535093" y="54482"/>
                  </a:lnTo>
                  <a:lnTo>
                    <a:pt x="4535403" y="64269"/>
                  </a:lnTo>
                  <a:lnTo>
                    <a:pt x="4545888" y="88391"/>
                  </a:lnTo>
                  <a:lnTo>
                    <a:pt x="4550206" y="88391"/>
                  </a:lnTo>
                  <a:lnTo>
                    <a:pt x="4554778" y="88391"/>
                  </a:lnTo>
                  <a:lnTo>
                    <a:pt x="4565446" y="54482"/>
                  </a:lnTo>
                  <a:lnTo>
                    <a:pt x="4565139" y="44715"/>
                  </a:lnTo>
                  <a:lnTo>
                    <a:pt x="4554778" y="20574"/>
                  </a:lnTo>
                  <a:lnTo>
                    <a:pt x="4550206" y="20574"/>
                  </a:lnTo>
                  <a:close/>
                </a:path>
                <a:path w="6671945" h="283210">
                  <a:moveTo>
                    <a:pt x="3850944" y="5206"/>
                  </a:moveTo>
                  <a:lnTo>
                    <a:pt x="3850944" y="60959"/>
                  </a:lnTo>
                  <a:lnTo>
                    <a:pt x="3879519" y="60959"/>
                  </a:lnTo>
                  <a:lnTo>
                    <a:pt x="3879519" y="94361"/>
                  </a:lnTo>
                  <a:lnTo>
                    <a:pt x="3850944" y="94361"/>
                  </a:lnTo>
                  <a:lnTo>
                    <a:pt x="3850944" y="157987"/>
                  </a:lnTo>
                  <a:lnTo>
                    <a:pt x="3850944" y="170941"/>
                  </a:lnTo>
                  <a:lnTo>
                    <a:pt x="3855516" y="185927"/>
                  </a:lnTo>
                  <a:lnTo>
                    <a:pt x="3857421" y="187325"/>
                  </a:lnTo>
                  <a:lnTo>
                    <a:pt x="3859707" y="187959"/>
                  </a:lnTo>
                  <a:lnTo>
                    <a:pt x="3862501" y="187959"/>
                  </a:lnTo>
                  <a:lnTo>
                    <a:pt x="3866438" y="187959"/>
                  </a:lnTo>
                  <a:lnTo>
                    <a:pt x="3872026" y="186562"/>
                  </a:lnTo>
                  <a:lnTo>
                    <a:pt x="3879392" y="183895"/>
                  </a:lnTo>
                  <a:lnTo>
                    <a:pt x="3882948" y="216407"/>
                  </a:lnTo>
                  <a:lnTo>
                    <a:pt x="3875396" y="219148"/>
                  </a:lnTo>
                  <a:lnTo>
                    <a:pt x="3867391" y="221091"/>
                  </a:lnTo>
                  <a:lnTo>
                    <a:pt x="3858910" y="222248"/>
                  </a:lnTo>
                  <a:lnTo>
                    <a:pt x="3849928" y="222630"/>
                  </a:lnTo>
                  <a:lnTo>
                    <a:pt x="3842308" y="222630"/>
                  </a:lnTo>
                  <a:lnTo>
                    <a:pt x="3811447" y="199516"/>
                  </a:lnTo>
                  <a:lnTo>
                    <a:pt x="3808907" y="163321"/>
                  </a:lnTo>
                  <a:lnTo>
                    <a:pt x="3808907" y="94361"/>
                  </a:lnTo>
                  <a:lnTo>
                    <a:pt x="3789730" y="94361"/>
                  </a:lnTo>
                  <a:lnTo>
                    <a:pt x="3789730" y="60959"/>
                  </a:lnTo>
                  <a:lnTo>
                    <a:pt x="3808907" y="60959"/>
                  </a:lnTo>
                  <a:lnTo>
                    <a:pt x="3808907" y="29590"/>
                  </a:lnTo>
                  <a:lnTo>
                    <a:pt x="3850944" y="5206"/>
                  </a:lnTo>
                  <a:close/>
                </a:path>
                <a:path w="6671945" h="283210">
                  <a:moveTo>
                    <a:pt x="5495594" y="888"/>
                  </a:moveTo>
                  <a:lnTo>
                    <a:pt x="5537504" y="888"/>
                  </a:lnTo>
                  <a:lnTo>
                    <a:pt x="5537504" y="39624"/>
                  </a:lnTo>
                  <a:lnTo>
                    <a:pt x="5495594" y="39624"/>
                  </a:lnTo>
                  <a:lnTo>
                    <a:pt x="5495594" y="888"/>
                  </a:lnTo>
                  <a:close/>
                </a:path>
                <a:path w="6671945" h="283210">
                  <a:moveTo>
                    <a:pt x="3907459" y="888"/>
                  </a:moveTo>
                  <a:lnTo>
                    <a:pt x="3949242" y="888"/>
                  </a:lnTo>
                  <a:lnTo>
                    <a:pt x="3949242" y="81152"/>
                  </a:lnTo>
                  <a:lnTo>
                    <a:pt x="3959910" y="70744"/>
                  </a:lnTo>
                  <a:lnTo>
                    <a:pt x="3971531" y="63325"/>
                  </a:lnTo>
                  <a:lnTo>
                    <a:pt x="3984104" y="58882"/>
                  </a:lnTo>
                  <a:lnTo>
                    <a:pt x="3997629" y="57403"/>
                  </a:lnTo>
                  <a:lnTo>
                    <a:pt x="4004680" y="57737"/>
                  </a:lnTo>
                  <a:lnTo>
                    <a:pt x="4041190" y="76453"/>
                  </a:lnTo>
                  <a:lnTo>
                    <a:pt x="4051227" y="116409"/>
                  </a:lnTo>
                  <a:lnTo>
                    <a:pt x="4051350" y="126364"/>
                  </a:lnTo>
                  <a:lnTo>
                    <a:pt x="4051350" y="219075"/>
                  </a:lnTo>
                  <a:lnTo>
                    <a:pt x="4009567" y="219075"/>
                  </a:lnTo>
                  <a:lnTo>
                    <a:pt x="4009567" y="135636"/>
                  </a:lnTo>
                  <a:lnTo>
                    <a:pt x="4009422" y="124301"/>
                  </a:lnTo>
                  <a:lnTo>
                    <a:pt x="3989755" y="89407"/>
                  </a:lnTo>
                  <a:lnTo>
                    <a:pt x="3983659" y="89407"/>
                  </a:lnTo>
                  <a:lnTo>
                    <a:pt x="3976674" y="89407"/>
                  </a:lnTo>
                  <a:lnTo>
                    <a:pt x="3950195" y="122412"/>
                  </a:lnTo>
                  <a:lnTo>
                    <a:pt x="3949242" y="139953"/>
                  </a:lnTo>
                  <a:lnTo>
                    <a:pt x="3949242" y="219075"/>
                  </a:lnTo>
                  <a:lnTo>
                    <a:pt x="3907459" y="219075"/>
                  </a:lnTo>
                  <a:lnTo>
                    <a:pt x="3907459" y="888"/>
                  </a:lnTo>
                  <a:close/>
                </a:path>
                <a:path w="6671945" h="283210">
                  <a:moveTo>
                    <a:pt x="3721658" y="888"/>
                  </a:moveTo>
                  <a:lnTo>
                    <a:pt x="3763568" y="888"/>
                  </a:lnTo>
                  <a:lnTo>
                    <a:pt x="3763568" y="39624"/>
                  </a:lnTo>
                  <a:lnTo>
                    <a:pt x="3721658" y="39624"/>
                  </a:lnTo>
                  <a:lnTo>
                    <a:pt x="3721658" y="888"/>
                  </a:lnTo>
                  <a:close/>
                </a:path>
                <a:path w="6671945" h="283210">
                  <a:moveTo>
                    <a:pt x="3061766" y="888"/>
                  </a:moveTo>
                  <a:lnTo>
                    <a:pt x="3103676" y="888"/>
                  </a:lnTo>
                  <a:lnTo>
                    <a:pt x="3103676" y="219075"/>
                  </a:lnTo>
                  <a:lnTo>
                    <a:pt x="3061766" y="219075"/>
                  </a:lnTo>
                  <a:lnTo>
                    <a:pt x="3061766" y="888"/>
                  </a:lnTo>
                  <a:close/>
                </a:path>
                <a:path w="6671945" h="283210">
                  <a:moveTo>
                    <a:pt x="2874060" y="888"/>
                  </a:moveTo>
                  <a:lnTo>
                    <a:pt x="2915843" y="888"/>
                  </a:lnTo>
                  <a:lnTo>
                    <a:pt x="2915843" y="79501"/>
                  </a:lnTo>
                  <a:lnTo>
                    <a:pt x="2925989" y="69834"/>
                  </a:lnTo>
                  <a:lnTo>
                    <a:pt x="2937005" y="62928"/>
                  </a:lnTo>
                  <a:lnTo>
                    <a:pt x="2948901" y="58785"/>
                  </a:lnTo>
                  <a:lnTo>
                    <a:pt x="2961690" y="57403"/>
                  </a:lnTo>
                  <a:lnTo>
                    <a:pt x="2975529" y="58713"/>
                  </a:lnTo>
                  <a:lnTo>
                    <a:pt x="3009569" y="78358"/>
                  </a:lnTo>
                  <a:lnTo>
                    <a:pt x="3027197" y="119971"/>
                  </a:lnTo>
                  <a:lnTo>
                    <a:pt x="3028365" y="138429"/>
                  </a:lnTo>
                  <a:lnTo>
                    <a:pt x="3027173" y="157478"/>
                  </a:lnTo>
                  <a:lnTo>
                    <a:pt x="3009188" y="200787"/>
                  </a:lnTo>
                  <a:lnTo>
                    <a:pt x="2975613" y="221271"/>
                  </a:lnTo>
                  <a:lnTo>
                    <a:pt x="2962325" y="222630"/>
                  </a:lnTo>
                  <a:lnTo>
                    <a:pt x="2955586" y="222204"/>
                  </a:lnTo>
                  <a:lnTo>
                    <a:pt x="2917921" y="202076"/>
                  </a:lnTo>
                  <a:lnTo>
                    <a:pt x="2912922" y="195833"/>
                  </a:lnTo>
                  <a:lnTo>
                    <a:pt x="2912922" y="219075"/>
                  </a:lnTo>
                  <a:lnTo>
                    <a:pt x="2874060" y="219075"/>
                  </a:lnTo>
                  <a:lnTo>
                    <a:pt x="2874060" y="888"/>
                  </a:lnTo>
                  <a:close/>
                </a:path>
                <a:path w="6671945" h="283210">
                  <a:moveTo>
                    <a:pt x="4403775" y="0"/>
                  </a:moveTo>
                  <a:lnTo>
                    <a:pt x="4443495" y="12698"/>
                  </a:lnTo>
                  <a:lnTo>
                    <a:pt x="4469244" y="58245"/>
                  </a:lnTo>
                  <a:lnTo>
                    <a:pt x="4474514" y="111505"/>
                  </a:lnTo>
                  <a:lnTo>
                    <a:pt x="4473181" y="140273"/>
                  </a:lnTo>
                  <a:lnTo>
                    <a:pt x="4462513" y="184711"/>
                  </a:lnTo>
                  <a:lnTo>
                    <a:pt x="4431953" y="217201"/>
                  </a:lnTo>
                  <a:lnTo>
                    <a:pt x="4403775" y="222757"/>
                  </a:lnTo>
                  <a:lnTo>
                    <a:pt x="4388577" y="221232"/>
                  </a:lnTo>
                  <a:lnTo>
                    <a:pt x="4352340" y="198246"/>
                  </a:lnTo>
                  <a:lnTo>
                    <a:pt x="4334124" y="140025"/>
                  </a:lnTo>
                  <a:lnTo>
                    <a:pt x="4332909" y="110997"/>
                  </a:lnTo>
                  <a:lnTo>
                    <a:pt x="4334245" y="82377"/>
                  </a:lnTo>
                  <a:lnTo>
                    <a:pt x="4344964" y="38042"/>
                  </a:lnTo>
                  <a:lnTo>
                    <a:pt x="4375502" y="5603"/>
                  </a:lnTo>
                  <a:lnTo>
                    <a:pt x="440377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16753" y="1451863"/>
              <a:ext cx="114173" cy="2373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16" y="1458213"/>
              <a:ext cx="5081270" cy="230504"/>
            </a:xfrm>
            <a:custGeom>
              <a:avLst/>
              <a:gdLst/>
              <a:ahLst/>
              <a:cxnLst/>
              <a:rect l="l" t="t" r="r" b="b"/>
              <a:pathLst>
                <a:path w="5081270" h="230505">
                  <a:moveTo>
                    <a:pt x="5046217" y="0"/>
                  </a:moveTo>
                  <a:lnTo>
                    <a:pt x="5055123" y="333"/>
                  </a:lnTo>
                  <a:lnTo>
                    <a:pt x="5063934" y="1333"/>
                  </a:lnTo>
                  <a:lnTo>
                    <a:pt x="5072649" y="3000"/>
                  </a:lnTo>
                  <a:lnTo>
                    <a:pt x="5081269" y="5334"/>
                  </a:lnTo>
                  <a:lnTo>
                    <a:pt x="5075555" y="34544"/>
                  </a:lnTo>
                  <a:lnTo>
                    <a:pt x="5068951" y="32893"/>
                  </a:lnTo>
                  <a:lnTo>
                    <a:pt x="5062474" y="32131"/>
                  </a:lnTo>
                  <a:lnTo>
                    <a:pt x="5056378" y="32131"/>
                  </a:lnTo>
                  <a:lnTo>
                    <a:pt x="5050282" y="32131"/>
                  </a:lnTo>
                  <a:lnTo>
                    <a:pt x="5045963" y="33527"/>
                  </a:lnTo>
                  <a:lnTo>
                    <a:pt x="5043297" y="36322"/>
                  </a:lnTo>
                  <a:lnTo>
                    <a:pt x="5040757" y="39115"/>
                  </a:lnTo>
                  <a:lnTo>
                    <a:pt x="5039359" y="44576"/>
                  </a:lnTo>
                  <a:lnTo>
                    <a:pt x="5039359" y="52705"/>
                  </a:lnTo>
                  <a:lnTo>
                    <a:pt x="5039359" y="63753"/>
                  </a:lnTo>
                  <a:lnTo>
                    <a:pt x="5070602" y="63753"/>
                  </a:lnTo>
                  <a:lnTo>
                    <a:pt x="5070602" y="96647"/>
                  </a:lnTo>
                  <a:lnTo>
                    <a:pt x="5039359" y="96647"/>
                  </a:lnTo>
                  <a:lnTo>
                    <a:pt x="5039359" y="221869"/>
                  </a:lnTo>
                  <a:lnTo>
                    <a:pt x="4997577" y="221869"/>
                  </a:lnTo>
                  <a:lnTo>
                    <a:pt x="4997577" y="96647"/>
                  </a:lnTo>
                  <a:lnTo>
                    <a:pt x="4974335" y="96647"/>
                  </a:lnTo>
                  <a:lnTo>
                    <a:pt x="4974335" y="63753"/>
                  </a:lnTo>
                  <a:lnTo>
                    <a:pt x="4997577" y="63753"/>
                  </a:lnTo>
                  <a:lnTo>
                    <a:pt x="4997577" y="51943"/>
                  </a:lnTo>
                  <a:lnTo>
                    <a:pt x="5009895" y="10287"/>
                  </a:lnTo>
                  <a:lnTo>
                    <a:pt x="5037909" y="380"/>
                  </a:lnTo>
                  <a:lnTo>
                    <a:pt x="5046217" y="0"/>
                  </a:lnTo>
                  <a:close/>
                </a:path>
                <a:path w="5081270" h="230505">
                  <a:moveTo>
                    <a:pt x="3624960" y="0"/>
                  </a:moveTo>
                  <a:lnTo>
                    <a:pt x="3654932" y="0"/>
                  </a:lnTo>
                  <a:lnTo>
                    <a:pt x="3539617" y="230250"/>
                  </a:lnTo>
                  <a:lnTo>
                    <a:pt x="3508629" y="230250"/>
                  </a:lnTo>
                  <a:lnTo>
                    <a:pt x="3624960" y="0"/>
                  </a:lnTo>
                  <a:close/>
                </a:path>
                <a:path w="5081270" h="230505">
                  <a:moveTo>
                    <a:pt x="3507739" y="0"/>
                  </a:moveTo>
                  <a:lnTo>
                    <a:pt x="3543427" y="13970"/>
                  </a:lnTo>
                  <a:lnTo>
                    <a:pt x="3556254" y="57531"/>
                  </a:lnTo>
                  <a:lnTo>
                    <a:pt x="3555464" y="71247"/>
                  </a:lnTo>
                  <a:lnTo>
                    <a:pt x="3536451" y="107205"/>
                  </a:lnTo>
                  <a:lnTo>
                    <a:pt x="3508502" y="115188"/>
                  </a:lnTo>
                  <a:lnTo>
                    <a:pt x="3497766" y="114307"/>
                  </a:lnTo>
                  <a:lnTo>
                    <a:pt x="3463226" y="83169"/>
                  </a:lnTo>
                  <a:lnTo>
                    <a:pt x="3459987" y="57531"/>
                  </a:lnTo>
                  <a:lnTo>
                    <a:pt x="3460797" y="43815"/>
                  </a:lnTo>
                  <a:lnTo>
                    <a:pt x="3479915" y="7929"/>
                  </a:lnTo>
                  <a:lnTo>
                    <a:pt x="3507739" y="0"/>
                  </a:lnTo>
                  <a:close/>
                </a:path>
                <a:path w="5081270" h="230505">
                  <a:moveTo>
                    <a:pt x="71881" y="0"/>
                  </a:moveTo>
                  <a:lnTo>
                    <a:pt x="80787" y="333"/>
                  </a:lnTo>
                  <a:lnTo>
                    <a:pt x="89598" y="1333"/>
                  </a:lnTo>
                  <a:lnTo>
                    <a:pt x="98313" y="3000"/>
                  </a:lnTo>
                  <a:lnTo>
                    <a:pt x="106933" y="5334"/>
                  </a:lnTo>
                  <a:lnTo>
                    <a:pt x="101218" y="34544"/>
                  </a:lnTo>
                  <a:lnTo>
                    <a:pt x="94614" y="32893"/>
                  </a:lnTo>
                  <a:lnTo>
                    <a:pt x="88137" y="32131"/>
                  </a:lnTo>
                  <a:lnTo>
                    <a:pt x="82041" y="32131"/>
                  </a:lnTo>
                  <a:lnTo>
                    <a:pt x="75945" y="32131"/>
                  </a:lnTo>
                  <a:lnTo>
                    <a:pt x="71627" y="33527"/>
                  </a:lnTo>
                  <a:lnTo>
                    <a:pt x="68960" y="36322"/>
                  </a:lnTo>
                  <a:lnTo>
                    <a:pt x="66420" y="39115"/>
                  </a:lnTo>
                  <a:lnTo>
                    <a:pt x="65023" y="44576"/>
                  </a:lnTo>
                  <a:lnTo>
                    <a:pt x="65023" y="52705"/>
                  </a:lnTo>
                  <a:lnTo>
                    <a:pt x="65023" y="63753"/>
                  </a:lnTo>
                  <a:lnTo>
                    <a:pt x="96265" y="63753"/>
                  </a:lnTo>
                  <a:lnTo>
                    <a:pt x="96265" y="96647"/>
                  </a:lnTo>
                  <a:lnTo>
                    <a:pt x="65023" y="96647"/>
                  </a:lnTo>
                  <a:lnTo>
                    <a:pt x="65023" y="221869"/>
                  </a:lnTo>
                  <a:lnTo>
                    <a:pt x="23240" y="221869"/>
                  </a:lnTo>
                  <a:lnTo>
                    <a:pt x="23240" y="96647"/>
                  </a:lnTo>
                  <a:lnTo>
                    <a:pt x="0" y="96647"/>
                  </a:lnTo>
                  <a:lnTo>
                    <a:pt x="0" y="63753"/>
                  </a:lnTo>
                  <a:lnTo>
                    <a:pt x="23240" y="63753"/>
                  </a:lnTo>
                  <a:lnTo>
                    <a:pt x="23240" y="51943"/>
                  </a:lnTo>
                  <a:lnTo>
                    <a:pt x="35559" y="10287"/>
                  </a:lnTo>
                  <a:lnTo>
                    <a:pt x="63573" y="380"/>
                  </a:lnTo>
                  <a:lnTo>
                    <a:pt x="7188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33666" y="1818513"/>
            <a:ext cx="1467485" cy="240029"/>
            <a:chOff x="833666" y="1818513"/>
            <a:chExt cx="1467485" cy="240029"/>
          </a:xfrm>
        </p:grpSpPr>
        <p:sp>
          <p:nvSpPr>
            <p:cNvPr id="21" name="object 21"/>
            <p:cNvSpPr/>
            <p:nvPr/>
          </p:nvSpPr>
          <p:spPr>
            <a:xfrm>
              <a:off x="842810" y="1827657"/>
              <a:ext cx="1449031" cy="221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2810" y="1827657"/>
              <a:ext cx="1449070" cy="222250"/>
            </a:xfrm>
            <a:custGeom>
              <a:avLst/>
              <a:gdLst/>
              <a:ahLst/>
              <a:cxnLst/>
              <a:rect l="l" t="t" r="r" b="b"/>
              <a:pathLst>
                <a:path w="1449070" h="222250">
                  <a:moveTo>
                    <a:pt x="1325206" y="142239"/>
                  </a:moveTo>
                  <a:lnTo>
                    <a:pt x="1288122" y="151129"/>
                  </a:lnTo>
                  <a:lnTo>
                    <a:pt x="1280502" y="153542"/>
                  </a:lnTo>
                  <a:lnTo>
                    <a:pt x="1276946" y="155955"/>
                  </a:lnTo>
                  <a:lnTo>
                    <a:pt x="1271485" y="159892"/>
                  </a:lnTo>
                  <a:lnTo>
                    <a:pt x="1268818" y="164718"/>
                  </a:lnTo>
                  <a:lnTo>
                    <a:pt x="1268818" y="170687"/>
                  </a:lnTo>
                  <a:lnTo>
                    <a:pt x="1268818" y="176529"/>
                  </a:lnTo>
                  <a:lnTo>
                    <a:pt x="1270977" y="181609"/>
                  </a:lnTo>
                  <a:lnTo>
                    <a:pt x="1275295" y="185927"/>
                  </a:lnTo>
                  <a:lnTo>
                    <a:pt x="1279740" y="190118"/>
                  </a:lnTo>
                  <a:lnTo>
                    <a:pt x="1285328" y="192277"/>
                  </a:lnTo>
                  <a:lnTo>
                    <a:pt x="1292059" y="192277"/>
                  </a:lnTo>
                  <a:lnTo>
                    <a:pt x="1299552" y="192277"/>
                  </a:lnTo>
                  <a:lnTo>
                    <a:pt x="1323555" y="170941"/>
                  </a:lnTo>
                  <a:lnTo>
                    <a:pt x="1324698" y="167385"/>
                  </a:lnTo>
                  <a:lnTo>
                    <a:pt x="1325206" y="160654"/>
                  </a:lnTo>
                  <a:lnTo>
                    <a:pt x="1325206" y="150621"/>
                  </a:lnTo>
                  <a:lnTo>
                    <a:pt x="1325206" y="142239"/>
                  </a:lnTo>
                  <a:close/>
                </a:path>
                <a:path w="1449070" h="222250">
                  <a:moveTo>
                    <a:pt x="325462" y="142239"/>
                  </a:moveTo>
                  <a:lnTo>
                    <a:pt x="288404" y="151129"/>
                  </a:lnTo>
                  <a:lnTo>
                    <a:pt x="280809" y="153542"/>
                  </a:lnTo>
                  <a:lnTo>
                    <a:pt x="277241" y="155955"/>
                  </a:lnTo>
                  <a:lnTo>
                    <a:pt x="271780" y="159892"/>
                  </a:lnTo>
                  <a:lnTo>
                    <a:pt x="269049" y="164718"/>
                  </a:lnTo>
                  <a:lnTo>
                    <a:pt x="269049" y="170687"/>
                  </a:lnTo>
                  <a:lnTo>
                    <a:pt x="269049" y="176529"/>
                  </a:lnTo>
                  <a:lnTo>
                    <a:pt x="271233" y="181609"/>
                  </a:lnTo>
                  <a:lnTo>
                    <a:pt x="275602" y="185927"/>
                  </a:lnTo>
                  <a:lnTo>
                    <a:pt x="279971" y="190118"/>
                  </a:lnTo>
                  <a:lnTo>
                    <a:pt x="285521" y="192277"/>
                  </a:lnTo>
                  <a:lnTo>
                    <a:pt x="292277" y="192277"/>
                  </a:lnTo>
                  <a:lnTo>
                    <a:pt x="299808" y="192277"/>
                  </a:lnTo>
                  <a:lnTo>
                    <a:pt x="307009" y="189864"/>
                  </a:lnTo>
                  <a:lnTo>
                    <a:pt x="313855" y="184784"/>
                  </a:lnTo>
                  <a:lnTo>
                    <a:pt x="318909" y="181101"/>
                  </a:lnTo>
                  <a:lnTo>
                    <a:pt x="322237" y="176402"/>
                  </a:lnTo>
                  <a:lnTo>
                    <a:pt x="323824" y="170941"/>
                  </a:lnTo>
                  <a:lnTo>
                    <a:pt x="324916" y="167385"/>
                  </a:lnTo>
                  <a:lnTo>
                    <a:pt x="325462" y="160654"/>
                  </a:lnTo>
                  <a:lnTo>
                    <a:pt x="325462" y="150621"/>
                  </a:lnTo>
                  <a:lnTo>
                    <a:pt x="325462" y="142239"/>
                  </a:lnTo>
                  <a:close/>
                </a:path>
                <a:path w="1449070" h="222250">
                  <a:moveTo>
                    <a:pt x="937983" y="90677"/>
                  </a:moveTo>
                  <a:lnTo>
                    <a:pt x="902138" y="118395"/>
                  </a:lnTo>
                  <a:lnTo>
                    <a:pt x="899375" y="139191"/>
                  </a:lnTo>
                  <a:lnTo>
                    <a:pt x="900066" y="150237"/>
                  </a:lnTo>
                  <a:lnTo>
                    <a:pt x="922918" y="184562"/>
                  </a:lnTo>
                  <a:lnTo>
                    <a:pt x="937983" y="187705"/>
                  </a:lnTo>
                  <a:lnTo>
                    <a:pt x="945842" y="186920"/>
                  </a:lnTo>
                  <a:lnTo>
                    <a:pt x="973813" y="159829"/>
                  </a:lnTo>
                  <a:lnTo>
                    <a:pt x="976591" y="138810"/>
                  </a:lnTo>
                  <a:lnTo>
                    <a:pt x="975899" y="127877"/>
                  </a:lnTo>
                  <a:lnTo>
                    <a:pt x="953033" y="93757"/>
                  </a:lnTo>
                  <a:lnTo>
                    <a:pt x="937983" y="90677"/>
                  </a:lnTo>
                  <a:close/>
                </a:path>
                <a:path w="1449070" h="222250">
                  <a:moveTo>
                    <a:pt x="475703" y="88518"/>
                  </a:moveTo>
                  <a:lnTo>
                    <a:pt x="443271" y="115141"/>
                  </a:lnTo>
                  <a:lnTo>
                    <a:pt x="440778" y="135762"/>
                  </a:lnTo>
                  <a:lnTo>
                    <a:pt x="441209" y="147550"/>
                  </a:lnTo>
                  <a:lnTo>
                    <a:pt x="459860" y="184626"/>
                  </a:lnTo>
                  <a:lnTo>
                    <a:pt x="475957" y="188721"/>
                  </a:lnTo>
                  <a:lnTo>
                    <a:pt x="482932" y="187958"/>
                  </a:lnTo>
                  <a:lnTo>
                    <a:pt x="510114" y="151203"/>
                  </a:lnTo>
                  <a:lnTo>
                    <a:pt x="510755" y="139700"/>
                  </a:lnTo>
                  <a:lnTo>
                    <a:pt x="510136" y="127033"/>
                  </a:lnTo>
                  <a:lnTo>
                    <a:pt x="489705" y="91551"/>
                  </a:lnTo>
                  <a:lnTo>
                    <a:pt x="475703" y="88518"/>
                  </a:lnTo>
                  <a:close/>
                </a:path>
                <a:path w="1449070" h="222250">
                  <a:moveTo>
                    <a:pt x="780757" y="60070"/>
                  </a:moveTo>
                  <a:lnTo>
                    <a:pt x="822667" y="60070"/>
                  </a:lnTo>
                  <a:lnTo>
                    <a:pt x="822667" y="218185"/>
                  </a:lnTo>
                  <a:lnTo>
                    <a:pt x="780757" y="218185"/>
                  </a:lnTo>
                  <a:lnTo>
                    <a:pt x="780757" y="60070"/>
                  </a:lnTo>
                  <a:close/>
                </a:path>
                <a:path w="1449070" h="222250">
                  <a:moveTo>
                    <a:pt x="593305" y="60070"/>
                  </a:moveTo>
                  <a:lnTo>
                    <a:pt x="635215" y="60070"/>
                  </a:lnTo>
                  <a:lnTo>
                    <a:pt x="635215" y="218185"/>
                  </a:lnTo>
                  <a:lnTo>
                    <a:pt x="593305" y="218185"/>
                  </a:lnTo>
                  <a:lnTo>
                    <a:pt x="593305" y="60070"/>
                  </a:lnTo>
                  <a:close/>
                </a:path>
                <a:path w="1449070" h="222250">
                  <a:moveTo>
                    <a:pt x="1299806" y="56514"/>
                  </a:moveTo>
                  <a:lnTo>
                    <a:pt x="1341462" y="63118"/>
                  </a:lnTo>
                  <a:lnTo>
                    <a:pt x="1364862" y="94456"/>
                  </a:lnTo>
                  <a:lnTo>
                    <a:pt x="1366227" y="117475"/>
                  </a:lnTo>
                  <a:lnTo>
                    <a:pt x="1365846" y="166242"/>
                  </a:lnTo>
                  <a:lnTo>
                    <a:pt x="1365967" y="175956"/>
                  </a:lnTo>
                  <a:lnTo>
                    <a:pt x="1375371" y="218185"/>
                  </a:lnTo>
                  <a:lnTo>
                    <a:pt x="1333969" y="218185"/>
                  </a:lnTo>
                  <a:lnTo>
                    <a:pt x="1332953" y="215391"/>
                  </a:lnTo>
                  <a:lnTo>
                    <a:pt x="1331556" y="211327"/>
                  </a:lnTo>
                  <a:lnTo>
                    <a:pt x="1329905" y="205866"/>
                  </a:lnTo>
                  <a:lnTo>
                    <a:pt x="1329270" y="203326"/>
                  </a:lnTo>
                  <a:lnTo>
                    <a:pt x="1328762" y="201675"/>
                  </a:lnTo>
                  <a:lnTo>
                    <a:pt x="1328508" y="200913"/>
                  </a:lnTo>
                  <a:lnTo>
                    <a:pt x="1323059" y="205819"/>
                  </a:lnTo>
                  <a:lnTo>
                    <a:pt x="1317396" y="210057"/>
                  </a:lnTo>
                  <a:lnTo>
                    <a:pt x="1279486" y="221741"/>
                  </a:lnTo>
                  <a:lnTo>
                    <a:pt x="1267937" y="220910"/>
                  </a:lnTo>
                  <a:lnTo>
                    <a:pt x="1234858" y="201437"/>
                  </a:lnTo>
                  <a:lnTo>
                    <a:pt x="1227035" y="175005"/>
                  </a:lnTo>
                  <a:lnTo>
                    <a:pt x="1227035" y="166115"/>
                  </a:lnTo>
                  <a:lnTo>
                    <a:pt x="1229067" y="158114"/>
                  </a:lnTo>
                  <a:lnTo>
                    <a:pt x="1233385" y="151129"/>
                  </a:lnTo>
                  <a:lnTo>
                    <a:pt x="1237703" y="144144"/>
                  </a:lnTo>
                  <a:lnTo>
                    <a:pt x="1274349" y="127517"/>
                  </a:lnTo>
                  <a:lnTo>
                    <a:pt x="1298114" y="122634"/>
                  </a:lnTo>
                  <a:lnTo>
                    <a:pt x="1309411" y="120014"/>
                  </a:lnTo>
                  <a:lnTo>
                    <a:pt x="1318446" y="117490"/>
                  </a:lnTo>
                  <a:lnTo>
                    <a:pt x="1325206" y="115062"/>
                  </a:lnTo>
                  <a:lnTo>
                    <a:pt x="1325206" y="110870"/>
                  </a:lnTo>
                  <a:lnTo>
                    <a:pt x="1325206" y="102869"/>
                  </a:lnTo>
                  <a:lnTo>
                    <a:pt x="1323174" y="97154"/>
                  </a:lnTo>
                  <a:lnTo>
                    <a:pt x="1319237" y="93725"/>
                  </a:lnTo>
                  <a:lnTo>
                    <a:pt x="1315300" y="90296"/>
                  </a:lnTo>
                  <a:lnTo>
                    <a:pt x="1307807" y="88518"/>
                  </a:lnTo>
                  <a:lnTo>
                    <a:pt x="1296758" y="88518"/>
                  </a:lnTo>
                  <a:lnTo>
                    <a:pt x="1289392" y="88518"/>
                  </a:lnTo>
                  <a:lnTo>
                    <a:pt x="1283550" y="90042"/>
                  </a:lnTo>
                  <a:lnTo>
                    <a:pt x="1279359" y="92963"/>
                  </a:lnTo>
                  <a:lnTo>
                    <a:pt x="1275168" y="95884"/>
                  </a:lnTo>
                  <a:lnTo>
                    <a:pt x="1271866" y="100964"/>
                  </a:lnTo>
                  <a:lnTo>
                    <a:pt x="1269199" y="108330"/>
                  </a:lnTo>
                  <a:lnTo>
                    <a:pt x="1231353" y="101472"/>
                  </a:lnTo>
                  <a:lnTo>
                    <a:pt x="1253324" y="67563"/>
                  </a:lnTo>
                  <a:lnTo>
                    <a:pt x="1285328" y="57205"/>
                  </a:lnTo>
                  <a:lnTo>
                    <a:pt x="1299806" y="56514"/>
                  </a:lnTo>
                  <a:close/>
                </a:path>
                <a:path w="1449070" h="222250">
                  <a:moveTo>
                    <a:pt x="1142707" y="56514"/>
                  </a:moveTo>
                  <a:lnTo>
                    <a:pt x="1181442" y="69087"/>
                  </a:lnTo>
                  <a:lnTo>
                    <a:pt x="1185379" y="74294"/>
                  </a:lnTo>
                  <a:lnTo>
                    <a:pt x="1189316" y="79375"/>
                  </a:lnTo>
                  <a:lnTo>
                    <a:pt x="1195793" y="120014"/>
                  </a:lnTo>
                  <a:lnTo>
                    <a:pt x="1195793" y="218185"/>
                  </a:lnTo>
                  <a:lnTo>
                    <a:pt x="1154010" y="218185"/>
                  </a:lnTo>
                  <a:lnTo>
                    <a:pt x="1154010" y="137540"/>
                  </a:lnTo>
                  <a:lnTo>
                    <a:pt x="1153844" y="125843"/>
                  </a:lnTo>
                  <a:lnTo>
                    <a:pt x="1142580" y="92709"/>
                  </a:lnTo>
                  <a:lnTo>
                    <a:pt x="1138643" y="89915"/>
                  </a:lnTo>
                  <a:lnTo>
                    <a:pt x="1133817" y="88518"/>
                  </a:lnTo>
                  <a:lnTo>
                    <a:pt x="1128102" y="88518"/>
                  </a:lnTo>
                  <a:lnTo>
                    <a:pt x="1120863" y="88518"/>
                  </a:lnTo>
                  <a:lnTo>
                    <a:pt x="1114386" y="90550"/>
                  </a:lnTo>
                  <a:lnTo>
                    <a:pt x="1108671" y="94487"/>
                  </a:lnTo>
                  <a:lnTo>
                    <a:pt x="1102829" y="98425"/>
                  </a:lnTo>
                  <a:lnTo>
                    <a:pt x="1093558" y="146557"/>
                  </a:lnTo>
                  <a:lnTo>
                    <a:pt x="1093558" y="218185"/>
                  </a:lnTo>
                  <a:lnTo>
                    <a:pt x="1051775" y="218185"/>
                  </a:lnTo>
                  <a:lnTo>
                    <a:pt x="1051775" y="60070"/>
                  </a:lnTo>
                  <a:lnTo>
                    <a:pt x="1090637" y="60070"/>
                  </a:lnTo>
                  <a:lnTo>
                    <a:pt x="1090637" y="83312"/>
                  </a:lnTo>
                  <a:lnTo>
                    <a:pt x="1101613" y="71624"/>
                  </a:lnTo>
                  <a:lnTo>
                    <a:pt x="1113958" y="63245"/>
                  </a:lnTo>
                  <a:lnTo>
                    <a:pt x="1127660" y="58201"/>
                  </a:lnTo>
                  <a:lnTo>
                    <a:pt x="1142707" y="56514"/>
                  </a:lnTo>
                  <a:close/>
                </a:path>
                <a:path w="1449070" h="222250">
                  <a:moveTo>
                    <a:pt x="937856" y="56514"/>
                  </a:moveTo>
                  <a:lnTo>
                    <a:pt x="984398" y="69641"/>
                  </a:lnTo>
                  <a:lnTo>
                    <a:pt x="1013802" y="106187"/>
                  </a:lnTo>
                  <a:lnTo>
                    <a:pt x="1019517" y="138683"/>
                  </a:lnTo>
                  <a:lnTo>
                    <a:pt x="1018085" y="155846"/>
                  </a:lnTo>
                  <a:lnTo>
                    <a:pt x="996403" y="198119"/>
                  </a:lnTo>
                  <a:lnTo>
                    <a:pt x="954970" y="220265"/>
                  </a:lnTo>
                  <a:lnTo>
                    <a:pt x="938110" y="221741"/>
                  </a:lnTo>
                  <a:lnTo>
                    <a:pt x="927391" y="221124"/>
                  </a:lnTo>
                  <a:lnTo>
                    <a:pt x="887471" y="206458"/>
                  </a:lnTo>
                  <a:lnTo>
                    <a:pt x="862236" y="173106"/>
                  </a:lnTo>
                  <a:lnTo>
                    <a:pt x="856449" y="136905"/>
                  </a:lnTo>
                  <a:lnTo>
                    <a:pt x="857092" y="126597"/>
                  </a:lnTo>
                  <a:lnTo>
                    <a:pt x="872406" y="87429"/>
                  </a:lnTo>
                  <a:lnTo>
                    <a:pt x="905513" y="62301"/>
                  </a:lnTo>
                  <a:lnTo>
                    <a:pt x="937856" y="56514"/>
                  </a:lnTo>
                  <a:close/>
                </a:path>
                <a:path w="1449070" h="222250">
                  <a:moveTo>
                    <a:pt x="300012" y="56514"/>
                  </a:moveTo>
                  <a:lnTo>
                    <a:pt x="341680" y="63118"/>
                  </a:lnTo>
                  <a:lnTo>
                    <a:pt x="365142" y="94456"/>
                  </a:lnTo>
                  <a:lnTo>
                    <a:pt x="366534" y="117475"/>
                  </a:lnTo>
                  <a:lnTo>
                    <a:pt x="366090" y="166242"/>
                  </a:lnTo>
                  <a:lnTo>
                    <a:pt x="366216" y="175956"/>
                  </a:lnTo>
                  <a:lnTo>
                    <a:pt x="375615" y="218185"/>
                  </a:lnTo>
                  <a:lnTo>
                    <a:pt x="334238" y="218185"/>
                  </a:lnTo>
                  <a:lnTo>
                    <a:pt x="333146" y="215391"/>
                  </a:lnTo>
                  <a:lnTo>
                    <a:pt x="331812" y="211327"/>
                  </a:lnTo>
                  <a:lnTo>
                    <a:pt x="330225" y="205866"/>
                  </a:lnTo>
                  <a:lnTo>
                    <a:pt x="329526" y="203326"/>
                  </a:lnTo>
                  <a:lnTo>
                    <a:pt x="329031" y="201675"/>
                  </a:lnTo>
                  <a:lnTo>
                    <a:pt x="328739" y="200913"/>
                  </a:lnTo>
                  <a:lnTo>
                    <a:pt x="323286" y="205819"/>
                  </a:lnTo>
                  <a:lnTo>
                    <a:pt x="317649" y="210057"/>
                  </a:lnTo>
                  <a:lnTo>
                    <a:pt x="279768" y="221741"/>
                  </a:lnTo>
                  <a:lnTo>
                    <a:pt x="268212" y="220910"/>
                  </a:lnTo>
                  <a:lnTo>
                    <a:pt x="235147" y="201437"/>
                  </a:lnTo>
                  <a:lnTo>
                    <a:pt x="227228" y="175005"/>
                  </a:lnTo>
                  <a:lnTo>
                    <a:pt x="227228" y="166115"/>
                  </a:lnTo>
                  <a:lnTo>
                    <a:pt x="229362" y="158114"/>
                  </a:lnTo>
                  <a:lnTo>
                    <a:pt x="233629" y="151129"/>
                  </a:lnTo>
                  <a:lnTo>
                    <a:pt x="237896" y="144144"/>
                  </a:lnTo>
                  <a:lnTo>
                    <a:pt x="274605" y="127517"/>
                  </a:lnTo>
                  <a:lnTo>
                    <a:pt x="298368" y="122634"/>
                  </a:lnTo>
                  <a:lnTo>
                    <a:pt x="309649" y="120014"/>
                  </a:lnTo>
                  <a:lnTo>
                    <a:pt x="318680" y="117490"/>
                  </a:lnTo>
                  <a:lnTo>
                    <a:pt x="325462" y="115062"/>
                  </a:lnTo>
                  <a:lnTo>
                    <a:pt x="325462" y="110870"/>
                  </a:lnTo>
                  <a:lnTo>
                    <a:pt x="325462" y="102869"/>
                  </a:lnTo>
                  <a:lnTo>
                    <a:pt x="323481" y="97154"/>
                  </a:lnTo>
                  <a:lnTo>
                    <a:pt x="319506" y="93725"/>
                  </a:lnTo>
                  <a:lnTo>
                    <a:pt x="315544" y="90296"/>
                  </a:lnTo>
                  <a:lnTo>
                    <a:pt x="308051" y="88518"/>
                  </a:lnTo>
                  <a:lnTo>
                    <a:pt x="297040" y="88518"/>
                  </a:lnTo>
                  <a:lnTo>
                    <a:pt x="289598" y="88518"/>
                  </a:lnTo>
                  <a:lnTo>
                    <a:pt x="269506" y="108330"/>
                  </a:lnTo>
                  <a:lnTo>
                    <a:pt x="231546" y="101472"/>
                  </a:lnTo>
                  <a:lnTo>
                    <a:pt x="253580" y="67563"/>
                  </a:lnTo>
                  <a:lnTo>
                    <a:pt x="285558" y="57205"/>
                  </a:lnTo>
                  <a:lnTo>
                    <a:pt x="300012" y="56514"/>
                  </a:lnTo>
                  <a:close/>
                </a:path>
                <a:path w="1449070" h="222250">
                  <a:moveTo>
                    <a:pt x="192455" y="56514"/>
                  </a:moveTo>
                  <a:lnTo>
                    <a:pt x="199533" y="57013"/>
                  </a:lnTo>
                  <a:lnTo>
                    <a:pt x="206479" y="58499"/>
                  </a:lnTo>
                  <a:lnTo>
                    <a:pt x="213297" y="60961"/>
                  </a:lnTo>
                  <a:lnTo>
                    <a:pt x="219989" y="64388"/>
                  </a:lnTo>
                  <a:lnTo>
                    <a:pt x="207035" y="100964"/>
                  </a:lnTo>
                  <a:lnTo>
                    <a:pt x="199986" y="96392"/>
                  </a:lnTo>
                  <a:lnTo>
                    <a:pt x="193446" y="94106"/>
                  </a:lnTo>
                  <a:lnTo>
                    <a:pt x="187388" y="94106"/>
                  </a:lnTo>
                  <a:lnTo>
                    <a:pt x="181533" y="94106"/>
                  </a:lnTo>
                  <a:lnTo>
                    <a:pt x="176580" y="95630"/>
                  </a:lnTo>
                  <a:lnTo>
                    <a:pt x="172504" y="98932"/>
                  </a:lnTo>
                  <a:lnTo>
                    <a:pt x="168440" y="102107"/>
                  </a:lnTo>
                  <a:lnTo>
                    <a:pt x="165239" y="107950"/>
                  </a:lnTo>
                  <a:lnTo>
                    <a:pt x="159629" y="150961"/>
                  </a:lnTo>
                  <a:lnTo>
                    <a:pt x="159410" y="169417"/>
                  </a:lnTo>
                  <a:lnTo>
                    <a:pt x="159410" y="218185"/>
                  </a:lnTo>
                  <a:lnTo>
                    <a:pt x="117589" y="218185"/>
                  </a:lnTo>
                  <a:lnTo>
                    <a:pt x="117589" y="60070"/>
                  </a:lnTo>
                  <a:lnTo>
                    <a:pt x="156438" y="60070"/>
                  </a:lnTo>
                  <a:lnTo>
                    <a:pt x="156438" y="82550"/>
                  </a:lnTo>
                  <a:lnTo>
                    <a:pt x="161296" y="75310"/>
                  </a:lnTo>
                  <a:lnTo>
                    <a:pt x="185699" y="56514"/>
                  </a:lnTo>
                  <a:lnTo>
                    <a:pt x="192455" y="56514"/>
                  </a:lnTo>
                  <a:close/>
                </a:path>
                <a:path w="1449070" h="222250">
                  <a:moveTo>
                    <a:pt x="722591" y="4317"/>
                  </a:moveTo>
                  <a:lnTo>
                    <a:pt x="722591" y="60070"/>
                  </a:lnTo>
                  <a:lnTo>
                    <a:pt x="751166" y="60070"/>
                  </a:lnTo>
                  <a:lnTo>
                    <a:pt x="751166" y="93471"/>
                  </a:lnTo>
                  <a:lnTo>
                    <a:pt x="722591" y="93471"/>
                  </a:lnTo>
                  <a:lnTo>
                    <a:pt x="722591" y="157098"/>
                  </a:lnTo>
                  <a:lnTo>
                    <a:pt x="722591" y="170052"/>
                  </a:lnTo>
                  <a:lnTo>
                    <a:pt x="727163" y="185038"/>
                  </a:lnTo>
                  <a:lnTo>
                    <a:pt x="729068" y="186435"/>
                  </a:lnTo>
                  <a:lnTo>
                    <a:pt x="731354" y="187070"/>
                  </a:lnTo>
                  <a:lnTo>
                    <a:pt x="734148" y="187070"/>
                  </a:lnTo>
                  <a:lnTo>
                    <a:pt x="738085" y="187070"/>
                  </a:lnTo>
                  <a:lnTo>
                    <a:pt x="743673" y="185673"/>
                  </a:lnTo>
                  <a:lnTo>
                    <a:pt x="751039" y="183006"/>
                  </a:lnTo>
                  <a:lnTo>
                    <a:pt x="754595" y="215518"/>
                  </a:lnTo>
                  <a:lnTo>
                    <a:pt x="747043" y="218259"/>
                  </a:lnTo>
                  <a:lnTo>
                    <a:pt x="739038" y="220202"/>
                  </a:lnTo>
                  <a:lnTo>
                    <a:pt x="730557" y="221359"/>
                  </a:lnTo>
                  <a:lnTo>
                    <a:pt x="721575" y="221741"/>
                  </a:lnTo>
                  <a:lnTo>
                    <a:pt x="713955" y="221741"/>
                  </a:lnTo>
                  <a:lnTo>
                    <a:pt x="683094" y="198627"/>
                  </a:lnTo>
                  <a:lnTo>
                    <a:pt x="680554" y="162432"/>
                  </a:lnTo>
                  <a:lnTo>
                    <a:pt x="680554" y="93471"/>
                  </a:lnTo>
                  <a:lnTo>
                    <a:pt x="661377" y="93471"/>
                  </a:lnTo>
                  <a:lnTo>
                    <a:pt x="661377" y="60070"/>
                  </a:lnTo>
                  <a:lnTo>
                    <a:pt x="680554" y="60070"/>
                  </a:lnTo>
                  <a:lnTo>
                    <a:pt x="680554" y="28701"/>
                  </a:lnTo>
                  <a:lnTo>
                    <a:pt x="722591" y="4317"/>
                  </a:lnTo>
                  <a:close/>
                </a:path>
                <a:path w="1449070" h="222250">
                  <a:moveTo>
                    <a:pt x="61175" y="4317"/>
                  </a:moveTo>
                  <a:lnTo>
                    <a:pt x="61175" y="60070"/>
                  </a:lnTo>
                  <a:lnTo>
                    <a:pt x="89750" y="60070"/>
                  </a:lnTo>
                  <a:lnTo>
                    <a:pt x="89750" y="93471"/>
                  </a:lnTo>
                  <a:lnTo>
                    <a:pt x="61175" y="93471"/>
                  </a:lnTo>
                  <a:lnTo>
                    <a:pt x="61175" y="157098"/>
                  </a:lnTo>
                  <a:lnTo>
                    <a:pt x="61175" y="170052"/>
                  </a:lnTo>
                  <a:lnTo>
                    <a:pt x="61442" y="177545"/>
                  </a:lnTo>
                  <a:lnTo>
                    <a:pt x="61988" y="179704"/>
                  </a:lnTo>
                  <a:lnTo>
                    <a:pt x="62534" y="181863"/>
                  </a:lnTo>
                  <a:lnTo>
                    <a:pt x="63779" y="183641"/>
                  </a:lnTo>
                  <a:lnTo>
                    <a:pt x="65709" y="185038"/>
                  </a:lnTo>
                  <a:lnTo>
                    <a:pt x="67640" y="186435"/>
                  </a:lnTo>
                  <a:lnTo>
                    <a:pt x="70002" y="187070"/>
                  </a:lnTo>
                  <a:lnTo>
                    <a:pt x="72783" y="187070"/>
                  </a:lnTo>
                  <a:lnTo>
                    <a:pt x="76644" y="187070"/>
                  </a:lnTo>
                  <a:lnTo>
                    <a:pt x="82257" y="185673"/>
                  </a:lnTo>
                  <a:lnTo>
                    <a:pt x="89598" y="183006"/>
                  </a:lnTo>
                  <a:lnTo>
                    <a:pt x="93167" y="215518"/>
                  </a:lnTo>
                  <a:lnTo>
                    <a:pt x="85635" y="218259"/>
                  </a:lnTo>
                  <a:lnTo>
                    <a:pt x="77617" y="220202"/>
                  </a:lnTo>
                  <a:lnTo>
                    <a:pt x="69115" y="221359"/>
                  </a:lnTo>
                  <a:lnTo>
                    <a:pt x="60134" y="221741"/>
                  </a:lnTo>
                  <a:lnTo>
                    <a:pt x="52590" y="221741"/>
                  </a:lnTo>
                  <a:lnTo>
                    <a:pt x="21628" y="198627"/>
                  </a:lnTo>
                  <a:lnTo>
                    <a:pt x="19202" y="162432"/>
                  </a:lnTo>
                  <a:lnTo>
                    <a:pt x="19202" y="93471"/>
                  </a:lnTo>
                  <a:lnTo>
                    <a:pt x="0" y="93471"/>
                  </a:lnTo>
                  <a:lnTo>
                    <a:pt x="0" y="60070"/>
                  </a:lnTo>
                  <a:lnTo>
                    <a:pt x="19202" y="60070"/>
                  </a:lnTo>
                  <a:lnTo>
                    <a:pt x="19202" y="28701"/>
                  </a:lnTo>
                  <a:lnTo>
                    <a:pt x="61175" y="4317"/>
                  </a:lnTo>
                  <a:close/>
                </a:path>
                <a:path w="1449070" h="222250">
                  <a:moveTo>
                    <a:pt x="1407121" y="0"/>
                  </a:moveTo>
                  <a:lnTo>
                    <a:pt x="1449031" y="0"/>
                  </a:lnTo>
                  <a:lnTo>
                    <a:pt x="1449031" y="218185"/>
                  </a:lnTo>
                  <a:lnTo>
                    <a:pt x="1407121" y="218185"/>
                  </a:lnTo>
                  <a:lnTo>
                    <a:pt x="1407121" y="0"/>
                  </a:lnTo>
                  <a:close/>
                </a:path>
                <a:path w="1449070" h="222250">
                  <a:moveTo>
                    <a:pt x="780757" y="0"/>
                  </a:moveTo>
                  <a:lnTo>
                    <a:pt x="822667" y="0"/>
                  </a:lnTo>
                  <a:lnTo>
                    <a:pt x="822667" y="38734"/>
                  </a:lnTo>
                  <a:lnTo>
                    <a:pt x="780757" y="38734"/>
                  </a:lnTo>
                  <a:lnTo>
                    <a:pt x="780757" y="0"/>
                  </a:lnTo>
                  <a:close/>
                </a:path>
                <a:path w="1449070" h="222250">
                  <a:moveTo>
                    <a:pt x="593305" y="0"/>
                  </a:moveTo>
                  <a:lnTo>
                    <a:pt x="635215" y="0"/>
                  </a:lnTo>
                  <a:lnTo>
                    <a:pt x="635215" y="38734"/>
                  </a:lnTo>
                  <a:lnTo>
                    <a:pt x="593305" y="38734"/>
                  </a:lnTo>
                  <a:lnTo>
                    <a:pt x="593305" y="0"/>
                  </a:lnTo>
                  <a:close/>
                </a:path>
                <a:path w="1449070" h="222250">
                  <a:moveTo>
                    <a:pt x="510501" y="0"/>
                  </a:moveTo>
                  <a:lnTo>
                    <a:pt x="552411" y="0"/>
                  </a:lnTo>
                  <a:lnTo>
                    <a:pt x="552411" y="218185"/>
                  </a:lnTo>
                  <a:lnTo>
                    <a:pt x="513549" y="218185"/>
                  </a:lnTo>
                  <a:lnTo>
                    <a:pt x="513549" y="194944"/>
                  </a:lnTo>
                  <a:lnTo>
                    <a:pt x="508477" y="201279"/>
                  </a:lnTo>
                  <a:lnTo>
                    <a:pt x="470812" y="221335"/>
                  </a:lnTo>
                  <a:lnTo>
                    <a:pt x="464146" y="221741"/>
                  </a:lnTo>
                  <a:lnTo>
                    <a:pt x="451005" y="220362"/>
                  </a:lnTo>
                  <a:lnTo>
                    <a:pt x="417461" y="199770"/>
                  </a:lnTo>
                  <a:lnTo>
                    <a:pt x="399245" y="157104"/>
                  </a:lnTo>
                  <a:lnTo>
                    <a:pt x="398030" y="138556"/>
                  </a:lnTo>
                  <a:lnTo>
                    <a:pt x="399211" y="119671"/>
                  </a:lnTo>
                  <a:lnTo>
                    <a:pt x="416941" y="77469"/>
                  </a:lnTo>
                  <a:lnTo>
                    <a:pt x="450872" y="57824"/>
                  </a:lnTo>
                  <a:lnTo>
                    <a:pt x="464654" y="56514"/>
                  </a:lnTo>
                  <a:lnTo>
                    <a:pt x="477462" y="57896"/>
                  </a:lnTo>
                  <a:lnTo>
                    <a:pt x="489388" y="62039"/>
                  </a:lnTo>
                  <a:lnTo>
                    <a:pt x="500409" y="68945"/>
                  </a:lnTo>
                  <a:lnTo>
                    <a:pt x="510501" y="78612"/>
                  </a:lnTo>
                  <a:lnTo>
                    <a:pt x="5105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405126" y="1818513"/>
            <a:ext cx="4427855" cy="300990"/>
            <a:chOff x="2405126" y="1818513"/>
            <a:chExt cx="4427855" cy="300990"/>
          </a:xfrm>
        </p:grpSpPr>
        <p:sp>
          <p:nvSpPr>
            <p:cNvPr id="24" name="object 24"/>
            <p:cNvSpPr/>
            <p:nvPr/>
          </p:nvSpPr>
          <p:spPr>
            <a:xfrm>
              <a:off x="2414270" y="1827657"/>
              <a:ext cx="4409439" cy="2823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5799" y="1884172"/>
              <a:ext cx="4326255" cy="226060"/>
            </a:xfrm>
            <a:custGeom>
              <a:avLst/>
              <a:gdLst/>
              <a:ahLst/>
              <a:cxnLst/>
              <a:rect l="l" t="t" r="r" b="b"/>
              <a:pathLst>
                <a:path w="4326255" h="226060">
                  <a:moveTo>
                    <a:pt x="1195197" y="119887"/>
                  </a:moveTo>
                  <a:lnTo>
                    <a:pt x="1236979" y="119887"/>
                  </a:lnTo>
                  <a:lnTo>
                    <a:pt x="1236979" y="149732"/>
                  </a:lnTo>
                  <a:lnTo>
                    <a:pt x="1227836" y="191642"/>
                  </a:lnTo>
                  <a:lnTo>
                    <a:pt x="1200023" y="210312"/>
                  </a:lnTo>
                  <a:lnTo>
                    <a:pt x="1191767" y="193039"/>
                  </a:lnTo>
                  <a:lnTo>
                    <a:pt x="1200277" y="190245"/>
                  </a:lnTo>
                  <a:lnTo>
                    <a:pt x="1206246" y="186436"/>
                  </a:lnTo>
                  <a:lnTo>
                    <a:pt x="1209802" y="181610"/>
                  </a:lnTo>
                  <a:lnTo>
                    <a:pt x="1213358" y="176783"/>
                  </a:lnTo>
                  <a:lnTo>
                    <a:pt x="1215263" y="170052"/>
                  </a:lnTo>
                  <a:lnTo>
                    <a:pt x="1215389" y="161670"/>
                  </a:lnTo>
                  <a:lnTo>
                    <a:pt x="1195197" y="161670"/>
                  </a:lnTo>
                  <a:lnTo>
                    <a:pt x="1195197" y="119887"/>
                  </a:lnTo>
                  <a:close/>
                </a:path>
                <a:path w="4326255" h="226060">
                  <a:moveTo>
                    <a:pt x="3007105" y="85725"/>
                  </a:moveTo>
                  <a:lnTo>
                    <a:pt x="2970022" y="94614"/>
                  </a:lnTo>
                  <a:lnTo>
                    <a:pt x="2962402" y="97027"/>
                  </a:lnTo>
                  <a:lnTo>
                    <a:pt x="2958846" y="99440"/>
                  </a:lnTo>
                  <a:lnTo>
                    <a:pt x="2953385" y="103377"/>
                  </a:lnTo>
                  <a:lnTo>
                    <a:pt x="2950717" y="108203"/>
                  </a:lnTo>
                  <a:lnTo>
                    <a:pt x="2950717" y="114173"/>
                  </a:lnTo>
                  <a:lnTo>
                    <a:pt x="2950717" y="120014"/>
                  </a:lnTo>
                  <a:lnTo>
                    <a:pt x="2952877" y="125094"/>
                  </a:lnTo>
                  <a:lnTo>
                    <a:pt x="2957195" y="129412"/>
                  </a:lnTo>
                  <a:lnTo>
                    <a:pt x="2961640" y="133603"/>
                  </a:lnTo>
                  <a:lnTo>
                    <a:pt x="2967228" y="135762"/>
                  </a:lnTo>
                  <a:lnTo>
                    <a:pt x="2973959" y="135762"/>
                  </a:lnTo>
                  <a:lnTo>
                    <a:pt x="2981452" y="135762"/>
                  </a:lnTo>
                  <a:lnTo>
                    <a:pt x="3005454" y="114426"/>
                  </a:lnTo>
                  <a:lnTo>
                    <a:pt x="3006598" y="110870"/>
                  </a:lnTo>
                  <a:lnTo>
                    <a:pt x="3007105" y="104139"/>
                  </a:lnTo>
                  <a:lnTo>
                    <a:pt x="3007105" y="94106"/>
                  </a:lnTo>
                  <a:lnTo>
                    <a:pt x="3007105" y="85725"/>
                  </a:lnTo>
                  <a:close/>
                </a:path>
                <a:path w="4326255" h="226060">
                  <a:moveTo>
                    <a:pt x="775969" y="85725"/>
                  </a:moveTo>
                  <a:lnTo>
                    <a:pt x="738886" y="94614"/>
                  </a:lnTo>
                  <a:lnTo>
                    <a:pt x="731265" y="97027"/>
                  </a:lnTo>
                  <a:lnTo>
                    <a:pt x="727709" y="99440"/>
                  </a:lnTo>
                  <a:lnTo>
                    <a:pt x="722249" y="103377"/>
                  </a:lnTo>
                  <a:lnTo>
                    <a:pt x="719582" y="108203"/>
                  </a:lnTo>
                  <a:lnTo>
                    <a:pt x="719582" y="114173"/>
                  </a:lnTo>
                  <a:lnTo>
                    <a:pt x="719582" y="120014"/>
                  </a:lnTo>
                  <a:lnTo>
                    <a:pt x="721740" y="125094"/>
                  </a:lnTo>
                  <a:lnTo>
                    <a:pt x="726058" y="129412"/>
                  </a:lnTo>
                  <a:lnTo>
                    <a:pt x="730503" y="133603"/>
                  </a:lnTo>
                  <a:lnTo>
                    <a:pt x="736092" y="135762"/>
                  </a:lnTo>
                  <a:lnTo>
                    <a:pt x="742823" y="135762"/>
                  </a:lnTo>
                  <a:lnTo>
                    <a:pt x="750315" y="135762"/>
                  </a:lnTo>
                  <a:lnTo>
                    <a:pt x="774319" y="114426"/>
                  </a:lnTo>
                  <a:lnTo>
                    <a:pt x="775462" y="110870"/>
                  </a:lnTo>
                  <a:lnTo>
                    <a:pt x="775969" y="104139"/>
                  </a:lnTo>
                  <a:lnTo>
                    <a:pt x="775969" y="94106"/>
                  </a:lnTo>
                  <a:lnTo>
                    <a:pt x="775969" y="85725"/>
                  </a:lnTo>
                  <a:close/>
                </a:path>
                <a:path w="4326255" h="226060">
                  <a:moveTo>
                    <a:pt x="303402" y="34162"/>
                  </a:moveTo>
                  <a:lnTo>
                    <a:pt x="267557" y="61880"/>
                  </a:lnTo>
                  <a:lnTo>
                    <a:pt x="264794" y="82676"/>
                  </a:lnTo>
                  <a:lnTo>
                    <a:pt x="265485" y="93722"/>
                  </a:lnTo>
                  <a:lnTo>
                    <a:pt x="288337" y="128047"/>
                  </a:lnTo>
                  <a:lnTo>
                    <a:pt x="303402" y="131190"/>
                  </a:lnTo>
                  <a:lnTo>
                    <a:pt x="311261" y="130405"/>
                  </a:lnTo>
                  <a:lnTo>
                    <a:pt x="339232" y="103314"/>
                  </a:lnTo>
                  <a:lnTo>
                    <a:pt x="342011" y="82295"/>
                  </a:lnTo>
                  <a:lnTo>
                    <a:pt x="341318" y="71362"/>
                  </a:lnTo>
                  <a:lnTo>
                    <a:pt x="318452" y="37242"/>
                  </a:lnTo>
                  <a:lnTo>
                    <a:pt x="303402" y="34162"/>
                  </a:lnTo>
                  <a:close/>
                </a:path>
                <a:path w="4326255" h="226060">
                  <a:moveTo>
                    <a:pt x="4291203" y="32003"/>
                  </a:moveTo>
                  <a:lnTo>
                    <a:pt x="4258770" y="58626"/>
                  </a:lnTo>
                  <a:lnTo>
                    <a:pt x="4256278" y="79248"/>
                  </a:lnTo>
                  <a:lnTo>
                    <a:pt x="4256708" y="91035"/>
                  </a:lnTo>
                  <a:lnTo>
                    <a:pt x="4275359" y="128111"/>
                  </a:lnTo>
                  <a:lnTo>
                    <a:pt x="4291457" y="132206"/>
                  </a:lnTo>
                  <a:lnTo>
                    <a:pt x="4298432" y="131443"/>
                  </a:lnTo>
                  <a:lnTo>
                    <a:pt x="4325614" y="94688"/>
                  </a:lnTo>
                  <a:lnTo>
                    <a:pt x="4326255" y="83185"/>
                  </a:lnTo>
                  <a:lnTo>
                    <a:pt x="4325635" y="70518"/>
                  </a:lnTo>
                  <a:lnTo>
                    <a:pt x="4305204" y="35036"/>
                  </a:lnTo>
                  <a:lnTo>
                    <a:pt x="4291203" y="32003"/>
                  </a:lnTo>
                  <a:close/>
                </a:path>
                <a:path w="4326255" h="226060">
                  <a:moveTo>
                    <a:pt x="4116578" y="32003"/>
                  </a:moveTo>
                  <a:lnTo>
                    <a:pt x="4107433" y="32003"/>
                  </a:lnTo>
                  <a:lnTo>
                    <a:pt x="4099941" y="35305"/>
                  </a:lnTo>
                  <a:lnTo>
                    <a:pt x="4085208" y="69087"/>
                  </a:lnTo>
                  <a:lnTo>
                    <a:pt x="4147693" y="69087"/>
                  </a:lnTo>
                  <a:lnTo>
                    <a:pt x="4125086" y="32003"/>
                  </a:lnTo>
                  <a:lnTo>
                    <a:pt x="4116578" y="32003"/>
                  </a:lnTo>
                  <a:close/>
                </a:path>
                <a:path w="4326255" h="226060">
                  <a:moveTo>
                    <a:pt x="35051" y="32003"/>
                  </a:moveTo>
                  <a:lnTo>
                    <a:pt x="2492" y="58467"/>
                  </a:lnTo>
                  <a:lnTo>
                    <a:pt x="0" y="79248"/>
                  </a:lnTo>
                  <a:lnTo>
                    <a:pt x="478" y="90727"/>
                  </a:lnTo>
                  <a:lnTo>
                    <a:pt x="20399" y="128031"/>
                  </a:lnTo>
                  <a:lnTo>
                    <a:pt x="36575" y="132206"/>
                  </a:lnTo>
                  <a:lnTo>
                    <a:pt x="43267" y="131468"/>
                  </a:lnTo>
                  <a:lnTo>
                    <a:pt x="69359" y="94964"/>
                  </a:lnTo>
                  <a:lnTo>
                    <a:pt x="69976" y="83057"/>
                  </a:lnTo>
                  <a:lnTo>
                    <a:pt x="69359" y="70465"/>
                  </a:lnTo>
                  <a:lnTo>
                    <a:pt x="48958" y="35036"/>
                  </a:lnTo>
                  <a:lnTo>
                    <a:pt x="35051" y="32003"/>
                  </a:lnTo>
                  <a:close/>
                </a:path>
                <a:path w="4326255" h="226060">
                  <a:moveTo>
                    <a:pt x="3697731" y="3555"/>
                  </a:moveTo>
                  <a:lnTo>
                    <a:pt x="3739641" y="3555"/>
                  </a:lnTo>
                  <a:lnTo>
                    <a:pt x="3739641" y="76200"/>
                  </a:lnTo>
                  <a:lnTo>
                    <a:pt x="3739784" y="91269"/>
                  </a:lnTo>
                  <a:lnTo>
                    <a:pt x="3750310" y="129031"/>
                  </a:lnTo>
                  <a:lnTo>
                    <a:pt x="3754374" y="131952"/>
                  </a:lnTo>
                  <a:lnTo>
                    <a:pt x="3759580" y="133350"/>
                  </a:lnTo>
                  <a:lnTo>
                    <a:pt x="3765804" y="133350"/>
                  </a:lnTo>
                  <a:lnTo>
                    <a:pt x="3772916" y="133350"/>
                  </a:lnTo>
                  <a:lnTo>
                    <a:pt x="3798935" y="97901"/>
                  </a:lnTo>
                  <a:lnTo>
                    <a:pt x="3799713" y="70230"/>
                  </a:lnTo>
                  <a:lnTo>
                    <a:pt x="3799713" y="3555"/>
                  </a:lnTo>
                  <a:lnTo>
                    <a:pt x="3841496" y="3555"/>
                  </a:lnTo>
                  <a:lnTo>
                    <a:pt x="3841496" y="161670"/>
                  </a:lnTo>
                  <a:lnTo>
                    <a:pt x="3802634" y="161670"/>
                  </a:lnTo>
                  <a:lnTo>
                    <a:pt x="3802634" y="138049"/>
                  </a:lnTo>
                  <a:lnTo>
                    <a:pt x="3798012" y="144004"/>
                  </a:lnTo>
                  <a:lnTo>
                    <a:pt x="3758025" y="164774"/>
                  </a:lnTo>
                  <a:lnTo>
                    <a:pt x="3750310" y="165226"/>
                  </a:lnTo>
                  <a:lnTo>
                    <a:pt x="3742523" y="164796"/>
                  </a:lnTo>
                  <a:lnTo>
                    <a:pt x="3706661" y="144561"/>
                  </a:lnTo>
                  <a:lnTo>
                    <a:pt x="3697731" y="103631"/>
                  </a:lnTo>
                  <a:lnTo>
                    <a:pt x="3697731" y="3555"/>
                  </a:lnTo>
                  <a:close/>
                </a:path>
                <a:path w="4326255" h="226060">
                  <a:moveTo>
                    <a:pt x="3425825" y="3555"/>
                  </a:moveTo>
                  <a:lnTo>
                    <a:pt x="3470402" y="3555"/>
                  </a:lnTo>
                  <a:lnTo>
                    <a:pt x="3508121" y="115824"/>
                  </a:lnTo>
                  <a:lnTo>
                    <a:pt x="3545078" y="3555"/>
                  </a:lnTo>
                  <a:lnTo>
                    <a:pt x="3588385" y="3555"/>
                  </a:lnTo>
                  <a:lnTo>
                    <a:pt x="3532631" y="155701"/>
                  </a:lnTo>
                  <a:lnTo>
                    <a:pt x="3522599" y="183261"/>
                  </a:lnTo>
                  <a:lnTo>
                    <a:pt x="3500628" y="216153"/>
                  </a:lnTo>
                  <a:lnTo>
                    <a:pt x="3496310" y="219201"/>
                  </a:lnTo>
                  <a:lnTo>
                    <a:pt x="3490976" y="221614"/>
                  </a:lnTo>
                  <a:lnTo>
                    <a:pt x="3484753" y="223265"/>
                  </a:lnTo>
                  <a:lnTo>
                    <a:pt x="3478403" y="224916"/>
                  </a:lnTo>
                  <a:lnTo>
                    <a:pt x="3471291" y="225805"/>
                  </a:lnTo>
                  <a:lnTo>
                    <a:pt x="3463416" y="225805"/>
                  </a:lnTo>
                  <a:lnTo>
                    <a:pt x="3455289" y="225805"/>
                  </a:lnTo>
                  <a:lnTo>
                    <a:pt x="3447415" y="224916"/>
                  </a:lnTo>
                  <a:lnTo>
                    <a:pt x="3439667" y="223265"/>
                  </a:lnTo>
                  <a:lnTo>
                    <a:pt x="3435985" y="190500"/>
                  </a:lnTo>
                  <a:lnTo>
                    <a:pt x="3442589" y="191769"/>
                  </a:lnTo>
                  <a:lnTo>
                    <a:pt x="3448430" y="192531"/>
                  </a:lnTo>
                  <a:lnTo>
                    <a:pt x="3453765" y="192531"/>
                  </a:lnTo>
                  <a:lnTo>
                    <a:pt x="3463416" y="192531"/>
                  </a:lnTo>
                  <a:lnTo>
                    <a:pt x="3470655" y="189611"/>
                  </a:lnTo>
                  <a:lnTo>
                    <a:pt x="3475228" y="183895"/>
                  </a:lnTo>
                  <a:lnTo>
                    <a:pt x="3479927" y="178180"/>
                  </a:lnTo>
                  <a:lnTo>
                    <a:pt x="3483483" y="170941"/>
                  </a:lnTo>
                  <a:lnTo>
                    <a:pt x="3486023" y="162051"/>
                  </a:lnTo>
                  <a:lnTo>
                    <a:pt x="3425825" y="3555"/>
                  </a:lnTo>
                  <a:close/>
                </a:path>
                <a:path w="4326255" h="226060">
                  <a:moveTo>
                    <a:pt x="3089021" y="3555"/>
                  </a:moveTo>
                  <a:lnTo>
                    <a:pt x="3130930" y="3555"/>
                  </a:lnTo>
                  <a:lnTo>
                    <a:pt x="3130930" y="161670"/>
                  </a:lnTo>
                  <a:lnTo>
                    <a:pt x="3089021" y="161670"/>
                  </a:lnTo>
                  <a:lnTo>
                    <a:pt x="3089021" y="3555"/>
                  </a:lnTo>
                  <a:close/>
                </a:path>
                <a:path w="4326255" h="226060">
                  <a:moveTo>
                    <a:pt x="2311780" y="3555"/>
                  </a:moveTo>
                  <a:lnTo>
                    <a:pt x="2353691" y="3555"/>
                  </a:lnTo>
                  <a:lnTo>
                    <a:pt x="2353691" y="161670"/>
                  </a:lnTo>
                  <a:lnTo>
                    <a:pt x="2311780" y="161670"/>
                  </a:lnTo>
                  <a:lnTo>
                    <a:pt x="2311780" y="3555"/>
                  </a:lnTo>
                  <a:close/>
                </a:path>
                <a:path w="4326255" h="226060">
                  <a:moveTo>
                    <a:pt x="1792097" y="3555"/>
                  </a:moveTo>
                  <a:lnTo>
                    <a:pt x="1834006" y="3555"/>
                  </a:lnTo>
                  <a:lnTo>
                    <a:pt x="1834006" y="161670"/>
                  </a:lnTo>
                  <a:lnTo>
                    <a:pt x="1792097" y="161670"/>
                  </a:lnTo>
                  <a:lnTo>
                    <a:pt x="1792097" y="3555"/>
                  </a:lnTo>
                  <a:close/>
                </a:path>
                <a:path w="4326255" h="226060">
                  <a:moveTo>
                    <a:pt x="1344929" y="3555"/>
                  </a:moveTo>
                  <a:lnTo>
                    <a:pt x="1385442" y="3555"/>
                  </a:lnTo>
                  <a:lnTo>
                    <a:pt x="1415161" y="107187"/>
                  </a:lnTo>
                  <a:lnTo>
                    <a:pt x="1442339" y="3555"/>
                  </a:lnTo>
                  <a:lnTo>
                    <a:pt x="1482725" y="3555"/>
                  </a:lnTo>
                  <a:lnTo>
                    <a:pt x="1509014" y="107187"/>
                  </a:lnTo>
                  <a:lnTo>
                    <a:pt x="1539239" y="3555"/>
                  </a:lnTo>
                  <a:lnTo>
                    <a:pt x="1580514" y="3555"/>
                  </a:lnTo>
                  <a:lnTo>
                    <a:pt x="1529714" y="161670"/>
                  </a:lnTo>
                  <a:lnTo>
                    <a:pt x="1489583" y="161670"/>
                  </a:lnTo>
                  <a:lnTo>
                    <a:pt x="1462277" y="60070"/>
                  </a:lnTo>
                  <a:lnTo>
                    <a:pt x="1435480" y="161670"/>
                  </a:lnTo>
                  <a:lnTo>
                    <a:pt x="1394840" y="161670"/>
                  </a:lnTo>
                  <a:lnTo>
                    <a:pt x="1344929" y="3555"/>
                  </a:lnTo>
                  <a:close/>
                </a:path>
                <a:path w="4326255" h="226060">
                  <a:moveTo>
                    <a:pt x="146176" y="3555"/>
                  </a:moveTo>
                  <a:lnTo>
                    <a:pt x="188087" y="3555"/>
                  </a:lnTo>
                  <a:lnTo>
                    <a:pt x="188087" y="161670"/>
                  </a:lnTo>
                  <a:lnTo>
                    <a:pt x="146176" y="161670"/>
                  </a:lnTo>
                  <a:lnTo>
                    <a:pt x="146176" y="3555"/>
                  </a:lnTo>
                  <a:close/>
                </a:path>
                <a:path w="4326255" h="226060">
                  <a:moveTo>
                    <a:pt x="4114037" y="0"/>
                  </a:moveTo>
                  <a:lnTo>
                    <a:pt x="4158543" y="13126"/>
                  </a:lnTo>
                  <a:lnTo>
                    <a:pt x="4184729" y="52816"/>
                  </a:lnTo>
                  <a:lnTo>
                    <a:pt x="4189222" y="94741"/>
                  </a:lnTo>
                  <a:lnTo>
                    <a:pt x="4084447" y="94741"/>
                  </a:lnTo>
                  <a:lnTo>
                    <a:pt x="4085228" y="103481"/>
                  </a:lnTo>
                  <a:lnTo>
                    <a:pt x="4111678" y="133342"/>
                  </a:lnTo>
                  <a:lnTo>
                    <a:pt x="4118609" y="133985"/>
                  </a:lnTo>
                  <a:lnTo>
                    <a:pt x="4125214" y="133985"/>
                  </a:lnTo>
                  <a:lnTo>
                    <a:pt x="4145279" y="111378"/>
                  </a:lnTo>
                  <a:lnTo>
                    <a:pt x="4186935" y="118363"/>
                  </a:lnTo>
                  <a:lnTo>
                    <a:pt x="4161535" y="153288"/>
                  </a:lnTo>
                  <a:lnTo>
                    <a:pt x="4118229" y="165226"/>
                  </a:lnTo>
                  <a:lnTo>
                    <a:pt x="4098915" y="163538"/>
                  </a:lnTo>
                  <a:lnTo>
                    <a:pt x="4057142" y="138302"/>
                  </a:lnTo>
                  <a:lnTo>
                    <a:pt x="4042497" y="99583"/>
                  </a:lnTo>
                  <a:lnTo>
                    <a:pt x="4041521" y="83819"/>
                  </a:lnTo>
                  <a:lnTo>
                    <a:pt x="4042806" y="65250"/>
                  </a:lnTo>
                  <a:lnTo>
                    <a:pt x="4062095" y="22351"/>
                  </a:lnTo>
                  <a:lnTo>
                    <a:pt x="4099010" y="1402"/>
                  </a:lnTo>
                  <a:lnTo>
                    <a:pt x="4114037" y="0"/>
                  </a:lnTo>
                  <a:close/>
                </a:path>
                <a:path w="4326255" h="226060">
                  <a:moveTo>
                    <a:pt x="3942206" y="0"/>
                  </a:moveTo>
                  <a:lnTo>
                    <a:pt x="3981461" y="6000"/>
                  </a:lnTo>
                  <a:lnTo>
                    <a:pt x="4012184" y="41910"/>
                  </a:lnTo>
                  <a:lnTo>
                    <a:pt x="3972687" y="49149"/>
                  </a:lnTo>
                  <a:lnTo>
                    <a:pt x="3971036" y="43052"/>
                  </a:lnTo>
                  <a:lnTo>
                    <a:pt x="3967861" y="38226"/>
                  </a:lnTo>
                  <a:lnTo>
                    <a:pt x="3963035" y="35051"/>
                  </a:lnTo>
                  <a:lnTo>
                    <a:pt x="3958336" y="31750"/>
                  </a:lnTo>
                  <a:lnTo>
                    <a:pt x="3951604" y="30099"/>
                  </a:lnTo>
                  <a:lnTo>
                    <a:pt x="3942968" y="30099"/>
                  </a:lnTo>
                  <a:lnTo>
                    <a:pt x="3931920" y="30099"/>
                  </a:lnTo>
                  <a:lnTo>
                    <a:pt x="3924046" y="31623"/>
                  </a:lnTo>
                  <a:lnTo>
                    <a:pt x="3919220" y="34670"/>
                  </a:lnTo>
                  <a:lnTo>
                    <a:pt x="3916045" y="36956"/>
                  </a:lnTo>
                  <a:lnTo>
                    <a:pt x="3914521" y="39750"/>
                  </a:lnTo>
                  <a:lnTo>
                    <a:pt x="3914521" y="43179"/>
                  </a:lnTo>
                  <a:lnTo>
                    <a:pt x="3914521" y="46227"/>
                  </a:lnTo>
                  <a:lnTo>
                    <a:pt x="3957701" y="62483"/>
                  </a:lnTo>
                  <a:lnTo>
                    <a:pt x="3973183" y="66508"/>
                  </a:lnTo>
                  <a:lnTo>
                    <a:pt x="4010124" y="87300"/>
                  </a:lnTo>
                  <a:lnTo>
                    <a:pt x="4017517" y="112267"/>
                  </a:lnTo>
                  <a:lnTo>
                    <a:pt x="4016376" y="122745"/>
                  </a:lnTo>
                  <a:lnTo>
                    <a:pt x="3989141" y="156440"/>
                  </a:lnTo>
                  <a:lnTo>
                    <a:pt x="3945636" y="165226"/>
                  </a:lnTo>
                  <a:lnTo>
                    <a:pt x="3930298" y="164415"/>
                  </a:lnTo>
                  <a:lnTo>
                    <a:pt x="3885854" y="145000"/>
                  </a:lnTo>
                  <a:lnTo>
                    <a:pt x="3869816" y="116586"/>
                  </a:lnTo>
                  <a:lnTo>
                    <a:pt x="3911854" y="110108"/>
                  </a:lnTo>
                  <a:lnTo>
                    <a:pt x="3913631" y="118363"/>
                  </a:lnTo>
                  <a:lnTo>
                    <a:pt x="3917188" y="124460"/>
                  </a:lnTo>
                  <a:lnTo>
                    <a:pt x="3922649" y="128650"/>
                  </a:lnTo>
                  <a:lnTo>
                    <a:pt x="3928110" y="132968"/>
                  </a:lnTo>
                  <a:lnTo>
                    <a:pt x="3935729" y="135000"/>
                  </a:lnTo>
                  <a:lnTo>
                    <a:pt x="3945636" y="135000"/>
                  </a:lnTo>
                  <a:lnTo>
                    <a:pt x="3956430" y="135000"/>
                  </a:lnTo>
                  <a:lnTo>
                    <a:pt x="3964559" y="133095"/>
                  </a:lnTo>
                  <a:lnTo>
                    <a:pt x="3970020" y="129031"/>
                  </a:lnTo>
                  <a:lnTo>
                    <a:pt x="3973703" y="126237"/>
                  </a:lnTo>
                  <a:lnTo>
                    <a:pt x="3975480" y="122554"/>
                  </a:lnTo>
                  <a:lnTo>
                    <a:pt x="3975480" y="117855"/>
                  </a:lnTo>
                  <a:lnTo>
                    <a:pt x="3975480" y="114680"/>
                  </a:lnTo>
                  <a:lnTo>
                    <a:pt x="3958590" y="104520"/>
                  </a:lnTo>
                  <a:lnTo>
                    <a:pt x="3935585" y="99040"/>
                  </a:lnTo>
                  <a:lnTo>
                    <a:pt x="3894454" y="84074"/>
                  </a:lnTo>
                  <a:lnTo>
                    <a:pt x="3875659" y="48513"/>
                  </a:lnTo>
                  <a:lnTo>
                    <a:pt x="3876680" y="38705"/>
                  </a:lnTo>
                  <a:lnTo>
                    <a:pt x="3901130" y="7875"/>
                  </a:lnTo>
                  <a:lnTo>
                    <a:pt x="3926276" y="879"/>
                  </a:lnTo>
                  <a:lnTo>
                    <a:pt x="39422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0766" y="1875028"/>
              <a:ext cx="162306" cy="1799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14270" y="1827657"/>
              <a:ext cx="4409440" cy="222250"/>
            </a:xfrm>
            <a:custGeom>
              <a:avLst/>
              <a:gdLst/>
              <a:ahLst/>
              <a:cxnLst/>
              <a:rect l="l" t="t" r="r" b="b"/>
              <a:pathLst>
                <a:path w="4409440" h="222250">
                  <a:moveTo>
                    <a:pt x="3023235" y="56514"/>
                  </a:moveTo>
                  <a:lnTo>
                    <a:pt x="3064891" y="63118"/>
                  </a:lnTo>
                  <a:lnTo>
                    <a:pt x="3088290" y="94456"/>
                  </a:lnTo>
                  <a:lnTo>
                    <a:pt x="3089656" y="117475"/>
                  </a:lnTo>
                  <a:lnTo>
                    <a:pt x="3089275" y="166242"/>
                  </a:lnTo>
                  <a:lnTo>
                    <a:pt x="3089396" y="175956"/>
                  </a:lnTo>
                  <a:lnTo>
                    <a:pt x="3098800" y="218185"/>
                  </a:lnTo>
                  <a:lnTo>
                    <a:pt x="3057397" y="218185"/>
                  </a:lnTo>
                  <a:lnTo>
                    <a:pt x="3056382" y="215391"/>
                  </a:lnTo>
                  <a:lnTo>
                    <a:pt x="3054985" y="211327"/>
                  </a:lnTo>
                  <a:lnTo>
                    <a:pt x="3053334" y="205866"/>
                  </a:lnTo>
                  <a:lnTo>
                    <a:pt x="3052699" y="203326"/>
                  </a:lnTo>
                  <a:lnTo>
                    <a:pt x="3052191" y="201675"/>
                  </a:lnTo>
                  <a:lnTo>
                    <a:pt x="3051937" y="200913"/>
                  </a:lnTo>
                  <a:lnTo>
                    <a:pt x="3046487" y="205819"/>
                  </a:lnTo>
                  <a:lnTo>
                    <a:pt x="3040824" y="210057"/>
                  </a:lnTo>
                  <a:lnTo>
                    <a:pt x="3002915" y="221741"/>
                  </a:lnTo>
                  <a:lnTo>
                    <a:pt x="2991365" y="220910"/>
                  </a:lnTo>
                  <a:lnTo>
                    <a:pt x="2958286" y="201437"/>
                  </a:lnTo>
                  <a:lnTo>
                    <a:pt x="2950464" y="175005"/>
                  </a:lnTo>
                  <a:lnTo>
                    <a:pt x="2950464" y="166115"/>
                  </a:lnTo>
                  <a:lnTo>
                    <a:pt x="2952496" y="158114"/>
                  </a:lnTo>
                  <a:lnTo>
                    <a:pt x="2956814" y="151129"/>
                  </a:lnTo>
                  <a:lnTo>
                    <a:pt x="2961132" y="144144"/>
                  </a:lnTo>
                  <a:lnTo>
                    <a:pt x="2997777" y="127517"/>
                  </a:lnTo>
                  <a:lnTo>
                    <a:pt x="3021542" y="122634"/>
                  </a:lnTo>
                  <a:lnTo>
                    <a:pt x="3032839" y="120014"/>
                  </a:lnTo>
                  <a:lnTo>
                    <a:pt x="3041874" y="117490"/>
                  </a:lnTo>
                  <a:lnTo>
                    <a:pt x="3048635" y="115062"/>
                  </a:lnTo>
                  <a:lnTo>
                    <a:pt x="3048635" y="110870"/>
                  </a:lnTo>
                  <a:lnTo>
                    <a:pt x="3048635" y="102869"/>
                  </a:lnTo>
                  <a:lnTo>
                    <a:pt x="3046603" y="97154"/>
                  </a:lnTo>
                  <a:lnTo>
                    <a:pt x="3042666" y="93725"/>
                  </a:lnTo>
                  <a:lnTo>
                    <a:pt x="3038729" y="90296"/>
                  </a:lnTo>
                  <a:lnTo>
                    <a:pt x="3031235" y="88518"/>
                  </a:lnTo>
                  <a:lnTo>
                    <a:pt x="3020187" y="88518"/>
                  </a:lnTo>
                  <a:lnTo>
                    <a:pt x="3012821" y="88518"/>
                  </a:lnTo>
                  <a:lnTo>
                    <a:pt x="3006979" y="90042"/>
                  </a:lnTo>
                  <a:lnTo>
                    <a:pt x="3002788" y="92963"/>
                  </a:lnTo>
                  <a:lnTo>
                    <a:pt x="2998597" y="95884"/>
                  </a:lnTo>
                  <a:lnTo>
                    <a:pt x="2995295" y="100964"/>
                  </a:lnTo>
                  <a:lnTo>
                    <a:pt x="2992628" y="108330"/>
                  </a:lnTo>
                  <a:lnTo>
                    <a:pt x="2954782" y="101472"/>
                  </a:lnTo>
                  <a:lnTo>
                    <a:pt x="2976753" y="67563"/>
                  </a:lnTo>
                  <a:lnTo>
                    <a:pt x="3008757" y="57205"/>
                  </a:lnTo>
                  <a:lnTo>
                    <a:pt x="3023235" y="56514"/>
                  </a:lnTo>
                  <a:close/>
                </a:path>
                <a:path w="4409440" h="222250">
                  <a:moveTo>
                    <a:pt x="2774822" y="56514"/>
                  </a:moveTo>
                  <a:lnTo>
                    <a:pt x="2811319" y="70643"/>
                  </a:lnTo>
                  <a:lnTo>
                    <a:pt x="2819527" y="81660"/>
                  </a:lnTo>
                  <a:lnTo>
                    <a:pt x="2824789" y="75759"/>
                  </a:lnTo>
                  <a:lnTo>
                    <a:pt x="2860919" y="56917"/>
                  </a:lnTo>
                  <a:lnTo>
                    <a:pt x="2867660" y="56514"/>
                  </a:lnTo>
                  <a:lnTo>
                    <a:pt x="2876067" y="56965"/>
                  </a:lnTo>
                  <a:lnTo>
                    <a:pt x="2911822" y="77950"/>
                  </a:lnTo>
                  <a:lnTo>
                    <a:pt x="2919476" y="117093"/>
                  </a:lnTo>
                  <a:lnTo>
                    <a:pt x="2919476" y="218185"/>
                  </a:lnTo>
                  <a:lnTo>
                    <a:pt x="2877693" y="218185"/>
                  </a:lnTo>
                  <a:lnTo>
                    <a:pt x="2877693" y="127888"/>
                  </a:lnTo>
                  <a:lnTo>
                    <a:pt x="2877411" y="117145"/>
                  </a:lnTo>
                  <a:lnTo>
                    <a:pt x="2863469" y="88518"/>
                  </a:lnTo>
                  <a:lnTo>
                    <a:pt x="2855468" y="88518"/>
                  </a:lnTo>
                  <a:lnTo>
                    <a:pt x="2849626" y="88518"/>
                  </a:lnTo>
                  <a:lnTo>
                    <a:pt x="2825210" y="122920"/>
                  </a:lnTo>
                  <a:lnTo>
                    <a:pt x="2824353" y="142239"/>
                  </a:lnTo>
                  <a:lnTo>
                    <a:pt x="2824353" y="218185"/>
                  </a:lnTo>
                  <a:lnTo>
                    <a:pt x="2782570" y="218185"/>
                  </a:lnTo>
                  <a:lnTo>
                    <a:pt x="2782570" y="131571"/>
                  </a:lnTo>
                  <a:lnTo>
                    <a:pt x="2782427" y="121070"/>
                  </a:lnTo>
                  <a:lnTo>
                    <a:pt x="2766060" y="88518"/>
                  </a:lnTo>
                  <a:lnTo>
                    <a:pt x="2760726" y="88518"/>
                  </a:lnTo>
                  <a:lnTo>
                    <a:pt x="2754249" y="88518"/>
                  </a:lnTo>
                  <a:lnTo>
                    <a:pt x="2729690" y="121856"/>
                  </a:lnTo>
                  <a:lnTo>
                    <a:pt x="2728849" y="141350"/>
                  </a:lnTo>
                  <a:lnTo>
                    <a:pt x="2728849" y="218185"/>
                  </a:lnTo>
                  <a:lnTo>
                    <a:pt x="2687066" y="218185"/>
                  </a:lnTo>
                  <a:lnTo>
                    <a:pt x="2687066" y="60070"/>
                  </a:lnTo>
                  <a:lnTo>
                    <a:pt x="2725547" y="60070"/>
                  </a:lnTo>
                  <a:lnTo>
                    <a:pt x="2725547" y="81660"/>
                  </a:lnTo>
                  <a:lnTo>
                    <a:pt x="2736407" y="70659"/>
                  </a:lnTo>
                  <a:lnTo>
                    <a:pt x="2748232" y="62801"/>
                  </a:lnTo>
                  <a:lnTo>
                    <a:pt x="2761033" y="58086"/>
                  </a:lnTo>
                  <a:lnTo>
                    <a:pt x="2774822" y="56514"/>
                  </a:lnTo>
                  <a:close/>
                </a:path>
                <a:path w="4409440" h="222250">
                  <a:moveTo>
                    <a:pt x="2496312" y="56514"/>
                  </a:moveTo>
                  <a:lnTo>
                    <a:pt x="2535566" y="62515"/>
                  </a:lnTo>
                  <a:lnTo>
                    <a:pt x="2566289" y="98425"/>
                  </a:lnTo>
                  <a:lnTo>
                    <a:pt x="2526792" y="105663"/>
                  </a:lnTo>
                  <a:lnTo>
                    <a:pt x="2525141" y="99567"/>
                  </a:lnTo>
                  <a:lnTo>
                    <a:pt x="2521966" y="94741"/>
                  </a:lnTo>
                  <a:lnTo>
                    <a:pt x="2517140" y="91566"/>
                  </a:lnTo>
                  <a:lnTo>
                    <a:pt x="2512441" y="88264"/>
                  </a:lnTo>
                  <a:lnTo>
                    <a:pt x="2505710" y="86613"/>
                  </a:lnTo>
                  <a:lnTo>
                    <a:pt x="2497074" y="86613"/>
                  </a:lnTo>
                  <a:lnTo>
                    <a:pt x="2486025" y="86613"/>
                  </a:lnTo>
                  <a:lnTo>
                    <a:pt x="2478151" y="88137"/>
                  </a:lnTo>
                  <a:lnTo>
                    <a:pt x="2473325" y="91185"/>
                  </a:lnTo>
                  <a:lnTo>
                    <a:pt x="2470150" y="93471"/>
                  </a:lnTo>
                  <a:lnTo>
                    <a:pt x="2468626" y="96265"/>
                  </a:lnTo>
                  <a:lnTo>
                    <a:pt x="2468626" y="99694"/>
                  </a:lnTo>
                  <a:lnTo>
                    <a:pt x="2468626" y="102742"/>
                  </a:lnTo>
                  <a:lnTo>
                    <a:pt x="2511806" y="118998"/>
                  </a:lnTo>
                  <a:lnTo>
                    <a:pt x="2527288" y="123023"/>
                  </a:lnTo>
                  <a:lnTo>
                    <a:pt x="2564229" y="143815"/>
                  </a:lnTo>
                  <a:lnTo>
                    <a:pt x="2571622" y="168782"/>
                  </a:lnTo>
                  <a:lnTo>
                    <a:pt x="2570481" y="179260"/>
                  </a:lnTo>
                  <a:lnTo>
                    <a:pt x="2543246" y="212955"/>
                  </a:lnTo>
                  <a:lnTo>
                    <a:pt x="2499741" y="221741"/>
                  </a:lnTo>
                  <a:lnTo>
                    <a:pt x="2484403" y="220930"/>
                  </a:lnTo>
                  <a:lnTo>
                    <a:pt x="2439959" y="201515"/>
                  </a:lnTo>
                  <a:lnTo>
                    <a:pt x="2423922" y="173100"/>
                  </a:lnTo>
                  <a:lnTo>
                    <a:pt x="2465959" y="166623"/>
                  </a:lnTo>
                  <a:lnTo>
                    <a:pt x="2467737" y="174878"/>
                  </a:lnTo>
                  <a:lnTo>
                    <a:pt x="2471293" y="180975"/>
                  </a:lnTo>
                  <a:lnTo>
                    <a:pt x="2476754" y="185165"/>
                  </a:lnTo>
                  <a:lnTo>
                    <a:pt x="2482215" y="189483"/>
                  </a:lnTo>
                  <a:lnTo>
                    <a:pt x="2489835" y="191515"/>
                  </a:lnTo>
                  <a:lnTo>
                    <a:pt x="2499741" y="191515"/>
                  </a:lnTo>
                  <a:lnTo>
                    <a:pt x="2510535" y="191515"/>
                  </a:lnTo>
                  <a:lnTo>
                    <a:pt x="2518664" y="189610"/>
                  </a:lnTo>
                  <a:lnTo>
                    <a:pt x="2524125" y="185546"/>
                  </a:lnTo>
                  <a:lnTo>
                    <a:pt x="2527808" y="182752"/>
                  </a:lnTo>
                  <a:lnTo>
                    <a:pt x="2529585" y="179069"/>
                  </a:lnTo>
                  <a:lnTo>
                    <a:pt x="2529585" y="174370"/>
                  </a:lnTo>
                  <a:lnTo>
                    <a:pt x="2529585" y="171195"/>
                  </a:lnTo>
                  <a:lnTo>
                    <a:pt x="2512695" y="161035"/>
                  </a:lnTo>
                  <a:lnTo>
                    <a:pt x="2489690" y="155555"/>
                  </a:lnTo>
                  <a:lnTo>
                    <a:pt x="2448560" y="140588"/>
                  </a:lnTo>
                  <a:lnTo>
                    <a:pt x="2429764" y="105028"/>
                  </a:lnTo>
                  <a:lnTo>
                    <a:pt x="2430785" y="95220"/>
                  </a:lnTo>
                  <a:lnTo>
                    <a:pt x="2455235" y="64390"/>
                  </a:lnTo>
                  <a:lnTo>
                    <a:pt x="2480381" y="57394"/>
                  </a:lnTo>
                  <a:lnTo>
                    <a:pt x="2496312" y="56514"/>
                  </a:lnTo>
                  <a:close/>
                </a:path>
                <a:path w="4409440" h="222250">
                  <a:moveTo>
                    <a:pt x="1984883" y="56514"/>
                  </a:moveTo>
                  <a:lnTo>
                    <a:pt x="2030857" y="68960"/>
                  </a:lnTo>
                  <a:lnTo>
                    <a:pt x="2055241" y="106806"/>
                  </a:lnTo>
                  <a:lnTo>
                    <a:pt x="2014093" y="114300"/>
                  </a:lnTo>
                  <a:lnTo>
                    <a:pt x="2012695" y="106044"/>
                  </a:lnTo>
                  <a:lnTo>
                    <a:pt x="2009520" y="99821"/>
                  </a:lnTo>
                  <a:lnTo>
                    <a:pt x="2004568" y="95757"/>
                  </a:lnTo>
                  <a:lnTo>
                    <a:pt x="1999742" y="91566"/>
                  </a:lnTo>
                  <a:lnTo>
                    <a:pt x="1993392" y="89407"/>
                  </a:lnTo>
                  <a:lnTo>
                    <a:pt x="1985518" y="89407"/>
                  </a:lnTo>
                  <a:lnTo>
                    <a:pt x="1978092" y="90094"/>
                  </a:lnTo>
                  <a:lnTo>
                    <a:pt x="1951821" y="124581"/>
                  </a:lnTo>
                  <a:lnTo>
                    <a:pt x="1951228" y="136270"/>
                  </a:lnTo>
                  <a:lnTo>
                    <a:pt x="1951823" y="149322"/>
                  </a:lnTo>
                  <a:lnTo>
                    <a:pt x="1971770" y="184769"/>
                  </a:lnTo>
                  <a:lnTo>
                    <a:pt x="1986026" y="187705"/>
                  </a:lnTo>
                  <a:lnTo>
                    <a:pt x="1994027" y="187705"/>
                  </a:lnTo>
                  <a:lnTo>
                    <a:pt x="2016252" y="157606"/>
                  </a:lnTo>
                  <a:lnTo>
                    <a:pt x="2057400" y="164591"/>
                  </a:lnTo>
                  <a:lnTo>
                    <a:pt x="2041147" y="199239"/>
                  </a:lnTo>
                  <a:lnTo>
                    <a:pt x="1998597" y="220837"/>
                  </a:lnTo>
                  <a:lnTo>
                    <a:pt x="1984120" y="221741"/>
                  </a:lnTo>
                  <a:lnTo>
                    <a:pt x="1967666" y="220382"/>
                  </a:lnTo>
                  <a:lnTo>
                    <a:pt x="1928876" y="199897"/>
                  </a:lnTo>
                  <a:lnTo>
                    <a:pt x="1909587" y="157606"/>
                  </a:lnTo>
                  <a:lnTo>
                    <a:pt x="1908302" y="139318"/>
                  </a:lnTo>
                  <a:lnTo>
                    <a:pt x="1909587" y="120792"/>
                  </a:lnTo>
                  <a:lnTo>
                    <a:pt x="1928876" y="78358"/>
                  </a:lnTo>
                  <a:lnTo>
                    <a:pt x="1968166" y="57892"/>
                  </a:lnTo>
                  <a:lnTo>
                    <a:pt x="1984883" y="56514"/>
                  </a:lnTo>
                  <a:close/>
                </a:path>
                <a:path w="4409440" h="222250">
                  <a:moveTo>
                    <a:pt x="1126235" y="56514"/>
                  </a:moveTo>
                  <a:lnTo>
                    <a:pt x="1165490" y="62515"/>
                  </a:lnTo>
                  <a:lnTo>
                    <a:pt x="1196213" y="98425"/>
                  </a:lnTo>
                  <a:lnTo>
                    <a:pt x="1156716" y="105663"/>
                  </a:lnTo>
                  <a:lnTo>
                    <a:pt x="1155065" y="99567"/>
                  </a:lnTo>
                  <a:lnTo>
                    <a:pt x="1151890" y="94741"/>
                  </a:lnTo>
                  <a:lnTo>
                    <a:pt x="1147064" y="91566"/>
                  </a:lnTo>
                  <a:lnTo>
                    <a:pt x="1142365" y="88264"/>
                  </a:lnTo>
                  <a:lnTo>
                    <a:pt x="1135633" y="86613"/>
                  </a:lnTo>
                  <a:lnTo>
                    <a:pt x="1126997" y="86613"/>
                  </a:lnTo>
                  <a:lnTo>
                    <a:pt x="1115949" y="86613"/>
                  </a:lnTo>
                  <a:lnTo>
                    <a:pt x="1108075" y="88137"/>
                  </a:lnTo>
                  <a:lnTo>
                    <a:pt x="1103249" y="91185"/>
                  </a:lnTo>
                  <a:lnTo>
                    <a:pt x="1100074" y="93471"/>
                  </a:lnTo>
                  <a:lnTo>
                    <a:pt x="1098550" y="96265"/>
                  </a:lnTo>
                  <a:lnTo>
                    <a:pt x="1098550" y="99694"/>
                  </a:lnTo>
                  <a:lnTo>
                    <a:pt x="1098550" y="102742"/>
                  </a:lnTo>
                  <a:lnTo>
                    <a:pt x="1141730" y="118998"/>
                  </a:lnTo>
                  <a:lnTo>
                    <a:pt x="1157212" y="123023"/>
                  </a:lnTo>
                  <a:lnTo>
                    <a:pt x="1194153" y="143815"/>
                  </a:lnTo>
                  <a:lnTo>
                    <a:pt x="1201546" y="168782"/>
                  </a:lnTo>
                  <a:lnTo>
                    <a:pt x="1200405" y="179260"/>
                  </a:lnTo>
                  <a:lnTo>
                    <a:pt x="1173170" y="212955"/>
                  </a:lnTo>
                  <a:lnTo>
                    <a:pt x="1129665" y="221741"/>
                  </a:lnTo>
                  <a:lnTo>
                    <a:pt x="1114327" y="220930"/>
                  </a:lnTo>
                  <a:lnTo>
                    <a:pt x="1069883" y="201515"/>
                  </a:lnTo>
                  <a:lnTo>
                    <a:pt x="1053845" y="173100"/>
                  </a:lnTo>
                  <a:lnTo>
                    <a:pt x="1095883" y="166623"/>
                  </a:lnTo>
                  <a:lnTo>
                    <a:pt x="1097660" y="174878"/>
                  </a:lnTo>
                  <a:lnTo>
                    <a:pt x="1101217" y="180975"/>
                  </a:lnTo>
                  <a:lnTo>
                    <a:pt x="1106678" y="185165"/>
                  </a:lnTo>
                  <a:lnTo>
                    <a:pt x="1112139" y="189483"/>
                  </a:lnTo>
                  <a:lnTo>
                    <a:pt x="1119758" y="191515"/>
                  </a:lnTo>
                  <a:lnTo>
                    <a:pt x="1129665" y="191515"/>
                  </a:lnTo>
                  <a:lnTo>
                    <a:pt x="1140459" y="191515"/>
                  </a:lnTo>
                  <a:lnTo>
                    <a:pt x="1148588" y="189610"/>
                  </a:lnTo>
                  <a:lnTo>
                    <a:pt x="1154049" y="185546"/>
                  </a:lnTo>
                  <a:lnTo>
                    <a:pt x="1157732" y="182752"/>
                  </a:lnTo>
                  <a:lnTo>
                    <a:pt x="1159509" y="179069"/>
                  </a:lnTo>
                  <a:lnTo>
                    <a:pt x="1159509" y="174370"/>
                  </a:lnTo>
                  <a:lnTo>
                    <a:pt x="1159509" y="171195"/>
                  </a:lnTo>
                  <a:lnTo>
                    <a:pt x="1142619" y="161035"/>
                  </a:lnTo>
                  <a:lnTo>
                    <a:pt x="1119614" y="155555"/>
                  </a:lnTo>
                  <a:lnTo>
                    <a:pt x="1078483" y="140588"/>
                  </a:lnTo>
                  <a:lnTo>
                    <a:pt x="1059688" y="105028"/>
                  </a:lnTo>
                  <a:lnTo>
                    <a:pt x="1060709" y="95220"/>
                  </a:lnTo>
                  <a:lnTo>
                    <a:pt x="1085159" y="64390"/>
                  </a:lnTo>
                  <a:lnTo>
                    <a:pt x="1110305" y="57394"/>
                  </a:lnTo>
                  <a:lnTo>
                    <a:pt x="1126235" y="56514"/>
                  </a:lnTo>
                  <a:close/>
                </a:path>
                <a:path w="4409440" h="222250">
                  <a:moveTo>
                    <a:pt x="957071" y="56514"/>
                  </a:moveTo>
                  <a:lnTo>
                    <a:pt x="996326" y="62515"/>
                  </a:lnTo>
                  <a:lnTo>
                    <a:pt x="1027049" y="98425"/>
                  </a:lnTo>
                  <a:lnTo>
                    <a:pt x="987552" y="105663"/>
                  </a:lnTo>
                  <a:lnTo>
                    <a:pt x="985901" y="99567"/>
                  </a:lnTo>
                  <a:lnTo>
                    <a:pt x="982726" y="94741"/>
                  </a:lnTo>
                  <a:lnTo>
                    <a:pt x="977900" y="91566"/>
                  </a:lnTo>
                  <a:lnTo>
                    <a:pt x="973201" y="88264"/>
                  </a:lnTo>
                  <a:lnTo>
                    <a:pt x="966469" y="86613"/>
                  </a:lnTo>
                  <a:lnTo>
                    <a:pt x="957833" y="86613"/>
                  </a:lnTo>
                  <a:lnTo>
                    <a:pt x="946784" y="86613"/>
                  </a:lnTo>
                  <a:lnTo>
                    <a:pt x="938910" y="88137"/>
                  </a:lnTo>
                  <a:lnTo>
                    <a:pt x="934084" y="91185"/>
                  </a:lnTo>
                  <a:lnTo>
                    <a:pt x="930909" y="93471"/>
                  </a:lnTo>
                  <a:lnTo>
                    <a:pt x="929385" y="96265"/>
                  </a:lnTo>
                  <a:lnTo>
                    <a:pt x="929385" y="99694"/>
                  </a:lnTo>
                  <a:lnTo>
                    <a:pt x="929385" y="102742"/>
                  </a:lnTo>
                  <a:lnTo>
                    <a:pt x="972566" y="118998"/>
                  </a:lnTo>
                  <a:lnTo>
                    <a:pt x="988048" y="123023"/>
                  </a:lnTo>
                  <a:lnTo>
                    <a:pt x="1024989" y="143815"/>
                  </a:lnTo>
                  <a:lnTo>
                    <a:pt x="1032382" y="168782"/>
                  </a:lnTo>
                  <a:lnTo>
                    <a:pt x="1031241" y="179260"/>
                  </a:lnTo>
                  <a:lnTo>
                    <a:pt x="1004006" y="212955"/>
                  </a:lnTo>
                  <a:lnTo>
                    <a:pt x="960501" y="221741"/>
                  </a:lnTo>
                  <a:lnTo>
                    <a:pt x="945163" y="220930"/>
                  </a:lnTo>
                  <a:lnTo>
                    <a:pt x="900719" y="201515"/>
                  </a:lnTo>
                  <a:lnTo>
                    <a:pt x="884682" y="173100"/>
                  </a:lnTo>
                  <a:lnTo>
                    <a:pt x="926719" y="166623"/>
                  </a:lnTo>
                  <a:lnTo>
                    <a:pt x="928496" y="174878"/>
                  </a:lnTo>
                  <a:lnTo>
                    <a:pt x="932053" y="180975"/>
                  </a:lnTo>
                  <a:lnTo>
                    <a:pt x="937514" y="185165"/>
                  </a:lnTo>
                  <a:lnTo>
                    <a:pt x="942975" y="189483"/>
                  </a:lnTo>
                  <a:lnTo>
                    <a:pt x="950594" y="191515"/>
                  </a:lnTo>
                  <a:lnTo>
                    <a:pt x="960501" y="191515"/>
                  </a:lnTo>
                  <a:lnTo>
                    <a:pt x="971295" y="191515"/>
                  </a:lnTo>
                  <a:lnTo>
                    <a:pt x="979424" y="189610"/>
                  </a:lnTo>
                  <a:lnTo>
                    <a:pt x="984884" y="185546"/>
                  </a:lnTo>
                  <a:lnTo>
                    <a:pt x="988568" y="182752"/>
                  </a:lnTo>
                  <a:lnTo>
                    <a:pt x="990345" y="179069"/>
                  </a:lnTo>
                  <a:lnTo>
                    <a:pt x="990345" y="174370"/>
                  </a:lnTo>
                  <a:lnTo>
                    <a:pt x="990345" y="171195"/>
                  </a:lnTo>
                  <a:lnTo>
                    <a:pt x="973455" y="161035"/>
                  </a:lnTo>
                  <a:lnTo>
                    <a:pt x="950450" y="155555"/>
                  </a:lnTo>
                  <a:lnTo>
                    <a:pt x="909319" y="140588"/>
                  </a:lnTo>
                  <a:lnTo>
                    <a:pt x="890524" y="105028"/>
                  </a:lnTo>
                  <a:lnTo>
                    <a:pt x="891545" y="95220"/>
                  </a:lnTo>
                  <a:lnTo>
                    <a:pt x="915995" y="64390"/>
                  </a:lnTo>
                  <a:lnTo>
                    <a:pt x="941141" y="57394"/>
                  </a:lnTo>
                  <a:lnTo>
                    <a:pt x="957071" y="56514"/>
                  </a:lnTo>
                  <a:close/>
                </a:path>
                <a:path w="4409440" h="222250">
                  <a:moveTo>
                    <a:pt x="792099" y="56514"/>
                  </a:moveTo>
                  <a:lnTo>
                    <a:pt x="833755" y="63118"/>
                  </a:lnTo>
                  <a:lnTo>
                    <a:pt x="857154" y="94456"/>
                  </a:lnTo>
                  <a:lnTo>
                    <a:pt x="858519" y="117475"/>
                  </a:lnTo>
                  <a:lnTo>
                    <a:pt x="858139" y="166242"/>
                  </a:lnTo>
                  <a:lnTo>
                    <a:pt x="858260" y="175956"/>
                  </a:lnTo>
                  <a:lnTo>
                    <a:pt x="867664" y="218185"/>
                  </a:lnTo>
                  <a:lnTo>
                    <a:pt x="826262" y="218185"/>
                  </a:lnTo>
                  <a:lnTo>
                    <a:pt x="825246" y="215391"/>
                  </a:lnTo>
                  <a:lnTo>
                    <a:pt x="823849" y="211327"/>
                  </a:lnTo>
                  <a:lnTo>
                    <a:pt x="822198" y="205866"/>
                  </a:lnTo>
                  <a:lnTo>
                    <a:pt x="821563" y="203326"/>
                  </a:lnTo>
                  <a:lnTo>
                    <a:pt x="821055" y="201675"/>
                  </a:lnTo>
                  <a:lnTo>
                    <a:pt x="820801" y="200913"/>
                  </a:lnTo>
                  <a:lnTo>
                    <a:pt x="815351" y="205819"/>
                  </a:lnTo>
                  <a:lnTo>
                    <a:pt x="809688" y="210057"/>
                  </a:lnTo>
                  <a:lnTo>
                    <a:pt x="771779" y="221741"/>
                  </a:lnTo>
                  <a:lnTo>
                    <a:pt x="760229" y="220910"/>
                  </a:lnTo>
                  <a:lnTo>
                    <a:pt x="727150" y="201437"/>
                  </a:lnTo>
                  <a:lnTo>
                    <a:pt x="719328" y="175005"/>
                  </a:lnTo>
                  <a:lnTo>
                    <a:pt x="719328" y="166115"/>
                  </a:lnTo>
                  <a:lnTo>
                    <a:pt x="721360" y="158114"/>
                  </a:lnTo>
                  <a:lnTo>
                    <a:pt x="725678" y="151129"/>
                  </a:lnTo>
                  <a:lnTo>
                    <a:pt x="729996" y="144144"/>
                  </a:lnTo>
                  <a:lnTo>
                    <a:pt x="766641" y="127517"/>
                  </a:lnTo>
                  <a:lnTo>
                    <a:pt x="790406" y="122634"/>
                  </a:lnTo>
                  <a:lnTo>
                    <a:pt x="801703" y="120014"/>
                  </a:lnTo>
                  <a:lnTo>
                    <a:pt x="810738" y="117490"/>
                  </a:lnTo>
                  <a:lnTo>
                    <a:pt x="817499" y="115062"/>
                  </a:lnTo>
                  <a:lnTo>
                    <a:pt x="817499" y="110870"/>
                  </a:lnTo>
                  <a:lnTo>
                    <a:pt x="817499" y="102869"/>
                  </a:lnTo>
                  <a:lnTo>
                    <a:pt x="815467" y="97154"/>
                  </a:lnTo>
                  <a:lnTo>
                    <a:pt x="811530" y="93725"/>
                  </a:lnTo>
                  <a:lnTo>
                    <a:pt x="807593" y="90296"/>
                  </a:lnTo>
                  <a:lnTo>
                    <a:pt x="800100" y="88518"/>
                  </a:lnTo>
                  <a:lnTo>
                    <a:pt x="789051" y="88518"/>
                  </a:lnTo>
                  <a:lnTo>
                    <a:pt x="781685" y="88518"/>
                  </a:lnTo>
                  <a:lnTo>
                    <a:pt x="775843" y="90042"/>
                  </a:lnTo>
                  <a:lnTo>
                    <a:pt x="771652" y="92963"/>
                  </a:lnTo>
                  <a:lnTo>
                    <a:pt x="767461" y="95884"/>
                  </a:lnTo>
                  <a:lnTo>
                    <a:pt x="764159" y="100964"/>
                  </a:lnTo>
                  <a:lnTo>
                    <a:pt x="761492" y="108330"/>
                  </a:lnTo>
                  <a:lnTo>
                    <a:pt x="723646" y="101472"/>
                  </a:lnTo>
                  <a:lnTo>
                    <a:pt x="745617" y="67563"/>
                  </a:lnTo>
                  <a:lnTo>
                    <a:pt x="777621" y="57205"/>
                  </a:lnTo>
                  <a:lnTo>
                    <a:pt x="792099" y="56514"/>
                  </a:lnTo>
                  <a:close/>
                </a:path>
                <a:path w="4409440" h="222250">
                  <a:moveTo>
                    <a:pt x="543687" y="56514"/>
                  </a:moveTo>
                  <a:lnTo>
                    <a:pt x="580183" y="70643"/>
                  </a:lnTo>
                  <a:lnTo>
                    <a:pt x="588391" y="81660"/>
                  </a:lnTo>
                  <a:lnTo>
                    <a:pt x="593653" y="75759"/>
                  </a:lnTo>
                  <a:lnTo>
                    <a:pt x="629783" y="56917"/>
                  </a:lnTo>
                  <a:lnTo>
                    <a:pt x="636524" y="56514"/>
                  </a:lnTo>
                  <a:lnTo>
                    <a:pt x="644931" y="56965"/>
                  </a:lnTo>
                  <a:lnTo>
                    <a:pt x="680686" y="77950"/>
                  </a:lnTo>
                  <a:lnTo>
                    <a:pt x="688340" y="117093"/>
                  </a:lnTo>
                  <a:lnTo>
                    <a:pt x="688340" y="218185"/>
                  </a:lnTo>
                  <a:lnTo>
                    <a:pt x="646557" y="218185"/>
                  </a:lnTo>
                  <a:lnTo>
                    <a:pt x="646557" y="127888"/>
                  </a:lnTo>
                  <a:lnTo>
                    <a:pt x="646275" y="117145"/>
                  </a:lnTo>
                  <a:lnTo>
                    <a:pt x="632332" y="88518"/>
                  </a:lnTo>
                  <a:lnTo>
                    <a:pt x="624332" y="88518"/>
                  </a:lnTo>
                  <a:lnTo>
                    <a:pt x="618490" y="88518"/>
                  </a:lnTo>
                  <a:lnTo>
                    <a:pt x="594074" y="122920"/>
                  </a:lnTo>
                  <a:lnTo>
                    <a:pt x="593217" y="142239"/>
                  </a:lnTo>
                  <a:lnTo>
                    <a:pt x="593217" y="218185"/>
                  </a:lnTo>
                  <a:lnTo>
                    <a:pt x="551434" y="218185"/>
                  </a:lnTo>
                  <a:lnTo>
                    <a:pt x="551434" y="131571"/>
                  </a:lnTo>
                  <a:lnTo>
                    <a:pt x="551291" y="121070"/>
                  </a:lnTo>
                  <a:lnTo>
                    <a:pt x="534924" y="88518"/>
                  </a:lnTo>
                  <a:lnTo>
                    <a:pt x="529590" y="88518"/>
                  </a:lnTo>
                  <a:lnTo>
                    <a:pt x="523113" y="88518"/>
                  </a:lnTo>
                  <a:lnTo>
                    <a:pt x="498554" y="121856"/>
                  </a:lnTo>
                  <a:lnTo>
                    <a:pt x="497713" y="141350"/>
                  </a:lnTo>
                  <a:lnTo>
                    <a:pt x="497713" y="218185"/>
                  </a:lnTo>
                  <a:lnTo>
                    <a:pt x="455930" y="218185"/>
                  </a:lnTo>
                  <a:lnTo>
                    <a:pt x="455930" y="60070"/>
                  </a:lnTo>
                  <a:lnTo>
                    <a:pt x="494411" y="60070"/>
                  </a:lnTo>
                  <a:lnTo>
                    <a:pt x="494411" y="81660"/>
                  </a:lnTo>
                  <a:lnTo>
                    <a:pt x="505271" y="70659"/>
                  </a:lnTo>
                  <a:lnTo>
                    <a:pt x="517096" y="62801"/>
                  </a:lnTo>
                  <a:lnTo>
                    <a:pt x="529897" y="58086"/>
                  </a:lnTo>
                  <a:lnTo>
                    <a:pt x="543687" y="56514"/>
                  </a:lnTo>
                  <a:close/>
                </a:path>
                <a:path w="4409440" h="222250">
                  <a:moveTo>
                    <a:pt x="344805" y="56514"/>
                  </a:moveTo>
                  <a:lnTo>
                    <a:pt x="391346" y="69641"/>
                  </a:lnTo>
                  <a:lnTo>
                    <a:pt x="420751" y="106187"/>
                  </a:lnTo>
                  <a:lnTo>
                    <a:pt x="426466" y="138683"/>
                  </a:lnTo>
                  <a:lnTo>
                    <a:pt x="425033" y="155846"/>
                  </a:lnTo>
                  <a:lnTo>
                    <a:pt x="403352" y="198119"/>
                  </a:lnTo>
                  <a:lnTo>
                    <a:pt x="361918" y="220265"/>
                  </a:lnTo>
                  <a:lnTo>
                    <a:pt x="345059" y="221741"/>
                  </a:lnTo>
                  <a:lnTo>
                    <a:pt x="334339" y="221124"/>
                  </a:lnTo>
                  <a:lnTo>
                    <a:pt x="294419" y="206458"/>
                  </a:lnTo>
                  <a:lnTo>
                    <a:pt x="269184" y="173106"/>
                  </a:lnTo>
                  <a:lnTo>
                    <a:pt x="263398" y="136905"/>
                  </a:lnTo>
                  <a:lnTo>
                    <a:pt x="264040" y="126597"/>
                  </a:lnTo>
                  <a:lnTo>
                    <a:pt x="279354" y="87429"/>
                  </a:lnTo>
                  <a:lnTo>
                    <a:pt x="312461" y="62301"/>
                  </a:lnTo>
                  <a:lnTo>
                    <a:pt x="344805" y="56514"/>
                  </a:lnTo>
                  <a:close/>
                </a:path>
                <a:path w="4409440" h="222250">
                  <a:moveTo>
                    <a:pt x="4367530" y="0"/>
                  </a:moveTo>
                  <a:lnTo>
                    <a:pt x="4409439" y="0"/>
                  </a:lnTo>
                  <a:lnTo>
                    <a:pt x="4409439" y="218185"/>
                  </a:lnTo>
                  <a:lnTo>
                    <a:pt x="4370578" y="218185"/>
                  </a:lnTo>
                  <a:lnTo>
                    <a:pt x="4370578" y="194944"/>
                  </a:lnTo>
                  <a:lnTo>
                    <a:pt x="4365505" y="201279"/>
                  </a:lnTo>
                  <a:lnTo>
                    <a:pt x="4327840" y="221335"/>
                  </a:lnTo>
                  <a:lnTo>
                    <a:pt x="4321175" y="221741"/>
                  </a:lnTo>
                  <a:lnTo>
                    <a:pt x="4308032" y="220362"/>
                  </a:lnTo>
                  <a:lnTo>
                    <a:pt x="4274438" y="199770"/>
                  </a:lnTo>
                  <a:lnTo>
                    <a:pt x="4256222" y="157104"/>
                  </a:lnTo>
                  <a:lnTo>
                    <a:pt x="4255008" y="138556"/>
                  </a:lnTo>
                  <a:lnTo>
                    <a:pt x="4256196" y="119671"/>
                  </a:lnTo>
                  <a:lnTo>
                    <a:pt x="4273931" y="77469"/>
                  </a:lnTo>
                  <a:lnTo>
                    <a:pt x="4307899" y="57824"/>
                  </a:lnTo>
                  <a:lnTo>
                    <a:pt x="4321683" y="56514"/>
                  </a:lnTo>
                  <a:lnTo>
                    <a:pt x="4334490" y="57896"/>
                  </a:lnTo>
                  <a:lnTo>
                    <a:pt x="4346416" y="62039"/>
                  </a:lnTo>
                  <a:lnTo>
                    <a:pt x="4357437" y="68945"/>
                  </a:lnTo>
                  <a:lnTo>
                    <a:pt x="4367530" y="78612"/>
                  </a:lnTo>
                  <a:lnTo>
                    <a:pt x="4367530" y="0"/>
                  </a:lnTo>
                  <a:close/>
                </a:path>
                <a:path w="4409440" h="222250">
                  <a:moveTo>
                    <a:pt x="3401822" y="0"/>
                  </a:moveTo>
                  <a:lnTo>
                    <a:pt x="3443731" y="0"/>
                  </a:lnTo>
                  <a:lnTo>
                    <a:pt x="3443731" y="218185"/>
                  </a:lnTo>
                  <a:lnTo>
                    <a:pt x="3401822" y="218185"/>
                  </a:lnTo>
                  <a:lnTo>
                    <a:pt x="3401822" y="0"/>
                  </a:lnTo>
                  <a:close/>
                </a:path>
                <a:path w="4409440" h="222250">
                  <a:moveTo>
                    <a:pt x="3130550" y="0"/>
                  </a:moveTo>
                  <a:lnTo>
                    <a:pt x="3172460" y="0"/>
                  </a:lnTo>
                  <a:lnTo>
                    <a:pt x="3172460" y="38734"/>
                  </a:lnTo>
                  <a:lnTo>
                    <a:pt x="3130550" y="38734"/>
                  </a:lnTo>
                  <a:lnTo>
                    <a:pt x="3130550" y="0"/>
                  </a:lnTo>
                  <a:close/>
                </a:path>
                <a:path w="4409440" h="222250">
                  <a:moveTo>
                    <a:pt x="2353310" y="0"/>
                  </a:moveTo>
                  <a:lnTo>
                    <a:pt x="2395220" y="0"/>
                  </a:lnTo>
                  <a:lnTo>
                    <a:pt x="2395220" y="38734"/>
                  </a:lnTo>
                  <a:lnTo>
                    <a:pt x="2353310" y="38734"/>
                  </a:lnTo>
                  <a:lnTo>
                    <a:pt x="2353310" y="0"/>
                  </a:lnTo>
                  <a:close/>
                </a:path>
                <a:path w="4409440" h="222250">
                  <a:moveTo>
                    <a:pt x="2086483" y="0"/>
                  </a:moveTo>
                  <a:lnTo>
                    <a:pt x="2128266" y="0"/>
                  </a:lnTo>
                  <a:lnTo>
                    <a:pt x="2128266" y="80263"/>
                  </a:lnTo>
                  <a:lnTo>
                    <a:pt x="2138934" y="69855"/>
                  </a:lnTo>
                  <a:lnTo>
                    <a:pt x="2150554" y="62436"/>
                  </a:lnTo>
                  <a:lnTo>
                    <a:pt x="2163127" y="57993"/>
                  </a:lnTo>
                  <a:lnTo>
                    <a:pt x="2176653" y="56514"/>
                  </a:lnTo>
                  <a:lnTo>
                    <a:pt x="2183703" y="56848"/>
                  </a:lnTo>
                  <a:lnTo>
                    <a:pt x="2220214" y="75564"/>
                  </a:lnTo>
                  <a:lnTo>
                    <a:pt x="2230250" y="115520"/>
                  </a:lnTo>
                  <a:lnTo>
                    <a:pt x="2230374" y="125475"/>
                  </a:lnTo>
                  <a:lnTo>
                    <a:pt x="2230374" y="218185"/>
                  </a:lnTo>
                  <a:lnTo>
                    <a:pt x="2188591" y="218185"/>
                  </a:lnTo>
                  <a:lnTo>
                    <a:pt x="2188591" y="134746"/>
                  </a:lnTo>
                  <a:lnTo>
                    <a:pt x="2188446" y="123412"/>
                  </a:lnTo>
                  <a:lnTo>
                    <a:pt x="2168779" y="88518"/>
                  </a:lnTo>
                  <a:lnTo>
                    <a:pt x="2162683" y="88518"/>
                  </a:lnTo>
                  <a:lnTo>
                    <a:pt x="2155697" y="88518"/>
                  </a:lnTo>
                  <a:lnTo>
                    <a:pt x="2129218" y="121523"/>
                  </a:lnTo>
                  <a:lnTo>
                    <a:pt x="2128266" y="139064"/>
                  </a:lnTo>
                  <a:lnTo>
                    <a:pt x="2128266" y="218185"/>
                  </a:lnTo>
                  <a:lnTo>
                    <a:pt x="2086483" y="218185"/>
                  </a:lnTo>
                  <a:lnTo>
                    <a:pt x="2086483" y="0"/>
                  </a:lnTo>
                  <a:close/>
                </a:path>
                <a:path w="4409440" h="222250">
                  <a:moveTo>
                    <a:pt x="1833626" y="0"/>
                  </a:moveTo>
                  <a:lnTo>
                    <a:pt x="1875535" y="0"/>
                  </a:lnTo>
                  <a:lnTo>
                    <a:pt x="1875535" y="38734"/>
                  </a:lnTo>
                  <a:lnTo>
                    <a:pt x="1833626" y="38734"/>
                  </a:lnTo>
                  <a:lnTo>
                    <a:pt x="1833626" y="0"/>
                  </a:lnTo>
                  <a:close/>
                </a:path>
                <a:path w="4409440" h="222250">
                  <a:moveTo>
                    <a:pt x="1647570" y="0"/>
                  </a:moveTo>
                  <a:lnTo>
                    <a:pt x="1689354" y="0"/>
                  </a:lnTo>
                  <a:lnTo>
                    <a:pt x="1689354" y="80263"/>
                  </a:lnTo>
                  <a:lnTo>
                    <a:pt x="1700021" y="69855"/>
                  </a:lnTo>
                  <a:lnTo>
                    <a:pt x="1711642" y="62436"/>
                  </a:lnTo>
                  <a:lnTo>
                    <a:pt x="1724215" y="57993"/>
                  </a:lnTo>
                  <a:lnTo>
                    <a:pt x="1737741" y="56514"/>
                  </a:lnTo>
                  <a:lnTo>
                    <a:pt x="1744791" y="56848"/>
                  </a:lnTo>
                  <a:lnTo>
                    <a:pt x="1781302" y="75564"/>
                  </a:lnTo>
                  <a:lnTo>
                    <a:pt x="1791338" y="115520"/>
                  </a:lnTo>
                  <a:lnTo>
                    <a:pt x="1791462" y="125475"/>
                  </a:lnTo>
                  <a:lnTo>
                    <a:pt x="1791462" y="218185"/>
                  </a:lnTo>
                  <a:lnTo>
                    <a:pt x="1749679" y="218185"/>
                  </a:lnTo>
                  <a:lnTo>
                    <a:pt x="1749679" y="134746"/>
                  </a:lnTo>
                  <a:lnTo>
                    <a:pt x="1749534" y="123412"/>
                  </a:lnTo>
                  <a:lnTo>
                    <a:pt x="1729867" y="88518"/>
                  </a:lnTo>
                  <a:lnTo>
                    <a:pt x="1723770" y="88518"/>
                  </a:lnTo>
                  <a:lnTo>
                    <a:pt x="1716785" y="88518"/>
                  </a:lnTo>
                  <a:lnTo>
                    <a:pt x="1690306" y="121523"/>
                  </a:lnTo>
                  <a:lnTo>
                    <a:pt x="1689354" y="139064"/>
                  </a:lnTo>
                  <a:lnTo>
                    <a:pt x="1689354" y="218185"/>
                  </a:lnTo>
                  <a:lnTo>
                    <a:pt x="1647570" y="218185"/>
                  </a:lnTo>
                  <a:lnTo>
                    <a:pt x="1647570" y="0"/>
                  </a:lnTo>
                  <a:close/>
                </a:path>
                <a:path w="4409440" h="222250">
                  <a:moveTo>
                    <a:pt x="187706" y="0"/>
                  </a:moveTo>
                  <a:lnTo>
                    <a:pt x="229616" y="0"/>
                  </a:lnTo>
                  <a:lnTo>
                    <a:pt x="229616" y="38734"/>
                  </a:lnTo>
                  <a:lnTo>
                    <a:pt x="187706" y="38734"/>
                  </a:lnTo>
                  <a:lnTo>
                    <a:pt x="187706" y="0"/>
                  </a:lnTo>
                  <a:close/>
                </a:path>
                <a:path w="4409440" h="222250">
                  <a:moveTo>
                    <a:pt x="0" y="0"/>
                  </a:moveTo>
                  <a:lnTo>
                    <a:pt x="41782" y="0"/>
                  </a:lnTo>
                  <a:lnTo>
                    <a:pt x="41782" y="78612"/>
                  </a:lnTo>
                  <a:lnTo>
                    <a:pt x="51929" y="68945"/>
                  </a:lnTo>
                  <a:lnTo>
                    <a:pt x="62944" y="62039"/>
                  </a:lnTo>
                  <a:lnTo>
                    <a:pt x="74840" y="57896"/>
                  </a:lnTo>
                  <a:lnTo>
                    <a:pt x="87630" y="56514"/>
                  </a:lnTo>
                  <a:lnTo>
                    <a:pt x="101469" y="57824"/>
                  </a:lnTo>
                  <a:lnTo>
                    <a:pt x="135509" y="77469"/>
                  </a:lnTo>
                  <a:lnTo>
                    <a:pt x="153136" y="119082"/>
                  </a:lnTo>
                  <a:lnTo>
                    <a:pt x="154305" y="137540"/>
                  </a:lnTo>
                  <a:lnTo>
                    <a:pt x="153112" y="156589"/>
                  </a:lnTo>
                  <a:lnTo>
                    <a:pt x="135128" y="199897"/>
                  </a:lnTo>
                  <a:lnTo>
                    <a:pt x="101552" y="220382"/>
                  </a:lnTo>
                  <a:lnTo>
                    <a:pt x="88265" y="221741"/>
                  </a:lnTo>
                  <a:lnTo>
                    <a:pt x="81526" y="221315"/>
                  </a:lnTo>
                  <a:lnTo>
                    <a:pt x="43860" y="201187"/>
                  </a:lnTo>
                  <a:lnTo>
                    <a:pt x="38862" y="194944"/>
                  </a:lnTo>
                  <a:lnTo>
                    <a:pt x="38862" y="218185"/>
                  </a:lnTo>
                  <a:lnTo>
                    <a:pt x="0" y="218185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32624" y="2180589"/>
            <a:ext cx="425450" cy="243840"/>
            <a:chOff x="832624" y="2180589"/>
            <a:chExt cx="425450" cy="243840"/>
          </a:xfrm>
        </p:grpSpPr>
        <p:sp>
          <p:nvSpPr>
            <p:cNvPr id="29" name="object 29"/>
            <p:cNvSpPr/>
            <p:nvPr/>
          </p:nvSpPr>
          <p:spPr>
            <a:xfrm>
              <a:off x="841768" y="2189733"/>
              <a:ext cx="406958" cy="2254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2624" y="2180589"/>
              <a:ext cx="425246" cy="2437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341500" y="2180589"/>
            <a:ext cx="3311525" cy="304800"/>
            <a:chOff x="1341500" y="2180589"/>
            <a:chExt cx="3311525" cy="304800"/>
          </a:xfrm>
        </p:grpSpPr>
        <p:sp>
          <p:nvSpPr>
            <p:cNvPr id="32" name="object 32"/>
            <p:cNvSpPr/>
            <p:nvPr/>
          </p:nvSpPr>
          <p:spPr>
            <a:xfrm>
              <a:off x="1350644" y="2189733"/>
              <a:ext cx="3292729" cy="2860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0644" y="2189733"/>
              <a:ext cx="3293110" cy="286385"/>
            </a:xfrm>
            <a:custGeom>
              <a:avLst/>
              <a:gdLst/>
              <a:ahLst/>
              <a:cxnLst/>
              <a:rect l="l" t="t" r="r" b="b"/>
              <a:pathLst>
                <a:path w="3293110" h="286385">
                  <a:moveTo>
                    <a:pt x="2045334" y="180086"/>
                  </a:moveTo>
                  <a:lnTo>
                    <a:pt x="2087245" y="180086"/>
                  </a:lnTo>
                  <a:lnTo>
                    <a:pt x="2087245" y="221868"/>
                  </a:lnTo>
                  <a:lnTo>
                    <a:pt x="2045334" y="221868"/>
                  </a:lnTo>
                  <a:lnTo>
                    <a:pt x="2045334" y="180086"/>
                  </a:lnTo>
                  <a:close/>
                </a:path>
                <a:path w="3293110" h="286385">
                  <a:moveTo>
                    <a:pt x="1082675" y="180086"/>
                  </a:moveTo>
                  <a:lnTo>
                    <a:pt x="1124458" y="180086"/>
                  </a:lnTo>
                  <a:lnTo>
                    <a:pt x="1124458" y="209930"/>
                  </a:lnTo>
                  <a:lnTo>
                    <a:pt x="1115314" y="251840"/>
                  </a:lnTo>
                  <a:lnTo>
                    <a:pt x="1087501" y="270510"/>
                  </a:lnTo>
                  <a:lnTo>
                    <a:pt x="1079246" y="253237"/>
                  </a:lnTo>
                  <a:lnTo>
                    <a:pt x="1087755" y="250443"/>
                  </a:lnTo>
                  <a:lnTo>
                    <a:pt x="1093724" y="246633"/>
                  </a:lnTo>
                  <a:lnTo>
                    <a:pt x="1097280" y="241807"/>
                  </a:lnTo>
                  <a:lnTo>
                    <a:pt x="1100836" y="236981"/>
                  </a:lnTo>
                  <a:lnTo>
                    <a:pt x="1102741" y="230250"/>
                  </a:lnTo>
                  <a:lnTo>
                    <a:pt x="1102868" y="221868"/>
                  </a:lnTo>
                  <a:lnTo>
                    <a:pt x="1082675" y="221868"/>
                  </a:lnTo>
                  <a:lnTo>
                    <a:pt x="1082675" y="180086"/>
                  </a:lnTo>
                  <a:close/>
                </a:path>
                <a:path w="3293110" h="286385">
                  <a:moveTo>
                    <a:pt x="1338580" y="145923"/>
                  </a:moveTo>
                  <a:lnTo>
                    <a:pt x="1301496" y="154812"/>
                  </a:lnTo>
                  <a:lnTo>
                    <a:pt x="1293876" y="157225"/>
                  </a:lnTo>
                  <a:lnTo>
                    <a:pt x="1290320" y="159638"/>
                  </a:lnTo>
                  <a:lnTo>
                    <a:pt x="1284859" y="163575"/>
                  </a:lnTo>
                  <a:lnTo>
                    <a:pt x="1282192" y="168401"/>
                  </a:lnTo>
                  <a:lnTo>
                    <a:pt x="1282192" y="174370"/>
                  </a:lnTo>
                  <a:lnTo>
                    <a:pt x="1282192" y="180212"/>
                  </a:lnTo>
                  <a:lnTo>
                    <a:pt x="1284351" y="185292"/>
                  </a:lnTo>
                  <a:lnTo>
                    <a:pt x="1288669" y="189611"/>
                  </a:lnTo>
                  <a:lnTo>
                    <a:pt x="1293114" y="193801"/>
                  </a:lnTo>
                  <a:lnTo>
                    <a:pt x="1298702" y="195961"/>
                  </a:lnTo>
                  <a:lnTo>
                    <a:pt x="1305433" y="195961"/>
                  </a:lnTo>
                  <a:lnTo>
                    <a:pt x="1312926" y="195961"/>
                  </a:lnTo>
                  <a:lnTo>
                    <a:pt x="1336929" y="174625"/>
                  </a:lnTo>
                  <a:lnTo>
                    <a:pt x="1338072" y="171068"/>
                  </a:lnTo>
                  <a:lnTo>
                    <a:pt x="1338580" y="164337"/>
                  </a:lnTo>
                  <a:lnTo>
                    <a:pt x="1338580" y="154304"/>
                  </a:lnTo>
                  <a:lnTo>
                    <a:pt x="1338580" y="145923"/>
                  </a:lnTo>
                  <a:close/>
                </a:path>
                <a:path w="3293110" h="286385">
                  <a:moveTo>
                    <a:pt x="442468" y="145923"/>
                  </a:moveTo>
                  <a:lnTo>
                    <a:pt x="405384" y="154812"/>
                  </a:lnTo>
                  <a:lnTo>
                    <a:pt x="397763" y="157225"/>
                  </a:lnTo>
                  <a:lnTo>
                    <a:pt x="394207" y="159638"/>
                  </a:lnTo>
                  <a:lnTo>
                    <a:pt x="388747" y="163575"/>
                  </a:lnTo>
                  <a:lnTo>
                    <a:pt x="386080" y="168401"/>
                  </a:lnTo>
                  <a:lnTo>
                    <a:pt x="386080" y="174370"/>
                  </a:lnTo>
                  <a:lnTo>
                    <a:pt x="386080" y="180212"/>
                  </a:lnTo>
                  <a:lnTo>
                    <a:pt x="388238" y="185292"/>
                  </a:lnTo>
                  <a:lnTo>
                    <a:pt x="392556" y="189611"/>
                  </a:lnTo>
                  <a:lnTo>
                    <a:pt x="397002" y="193801"/>
                  </a:lnTo>
                  <a:lnTo>
                    <a:pt x="402590" y="195961"/>
                  </a:lnTo>
                  <a:lnTo>
                    <a:pt x="409321" y="195961"/>
                  </a:lnTo>
                  <a:lnTo>
                    <a:pt x="416813" y="195961"/>
                  </a:lnTo>
                  <a:lnTo>
                    <a:pt x="440817" y="174625"/>
                  </a:lnTo>
                  <a:lnTo>
                    <a:pt x="441960" y="171068"/>
                  </a:lnTo>
                  <a:lnTo>
                    <a:pt x="442468" y="164337"/>
                  </a:lnTo>
                  <a:lnTo>
                    <a:pt x="442468" y="154304"/>
                  </a:lnTo>
                  <a:lnTo>
                    <a:pt x="442468" y="145923"/>
                  </a:lnTo>
                  <a:close/>
                </a:path>
                <a:path w="3293110" h="286385">
                  <a:moveTo>
                    <a:pt x="2486152" y="138811"/>
                  </a:moveTo>
                  <a:lnTo>
                    <a:pt x="2481707" y="138811"/>
                  </a:lnTo>
                  <a:lnTo>
                    <a:pt x="2478278" y="140588"/>
                  </a:lnTo>
                  <a:lnTo>
                    <a:pt x="2471039" y="172719"/>
                  </a:lnTo>
                  <a:lnTo>
                    <a:pt x="2471348" y="182504"/>
                  </a:lnTo>
                  <a:lnTo>
                    <a:pt x="2481834" y="206628"/>
                  </a:lnTo>
                  <a:lnTo>
                    <a:pt x="2486152" y="206628"/>
                  </a:lnTo>
                  <a:lnTo>
                    <a:pt x="2490724" y="206628"/>
                  </a:lnTo>
                  <a:lnTo>
                    <a:pt x="2501392" y="172719"/>
                  </a:lnTo>
                  <a:lnTo>
                    <a:pt x="2501084" y="163004"/>
                  </a:lnTo>
                  <a:lnTo>
                    <a:pt x="2490724" y="138811"/>
                  </a:lnTo>
                  <a:lnTo>
                    <a:pt x="2486152" y="138811"/>
                  </a:lnTo>
                  <a:close/>
                </a:path>
                <a:path w="3293110" h="286385">
                  <a:moveTo>
                    <a:pt x="2486533" y="115315"/>
                  </a:moveTo>
                  <a:lnTo>
                    <a:pt x="2527486" y="137431"/>
                  </a:lnTo>
                  <a:lnTo>
                    <a:pt x="2534666" y="172846"/>
                  </a:lnTo>
                  <a:lnTo>
                    <a:pt x="2533876" y="186656"/>
                  </a:lnTo>
                  <a:lnTo>
                    <a:pt x="2514863" y="222702"/>
                  </a:lnTo>
                  <a:lnTo>
                    <a:pt x="2486914" y="230631"/>
                  </a:lnTo>
                  <a:lnTo>
                    <a:pt x="2476178" y="229750"/>
                  </a:lnTo>
                  <a:lnTo>
                    <a:pt x="2441638" y="198548"/>
                  </a:lnTo>
                  <a:lnTo>
                    <a:pt x="2438400" y="172846"/>
                  </a:lnTo>
                  <a:lnTo>
                    <a:pt x="2439209" y="159184"/>
                  </a:lnTo>
                  <a:lnTo>
                    <a:pt x="2458350" y="123245"/>
                  </a:lnTo>
                  <a:lnTo>
                    <a:pt x="2486533" y="115315"/>
                  </a:lnTo>
                  <a:close/>
                </a:path>
                <a:path w="3293110" h="286385">
                  <a:moveTo>
                    <a:pt x="2949321" y="94361"/>
                  </a:moveTo>
                  <a:lnTo>
                    <a:pt x="2913475" y="122078"/>
                  </a:lnTo>
                  <a:lnTo>
                    <a:pt x="2910713" y="142875"/>
                  </a:lnTo>
                  <a:lnTo>
                    <a:pt x="2911403" y="153920"/>
                  </a:lnTo>
                  <a:lnTo>
                    <a:pt x="2934255" y="188245"/>
                  </a:lnTo>
                  <a:lnTo>
                    <a:pt x="2949321" y="191388"/>
                  </a:lnTo>
                  <a:lnTo>
                    <a:pt x="2957179" y="190603"/>
                  </a:lnTo>
                  <a:lnTo>
                    <a:pt x="2985150" y="163512"/>
                  </a:lnTo>
                  <a:lnTo>
                    <a:pt x="2987929" y="142493"/>
                  </a:lnTo>
                  <a:lnTo>
                    <a:pt x="2987236" y="131560"/>
                  </a:lnTo>
                  <a:lnTo>
                    <a:pt x="2964370" y="97440"/>
                  </a:lnTo>
                  <a:lnTo>
                    <a:pt x="2949321" y="94361"/>
                  </a:lnTo>
                  <a:close/>
                </a:path>
                <a:path w="3293110" h="286385">
                  <a:moveTo>
                    <a:pt x="1674749" y="92201"/>
                  </a:moveTo>
                  <a:lnTo>
                    <a:pt x="1642316" y="118824"/>
                  </a:lnTo>
                  <a:lnTo>
                    <a:pt x="1639824" y="139445"/>
                  </a:lnTo>
                  <a:lnTo>
                    <a:pt x="1640254" y="151233"/>
                  </a:lnTo>
                  <a:lnTo>
                    <a:pt x="1658905" y="188309"/>
                  </a:lnTo>
                  <a:lnTo>
                    <a:pt x="1675003" y="192404"/>
                  </a:lnTo>
                  <a:lnTo>
                    <a:pt x="1681978" y="191641"/>
                  </a:lnTo>
                  <a:lnTo>
                    <a:pt x="1709160" y="154886"/>
                  </a:lnTo>
                  <a:lnTo>
                    <a:pt x="1709801" y="143382"/>
                  </a:lnTo>
                  <a:lnTo>
                    <a:pt x="1709181" y="130716"/>
                  </a:lnTo>
                  <a:lnTo>
                    <a:pt x="1688750" y="95234"/>
                  </a:lnTo>
                  <a:lnTo>
                    <a:pt x="1674749" y="92201"/>
                  </a:lnTo>
                  <a:close/>
                </a:path>
                <a:path w="3293110" h="286385">
                  <a:moveTo>
                    <a:pt x="965835" y="92201"/>
                  </a:moveTo>
                  <a:lnTo>
                    <a:pt x="933751" y="118681"/>
                  </a:lnTo>
                  <a:lnTo>
                    <a:pt x="931291" y="139573"/>
                  </a:lnTo>
                  <a:lnTo>
                    <a:pt x="931908" y="151310"/>
                  </a:lnTo>
                  <a:lnTo>
                    <a:pt x="951928" y="185150"/>
                  </a:lnTo>
                  <a:lnTo>
                    <a:pt x="965073" y="188087"/>
                  </a:lnTo>
                  <a:lnTo>
                    <a:pt x="972407" y="187346"/>
                  </a:lnTo>
                  <a:lnTo>
                    <a:pt x="1000857" y="151663"/>
                  </a:lnTo>
                  <a:lnTo>
                    <a:pt x="1001522" y="140588"/>
                  </a:lnTo>
                  <a:lnTo>
                    <a:pt x="1000881" y="129107"/>
                  </a:lnTo>
                  <a:lnTo>
                    <a:pt x="979932" y="95218"/>
                  </a:lnTo>
                  <a:lnTo>
                    <a:pt x="965835" y="92201"/>
                  </a:lnTo>
                  <a:close/>
                </a:path>
                <a:path w="3293110" h="286385">
                  <a:moveTo>
                    <a:pt x="248920" y="92201"/>
                  </a:moveTo>
                  <a:lnTo>
                    <a:pt x="239776" y="92201"/>
                  </a:lnTo>
                  <a:lnTo>
                    <a:pt x="232283" y="95503"/>
                  </a:lnTo>
                  <a:lnTo>
                    <a:pt x="217551" y="129286"/>
                  </a:lnTo>
                  <a:lnTo>
                    <a:pt x="280035" y="129286"/>
                  </a:lnTo>
                  <a:lnTo>
                    <a:pt x="257429" y="92201"/>
                  </a:lnTo>
                  <a:lnTo>
                    <a:pt x="248920" y="92201"/>
                  </a:lnTo>
                  <a:close/>
                </a:path>
                <a:path w="3293110" h="286385">
                  <a:moveTo>
                    <a:pt x="2203831" y="66675"/>
                  </a:moveTo>
                  <a:lnTo>
                    <a:pt x="2153666" y="141224"/>
                  </a:lnTo>
                  <a:lnTo>
                    <a:pt x="2203831" y="141224"/>
                  </a:lnTo>
                  <a:lnTo>
                    <a:pt x="2203831" y="66675"/>
                  </a:lnTo>
                  <a:close/>
                </a:path>
                <a:path w="3293110" h="286385">
                  <a:moveTo>
                    <a:pt x="626491" y="63753"/>
                  </a:moveTo>
                  <a:lnTo>
                    <a:pt x="668401" y="63753"/>
                  </a:lnTo>
                  <a:lnTo>
                    <a:pt x="668401" y="221868"/>
                  </a:lnTo>
                  <a:lnTo>
                    <a:pt x="626491" y="221868"/>
                  </a:lnTo>
                  <a:lnTo>
                    <a:pt x="626491" y="63753"/>
                  </a:lnTo>
                  <a:close/>
                </a:path>
                <a:path w="3293110" h="286385">
                  <a:moveTo>
                    <a:pt x="3148076" y="60198"/>
                  </a:moveTo>
                  <a:lnTo>
                    <a:pt x="3184572" y="74326"/>
                  </a:lnTo>
                  <a:lnTo>
                    <a:pt x="3192780" y="85343"/>
                  </a:lnTo>
                  <a:lnTo>
                    <a:pt x="3198042" y="79442"/>
                  </a:lnTo>
                  <a:lnTo>
                    <a:pt x="3234172" y="60600"/>
                  </a:lnTo>
                  <a:lnTo>
                    <a:pt x="3240913" y="60198"/>
                  </a:lnTo>
                  <a:lnTo>
                    <a:pt x="3249320" y="60648"/>
                  </a:lnTo>
                  <a:lnTo>
                    <a:pt x="3285075" y="81633"/>
                  </a:lnTo>
                  <a:lnTo>
                    <a:pt x="3292729" y="120776"/>
                  </a:lnTo>
                  <a:lnTo>
                    <a:pt x="3292729" y="221868"/>
                  </a:lnTo>
                  <a:lnTo>
                    <a:pt x="3250946" y="221868"/>
                  </a:lnTo>
                  <a:lnTo>
                    <a:pt x="3250946" y="131571"/>
                  </a:lnTo>
                  <a:lnTo>
                    <a:pt x="3250664" y="120828"/>
                  </a:lnTo>
                  <a:lnTo>
                    <a:pt x="3236722" y="92201"/>
                  </a:lnTo>
                  <a:lnTo>
                    <a:pt x="3228721" y="92201"/>
                  </a:lnTo>
                  <a:lnTo>
                    <a:pt x="3222879" y="92201"/>
                  </a:lnTo>
                  <a:lnTo>
                    <a:pt x="3198463" y="126603"/>
                  </a:lnTo>
                  <a:lnTo>
                    <a:pt x="3197606" y="145923"/>
                  </a:lnTo>
                  <a:lnTo>
                    <a:pt x="3197606" y="221868"/>
                  </a:lnTo>
                  <a:lnTo>
                    <a:pt x="3155822" y="221868"/>
                  </a:lnTo>
                  <a:lnTo>
                    <a:pt x="3155822" y="135254"/>
                  </a:lnTo>
                  <a:lnTo>
                    <a:pt x="3155680" y="124753"/>
                  </a:lnTo>
                  <a:lnTo>
                    <a:pt x="3146679" y="95503"/>
                  </a:lnTo>
                  <a:lnTo>
                    <a:pt x="3143504" y="93344"/>
                  </a:lnTo>
                  <a:lnTo>
                    <a:pt x="3139313" y="92201"/>
                  </a:lnTo>
                  <a:lnTo>
                    <a:pt x="3133979" y="92201"/>
                  </a:lnTo>
                  <a:lnTo>
                    <a:pt x="3127502" y="92201"/>
                  </a:lnTo>
                  <a:lnTo>
                    <a:pt x="3102943" y="125539"/>
                  </a:lnTo>
                  <a:lnTo>
                    <a:pt x="3102102" y="145033"/>
                  </a:lnTo>
                  <a:lnTo>
                    <a:pt x="3102102" y="221868"/>
                  </a:lnTo>
                  <a:lnTo>
                    <a:pt x="3060319" y="221868"/>
                  </a:lnTo>
                  <a:lnTo>
                    <a:pt x="3060319" y="63753"/>
                  </a:lnTo>
                  <a:lnTo>
                    <a:pt x="3098800" y="63753"/>
                  </a:lnTo>
                  <a:lnTo>
                    <a:pt x="3098800" y="85343"/>
                  </a:lnTo>
                  <a:lnTo>
                    <a:pt x="3109660" y="74342"/>
                  </a:lnTo>
                  <a:lnTo>
                    <a:pt x="3121485" y="66484"/>
                  </a:lnTo>
                  <a:lnTo>
                    <a:pt x="3134286" y="61769"/>
                  </a:lnTo>
                  <a:lnTo>
                    <a:pt x="3148076" y="60198"/>
                  </a:lnTo>
                  <a:close/>
                </a:path>
                <a:path w="3293110" h="286385">
                  <a:moveTo>
                    <a:pt x="2949194" y="60198"/>
                  </a:moveTo>
                  <a:lnTo>
                    <a:pt x="2995735" y="73324"/>
                  </a:lnTo>
                  <a:lnTo>
                    <a:pt x="3025140" y="109870"/>
                  </a:lnTo>
                  <a:lnTo>
                    <a:pt x="3030855" y="142366"/>
                  </a:lnTo>
                  <a:lnTo>
                    <a:pt x="3029422" y="159529"/>
                  </a:lnTo>
                  <a:lnTo>
                    <a:pt x="3007741" y="201802"/>
                  </a:lnTo>
                  <a:lnTo>
                    <a:pt x="2966307" y="223948"/>
                  </a:lnTo>
                  <a:lnTo>
                    <a:pt x="2949447" y="225425"/>
                  </a:lnTo>
                  <a:lnTo>
                    <a:pt x="2938728" y="224807"/>
                  </a:lnTo>
                  <a:lnTo>
                    <a:pt x="2898808" y="210141"/>
                  </a:lnTo>
                  <a:lnTo>
                    <a:pt x="2873573" y="176789"/>
                  </a:lnTo>
                  <a:lnTo>
                    <a:pt x="2867787" y="140588"/>
                  </a:lnTo>
                  <a:lnTo>
                    <a:pt x="2868429" y="130280"/>
                  </a:lnTo>
                  <a:lnTo>
                    <a:pt x="2883743" y="91112"/>
                  </a:lnTo>
                  <a:lnTo>
                    <a:pt x="2916850" y="65984"/>
                  </a:lnTo>
                  <a:lnTo>
                    <a:pt x="2949194" y="60198"/>
                  </a:lnTo>
                  <a:close/>
                </a:path>
                <a:path w="3293110" h="286385">
                  <a:moveTo>
                    <a:pt x="2831719" y="60198"/>
                  </a:moveTo>
                  <a:lnTo>
                    <a:pt x="2838791" y="60696"/>
                  </a:lnTo>
                  <a:lnTo>
                    <a:pt x="2845720" y="62182"/>
                  </a:lnTo>
                  <a:lnTo>
                    <a:pt x="2852507" y="64644"/>
                  </a:lnTo>
                  <a:lnTo>
                    <a:pt x="2859151" y="68071"/>
                  </a:lnTo>
                  <a:lnTo>
                    <a:pt x="2846197" y="104648"/>
                  </a:lnTo>
                  <a:lnTo>
                    <a:pt x="2839212" y="100075"/>
                  </a:lnTo>
                  <a:lnTo>
                    <a:pt x="2832608" y="97789"/>
                  </a:lnTo>
                  <a:lnTo>
                    <a:pt x="2826639" y="97789"/>
                  </a:lnTo>
                  <a:lnTo>
                    <a:pt x="2820797" y="97789"/>
                  </a:lnTo>
                  <a:lnTo>
                    <a:pt x="2815844" y="99313"/>
                  </a:lnTo>
                  <a:lnTo>
                    <a:pt x="2811780" y="102615"/>
                  </a:lnTo>
                  <a:lnTo>
                    <a:pt x="2807716" y="105790"/>
                  </a:lnTo>
                  <a:lnTo>
                    <a:pt x="2804414" y="111632"/>
                  </a:lnTo>
                  <a:lnTo>
                    <a:pt x="2798806" y="154644"/>
                  </a:lnTo>
                  <a:lnTo>
                    <a:pt x="2798572" y="173100"/>
                  </a:lnTo>
                  <a:lnTo>
                    <a:pt x="2798572" y="221868"/>
                  </a:lnTo>
                  <a:lnTo>
                    <a:pt x="2756789" y="221868"/>
                  </a:lnTo>
                  <a:lnTo>
                    <a:pt x="2756789" y="63753"/>
                  </a:lnTo>
                  <a:lnTo>
                    <a:pt x="2795651" y="63753"/>
                  </a:lnTo>
                  <a:lnTo>
                    <a:pt x="2795651" y="86232"/>
                  </a:lnTo>
                  <a:lnTo>
                    <a:pt x="2800484" y="78993"/>
                  </a:lnTo>
                  <a:lnTo>
                    <a:pt x="2824988" y="60198"/>
                  </a:lnTo>
                  <a:lnTo>
                    <a:pt x="2831719" y="60198"/>
                  </a:lnTo>
                  <a:close/>
                </a:path>
                <a:path w="3293110" h="286385">
                  <a:moveTo>
                    <a:pt x="1511173" y="60198"/>
                  </a:moveTo>
                  <a:lnTo>
                    <a:pt x="1549908" y="72770"/>
                  </a:lnTo>
                  <a:lnTo>
                    <a:pt x="1553845" y="77977"/>
                  </a:lnTo>
                  <a:lnTo>
                    <a:pt x="1557782" y="83057"/>
                  </a:lnTo>
                  <a:lnTo>
                    <a:pt x="1564259" y="123698"/>
                  </a:lnTo>
                  <a:lnTo>
                    <a:pt x="1564259" y="221868"/>
                  </a:lnTo>
                  <a:lnTo>
                    <a:pt x="1522476" y="221868"/>
                  </a:lnTo>
                  <a:lnTo>
                    <a:pt x="1522476" y="141224"/>
                  </a:lnTo>
                  <a:lnTo>
                    <a:pt x="1522309" y="129526"/>
                  </a:lnTo>
                  <a:lnTo>
                    <a:pt x="1511046" y="96392"/>
                  </a:lnTo>
                  <a:lnTo>
                    <a:pt x="1507109" y="93599"/>
                  </a:lnTo>
                  <a:lnTo>
                    <a:pt x="1502283" y="92201"/>
                  </a:lnTo>
                  <a:lnTo>
                    <a:pt x="1496568" y="92201"/>
                  </a:lnTo>
                  <a:lnTo>
                    <a:pt x="1489329" y="92201"/>
                  </a:lnTo>
                  <a:lnTo>
                    <a:pt x="1482852" y="94233"/>
                  </a:lnTo>
                  <a:lnTo>
                    <a:pt x="1477137" y="98170"/>
                  </a:lnTo>
                  <a:lnTo>
                    <a:pt x="1471295" y="102107"/>
                  </a:lnTo>
                  <a:lnTo>
                    <a:pt x="1462024" y="150240"/>
                  </a:lnTo>
                  <a:lnTo>
                    <a:pt x="1462024" y="221868"/>
                  </a:lnTo>
                  <a:lnTo>
                    <a:pt x="1420241" y="221868"/>
                  </a:lnTo>
                  <a:lnTo>
                    <a:pt x="1420241" y="63753"/>
                  </a:lnTo>
                  <a:lnTo>
                    <a:pt x="1459103" y="63753"/>
                  </a:lnTo>
                  <a:lnTo>
                    <a:pt x="1459103" y="86994"/>
                  </a:lnTo>
                  <a:lnTo>
                    <a:pt x="1470078" y="75307"/>
                  </a:lnTo>
                  <a:lnTo>
                    <a:pt x="1482423" y="66929"/>
                  </a:lnTo>
                  <a:lnTo>
                    <a:pt x="1496125" y="61884"/>
                  </a:lnTo>
                  <a:lnTo>
                    <a:pt x="1511173" y="60198"/>
                  </a:lnTo>
                  <a:close/>
                </a:path>
                <a:path w="3293110" h="286385">
                  <a:moveTo>
                    <a:pt x="1313180" y="60198"/>
                  </a:moveTo>
                  <a:lnTo>
                    <a:pt x="1354836" y="66801"/>
                  </a:lnTo>
                  <a:lnTo>
                    <a:pt x="1378235" y="98139"/>
                  </a:lnTo>
                  <a:lnTo>
                    <a:pt x="1379601" y="121157"/>
                  </a:lnTo>
                  <a:lnTo>
                    <a:pt x="1379220" y="169925"/>
                  </a:lnTo>
                  <a:lnTo>
                    <a:pt x="1379341" y="179639"/>
                  </a:lnTo>
                  <a:lnTo>
                    <a:pt x="1388745" y="221868"/>
                  </a:lnTo>
                  <a:lnTo>
                    <a:pt x="1347343" y="221868"/>
                  </a:lnTo>
                  <a:lnTo>
                    <a:pt x="1346327" y="219075"/>
                  </a:lnTo>
                  <a:lnTo>
                    <a:pt x="1344930" y="215011"/>
                  </a:lnTo>
                  <a:lnTo>
                    <a:pt x="1343279" y="209550"/>
                  </a:lnTo>
                  <a:lnTo>
                    <a:pt x="1342644" y="207010"/>
                  </a:lnTo>
                  <a:lnTo>
                    <a:pt x="1342136" y="205358"/>
                  </a:lnTo>
                  <a:lnTo>
                    <a:pt x="1341882" y="204596"/>
                  </a:lnTo>
                  <a:lnTo>
                    <a:pt x="1336432" y="209502"/>
                  </a:lnTo>
                  <a:lnTo>
                    <a:pt x="1330769" y="213740"/>
                  </a:lnTo>
                  <a:lnTo>
                    <a:pt x="1292860" y="225425"/>
                  </a:lnTo>
                  <a:lnTo>
                    <a:pt x="1281310" y="224593"/>
                  </a:lnTo>
                  <a:lnTo>
                    <a:pt x="1248231" y="205120"/>
                  </a:lnTo>
                  <a:lnTo>
                    <a:pt x="1240409" y="178688"/>
                  </a:lnTo>
                  <a:lnTo>
                    <a:pt x="1240409" y="169799"/>
                  </a:lnTo>
                  <a:lnTo>
                    <a:pt x="1242441" y="161798"/>
                  </a:lnTo>
                  <a:lnTo>
                    <a:pt x="1246759" y="154812"/>
                  </a:lnTo>
                  <a:lnTo>
                    <a:pt x="1251077" y="147827"/>
                  </a:lnTo>
                  <a:lnTo>
                    <a:pt x="1287722" y="131200"/>
                  </a:lnTo>
                  <a:lnTo>
                    <a:pt x="1311487" y="126317"/>
                  </a:lnTo>
                  <a:lnTo>
                    <a:pt x="1322784" y="123697"/>
                  </a:lnTo>
                  <a:lnTo>
                    <a:pt x="1331819" y="121173"/>
                  </a:lnTo>
                  <a:lnTo>
                    <a:pt x="1338580" y="118744"/>
                  </a:lnTo>
                  <a:lnTo>
                    <a:pt x="1338580" y="114553"/>
                  </a:lnTo>
                  <a:lnTo>
                    <a:pt x="1338580" y="106552"/>
                  </a:lnTo>
                  <a:lnTo>
                    <a:pt x="1336548" y="100837"/>
                  </a:lnTo>
                  <a:lnTo>
                    <a:pt x="1332611" y="97408"/>
                  </a:lnTo>
                  <a:lnTo>
                    <a:pt x="1328674" y="93979"/>
                  </a:lnTo>
                  <a:lnTo>
                    <a:pt x="1321181" y="92201"/>
                  </a:lnTo>
                  <a:lnTo>
                    <a:pt x="1310132" y="92201"/>
                  </a:lnTo>
                  <a:lnTo>
                    <a:pt x="1302766" y="92201"/>
                  </a:lnTo>
                  <a:lnTo>
                    <a:pt x="1282573" y="112013"/>
                  </a:lnTo>
                  <a:lnTo>
                    <a:pt x="1244727" y="105155"/>
                  </a:lnTo>
                  <a:lnTo>
                    <a:pt x="1266698" y="71246"/>
                  </a:lnTo>
                  <a:lnTo>
                    <a:pt x="1298702" y="60888"/>
                  </a:lnTo>
                  <a:lnTo>
                    <a:pt x="1313180" y="60198"/>
                  </a:lnTo>
                  <a:close/>
                </a:path>
                <a:path w="3293110" h="286385">
                  <a:moveTo>
                    <a:pt x="955040" y="60198"/>
                  </a:moveTo>
                  <a:lnTo>
                    <a:pt x="969065" y="61815"/>
                  </a:lnTo>
                  <a:lnTo>
                    <a:pt x="981805" y="66659"/>
                  </a:lnTo>
                  <a:lnTo>
                    <a:pt x="993259" y="74717"/>
                  </a:lnTo>
                  <a:lnTo>
                    <a:pt x="1003427" y="85978"/>
                  </a:lnTo>
                  <a:lnTo>
                    <a:pt x="1003427" y="63753"/>
                  </a:lnTo>
                  <a:lnTo>
                    <a:pt x="1042543" y="63753"/>
                  </a:lnTo>
                  <a:lnTo>
                    <a:pt x="1042543" y="205612"/>
                  </a:lnTo>
                  <a:lnTo>
                    <a:pt x="1037971" y="247523"/>
                  </a:lnTo>
                  <a:lnTo>
                    <a:pt x="1009390" y="279080"/>
                  </a:lnTo>
                  <a:lnTo>
                    <a:pt x="967613" y="286003"/>
                  </a:lnTo>
                  <a:lnTo>
                    <a:pt x="948969" y="285146"/>
                  </a:lnTo>
                  <a:lnTo>
                    <a:pt x="910590" y="272288"/>
                  </a:lnTo>
                  <a:lnTo>
                    <a:pt x="893826" y="237362"/>
                  </a:lnTo>
                  <a:lnTo>
                    <a:pt x="893826" y="235965"/>
                  </a:lnTo>
                  <a:lnTo>
                    <a:pt x="893826" y="234314"/>
                  </a:lnTo>
                  <a:lnTo>
                    <a:pt x="893953" y="232282"/>
                  </a:lnTo>
                  <a:lnTo>
                    <a:pt x="941705" y="238125"/>
                  </a:lnTo>
                  <a:lnTo>
                    <a:pt x="942467" y="243586"/>
                  </a:lnTo>
                  <a:lnTo>
                    <a:pt x="944372" y="247523"/>
                  </a:lnTo>
                  <a:lnTo>
                    <a:pt x="947166" y="249554"/>
                  </a:lnTo>
                  <a:lnTo>
                    <a:pt x="951230" y="252475"/>
                  </a:lnTo>
                  <a:lnTo>
                    <a:pt x="957453" y="254000"/>
                  </a:lnTo>
                  <a:lnTo>
                    <a:pt x="965962" y="254000"/>
                  </a:lnTo>
                  <a:lnTo>
                    <a:pt x="976884" y="254000"/>
                  </a:lnTo>
                  <a:lnTo>
                    <a:pt x="985012" y="252349"/>
                  </a:lnTo>
                  <a:lnTo>
                    <a:pt x="990473" y="249046"/>
                  </a:lnTo>
                  <a:lnTo>
                    <a:pt x="994156" y="246887"/>
                  </a:lnTo>
                  <a:lnTo>
                    <a:pt x="996950" y="243331"/>
                  </a:lnTo>
                  <a:lnTo>
                    <a:pt x="998855" y="238505"/>
                  </a:lnTo>
                  <a:lnTo>
                    <a:pt x="1000125" y="235076"/>
                  </a:lnTo>
                  <a:lnTo>
                    <a:pt x="1000760" y="228600"/>
                  </a:lnTo>
                  <a:lnTo>
                    <a:pt x="1000760" y="219328"/>
                  </a:lnTo>
                  <a:lnTo>
                    <a:pt x="1000760" y="196214"/>
                  </a:lnTo>
                  <a:lnTo>
                    <a:pt x="990806" y="207456"/>
                  </a:lnTo>
                  <a:lnTo>
                    <a:pt x="979614" y="215471"/>
                  </a:lnTo>
                  <a:lnTo>
                    <a:pt x="967184" y="220271"/>
                  </a:lnTo>
                  <a:lnTo>
                    <a:pt x="953516" y="221868"/>
                  </a:lnTo>
                  <a:lnTo>
                    <a:pt x="938367" y="220180"/>
                  </a:lnTo>
                  <a:lnTo>
                    <a:pt x="902969" y="194944"/>
                  </a:lnTo>
                  <a:lnTo>
                    <a:pt x="889289" y="157154"/>
                  </a:lnTo>
                  <a:lnTo>
                    <a:pt x="888365" y="141986"/>
                  </a:lnTo>
                  <a:lnTo>
                    <a:pt x="889575" y="123267"/>
                  </a:lnTo>
                  <a:lnTo>
                    <a:pt x="907542" y="81279"/>
                  </a:lnTo>
                  <a:lnTo>
                    <a:pt x="941421" y="61509"/>
                  </a:lnTo>
                  <a:lnTo>
                    <a:pt x="955040" y="60198"/>
                  </a:lnTo>
                  <a:close/>
                </a:path>
                <a:path w="3293110" h="286385">
                  <a:moveTo>
                    <a:pt x="802513" y="60198"/>
                  </a:moveTo>
                  <a:lnTo>
                    <a:pt x="841248" y="72770"/>
                  </a:lnTo>
                  <a:lnTo>
                    <a:pt x="845185" y="77977"/>
                  </a:lnTo>
                  <a:lnTo>
                    <a:pt x="849122" y="83057"/>
                  </a:lnTo>
                  <a:lnTo>
                    <a:pt x="855599" y="123698"/>
                  </a:lnTo>
                  <a:lnTo>
                    <a:pt x="855599" y="221868"/>
                  </a:lnTo>
                  <a:lnTo>
                    <a:pt x="813816" y="221868"/>
                  </a:lnTo>
                  <a:lnTo>
                    <a:pt x="813816" y="141224"/>
                  </a:lnTo>
                  <a:lnTo>
                    <a:pt x="813649" y="129526"/>
                  </a:lnTo>
                  <a:lnTo>
                    <a:pt x="802386" y="96392"/>
                  </a:lnTo>
                  <a:lnTo>
                    <a:pt x="798449" y="93599"/>
                  </a:lnTo>
                  <a:lnTo>
                    <a:pt x="793623" y="92201"/>
                  </a:lnTo>
                  <a:lnTo>
                    <a:pt x="787907" y="92201"/>
                  </a:lnTo>
                  <a:lnTo>
                    <a:pt x="780669" y="92201"/>
                  </a:lnTo>
                  <a:lnTo>
                    <a:pt x="774192" y="94233"/>
                  </a:lnTo>
                  <a:lnTo>
                    <a:pt x="768477" y="98170"/>
                  </a:lnTo>
                  <a:lnTo>
                    <a:pt x="762635" y="102107"/>
                  </a:lnTo>
                  <a:lnTo>
                    <a:pt x="753363" y="150240"/>
                  </a:lnTo>
                  <a:lnTo>
                    <a:pt x="753363" y="221868"/>
                  </a:lnTo>
                  <a:lnTo>
                    <a:pt x="711581" y="221868"/>
                  </a:lnTo>
                  <a:lnTo>
                    <a:pt x="711581" y="63753"/>
                  </a:lnTo>
                  <a:lnTo>
                    <a:pt x="750443" y="63753"/>
                  </a:lnTo>
                  <a:lnTo>
                    <a:pt x="750443" y="86994"/>
                  </a:lnTo>
                  <a:lnTo>
                    <a:pt x="761418" y="75307"/>
                  </a:lnTo>
                  <a:lnTo>
                    <a:pt x="773763" y="66929"/>
                  </a:lnTo>
                  <a:lnTo>
                    <a:pt x="787465" y="61884"/>
                  </a:lnTo>
                  <a:lnTo>
                    <a:pt x="802513" y="60198"/>
                  </a:lnTo>
                  <a:close/>
                </a:path>
                <a:path w="3293110" h="286385">
                  <a:moveTo>
                    <a:pt x="417068" y="60198"/>
                  </a:moveTo>
                  <a:lnTo>
                    <a:pt x="458724" y="66801"/>
                  </a:lnTo>
                  <a:lnTo>
                    <a:pt x="482123" y="98139"/>
                  </a:lnTo>
                  <a:lnTo>
                    <a:pt x="483488" y="121157"/>
                  </a:lnTo>
                  <a:lnTo>
                    <a:pt x="483107" y="169925"/>
                  </a:lnTo>
                  <a:lnTo>
                    <a:pt x="483229" y="179639"/>
                  </a:lnTo>
                  <a:lnTo>
                    <a:pt x="492632" y="221868"/>
                  </a:lnTo>
                  <a:lnTo>
                    <a:pt x="451231" y="221868"/>
                  </a:lnTo>
                  <a:lnTo>
                    <a:pt x="450215" y="219075"/>
                  </a:lnTo>
                  <a:lnTo>
                    <a:pt x="448818" y="215011"/>
                  </a:lnTo>
                  <a:lnTo>
                    <a:pt x="447167" y="209550"/>
                  </a:lnTo>
                  <a:lnTo>
                    <a:pt x="446531" y="207010"/>
                  </a:lnTo>
                  <a:lnTo>
                    <a:pt x="446024" y="205358"/>
                  </a:lnTo>
                  <a:lnTo>
                    <a:pt x="445769" y="204596"/>
                  </a:lnTo>
                  <a:lnTo>
                    <a:pt x="440320" y="209502"/>
                  </a:lnTo>
                  <a:lnTo>
                    <a:pt x="434657" y="213740"/>
                  </a:lnTo>
                  <a:lnTo>
                    <a:pt x="396748" y="225425"/>
                  </a:lnTo>
                  <a:lnTo>
                    <a:pt x="385198" y="224593"/>
                  </a:lnTo>
                  <a:lnTo>
                    <a:pt x="352119" y="205120"/>
                  </a:lnTo>
                  <a:lnTo>
                    <a:pt x="344297" y="178688"/>
                  </a:lnTo>
                  <a:lnTo>
                    <a:pt x="344297" y="169799"/>
                  </a:lnTo>
                  <a:lnTo>
                    <a:pt x="346329" y="161798"/>
                  </a:lnTo>
                  <a:lnTo>
                    <a:pt x="350647" y="154812"/>
                  </a:lnTo>
                  <a:lnTo>
                    <a:pt x="354965" y="147827"/>
                  </a:lnTo>
                  <a:lnTo>
                    <a:pt x="391610" y="131200"/>
                  </a:lnTo>
                  <a:lnTo>
                    <a:pt x="415375" y="126317"/>
                  </a:lnTo>
                  <a:lnTo>
                    <a:pt x="426672" y="123697"/>
                  </a:lnTo>
                  <a:lnTo>
                    <a:pt x="435707" y="121173"/>
                  </a:lnTo>
                  <a:lnTo>
                    <a:pt x="442468" y="118744"/>
                  </a:lnTo>
                  <a:lnTo>
                    <a:pt x="442468" y="114553"/>
                  </a:lnTo>
                  <a:lnTo>
                    <a:pt x="442468" y="106552"/>
                  </a:lnTo>
                  <a:lnTo>
                    <a:pt x="440436" y="100837"/>
                  </a:lnTo>
                  <a:lnTo>
                    <a:pt x="436499" y="97408"/>
                  </a:lnTo>
                  <a:lnTo>
                    <a:pt x="432562" y="93979"/>
                  </a:lnTo>
                  <a:lnTo>
                    <a:pt x="425069" y="92201"/>
                  </a:lnTo>
                  <a:lnTo>
                    <a:pt x="414019" y="92201"/>
                  </a:lnTo>
                  <a:lnTo>
                    <a:pt x="406654" y="92201"/>
                  </a:lnTo>
                  <a:lnTo>
                    <a:pt x="386461" y="112013"/>
                  </a:lnTo>
                  <a:lnTo>
                    <a:pt x="348615" y="105155"/>
                  </a:lnTo>
                  <a:lnTo>
                    <a:pt x="370586" y="71246"/>
                  </a:lnTo>
                  <a:lnTo>
                    <a:pt x="402590" y="60888"/>
                  </a:lnTo>
                  <a:lnTo>
                    <a:pt x="417068" y="60198"/>
                  </a:lnTo>
                  <a:close/>
                </a:path>
                <a:path w="3293110" h="286385">
                  <a:moveTo>
                    <a:pt x="246380" y="60198"/>
                  </a:moveTo>
                  <a:lnTo>
                    <a:pt x="290885" y="73324"/>
                  </a:lnTo>
                  <a:lnTo>
                    <a:pt x="317071" y="113014"/>
                  </a:lnTo>
                  <a:lnTo>
                    <a:pt x="321563" y="154939"/>
                  </a:lnTo>
                  <a:lnTo>
                    <a:pt x="216789" y="154939"/>
                  </a:lnTo>
                  <a:lnTo>
                    <a:pt x="217570" y="163679"/>
                  </a:lnTo>
                  <a:lnTo>
                    <a:pt x="244020" y="193540"/>
                  </a:lnTo>
                  <a:lnTo>
                    <a:pt x="250952" y="194182"/>
                  </a:lnTo>
                  <a:lnTo>
                    <a:pt x="257556" y="194182"/>
                  </a:lnTo>
                  <a:lnTo>
                    <a:pt x="277622" y="171576"/>
                  </a:lnTo>
                  <a:lnTo>
                    <a:pt x="319278" y="178562"/>
                  </a:lnTo>
                  <a:lnTo>
                    <a:pt x="293878" y="213487"/>
                  </a:lnTo>
                  <a:lnTo>
                    <a:pt x="250571" y="225425"/>
                  </a:lnTo>
                  <a:lnTo>
                    <a:pt x="231257" y="223736"/>
                  </a:lnTo>
                  <a:lnTo>
                    <a:pt x="189484" y="198500"/>
                  </a:lnTo>
                  <a:lnTo>
                    <a:pt x="174839" y="159781"/>
                  </a:lnTo>
                  <a:lnTo>
                    <a:pt x="173863" y="144017"/>
                  </a:lnTo>
                  <a:lnTo>
                    <a:pt x="175148" y="125448"/>
                  </a:lnTo>
                  <a:lnTo>
                    <a:pt x="194437" y="82550"/>
                  </a:lnTo>
                  <a:lnTo>
                    <a:pt x="231352" y="61600"/>
                  </a:lnTo>
                  <a:lnTo>
                    <a:pt x="246380" y="60198"/>
                  </a:lnTo>
                  <a:close/>
                </a:path>
                <a:path w="3293110" h="286385">
                  <a:moveTo>
                    <a:pt x="2338959" y="23367"/>
                  </a:moveTo>
                  <a:lnTo>
                    <a:pt x="2334641" y="23367"/>
                  </a:lnTo>
                  <a:lnTo>
                    <a:pt x="2331212" y="25145"/>
                  </a:lnTo>
                  <a:lnTo>
                    <a:pt x="2323846" y="57276"/>
                  </a:lnTo>
                  <a:lnTo>
                    <a:pt x="2324155" y="67063"/>
                  </a:lnTo>
                  <a:lnTo>
                    <a:pt x="2334641" y="91186"/>
                  </a:lnTo>
                  <a:lnTo>
                    <a:pt x="2338959" y="91186"/>
                  </a:lnTo>
                  <a:lnTo>
                    <a:pt x="2343531" y="91186"/>
                  </a:lnTo>
                  <a:lnTo>
                    <a:pt x="2354199" y="57276"/>
                  </a:lnTo>
                  <a:lnTo>
                    <a:pt x="2353891" y="47509"/>
                  </a:lnTo>
                  <a:lnTo>
                    <a:pt x="2343531" y="23367"/>
                  </a:lnTo>
                  <a:lnTo>
                    <a:pt x="2338959" y="23367"/>
                  </a:lnTo>
                  <a:close/>
                </a:path>
                <a:path w="3293110" h="286385">
                  <a:moveTo>
                    <a:pt x="568325" y="8000"/>
                  </a:moveTo>
                  <a:lnTo>
                    <a:pt x="568325" y="63753"/>
                  </a:lnTo>
                  <a:lnTo>
                    <a:pt x="596900" y="63753"/>
                  </a:lnTo>
                  <a:lnTo>
                    <a:pt x="596900" y="97154"/>
                  </a:lnTo>
                  <a:lnTo>
                    <a:pt x="568325" y="97154"/>
                  </a:lnTo>
                  <a:lnTo>
                    <a:pt x="568325" y="160781"/>
                  </a:lnTo>
                  <a:lnTo>
                    <a:pt x="568325" y="173736"/>
                  </a:lnTo>
                  <a:lnTo>
                    <a:pt x="572897" y="188721"/>
                  </a:lnTo>
                  <a:lnTo>
                    <a:pt x="574802" y="190118"/>
                  </a:lnTo>
                  <a:lnTo>
                    <a:pt x="577088" y="190753"/>
                  </a:lnTo>
                  <a:lnTo>
                    <a:pt x="579882" y="190753"/>
                  </a:lnTo>
                  <a:lnTo>
                    <a:pt x="583819" y="190753"/>
                  </a:lnTo>
                  <a:lnTo>
                    <a:pt x="589407" y="189356"/>
                  </a:lnTo>
                  <a:lnTo>
                    <a:pt x="596773" y="186689"/>
                  </a:lnTo>
                  <a:lnTo>
                    <a:pt x="600329" y="219201"/>
                  </a:lnTo>
                  <a:lnTo>
                    <a:pt x="592776" y="221942"/>
                  </a:lnTo>
                  <a:lnTo>
                    <a:pt x="584771" y="223885"/>
                  </a:lnTo>
                  <a:lnTo>
                    <a:pt x="576290" y="225042"/>
                  </a:lnTo>
                  <a:lnTo>
                    <a:pt x="567309" y="225425"/>
                  </a:lnTo>
                  <a:lnTo>
                    <a:pt x="559688" y="225425"/>
                  </a:lnTo>
                  <a:lnTo>
                    <a:pt x="528828" y="202311"/>
                  </a:lnTo>
                  <a:lnTo>
                    <a:pt x="526288" y="166115"/>
                  </a:lnTo>
                  <a:lnTo>
                    <a:pt x="526288" y="97154"/>
                  </a:lnTo>
                  <a:lnTo>
                    <a:pt x="507111" y="97154"/>
                  </a:lnTo>
                  <a:lnTo>
                    <a:pt x="507111" y="63753"/>
                  </a:lnTo>
                  <a:lnTo>
                    <a:pt x="526288" y="63753"/>
                  </a:lnTo>
                  <a:lnTo>
                    <a:pt x="526288" y="32385"/>
                  </a:lnTo>
                  <a:lnTo>
                    <a:pt x="568325" y="8000"/>
                  </a:lnTo>
                  <a:close/>
                </a:path>
                <a:path w="3293110" h="286385">
                  <a:moveTo>
                    <a:pt x="1709547" y="3682"/>
                  </a:moveTo>
                  <a:lnTo>
                    <a:pt x="1751457" y="3682"/>
                  </a:lnTo>
                  <a:lnTo>
                    <a:pt x="1751457" y="221868"/>
                  </a:lnTo>
                  <a:lnTo>
                    <a:pt x="1712595" y="221868"/>
                  </a:lnTo>
                  <a:lnTo>
                    <a:pt x="1712595" y="198627"/>
                  </a:lnTo>
                  <a:lnTo>
                    <a:pt x="1707522" y="204962"/>
                  </a:lnTo>
                  <a:lnTo>
                    <a:pt x="1669857" y="225018"/>
                  </a:lnTo>
                  <a:lnTo>
                    <a:pt x="1663192" y="225425"/>
                  </a:lnTo>
                  <a:lnTo>
                    <a:pt x="1650049" y="224045"/>
                  </a:lnTo>
                  <a:lnTo>
                    <a:pt x="1616456" y="203453"/>
                  </a:lnTo>
                  <a:lnTo>
                    <a:pt x="1598239" y="160787"/>
                  </a:lnTo>
                  <a:lnTo>
                    <a:pt x="1597025" y="142239"/>
                  </a:lnTo>
                  <a:lnTo>
                    <a:pt x="1598213" y="123354"/>
                  </a:lnTo>
                  <a:lnTo>
                    <a:pt x="1615948" y="81152"/>
                  </a:lnTo>
                  <a:lnTo>
                    <a:pt x="1649916" y="61507"/>
                  </a:lnTo>
                  <a:lnTo>
                    <a:pt x="1663700" y="60198"/>
                  </a:lnTo>
                  <a:lnTo>
                    <a:pt x="1676507" y="61579"/>
                  </a:lnTo>
                  <a:lnTo>
                    <a:pt x="1688433" y="65722"/>
                  </a:lnTo>
                  <a:lnTo>
                    <a:pt x="1699454" y="72628"/>
                  </a:lnTo>
                  <a:lnTo>
                    <a:pt x="1709547" y="82295"/>
                  </a:lnTo>
                  <a:lnTo>
                    <a:pt x="1709547" y="3682"/>
                  </a:lnTo>
                  <a:close/>
                </a:path>
                <a:path w="3293110" h="286385">
                  <a:moveTo>
                    <a:pt x="626491" y="3682"/>
                  </a:moveTo>
                  <a:lnTo>
                    <a:pt x="668401" y="3682"/>
                  </a:lnTo>
                  <a:lnTo>
                    <a:pt x="668401" y="42417"/>
                  </a:lnTo>
                  <a:lnTo>
                    <a:pt x="626491" y="42417"/>
                  </a:lnTo>
                  <a:lnTo>
                    <a:pt x="626491" y="3682"/>
                  </a:lnTo>
                  <a:close/>
                </a:path>
                <a:path w="3293110" h="286385">
                  <a:moveTo>
                    <a:pt x="0" y="3682"/>
                  </a:moveTo>
                  <a:lnTo>
                    <a:pt x="41783" y="3682"/>
                  </a:lnTo>
                  <a:lnTo>
                    <a:pt x="41783" y="83946"/>
                  </a:lnTo>
                  <a:lnTo>
                    <a:pt x="52451" y="73538"/>
                  </a:lnTo>
                  <a:lnTo>
                    <a:pt x="64071" y="66119"/>
                  </a:lnTo>
                  <a:lnTo>
                    <a:pt x="76644" y="61676"/>
                  </a:lnTo>
                  <a:lnTo>
                    <a:pt x="90170" y="60198"/>
                  </a:lnTo>
                  <a:lnTo>
                    <a:pt x="97220" y="60531"/>
                  </a:lnTo>
                  <a:lnTo>
                    <a:pt x="133731" y="79248"/>
                  </a:lnTo>
                  <a:lnTo>
                    <a:pt x="143767" y="119203"/>
                  </a:lnTo>
                  <a:lnTo>
                    <a:pt x="143891" y="129158"/>
                  </a:lnTo>
                  <a:lnTo>
                    <a:pt x="143891" y="221868"/>
                  </a:lnTo>
                  <a:lnTo>
                    <a:pt x="102108" y="221868"/>
                  </a:lnTo>
                  <a:lnTo>
                    <a:pt x="102108" y="138429"/>
                  </a:lnTo>
                  <a:lnTo>
                    <a:pt x="101963" y="127095"/>
                  </a:lnTo>
                  <a:lnTo>
                    <a:pt x="82296" y="92201"/>
                  </a:lnTo>
                  <a:lnTo>
                    <a:pt x="76200" y="92201"/>
                  </a:lnTo>
                  <a:lnTo>
                    <a:pt x="69215" y="92201"/>
                  </a:lnTo>
                  <a:lnTo>
                    <a:pt x="42735" y="125206"/>
                  </a:lnTo>
                  <a:lnTo>
                    <a:pt x="41783" y="142748"/>
                  </a:lnTo>
                  <a:lnTo>
                    <a:pt x="41783" y="221868"/>
                  </a:lnTo>
                  <a:lnTo>
                    <a:pt x="0" y="221868"/>
                  </a:lnTo>
                  <a:lnTo>
                    <a:pt x="0" y="3682"/>
                  </a:lnTo>
                  <a:close/>
                </a:path>
                <a:path w="3293110" h="286385">
                  <a:moveTo>
                    <a:pt x="2209165" y="2793"/>
                  </a:moveTo>
                  <a:lnTo>
                    <a:pt x="2244217" y="2793"/>
                  </a:lnTo>
                  <a:lnTo>
                    <a:pt x="2244217" y="141224"/>
                  </a:lnTo>
                  <a:lnTo>
                    <a:pt x="2271395" y="141224"/>
                  </a:lnTo>
                  <a:lnTo>
                    <a:pt x="2271395" y="177926"/>
                  </a:lnTo>
                  <a:lnTo>
                    <a:pt x="2244217" y="177926"/>
                  </a:lnTo>
                  <a:lnTo>
                    <a:pt x="2244217" y="221868"/>
                  </a:lnTo>
                  <a:lnTo>
                    <a:pt x="2203831" y="221868"/>
                  </a:lnTo>
                  <a:lnTo>
                    <a:pt x="2203831" y="177926"/>
                  </a:lnTo>
                  <a:lnTo>
                    <a:pt x="2114550" y="177926"/>
                  </a:lnTo>
                  <a:lnTo>
                    <a:pt x="2114550" y="141350"/>
                  </a:lnTo>
                  <a:lnTo>
                    <a:pt x="2209165" y="2793"/>
                  </a:lnTo>
                  <a:close/>
                </a:path>
                <a:path w="3293110" h="286385">
                  <a:moveTo>
                    <a:pt x="1936242" y="2793"/>
                  </a:moveTo>
                  <a:lnTo>
                    <a:pt x="1975550" y="13884"/>
                  </a:lnTo>
                  <a:lnTo>
                    <a:pt x="1999932" y="48893"/>
                  </a:lnTo>
                  <a:lnTo>
                    <a:pt x="2000884" y="58800"/>
                  </a:lnTo>
                  <a:lnTo>
                    <a:pt x="1998930" y="72393"/>
                  </a:lnTo>
                  <a:lnTo>
                    <a:pt x="1993058" y="84581"/>
                  </a:lnTo>
                  <a:lnTo>
                    <a:pt x="1983257" y="95341"/>
                  </a:lnTo>
                  <a:lnTo>
                    <a:pt x="1969516" y="104648"/>
                  </a:lnTo>
                  <a:lnTo>
                    <a:pt x="1978396" y="107267"/>
                  </a:lnTo>
                  <a:lnTo>
                    <a:pt x="2007949" y="138017"/>
                  </a:lnTo>
                  <a:lnTo>
                    <a:pt x="2010791" y="156337"/>
                  </a:lnTo>
                  <a:lnTo>
                    <a:pt x="2009479" y="170193"/>
                  </a:lnTo>
                  <a:lnTo>
                    <a:pt x="1989708" y="205358"/>
                  </a:lnTo>
                  <a:lnTo>
                    <a:pt x="1952490" y="224289"/>
                  </a:lnTo>
                  <a:lnTo>
                    <a:pt x="1937512" y="225551"/>
                  </a:lnTo>
                  <a:lnTo>
                    <a:pt x="1923367" y="224500"/>
                  </a:lnTo>
                  <a:lnTo>
                    <a:pt x="1888363" y="208533"/>
                  </a:lnTo>
                  <a:lnTo>
                    <a:pt x="1865757" y="163956"/>
                  </a:lnTo>
                  <a:lnTo>
                    <a:pt x="1906270" y="159003"/>
                  </a:lnTo>
                  <a:lnTo>
                    <a:pt x="1907629" y="166340"/>
                  </a:lnTo>
                  <a:lnTo>
                    <a:pt x="1909810" y="172735"/>
                  </a:lnTo>
                  <a:lnTo>
                    <a:pt x="1912824" y="178202"/>
                  </a:lnTo>
                  <a:lnTo>
                    <a:pt x="1916683" y="182752"/>
                  </a:lnTo>
                  <a:lnTo>
                    <a:pt x="1922399" y="188213"/>
                  </a:lnTo>
                  <a:lnTo>
                    <a:pt x="1929130" y="190880"/>
                  </a:lnTo>
                  <a:lnTo>
                    <a:pt x="1937258" y="190880"/>
                  </a:lnTo>
                  <a:lnTo>
                    <a:pt x="1945894" y="190880"/>
                  </a:lnTo>
                  <a:lnTo>
                    <a:pt x="1967865" y="154558"/>
                  </a:lnTo>
                  <a:lnTo>
                    <a:pt x="1967339" y="147077"/>
                  </a:lnTo>
                  <a:lnTo>
                    <a:pt x="1946909" y="120395"/>
                  </a:lnTo>
                  <a:lnTo>
                    <a:pt x="1938655" y="120395"/>
                  </a:lnTo>
                  <a:lnTo>
                    <a:pt x="1933320" y="120395"/>
                  </a:lnTo>
                  <a:lnTo>
                    <a:pt x="1926970" y="121412"/>
                  </a:lnTo>
                  <a:lnTo>
                    <a:pt x="1919478" y="123443"/>
                  </a:lnTo>
                  <a:lnTo>
                    <a:pt x="1924177" y="89407"/>
                  </a:lnTo>
                  <a:lnTo>
                    <a:pt x="1958975" y="69850"/>
                  </a:lnTo>
                  <a:lnTo>
                    <a:pt x="1958975" y="61340"/>
                  </a:lnTo>
                  <a:lnTo>
                    <a:pt x="1958975" y="53975"/>
                  </a:lnTo>
                  <a:lnTo>
                    <a:pt x="1956816" y="48132"/>
                  </a:lnTo>
                  <a:lnTo>
                    <a:pt x="1952370" y="43687"/>
                  </a:lnTo>
                  <a:lnTo>
                    <a:pt x="1948053" y="39369"/>
                  </a:lnTo>
                  <a:lnTo>
                    <a:pt x="1942210" y="37211"/>
                  </a:lnTo>
                  <a:lnTo>
                    <a:pt x="1934971" y="37211"/>
                  </a:lnTo>
                  <a:lnTo>
                    <a:pt x="1927859" y="37211"/>
                  </a:lnTo>
                  <a:lnTo>
                    <a:pt x="1907413" y="66293"/>
                  </a:lnTo>
                  <a:lnTo>
                    <a:pt x="1868932" y="59816"/>
                  </a:lnTo>
                  <a:lnTo>
                    <a:pt x="1885475" y="22598"/>
                  </a:lnTo>
                  <a:lnTo>
                    <a:pt x="1919065" y="4492"/>
                  </a:lnTo>
                  <a:lnTo>
                    <a:pt x="1927427" y="3220"/>
                  </a:lnTo>
                  <a:lnTo>
                    <a:pt x="1936242" y="2793"/>
                  </a:lnTo>
                  <a:close/>
                </a:path>
                <a:path w="3293110" h="286385">
                  <a:moveTo>
                    <a:pt x="2710053" y="0"/>
                  </a:moveTo>
                  <a:lnTo>
                    <a:pt x="2718958" y="333"/>
                  </a:lnTo>
                  <a:lnTo>
                    <a:pt x="2727769" y="1333"/>
                  </a:lnTo>
                  <a:lnTo>
                    <a:pt x="2736484" y="3000"/>
                  </a:lnTo>
                  <a:lnTo>
                    <a:pt x="2745105" y="5333"/>
                  </a:lnTo>
                  <a:lnTo>
                    <a:pt x="2739390" y="34543"/>
                  </a:lnTo>
                  <a:lnTo>
                    <a:pt x="2732785" y="32892"/>
                  </a:lnTo>
                  <a:lnTo>
                    <a:pt x="2726309" y="32130"/>
                  </a:lnTo>
                  <a:lnTo>
                    <a:pt x="2720213" y="32130"/>
                  </a:lnTo>
                  <a:lnTo>
                    <a:pt x="2714117" y="32130"/>
                  </a:lnTo>
                  <a:lnTo>
                    <a:pt x="2709799" y="33527"/>
                  </a:lnTo>
                  <a:lnTo>
                    <a:pt x="2707132" y="36321"/>
                  </a:lnTo>
                  <a:lnTo>
                    <a:pt x="2704592" y="39115"/>
                  </a:lnTo>
                  <a:lnTo>
                    <a:pt x="2703195" y="44576"/>
                  </a:lnTo>
                  <a:lnTo>
                    <a:pt x="2703195" y="52704"/>
                  </a:lnTo>
                  <a:lnTo>
                    <a:pt x="2703195" y="63753"/>
                  </a:lnTo>
                  <a:lnTo>
                    <a:pt x="2734437" y="63753"/>
                  </a:lnTo>
                  <a:lnTo>
                    <a:pt x="2734437" y="96646"/>
                  </a:lnTo>
                  <a:lnTo>
                    <a:pt x="2703195" y="96646"/>
                  </a:lnTo>
                  <a:lnTo>
                    <a:pt x="2703195" y="221868"/>
                  </a:lnTo>
                  <a:lnTo>
                    <a:pt x="2661412" y="221868"/>
                  </a:lnTo>
                  <a:lnTo>
                    <a:pt x="2661412" y="96646"/>
                  </a:lnTo>
                  <a:lnTo>
                    <a:pt x="2638171" y="96646"/>
                  </a:lnTo>
                  <a:lnTo>
                    <a:pt x="2638171" y="63753"/>
                  </a:lnTo>
                  <a:lnTo>
                    <a:pt x="2661412" y="63753"/>
                  </a:lnTo>
                  <a:lnTo>
                    <a:pt x="2661412" y="51942"/>
                  </a:lnTo>
                  <a:lnTo>
                    <a:pt x="2673731" y="10287"/>
                  </a:lnTo>
                  <a:lnTo>
                    <a:pt x="2701744" y="381"/>
                  </a:lnTo>
                  <a:lnTo>
                    <a:pt x="2710053" y="0"/>
                  </a:lnTo>
                  <a:close/>
                </a:path>
                <a:path w="3293110" h="286385">
                  <a:moveTo>
                    <a:pt x="2456180" y="0"/>
                  </a:moveTo>
                  <a:lnTo>
                    <a:pt x="2486152" y="0"/>
                  </a:lnTo>
                  <a:lnTo>
                    <a:pt x="2370835" y="230250"/>
                  </a:lnTo>
                  <a:lnTo>
                    <a:pt x="2339847" y="230250"/>
                  </a:lnTo>
                  <a:lnTo>
                    <a:pt x="2456180" y="0"/>
                  </a:lnTo>
                  <a:close/>
                </a:path>
                <a:path w="3293110" h="286385">
                  <a:moveTo>
                    <a:pt x="2338959" y="0"/>
                  </a:moveTo>
                  <a:lnTo>
                    <a:pt x="2374646" y="13969"/>
                  </a:lnTo>
                  <a:lnTo>
                    <a:pt x="2387472" y="57530"/>
                  </a:lnTo>
                  <a:lnTo>
                    <a:pt x="2386683" y="71246"/>
                  </a:lnTo>
                  <a:lnTo>
                    <a:pt x="2367670" y="107205"/>
                  </a:lnTo>
                  <a:lnTo>
                    <a:pt x="2339721" y="115188"/>
                  </a:lnTo>
                  <a:lnTo>
                    <a:pt x="2328985" y="114307"/>
                  </a:lnTo>
                  <a:lnTo>
                    <a:pt x="2294445" y="83169"/>
                  </a:lnTo>
                  <a:lnTo>
                    <a:pt x="2291207" y="57530"/>
                  </a:lnTo>
                  <a:lnTo>
                    <a:pt x="2292016" y="43814"/>
                  </a:lnTo>
                  <a:lnTo>
                    <a:pt x="2311134" y="7929"/>
                  </a:lnTo>
                  <a:lnTo>
                    <a:pt x="233895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759833" y="2184273"/>
            <a:ext cx="2302510" cy="300990"/>
            <a:chOff x="4759833" y="2184273"/>
            <a:chExt cx="2302510" cy="300990"/>
          </a:xfrm>
        </p:grpSpPr>
        <p:sp>
          <p:nvSpPr>
            <p:cNvPr id="35" name="object 35"/>
            <p:cNvSpPr/>
            <p:nvPr/>
          </p:nvSpPr>
          <p:spPr>
            <a:xfrm>
              <a:off x="4768977" y="2193417"/>
              <a:ext cx="2283841" cy="28232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68977" y="2193417"/>
              <a:ext cx="2284095" cy="282575"/>
            </a:xfrm>
            <a:custGeom>
              <a:avLst/>
              <a:gdLst/>
              <a:ahLst/>
              <a:cxnLst/>
              <a:rect l="l" t="t" r="r" b="b"/>
              <a:pathLst>
                <a:path w="2284095" h="282575">
                  <a:moveTo>
                    <a:pt x="2241930" y="176403"/>
                  </a:moveTo>
                  <a:lnTo>
                    <a:pt x="2283841" y="176403"/>
                  </a:lnTo>
                  <a:lnTo>
                    <a:pt x="2283841" y="218186"/>
                  </a:lnTo>
                  <a:lnTo>
                    <a:pt x="2241930" y="218186"/>
                  </a:lnTo>
                  <a:lnTo>
                    <a:pt x="2241930" y="176403"/>
                  </a:lnTo>
                  <a:close/>
                </a:path>
                <a:path w="2284095" h="282575">
                  <a:moveTo>
                    <a:pt x="728852" y="90678"/>
                  </a:moveTo>
                  <a:lnTo>
                    <a:pt x="693007" y="118395"/>
                  </a:lnTo>
                  <a:lnTo>
                    <a:pt x="690245" y="139192"/>
                  </a:lnTo>
                  <a:lnTo>
                    <a:pt x="690935" y="150237"/>
                  </a:lnTo>
                  <a:lnTo>
                    <a:pt x="713787" y="184562"/>
                  </a:lnTo>
                  <a:lnTo>
                    <a:pt x="728852" y="187706"/>
                  </a:lnTo>
                  <a:lnTo>
                    <a:pt x="736711" y="186920"/>
                  </a:lnTo>
                  <a:lnTo>
                    <a:pt x="764682" y="159829"/>
                  </a:lnTo>
                  <a:lnTo>
                    <a:pt x="767461" y="138811"/>
                  </a:lnTo>
                  <a:lnTo>
                    <a:pt x="766768" y="127877"/>
                  </a:lnTo>
                  <a:lnTo>
                    <a:pt x="743902" y="93757"/>
                  </a:lnTo>
                  <a:lnTo>
                    <a:pt x="728852" y="90678"/>
                  </a:lnTo>
                  <a:close/>
                </a:path>
                <a:path w="2284095" h="282575">
                  <a:moveTo>
                    <a:pt x="1160272" y="88519"/>
                  </a:moveTo>
                  <a:lnTo>
                    <a:pt x="1151127" y="88519"/>
                  </a:lnTo>
                  <a:lnTo>
                    <a:pt x="1143635" y="91821"/>
                  </a:lnTo>
                  <a:lnTo>
                    <a:pt x="1128902" y="125603"/>
                  </a:lnTo>
                  <a:lnTo>
                    <a:pt x="1191387" y="125603"/>
                  </a:lnTo>
                  <a:lnTo>
                    <a:pt x="1168781" y="88519"/>
                  </a:lnTo>
                  <a:lnTo>
                    <a:pt x="1160272" y="88519"/>
                  </a:lnTo>
                  <a:close/>
                </a:path>
                <a:path w="2284095" h="282575">
                  <a:moveTo>
                    <a:pt x="905763" y="88519"/>
                  </a:moveTo>
                  <a:lnTo>
                    <a:pt x="896620" y="88519"/>
                  </a:lnTo>
                  <a:lnTo>
                    <a:pt x="889126" y="91821"/>
                  </a:lnTo>
                  <a:lnTo>
                    <a:pt x="874395" y="125603"/>
                  </a:lnTo>
                  <a:lnTo>
                    <a:pt x="936878" y="125603"/>
                  </a:lnTo>
                  <a:lnTo>
                    <a:pt x="914273" y="88519"/>
                  </a:lnTo>
                  <a:lnTo>
                    <a:pt x="905763" y="88519"/>
                  </a:lnTo>
                  <a:close/>
                </a:path>
                <a:path w="2284095" h="282575">
                  <a:moveTo>
                    <a:pt x="420497" y="88519"/>
                  </a:moveTo>
                  <a:lnTo>
                    <a:pt x="388064" y="115141"/>
                  </a:lnTo>
                  <a:lnTo>
                    <a:pt x="385572" y="135762"/>
                  </a:lnTo>
                  <a:lnTo>
                    <a:pt x="386002" y="147550"/>
                  </a:lnTo>
                  <a:lnTo>
                    <a:pt x="404653" y="184626"/>
                  </a:lnTo>
                  <a:lnTo>
                    <a:pt x="420750" y="188722"/>
                  </a:lnTo>
                  <a:lnTo>
                    <a:pt x="427726" y="187958"/>
                  </a:lnTo>
                  <a:lnTo>
                    <a:pt x="454908" y="151203"/>
                  </a:lnTo>
                  <a:lnTo>
                    <a:pt x="455549" y="139700"/>
                  </a:lnTo>
                  <a:lnTo>
                    <a:pt x="454929" y="127033"/>
                  </a:lnTo>
                  <a:lnTo>
                    <a:pt x="434498" y="91551"/>
                  </a:lnTo>
                  <a:lnTo>
                    <a:pt x="420497" y="88519"/>
                  </a:lnTo>
                  <a:close/>
                </a:path>
                <a:path w="2284095" h="282575">
                  <a:moveTo>
                    <a:pt x="2078863" y="60071"/>
                  </a:moveTo>
                  <a:lnTo>
                    <a:pt x="2123440" y="60071"/>
                  </a:lnTo>
                  <a:lnTo>
                    <a:pt x="2161158" y="172338"/>
                  </a:lnTo>
                  <a:lnTo>
                    <a:pt x="2198116" y="60071"/>
                  </a:lnTo>
                  <a:lnTo>
                    <a:pt x="2241423" y="60071"/>
                  </a:lnTo>
                  <a:lnTo>
                    <a:pt x="2185670" y="212217"/>
                  </a:lnTo>
                  <a:lnTo>
                    <a:pt x="2175637" y="239775"/>
                  </a:lnTo>
                  <a:lnTo>
                    <a:pt x="2153666" y="272669"/>
                  </a:lnTo>
                  <a:lnTo>
                    <a:pt x="2149348" y="275717"/>
                  </a:lnTo>
                  <a:lnTo>
                    <a:pt x="2144014" y="278130"/>
                  </a:lnTo>
                  <a:lnTo>
                    <a:pt x="2137791" y="279781"/>
                  </a:lnTo>
                  <a:lnTo>
                    <a:pt x="2131441" y="281432"/>
                  </a:lnTo>
                  <a:lnTo>
                    <a:pt x="2124329" y="282321"/>
                  </a:lnTo>
                  <a:lnTo>
                    <a:pt x="2116454" y="282321"/>
                  </a:lnTo>
                  <a:lnTo>
                    <a:pt x="2108327" y="282321"/>
                  </a:lnTo>
                  <a:lnTo>
                    <a:pt x="2100453" y="281432"/>
                  </a:lnTo>
                  <a:lnTo>
                    <a:pt x="2092705" y="279781"/>
                  </a:lnTo>
                  <a:lnTo>
                    <a:pt x="2089023" y="247015"/>
                  </a:lnTo>
                  <a:lnTo>
                    <a:pt x="2095627" y="248285"/>
                  </a:lnTo>
                  <a:lnTo>
                    <a:pt x="2101469" y="249047"/>
                  </a:lnTo>
                  <a:lnTo>
                    <a:pt x="2106803" y="249047"/>
                  </a:lnTo>
                  <a:lnTo>
                    <a:pt x="2116454" y="249047"/>
                  </a:lnTo>
                  <a:lnTo>
                    <a:pt x="2123694" y="246125"/>
                  </a:lnTo>
                  <a:lnTo>
                    <a:pt x="2128266" y="240411"/>
                  </a:lnTo>
                  <a:lnTo>
                    <a:pt x="2132965" y="234696"/>
                  </a:lnTo>
                  <a:lnTo>
                    <a:pt x="2136521" y="227457"/>
                  </a:lnTo>
                  <a:lnTo>
                    <a:pt x="2139061" y="218567"/>
                  </a:lnTo>
                  <a:lnTo>
                    <a:pt x="2078863" y="60071"/>
                  </a:lnTo>
                  <a:close/>
                </a:path>
                <a:path w="2284095" h="282575">
                  <a:moveTo>
                    <a:pt x="1911223" y="60071"/>
                  </a:moveTo>
                  <a:lnTo>
                    <a:pt x="1953132" y="60071"/>
                  </a:lnTo>
                  <a:lnTo>
                    <a:pt x="1953132" y="218186"/>
                  </a:lnTo>
                  <a:lnTo>
                    <a:pt x="1911223" y="218186"/>
                  </a:lnTo>
                  <a:lnTo>
                    <a:pt x="1911223" y="60071"/>
                  </a:lnTo>
                  <a:close/>
                </a:path>
                <a:path w="2284095" h="282575">
                  <a:moveTo>
                    <a:pt x="1656714" y="60071"/>
                  </a:moveTo>
                  <a:lnTo>
                    <a:pt x="1698625" y="60071"/>
                  </a:lnTo>
                  <a:lnTo>
                    <a:pt x="1698625" y="218186"/>
                  </a:lnTo>
                  <a:lnTo>
                    <a:pt x="1656714" y="218186"/>
                  </a:lnTo>
                  <a:lnTo>
                    <a:pt x="1656714" y="60071"/>
                  </a:lnTo>
                  <a:close/>
                </a:path>
                <a:path w="2284095" h="282575">
                  <a:moveTo>
                    <a:pt x="166243" y="60071"/>
                  </a:moveTo>
                  <a:lnTo>
                    <a:pt x="210820" y="60071"/>
                  </a:lnTo>
                  <a:lnTo>
                    <a:pt x="248538" y="172338"/>
                  </a:lnTo>
                  <a:lnTo>
                    <a:pt x="285496" y="60071"/>
                  </a:lnTo>
                  <a:lnTo>
                    <a:pt x="328802" y="60071"/>
                  </a:lnTo>
                  <a:lnTo>
                    <a:pt x="273050" y="212217"/>
                  </a:lnTo>
                  <a:lnTo>
                    <a:pt x="263017" y="239775"/>
                  </a:lnTo>
                  <a:lnTo>
                    <a:pt x="241046" y="272669"/>
                  </a:lnTo>
                  <a:lnTo>
                    <a:pt x="236727" y="275717"/>
                  </a:lnTo>
                  <a:lnTo>
                    <a:pt x="231394" y="278130"/>
                  </a:lnTo>
                  <a:lnTo>
                    <a:pt x="225171" y="279781"/>
                  </a:lnTo>
                  <a:lnTo>
                    <a:pt x="218821" y="281432"/>
                  </a:lnTo>
                  <a:lnTo>
                    <a:pt x="211709" y="282321"/>
                  </a:lnTo>
                  <a:lnTo>
                    <a:pt x="203835" y="282321"/>
                  </a:lnTo>
                  <a:lnTo>
                    <a:pt x="195707" y="282321"/>
                  </a:lnTo>
                  <a:lnTo>
                    <a:pt x="187833" y="281432"/>
                  </a:lnTo>
                  <a:lnTo>
                    <a:pt x="180086" y="279781"/>
                  </a:lnTo>
                  <a:lnTo>
                    <a:pt x="176402" y="247015"/>
                  </a:lnTo>
                  <a:lnTo>
                    <a:pt x="183007" y="248285"/>
                  </a:lnTo>
                  <a:lnTo>
                    <a:pt x="188849" y="249047"/>
                  </a:lnTo>
                  <a:lnTo>
                    <a:pt x="194183" y="249047"/>
                  </a:lnTo>
                  <a:lnTo>
                    <a:pt x="203835" y="249047"/>
                  </a:lnTo>
                  <a:lnTo>
                    <a:pt x="211074" y="246125"/>
                  </a:lnTo>
                  <a:lnTo>
                    <a:pt x="215646" y="240411"/>
                  </a:lnTo>
                  <a:lnTo>
                    <a:pt x="220345" y="234696"/>
                  </a:lnTo>
                  <a:lnTo>
                    <a:pt x="223900" y="227457"/>
                  </a:lnTo>
                  <a:lnTo>
                    <a:pt x="226440" y="218567"/>
                  </a:lnTo>
                  <a:lnTo>
                    <a:pt x="166243" y="60071"/>
                  </a:lnTo>
                  <a:close/>
                </a:path>
                <a:path w="2284095" h="282575">
                  <a:moveTo>
                    <a:pt x="1809496" y="56515"/>
                  </a:moveTo>
                  <a:lnTo>
                    <a:pt x="1855470" y="68961"/>
                  </a:lnTo>
                  <a:lnTo>
                    <a:pt x="1879853" y="106807"/>
                  </a:lnTo>
                  <a:lnTo>
                    <a:pt x="1838705" y="114300"/>
                  </a:lnTo>
                  <a:lnTo>
                    <a:pt x="1837308" y="106045"/>
                  </a:lnTo>
                  <a:lnTo>
                    <a:pt x="1834133" y="99822"/>
                  </a:lnTo>
                  <a:lnTo>
                    <a:pt x="1829180" y="95758"/>
                  </a:lnTo>
                  <a:lnTo>
                    <a:pt x="1824354" y="91567"/>
                  </a:lnTo>
                  <a:lnTo>
                    <a:pt x="1818004" y="89408"/>
                  </a:lnTo>
                  <a:lnTo>
                    <a:pt x="1810130" y="89408"/>
                  </a:lnTo>
                  <a:lnTo>
                    <a:pt x="1802705" y="90094"/>
                  </a:lnTo>
                  <a:lnTo>
                    <a:pt x="1776434" y="124581"/>
                  </a:lnTo>
                  <a:lnTo>
                    <a:pt x="1775841" y="136271"/>
                  </a:lnTo>
                  <a:lnTo>
                    <a:pt x="1776436" y="149322"/>
                  </a:lnTo>
                  <a:lnTo>
                    <a:pt x="1796383" y="184769"/>
                  </a:lnTo>
                  <a:lnTo>
                    <a:pt x="1810639" y="187706"/>
                  </a:lnTo>
                  <a:lnTo>
                    <a:pt x="1818640" y="187706"/>
                  </a:lnTo>
                  <a:lnTo>
                    <a:pt x="1840865" y="157607"/>
                  </a:lnTo>
                  <a:lnTo>
                    <a:pt x="1882013" y="164592"/>
                  </a:lnTo>
                  <a:lnTo>
                    <a:pt x="1865760" y="199239"/>
                  </a:lnTo>
                  <a:lnTo>
                    <a:pt x="1823210" y="220837"/>
                  </a:lnTo>
                  <a:lnTo>
                    <a:pt x="1808733" y="221742"/>
                  </a:lnTo>
                  <a:lnTo>
                    <a:pt x="1792279" y="220382"/>
                  </a:lnTo>
                  <a:lnTo>
                    <a:pt x="1753489" y="199898"/>
                  </a:lnTo>
                  <a:lnTo>
                    <a:pt x="1734200" y="157607"/>
                  </a:lnTo>
                  <a:lnTo>
                    <a:pt x="1732914" y="139319"/>
                  </a:lnTo>
                  <a:lnTo>
                    <a:pt x="1734200" y="120792"/>
                  </a:lnTo>
                  <a:lnTo>
                    <a:pt x="1753489" y="78359"/>
                  </a:lnTo>
                  <a:lnTo>
                    <a:pt x="1792779" y="57892"/>
                  </a:lnTo>
                  <a:lnTo>
                    <a:pt x="1809496" y="56515"/>
                  </a:lnTo>
                  <a:close/>
                </a:path>
                <a:path w="2284095" h="282575">
                  <a:moveTo>
                    <a:pt x="1610995" y="56515"/>
                  </a:moveTo>
                  <a:lnTo>
                    <a:pt x="1618067" y="57013"/>
                  </a:lnTo>
                  <a:lnTo>
                    <a:pt x="1624996" y="58499"/>
                  </a:lnTo>
                  <a:lnTo>
                    <a:pt x="1631783" y="60961"/>
                  </a:lnTo>
                  <a:lnTo>
                    <a:pt x="1638427" y="64388"/>
                  </a:lnTo>
                  <a:lnTo>
                    <a:pt x="1625473" y="100965"/>
                  </a:lnTo>
                  <a:lnTo>
                    <a:pt x="1618488" y="96393"/>
                  </a:lnTo>
                  <a:lnTo>
                    <a:pt x="1611884" y="94107"/>
                  </a:lnTo>
                  <a:lnTo>
                    <a:pt x="1605914" y="94107"/>
                  </a:lnTo>
                  <a:lnTo>
                    <a:pt x="1600073" y="94107"/>
                  </a:lnTo>
                  <a:lnTo>
                    <a:pt x="1595120" y="95631"/>
                  </a:lnTo>
                  <a:lnTo>
                    <a:pt x="1591056" y="98933"/>
                  </a:lnTo>
                  <a:lnTo>
                    <a:pt x="1586992" y="102108"/>
                  </a:lnTo>
                  <a:lnTo>
                    <a:pt x="1583689" y="107950"/>
                  </a:lnTo>
                  <a:lnTo>
                    <a:pt x="1578082" y="150961"/>
                  </a:lnTo>
                  <a:lnTo>
                    <a:pt x="1577848" y="169418"/>
                  </a:lnTo>
                  <a:lnTo>
                    <a:pt x="1577848" y="218186"/>
                  </a:lnTo>
                  <a:lnTo>
                    <a:pt x="1536064" y="218186"/>
                  </a:lnTo>
                  <a:lnTo>
                    <a:pt x="1536064" y="60071"/>
                  </a:lnTo>
                  <a:lnTo>
                    <a:pt x="1574927" y="60071"/>
                  </a:lnTo>
                  <a:lnTo>
                    <a:pt x="1574927" y="82550"/>
                  </a:lnTo>
                  <a:lnTo>
                    <a:pt x="1579760" y="75311"/>
                  </a:lnTo>
                  <a:lnTo>
                    <a:pt x="1604264" y="56515"/>
                  </a:lnTo>
                  <a:lnTo>
                    <a:pt x="1610995" y="56515"/>
                  </a:lnTo>
                  <a:close/>
                </a:path>
                <a:path w="2284095" h="282575">
                  <a:moveTo>
                    <a:pt x="1334008" y="56515"/>
                  </a:moveTo>
                  <a:lnTo>
                    <a:pt x="1379982" y="68961"/>
                  </a:lnTo>
                  <a:lnTo>
                    <a:pt x="1404365" y="106807"/>
                  </a:lnTo>
                  <a:lnTo>
                    <a:pt x="1363218" y="114300"/>
                  </a:lnTo>
                  <a:lnTo>
                    <a:pt x="1361821" y="106045"/>
                  </a:lnTo>
                  <a:lnTo>
                    <a:pt x="1358646" y="99822"/>
                  </a:lnTo>
                  <a:lnTo>
                    <a:pt x="1353693" y="95758"/>
                  </a:lnTo>
                  <a:lnTo>
                    <a:pt x="1348867" y="91567"/>
                  </a:lnTo>
                  <a:lnTo>
                    <a:pt x="1342517" y="89408"/>
                  </a:lnTo>
                  <a:lnTo>
                    <a:pt x="1334643" y="89408"/>
                  </a:lnTo>
                  <a:lnTo>
                    <a:pt x="1327217" y="90094"/>
                  </a:lnTo>
                  <a:lnTo>
                    <a:pt x="1300946" y="124581"/>
                  </a:lnTo>
                  <a:lnTo>
                    <a:pt x="1300352" y="136271"/>
                  </a:lnTo>
                  <a:lnTo>
                    <a:pt x="1300948" y="149322"/>
                  </a:lnTo>
                  <a:lnTo>
                    <a:pt x="1320895" y="184769"/>
                  </a:lnTo>
                  <a:lnTo>
                    <a:pt x="1335151" y="187706"/>
                  </a:lnTo>
                  <a:lnTo>
                    <a:pt x="1343152" y="187706"/>
                  </a:lnTo>
                  <a:lnTo>
                    <a:pt x="1365377" y="157607"/>
                  </a:lnTo>
                  <a:lnTo>
                    <a:pt x="1406525" y="164592"/>
                  </a:lnTo>
                  <a:lnTo>
                    <a:pt x="1390272" y="199239"/>
                  </a:lnTo>
                  <a:lnTo>
                    <a:pt x="1347722" y="220837"/>
                  </a:lnTo>
                  <a:lnTo>
                    <a:pt x="1333246" y="221742"/>
                  </a:lnTo>
                  <a:lnTo>
                    <a:pt x="1316791" y="220382"/>
                  </a:lnTo>
                  <a:lnTo>
                    <a:pt x="1278001" y="199898"/>
                  </a:lnTo>
                  <a:lnTo>
                    <a:pt x="1258712" y="157607"/>
                  </a:lnTo>
                  <a:lnTo>
                    <a:pt x="1257427" y="139319"/>
                  </a:lnTo>
                  <a:lnTo>
                    <a:pt x="1258712" y="120792"/>
                  </a:lnTo>
                  <a:lnTo>
                    <a:pt x="1278001" y="78359"/>
                  </a:lnTo>
                  <a:lnTo>
                    <a:pt x="1317291" y="57892"/>
                  </a:lnTo>
                  <a:lnTo>
                    <a:pt x="1334008" y="56515"/>
                  </a:lnTo>
                  <a:close/>
                </a:path>
                <a:path w="2284095" h="282575">
                  <a:moveTo>
                    <a:pt x="1157732" y="56515"/>
                  </a:moveTo>
                  <a:lnTo>
                    <a:pt x="1202237" y="69641"/>
                  </a:lnTo>
                  <a:lnTo>
                    <a:pt x="1228423" y="109331"/>
                  </a:lnTo>
                  <a:lnTo>
                    <a:pt x="1232915" y="151257"/>
                  </a:lnTo>
                  <a:lnTo>
                    <a:pt x="1128140" y="151257"/>
                  </a:lnTo>
                  <a:lnTo>
                    <a:pt x="1128922" y="159996"/>
                  </a:lnTo>
                  <a:lnTo>
                    <a:pt x="1155372" y="189857"/>
                  </a:lnTo>
                  <a:lnTo>
                    <a:pt x="1162303" y="190500"/>
                  </a:lnTo>
                  <a:lnTo>
                    <a:pt x="1168908" y="190500"/>
                  </a:lnTo>
                  <a:lnTo>
                    <a:pt x="1188974" y="167894"/>
                  </a:lnTo>
                  <a:lnTo>
                    <a:pt x="1230630" y="174879"/>
                  </a:lnTo>
                  <a:lnTo>
                    <a:pt x="1205230" y="209804"/>
                  </a:lnTo>
                  <a:lnTo>
                    <a:pt x="1161923" y="221742"/>
                  </a:lnTo>
                  <a:lnTo>
                    <a:pt x="1142609" y="220053"/>
                  </a:lnTo>
                  <a:lnTo>
                    <a:pt x="1100836" y="194818"/>
                  </a:lnTo>
                  <a:lnTo>
                    <a:pt x="1086191" y="156098"/>
                  </a:lnTo>
                  <a:lnTo>
                    <a:pt x="1085214" y="140335"/>
                  </a:lnTo>
                  <a:lnTo>
                    <a:pt x="1086500" y="121765"/>
                  </a:lnTo>
                  <a:lnTo>
                    <a:pt x="1105789" y="78867"/>
                  </a:lnTo>
                  <a:lnTo>
                    <a:pt x="1142704" y="57917"/>
                  </a:lnTo>
                  <a:lnTo>
                    <a:pt x="1157732" y="56515"/>
                  </a:lnTo>
                  <a:close/>
                </a:path>
                <a:path w="2284095" h="282575">
                  <a:moveTo>
                    <a:pt x="903224" y="56515"/>
                  </a:moveTo>
                  <a:lnTo>
                    <a:pt x="947729" y="69641"/>
                  </a:lnTo>
                  <a:lnTo>
                    <a:pt x="973915" y="109331"/>
                  </a:lnTo>
                  <a:lnTo>
                    <a:pt x="978408" y="151257"/>
                  </a:lnTo>
                  <a:lnTo>
                    <a:pt x="873633" y="151257"/>
                  </a:lnTo>
                  <a:lnTo>
                    <a:pt x="874414" y="159996"/>
                  </a:lnTo>
                  <a:lnTo>
                    <a:pt x="900864" y="189857"/>
                  </a:lnTo>
                  <a:lnTo>
                    <a:pt x="907796" y="190500"/>
                  </a:lnTo>
                  <a:lnTo>
                    <a:pt x="914400" y="190500"/>
                  </a:lnTo>
                  <a:lnTo>
                    <a:pt x="934465" y="167894"/>
                  </a:lnTo>
                  <a:lnTo>
                    <a:pt x="976122" y="174879"/>
                  </a:lnTo>
                  <a:lnTo>
                    <a:pt x="950722" y="209804"/>
                  </a:lnTo>
                  <a:lnTo>
                    <a:pt x="907414" y="221742"/>
                  </a:lnTo>
                  <a:lnTo>
                    <a:pt x="888101" y="220053"/>
                  </a:lnTo>
                  <a:lnTo>
                    <a:pt x="846327" y="194818"/>
                  </a:lnTo>
                  <a:lnTo>
                    <a:pt x="831683" y="156098"/>
                  </a:lnTo>
                  <a:lnTo>
                    <a:pt x="830707" y="140335"/>
                  </a:lnTo>
                  <a:lnTo>
                    <a:pt x="831992" y="121765"/>
                  </a:lnTo>
                  <a:lnTo>
                    <a:pt x="851281" y="78867"/>
                  </a:lnTo>
                  <a:lnTo>
                    <a:pt x="888196" y="57917"/>
                  </a:lnTo>
                  <a:lnTo>
                    <a:pt x="903224" y="56515"/>
                  </a:lnTo>
                  <a:close/>
                </a:path>
                <a:path w="2284095" h="282575">
                  <a:moveTo>
                    <a:pt x="728726" y="56515"/>
                  </a:moveTo>
                  <a:lnTo>
                    <a:pt x="775267" y="69641"/>
                  </a:lnTo>
                  <a:lnTo>
                    <a:pt x="804672" y="106187"/>
                  </a:lnTo>
                  <a:lnTo>
                    <a:pt x="810387" y="138684"/>
                  </a:lnTo>
                  <a:lnTo>
                    <a:pt x="808954" y="155846"/>
                  </a:lnTo>
                  <a:lnTo>
                    <a:pt x="787273" y="198120"/>
                  </a:lnTo>
                  <a:lnTo>
                    <a:pt x="745839" y="220265"/>
                  </a:lnTo>
                  <a:lnTo>
                    <a:pt x="728980" y="221742"/>
                  </a:lnTo>
                  <a:lnTo>
                    <a:pt x="718260" y="221124"/>
                  </a:lnTo>
                  <a:lnTo>
                    <a:pt x="678340" y="206458"/>
                  </a:lnTo>
                  <a:lnTo>
                    <a:pt x="653105" y="173106"/>
                  </a:lnTo>
                  <a:lnTo>
                    <a:pt x="647319" y="136906"/>
                  </a:lnTo>
                  <a:lnTo>
                    <a:pt x="647961" y="126597"/>
                  </a:lnTo>
                  <a:lnTo>
                    <a:pt x="663275" y="87429"/>
                  </a:lnTo>
                  <a:lnTo>
                    <a:pt x="696382" y="62301"/>
                  </a:lnTo>
                  <a:lnTo>
                    <a:pt x="728726" y="56515"/>
                  </a:lnTo>
                  <a:close/>
                </a:path>
                <a:path w="2284095" h="282575">
                  <a:moveTo>
                    <a:pt x="611251" y="56515"/>
                  </a:moveTo>
                  <a:lnTo>
                    <a:pt x="618323" y="57013"/>
                  </a:lnTo>
                  <a:lnTo>
                    <a:pt x="625252" y="58499"/>
                  </a:lnTo>
                  <a:lnTo>
                    <a:pt x="632039" y="60961"/>
                  </a:lnTo>
                  <a:lnTo>
                    <a:pt x="638683" y="64388"/>
                  </a:lnTo>
                  <a:lnTo>
                    <a:pt x="625728" y="100965"/>
                  </a:lnTo>
                  <a:lnTo>
                    <a:pt x="618744" y="96393"/>
                  </a:lnTo>
                  <a:lnTo>
                    <a:pt x="612139" y="94107"/>
                  </a:lnTo>
                  <a:lnTo>
                    <a:pt x="606171" y="94107"/>
                  </a:lnTo>
                  <a:lnTo>
                    <a:pt x="600328" y="94107"/>
                  </a:lnTo>
                  <a:lnTo>
                    <a:pt x="595376" y="95631"/>
                  </a:lnTo>
                  <a:lnTo>
                    <a:pt x="591312" y="98933"/>
                  </a:lnTo>
                  <a:lnTo>
                    <a:pt x="587248" y="102108"/>
                  </a:lnTo>
                  <a:lnTo>
                    <a:pt x="583946" y="107950"/>
                  </a:lnTo>
                  <a:lnTo>
                    <a:pt x="578338" y="150961"/>
                  </a:lnTo>
                  <a:lnTo>
                    <a:pt x="578103" y="169418"/>
                  </a:lnTo>
                  <a:lnTo>
                    <a:pt x="578103" y="218186"/>
                  </a:lnTo>
                  <a:lnTo>
                    <a:pt x="536321" y="218186"/>
                  </a:lnTo>
                  <a:lnTo>
                    <a:pt x="536321" y="60071"/>
                  </a:lnTo>
                  <a:lnTo>
                    <a:pt x="575183" y="60071"/>
                  </a:lnTo>
                  <a:lnTo>
                    <a:pt x="575183" y="82550"/>
                  </a:lnTo>
                  <a:lnTo>
                    <a:pt x="580016" y="75311"/>
                  </a:lnTo>
                  <a:lnTo>
                    <a:pt x="604520" y="56515"/>
                  </a:lnTo>
                  <a:lnTo>
                    <a:pt x="611251" y="56515"/>
                  </a:lnTo>
                  <a:close/>
                </a:path>
                <a:path w="2284095" h="282575">
                  <a:moveTo>
                    <a:pt x="2040508" y="4318"/>
                  </a:moveTo>
                  <a:lnTo>
                    <a:pt x="2040508" y="60071"/>
                  </a:lnTo>
                  <a:lnTo>
                    <a:pt x="2069083" y="60071"/>
                  </a:lnTo>
                  <a:lnTo>
                    <a:pt x="2069083" y="93472"/>
                  </a:lnTo>
                  <a:lnTo>
                    <a:pt x="2040508" y="93472"/>
                  </a:lnTo>
                  <a:lnTo>
                    <a:pt x="2040508" y="157099"/>
                  </a:lnTo>
                  <a:lnTo>
                    <a:pt x="2040508" y="170053"/>
                  </a:lnTo>
                  <a:lnTo>
                    <a:pt x="2045080" y="185038"/>
                  </a:lnTo>
                  <a:lnTo>
                    <a:pt x="2046986" y="186436"/>
                  </a:lnTo>
                  <a:lnTo>
                    <a:pt x="2049272" y="187071"/>
                  </a:lnTo>
                  <a:lnTo>
                    <a:pt x="2052066" y="187071"/>
                  </a:lnTo>
                  <a:lnTo>
                    <a:pt x="2056002" y="187071"/>
                  </a:lnTo>
                  <a:lnTo>
                    <a:pt x="2061591" y="185674"/>
                  </a:lnTo>
                  <a:lnTo>
                    <a:pt x="2068956" y="183007"/>
                  </a:lnTo>
                  <a:lnTo>
                    <a:pt x="2072513" y="215519"/>
                  </a:lnTo>
                  <a:lnTo>
                    <a:pt x="2064960" y="218259"/>
                  </a:lnTo>
                  <a:lnTo>
                    <a:pt x="2056955" y="220202"/>
                  </a:lnTo>
                  <a:lnTo>
                    <a:pt x="2048474" y="221359"/>
                  </a:lnTo>
                  <a:lnTo>
                    <a:pt x="2039493" y="221742"/>
                  </a:lnTo>
                  <a:lnTo>
                    <a:pt x="2031873" y="221742"/>
                  </a:lnTo>
                  <a:lnTo>
                    <a:pt x="2001012" y="198628"/>
                  </a:lnTo>
                  <a:lnTo>
                    <a:pt x="1998472" y="162433"/>
                  </a:lnTo>
                  <a:lnTo>
                    <a:pt x="1998472" y="93472"/>
                  </a:lnTo>
                  <a:lnTo>
                    <a:pt x="1979295" y="93472"/>
                  </a:lnTo>
                  <a:lnTo>
                    <a:pt x="1979295" y="60071"/>
                  </a:lnTo>
                  <a:lnTo>
                    <a:pt x="1998472" y="60071"/>
                  </a:lnTo>
                  <a:lnTo>
                    <a:pt x="1998472" y="28702"/>
                  </a:lnTo>
                  <a:lnTo>
                    <a:pt x="2040508" y="4318"/>
                  </a:lnTo>
                  <a:close/>
                </a:path>
                <a:path w="2284095" h="282575">
                  <a:moveTo>
                    <a:pt x="1479677" y="4318"/>
                  </a:moveTo>
                  <a:lnTo>
                    <a:pt x="1479677" y="60071"/>
                  </a:lnTo>
                  <a:lnTo>
                    <a:pt x="1508252" y="60071"/>
                  </a:lnTo>
                  <a:lnTo>
                    <a:pt x="1508252" y="93472"/>
                  </a:lnTo>
                  <a:lnTo>
                    <a:pt x="1479677" y="93472"/>
                  </a:lnTo>
                  <a:lnTo>
                    <a:pt x="1479677" y="157099"/>
                  </a:lnTo>
                  <a:lnTo>
                    <a:pt x="1479677" y="170053"/>
                  </a:lnTo>
                  <a:lnTo>
                    <a:pt x="1484249" y="185038"/>
                  </a:lnTo>
                  <a:lnTo>
                    <a:pt x="1486153" y="186436"/>
                  </a:lnTo>
                  <a:lnTo>
                    <a:pt x="1488439" y="187071"/>
                  </a:lnTo>
                  <a:lnTo>
                    <a:pt x="1491234" y="187071"/>
                  </a:lnTo>
                  <a:lnTo>
                    <a:pt x="1495171" y="187071"/>
                  </a:lnTo>
                  <a:lnTo>
                    <a:pt x="1500759" y="185674"/>
                  </a:lnTo>
                  <a:lnTo>
                    <a:pt x="1508125" y="183007"/>
                  </a:lnTo>
                  <a:lnTo>
                    <a:pt x="1511681" y="215519"/>
                  </a:lnTo>
                  <a:lnTo>
                    <a:pt x="1504128" y="218259"/>
                  </a:lnTo>
                  <a:lnTo>
                    <a:pt x="1496123" y="220202"/>
                  </a:lnTo>
                  <a:lnTo>
                    <a:pt x="1487642" y="221359"/>
                  </a:lnTo>
                  <a:lnTo>
                    <a:pt x="1478661" y="221742"/>
                  </a:lnTo>
                  <a:lnTo>
                    <a:pt x="1471040" y="221742"/>
                  </a:lnTo>
                  <a:lnTo>
                    <a:pt x="1440180" y="198628"/>
                  </a:lnTo>
                  <a:lnTo>
                    <a:pt x="1437639" y="162433"/>
                  </a:lnTo>
                  <a:lnTo>
                    <a:pt x="1437639" y="93472"/>
                  </a:lnTo>
                  <a:lnTo>
                    <a:pt x="1418463" y="93472"/>
                  </a:lnTo>
                  <a:lnTo>
                    <a:pt x="1418463" y="60071"/>
                  </a:lnTo>
                  <a:lnTo>
                    <a:pt x="1437639" y="60071"/>
                  </a:lnTo>
                  <a:lnTo>
                    <a:pt x="1437639" y="28702"/>
                  </a:lnTo>
                  <a:lnTo>
                    <a:pt x="1479677" y="4318"/>
                  </a:lnTo>
                  <a:close/>
                </a:path>
                <a:path w="2284095" h="282575">
                  <a:moveTo>
                    <a:pt x="1911223" y="0"/>
                  </a:moveTo>
                  <a:lnTo>
                    <a:pt x="1953132" y="0"/>
                  </a:lnTo>
                  <a:lnTo>
                    <a:pt x="1953132" y="38735"/>
                  </a:lnTo>
                  <a:lnTo>
                    <a:pt x="1911223" y="38735"/>
                  </a:lnTo>
                  <a:lnTo>
                    <a:pt x="1911223" y="0"/>
                  </a:lnTo>
                  <a:close/>
                </a:path>
                <a:path w="2284095" h="282575">
                  <a:moveTo>
                    <a:pt x="1656714" y="0"/>
                  </a:moveTo>
                  <a:lnTo>
                    <a:pt x="1698625" y="0"/>
                  </a:lnTo>
                  <a:lnTo>
                    <a:pt x="1698625" y="38735"/>
                  </a:lnTo>
                  <a:lnTo>
                    <a:pt x="1656714" y="38735"/>
                  </a:lnTo>
                  <a:lnTo>
                    <a:pt x="1656714" y="0"/>
                  </a:lnTo>
                  <a:close/>
                </a:path>
                <a:path w="2284095" h="282575">
                  <a:moveTo>
                    <a:pt x="1012063" y="0"/>
                  </a:moveTo>
                  <a:lnTo>
                    <a:pt x="1053973" y="0"/>
                  </a:lnTo>
                  <a:lnTo>
                    <a:pt x="1053973" y="218186"/>
                  </a:lnTo>
                  <a:lnTo>
                    <a:pt x="1012063" y="218186"/>
                  </a:lnTo>
                  <a:lnTo>
                    <a:pt x="1012063" y="0"/>
                  </a:lnTo>
                  <a:close/>
                </a:path>
                <a:path w="2284095" h="282575">
                  <a:moveTo>
                    <a:pt x="455295" y="0"/>
                  </a:moveTo>
                  <a:lnTo>
                    <a:pt x="497205" y="0"/>
                  </a:lnTo>
                  <a:lnTo>
                    <a:pt x="497205" y="218186"/>
                  </a:lnTo>
                  <a:lnTo>
                    <a:pt x="458343" y="218186"/>
                  </a:lnTo>
                  <a:lnTo>
                    <a:pt x="458343" y="194945"/>
                  </a:lnTo>
                  <a:lnTo>
                    <a:pt x="453270" y="201279"/>
                  </a:lnTo>
                  <a:lnTo>
                    <a:pt x="415605" y="221335"/>
                  </a:lnTo>
                  <a:lnTo>
                    <a:pt x="408939" y="221742"/>
                  </a:lnTo>
                  <a:lnTo>
                    <a:pt x="395797" y="220362"/>
                  </a:lnTo>
                  <a:lnTo>
                    <a:pt x="362203" y="199771"/>
                  </a:lnTo>
                  <a:lnTo>
                    <a:pt x="343987" y="157104"/>
                  </a:lnTo>
                  <a:lnTo>
                    <a:pt x="342773" y="138557"/>
                  </a:lnTo>
                  <a:lnTo>
                    <a:pt x="343961" y="119671"/>
                  </a:lnTo>
                  <a:lnTo>
                    <a:pt x="361696" y="77470"/>
                  </a:lnTo>
                  <a:lnTo>
                    <a:pt x="395664" y="57824"/>
                  </a:lnTo>
                  <a:lnTo>
                    <a:pt x="409448" y="56515"/>
                  </a:lnTo>
                  <a:lnTo>
                    <a:pt x="422255" y="57896"/>
                  </a:lnTo>
                  <a:lnTo>
                    <a:pt x="434181" y="62039"/>
                  </a:lnTo>
                  <a:lnTo>
                    <a:pt x="445202" y="68945"/>
                  </a:lnTo>
                  <a:lnTo>
                    <a:pt x="455295" y="78612"/>
                  </a:lnTo>
                  <a:lnTo>
                    <a:pt x="455295" y="0"/>
                  </a:lnTo>
                  <a:close/>
                </a:path>
                <a:path w="2284095" h="282575">
                  <a:moveTo>
                    <a:pt x="0" y="0"/>
                  </a:moveTo>
                  <a:lnTo>
                    <a:pt x="41783" y="0"/>
                  </a:lnTo>
                  <a:lnTo>
                    <a:pt x="41783" y="80263"/>
                  </a:lnTo>
                  <a:lnTo>
                    <a:pt x="52450" y="69855"/>
                  </a:lnTo>
                  <a:lnTo>
                    <a:pt x="64071" y="62436"/>
                  </a:lnTo>
                  <a:lnTo>
                    <a:pt x="76644" y="57993"/>
                  </a:lnTo>
                  <a:lnTo>
                    <a:pt x="90170" y="56515"/>
                  </a:lnTo>
                  <a:lnTo>
                    <a:pt x="97220" y="56848"/>
                  </a:lnTo>
                  <a:lnTo>
                    <a:pt x="133731" y="75565"/>
                  </a:lnTo>
                  <a:lnTo>
                    <a:pt x="143767" y="115520"/>
                  </a:lnTo>
                  <a:lnTo>
                    <a:pt x="143890" y="125475"/>
                  </a:lnTo>
                  <a:lnTo>
                    <a:pt x="143890" y="218186"/>
                  </a:lnTo>
                  <a:lnTo>
                    <a:pt x="102108" y="218186"/>
                  </a:lnTo>
                  <a:lnTo>
                    <a:pt x="102108" y="134747"/>
                  </a:lnTo>
                  <a:lnTo>
                    <a:pt x="101963" y="123412"/>
                  </a:lnTo>
                  <a:lnTo>
                    <a:pt x="82296" y="88519"/>
                  </a:lnTo>
                  <a:lnTo>
                    <a:pt x="76200" y="88519"/>
                  </a:lnTo>
                  <a:lnTo>
                    <a:pt x="69214" y="88519"/>
                  </a:lnTo>
                  <a:lnTo>
                    <a:pt x="42735" y="121523"/>
                  </a:lnTo>
                  <a:lnTo>
                    <a:pt x="41783" y="139065"/>
                  </a:lnTo>
                  <a:lnTo>
                    <a:pt x="41783" y="218186"/>
                  </a:lnTo>
                  <a:lnTo>
                    <a:pt x="0" y="21818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571334" y="3060064"/>
            <a:ext cx="238556" cy="238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851674" y="3058414"/>
            <a:ext cx="7628255" cy="304800"/>
            <a:chOff x="851674" y="3058414"/>
            <a:chExt cx="7628255" cy="304800"/>
          </a:xfrm>
        </p:grpSpPr>
        <p:sp>
          <p:nvSpPr>
            <p:cNvPr id="39" name="object 39"/>
            <p:cNvSpPr/>
            <p:nvPr/>
          </p:nvSpPr>
          <p:spPr>
            <a:xfrm>
              <a:off x="860818" y="3067558"/>
              <a:ext cx="7609700" cy="28600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0818" y="3067558"/>
              <a:ext cx="7609840" cy="286385"/>
            </a:xfrm>
            <a:custGeom>
              <a:avLst/>
              <a:gdLst/>
              <a:ahLst/>
              <a:cxnLst/>
              <a:rect l="l" t="t" r="r" b="b"/>
              <a:pathLst>
                <a:path w="7609840" h="286385">
                  <a:moveTo>
                    <a:pt x="7567917" y="180086"/>
                  </a:moveTo>
                  <a:lnTo>
                    <a:pt x="7609700" y="180086"/>
                  </a:lnTo>
                  <a:lnTo>
                    <a:pt x="7609700" y="209930"/>
                  </a:lnTo>
                  <a:lnTo>
                    <a:pt x="7600556" y="251840"/>
                  </a:lnTo>
                  <a:lnTo>
                    <a:pt x="7572743" y="270509"/>
                  </a:lnTo>
                  <a:lnTo>
                    <a:pt x="7564488" y="253237"/>
                  </a:lnTo>
                  <a:lnTo>
                    <a:pt x="7572997" y="250443"/>
                  </a:lnTo>
                  <a:lnTo>
                    <a:pt x="7578966" y="246633"/>
                  </a:lnTo>
                  <a:lnTo>
                    <a:pt x="7582522" y="241807"/>
                  </a:lnTo>
                  <a:lnTo>
                    <a:pt x="7586078" y="236981"/>
                  </a:lnTo>
                  <a:lnTo>
                    <a:pt x="7587983" y="230250"/>
                  </a:lnTo>
                  <a:lnTo>
                    <a:pt x="7588110" y="221868"/>
                  </a:lnTo>
                  <a:lnTo>
                    <a:pt x="7567917" y="221868"/>
                  </a:lnTo>
                  <a:lnTo>
                    <a:pt x="7567917" y="180086"/>
                  </a:lnTo>
                  <a:close/>
                </a:path>
                <a:path w="7609840" h="286385">
                  <a:moveTo>
                    <a:pt x="6702285" y="180086"/>
                  </a:moveTo>
                  <a:lnTo>
                    <a:pt x="6744068" y="180086"/>
                  </a:lnTo>
                  <a:lnTo>
                    <a:pt x="6744068" y="209930"/>
                  </a:lnTo>
                  <a:lnTo>
                    <a:pt x="6734924" y="251840"/>
                  </a:lnTo>
                  <a:lnTo>
                    <a:pt x="6707111" y="270509"/>
                  </a:lnTo>
                  <a:lnTo>
                    <a:pt x="6698856" y="253237"/>
                  </a:lnTo>
                  <a:lnTo>
                    <a:pt x="6707365" y="250443"/>
                  </a:lnTo>
                  <a:lnTo>
                    <a:pt x="6713334" y="246633"/>
                  </a:lnTo>
                  <a:lnTo>
                    <a:pt x="6716890" y="241807"/>
                  </a:lnTo>
                  <a:lnTo>
                    <a:pt x="6720446" y="236981"/>
                  </a:lnTo>
                  <a:lnTo>
                    <a:pt x="6722351" y="230250"/>
                  </a:lnTo>
                  <a:lnTo>
                    <a:pt x="6722478" y="221868"/>
                  </a:lnTo>
                  <a:lnTo>
                    <a:pt x="6702285" y="221868"/>
                  </a:lnTo>
                  <a:lnTo>
                    <a:pt x="6702285" y="180086"/>
                  </a:lnTo>
                  <a:close/>
                </a:path>
                <a:path w="7609840" h="286385">
                  <a:moveTo>
                    <a:pt x="4091673" y="180086"/>
                  </a:moveTo>
                  <a:lnTo>
                    <a:pt x="4133456" y="180086"/>
                  </a:lnTo>
                  <a:lnTo>
                    <a:pt x="4133456" y="209930"/>
                  </a:lnTo>
                  <a:lnTo>
                    <a:pt x="4124312" y="251840"/>
                  </a:lnTo>
                  <a:lnTo>
                    <a:pt x="4096499" y="270509"/>
                  </a:lnTo>
                  <a:lnTo>
                    <a:pt x="4088244" y="253237"/>
                  </a:lnTo>
                  <a:lnTo>
                    <a:pt x="4096753" y="250443"/>
                  </a:lnTo>
                  <a:lnTo>
                    <a:pt x="4102722" y="246633"/>
                  </a:lnTo>
                  <a:lnTo>
                    <a:pt x="4106278" y="241807"/>
                  </a:lnTo>
                  <a:lnTo>
                    <a:pt x="4109834" y="236981"/>
                  </a:lnTo>
                  <a:lnTo>
                    <a:pt x="4111739" y="230250"/>
                  </a:lnTo>
                  <a:lnTo>
                    <a:pt x="4111866" y="221868"/>
                  </a:lnTo>
                  <a:lnTo>
                    <a:pt x="4091673" y="221868"/>
                  </a:lnTo>
                  <a:lnTo>
                    <a:pt x="4091673" y="180086"/>
                  </a:lnTo>
                  <a:close/>
                </a:path>
                <a:path w="7609840" h="286385">
                  <a:moveTo>
                    <a:pt x="6283058" y="145922"/>
                  </a:moveTo>
                  <a:lnTo>
                    <a:pt x="6245974" y="154812"/>
                  </a:lnTo>
                  <a:lnTo>
                    <a:pt x="6238354" y="157225"/>
                  </a:lnTo>
                  <a:lnTo>
                    <a:pt x="6234798" y="159638"/>
                  </a:lnTo>
                  <a:lnTo>
                    <a:pt x="6229337" y="163575"/>
                  </a:lnTo>
                  <a:lnTo>
                    <a:pt x="6226670" y="168401"/>
                  </a:lnTo>
                  <a:lnTo>
                    <a:pt x="6226670" y="174370"/>
                  </a:lnTo>
                  <a:lnTo>
                    <a:pt x="6226670" y="180212"/>
                  </a:lnTo>
                  <a:lnTo>
                    <a:pt x="6228829" y="185292"/>
                  </a:lnTo>
                  <a:lnTo>
                    <a:pt x="6233147" y="189611"/>
                  </a:lnTo>
                  <a:lnTo>
                    <a:pt x="6237592" y="193801"/>
                  </a:lnTo>
                  <a:lnTo>
                    <a:pt x="6243180" y="195961"/>
                  </a:lnTo>
                  <a:lnTo>
                    <a:pt x="6249911" y="195961"/>
                  </a:lnTo>
                  <a:lnTo>
                    <a:pt x="6257404" y="195961"/>
                  </a:lnTo>
                  <a:lnTo>
                    <a:pt x="6281407" y="174625"/>
                  </a:lnTo>
                  <a:lnTo>
                    <a:pt x="6282550" y="171068"/>
                  </a:lnTo>
                  <a:lnTo>
                    <a:pt x="6283058" y="164337"/>
                  </a:lnTo>
                  <a:lnTo>
                    <a:pt x="6283058" y="154304"/>
                  </a:lnTo>
                  <a:lnTo>
                    <a:pt x="6283058" y="145922"/>
                  </a:lnTo>
                  <a:close/>
                </a:path>
                <a:path w="7609840" h="286385">
                  <a:moveTo>
                    <a:pt x="2915018" y="145922"/>
                  </a:moveTo>
                  <a:lnTo>
                    <a:pt x="2877934" y="154812"/>
                  </a:lnTo>
                  <a:lnTo>
                    <a:pt x="2870314" y="157225"/>
                  </a:lnTo>
                  <a:lnTo>
                    <a:pt x="2866758" y="159638"/>
                  </a:lnTo>
                  <a:lnTo>
                    <a:pt x="2861297" y="163575"/>
                  </a:lnTo>
                  <a:lnTo>
                    <a:pt x="2858630" y="168401"/>
                  </a:lnTo>
                  <a:lnTo>
                    <a:pt x="2858630" y="174370"/>
                  </a:lnTo>
                  <a:lnTo>
                    <a:pt x="2858630" y="180212"/>
                  </a:lnTo>
                  <a:lnTo>
                    <a:pt x="2860789" y="185292"/>
                  </a:lnTo>
                  <a:lnTo>
                    <a:pt x="2865107" y="189611"/>
                  </a:lnTo>
                  <a:lnTo>
                    <a:pt x="2869552" y="193801"/>
                  </a:lnTo>
                  <a:lnTo>
                    <a:pt x="2875140" y="195961"/>
                  </a:lnTo>
                  <a:lnTo>
                    <a:pt x="2881871" y="195961"/>
                  </a:lnTo>
                  <a:lnTo>
                    <a:pt x="2889364" y="195961"/>
                  </a:lnTo>
                  <a:lnTo>
                    <a:pt x="2913367" y="174625"/>
                  </a:lnTo>
                  <a:lnTo>
                    <a:pt x="2914510" y="171068"/>
                  </a:lnTo>
                  <a:lnTo>
                    <a:pt x="2915018" y="164337"/>
                  </a:lnTo>
                  <a:lnTo>
                    <a:pt x="2915018" y="154304"/>
                  </a:lnTo>
                  <a:lnTo>
                    <a:pt x="2915018" y="145922"/>
                  </a:lnTo>
                  <a:close/>
                </a:path>
                <a:path w="7609840" h="286385">
                  <a:moveTo>
                    <a:pt x="1682102" y="145922"/>
                  </a:moveTo>
                  <a:lnTo>
                    <a:pt x="1645018" y="154812"/>
                  </a:lnTo>
                  <a:lnTo>
                    <a:pt x="1637398" y="157225"/>
                  </a:lnTo>
                  <a:lnTo>
                    <a:pt x="1633842" y="159638"/>
                  </a:lnTo>
                  <a:lnTo>
                    <a:pt x="1628381" y="163575"/>
                  </a:lnTo>
                  <a:lnTo>
                    <a:pt x="1625714" y="168401"/>
                  </a:lnTo>
                  <a:lnTo>
                    <a:pt x="1625714" y="174370"/>
                  </a:lnTo>
                  <a:lnTo>
                    <a:pt x="1625714" y="180212"/>
                  </a:lnTo>
                  <a:lnTo>
                    <a:pt x="1627873" y="185292"/>
                  </a:lnTo>
                  <a:lnTo>
                    <a:pt x="1632191" y="189611"/>
                  </a:lnTo>
                  <a:lnTo>
                    <a:pt x="1636636" y="193801"/>
                  </a:lnTo>
                  <a:lnTo>
                    <a:pt x="1642224" y="195961"/>
                  </a:lnTo>
                  <a:lnTo>
                    <a:pt x="1648955" y="195961"/>
                  </a:lnTo>
                  <a:lnTo>
                    <a:pt x="1656448" y="195961"/>
                  </a:lnTo>
                  <a:lnTo>
                    <a:pt x="1680451" y="174625"/>
                  </a:lnTo>
                  <a:lnTo>
                    <a:pt x="1681594" y="171068"/>
                  </a:lnTo>
                  <a:lnTo>
                    <a:pt x="1682102" y="164337"/>
                  </a:lnTo>
                  <a:lnTo>
                    <a:pt x="1682102" y="154304"/>
                  </a:lnTo>
                  <a:lnTo>
                    <a:pt x="1682102" y="145922"/>
                  </a:lnTo>
                  <a:close/>
                </a:path>
                <a:path w="7609840" h="286385">
                  <a:moveTo>
                    <a:pt x="5810491" y="94361"/>
                  </a:moveTo>
                  <a:lnTo>
                    <a:pt x="5774645" y="122078"/>
                  </a:lnTo>
                  <a:lnTo>
                    <a:pt x="5771883" y="142875"/>
                  </a:lnTo>
                  <a:lnTo>
                    <a:pt x="5772573" y="153920"/>
                  </a:lnTo>
                  <a:lnTo>
                    <a:pt x="5795425" y="188245"/>
                  </a:lnTo>
                  <a:lnTo>
                    <a:pt x="5810491" y="191388"/>
                  </a:lnTo>
                  <a:lnTo>
                    <a:pt x="5818349" y="190603"/>
                  </a:lnTo>
                  <a:lnTo>
                    <a:pt x="5846321" y="163512"/>
                  </a:lnTo>
                  <a:lnTo>
                    <a:pt x="5849099" y="142493"/>
                  </a:lnTo>
                  <a:lnTo>
                    <a:pt x="5848406" y="131560"/>
                  </a:lnTo>
                  <a:lnTo>
                    <a:pt x="5825540" y="97440"/>
                  </a:lnTo>
                  <a:lnTo>
                    <a:pt x="5810491" y="94361"/>
                  </a:lnTo>
                  <a:close/>
                </a:path>
                <a:path w="7609840" h="286385">
                  <a:moveTo>
                    <a:pt x="4608055" y="94361"/>
                  </a:moveTo>
                  <a:lnTo>
                    <a:pt x="4572209" y="122078"/>
                  </a:lnTo>
                  <a:lnTo>
                    <a:pt x="4569447" y="142875"/>
                  </a:lnTo>
                  <a:lnTo>
                    <a:pt x="4570137" y="153920"/>
                  </a:lnTo>
                  <a:lnTo>
                    <a:pt x="4592989" y="188245"/>
                  </a:lnTo>
                  <a:lnTo>
                    <a:pt x="4608055" y="191388"/>
                  </a:lnTo>
                  <a:lnTo>
                    <a:pt x="4615913" y="190603"/>
                  </a:lnTo>
                  <a:lnTo>
                    <a:pt x="4643885" y="163512"/>
                  </a:lnTo>
                  <a:lnTo>
                    <a:pt x="4646663" y="142493"/>
                  </a:lnTo>
                  <a:lnTo>
                    <a:pt x="4645970" y="131560"/>
                  </a:lnTo>
                  <a:lnTo>
                    <a:pt x="4623104" y="97440"/>
                  </a:lnTo>
                  <a:lnTo>
                    <a:pt x="4608055" y="94361"/>
                  </a:lnTo>
                  <a:close/>
                </a:path>
                <a:path w="7609840" h="286385">
                  <a:moveTo>
                    <a:pt x="3978643" y="94361"/>
                  </a:moveTo>
                  <a:lnTo>
                    <a:pt x="3942797" y="122078"/>
                  </a:lnTo>
                  <a:lnTo>
                    <a:pt x="3940035" y="142875"/>
                  </a:lnTo>
                  <a:lnTo>
                    <a:pt x="3940725" y="153920"/>
                  </a:lnTo>
                  <a:lnTo>
                    <a:pt x="3963577" y="188245"/>
                  </a:lnTo>
                  <a:lnTo>
                    <a:pt x="3978643" y="191388"/>
                  </a:lnTo>
                  <a:lnTo>
                    <a:pt x="3986501" y="190603"/>
                  </a:lnTo>
                  <a:lnTo>
                    <a:pt x="4014473" y="163512"/>
                  </a:lnTo>
                  <a:lnTo>
                    <a:pt x="4017251" y="142493"/>
                  </a:lnTo>
                  <a:lnTo>
                    <a:pt x="4016558" y="131560"/>
                  </a:lnTo>
                  <a:lnTo>
                    <a:pt x="3993692" y="97440"/>
                  </a:lnTo>
                  <a:lnTo>
                    <a:pt x="3978643" y="94361"/>
                  </a:lnTo>
                  <a:close/>
                </a:path>
                <a:path w="7609840" h="286385">
                  <a:moveTo>
                    <a:pt x="7451331" y="92201"/>
                  </a:moveTo>
                  <a:lnTo>
                    <a:pt x="7418898" y="118824"/>
                  </a:lnTo>
                  <a:lnTo>
                    <a:pt x="7416406" y="139445"/>
                  </a:lnTo>
                  <a:lnTo>
                    <a:pt x="7416836" y="151233"/>
                  </a:lnTo>
                  <a:lnTo>
                    <a:pt x="7435488" y="188309"/>
                  </a:lnTo>
                  <a:lnTo>
                    <a:pt x="7451585" y="192404"/>
                  </a:lnTo>
                  <a:lnTo>
                    <a:pt x="7458560" y="191641"/>
                  </a:lnTo>
                  <a:lnTo>
                    <a:pt x="7485742" y="154886"/>
                  </a:lnTo>
                  <a:lnTo>
                    <a:pt x="7486383" y="143382"/>
                  </a:lnTo>
                  <a:lnTo>
                    <a:pt x="7485764" y="130716"/>
                  </a:lnTo>
                  <a:lnTo>
                    <a:pt x="7465333" y="95234"/>
                  </a:lnTo>
                  <a:lnTo>
                    <a:pt x="7451331" y="92201"/>
                  </a:lnTo>
                  <a:close/>
                </a:path>
                <a:path w="7609840" h="286385">
                  <a:moveTo>
                    <a:pt x="5542140" y="92201"/>
                  </a:moveTo>
                  <a:lnTo>
                    <a:pt x="5509580" y="118665"/>
                  </a:lnTo>
                  <a:lnTo>
                    <a:pt x="5507088" y="139445"/>
                  </a:lnTo>
                  <a:lnTo>
                    <a:pt x="5507566" y="150925"/>
                  </a:lnTo>
                  <a:lnTo>
                    <a:pt x="5527487" y="188229"/>
                  </a:lnTo>
                  <a:lnTo>
                    <a:pt x="5543664" y="192404"/>
                  </a:lnTo>
                  <a:lnTo>
                    <a:pt x="5550355" y="191666"/>
                  </a:lnTo>
                  <a:lnTo>
                    <a:pt x="5576448" y="155162"/>
                  </a:lnTo>
                  <a:lnTo>
                    <a:pt x="5577065" y="143255"/>
                  </a:lnTo>
                  <a:lnTo>
                    <a:pt x="5576448" y="130663"/>
                  </a:lnTo>
                  <a:lnTo>
                    <a:pt x="5556046" y="95234"/>
                  </a:lnTo>
                  <a:lnTo>
                    <a:pt x="5542140" y="92201"/>
                  </a:lnTo>
                  <a:close/>
                </a:path>
                <a:path w="7609840" h="286385">
                  <a:moveTo>
                    <a:pt x="4970894" y="92201"/>
                  </a:moveTo>
                  <a:lnTo>
                    <a:pt x="4961750" y="92201"/>
                  </a:lnTo>
                  <a:lnTo>
                    <a:pt x="4954257" y="95503"/>
                  </a:lnTo>
                  <a:lnTo>
                    <a:pt x="4939525" y="129286"/>
                  </a:lnTo>
                  <a:lnTo>
                    <a:pt x="5002009" y="129286"/>
                  </a:lnTo>
                  <a:lnTo>
                    <a:pt x="4979403" y="92201"/>
                  </a:lnTo>
                  <a:lnTo>
                    <a:pt x="4970894" y="92201"/>
                  </a:lnTo>
                  <a:close/>
                </a:path>
                <a:path w="7609840" h="286385">
                  <a:moveTo>
                    <a:pt x="4790427" y="92201"/>
                  </a:moveTo>
                  <a:lnTo>
                    <a:pt x="4757994" y="118824"/>
                  </a:lnTo>
                  <a:lnTo>
                    <a:pt x="4755502" y="139445"/>
                  </a:lnTo>
                  <a:lnTo>
                    <a:pt x="4755932" y="151233"/>
                  </a:lnTo>
                  <a:lnTo>
                    <a:pt x="4774584" y="188309"/>
                  </a:lnTo>
                  <a:lnTo>
                    <a:pt x="4790681" y="192404"/>
                  </a:lnTo>
                  <a:lnTo>
                    <a:pt x="4797656" y="191641"/>
                  </a:lnTo>
                  <a:lnTo>
                    <a:pt x="4824838" y="154886"/>
                  </a:lnTo>
                  <a:lnTo>
                    <a:pt x="4825479" y="143382"/>
                  </a:lnTo>
                  <a:lnTo>
                    <a:pt x="4824860" y="130716"/>
                  </a:lnTo>
                  <a:lnTo>
                    <a:pt x="4804429" y="95234"/>
                  </a:lnTo>
                  <a:lnTo>
                    <a:pt x="4790427" y="92201"/>
                  </a:lnTo>
                  <a:close/>
                </a:path>
                <a:path w="7609840" h="286385">
                  <a:moveTo>
                    <a:pt x="3670287" y="92201"/>
                  </a:moveTo>
                  <a:lnTo>
                    <a:pt x="3637854" y="118824"/>
                  </a:lnTo>
                  <a:lnTo>
                    <a:pt x="3635362" y="139445"/>
                  </a:lnTo>
                  <a:lnTo>
                    <a:pt x="3635792" y="151233"/>
                  </a:lnTo>
                  <a:lnTo>
                    <a:pt x="3654444" y="188309"/>
                  </a:lnTo>
                  <a:lnTo>
                    <a:pt x="3670541" y="192404"/>
                  </a:lnTo>
                  <a:lnTo>
                    <a:pt x="3677516" y="191641"/>
                  </a:lnTo>
                  <a:lnTo>
                    <a:pt x="3704698" y="154886"/>
                  </a:lnTo>
                  <a:lnTo>
                    <a:pt x="3705339" y="143382"/>
                  </a:lnTo>
                  <a:lnTo>
                    <a:pt x="3704720" y="130716"/>
                  </a:lnTo>
                  <a:lnTo>
                    <a:pt x="3684289" y="95234"/>
                  </a:lnTo>
                  <a:lnTo>
                    <a:pt x="3670287" y="92201"/>
                  </a:lnTo>
                  <a:close/>
                </a:path>
                <a:path w="7609840" h="286385">
                  <a:moveTo>
                    <a:pt x="2098154" y="92201"/>
                  </a:moveTo>
                  <a:lnTo>
                    <a:pt x="2089010" y="92201"/>
                  </a:lnTo>
                  <a:lnTo>
                    <a:pt x="2081517" y="95503"/>
                  </a:lnTo>
                  <a:lnTo>
                    <a:pt x="2066785" y="129286"/>
                  </a:lnTo>
                  <a:lnTo>
                    <a:pt x="2129269" y="129286"/>
                  </a:lnTo>
                  <a:lnTo>
                    <a:pt x="2106663" y="92201"/>
                  </a:lnTo>
                  <a:lnTo>
                    <a:pt x="2098154" y="92201"/>
                  </a:lnTo>
                  <a:close/>
                </a:path>
                <a:path w="7609840" h="286385">
                  <a:moveTo>
                    <a:pt x="1838820" y="92201"/>
                  </a:moveTo>
                  <a:lnTo>
                    <a:pt x="1806260" y="118665"/>
                  </a:lnTo>
                  <a:lnTo>
                    <a:pt x="1803768" y="139445"/>
                  </a:lnTo>
                  <a:lnTo>
                    <a:pt x="1804246" y="150925"/>
                  </a:lnTo>
                  <a:lnTo>
                    <a:pt x="1824167" y="188229"/>
                  </a:lnTo>
                  <a:lnTo>
                    <a:pt x="1840344" y="192404"/>
                  </a:lnTo>
                  <a:lnTo>
                    <a:pt x="1847035" y="191666"/>
                  </a:lnTo>
                  <a:lnTo>
                    <a:pt x="1873128" y="155162"/>
                  </a:lnTo>
                  <a:lnTo>
                    <a:pt x="1873745" y="143255"/>
                  </a:lnTo>
                  <a:lnTo>
                    <a:pt x="1873128" y="130663"/>
                  </a:lnTo>
                  <a:lnTo>
                    <a:pt x="1852726" y="95234"/>
                  </a:lnTo>
                  <a:lnTo>
                    <a:pt x="1838820" y="92201"/>
                  </a:lnTo>
                  <a:close/>
                </a:path>
                <a:path w="7609840" h="286385">
                  <a:moveTo>
                    <a:pt x="1247762" y="92201"/>
                  </a:moveTo>
                  <a:lnTo>
                    <a:pt x="1238618" y="92201"/>
                  </a:lnTo>
                  <a:lnTo>
                    <a:pt x="1231125" y="95503"/>
                  </a:lnTo>
                  <a:lnTo>
                    <a:pt x="1216393" y="129286"/>
                  </a:lnTo>
                  <a:lnTo>
                    <a:pt x="1278877" y="129286"/>
                  </a:lnTo>
                  <a:lnTo>
                    <a:pt x="1256271" y="92201"/>
                  </a:lnTo>
                  <a:lnTo>
                    <a:pt x="1247762" y="92201"/>
                  </a:lnTo>
                  <a:close/>
                </a:path>
                <a:path w="7609840" h="286385">
                  <a:moveTo>
                    <a:pt x="892670" y="92201"/>
                  </a:moveTo>
                  <a:lnTo>
                    <a:pt x="883526" y="92201"/>
                  </a:lnTo>
                  <a:lnTo>
                    <a:pt x="876033" y="95503"/>
                  </a:lnTo>
                  <a:lnTo>
                    <a:pt x="861301" y="129286"/>
                  </a:lnTo>
                  <a:lnTo>
                    <a:pt x="923785" y="129286"/>
                  </a:lnTo>
                  <a:lnTo>
                    <a:pt x="901179" y="92201"/>
                  </a:lnTo>
                  <a:lnTo>
                    <a:pt x="892670" y="92201"/>
                  </a:lnTo>
                  <a:close/>
                </a:path>
                <a:path w="7609840" h="286385">
                  <a:moveTo>
                    <a:pt x="281520" y="92201"/>
                  </a:moveTo>
                  <a:lnTo>
                    <a:pt x="272389" y="92201"/>
                  </a:lnTo>
                  <a:lnTo>
                    <a:pt x="264845" y="95503"/>
                  </a:lnTo>
                  <a:lnTo>
                    <a:pt x="250113" y="129286"/>
                  </a:lnTo>
                  <a:lnTo>
                    <a:pt x="312623" y="129286"/>
                  </a:lnTo>
                  <a:lnTo>
                    <a:pt x="290055" y="92201"/>
                  </a:lnTo>
                  <a:lnTo>
                    <a:pt x="281520" y="92201"/>
                  </a:lnTo>
                  <a:close/>
                </a:path>
                <a:path w="7609840" h="286385">
                  <a:moveTo>
                    <a:pt x="7111733" y="63753"/>
                  </a:moveTo>
                  <a:lnTo>
                    <a:pt x="7153643" y="63753"/>
                  </a:lnTo>
                  <a:lnTo>
                    <a:pt x="7153643" y="221868"/>
                  </a:lnTo>
                  <a:lnTo>
                    <a:pt x="7111733" y="221868"/>
                  </a:lnTo>
                  <a:lnTo>
                    <a:pt x="7111733" y="63753"/>
                  </a:lnTo>
                  <a:close/>
                </a:path>
                <a:path w="7609840" h="286385">
                  <a:moveTo>
                    <a:pt x="6850494" y="63753"/>
                  </a:moveTo>
                  <a:lnTo>
                    <a:pt x="6891007" y="63753"/>
                  </a:lnTo>
                  <a:lnTo>
                    <a:pt x="6920725" y="167386"/>
                  </a:lnTo>
                  <a:lnTo>
                    <a:pt x="6947903" y="63753"/>
                  </a:lnTo>
                  <a:lnTo>
                    <a:pt x="6988289" y="63753"/>
                  </a:lnTo>
                  <a:lnTo>
                    <a:pt x="7014578" y="167386"/>
                  </a:lnTo>
                  <a:lnTo>
                    <a:pt x="7044804" y="63753"/>
                  </a:lnTo>
                  <a:lnTo>
                    <a:pt x="7086079" y="63753"/>
                  </a:lnTo>
                  <a:lnTo>
                    <a:pt x="7035279" y="221868"/>
                  </a:lnTo>
                  <a:lnTo>
                    <a:pt x="6995147" y="221868"/>
                  </a:lnTo>
                  <a:lnTo>
                    <a:pt x="6967842" y="120268"/>
                  </a:lnTo>
                  <a:lnTo>
                    <a:pt x="6941045" y="221868"/>
                  </a:lnTo>
                  <a:lnTo>
                    <a:pt x="6900405" y="221868"/>
                  </a:lnTo>
                  <a:lnTo>
                    <a:pt x="6850494" y="63753"/>
                  </a:lnTo>
                  <a:close/>
                </a:path>
                <a:path w="7609840" h="286385">
                  <a:moveTo>
                    <a:pt x="5653265" y="63753"/>
                  </a:moveTo>
                  <a:lnTo>
                    <a:pt x="5695175" y="63753"/>
                  </a:lnTo>
                  <a:lnTo>
                    <a:pt x="5695175" y="221868"/>
                  </a:lnTo>
                  <a:lnTo>
                    <a:pt x="5653265" y="221868"/>
                  </a:lnTo>
                  <a:lnTo>
                    <a:pt x="5653265" y="63753"/>
                  </a:lnTo>
                  <a:close/>
                </a:path>
                <a:path w="7609840" h="286385">
                  <a:moveTo>
                    <a:pt x="3416033" y="63753"/>
                  </a:moveTo>
                  <a:lnTo>
                    <a:pt x="3460610" y="63753"/>
                  </a:lnTo>
                  <a:lnTo>
                    <a:pt x="3498329" y="176021"/>
                  </a:lnTo>
                  <a:lnTo>
                    <a:pt x="3535286" y="63753"/>
                  </a:lnTo>
                  <a:lnTo>
                    <a:pt x="3578593" y="63753"/>
                  </a:lnTo>
                  <a:lnTo>
                    <a:pt x="3522840" y="215900"/>
                  </a:lnTo>
                  <a:lnTo>
                    <a:pt x="3512807" y="243458"/>
                  </a:lnTo>
                  <a:lnTo>
                    <a:pt x="3490836" y="276351"/>
                  </a:lnTo>
                  <a:lnTo>
                    <a:pt x="3486518" y="279400"/>
                  </a:lnTo>
                  <a:lnTo>
                    <a:pt x="3481184" y="281813"/>
                  </a:lnTo>
                  <a:lnTo>
                    <a:pt x="3474961" y="283463"/>
                  </a:lnTo>
                  <a:lnTo>
                    <a:pt x="3468611" y="285114"/>
                  </a:lnTo>
                  <a:lnTo>
                    <a:pt x="3461499" y="286003"/>
                  </a:lnTo>
                  <a:lnTo>
                    <a:pt x="3453625" y="286003"/>
                  </a:lnTo>
                  <a:lnTo>
                    <a:pt x="3445497" y="286003"/>
                  </a:lnTo>
                  <a:lnTo>
                    <a:pt x="3437623" y="285114"/>
                  </a:lnTo>
                  <a:lnTo>
                    <a:pt x="3429876" y="283463"/>
                  </a:lnTo>
                  <a:lnTo>
                    <a:pt x="3426193" y="250697"/>
                  </a:lnTo>
                  <a:lnTo>
                    <a:pt x="3432797" y="251967"/>
                  </a:lnTo>
                  <a:lnTo>
                    <a:pt x="3438639" y="252729"/>
                  </a:lnTo>
                  <a:lnTo>
                    <a:pt x="3443973" y="252729"/>
                  </a:lnTo>
                  <a:lnTo>
                    <a:pt x="3453625" y="252729"/>
                  </a:lnTo>
                  <a:lnTo>
                    <a:pt x="3460864" y="249808"/>
                  </a:lnTo>
                  <a:lnTo>
                    <a:pt x="3465436" y="244093"/>
                  </a:lnTo>
                  <a:lnTo>
                    <a:pt x="3470135" y="238378"/>
                  </a:lnTo>
                  <a:lnTo>
                    <a:pt x="3473691" y="231139"/>
                  </a:lnTo>
                  <a:lnTo>
                    <a:pt x="3476231" y="222250"/>
                  </a:lnTo>
                  <a:lnTo>
                    <a:pt x="3416033" y="63753"/>
                  </a:lnTo>
                  <a:close/>
                </a:path>
                <a:path w="7609840" h="286385">
                  <a:moveTo>
                    <a:pt x="1333614" y="63753"/>
                  </a:moveTo>
                  <a:lnTo>
                    <a:pt x="1374127" y="63753"/>
                  </a:lnTo>
                  <a:lnTo>
                    <a:pt x="1403845" y="167386"/>
                  </a:lnTo>
                  <a:lnTo>
                    <a:pt x="1431023" y="63753"/>
                  </a:lnTo>
                  <a:lnTo>
                    <a:pt x="1471409" y="63753"/>
                  </a:lnTo>
                  <a:lnTo>
                    <a:pt x="1497698" y="167386"/>
                  </a:lnTo>
                  <a:lnTo>
                    <a:pt x="1527924" y="63753"/>
                  </a:lnTo>
                  <a:lnTo>
                    <a:pt x="1569199" y="63753"/>
                  </a:lnTo>
                  <a:lnTo>
                    <a:pt x="1518399" y="221868"/>
                  </a:lnTo>
                  <a:lnTo>
                    <a:pt x="1478267" y="221868"/>
                  </a:lnTo>
                  <a:lnTo>
                    <a:pt x="1450962" y="120268"/>
                  </a:lnTo>
                  <a:lnTo>
                    <a:pt x="1424165" y="221868"/>
                  </a:lnTo>
                  <a:lnTo>
                    <a:pt x="1383525" y="221868"/>
                  </a:lnTo>
                  <a:lnTo>
                    <a:pt x="1333614" y="63753"/>
                  </a:lnTo>
                  <a:close/>
                </a:path>
                <a:path w="7609840" h="286385">
                  <a:moveTo>
                    <a:pt x="367334" y="63753"/>
                  </a:moveTo>
                  <a:lnTo>
                    <a:pt x="407974" y="63753"/>
                  </a:lnTo>
                  <a:lnTo>
                    <a:pt x="437629" y="167386"/>
                  </a:lnTo>
                  <a:lnTo>
                    <a:pt x="464807" y="63753"/>
                  </a:lnTo>
                  <a:lnTo>
                    <a:pt x="505193" y="63753"/>
                  </a:lnTo>
                  <a:lnTo>
                    <a:pt x="531482" y="167386"/>
                  </a:lnTo>
                  <a:lnTo>
                    <a:pt x="561708" y="63753"/>
                  </a:lnTo>
                  <a:lnTo>
                    <a:pt x="602983" y="63753"/>
                  </a:lnTo>
                  <a:lnTo>
                    <a:pt x="552183" y="221868"/>
                  </a:lnTo>
                  <a:lnTo>
                    <a:pt x="512051" y="221868"/>
                  </a:lnTo>
                  <a:lnTo>
                    <a:pt x="484746" y="120268"/>
                  </a:lnTo>
                  <a:lnTo>
                    <a:pt x="457949" y="221868"/>
                  </a:lnTo>
                  <a:lnTo>
                    <a:pt x="417309" y="221868"/>
                  </a:lnTo>
                  <a:lnTo>
                    <a:pt x="367334" y="63753"/>
                  </a:lnTo>
                  <a:close/>
                </a:path>
                <a:path w="7609840" h="286385">
                  <a:moveTo>
                    <a:pt x="7287755" y="60197"/>
                  </a:moveTo>
                  <a:lnTo>
                    <a:pt x="7326490" y="72770"/>
                  </a:lnTo>
                  <a:lnTo>
                    <a:pt x="7330427" y="77977"/>
                  </a:lnTo>
                  <a:lnTo>
                    <a:pt x="7334364" y="83057"/>
                  </a:lnTo>
                  <a:lnTo>
                    <a:pt x="7340841" y="123697"/>
                  </a:lnTo>
                  <a:lnTo>
                    <a:pt x="7340841" y="221868"/>
                  </a:lnTo>
                  <a:lnTo>
                    <a:pt x="7299058" y="221868"/>
                  </a:lnTo>
                  <a:lnTo>
                    <a:pt x="7299058" y="141224"/>
                  </a:lnTo>
                  <a:lnTo>
                    <a:pt x="7298891" y="129526"/>
                  </a:lnTo>
                  <a:lnTo>
                    <a:pt x="7287628" y="96392"/>
                  </a:lnTo>
                  <a:lnTo>
                    <a:pt x="7283691" y="93599"/>
                  </a:lnTo>
                  <a:lnTo>
                    <a:pt x="7278865" y="92201"/>
                  </a:lnTo>
                  <a:lnTo>
                    <a:pt x="7273150" y="92201"/>
                  </a:lnTo>
                  <a:lnTo>
                    <a:pt x="7265911" y="92201"/>
                  </a:lnTo>
                  <a:lnTo>
                    <a:pt x="7259434" y="94233"/>
                  </a:lnTo>
                  <a:lnTo>
                    <a:pt x="7253719" y="98170"/>
                  </a:lnTo>
                  <a:lnTo>
                    <a:pt x="7247877" y="102107"/>
                  </a:lnTo>
                  <a:lnTo>
                    <a:pt x="7238606" y="150240"/>
                  </a:lnTo>
                  <a:lnTo>
                    <a:pt x="7238606" y="221868"/>
                  </a:lnTo>
                  <a:lnTo>
                    <a:pt x="7196823" y="221868"/>
                  </a:lnTo>
                  <a:lnTo>
                    <a:pt x="7196823" y="63753"/>
                  </a:lnTo>
                  <a:lnTo>
                    <a:pt x="7235685" y="63753"/>
                  </a:lnTo>
                  <a:lnTo>
                    <a:pt x="7235685" y="86994"/>
                  </a:lnTo>
                  <a:lnTo>
                    <a:pt x="7246660" y="75307"/>
                  </a:lnTo>
                  <a:lnTo>
                    <a:pt x="7259005" y="66928"/>
                  </a:lnTo>
                  <a:lnTo>
                    <a:pt x="7272707" y="61884"/>
                  </a:lnTo>
                  <a:lnTo>
                    <a:pt x="7287755" y="60197"/>
                  </a:lnTo>
                  <a:close/>
                </a:path>
                <a:path w="7609840" h="286385">
                  <a:moveTo>
                    <a:pt x="6591795" y="60197"/>
                  </a:moveTo>
                  <a:lnTo>
                    <a:pt x="6631050" y="66198"/>
                  </a:lnTo>
                  <a:lnTo>
                    <a:pt x="6661772" y="102107"/>
                  </a:lnTo>
                  <a:lnTo>
                    <a:pt x="6622275" y="109346"/>
                  </a:lnTo>
                  <a:lnTo>
                    <a:pt x="6620624" y="103250"/>
                  </a:lnTo>
                  <a:lnTo>
                    <a:pt x="6617449" y="98425"/>
                  </a:lnTo>
                  <a:lnTo>
                    <a:pt x="6612623" y="95250"/>
                  </a:lnTo>
                  <a:lnTo>
                    <a:pt x="6607924" y="91947"/>
                  </a:lnTo>
                  <a:lnTo>
                    <a:pt x="6601193" y="90296"/>
                  </a:lnTo>
                  <a:lnTo>
                    <a:pt x="6592557" y="90296"/>
                  </a:lnTo>
                  <a:lnTo>
                    <a:pt x="6581508" y="90296"/>
                  </a:lnTo>
                  <a:lnTo>
                    <a:pt x="6573634" y="91820"/>
                  </a:lnTo>
                  <a:lnTo>
                    <a:pt x="6568808" y="94868"/>
                  </a:lnTo>
                  <a:lnTo>
                    <a:pt x="6565633" y="97154"/>
                  </a:lnTo>
                  <a:lnTo>
                    <a:pt x="6564109" y="99949"/>
                  </a:lnTo>
                  <a:lnTo>
                    <a:pt x="6564109" y="103377"/>
                  </a:lnTo>
                  <a:lnTo>
                    <a:pt x="6564109" y="106425"/>
                  </a:lnTo>
                  <a:lnTo>
                    <a:pt x="6607289" y="122681"/>
                  </a:lnTo>
                  <a:lnTo>
                    <a:pt x="6622771" y="126706"/>
                  </a:lnTo>
                  <a:lnTo>
                    <a:pt x="6659712" y="147498"/>
                  </a:lnTo>
                  <a:lnTo>
                    <a:pt x="6667106" y="172465"/>
                  </a:lnTo>
                  <a:lnTo>
                    <a:pt x="6665965" y="182943"/>
                  </a:lnTo>
                  <a:lnTo>
                    <a:pt x="6638729" y="216638"/>
                  </a:lnTo>
                  <a:lnTo>
                    <a:pt x="6595224" y="225425"/>
                  </a:lnTo>
                  <a:lnTo>
                    <a:pt x="6579887" y="224613"/>
                  </a:lnTo>
                  <a:lnTo>
                    <a:pt x="6535443" y="205198"/>
                  </a:lnTo>
                  <a:lnTo>
                    <a:pt x="6519405" y="176783"/>
                  </a:lnTo>
                  <a:lnTo>
                    <a:pt x="6561442" y="170306"/>
                  </a:lnTo>
                  <a:lnTo>
                    <a:pt x="6563220" y="178562"/>
                  </a:lnTo>
                  <a:lnTo>
                    <a:pt x="6566776" y="184657"/>
                  </a:lnTo>
                  <a:lnTo>
                    <a:pt x="6572237" y="188849"/>
                  </a:lnTo>
                  <a:lnTo>
                    <a:pt x="6577698" y="193166"/>
                  </a:lnTo>
                  <a:lnTo>
                    <a:pt x="6585318" y="195199"/>
                  </a:lnTo>
                  <a:lnTo>
                    <a:pt x="6595224" y="195199"/>
                  </a:lnTo>
                  <a:lnTo>
                    <a:pt x="6606019" y="195199"/>
                  </a:lnTo>
                  <a:lnTo>
                    <a:pt x="6614147" y="193293"/>
                  </a:lnTo>
                  <a:lnTo>
                    <a:pt x="6619608" y="189229"/>
                  </a:lnTo>
                  <a:lnTo>
                    <a:pt x="6623291" y="186436"/>
                  </a:lnTo>
                  <a:lnTo>
                    <a:pt x="6625069" y="182752"/>
                  </a:lnTo>
                  <a:lnTo>
                    <a:pt x="6625069" y="178053"/>
                  </a:lnTo>
                  <a:lnTo>
                    <a:pt x="6625069" y="174878"/>
                  </a:lnTo>
                  <a:lnTo>
                    <a:pt x="6608178" y="164718"/>
                  </a:lnTo>
                  <a:lnTo>
                    <a:pt x="6585173" y="159238"/>
                  </a:lnTo>
                  <a:lnTo>
                    <a:pt x="6544043" y="144271"/>
                  </a:lnTo>
                  <a:lnTo>
                    <a:pt x="6525247" y="108712"/>
                  </a:lnTo>
                  <a:lnTo>
                    <a:pt x="6526269" y="98903"/>
                  </a:lnTo>
                  <a:lnTo>
                    <a:pt x="6550718" y="68073"/>
                  </a:lnTo>
                  <a:lnTo>
                    <a:pt x="6575864" y="61077"/>
                  </a:lnTo>
                  <a:lnTo>
                    <a:pt x="6591795" y="60197"/>
                  </a:lnTo>
                  <a:close/>
                </a:path>
                <a:path w="7609840" h="286385">
                  <a:moveTo>
                    <a:pt x="6422631" y="60197"/>
                  </a:moveTo>
                  <a:lnTo>
                    <a:pt x="6461886" y="66198"/>
                  </a:lnTo>
                  <a:lnTo>
                    <a:pt x="6492608" y="102107"/>
                  </a:lnTo>
                  <a:lnTo>
                    <a:pt x="6453111" y="109346"/>
                  </a:lnTo>
                  <a:lnTo>
                    <a:pt x="6451460" y="103250"/>
                  </a:lnTo>
                  <a:lnTo>
                    <a:pt x="6448285" y="98425"/>
                  </a:lnTo>
                  <a:lnTo>
                    <a:pt x="6443459" y="95250"/>
                  </a:lnTo>
                  <a:lnTo>
                    <a:pt x="6438760" y="91947"/>
                  </a:lnTo>
                  <a:lnTo>
                    <a:pt x="6432029" y="90296"/>
                  </a:lnTo>
                  <a:lnTo>
                    <a:pt x="6423393" y="90296"/>
                  </a:lnTo>
                  <a:lnTo>
                    <a:pt x="6412344" y="90296"/>
                  </a:lnTo>
                  <a:lnTo>
                    <a:pt x="6404470" y="91820"/>
                  </a:lnTo>
                  <a:lnTo>
                    <a:pt x="6399644" y="94868"/>
                  </a:lnTo>
                  <a:lnTo>
                    <a:pt x="6396469" y="97154"/>
                  </a:lnTo>
                  <a:lnTo>
                    <a:pt x="6394945" y="99949"/>
                  </a:lnTo>
                  <a:lnTo>
                    <a:pt x="6394945" y="103377"/>
                  </a:lnTo>
                  <a:lnTo>
                    <a:pt x="6394945" y="106425"/>
                  </a:lnTo>
                  <a:lnTo>
                    <a:pt x="6438125" y="122681"/>
                  </a:lnTo>
                  <a:lnTo>
                    <a:pt x="6453607" y="126706"/>
                  </a:lnTo>
                  <a:lnTo>
                    <a:pt x="6490548" y="147498"/>
                  </a:lnTo>
                  <a:lnTo>
                    <a:pt x="6497942" y="172465"/>
                  </a:lnTo>
                  <a:lnTo>
                    <a:pt x="6496801" y="182943"/>
                  </a:lnTo>
                  <a:lnTo>
                    <a:pt x="6469565" y="216638"/>
                  </a:lnTo>
                  <a:lnTo>
                    <a:pt x="6426060" y="225425"/>
                  </a:lnTo>
                  <a:lnTo>
                    <a:pt x="6410723" y="224613"/>
                  </a:lnTo>
                  <a:lnTo>
                    <a:pt x="6366279" y="205198"/>
                  </a:lnTo>
                  <a:lnTo>
                    <a:pt x="6350241" y="176783"/>
                  </a:lnTo>
                  <a:lnTo>
                    <a:pt x="6392278" y="170306"/>
                  </a:lnTo>
                  <a:lnTo>
                    <a:pt x="6394056" y="178562"/>
                  </a:lnTo>
                  <a:lnTo>
                    <a:pt x="6397612" y="184657"/>
                  </a:lnTo>
                  <a:lnTo>
                    <a:pt x="6403073" y="188849"/>
                  </a:lnTo>
                  <a:lnTo>
                    <a:pt x="6408534" y="193166"/>
                  </a:lnTo>
                  <a:lnTo>
                    <a:pt x="6416154" y="195199"/>
                  </a:lnTo>
                  <a:lnTo>
                    <a:pt x="6426060" y="195199"/>
                  </a:lnTo>
                  <a:lnTo>
                    <a:pt x="6436855" y="195199"/>
                  </a:lnTo>
                  <a:lnTo>
                    <a:pt x="6444983" y="193293"/>
                  </a:lnTo>
                  <a:lnTo>
                    <a:pt x="6450444" y="189229"/>
                  </a:lnTo>
                  <a:lnTo>
                    <a:pt x="6454127" y="186436"/>
                  </a:lnTo>
                  <a:lnTo>
                    <a:pt x="6455905" y="182752"/>
                  </a:lnTo>
                  <a:lnTo>
                    <a:pt x="6455905" y="178053"/>
                  </a:lnTo>
                  <a:lnTo>
                    <a:pt x="6455905" y="174878"/>
                  </a:lnTo>
                  <a:lnTo>
                    <a:pt x="6439014" y="164718"/>
                  </a:lnTo>
                  <a:lnTo>
                    <a:pt x="6416009" y="159238"/>
                  </a:lnTo>
                  <a:lnTo>
                    <a:pt x="6374879" y="144271"/>
                  </a:lnTo>
                  <a:lnTo>
                    <a:pt x="6356083" y="108712"/>
                  </a:lnTo>
                  <a:lnTo>
                    <a:pt x="6357105" y="98903"/>
                  </a:lnTo>
                  <a:lnTo>
                    <a:pt x="6381554" y="68073"/>
                  </a:lnTo>
                  <a:lnTo>
                    <a:pt x="6406700" y="61077"/>
                  </a:lnTo>
                  <a:lnTo>
                    <a:pt x="6422631" y="60197"/>
                  </a:lnTo>
                  <a:close/>
                </a:path>
                <a:path w="7609840" h="286385">
                  <a:moveTo>
                    <a:pt x="6257658" y="60197"/>
                  </a:moveTo>
                  <a:lnTo>
                    <a:pt x="6299314" y="66801"/>
                  </a:lnTo>
                  <a:lnTo>
                    <a:pt x="6322714" y="98139"/>
                  </a:lnTo>
                  <a:lnTo>
                    <a:pt x="6324079" y="121157"/>
                  </a:lnTo>
                  <a:lnTo>
                    <a:pt x="6323698" y="169925"/>
                  </a:lnTo>
                  <a:lnTo>
                    <a:pt x="6323819" y="179639"/>
                  </a:lnTo>
                  <a:lnTo>
                    <a:pt x="6333223" y="221868"/>
                  </a:lnTo>
                  <a:lnTo>
                    <a:pt x="6291821" y="221868"/>
                  </a:lnTo>
                  <a:lnTo>
                    <a:pt x="6290805" y="219075"/>
                  </a:lnTo>
                  <a:lnTo>
                    <a:pt x="6289408" y="215011"/>
                  </a:lnTo>
                  <a:lnTo>
                    <a:pt x="6287757" y="209550"/>
                  </a:lnTo>
                  <a:lnTo>
                    <a:pt x="6287122" y="207009"/>
                  </a:lnTo>
                  <a:lnTo>
                    <a:pt x="6286614" y="205358"/>
                  </a:lnTo>
                  <a:lnTo>
                    <a:pt x="6286360" y="204596"/>
                  </a:lnTo>
                  <a:lnTo>
                    <a:pt x="6280911" y="209502"/>
                  </a:lnTo>
                  <a:lnTo>
                    <a:pt x="6275247" y="213740"/>
                  </a:lnTo>
                  <a:lnTo>
                    <a:pt x="6237338" y="225425"/>
                  </a:lnTo>
                  <a:lnTo>
                    <a:pt x="6225789" y="224593"/>
                  </a:lnTo>
                  <a:lnTo>
                    <a:pt x="6192709" y="205120"/>
                  </a:lnTo>
                  <a:lnTo>
                    <a:pt x="6184887" y="178688"/>
                  </a:lnTo>
                  <a:lnTo>
                    <a:pt x="6184887" y="169799"/>
                  </a:lnTo>
                  <a:lnTo>
                    <a:pt x="6209144" y="138683"/>
                  </a:lnTo>
                  <a:lnTo>
                    <a:pt x="6255965" y="126317"/>
                  </a:lnTo>
                  <a:lnTo>
                    <a:pt x="6267262" y="123697"/>
                  </a:lnTo>
                  <a:lnTo>
                    <a:pt x="6276297" y="121173"/>
                  </a:lnTo>
                  <a:lnTo>
                    <a:pt x="6283058" y="118744"/>
                  </a:lnTo>
                  <a:lnTo>
                    <a:pt x="6283058" y="114553"/>
                  </a:lnTo>
                  <a:lnTo>
                    <a:pt x="6283058" y="106552"/>
                  </a:lnTo>
                  <a:lnTo>
                    <a:pt x="6281026" y="100837"/>
                  </a:lnTo>
                  <a:lnTo>
                    <a:pt x="6277089" y="97408"/>
                  </a:lnTo>
                  <a:lnTo>
                    <a:pt x="6273152" y="93979"/>
                  </a:lnTo>
                  <a:lnTo>
                    <a:pt x="6265659" y="92201"/>
                  </a:lnTo>
                  <a:lnTo>
                    <a:pt x="6254610" y="92201"/>
                  </a:lnTo>
                  <a:lnTo>
                    <a:pt x="6247244" y="92201"/>
                  </a:lnTo>
                  <a:lnTo>
                    <a:pt x="6227051" y="112013"/>
                  </a:lnTo>
                  <a:lnTo>
                    <a:pt x="6189205" y="105155"/>
                  </a:lnTo>
                  <a:lnTo>
                    <a:pt x="6211176" y="71246"/>
                  </a:lnTo>
                  <a:lnTo>
                    <a:pt x="6243180" y="60888"/>
                  </a:lnTo>
                  <a:lnTo>
                    <a:pt x="6257658" y="60197"/>
                  </a:lnTo>
                  <a:close/>
                </a:path>
                <a:path w="7609840" h="286385">
                  <a:moveTo>
                    <a:pt x="6009246" y="60197"/>
                  </a:moveTo>
                  <a:lnTo>
                    <a:pt x="6045742" y="74326"/>
                  </a:lnTo>
                  <a:lnTo>
                    <a:pt x="6053950" y="85343"/>
                  </a:lnTo>
                  <a:lnTo>
                    <a:pt x="6059212" y="79442"/>
                  </a:lnTo>
                  <a:lnTo>
                    <a:pt x="6095342" y="60600"/>
                  </a:lnTo>
                  <a:lnTo>
                    <a:pt x="6102083" y="60197"/>
                  </a:lnTo>
                  <a:lnTo>
                    <a:pt x="6110491" y="60648"/>
                  </a:lnTo>
                  <a:lnTo>
                    <a:pt x="6146245" y="81633"/>
                  </a:lnTo>
                  <a:lnTo>
                    <a:pt x="6153899" y="120776"/>
                  </a:lnTo>
                  <a:lnTo>
                    <a:pt x="6153899" y="221868"/>
                  </a:lnTo>
                  <a:lnTo>
                    <a:pt x="6112116" y="221868"/>
                  </a:lnTo>
                  <a:lnTo>
                    <a:pt x="6112116" y="131571"/>
                  </a:lnTo>
                  <a:lnTo>
                    <a:pt x="6111834" y="120828"/>
                  </a:lnTo>
                  <a:lnTo>
                    <a:pt x="6097892" y="92201"/>
                  </a:lnTo>
                  <a:lnTo>
                    <a:pt x="6089891" y="92201"/>
                  </a:lnTo>
                  <a:lnTo>
                    <a:pt x="6084049" y="92201"/>
                  </a:lnTo>
                  <a:lnTo>
                    <a:pt x="6059633" y="126603"/>
                  </a:lnTo>
                  <a:lnTo>
                    <a:pt x="6058776" y="145922"/>
                  </a:lnTo>
                  <a:lnTo>
                    <a:pt x="6058776" y="221868"/>
                  </a:lnTo>
                  <a:lnTo>
                    <a:pt x="6016993" y="221868"/>
                  </a:lnTo>
                  <a:lnTo>
                    <a:pt x="6016993" y="135254"/>
                  </a:lnTo>
                  <a:lnTo>
                    <a:pt x="6016850" y="124753"/>
                  </a:lnTo>
                  <a:lnTo>
                    <a:pt x="6007849" y="95503"/>
                  </a:lnTo>
                  <a:lnTo>
                    <a:pt x="6004674" y="93344"/>
                  </a:lnTo>
                  <a:lnTo>
                    <a:pt x="6000483" y="92201"/>
                  </a:lnTo>
                  <a:lnTo>
                    <a:pt x="5995149" y="92201"/>
                  </a:lnTo>
                  <a:lnTo>
                    <a:pt x="5988672" y="92201"/>
                  </a:lnTo>
                  <a:lnTo>
                    <a:pt x="5964113" y="125539"/>
                  </a:lnTo>
                  <a:lnTo>
                    <a:pt x="5963272" y="145033"/>
                  </a:lnTo>
                  <a:lnTo>
                    <a:pt x="5963272" y="221868"/>
                  </a:lnTo>
                  <a:lnTo>
                    <a:pt x="5921489" y="221868"/>
                  </a:lnTo>
                  <a:lnTo>
                    <a:pt x="5921489" y="63753"/>
                  </a:lnTo>
                  <a:lnTo>
                    <a:pt x="5959970" y="63753"/>
                  </a:lnTo>
                  <a:lnTo>
                    <a:pt x="5959970" y="85343"/>
                  </a:lnTo>
                  <a:lnTo>
                    <a:pt x="5970830" y="74342"/>
                  </a:lnTo>
                  <a:lnTo>
                    <a:pt x="5982655" y="66484"/>
                  </a:lnTo>
                  <a:lnTo>
                    <a:pt x="5995456" y="61769"/>
                  </a:lnTo>
                  <a:lnTo>
                    <a:pt x="6009246" y="60197"/>
                  </a:lnTo>
                  <a:close/>
                </a:path>
                <a:path w="7609840" h="286385">
                  <a:moveTo>
                    <a:pt x="5810364" y="60197"/>
                  </a:moveTo>
                  <a:lnTo>
                    <a:pt x="5856905" y="73324"/>
                  </a:lnTo>
                  <a:lnTo>
                    <a:pt x="5886310" y="109870"/>
                  </a:lnTo>
                  <a:lnTo>
                    <a:pt x="5892025" y="142366"/>
                  </a:lnTo>
                  <a:lnTo>
                    <a:pt x="5890592" y="159529"/>
                  </a:lnTo>
                  <a:lnTo>
                    <a:pt x="5868911" y="201802"/>
                  </a:lnTo>
                  <a:lnTo>
                    <a:pt x="5827477" y="223948"/>
                  </a:lnTo>
                  <a:lnTo>
                    <a:pt x="5810618" y="225425"/>
                  </a:lnTo>
                  <a:lnTo>
                    <a:pt x="5799898" y="224807"/>
                  </a:lnTo>
                  <a:lnTo>
                    <a:pt x="5759979" y="210141"/>
                  </a:lnTo>
                  <a:lnTo>
                    <a:pt x="5734743" y="176789"/>
                  </a:lnTo>
                  <a:lnTo>
                    <a:pt x="5728957" y="140588"/>
                  </a:lnTo>
                  <a:lnTo>
                    <a:pt x="5729600" y="130280"/>
                  </a:lnTo>
                  <a:lnTo>
                    <a:pt x="5744913" y="91112"/>
                  </a:lnTo>
                  <a:lnTo>
                    <a:pt x="5778020" y="65984"/>
                  </a:lnTo>
                  <a:lnTo>
                    <a:pt x="5810364" y="60197"/>
                  </a:lnTo>
                  <a:close/>
                </a:path>
                <a:path w="7609840" h="286385">
                  <a:moveTo>
                    <a:pt x="5286743" y="60197"/>
                  </a:moveTo>
                  <a:lnTo>
                    <a:pt x="5325478" y="72770"/>
                  </a:lnTo>
                  <a:lnTo>
                    <a:pt x="5329415" y="77977"/>
                  </a:lnTo>
                  <a:lnTo>
                    <a:pt x="5333352" y="83057"/>
                  </a:lnTo>
                  <a:lnTo>
                    <a:pt x="5339829" y="123697"/>
                  </a:lnTo>
                  <a:lnTo>
                    <a:pt x="5339829" y="221868"/>
                  </a:lnTo>
                  <a:lnTo>
                    <a:pt x="5298046" y="221868"/>
                  </a:lnTo>
                  <a:lnTo>
                    <a:pt x="5298046" y="141224"/>
                  </a:lnTo>
                  <a:lnTo>
                    <a:pt x="5297879" y="129526"/>
                  </a:lnTo>
                  <a:lnTo>
                    <a:pt x="5286616" y="96392"/>
                  </a:lnTo>
                  <a:lnTo>
                    <a:pt x="5282679" y="93599"/>
                  </a:lnTo>
                  <a:lnTo>
                    <a:pt x="5277853" y="92201"/>
                  </a:lnTo>
                  <a:lnTo>
                    <a:pt x="5272138" y="92201"/>
                  </a:lnTo>
                  <a:lnTo>
                    <a:pt x="5264899" y="92201"/>
                  </a:lnTo>
                  <a:lnTo>
                    <a:pt x="5258422" y="94233"/>
                  </a:lnTo>
                  <a:lnTo>
                    <a:pt x="5252707" y="98170"/>
                  </a:lnTo>
                  <a:lnTo>
                    <a:pt x="5246865" y="102107"/>
                  </a:lnTo>
                  <a:lnTo>
                    <a:pt x="5237594" y="150240"/>
                  </a:lnTo>
                  <a:lnTo>
                    <a:pt x="5237594" y="221868"/>
                  </a:lnTo>
                  <a:lnTo>
                    <a:pt x="5195811" y="221868"/>
                  </a:lnTo>
                  <a:lnTo>
                    <a:pt x="5195811" y="63753"/>
                  </a:lnTo>
                  <a:lnTo>
                    <a:pt x="5234673" y="63753"/>
                  </a:lnTo>
                  <a:lnTo>
                    <a:pt x="5234673" y="86994"/>
                  </a:lnTo>
                  <a:lnTo>
                    <a:pt x="5245648" y="75307"/>
                  </a:lnTo>
                  <a:lnTo>
                    <a:pt x="5257993" y="66928"/>
                  </a:lnTo>
                  <a:lnTo>
                    <a:pt x="5271695" y="61884"/>
                  </a:lnTo>
                  <a:lnTo>
                    <a:pt x="5286743" y="60197"/>
                  </a:lnTo>
                  <a:close/>
                </a:path>
                <a:path w="7609840" h="286385">
                  <a:moveTo>
                    <a:pt x="5150345" y="60197"/>
                  </a:moveTo>
                  <a:lnTo>
                    <a:pt x="5157417" y="60696"/>
                  </a:lnTo>
                  <a:lnTo>
                    <a:pt x="5164347" y="62182"/>
                  </a:lnTo>
                  <a:lnTo>
                    <a:pt x="5171133" y="64644"/>
                  </a:lnTo>
                  <a:lnTo>
                    <a:pt x="5177777" y="68071"/>
                  </a:lnTo>
                  <a:lnTo>
                    <a:pt x="5164823" y="104647"/>
                  </a:lnTo>
                  <a:lnTo>
                    <a:pt x="5157838" y="100075"/>
                  </a:lnTo>
                  <a:lnTo>
                    <a:pt x="5151234" y="97789"/>
                  </a:lnTo>
                  <a:lnTo>
                    <a:pt x="5145265" y="97789"/>
                  </a:lnTo>
                  <a:lnTo>
                    <a:pt x="5139423" y="97789"/>
                  </a:lnTo>
                  <a:lnTo>
                    <a:pt x="5134470" y="99313"/>
                  </a:lnTo>
                  <a:lnTo>
                    <a:pt x="5130406" y="102615"/>
                  </a:lnTo>
                  <a:lnTo>
                    <a:pt x="5126342" y="105790"/>
                  </a:lnTo>
                  <a:lnTo>
                    <a:pt x="5123040" y="111632"/>
                  </a:lnTo>
                  <a:lnTo>
                    <a:pt x="5117432" y="154644"/>
                  </a:lnTo>
                  <a:lnTo>
                    <a:pt x="5117198" y="173100"/>
                  </a:lnTo>
                  <a:lnTo>
                    <a:pt x="5117198" y="221868"/>
                  </a:lnTo>
                  <a:lnTo>
                    <a:pt x="5075415" y="221868"/>
                  </a:lnTo>
                  <a:lnTo>
                    <a:pt x="5075415" y="63753"/>
                  </a:lnTo>
                  <a:lnTo>
                    <a:pt x="5114277" y="63753"/>
                  </a:lnTo>
                  <a:lnTo>
                    <a:pt x="5114277" y="86232"/>
                  </a:lnTo>
                  <a:lnTo>
                    <a:pt x="5119111" y="78993"/>
                  </a:lnTo>
                  <a:lnTo>
                    <a:pt x="5143614" y="60197"/>
                  </a:lnTo>
                  <a:lnTo>
                    <a:pt x="5150345" y="60197"/>
                  </a:lnTo>
                  <a:close/>
                </a:path>
                <a:path w="7609840" h="286385">
                  <a:moveTo>
                    <a:pt x="4968354" y="60197"/>
                  </a:moveTo>
                  <a:lnTo>
                    <a:pt x="5012859" y="73324"/>
                  </a:lnTo>
                  <a:lnTo>
                    <a:pt x="5039045" y="113014"/>
                  </a:lnTo>
                  <a:lnTo>
                    <a:pt x="5043538" y="154939"/>
                  </a:lnTo>
                  <a:lnTo>
                    <a:pt x="4938763" y="154939"/>
                  </a:lnTo>
                  <a:lnTo>
                    <a:pt x="4939545" y="163679"/>
                  </a:lnTo>
                  <a:lnTo>
                    <a:pt x="4965994" y="193540"/>
                  </a:lnTo>
                  <a:lnTo>
                    <a:pt x="4972926" y="194182"/>
                  </a:lnTo>
                  <a:lnTo>
                    <a:pt x="4979530" y="194182"/>
                  </a:lnTo>
                  <a:lnTo>
                    <a:pt x="4999596" y="171576"/>
                  </a:lnTo>
                  <a:lnTo>
                    <a:pt x="5041252" y="178562"/>
                  </a:lnTo>
                  <a:lnTo>
                    <a:pt x="5015852" y="213487"/>
                  </a:lnTo>
                  <a:lnTo>
                    <a:pt x="4972545" y="225425"/>
                  </a:lnTo>
                  <a:lnTo>
                    <a:pt x="4953231" y="223736"/>
                  </a:lnTo>
                  <a:lnTo>
                    <a:pt x="4911458" y="198500"/>
                  </a:lnTo>
                  <a:lnTo>
                    <a:pt x="4896813" y="159781"/>
                  </a:lnTo>
                  <a:lnTo>
                    <a:pt x="4895837" y="144017"/>
                  </a:lnTo>
                  <a:lnTo>
                    <a:pt x="4897123" y="125448"/>
                  </a:lnTo>
                  <a:lnTo>
                    <a:pt x="4916411" y="82550"/>
                  </a:lnTo>
                  <a:lnTo>
                    <a:pt x="4953326" y="61600"/>
                  </a:lnTo>
                  <a:lnTo>
                    <a:pt x="4968354" y="60197"/>
                  </a:lnTo>
                  <a:close/>
                </a:path>
                <a:path w="7609840" h="286385">
                  <a:moveTo>
                    <a:pt x="4607928" y="60197"/>
                  </a:moveTo>
                  <a:lnTo>
                    <a:pt x="4654469" y="73324"/>
                  </a:lnTo>
                  <a:lnTo>
                    <a:pt x="4683874" y="109870"/>
                  </a:lnTo>
                  <a:lnTo>
                    <a:pt x="4689589" y="142366"/>
                  </a:lnTo>
                  <a:lnTo>
                    <a:pt x="4688156" y="159529"/>
                  </a:lnTo>
                  <a:lnTo>
                    <a:pt x="4666475" y="201802"/>
                  </a:lnTo>
                  <a:lnTo>
                    <a:pt x="4625041" y="223948"/>
                  </a:lnTo>
                  <a:lnTo>
                    <a:pt x="4608182" y="225425"/>
                  </a:lnTo>
                  <a:lnTo>
                    <a:pt x="4597462" y="224807"/>
                  </a:lnTo>
                  <a:lnTo>
                    <a:pt x="4557543" y="210141"/>
                  </a:lnTo>
                  <a:lnTo>
                    <a:pt x="4532307" y="176789"/>
                  </a:lnTo>
                  <a:lnTo>
                    <a:pt x="4526521" y="140588"/>
                  </a:lnTo>
                  <a:lnTo>
                    <a:pt x="4527164" y="130280"/>
                  </a:lnTo>
                  <a:lnTo>
                    <a:pt x="4542477" y="91112"/>
                  </a:lnTo>
                  <a:lnTo>
                    <a:pt x="4575584" y="65984"/>
                  </a:lnTo>
                  <a:lnTo>
                    <a:pt x="4607928" y="60197"/>
                  </a:lnTo>
                  <a:close/>
                </a:path>
                <a:path w="7609840" h="286385">
                  <a:moveTo>
                    <a:pt x="4349610" y="60197"/>
                  </a:moveTo>
                  <a:lnTo>
                    <a:pt x="4386106" y="74326"/>
                  </a:lnTo>
                  <a:lnTo>
                    <a:pt x="4394314" y="85343"/>
                  </a:lnTo>
                  <a:lnTo>
                    <a:pt x="4399576" y="79442"/>
                  </a:lnTo>
                  <a:lnTo>
                    <a:pt x="4435706" y="60600"/>
                  </a:lnTo>
                  <a:lnTo>
                    <a:pt x="4442447" y="60197"/>
                  </a:lnTo>
                  <a:lnTo>
                    <a:pt x="4450855" y="60648"/>
                  </a:lnTo>
                  <a:lnTo>
                    <a:pt x="4486609" y="81633"/>
                  </a:lnTo>
                  <a:lnTo>
                    <a:pt x="4494263" y="120776"/>
                  </a:lnTo>
                  <a:lnTo>
                    <a:pt x="4494263" y="221868"/>
                  </a:lnTo>
                  <a:lnTo>
                    <a:pt x="4452480" y="221868"/>
                  </a:lnTo>
                  <a:lnTo>
                    <a:pt x="4452480" y="131571"/>
                  </a:lnTo>
                  <a:lnTo>
                    <a:pt x="4452198" y="120828"/>
                  </a:lnTo>
                  <a:lnTo>
                    <a:pt x="4438256" y="92201"/>
                  </a:lnTo>
                  <a:lnTo>
                    <a:pt x="4430255" y="92201"/>
                  </a:lnTo>
                  <a:lnTo>
                    <a:pt x="4424413" y="92201"/>
                  </a:lnTo>
                  <a:lnTo>
                    <a:pt x="4399997" y="126603"/>
                  </a:lnTo>
                  <a:lnTo>
                    <a:pt x="4399140" y="145922"/>
                  </a:lnTo>
                  <a:lnTo>
                    <a:pt x="4399140" y="221868"/>
                  </a:lnTo>
                  <a:lnTo>
                    <a:pt x="4357357" y="221868"/>
                  </a:lnTo>
                  <a:lnTo>
                    <a:pt x="4357357" y="135254"/>
                  </a:lnTo>
                  <a:lnTo>
                    <a:pt x="4357214" y="124753"/>
                  </a:lnTo>
                  <a:lnTo>
                    <a:pt x="4348213" y="95503"/>
                  </a:lnTo>
                  <a:lnTo>
                    <a:pt x="4345038" y="93344"/>
                  </a:lnTo>
                  <a:lnTo>
                    <a:pt x="4340847" y="92201"/>
                  </a:lnTo>
                  <a:lnTo>
                    <a:pt x="4335513" y="92201"/>
                  </a:lnTo>
                  <a:lnTo>
                    <a:pt x="4329036" y="92201"/>
                  </a:lnTo>
                  <a:lnTo>
                    <a:pt x="4304477" y="125539"/>
                  </a:lnTo>
                  <a:lnTo>
                    <a:pt x="4303636" y="145033"/>
                  </a:lnTo>
                  <a:lnTo>
                    <a:pt x="4303636" y="221868"/>
                  </a:lnTo>
                  <a:lnTo>
                    <a:pt x="4261853" y="221868"/>
                  </a:lnTo>
                  <a:lnTo>
                    <a:pt x="4261853" y="63753"/>
                  </a:lnTo>
                  <a:lnTo>
                    <a:pt x="4300334" y="63753"/>
                  </a:lnTo>
                  <a:lnTo>
                    <a:pt x="4300334" y="85343"/>
                  </a:lnTo>
                  <a:lnTo>
                    <a:pt x="4311194" y="74342"/>
                  </a:lnTo>
                  <a:lnTo>
                    <a:pt x="4323019" y="66484"/>
                  </a:lnTo>
                  <a:lnTo>
                    <a:pt x="4335820" y="61769"/>
                  </a:lnTo>
                  <a:lnTo>
                    <a:pt x="4349610" y="60197"/>
                  </a:lnTo>
                  <a:close/>
                </a:path>
                <a:path w="7609840" h="286385">
                  <a:moveTo>
                    <a:pt x="3978516" y="60197"/>
                  </a:moveTo>
                  <a:lnTo>
                    <a:pt x="4025057" y="73324"/>
                  </a:lnTo>
                  <a:lnTo>
                    <a:pt x="4054462" y="109870"/>
                  </a:lnTo>
                  <a:lnTo>
                    <a:pt x="4060177" y="142366"/>
                  </a:lnTo>
                  <a:lnTo>
                    <a:pt x="4058744" y="159529"/>
                  </a:lnTo>
                  <a:lnTo>
                    <a:pt x="4037063" y="201802"/>
                  </a:lnTo>
                  <a:lnTo>
                    <a:pt x="3995629" y="223948"/>
                  </a:lnTo>
                  <a:lnTo>
                    <a:pt x="3978770" y="225425"/>
                  </a:lnTo>
                  <a:lnTo>
                    <a:pt x="3968050" y="224807"/>
                  </a:lnTo>
                  <a:lnTo>
                    <a:pt x="3928131" y="210141"/>
                  </a:lnTo>
                  <a:lnTo>
                    <a:pt x="3902895" y="176789"/>
                  </a:lnTo>
                  <a:lnTo>
                    <a:pt x="3897109" y="140588"/>
                  </a:lnTo>
                  <a:lnTo>
                    <a:pt x="3897752" y="130280"/>
                  </a:lnTo>
                  <a:lnTo>
                    <a:pt x="3913065" y="91112"/>
                  </a:lnTo>
                  <a:lnTo>
                    <a:pt x="3946172" y="65984"/>
                  </a:lnTo>
                  <a:lnTo>
                    <a:pt x="3978516" y="60197"/>
                  </a:lnTo>
                  <a:close/>
                </a:path>
                <a:path w="7609840" h="286385">
                  <a:moveTo>
                    <a:pt x="3861041" y="60197"/>
                  </a:moveTo>
                  <a:lnTo>
                    <a:pt x="3868113" y="60696"/>
                  </a:lnTo>
                  <a:lnTo>
                    <a:pt x="3875043" y="62182"/>
                  </a:lnTo>
                  <a:lnTo>
                    <a:pt x="3881829" y="64644"/>
                  </a:lnTo>
                  <a:lnTo>
                    <a:pt x="3888473" y="68071"/>
                  </a:lnTo>
                  <a:lnTo>
                    <a:pt x="3875519" y="104647"/>
                  </a:lnTo>
                  <a:lnTo>
                    <a:pt x="3868534" y="100075"/>
                  </a:lnTo>
                  <a:lnTo>
                    <a:pt x="3861930" y="97789"/>
                  </a:lnTo>
                  <a:lnTo>
                    <a:pt x="3855961" y="97789"/>
                  </a:lnTo>
                  <a:lnTo>
                    <a:pt x="3850119" y="97789"/>
                  </a:lnTo>
                  <a:lnTo>
                    <a:pt x="3845166" y="99313"/>
                  </a:lnTo>
                  <a:lnTo>
                    <a:pt x="3841102" y="102615"/>
                  </a:lnTo>
                  <a:lnTo>
                    <a:pt x="3837038" y="105790"/>
                  </a:lnTo>
                  <a:lnTo>
                    <a:pt x="3833736" y="111632"/>
                  </a:lnTo>
                  <a:lnTo>
                    <a:pt x="3828128" y="154644"/>
                  </a:lnTo>
                  <a:lnTo>
                    <a:pt x="3827894" y="173100"/>
                  </a:lnTo>
                  <a:lnTo>
                    <a:pt x="3827894" y="221868"/>
                  </a:lnTo>
                  <a:lnTo>
                    <a:pt x="3786111" y="221868"/>
                  </a:lnTo>
                  <a:lnTo>
                    <a:pt x="3786111" y="63753"/>
                  </a:lnTo>
                  <a:lnTo>
                    <a:pt x="3824973" y="63753"/>
                  </a:lnTo>
                  <a:lnTo>
                    <a:pt x="3824973" y="86232"/>
                  </a:lnTo>
                  <a:lnTo>
                    <a:pt x="3829807" y="78993"/>
                  </a:lnTo>
                  <a:lnTo>
                    <a:pt x="3854310" y="60197"/>
                  </a:lnTo>
                  <a:lnTo>
                    <a:pt x="3861041" y="60197"/>
                  </a:lnTo>
                  <a:close/>
                </a:path>
                <a:path w="7609840" h="286385">
                  <a:moveTo>
                    <a:pt x="2889618" y="60197"/>
                  </a:moveTo>
                  <a:lnTo>
                    <a:pt x="2931274" y="66801"/>
                  </a:lnTo>
                  <a:lnTo>
                    <a:pt x="2954674" y="98139"/>
                  </a:lnTo>
                  <a:lnTo>
                    <a:pt x="2956039" y="121157"/>
                  </a:lnTo>
                  <a:lnTo>
                    <a:pt x="2955658" y="169925"/>
                  </a:lnTo>
                  <a:lnTo>
                    <a:pt x="2955779" y="179639"/>
                  </a:lnTo>
                  <a:lnTo>
                    <a:pt x="2965183" y="221868"/>
                  </a:lnTo>
                  <a:lnTo>
                    <a:pt x="2923781" y="221868"/>
                  </a:lnTo>
                  <a:lnTo>
                    <a:pt x="2922765" y="219075"/>
                  </a:lnTo>
                  <a:lnTo>
                    <a:pt x="2921368" y="215011"/>
                  </a:lnTo>
                  <a:lnTo>
                    <a:pt x="2919717" y="209550"/>
                  </a:lnTo>
                  <a:lnTo>
                    <a:pt x="2919082" y="207009"/>
                  </a:lnTo>
                  <a:lnTo>
                    <a:pt x="2918574" y="205358"/>
                  </a:lnTo>
                  <a:lnTo>
                    <a:pt x="2918320" y="204596"/>
                  </a:lnTo>
                  <a:lnTo>
                    <a:pt x="2912871" y="209502"/>
                  </a:lnTo>
                  <a:lnTo>
                    <a:pt x="2907207" y="213740"/>
                  </a:lnTo>
                  <a:lnTo>
                    <a:pt x="2869298" y="225425"/>
                  </a:lnTo>
                  <a:lnTo>
                    <a:pt x="2857749" y="224593"/>
                  </a:lnTo>
                  <a:lnTo>
                    <a:pt x="2824669" y="205120"/>
                  </a:lnTo>
                  <a:lnTo>
                    <a:pt x="2816847" y="178688"/>
                  </a:lnTo>
                  <a:lnTo>
                    <a:pt x="2816847" y="169799"/>
                  </a:lnTo>
                  <a:lnTo>
                    <a:pt x="2841104" y="138683"/>
                  </a:lnTo>
                  <a:lnTo>
                    <a:pt x="2887925" y="126317"/>
                  </a:lnTo>
                  <a:lnTo>
                    <a:pt x="2899222" y="123697"/>
                  </a:lnTo>
                  <a:lnTo>
                    <a:pt x="2908257" y="121173"/>
                  </a:lnTo>
                  <a:lnTo>
                    <a:pt x="2915018" y="118744"/>
                  </a:lnTo>
                  <a:lnTo>
                    <a:pt x="2915018" y="114553"/>
                  </a:lnTo>
                  <a:lnTo>
                    <a:pt x="2915018" y="106552"/>
                  </a:lnTo>
                  <a:lnTo>
                    <a:pt x="2912986" y="100837"/>
                  </a:lnTo>
                  <a:lnTo>
                    <a:pt x="2909049" y="97408"/>
                  </a:lnTo>
                  <a:lnTo>
                    <a:pt x="2905112" y="93979"/>
                  </a:lnTo>
                  <a:lnTo>
                    <a:pt x="2897619" y="92201"/>
                  </a:lnTo>
                  <a:lnTo>
                    <a:pt x="2886570" y="92201"/>
                  </a:lnTo>
                  <a:lnTo>
                    <a:pt x="2879204" y="92201"/>
                  </a:lnTo>
                  <a:lnTo>
                    <a:pt x="2859011" y="112013"/>
                  </a:lnTo>
                  <a:lnTo>
                    <a:pt x="2821165" y="105155"/>
                  </a:lnTo>
                  <a:lnTo>
                    <a:pt x="2843136" y="71246"/>
                  </a:lnTo>
                  <a:lnTo>
                    <a:pt x="2875140" y="60888"/>
                  </a:lnTo>
                  <a:lnTo>
                    <a:pt x="2889618" y="60197"/>
                  </a:lnTo>
                  <a:close/>
                </a:path>
                <a:path w="7609840" h="286385">
                  <a:moveTo>
                    <a:pt x="2641206" y="60197"/>
                  </a:moveTo>
                  <a:lnTo>
                    <a:pt x="2677702" y="74326"/>
                  </a:lnTo>
                  <a:lnTo>
                    <a:pt x="2685910" y="85343"/>
                  </a:lnTo>
                  <a:lnTo>
                    <a:pt x="2691172" y="79442"/>
                  </a:lnTo>
                  <a:lnTo>
                    <a:pt x="2727302" y="60600"/>
                  </a:lnTo>
                  <a:lnTo>
                    <a:pt x="2734043" y="60197"/>
                  </a:lnTo>
                  <a:lnTo>
                    <a:pt x="2742451" y="60648"/>
                  </a:lnTo>
                  <a:lnTo>
                    <a:pt x="2778205" y="81633"/>
                  </a:lnTo>
                  <a:lnTo>
                    <a:pt x="2785859" y="120776"/>
                  </a:lnTo>
                  <a:lnTo>
                    <a:pt x="2785859" y="221868"/>
                  </a:lnTo>
                  <a:lnTo>
                    <a:pt x="2744076" y="221868"/>
                  </a:lnTo>
                  <a:lnTo>
                    <a:pt x="2744076" y="131571"/>
                  </a:lnTo>
                  <a:lnTo>
                    <a:pt x="2743794" y="120828"/>
                  </a:lnTo>
                  <a:lnTo>
                    <a:pt x="2729852" y="92201"/>
                  </a:lnTo>
                  <a:lnTo>
                    <a:pt x="2721851" y="92201"/>
                  </a:lnTo>
                  <a:lnTo>
                    <a:pt x="2716009" y="92201"/>
                  </a:lnTo>
                  <a:lnTo>
                    <a:pt x="2691593" y="126603"/>
                  </a:lnTo>
                  <a:lnTo>
                    <a:pt x="2690736" y="145922"/>
                  </a:lnTo>
                  <a:lnTo>
                    <a:pt x="2690736" y="221868"/>
                  </a:lnTo>
                  <a:lnTo>
                    <a:pt x="2648953" y="221868"/>
                  </a:lnTo>
                  <a:lnTo>
                    <a:pt x="2648953" y="135254"/>
                  </a:lnTo>
                  <a:lnTo>
                    <a:pt x="2648810" y="124753"/>
                  </a:lnTo>
                  <a:lnTo>
                    <a:pt x="2639809" y="95503"/>
                  </a:lnTo>
                  <a:lnTo>
                    <a:pt x="2636634" y="93344"/>
                  </a:lnTo>
                  <a:lnTo>
                    <a:pt x="2632443" y="92201"/>
                  </a:lnTo>
                  <a:lnTo>
                    <a:pt x="2627109" y="92201"/>
                  </a:lnTo>
                  <a:lnTo>
                    <a:pt x="2620632" y="92201"/>
                  </a:lnTo>
                  <a:lnTo>
                    <a:pt x="2596073" y="125539"/>
                  </a:lnTo>
                  <a:lnTo>
                    <a:pt x="2595232" y="145033"/>
                  </a:lnTo>
                  <a:lnTo>
                    <a:pt x="2595232" y="221868"/>
                  </a:lnTo>
                  <a:lnTo>
                    <a:pt x="2553449" y="221868"/>
                  </a:lnTo>
                  <a:lnTo>
                    <a:pt x="2553449" y="63753"/>
                  </a:lnTo>
                  <a:lnTo>
                    <a:pt x="2591930" y="63753"/>
                  </a:lnTo>
                  <a:lnTo>
                    <a:pt x="2591930" y="85343"/>
                  </a:lnTo>
                  <a:lnTo>
                    <a:pt x="2602790" y="74342"/>
                  </a:lnTo>
                  <a:lnTo>
                    <a:pt x="2614615" y="66484"/>
                  </a:lnTo>
                  <a:lnTo>
                    <a:pt x="2627416" y="61769"/>
                  </a:lnTo>
                  <a:lnTo>
                    <a:pt x="2641206" y="60197"/>
                  </a:lnTo>
                  <a:close/>
                </a:path>
                <a:path w="7609840" h="286385">
                  <a:moveTo>
                    <a:pt x="2444991" y="60197"/>
                  </a:moveTo>
                  <a:lnTo>
                    <a:pt x="2484246" y="66198"/>
                  </a:lnTo>
                  <a:lnTo>
                    <a:pt x="2514968" y="102107"/>
                  </a:lnTo>
                  <a:lnTo>
                    <a:pt x="2475471" y="109346"/>
                  </a:lnTo>
                  <a:lnTo>
                    <a:pt x="2473820" y="103250"/>
                  </a:lnTo>
                  <a:lnTo>
                    <a:pt x="2470645" y="98425"/>
                  </a:lnTo>
                  <a:lnTo>
                    <a:pt x="2465819" y="95250"/>
                  </a:lnTo>
                  <a:lnTo>
                    <a:pt x="2461120" y="91947"/>
                  </a:lnTo>
                  <a:lnTo>
                    <a:pt x="2454389" y="90296"/>
                  </a:lnTo>
                  <a:lnTo>
                    <a:pt x="2445753" y="90296"/>
                  </a:lnTo>
                  <a:lnTo>
                    <a:pt x="2434704" y="90296"/>
                  </a:lnTo>
                  <a:lnTo>
                    <a:pt x="2426830" y="91820"/>
                  </a:lnTo>
                  <a:lnTo>
                    <a:pt x="2422004" y="94868"/>
                  </a:lnTo>
                  <a:lnTo>
                    <a:pt x="2418829" y="97154"/>
                  </a:lnTo>
                  <a:lnTo>
                    <a:pt x="2417305" y="99949"/>
                  </a:lnTo>
                  <a:lnTo>
                    <a:pt x="2417305" y="103377"/>
                  </a:lnTo>
                  <a:lnTo>
                    <a:pt x="2417305" y="106425"/>
                  </a:lnTo>
                  <a:lnTo>
                    <a:pt x="2460485" y="122681"/>
                  </a:lnTo>
                  <a:lnTo>
                    <a:pt x="2475967" y="126706"/>
                  </a:lnTo>
                  <a:lnTo>
                    <a:pt x="2512908" y="147498"/>
                  </a:lnTo>
                  <a:lnTo>
                    <a:pt x="2520302" y="172465"/>
                  </a:lnTo>
                  <a:lnTo>
                    <a:pt x="2519161" y="182943"/>
                  </a:lnTo>
                  <a:lnTo>
                    <a:pt x="2491925" y="216638"/>
                  </a:lnTo>
                  <a:lnTo>
                    <a:pt x="2448420" y="225425"/>
                  </a:lnTo>
                  <a:lnTo>
                    <a:pt x="2433083" y="224613"/>
                  </a:lnTo>
                  <a:lnTo>
                    <a:pt x="2388639" y="205198"/>
                  </a:lnTo>
                  <a:lnTo>
                    <a:pt x="2372601" y="176783"/>
                  </a:lnTo>
                  <a:lnTo>
                    <a:pt x="2414638" y="170306"/>
                  </a:lnTo>
                  <a:lnTo>
                    <a:pt x="2416416" y="178562"/>
                  </a:lnTo>
                  <a:lnTo>
                    <a:pt x="2419972" y="184657"/>
                  </a:lnTo>
                  <a:lnTo>
                    <a:pt x="2425433" y="188849"/>
                  </a:lnTo>
                  <a:lnTo>
                    <a:pt x="2430894" y="193166"/>
                  </a:lnTo>
                  <a:lnTo>
                    <a:pt x="2438514" y="195199"/>
                  </a:lnTo>
                  <a:lnTo>
                    <a:pt x="2448420" y="195199"/>
                  </a:lnTo>
                  <a:lnTo>
                    <a:pt x="2459215" y="195199"/>
                  </a:lnTo>
                  <a:lnTo>
                    <a:pt x="2467343" y="193293"/>
                  </a:lnTo>
                  <a:lnTo>
                    <a:pt x="2472804" y="189229"/>
                  </a:lnTo>
                  <a:lnTo>
                    <a:pt x="2476487" y="186436"/>
                  </a:lnTo>
                  <a:lnTo>
                    <a:pt x="2478265" y="182752"/>
                  </a:lnTo>
                  <a:lnTo>
                    <a:pt x="2478265" y="178053"/>
                  </a:lnTo>
                  <a:lnTo>
                    <a:pt x="2478265" y="174878"/>
                  </a:lnTo>
                  <a:lnTo>
                    <a:pt x="2461374" y="164718"/>
                  </a:lnTo>
                  <a:lnTo>
                    <a:pt x="2438369" y="159238"/>
                  </a:lnTo>
                  <a:lnTo>
                    <a:pt x="2397239" y="144271"/>
                  </a:lnTo>
                  <a:lnTo>
                    <a:pt x="2378443" y="108712"/>
                  </a:lnTo>
                  <a:lnTo>
                    <a:pt x="2379465" y="98903"/>
                  </a:lnTo>
                  <a:lnTo>
                    <a:pt x="2403914" y="68073"/>
                  </a:lnTo>
                  <a:lnTo>
                    <a:pt x="2429060" y="61077"/>
                  </a:lnTo>
                  <a:lnTo>
                    <a:pt x="2444991" y="60197"/>
                  </a:lnTo>
                  <a:close/>
                </a:path>
                <a:path w="7609840" h="286385">
                  <a:moveTo>
                    <a:pt x="2095614" y="60197"/>
                  </a:moveTo>
                  <a:lnTo>
                    <a:pt x="2140119" y="73324"/>
                  </a:lnTo>
                  <a:lnTo>
                    <a:pt x="2166305" y="113014"/>
                  </a:lnTo>
                  <a:lnTo>
                    <a:pt x="2170798" y="154939"/>
                  </a:lnTo>
                  <a:lnTo>
                    <a:pt x="2066023" y="154939"/>
                  </a:lnTo>
                  <a:lnTo>
                    <a:pt x="2066805" y="163679"/>
                  </a:lnTo>
                  <a:lnTo>
                    <a:pt x="2093254" y="193540"/>
                  </a:lnTo>
                  <a:lnTo>
                    <a:pt x="2100186" y="194182"/>
                  </a:lnTo>
                  <a:lnTo>
                    <a:pt x="2106790" y="194182"/>
                  </a:lnTo>
                  <a:lnTo>
                    <a:pt x="2126856" y="171576"/>
                  </a:lnTo>
                  <a:lnTo>
                    <a:pt x="2168512" y="178562"/>
                  </a:lnTo>
                  <a:lnTo>
                    <a:pt x="2143112" y="213487"/>
                  </a:lnTo>
                  <a:lnTo>
                    <a:pt x="2099805" y="225425"/>
                  </a:lnTo>
                  <a:lnTo>
                    <a:pt x="2080491" y="223736"/>
                  </a:lnTo>
                  <a:lnTo>
                    <a:pt x="2038718" y="198500"/>
                  </a:lnTo>
                  <a:lnTo>
                    <a:pt x="2024073" y="159781"/>
                  </a:lnTo>
                  <a:lnTo>
                    <a:pt x="2023097" y="144017"/>
                  </a:lnTo>
                  <a:lnTo>
                    <a:pt x="2024383" y="125448"/>
                  </a:lnTo>
                  <a:lnTo>
                    <a:pt x="2043671" y="82550"/>
                  </a:lnTo>
                  <a:lnTo>
                    <a:pt x="2080586" y="61600"/>
                  </a:lnTo>
                  <a:lnTo>
                    <a:pt x="2095614" y="60197"/>
                  </a:lnTo>
                  <a:close/>
                </a:path>
                <a:path w="7609840" h="286385">
                  <a:moveTo>
                    <a:pt x="1656702" y="60197"/>
                  </a:moveTo>
                  <a:lnTo>
                    <a:pt x="1698358" y="66801"/>
                  </a:lnTo>
                  <a:lnTo>
                    <a:pt x="1721758" y="98139"/>
                  </a:lnTo>
                  <a:lnTo>
                    <a:pt x="1723123" y="121157"/>
                  </a:lnTo>
                  <a:lnTo>
                    <a:pt x="1722742" y="169925"/>
                  </a:lnTo>
                  <a:lnTo>
                    <a:pt x="1722863" y="179639"/>
                  </a:lnTo>
                  <a:lnTo>
                    <a:pt x="1732267" y="221868"/>
                  </a:lnTo>
                  <a:lnTo>
                    <a:pt x="1690865" y="221868"/>
                  </a:lnTo>
                  <a:lnTo>
                    <a:pt x="1689849" y="219075"/>
                  </a:lnTo>
                  <a:lnTo>
                    <a:pt x="1688452" y="215011"/>
                  </a:lnTo>
                  <a:lnTo>
                    <a:pt x="1686801" y="209550"/>
                  </a:lnTo>
                  <a:lnTo>
                    <a:pt x="1686166" y="207009"/>
                  </a:lnTo>
                  <a:lnTo>
                    <a:pt x="1685658" y="205358"/>
                  </a:lnTo>
                  <a:lnTo>
                    <a:pt x="1685404" y="204596"/>
                  </a:lnTo>
                  <a:lnTo>
                    <a:pt x="1679955" y="209502"/>
                  </a:lnTo>
                  <a:lnTo>
                    <a:pt x="1674291" y="213740"/>
                  </a:lnTo>
                  <a:lnTo>
                    <a:pt x="1636382" y="225425"/>
                  </a:lnTo>
                  <a:lnTo>
                    <a:pt x="1624833" y="224593"/>
                  </a:lnTo>
                  <a:lnTo>
                    <a:pt x="1591753" y="205120"/>
                  </a:lnTo>
                  <a:lnTo>
                    <a:pt x="1583931" y="178688"/>
                  </a:lnTo>
                  <a:lnTo>
                    <a:pt x="1583931" y="169799"/>
                  </a:lnTo>
                  <a:lnTo>
                    <a:pt x="1585963" y="161797"/>
                  </a:lnTo>
                  <a:lnTo>
                    <a:pt x="1590281" y="154812"/>
                  </a:lnTo>
                  <a:lnTo>
                    <a:pt x="1594599" y="147827"/>
                  </a:lnTo>
                  <a:lnTo>
                    <a:pt x="1631244" y="131200"/>
                  </a:lnTo>
                  <a:lnTo>
                    <a:pt x="1655009" y="126317"/>
                  </a:lnTo>
                  <a:lnTo>
                    <a:pt x="1666306" y="123697"/>
                  </a:lnTo>
                  <a:lnTo>
                    <a:pt x="1675341" y="121173"/>
                  </a:lnTo>
                  <a:lnTo>
                    <a:pt x="1682102" y="118744"/>
                  </a:lnTo>
                  <a:lnTo>
                    <a:pt x="1682102" y="114553"/>
                  </a:lnTo>
                  <a:lnTo>
                    <a:pt x="1682102" y="106552"/>
                  </a:lnTo>
                  <a:lnTo>
                    <a:pt x="1680070" y="100837"/>
                  </a:lnTo>
                  <a:lnTo>
                    <a:pt x="1676133" y="97408"/>
                  </a:lnTo>
                  <a:lnTo>
                    <a:pt x="1672196" y="93979"/>
                  </a:lnTo>
                  <a:lnTo>
                    <a:pt x="1664703" y="92201"/>
                  </a:lnTo>
                  <a:lnTo>
                    <a:pt x="1653654" y="92201"/>
                  </a:lnTo>
                  <a:lnTo>
                    <a:pt x="1646288" y="92201"/>
                  </a:lnTo>
                  <a:lnTo>
                    <a:pt x="1626095" y="112013"/>
                  </a:lnTo>
                  <a:lnTo>
                    <a:pt x="1588249" y="105155"/>
                  </a:lnTo>
                  <a:lnTo>
                    <a:pt x="1610220" y="71246"/>
                  </a:lnTo>
                  <a:lnTo>
                    <a:pt x="1642224" y="60888"/>
                  </a:lnTo>
                  <a:lnTo>
                    <a:pt x="1656702" y="60197"/>
                  </a:lnTo>
                  <a:close/>
                </a:path>
                <a:path w="7609840" h="286385">
                  <a:moveTo>
                    <a:pt x="1245222" y="60197"/>
                  </a:moveTo>
                  <a:lnTo>
                    <a:pt x="1289727" y="73324"/>
                  </a:lnTo>
                  <a:lnTo>
                    <a:pt x="1315913" y="113014"/>
                  </a:lnTo>
                  <a:lnTo>
                    <a:pt x="1320406" y="154939"/>
                  </a:lnTo>
                  <a:lnTo>
                    <a:pt x="1215631" y="154939"/>
                  </a:lnTo>
                  <a:lnTo>
                    <a:pt x="1216413" y="163679"/>
                  </a:lnTo>
                  <a:lnTo>
                    <a:pt x="1242862" y="193540"/>
                  </a:lnTo>
                  <a:lnTo>
                    <a:pt x="1249794" y="194182"/>
                  </a:lnTo>
                  <a:lnTo>
                    <a:pt x="1256398" y="194182"/>
                  </a:lnTo>
                  <a:lnTo>
                    <a:pt x="1276464" y="171576"/>
                  </a:lnTo>
                  <a:lnTo>
                    <a:pt x="1318120" y="178562"/>
                  </a:lnTo>
                  <a:lnTo>
                    <a:pt x="1292720" y="213487"/>
                  </a:lnTo>
                  <a:lnTo>
                    <a:pt x="1249413" y="225425"/>
                  </a:lnTo>
                  <a:lnTo>
                    <a:pt x="1230099" y="223736"/>
                  </a:lnTo>
                  <a:lnTo>
                    <a:pt x="1188326" y="198500"/>
                  </a:lnTo>
                  <a:lnTo>
                    <a:pt x="1173681" y="159781"/>
                  </a:lnTo>
                  <a:lnTo>
                    <a:pt x="1172705" y="144017"/>
                  </a:lnTo>
                  <a:lnTo>
                    <a:pt x="1173991" y="125448"/>
                  </a:lnTo>
                  <a:lnTo>
                    <a:pt x="1193279" y="82550"/>
                  </a:lnTo>
                  <a:lnTo>
                    <a:pt x="1230194" y="61600"/>
                  </a:lnTo>
                  <a:lnTo>
                    <a:pt x="1245222" y="60197"/>
                  </a:lnTo>
                  <a:close/>
                </a:path>
                <a:path w="7609840" h="286385">
                  <a:moveTo>
                    <a:pt x="1089647" y="60197"/>
                  </a:moveTo>
                  <a:lnTo>
                    <a:pt x="1128382" y="72770"/>
                  </a:lnTo>
                  <a:lnTo>
                    <a:pt x="1132319" y="77977"/>
                  </a:lnTo>
                  <a:lnTo>
                    <a:pt x="1136256" y="83057"/>
                  </a:lnTo>
                  <a:lnTo>
                    <a:pt x="1142733" y="123697"/>
                  </a:lnTo>
                  <a:lnTo>
                    <a:pt x="1142733" y="221868"/>
                  </a:lnTo>
                  <a:lnTo>
                    <a:pt x="1100950" y="221868"/>
                  </a:lnTo>
                  <a:lnTo>
                    <a:pt x="1100950" y="141224"/>
                  </a:lnTo>
                  <a:lnTo>
                    <a:pt x="1100783" y="129526"/>
                  </a:lnTo>
                  <a:lnTo>
                    <a:pt x="1089520" y="96392"/>
                  </a:lnTo>
                  <a:lnTo>
                    <a:pt x="1085583" y="93599"/>
                  </a:lnTo>
                  <a:lnTo>
                    <a:pt x="1080757" y="92201"/>
                  </a:lnTo>
                  <a:lnTo>
                    <a:pt x="1075042" y="92201"/>
                  </a:lnTo>
                  <a:lnTo>
                    <a:pt x="1067803" y="92201"/>
                  </a:lnTo>
                  <a:lnTo>
                    <a:pt x="1061326" y="94233"/>
                  </a:lnTo>
                  <a:lnTo>
                    <a:pt x="1055611" y="98170"/>
                  </a:lnTo>
                  <a:lnTo>
                    <a:pt x="1049769" y="102107"/>
                  </a:lnTo>
                  <a:lnTo>
                    <a:pt x="1040498" y="150240"/>
                  </a:lnTo>
                  <a:lnTo>
                    <a:pt x="1040498" y="221868"/>
                  </a:lnTo>
                  <a:lnTo>
                    <a:pt x="998715" y="221868"/>
                  </a:lnTo>
                  <a:lnTo>
                    <a:pt x="998715" y="63753"/>
                  </a:lnTo>
                  <a:lnTo>
                    <a:pt x="1037577" y="63753"/>
                  </a:lnTo>
                  <a:lnTo>
                    <a:pt x="1037577" y="86994"/>
                  </a:lnTo>
                  <a:lnTo>
                    <a:pt x="1048552" y="75307"/>
                  </a:lnTo>
                  <a:lnTo>
                    <a:pt x="1060897" y="66928"/>
                  </a:lnTo>
                  <a:lnTo>
                    <a:pt x="1074599" y="61884"/>
                  </a:lnTo>
                  <a:lnTo>
                    <a:pt x="1089647" y="60197"/>
                  </a:lnTo>
                  <a:close/>
                </a:path>
                <a:path w="7609840" h="286385">
                  <a:moveTo>
                    <a:pt x="890130" y="60197"/>
                  </a:moveTo>
                  <a:lnTo>
                    <a:pt x="934635" y="73324"/>
                  </a:lnTo>
                  <a:lnTo>
                    <a:pt x="960821" y="113014"/>
                  </a:lnTo>
                  <a:lnTo>
                    <a:pt x="965314" y="154939"/>
                  </a:lnTo>
                  <a:lnTo>
                    <a:pt x="860539" y="154939"/>
                  </a:lnTo>
                  <a:lnTo>
                    <a:pt x="861321" y="163679"/>
                  </a:lnTo>
                  <a:lnTo>
                    <a:pt x="887770" y="193540"/>
                  </a:lnTo>
                  <a:lnTo>
                    <a:pt x="894702" y="194182"/>
                  </a:lnTo>
                  <a:lnTo>
                    <a:pt x="901306" y="194182"/>
                  </a:lnTo>
                  <a:lnTo>
                    <a:pt x="921372" y="171576"/>
                  </a:lnTo>
                  <a:lnTo>
                    <a:pt x="963028" y="178562"/>
                  </a:lnTo>
                  <a:lnTo>
                    <a:pt x="937628" y="213487"/>
                  </a:lnTo>
                  <a:lnTo>
                    <a:pt x="894321" y="225425"/>
                  </a:lnTo>
                  <a:lnTo>
                    <a:pt x="875007" y="223736"/>
                  </a:lnTo>
                  <a:lnTo>
                    <a:pt x="833234" y="198500"/>
                  </a:lnTo>
                  <a:lnTo>
                    <a:pt x="818589" y="159781"/>
                  </a:lnTo>
                  <a:lnTo>
                    <a:pt x="817613" y="144017"/>
                  </a:lnTo>
                  <a:lnTo>
                    <a:pt x="818899" y="125448"/>
                  </a:lnTo>
                  <a:lnTo>
                    <a:pt x="838187" y="82550"/>
                  </a:lnTo>
                  <a:lnTo>
                    <a:pt x="875102" y="61600"/>
                  </a:lnTo>
                  <a:lnTo>
                    <a:pt x="890130" y="60197"/>
                  </a:lnTo>
                  <a:close/>
                </a:path>
                <a:path w="7609840" h="286385">
                  <a:moveTo>
                    <a:pt x="784085" y="60197"/>
                  </a:moveTo>
                  <a:lnTo>
                    <a:pt x="791157" y="60696"/>
                  </a:lnTo>
                  <a:lnTo>
                    <a:pt x="798087" y="62182"/>
                  </a:lnTo>
                  <a:lnTo>
                    <a:pt x="804873" y="64644"/>
                  </a:lnTo>
                  <a:lnTo>
                    <a:pt x="811517" y="68071"/>
                  </a:lnTo>
                  <a:lnTo>
                    <a:pt x="798563" y="104647"/>
                  </a:lnTo>
                  <a:lnTo>
                    <a:pt x="791578" y="100075"/>
                  </a:lnTo>
                  <a:lnTo>
                    <a:pt x="784974" y="97789"/>
                  </a:lnTo>
                  <a:lnTo>
                    <a:pt x="779005" y="97789"/>
                  </a:lnTo>
                  <a:lnTo>
                    <a:pt x="773163" y="97789"/>
                  </a:lnTo>
                  <a:lnTo>
                    <a:pt x="768210" y="99313"/>
                  </a:lnTo>
                  <a:lnTo>
                    <a:pt x="764146" y="102615"/>
                  </a:lnTo>
                  <a:lnTo>
                    <a:pt x="760082" y="105790"/>
                  </a:lnTo>
                  <a:lnTo>
                    <a:pt x="756780" y="111632"/>
                  </a:lnTo>
                  <a:lnTo>
                    <a:pt x="751172" y="154644"/>
                  </a:lnTo>
                  <a:lnTo>
                    <a:pt x="750938" y="173100"/>
                  </a:lnTo>
                  <a:lnTo>
                    <a:pt x="750938" y="221868"/>
                  </a:lnTo>
                  <a:lnTo>
                    <a:pt x="709155" y="221868"/>
                  </a:lnTo>
                  <a:lnTo>
                    <a:pt x="709155" y="63753"/>
                  </a:lnTo>
                  <a:lnTo>
                    <a:pt x="748017" y="63753"/>
                  </a:lnTo>
                  <a:lnTo>
                    <a:pt x="748017" y="86232"/>
                  </a:lnTo>
                  <a:lnTo>
                    <a:pt x="752851" y="78993"/>
                  </a:lnTo>
                  <a:lnTo>
                    <a:pt x="777354" y="60197"/>
                  </a:lnTo>
                  <a:lnTo>
                    <a:pt x="784085" y="60197"/>
                  </a:lnTo>
                  <a:close/>
                </a:path>
                <a:path w="7609840" h="286385">
                  <a:moveTo>
                    <a:pt x="278993" y="60197"/>
                  </a:moveTo>
                  <a:lnTo>
                    <a:pt x="323527" y="73324"/>
                  </a:lnTo>
                  <a:lnTo>
                    <a:pt x="349724" y="113014"/>
                  </a:lnTo>
                  <a:lnTo>
                    <a:pt x="354152" y="154939"/>
                  </a:lnTo>
                  <a:lnTo>
                    <a:pt x="249377" y="154939"/>
                  </a:lnTo>
                  <a:lnTo>
                    <a:pt x="250174" y="163679"/>
                  </a:lnTo>
                  <a:lnTo>
                    <a:pt x="276681" y="193540"/>
                  </a:lnTo>
                  <a:lnTo>
                    <a:pt x="283603" y="194182"/>
                  </a:lnTo>
                  <a:lnTo>
                    <a:pt x="290156" y="194182"/>
                  </a:lnTo>
                  <a:lnTo>
                    <a:pt x="310248" y="171576"/>
                  </a:lnTo>
                  <a:lnTo>
                    <a:pt x="351916" y="178562"/>
                  </a:lnTo>
                  <a:lnTo>
                    <a:pt x="326542" y="213487"/>
                  </a:lnTo>
                  <a:lnTo>
                    <a:pt x="283159" y="225425"/>
                  </a:lnTo>
                  <a:lnTo>
                    <a:pt x="263885" y="223736"/>
                  </a:lnTo>
                  <a:lnTo>
                    <a:pt x="222135" y="198500"/>
                  </a:lnTo>
                  <a:lnTo>
                    <a:pt x="207491" y="159781"/>
                  </a:lnTo>
                  <a:lnTo>
                    <a:pt x="206514" y="144017"/>
                  </a:lnTo>
                  <a:lnTo>
                    <a:pt x="207798" y="125448"/>
                  </a:lnTo>
                  <a:lnTo>
                    <a:pt x="227050" y="82550"/>
                  </a:lnTo>
                  <a:lnTo>
                    <a:pt x="263967" y="61600"/>
                  </a:lnTo>
                  <a:lnTo>
                    <a:pt x="278993" y="60197"/>
                  </a:lnTo>
                  <a:close/>
                </a:path>
                <a:path w="7609840" h="286385">
                  <a:moveTo>
                    <a:pt x="7486129" y="3682"/>
                  </a:moveTo>
                  <a:lnTo>
                    <a:pt x="7528039" y="3682"/>
                  </a:lnTo>
                  <a:lnTo>
                    <a:pt x="7528039" y="221868"/>
                  </a:lnTo>
                  <a:lnTo>
                    <a:pt x="7489177" y="221868"/>
                  </a:lnTo>
                  <a:lnTo>
                    <a:pt x="7489177" y="198627"/>
                  </a:lnTo>
                  <a:lnTo>
                    <a:pt x="7484105" y="204962"/>
                  </a:lnTo>
                  <a:lnTo>
                    <a:pt x="7446439" y="225018"/>
                  </a:lnTo>
                  <a:lnTo>
                    <a:pt x="7439774" y="225425"/>
                  </a:lnTo>
                  <a:lnTo>
                    <a:pt x="7426631" y="224045"/>
                  </a:lnTo>
                  <a:lnTo>
                    <a:pt x="7393038" y="203453"/>
                  </a:lnTo>
                  <a:lnTo>
                    <a:pt x="7374821" y="160787"/>
                  </a:lnTo>
                  <a:lnTo>
                    <a:pt x="7373607" y="142239"/>
                  </a:lnTo>
                  <a:lnTo>
                    <a:pt x="7374795" y="123354"/>
                  </a:lnTo>
                  <a:lnTo>
                    <a:pt x="7392530" y="81152"/>
                  </a:lnTo>
                  <a:lnTo>
                    <a:pt x="7426498" y="61507"/>
                  </a:lnTo>
                  <a:lnTo>
                    <a:pt x="7440282" y="60197"/>
                  </a:lnTo>
                  <a:lnTo>
                    <a:pt x="7453089" y="61579"/>
                  </a:lnTo>
                  <a:lnTo>
                    <a:pt x="7465015" y="65722"/>
                  </a:lnTo>
                  <a:lnTo>
                    <a:pt x="7476036" y="72628"/>
                  </a:lnTo>
                  <a:lnTo>
                    <a:pt x="7486129" y="82295"/>
                  </a:lnTo>
                  <a:lnTo>
                    <a:pt x="7486129" y="3682"/>
                  </a:lnTo>
                  <a:close/>
                </a:path>
                <a:path w="7609840" h="286385">
                  <a:moveTo>
                    <a:pt x="7111733" y="3682"/>
                  </a:moveTo>
                  <a:lnTo>
                    <a:pt x="7153643" y="3682"/>
                  </a:lnTo>
                  <a:lnTo>
                    <a:pt x="7153643" y="42417"/>
                  </a:lnTo>
                  <a:lnTo>
                    <a:pt x="7111733" y="42417"/>
                  </a:lnTo>
                  <a:lnTo>
                    <a:pt x="7111733" y="3682"/>
                  </a:lnTo>
                  <a:close/>
                </a:path>
                <a:path w="7609840" h="286385">
                  <a:moveTo>
                    <a:pt x="5653265" y="3682"/>
                  </a:moveTo>
                  <a:lnTo>
                    <a:pt x="5695175" y="3682"/>
                  </a:lnTo>
                  <a:lnTo>
                    <a:pt x="5695175" y="42417"/>
                  </a:lnTo>
                  <a:lnTo>
                    <a:pt x="5653265" y="42417"/>
                  </a:lnTo>
                  <a:lnTo>
                    <a:pt x="5653265" y="3682"/>
                  </a:lnTo>
                  <a:close/>
                </a:path>
                <a:path w="7609840" h="286385">
                  <a:moveTo>
                    <a:pt x="5465559" y="3682"/>
                  </a:moveTo>
                  <a:lnTo>
                    <a:pt x="5507342" y="3682"/>
                  </a:lnTo>
                  <a:lnTo>
                    <a:pt x="5507342" y="82295"/>
                  </a:lnTo>
                  <a:lnTo>
                    <a:pt x="5517488" y="72628"/>
                  </a:lnTo>
                  <a:lnTo>
                    <a:pt x="5528503" y="65722"/>
                  </a:lnTo>
                  <a:lnTo>
                    <a:pt x="5540400" y="61579"/>
                  </a:lnTo>
                  <a:lnTo>
                    <a:pt x="5553189" y="60197"/>
                  </a:lnTo>
                  <a:lnTo>
                    <a:pt x="5567028" y="61507"/>
                  </a:lnTo>
                  <a:lnTo>
                    <a:pt x="5601068" y="81152"/>
                  </a:lnTo>
                  <a:lnTo>
                    <a:pt x="5618695" y="122765"/>
                  </a:lnTo>
                  <a:lnTo>
                    <a:pt x="5619864" y="141224"/>
                  </a:lnTo>
                  <a:lnTo>
                    <a:pt x="5618671" y="160272"/>
                  </a:lnTo>
                  <a:lnTo>
                    <a:pt x="5600687" y="203580"/>
                  </a:lnTo>
                  <a:lnTo>
                    <a:pt x="5567111" y="224065"/>
                  </a:lnTo>
                  <a:lnTo>
                    <a:pt x="5553824" y="225425"/>
                  </a:lnTo>
                  <a:lnTo>
                    <a:pt x="5547085" y="224998"/>
                  </a:lnTo>
                  <a:lnTo>
                    <a:pt x="5509419" y="204870"/>
                  </a:lnTo>
                  <a:lnTo>
                    <a:pt x="5504421" y="198627"/>
                  </a:lnTo>
                  <a:lnTo>
                    <a:pt x="5504421" y="221868"/>
                  </a:lnTo>
                  <a:lnTo>
                    <a:pt x="5465559" y="221868"/>
                  </a:lnTo>
                  <a:lnTo>
                    <a:pt x="5465559" y="3682"/>
                  </a:lnTo>
                  <a:close/>
                </a:path>
                <a:path w="7609840" h="286385">
                  <a:moveTo>
                    <a:pt x="4825225" y="3682"/>
                  </a:moveTo>
                  <a:lnTo>
                    <a:pt x="4867135" y="3682"/>
                  </a:lnTo>
                  <a:lnTo>
                    <a:pt x="4867135" y="221868"/>
                  </a:lnTo>
                  <a:lnTo>
                    <a:pt x="4828273" y="221868"/>
                  </a:lnTo>
                  <a:lnTo>
                    <a:pt x="4828273" y="198627"/>
                  </a:lnTo>
                  <a:lnTo>
                    <a:pt x="4823201" y="204962"/>
                  </a:lnTo>
                  <a:lnTo>
                    <a:pt x="4785535" y="225018"/>
                  </a:lnTo>
                  <a:lnTo>
                    <a:pt x="4778870" y="225425"/>
                  </a:lnTo>
                  <a:lnTo>
                    <a:pt x="4765727" y="224045"/>
                  </a:lnTo>
                  <a:lnTo>
                    <a:pt x="4732134" y="203453"/>
                  </a:lnTo>
                  <a:lnTo>
                    <a:pt x="4713917" y="160787"/>
                  </a:lnTo>
                  <a:lnTo>
                    <a:pt x="4712703" y="142239"/>
                  </a:lnTo>
                  <a:lnTo>
                    <a:pt x="4713891" y="123354"/>
                  </a:lnTo>
                  <a:lnTo>
                    <a:pt x="4731626" y="81152"/>
                  </a:lnTo>
                  <a:lnTo>
                    <a:pt x="4765594" y="61507"/>
                  </a:lnTo>
                  <a:lnTo>
                    <a:pt x="4779378" y="60197"/>
                  </a:lnTo>
                  <a:lnTo>
                    <a:pt x="4792185" y="61579"/>
                  </a:lnTo>
                  <a:lnTo>
                    <a:pt x="4804111" y="65722"/>
                  </a:lnTo>
                  <a:lnTo>
                    <a:pt x="4815132" y="72628"/>
                  </a:lnTo>
                  <a:lnTo>
                    <a:pt x="4825225" y="82295"/>
                  </a:lnTo>
                  <a:lnTo>
                    <a:pt x="4825225" y="3682"/>
                  </a:lnTo>
                  <a:close/>
                </a:path>
                <a:path w="7609840" h="286385">
                  <a:moveTo>
                    <a:pt x="3705085" y="3682"/>
                  </a:moveTo>
                  <a:lnTo>
                    <a:pt x="3746995" y="3682"/>
                  </a:lnTo>
                  <a:lnTo>
                    <a:pt x="3746995" y="221868"/>
                  </a:lnTo>
                  <a:lnTo>
                    <a:pt x="3708133" y="221868"/>
                  </a:lnTo>
                  <a:lnTo>
                    <a:pt x="3708133" y="198627"/>
                  </a:lnTo>
                  <a:lnTo>
                    <a:pt x="3703061" y="204962"/>
                  </a:lnTo>
                  <a:lnTo>
                    <a:pt x="3665395" y="225018"/>
                  </a:lnTo>
                  <a:lnTo>
                    <a:pt x="3658730" y="225425"/>
                  </a:lnTo>
                  <a:lnTo>
                    <a:pt x="3645587" y="224045"/>
                  </a:lnTo>
                  <a:lnTo>
                    <a:pt x="3611994" y="203453"/>
                  </a:lnTo>
                  <a:lnTo>
                    <a:pt x="3593777" y="160787"/>
                  </a:lnTo>
                  <a:lnTo>
                    <a:pt x="3592563" y="142239"/>
                  </a:lnTo>
                  <a:lnTo>
                    <a:pt x="3593751" y="123354"/>
                  </a:lnTo>
                  <a:lnTo>
                    <a:pt x="3611486" y="81152"/>
                  </a:lnTo>
                  <a:lnTo>
                    <a:pt x="3645454" y="61507"/>
                  </a:lnTo>
                  <a:lnTo>
                    <a:pt x="3659238" y="60197"/>
                  </a:lnTo>
                  <a:lnTo>
                    <a:pt x="3672045" y="61579"/>
                  </a:lnTo>
                  <a:lnTo>
                    <a:pt x="3683971" y="65722"/>
                  </a:lnTo>
                  <a:lnTo>
                    <a:pt x="3694992" y="72628"/>
                  </a:lnTo>
                  <a:lnTo>
                    <a:pt x="3705085" y="82295"/>
                  </a:lnTo>
                  <a:lnTo>
                    <a:pt x="3705085" y="3682"/>
                  </a:lnTo>
                  <a:close/>
                </a:path>
                <a:path w="7609840" h="286385">
                  <a:moveTo>
                    <a:pt x="3249790" y="3682"/>
                  </a:moveTo>
                  <a:lnTo>
                    <a:pt x="3291573" y="3682"/>
                  </a:lnTo>
                  <a:lnTo>
                    <a:pt x="3291573" y="83946"/>
                  </a:lnTo>
                  <a:lnTo>
                    <a:pt x="3302241" y="73538"/>
                  </a:lnTo>
                  <a:lnTo>
                    <a:pt x="3313861" y="66119"/>
                  </a:lnTo>
                  <a:lnTo>
                    <a:pt x="3326434" y="61676"/>
                  </a:lnTo>
                  <a:lnTo>
                    <a:pt x="3339960" y="60197"/>
                  </a:lnTo>
                  <a:lnTo>
                    <a:pt x="3347010" y="60531"/>
                  </a:lnTo>
                  <a:lnTo>
                    <a:pt x="3383521" y="79247"/>
                  </a:lnTo>
                  <a:lnTo>
                    <a:pt x="3393558" y="119203"/>
                  </a:lnTo>
                  <a:lnTo>
                    <a:pt x="3393681" y="129158"/>
                  </a:lnTo>
                  <a:lnTo>
                    <a:pt x="3393681" y="221868"/>
                  </a:lnTo>
                  <a:lnTo>
                    <a:pt x="3351898" y="221868"/>
                  </a:lnTo>
                  <a:lnTo>
                    <a:pt x="3351898" y="138429"/>
                  </a:lnTo>
                  <a:lnTo>
                    <a:pt x="3351753" y="127095"/>
                  </a:lnTo>
                  <a:lnTo>
                    <a:pt x="3332086" y="92201"/>
                  </a:lnTo>
                  <a:lnTo>
                    <a:pt x="3325990" y="92201"/>
                  </a:lnTo>
                  <a:lnTo>
                    <a:pt x="3319005" y="92201"/>
                  </a:lnTo>
                  <a:lnTo>
                    <a:pt x="3292525" y="125206"/>
                  </a:lnTo>
                  <a:lnTo>
                    <a:pt x="3291573" y="142747"/>
                  </a:lnTo>
                  <a:lnTo>
                    <a:pt x="3291573" y="221868"/>
                  </a:lnTo>
                  <a:lnTo>
                    <a:pt x="3249790" y="221868"/>
                  </a:lnTo>
                  <a:lnTo>
                    <a:pt x="3249790" y="3682"/>
                  </a:lnTo>
                  <a:close/>
                </a:path>
                <a:path w="7609840" h="286385">
                  <a:moveTo>
                    <a:pt x="3082277" y="3682"/>
                  </a:moveTo>
                  <a:lnTo>
                    <a:pt x="3124187" y="3682"/>
                  </a:lnTo>
                  <a:lnTo>
                    <a:pt x="3124187" y="221868"/>
                  </a:lnTo>
                  <a:lnTo>
                    <a:pt x="3082277" y="221868"/>
                  </a:lnTo>
                  <a:lnTo>
                    <a:pt x="3082277" y="3682"/>
                  </a:lnTo>
                  <a:close/>
                </a:path>
                <a:path w="7609840" h="286385">
                  <a:moveTo>
                    <a:pt x="2996933" y="3682"/>
                  </a:moveTo>
                  <a:lnTo>
                    <a:pt x="3038843" y="3682"/>
                  </a:lnTo>
                  <a:lnTo>
                    <a:pt x="3038843" y="221868"/>
                  </a:lnTo>
                  <a:lnTo>
                    <a:pt x="2996933" y="221868"/>
                  </a:lnTo>
                  <a:lnTo>
                    <a:pt x="2996933" y="3682"/>
                  </a:lnTo>
                  <a:close/>
                </a:path>
                <a:path w="7609840" h="286385">
                  <a:moveTo>
                    <a:pt x="1949945" y="3682"/>
                  </a:moveTo>
                  <a:lnTo>
                    <a:pt x="1991855" y="3682"/>
                  </a:lnTo>
                  <a:lnTo>
                    <a:pt x="1991855" y="221868"/>
                  </a:lnTo>
                  <a:lnTo>
                    <a:pt x="1949945" y="221868"/>
                  </a:lnTo>
                  <a:lnTo>
                    <a:pt x="1949945" y="3682"/>
                  </a:lnTo>
                  <a:close/>
                </a:path>
                <a:path w="7609840" h="286385">
                  <a:moveTo>
                    <a:pt x="1762239" y="3682"/>
                  </a:moveTo>
                  <a:lnTo>
                    <a:pt x="1804149" y="3682"/>
                  </a:lnTo>
                  <a:lnTo>
                    <a:pt x="1804149" y="82295"/>
                  </a:lnTo>
                  <a:lnTo>
                    <a:pt x="1814221" y="72628"/>
                  </a:lnTo>
                  <a:lnTo>
                    <a:pt x="1825199" y="65722"/>
                  </a:lnTo>
                  <a:lnTo>
                    <a:pt x="1837081" y="61579"/>
                  </a:lnTo>
                  <a:lnTo>
                    <a:pt x="1849869" y="60197"/>
                  </a:lnTo>
                  <a:lnTo>
                    <a:pt x="1863708" y="61507"/>
                  </a:lnTo>
                  <a:lnTo>
                    <a:pt x="1897748" y="81152"/>
                  </a:lnTo>
                  <a:lnTo>
                    <a:pt x="1915375" y="122765"/>
                  </a:lnTo>
                  <a:lnTo>
                    <a:pt x="1916544" y="141224"/>
                  </a:lnTo>
                  <a:lnTo>
                    <a:pt x="1915351" y="160272"/>
                  </a:lnTo>
                  <a:lnTo>
                    <a:pt x="1897367" y="203580"/>
                  </a:lnTo>
                  <a:lnTo>
                    <a:pt x="1863791" y="224065"/>
                  </a:lnTo>
                  <a:lnTo>
                    <a:pt x="1850504" y="225425"/>
                  </a:lnTo>
                  <a:lnTo>
                    <a:pt x="1843765" y="224998"/>
                  </a:lnTo>
                  <a:lnTo>
                    <a:pt x="1806099" y="204870"/>
                  </a:lnTo>
                  <a:lnTo>
                    <a:pt x="1801101" y="198627"/>
                  </a:lnTo>
                  <a:lnTo>
                    <a:pt x="1801101" y="221868"/>
                  </a:lnTo>
                  <a:lnTo>
                    <a:pt x="1762239" y="221868"/>
                  </a:lnTo>
                  <a:lnTo>
                    <a:pt x="1762239" y="3682"/>
                  </a:lnTo>
                  <a:close/>
                </a:path>
                <a:path w="7609840" h="286385">
                  <a:moveTo>
                    <a:pt x="0" y="3682"/>
                  </a:moveTo>
                  <a:lnTo>
                    <a:pt x="42862" y="3682"/>
                  </a:lnTo>
                  <a:lnTo>
                    <a:pt x="132168" y="149351"/>
                  </a:lnTo>
                  <a:lnTo>
                    <a:pt x="132168" y="3682"/>
                  </a:lnTo>
                  <a:lnTo>
                    <a:pt x="173088" y="3682"/>
                  </a:lnTo>
                  <a:lnTo>
                    <a:pt x="173088" y="221868"/>
                  </a:lnTo>
                  <a:lnTo>
                    <a:pt x="128892" y="221868"/>
                  </a:lnTo>
                  <a:lnTo>
                    <a:pt x="40932" y="79628"/>
                  </a:lnTo>
                  <a:lnTo>
                    <a:pt x="40932" y="221868"/>
                  </a:lnTo>
                  <a:lnTo>
                    <a:pt x="0" y="221868"/>
                  </a:lnTo>
                  <a:lnTo>
                    <a:pt x="0" y="3682"/>
                  </a:lnTo>
                  <a:close/>
                </a:path>
                <a:path w="7609840" h="286385">
                  <a:moveTo>
                    <a:pt x="2326500" y="0"/>
                  </a:moveTo>
                  <a:lnTo>
                    <a:pt x="2355075" y="0"/>
                  </a:lnTo>
                  <a:lnTo>
                    <a:pt x="2345671" y="21665"/>
                  </a:lnTo>
                  <a:lnTo>
                    <a:pt x="2337850" y="41687"/>
                  </a:lnTo>
                  <a:lnTo>
                    <a:pt x="2323674" y="92757"/>
                  </a:lnTo>
                  <a:lnTo>
                    <a:pt x="2319388" y="143763"/>
                  </a:lnTo>
                  <a:lnTo>
                    <a:pt x="2319672" y="156027"/>
                  </a:lnTo>
                  <a:lnTo>
                    <a:pt x="2326331" y="206367"/>
                  </a:lnTo>
                  <a:lnTo>
                    <a:pt x="2339422" y="250821"/>
                  </a:lnTo>
                  <a:lnTo>
                    <a:pt x="2354567" y="286003"/>
                  </a:lnTo>
                  <a:lnTo>
                    <a:pt x="2325865" y="286003"/>
                  </a:lnTo>
                  <a:lnTo>
                    <a:pt x="2305862" y="250983"/>
                  </a:lnTo>
                  <a:lnTo>
                    <a:pt x="2291194" y="214629"/>
                  </a:lnTo>
                  <a:lnTo>
                    <a:pt x="2280014" y="160355"/>
                  </a:lnTo>
                  <a:lnTo>
                    <a:pt x="2279256" y="142875"/>
                  </a:lnTo>
                  <a:lnTo>
                    <a:pt x="2280183" y="121636"/>
                  </a:lnTo>
                  <a:lnTo>
                    <a:pt x="2287560" y="80920"/>
                  </a:lnTo>
                  <a:lnTo>
                    <a:pt x="2300872" y="45112"/>
                  </a:lnTo>
                  <a:lnTo>
                    <a:pt x="2317116" y="14354"/>
                  </a:lnTo>
                  <a:lnTo>
                    <a:pt x="23265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36206" y="3427857"/>
            <a:ext cx="3224530" cy="300990"/>
            <a:chOff x="836206" y="3427857"/>
            <a:chExt cx="3224530" cy="300990"/>
          </a:xfrm>
        </p:grpSpPr>
        <p:sp>
          <p:nvSpPr>
            <p:cNvPr id="42" name="object 42"/>
            <p:cNvSpPr/>
            <p:nvPr/>
          </p:nvSpPr>
          <p:spPr>
            <a:xfrm>
              <a:off x="845350" y="3437001"/>
              <a:ext cx="3206203" cy="28232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2431" y="3493516"/>
              <a:ext cx="2947670" cy="210820"/>
            </a:xfrm>
            <a:custGeom>
              <a:avLst/>
              <a:gdLst/>
              <a:ahLst/>
              <a:cxnLst/>
              <a:rect l="l" t="t" r="r" b="b"/>
              <a:pathLst>
                <a:path w="2947670" h="210820">
                  <a:moveTo>
                    <a:pt x="2318816" y="119888"/>
                  </a:moveTo>
                  <a:lnTo>
                    <a:pt x="2360599" y="119888"/>
                  </a:lnTo>
                  <a:lnTo>
                    <a:pt x="2360599" y="149733"/>
                  </a:lnTo>
                  <a:lnTo>
                    <a:pt x="2351455" y="191643"/>
                  </a:lnTo>
                  <a:lnTo>
                    <a:pt x="2323642" y="210312"/>
                  </a:lnTo>
                  <a:lnTo>
                    <a:pt x="2315387" y="193040"/>
                  </a:lnTo>
                  <a:lnTo>
                    <a:pt x="2323896" y="190246"/>
                  </a:lnTo>
                  <a:lnTo>
                    <a:pt x="2329865" y="186436"/>
                  </a:lnTo>
                  <a:lnTo>
                    <a:pt x="2333421" y="181610"/>
                  </a:lnTo>
                  <a:lnTo>
                    <a:pt x="2336977" y="176784"/>
                  </a:lnTo>
                  <a:lnTo>
                    <a:pt x="2338882" y="170053"/>
                  </a:lnTo>
                  <a:lnTo>
                    <a:pt x="2339009" y="161671"/>
                  </a:lnTo>
                  <a:lnTo>
                    <a:pt x="2318816" y="161671"/>
                  </a:lnTo>
                  <a:lnTo>
                    <a:pt x="2318816" y="119888"/>
                  </a:lnTo>
                  <a:close/>
                </a:path>
                <a:path w="2947670" h="210820">
                  <a:moveTo>
                    <a:pt x="508304" y="119888"/>
                  </a:moveTo>
                  <a:lnTo>
                    <a:pt x="550087" y="119888"/>
                  </a:lnTo>
                  <a:lnTo>
                    <a:pt x="550087" y="149733"/>
                  </a:lnTo>
                  <a:lnTo>
                    <a:pt x="540943" y="191643"/>
                  </a:lnTo>
                  <a:lnTo>
                    <a:pt x="513130" y="210312"/>
                  </a:lnTo>
                  <a:lnTo>
                    <a:pt x="504875" y="193040"/>
                  </a:lnTo>
                  <a:lnTo>
                    <a:pt x="513384" y="190246"/>
                  </a:lnTo>
                  <a:lnTo>
                    <a:pt x="519353" y="186436"/>
                  </a:lnTo>
                  <a:lnTo>
                    <a:pt x="522909" y="181610"/>
                  </a:lnTo>
                  <a:lnTo>
                    <a:pt x="526465" y="176784"/>
                  </a:lnTo>
                  <a:lnTo>
                    <a:pt x="528370" y="170053"/>
                  </a:lnTo>
                  <a:lnTo>
                    <a:pt x="528497" y="161671"/>
                  </a:lnTo>
                  <a:lnTo>
                    <a:pt x="508304" y="161671"/>
                  </a:lnTo>
                  <a:lnTo>
                    <a:pt x="508304" y="119888"/>
                  </a:lnTo>
                  <a:close/>
                </a:path>
                <a:path w="2947670" h="210820">
                  <a:moveTo>
                    <a:pt x="2576245" y="85725"/>
                  </a:moveTo>
                  <a:lnTo>
                    <a:pt x="2539161" y="94614"/>
                  </a:lnTo>
                  <a:lnTo>
                    <a:pt x="2531541" y="97028"/>
                  </a:lnTo>
                  <a:lnTo>
                    <a:pt x="2527985" y="99441"/>
                  </a:lnTo>
                  <a:lnTo>
                    <a:pt x="2522524" y="103378"/>
                  </a:lnTo>
                  <a:lnTo>
                    <a:pt x="2519857" y="108204"/>
                  </a:lnTo>
                  <a:lnTo>
                    <a:pt x="2519857" y="114173"/>
                  </a:lnTo>
                  <a:lnTo>
                    <a:pt x="2519857" y="120015"/>
                  </a:lnTo>
                  <a:lnTo>
                    <a:pt x="2522016" y="125095"/>
                  </a:lnTo>
                  <a:lnTo>
                    <a:pt x="2526334" y="129413"/>
                  </a:lnTo>
                  <a:lnTo>
                    <a:pt x="2530779" y="133604"/>
                  </a:lnTo>
                  <a:lnTo>
                    <a:pt x="2536367" y="135763"/>
                  </a:lnTo>
                  <a:lnTo>
                    <a:pt x="2543098" y="135763"/>
                  </a:lnTo>
                  <a:lnTo>
                    <a:pt x="2550591" y="135763"/>
                  </a:lnTo>
                  <a:lnTo>
                    <a:pt x="2574594" y="114427"/>
                  </a:lnTo>
                  <a:lnTo>
                    <a:pt x="2575737" y="110871"/>
                  </a:lnTo>
                  <a:lnTo>
                    <a:pt x="2576245" y="104139"/>
                  </a:lnTo>
                  <a:lnTo>
                    <a:pt x="2576245" y="94107"/>
                  </a:lnTo>
                  <a:lnTo>
                    <a:pt x="2576245" y="85725"/>
                  </a:lnTo>
                  <a:close/>
                </a:path>
                <a:path w="2947670" h="210820">
                  <a:moveTo>
                    <a:pt x="325297" y="85725"/>
                  </a:moveTo>
                  <a:lnTo>
                    <a:pt x="288213" y="94614"/>
                  </a:lnTo>
                  <a:lnTo>
                    <a:pt x="280593" y="97028"/>
                  </a:lnTo>
                  <a:lnTo>
                    <a:pt x="277037" y="99441"/>
                  </a:lnTo>
                  <a:lnTo>
                    <a:pt x="271576" y="103378"/>
                  </a:lnTo>
                  <a:lnTo>
                    <a:pt x="268909" y="108204"/>
                  </a:lnTo>
                  <a:lnTo>
                    <a:pt x="268909" y="114173"/>
                  </a:lnTo>
                  <a:lnTo>
                    <a:pt x="268909" y="120015"/>
                  </a:lnTo>
                  <a:lnTo>
                    <a:pt x="271068" y="125095"/>
                  </a:lnTo>
                  <a:lnTo>
                    <a:pt x="275386" y="129413"/>
                  </a:lnTo>
                  <a:lnTo>
                    <a:pt x="279831" y="133604"/>
                  </a:lnTo>
                  <a:lnTo>
                    <a:pt x="285419" y="135763"/>
                  </a:lnTo>
                  <a:lnTo>
                    <a:pt x="292150" y="135763"/>
                  </a:lnTo>
                  <a:lnTo>
                    <a:pt x="299643" y="135763"/>
                  </a:lnTo>
                  <a:lnTo>
                    <a:pt x="323646" y="114427"/>
                  </a:lnTo>
                  <a:lnTo>
                    <a:pt x="324789" y="110871"/>
                  </a:lnTo>
                  <a:lnTo>
                    <a:pt x="325297" y="104139"/>
                  </a:lnTo>
                  <a:lnTo>
                    <a:pt x="325297" y="94107"/>
                  </a:lnTo>
                  <a:lnTo>
                    <a:pt x="325297" y="85725"/>
                  </a:lnTo>
                  <a:close/>
                </a:path>
                <a:path w="2947670" h="210820">
                  <a:moveTo>
                    <a:pt x="38696" y="34162"/>
                  </a:moveTo>
                  <a:lnTo>
                    <a:pt x="2790" y="61880"/>
                  </a:lnTo>
                  <a:lnTo>
                    <a:pt x="0" y="82676"/>
                  </a:lnTo>
                  <a:lnTo>
                    <a:pt x="697" y="93722"/>
                  </a:lnTo>
                  <a:lnTo>
                    <a:pt x="23625" y="128047"/>
                  </a:lnTo>
                  <a:lnTo>
                    <a:pt x="38696" y="131191"/>
                  </a:lnTo>
                  <a:lnTo>
                    <a:pt x="46550" y="130405"/>
                  </a:lnTo>
                  <a:lnTo>
                    <a:pt x="74469" y="103314"/>
                  </a:lnTo>
                  <a:lnTo>
                    <a:pt x="77241" y="82296"/>
                  </a:lnTo>
                  <a:lnTo>
                    <a:pt x="76548" y="71362"/>
                  </a:lnTo>
                  <a:lnTo>
                    <a:pt x="53744" y="37242"/>
                  </a:lnTo>
                  <a:lnTo>
                    <a:pt x="38696" y="34162"/>
                  </a:lnTo>
                  <a:close/>
                </a:path>
                <a:path w="2947670" h="210820">
                  <a:moveTo>
                    <a:pt x="2912414" y="32004"/>
                  </a:moveTo>
                  <a:lnTo>
                    <a:pt x="2879982" y="58626"/>
                  </a:lnTo>
                  <a:lnTo>
                    <a:pt x="2877489" y="79248"/>
                  </a:lnTo>
                  <a:lnTo>
                    <a:pt x="2877920" y="91035"/>
                  </a:lnTo>
                  <a:lnTo>
                    <a:pt x="2896571" y="128111"/>
                  </a:lnTo>
                  <a:lnTo>
                    <a:pt x="2912668" y="132207"/>
                  </a:lnTo>
                  <a:lnTo>
                    <a:pt x="2919643" y="131443"/>
                  </a:lnTo>
                  <a:lnTo>
                    <a:pt x="2946825" y="94688"/>
                  </a:lnTo>
                  <a:lnTo>
                    <a:pt x="2947466" y="83185"/>
                  </a:lnTo>
                  <a:lnTo>
                    <a:pt x="2946847" y="70518"/>
                  </a:lnTo>
                  <a:lnTo>
                    <a:pt x="2926416" y="35036"/>
                  </a:lnTo>
                  <a:lnTo>
                    <a:pt x="2912414" y="32004"/>
                  </a:lnTo>
                  <a:close/>
                </a:path>
                <a:path w="2947670" h="210820">
                  <a:moveTo>
                    <a:pt x="2748838" y="0"/>
                  </a:moveTo>
                  <a:lnTo>
                    <a:pt x="2787573" y="12573"/>
                  </a:lnTo>
                  <a:lnTo>
                    <a:pt x="2791510" y="17780"/>
                  </a:lnTo>
                  <a:lnTo>
                    <a:pt x="2795447" y="22860"/>
                  </a:lnTo>
                  <a:lnTo>
                    <a:pt x="2801924" y="63500"/>
                  </a:lnTo>
                  <a:lnTo>
                    <a:pt x="2801924" y="161671"/>
                  </a:lnTo>
                  <a:lnTo>
                    <a:pt x="2760141" y="161671"/>
                  </a:lnTo>
                  <a:lnTo>
                    <a:pt x="2760141" y="81025"/>
                  </a:lnTo>
                  <a:lnTo>
                    <a:pt x="2759975" y="69328"/>
                  </a:lnTo>
                  <a:lnTo>
                    <a:pt x="2748711" y="36195"/>
                  </a:lnTo>
                  <a:lnTo>
                    <a:pt x="2744774" y="33400"/>
                  </a:lnTo>
                  <a:lnTo>
                    <a:pt x="2739948" y="32004"/>
                  </a:lnTo>
                  <a:lnTo>
                    <a:pt x="2734233" y="32004"/>
                  </a:lnTo>
                  <a:lnTo>
                    <a:pt x="2726994" y="32004"/>
                  </a:lnTo>
                  <a:lnTo>
                    <a:pt x="2720517" y="34036"/>
                  </a:lnTo>
                  <a:lnTo>
                    <a:pt x="2714802" y="37973"/>
                  </a:lnTo>
                  <a:lnTo>
                    <a:pt x="2708960" y="41910"/>
                  </a:lnTo>
                  <a:lnTo>
                    <a:pt x="2699689" y="90043"/>
                  </a:lnTo>
                  <a:lnTo>
                    <a:pt x="2699689" y="161671"/>
                  </a:lnTo>
                  <a:lnTo>
                    <a:pt x="2657906" y="161671"/>
                  </a:lnTo>
                  <a:lnTo>
                    <a:pt x="2657906" y="3556"/>
                  </a:lnTo>
                  <a:lnTo>
                    <a:pt x="2696768" y="3556"/>
                  </a:lnTo>
                  <a:lnTo>
                    <a:pt x="2696768" y="26797"/>
                  </a:lnTo>
                  <a:lnTo>
                    <a:pt x="2707744" y="15109"/>
                  </a:lnTo>
                  <a:lnTo>
                    <a:pt x="2720089" y="6731"/>
                  </a:lnTo>
                  <a:lnTo>
                    <a:pt x="2733791" y="1686"/>
                  </a:lnTo>
                  <a:lnTo>
                    <a:pt x="2748838" y="0"/>
                  </a:lnTo>
                  <a:close/>
                </a:path>
                <a:path w="2947670" h="210820">
                  <a:moveTo>
                    <a:pt x="2550845" y="0"/>
                  </a:moveTo>
                  <a:lnTo>
                    <a:pt x="2592501" y="6604"/>
                  </a:lnTo>
                  <a:lnTo>
                    <a:pt x="2615901" y="37941"/>
                  </a:lnTo>
                  <a:lnTo>
                    <a:pt x="2617266" y="60960"/>
                  </a:lnTo>
                  <a:lnTo>
                    <a:pt x="2616885" y="109728"/>
                  </a:lnTo>
                  <a:lnTo>
                    <a:pt x="2617006" y="119441"/>
                  </a:lnTo>
                  <a:lnTo>
                    <a:pt x="2626410" y="161671"/>
                  </a:lnTo>
                  <a:lnTo>
                    <a:pt x="2585008" y="161671"/>
                  </a:lnTo>
                  <a:lnTo>
                    <a:pt x="2583992" y="158877"/>
                  </a:lnTo>
                  <a:lnTo>
                    <a:pt x="2582595" y="154813"/>
                  </a:lnTo>
                  <a:lnTo>
                    <a:pt x="2580944" y="149352"/>
                  </a:lnTo>
                  <a:lnTo>
                    <a:pt x="2580309" y="146812"/>
                  </a:lnTo>
                  <a:lnTo>
                    <a:pt x="2579801" y="145161"/>
                  </a:lnTo>
                  <a:lnTo>
                    <a:pt x="2579547" y="144399"/>
                  </a:lnTo>
                  <a:lnTo>
                    <a:pt x="2574098" y="149304"/>
                  </a:lnTo>
                  <a:lnTo>
                    <a:pt x="2568435" y="153543"/>
                  </a:lnTo>
                  <a:lnTo>
                    <a:pt x="2530525" y="165227"/>
                  </a:lnTo>
                  <a:lnTo>
                    <a:pt x="2518976" y="164395"/>
                  </a:lnTo>
                  <a:lnTo>
                    <a:pt x="2485897" y="144922"/>
                  </a:lnTo>
                  <a:lnTo>
                    <a:pt x="2478074" y="118491"/>
                  </a:lnTo>
                  <a:lnTo>
                    <a:pt x="2478074" y="109600"/>
                  </a:lnTo>
                  <a:lnTo>
                    <a:pt x="2502331" y="78486"/>
                  </a:lnTo>
                  <a:lnTo>
                    <a:pt x="2549153" y="66119"/>
                  </a:lnTo>
                  <a:lnTo>
                    <a:pt x="2560450" y="63500"/>
                  </a:lnTo>
                  <a:lnTo>
                    <a:pt x="2569485" y="60975"/>
                  </a:lnTo>
                  <a:lnTo>
                    <a:pt x="2576245" y="58547"/>
                  </a:lnTo>
                  <a:lnTo>
                    <a:pt x="2576245" y="54356"/>
                  </a:lnTo>
                  <a:lnTo>
                    <a:pt x="2576245" y="46355"/>
                  </a:lnTo>
                  <a:lnTo>
                    <a:pt x="2574213" y="40639"/>
                  </a:lnTo>
                  <a:lnTo>
                    <a:pt x="2570276" y="37211"/>
                  </a:lnTo>
                  <a:lnTo>
                    <a:pt x="2566339" y="33782"/>
                  </a:lnTo>
                  <a:lnTo>
                    <a:pt x="2558846" y="32004"/>
                  </a:lnTo>
                  <a:lnTo>
                    <a:pt x="2547797" y="32004"/>
                  </a:lnTo>
                  <a:lnTo>
                    <a:pt x="2540431" y="32004"/>
                  </a:lnTo>
                  <a:lnTo>
                    <a:pt x="2520238" y="51816"/>
                  </a:lnTo>
                  <a:lnTo>
                    <a:pt x="2482392" y="44958"/>
                  </a:lnTo>
                  <a:lnTo>
                    <a:pt x="2504363" y="11049"/>
                  </a:lnTo>
                  <a:lnTo>
                    <a:pt x="2536367" y="690"/>
                  </a:lnTo>
                  <a:lnTo>
                    <a:pt x="255084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0850" y="3427857"/>
              <a:ext cx="1553464" cy="30060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5350" y="3437001"/>
              <a:ext cx="3206750" cy="222250"/>
            </a:xfrm>
            <a:custGeom>
              <a:avLst/>
              <a:gdLst/>
              <a:ahLst/>
              <a:cxnLst/>
              <a:rect l="l" t="t" r="r" b="b"/>
              <a:pathLst>
                <a:path w="3206750" h="222250">
                  <a:moveTo>
                    <a:pt x="697445" y="56514"/>
                  </a:moveTo>
                  <a:lnTo>
                    <a:pt x="704518" y="57013"/>
                  </a:lnTo>
                  <a:lnTo>
                    <a:pt x="711447" y="58499"/>
                  </a:lnTo>
                  <a:lnTo>
                    <a:pt x="718234" y="60961"/>
                  </a:lnTo>
                  <a:lnTo>
                    <a:pt x="724877" y="64388"/>
                  </a:lnTo>
                  <a:lnTo>
                    <a:pt x="711923" y="100964"/>
                  </a:lnTo>
                  <a:lnTo>
                    <a:pt x="704938" y="96393"/>
                  </a:lnTo>
                  <a:lnTo>
                    <a:pt x="698334" y="94107"/>
                  </a:lnTo>
                  <a:lnTo>
                    <a:pt x="692365" y="94107"/>
                  </a:lnTo>
                  <a:lnTo>
                    <a:pt x="686523" y="94107"/>
                  </a:lnTo>
                  <a:lnTo>
                    <a:pt x="681570" y="95631"/>
                  </a:lnTo>
                  <a:lnTo>
                    <a:pt x="677506" y="98933"/>
                  </a:lnTo>
                  <a:lnTo>
                    <a:pt x="673442" y="102108"/>
                  </a:lnTo>
                  <a:lnTo>
                    <a:pt x="670140" y="107950"/>
                  </a:lnTo>
                  <a:lnTo>
                    <a:pt x="664533" y="150961"/>
                  </a:lnTo>
                  <a:lnTo>
                    <a:pt x="664298" y="169418"/>
                  </a:lnTo>
                  <a:lnTo>
                    <a:pt x="664298" y="218186"/>
                  </a:lnTo>
                  <a:lnTo>
                    <a:pt x="622515" y="218186"/>
                  </a:lnTo>
                  <a:lnTo>
                    <a:pt x="622515" y="60071"/>
                  </a:lnTo>
                  <a:lnTo>
                    <a:pt x="661377" y="60071"/>
                  </a:lnTo>
                  <a:lnTo>
                    <a:pt x="661377" y="82550"/>
                  </a:lnTo>
                  <a:lnTo>
                    <a:pt x="666211" y="75311"/>
                  </a:lnTo>
                  <a:lnTo>
                    <a:pt x="690714" y="56514"/>
                  </a:lnTo>
                  <a:lnTo>
                    <a:pt x="697445" y="56514"/>
                  </a:lnTo>
                  <a:close/>
                </a:path>
                <a:path w="3206750" h="222250">
                  <a:moveTo>
                    <a:pt x="516978" y="56514"/>
                  </a:moveTo>
                  <a:lnTo>
                    <a:pt x="558634" y="63119"/>
                  </a:lnTo>
                  <a:lnTo>
                    <a:pt x="582034" y="94456"/>
                  </a:lnTo>
                  <a:lnTo>
                    <a:pt x="583399" y="117475"/>
                  </a:lnTo>
                  <a:lnTo>
                    <a:pt x="583018" y="166243"/>
                  </a:lnTo>
                  <a:lnTo>
                    <a:pt x="583139" y="175956"/>
                  </a:lnTo>
                  <a:lnTo>
                    <a:pt x="592543" y="218186"/>
                  </a:lnTo>
                  <a:lnTo>
                    <a:pt x="551141" y="218186"/>
                  </a:lnTo>
                  <a:lnTo>
                    <a:pt x="550125" y="215392"/>
                  </a:lnTo>
                  <a:lnTo>
                    <a:pt x="548728" y="211328"/>
                  </a:lnTo>
                  <a:lnTo>
                    <a:pt x="547077" y="205867"/>
                  </a:lnTo>
                  <a:lnTo>
                    <a:pt x="546442" y="203326"/>
                  </a:lnTo>
                  <a:lnTo>
                    <a:pt x="545934" y="201675"/>
                  </a:lnTo>
                  <a:lnTo>
                    <a:pt x="545680" y="200913"/>
                  </a:lnTo>
                  <a:lnTo>
                    <a:pt x="540231" y="205819"/>
                  </a:lnTo>
                  <a:lnTo>
                    <a:pt x="534568" y="210058"/>
                  </a:lnTo>
                  <a:lnTo>
                    <a:pt x="496658" y="221742"/>
                  </a:lnTo>
                  <a:lnTo>
                    <a:pt x="485109" y="220910"/>
                  </a:lnTo>
                  <a:lnTo>
                    <a:pt x="452030" y="201437"/>
                  </a:lnTo>
                  <a:lnTo>
                    <a:pt x="444207" y="175006"/>
                  </a:lnTo>
                  <a:lnTo>
                    <a:pt x="444207" y="166115"/>
                  </a:lnTo>
                  <a:lnTo>
                    <a:pt x="468464" y="135000"/>
                  </a:lnTo>
                  <a:lnTo>
                    <a:pt x="515286" y="122634"/>
                  </a:lnTo>
                  <a:lnTo>
                    <a:pt x="526583" y="120014"/>
                  </a:lnTo>
                  <a:lnTo>
                    <a:pt x="535618" y="117490"/>
                  </a:lnTo>
                  <a:lnTo>
                    <a:pt x="542378" y="115062"/>
                  </a:lnTo>
                  <a:lnTo>
                    <a:pt x="542378" y="110871"/>
                  </a:lnTo>
                  <a:lnTo>
                    <a:pt x="542378" y="102870"/>
                  </a:lnTo>
                  <a:lnTo>
                    <a:pt x="540346" y="97154"/>
                  </a:lnTo>
                  <a:lnTo>
                    <a:pt x="536409" y="93725"/>
                  </a:lnTo>
                  <a:lnTo>
                    <a:pt x="532472" y="90297"/>
                  </a:lnTo>
                  <a:lnTo>
                    <a:pt x="524979" y="88519"/>
                  </a:lnTo>
                  <a:lnTo>
                    <a:pt x="513930" y="88519"/>
                  </a:lnTo>
                  <a:lnTo>
                    <a:pt x="506564" y="88519"/>
                  </a:lnTo>
                  <a:lnTo>
                    <a:pt x="486371" y="108331"/>
                  </a:lnTo>
                  <a:lnTo>
                    <a:pt x="448525" y="101473"/>
                  </a:lnTo>
                  <a:lnTo>
                    <a:pt x="470496" y="67563"/>
                  </a:lnTo>
                  <a:lnTo>
                    <a:pt x="502500" y="57205"/>
                  </a:lnTo>
                  <a:lnTo>
                    <a:pt x="516978" y="56514"/>
                  </a:lnTo>
                  <a:close/>
                </a:path>
                <a:path w="3206750" h="222250">
                  <a:moveTo>
                    <a:pt x="255625" y="56514"/>
                  </a:moveTo>
                  <a:lnTo>
                    <a:pt x="302145" y="69641"/>
                  </a:lnTo>
                  <a:lnTo>
                    <a:pt x="331604" y="106187"/>
                  </a:lnTo>
                  <a:lnTo>
                    <a:pt x="337337" y="138684"/>
                  </a:lnTo>
                  <a:lnTo>
                    <a:pt x="335889" y="155846"/>
                  </a:lnTo>
                  <a:lnTo>
                    <a:pt x="314185" y="198119"/>
                  </a:lnTo>
                  <a:lnTo>
                    <a:pt x="272739" y="220265"/>
                  </a:lnTo>
                  <a:lnTo>
                    <a:pt x="255930" y="221742"/>
                  </a:lnTo>
                  <a:lnTo>
                    <a:pt x="245188" y="221124"/>
                  </a:lnTo>
                  <a:lnTo>
                    <a:pt x="205209" y="206458"/>
                  </a:lnTo>
                  <a:lnTo>
                    <a:pt x="179994" y="173106"/>
                  </a:lnTo>
                  <a:lnTo>
                    <a:pt x="174218" y="136906"/>
                  </a:lnTo>
                  <a:lnTo>
                    <a:pt x="174859" y="126597"/>
                  </a:lnTo>
                  <a:lnTo>
                    <a:pt x="190160" y="87429"/>
                  </a:lnTo>
                  <a:lnTo>
                    <a:pt x="223273" y="62301"/>
                  </a:lnTo>
                  <a:lnTo>
                    <a:pt x="255625" y="56514"/>
                  </a:lnTo>
                  <a:close/>
                </a:path>
                <a:path w="3206750" h="222250">
                  <a:moveTo>
                    <a:pt x="72326" y="56514"/>
                  </a:moveTo>
                  <a:lnTo>
                    <a:pt x="111618" y="62515"/>
                  </a:lnTo>
                  <a:lnTo>
                    <a:pt x="142278" y="98425"/>
                  </a:lnTo>
                  <a:lnTo>
                    <a:pt x="102831" y="105663"/>
                  </a:lnTo>
                  <a:lnTo>
                    <a:pt x="101142" y="99568"/>
                  </a:lnTo>
                  <a:lnTo>
                    <a:pt x="97942" y="94741"/>
                  </a:lnTo>
                  <a:lnTo>
                    <a:pt x="93230" y="91566"/>
                  </a:lnTo>
                  <a:lnTo>
                    <a:pt x="88518" y="88264"/>
                  </a:lnTo>
                  <a:lnTo>
                    <a:pt x="81800" y="86613"/>
                  </a:lnTo>
                  <a:lnTo>
                    <a:pt x="73063" y="86613"/>
                  </a:lnTo>
                  <a:lnTo>
                    <a:pt x="62052" y="86613"/>
                  </a:lnTo>
                  <a:lnTo>
                    <a:pt x="54165" y="88137"/>
                  </a:lnTo>
                  <a:lnTo>
                    <a:pt x="49403" y="91186"/>
                  </a:lnTo>
                  <a:lnTo>
                    <a:pt x="46228" y="93472"/>
                  </a:lnTo>
                  <a:lnTo>
                    <a:pt x="44640" y="96265"/>
                  </a:lnTo>
                  <a:lnTo>
                    <a:pt x="44640" y="99695"/>
                  </a:lnTo>
                  <a:lnTo>
                    <a:pt x="44640" y="102743"/>
                  </a:lnTo>
                  <a:lnTo>
                    <a:pt x="87871" y="118999"/>
                  </a:lnTo>
                  <a:lnTo>
                    <a:pt x="103318" y="123023"/>
                  </a:lnTo>
                  <a:lnTo>
                    <a:pt x="140265" y="143815"/>
                  </a:lnTo>
                  <a:lnTo>
                    <a:pt x="147637" y="168783"/>
                  </a:lnTo>
                  <a:lnTo>
                    <a:pt x="146501" y="179260"/>
                  </a:lnTo>
                  <a:lnTo>
                    <a:pt x="119310" y="212955"/>
                  </a:lnTo>
                  <a:lnTo>
                    <a:pt x="75742" y="221742"/>
                  </a:lnTo>
                  <a:lnTo>
                    <a:pt x="60438" y="220930"/>
                  </a:lnTo>
                  <a:lnTo>
                    <a:pt x="16027" y="201515"/>
                  </a:lnTo>
                  <a:lnTo>
                    <a:pt x="0" y="173100"/>
                  </a:lnTo>
                  <a:lnTo>
                    <a:pt x="41960" y="166624"/>
                  </a:lnTo>
                  <a:lnTo>
                    <a:pt x="43751" y="174879"/>
                  </a:lnTo>
                  <a:lnTo>
                    <a:pt x="47371" y="180975"/>
                  </a:lnTo>
                  <a:lnTo>
                    <a:pt x="52831" y="185166"/>
                  </a:lnTo>
                  <a:lnTo>
                    <a:pt x="58280" y="189484"/>
                  </a:lnTo>
                  <a:lnTo>
                    <a:pt x="65925" y="191516"/>
                  </a:lnTo>
                  <a:lnTo>
                    <a:pt x="75742" y="191516"/>
                  </a:lnTo>
                  <a:lnTo>
                    <a:pt x="86563" y="191516"/>
                  </a:lnTo>
                  <a:lnTo>
                    <a:pt x="94703" y="189611"/>
                  </a:lnTo>
                  <a:lnTo>
                    <a:pt x="100152" y="185547"/>
                  </a:lnTo>
                  <a:lnTo>
                    <a:pt x="103822" y="182753"/>
                  </a:lnTo>
                  <a:lnTo>
                    <a:pt x="105663" y="179069"/>
                  </a:lnTo>
                  <a:lnTo>
                    <a:pt x="105663" y="174371"/>
                  </a:lnTo>
                  <a:lnTo>
                    <a:pt x="105663" y="171196"/>
                  </a:lnTo>
                  <a:lnTo>
                    <a:pt x="88696" y="161036"/>
                  </a:lnTo>
                  <a:lnTo>
                    <a:pt x="65713" y="155555"/>
                  </a:lnTo>
                  <a:lnTo>
                    <a:pt x="24549" y="140588"/>
                  </a:lnTo>
                  <a:lnTo>
                    <a:pt x="5803" y="105028"/>
                  </a:lnTo>
                  <a:lnTo>
                    <a:pt x="6816" y="95220"/>
                  </a:lnTo>
                  <a:lnTo>
                    <a:pt x="31246" y="64390"/>
                  </a:lnTo>
                  <a:lnTo>
                    <a:pt x="56401" y="57394"/>
                  </a:lnTo>
                  <a:lnTo>
                    <a:pt x="72326" y="56514"/>
                  </a:lnTo>
                  <a:close/>
                </a:path>
                <a:path w="3206750" h="222250">
                  <a:moveTo>
                    <a:pt x="3164293" y="0"/>
                  </a:moveTo>
                  <a:lnTo>
                    <a:pt x="3206203" y="0"/>
                  </a:lnTo>
                  <a:lnTo>
                    <a:pt x="3206203" y="218186"/>
                  </a:lnTo>
                  <a:lnTo>
                    <a:pt x="3167341" y="218186"/>
                  </a:lnTo>
                  <a:lnTo>
                    <a:pt x="3167341" y="194944"/>
                  </a:lnTo>
                  <a:lnTo>
                    <a:pt x="3162269" y="201279"/>
                  </a:lnTo>
                  <a:lnTo>
                    <a:pt x="3124604" y="221335"/>
                  </a:lnTo>
                  <a:lnTo>
                    <a:pt x="3117938" y="221742"/>
                  </a:lnTo>
                  <a:lnTo>
                    <a:pt x="3104796" y="220362"/>
                  </a:lnTo>
                  <a:lnTo>
                    <a:pt x="3071202" y="199771"/>
                  </a:lnTo>
                  <a:lnTo>
                    <a:pt x="3052986" y="157104"/>
                  </a:lnTo>
                  <a:lnTo>
                    <a:pt x="3051771" y="138557"/>
                  </a:lnTo>
                  <a:lnTo>
                    <a:pt x="3052960" y="119671"/>
                  </a:lnTo>
                  <a:lnTo>
                    <a:pt x="3070694" y="77470"/>
                  </a:lnTo>
                  <a:lnTo>
                    <a:pt x="3104663" y="57824"/>
                  </a:lnTo>
                  <a:lnTo>
                    <a:pt x="3118446" y="56514"/>
                  </a:lnTo>
                  <a:lnTo>
                    <a:pt x="3131254" y="57896"/>
                  </a:lnTo>
                  <a:lnTo>
                    <a:pt x="3143180" y="62039"/>
                  </a:lnTo>
                  <a:lnTo>
                    <a:pt x="3154201" y="68945"/>
                  </a:lnTo>
                  <a:lnTo>
                    <a:pt x="3164293" y="78612"/>
                  </a:lnTo>
                  <a:lnTo>
                    <a:pt x="3164293" y="0"/>
                  </a:lnTo>
                  <a:close/>
                </a:path>
                <a:path w="3206750" h="222250">
                  <a:moveTo>
                    <a:pt x="2451569" y="0"/>
                  </a:moveTo>
                  <a:lnTo>
                    <a:pt x="2493479" y="0"/>
                  </a:lnTo>
                  <a:lnTo>
                    <a:pt x="2493479" y="218186"/>
                  </a:lnTo>
                  <a:lnTo>
                    <a:pt x="2451569" y="218186"/>
                  </a:lnTo>
                  <a:lnTo>
                    <a:pt x="2451569" y="0"/>
                  </a:lnTo>
                  <a:close/>
                </a:path>
                <a:path w="3206750" h="222250">
                  <a:moveTo>
                    <a:pt x="369824" y="0"/>
                  </a:moveTo>
                  <a:lnTo>
                    <a:pt x="411645" y="0"/>
                  </a:lnTo>
                  <a:lnTo>
                    <a:pt x="411645" y="218186"/>
                  </a:lnTo>
                  <a:lnTo>
                    <a:pt x="369824" y="218186"/>
                  </a:lnTo>
                  <a:lnTo>
                    <a:pt x="36982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165346" y="3424173"/>
            <a:ext cx="3369945" cy="304800"/>
            <a:chOff x="4165346" y="3424173"/>
            <a:chExt cx="3369945" cy="304800"/>
          </a:xfrm>
        </p:grpSpPr>
        <p:sp>
          <p:nvSpPr>
            <p:cNvPr id="47" name="object 47"/>
            <p:cNvSpPr/>
            <p:nvPr/>
          </p:nvSpPr>
          <p:spPr>
            <a:xfrm>
              <a:off x="4174490" y="3433317"/>
              <a:ext cx="1134490" cy="2254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74490" y="3433317"/>
              <a:ext cx="1134745" cy="225425"/>
            </a:xfrm>
            <a:custGeom>
              <a:avLst/>
              <a:gdLst/>
              <a:ahLst/>
              <a:cxnLst/>
              <a:rect l="l" t="t" r="r" b="b"/>
              <a:pathLst>
                <a:path w="1134745" h="225425">
                  <a:moveTo>
                    <a:pt x="344932" y="94361"/>
                  </a:moveTo>
                  <a:lnTo>
                    <a:pt x="309086" y="122078"/>
                  </a:lnTo>
                  <a:lnTo>
                    <a:pt x="306324" y="142875"/>
                  </a:lnTo>
                  <a:lnTo>
                    <a:pt x="307014" y="153920"/>
                  </a:lnTo>
                  <a:lnTo>
                    <a:pt x="329866" y="188245"/>
                  </a:lnTo>
                  <a:lnTo>
                    <a:pt x="344932" y="191389"/>
                  </a:lnTo>
                  <a:lnTo>
                    <a:pt x="352790" y="190603"/>
                  </a:lnTo>
                  <a:lnTo>
                    <a:pt x="380761" y="163512"/>
                  </a:lnTo>
                  <a:lnTo>
                    <a:pt x="383539" y="142494"/>
                  </a:lnTo>
                  <a:lnTo>
                    <a:pt x="382847" y="131560"/>
                  </a:lnTo>
                  <a:lnTo>
                    <a:pt x="359981" y="97440"/>
                  </a:lnTo>
                  <a:lnTo>
                    <a:pt x="344932" y="94361"/>
                  </a:lnTo>
                  <a:close/>
                </a:path>
                <a:path w="1134745" h="225425">
                  <a:moveTo>
                    <a:pt x="809879" y="92202"/>
                  </a:moveTo>
                  <a:lnTo>
                    <a:pt x="800735" y="92202"/>
                  </a:lnTo>
                  <a:lnTo>
                    <a:pt x="793242" y="95504"/>
                  </a:lnTo>
                  <a:lnTo>
                    <a:pt x="778510" y="129286"/>
                  </a:lnTo>
                  <a:lnTo>
                    <a:pt x="840994" y="129286"/>
                  </a:lnTo>
                  <a:lnTo>
                    <a:pt x="818388" y="92202"/>
                  </a:lnTo>
                  <a:lnTo>
                    <a:pt x="809879" y="92202"/>
                  </a:lnTo>
                  <a:close/>
                </a:path>
                <a:path w="1134745" h="225425">
                  <a:moveTo>
                    <a:pt x="76581" y="92202"/>
                  </a:moveTo>
                  <a:lnTo>
                    <a:pt x="44021" y="118665"/>
                  </a:lnTo>
                  <a:lnTo>
                    <a:pt x="41529" y="139446"/>
                  </a:lnTo>
                  <a:lnTo>
                    <a:pt x="42007" y="150925"/>
                  </a:lnTo>
                  <a:lnTo>
                    <a:pt x="61928" y="188229"/>
                  </a:lnTo>
                  <a:lnTo>
                    <a:pt x="78105" y="192405"/>
                  </a:lnTo>
                  <a:lnTo>
                    <a:pt x="84796" y="191666"/>
                  </a:lnTo>
                  <a:lnTo>
                    <a:pt x="110888" y="155162"/>
                  </a:lnTo>
                  <a:lnTo>
                    <a:pt x="111506" y="143256"/>
                  </a:lnTo>
                  <a:lnTo>
                    <a:pt x="110888" y="130663"/>
                  </a:lnTo>
                  <a:lnTo>
                    <a:pt x="90487" y="95234"/>
                  </a:lnTo>
                  <a:lnTo>
                    <a:pt x="76581" y="92202"/>
                  </a:lnTo>
                  <a:close/>
                </a:path>
                <a:path w="1134745" h="225425">
                  <a:moveTo>
                    <a:pt x="560197" y="63754"/>
                  </a:moveTo>
                  <a:lnTo>
                    <a:pt x="602107" y="63754"/>
                  </a:lnTo>
                  <a:lnTo>
                    <a:pt x="602107" y="136398"/>
                  </a:lnTo>
                  <a:lnTo>
                    <a:pt x="602249" y="151467"/>
                  </a:lnTo>
                  <a:lnTo>
                    <a:pt x="612775" y="189230"/>
                  </a:lnTo>
                  <a:lnTo>
                    <a:pt x="622046" y="193548"/>
                  </a:lnTo>
                  <a:lnTo>
                    <a:pt x="628269" y="193548"/>
                  </a:lnTo>
                  <a:lnTo>
                    <a:pt x="635381" y="193548"/>
                  </a:lnTo>
                  <a:lnTo>
                    <a:pt x="661400" y="158099"/>
                  </a:lnTo>
                  <a:lnTo>
                    <a:pt x="662177" y="130429"/>
                  </a:lnTo>
                  <a:lnTo>
                    <a:pt x="662177" y="63754"/>
                  </a:lnTo>
                  <a:lnTo>
                    <a:pt x="703961" y="63754"/>
                  </a:lnTo>
                  <a:lnTo>
                    <a:pt x="703961" y="221869"/>
                  </a:lnTo>
                  <a:lnTo>
                    <a:pt x="665099" y="221869"/>
                  </a:lnTo>
                  <a:lnTo>
                    <a:pt x="665099" y="198247"/>
                  </a:lnTo>
                  <a:lnTo>
                    <a:pt x="660477" y="204202"/>
                  </a:lnTo>
                  <a:lnTo>
                    <a:pt x="620490" y="224972"/>
                  </a:lnTo>
                  <a:lnTo>
                    <a:pt x="612775" y="225425"/>
                  </a:lnTo>
                  <a:lnTo>
                    <a:pt x="604988" y="224994"/>
                  </a:lnTo>
                  <a:lnTo>
                    <a:pt x="569126" y="204759"/>
                  </a:lnTo>
                  <a:lnTo>
                    <a:pt x="560197" y="163830"/>
                  </a:lnTo>
                  <a:lnTo>
                    <a:pt x="560197" y="63754"/>
                  </a:lnTo>
                  <a:close/>
                </a:path>
                <a:path w="1134745" h="225425">
                  <a:moveTo>
                    <a:pt x="187706" y="63754"/>
                  </a:moveTo>
                  <a:lnTo>
                    <a:pt x="229615" y="63754"/>
                  </a:lnTo>
                  <a:lnTo>
                    <a:pt x="229615" y="221869"/>
                  </a:lnTo>
                  <a:lnTo>
                    <a:pt x="187706" y="221869"/>
                  </a:lnTo>
                  <a:lnTo>
                    <a:pt x="187706" y="63754"/>
                  </a:lnTo>
                  <a:close/>
                </a:path>
                <a:path w="1134745" h="225425">
                  <a:moveTo>
                    <a:pt x="1059180" y="60198"/>
                  </a:moveTo>
                  <a:lnTo>
                    <a:pt x="1098434" y="66198"/>
                  </a:lnTo>
                  <a:lnTo>
                    <a:pt x="1129157" y="102108"/>
                  </a:lnTo>
                  <a:lnTo>
                    <a:pt x="1089660" y="109347"/>
                  </a:lnTo>
                  <a:lnTo>
                    <a:pt x="1088009" y="103251"/>
                  </a:lnTo>
                  <a:lnTo>
                    <a:pt x="1084834" y="98425"/>
                  </a:lnTo>
                  <a:lnTo>
                    <a:pt x="1080008" y="95250"/>
                  </a:lnTo>
                  <a:lnTo>
                    <a:pt x="1075309" y="91948"/>
                  </a:lnTo>
                  <a:lnTo>
                    <a:pt x="1068577" y="90297"/>
                  </a:lnTo>
                  <a:lnTo>
                    <a:pt x="1059942" y="90297"/>
                  </a:lnTo>
                  <a:lnTo>
                    <a:pt x="1048893" y="90297"/>
                  </a:lnTo>
                  <a:lnTo>
                    <a:pt x="1041019" y="91821"/>
                  </a:lnTo>
                  <a:lnTo>
                    <a:pt x="1036193" y="94869"/>
                  </a:lnTo>
                  <a:lnTo>
                    <a:pt x="1033018" y="97155"/>
                  </a:lnTo>
                  <a:lnTo>
                    <a:pt x="1031494" y="99949"/>
                  </a:lnTo>
                  <a:lnTo>
                    <a:pt x="1031494" y="103378"/>
                  </a:lnTo>
                  <a:lnTo>
                    <a:pt x="1031494" y="106426"/>
                  </a:lnTo>
                  <a:lnTo>
                    <a:pt x="1074674" y="122682"/>
                  </a:lnTo>
                  <a:lnTo>
                    <a:pt x="1090156" y="126706"/>
                  </a:lnTo>
                  <a:lnTo>
                    <a:pt x="1127097" y="147498"/>
                  </a:lnTo>
                  <a:lnTo>
                    <a:pt x="1134490" y="172466"/>
                  </a:lnTo>
                  <a:lnTo>
                    <a:pt x="1133349" y="182943"/>
                  </a:lnTo>
                  <a:lnTo>
                    <a:pt x="1106114" y="216638"/>
                  </a:lnTo>
                  <a:lnTo>
                    <a:pt x="1062609" y="225425"/>
                  </a:lnTo>
                  <a:lnTo>
                    <a:pt x="1047271" y="224613"/>
                  </a:lnTo>
                  <a:lnTo>
                    <a:pt x="1002827" y="205198"/>
                  </a:lnTo>
                  <a:lnTo>
                    <a:pt x="986789" y="176784"/>
                  </a:lnTo>
                  <a:lnTo>
                    <a:pt x="1028826" y="170307"/>
                  </a:lnTo>
                  <a:lnTo>
                    <a:pt x="1030605" y="178562"/>
                  </a:lnTo>
                  <a:lnTo>
                    <a:pt x="1034161" y="184658"/>
                  </a:lnTo>
                  <a:lnTo>
                    <a:pt x="1039622" y="188849"/>
                  </a:lnTo>
                  <a:lnTo>
                    <a:pt x="1045083" y="193167"/>
                  </a:lnTo>
                  <a:lnTo>
                    <a:pt x="1052702" y="195199"/>
                  </a:lnTo>
                  <a:lnTo>
                    <a:pt x="1062609" y="195199"/>
                  </a:lnTo>
                  <a:lnTo>
                    <a:pt x="1073404" y="195199"/>
                  </a:lnTo>
                  <a:lnTo>
                    <a:pt x="1081532" y="193294"/>
                  </a:lnTo>
                  <a:lnTo>
                    <a:pt x="1086993" y="189230"/>
                  </a:lnTo>
                  <a:lnTo>
                    <a:pt x="1090676" y="186436"/>
                  </a:lnTo>
                  <a:lnTo>
                    <a:pt x="1092454" y="182753"/>
                  </a:lnTo>
                  <a:lnTo>
                    <a:pt x="1092454" y="178054"/>
                  </a:lnTo>
                  <a:lnTo>
                    <a:pt x="1092454" y="174879"/>
                  </a:lnTo>
                  <a:lnTo>
                    <a:pt x="1075563" y="164719"/>
                  </a:lnTo>
                  <a:lnTo>
                    <a:pt x="1052558" y="159238"/>
                  </a:lnTo>
                  <a:lnTo>
                    <a:pt x="1011427" y="144272"/>
                  </a:lnTo>
                  <a:lnTo>
                    <a:pt x="992632" y="108712"/>
                  </a:lnTo>
                  <a:lnTo>
                    <a:pt x="993653" y="98903"/>
                  </a:lnTo>
                  <a:lnTo>
                    <a:pt x="1018103" y="68073"/>
                  </a:lnTo>
                  <a:lnTo>
                    <a:pt x="1043249" y="61077"/>
                  </a:lnTo>
                  <a:lnTo>
                    <a:pt x="1059180" y="60198"/>
                  </a:lnTo>
                  <a:close/>
                </a:path>
                <a:path w="1134745" h="225425">
                  <a:moveTo>
                    <a:pt x="807338" y="60198"/>
                  </a:moveTo>
                  <a:lnTo>
                    <a:pt x="851844" y="73324"/>
                  </a:lnTo>
                  <a:lnTo>
                    <a:pt x="878030" y="113014"/>
                  </a:lnTo>
                  <a:lnTo>
                    <a:pt x="882523" y="154940"/>
                  </a:lnTo>
                  <a:lnTo>
                    <a:pt x="777748" y="154940"/>
                  </a:lnTo>
                  <a:lnTo>
                    <a:pt x="778529" y="163679"/>
                  </a:lnTo>
                  <a:lnTo>
                    <a:pt x="804979" y="193540"/>
                  </a:lnTo>
                  <a:lnTo>
                    <a:pt x="811911" y="194183"/>
                  </a:lnTo>
                  <a:lnTo>
                    <a:pt x="818514" y="194183"/>
                  </a:lnTo>
                  <a:lnTo>
                    <a:pt x="838581" y="171577"/>
                  </a:lnTo>
                  <a:lnTo>
                    <a:pt x="880237" y="178562"/>
                  </a:lnTo>
                  <a:lnTo>
                    <a:pt x="854837" y="213487"/>
                  </a:lnTo>
                  <a:lnTo>
                    <a:pt x="811530" y="225425"/>
                  </a:lnTo>
                  <a:lnTo>
                    <a:pt x="792216" y="223736"/>
                  </a:lnTo>
                  <a:lnTo>
                    <a:pt x="750443" y="198501"/>
                  </a:lnTo>
                  <a:lnTo>
                    <a:pt x="735798" y="159781"/>
                  </a:lnTo>
                  <a:lnTo>
                    <a:pt x="734822" y="144018"/>
                  </a:lnTo>
                  <a:lnTo>
                    <a:pt x="736107" y="125448"/>
                  </a:lnTo>
                  <a:lnTo>
                    <a:pt x="755396" y="82550"/>
                  </a:lnTo>
                  <a:lnTo>
                    <a:pt x="792311" y="61600"/>
                  </a:lnTo>
                  <a:lnTo>
                    <a:pt x="807338" y="60198"/>
                  </a:lnTo>
                  <a:close/>
                </a:path>
                <a:path w="1134745" h="225425">
                  <a:moveTo>
                    <a:pt x="344805" y="60198"/>
                  </a:moveTo>
                  <a:lnTo>
                    <a:pt x="391346" y="73324"/>
                  </a:lnTo>
                  <a:lnTo>
                    <a:pt x="420750" y="109870"/>
                  </a:lnTo>
                  <a:lnTo>
                    <a:pt x="426465" y="142367"/>
                  </a:lnTo>
                  <a:lnTo>
                    <a:pt x="425033" y="159529"/>
                  </a:lnTo>
                  <a:lnTo>
                    <a:pt x="403351" y="201803"/>
                  </a:lnTo>
                  <a:lnTo>
                    <a:pt x="361918" y="223948"/>
                  </a:lnTo>
                  <a:lnTo>
                    <a:pt x="345059" y="225425"/>
                  </a:lnTo>
                  <a:lnTo>
                    <a:pt x="334339" y="224807"/>
                  </a:lnTo>
                  <a:lnTo>
                    <a:pt x="294419" y="210141"/>
                  </a:lnTo>
                  <a:lnTo>
                    <a:pt x="269184" y="176789"/>
                  </a:lnTo>
                  <a:lnTo>
                    <a:pt x="263398" y="140589"/>
                  </a:lnTo>
                  <a:lnTo>
                    <a:pt x="264040" y="130280"/>
                  </a:lnTo>
                  <a:lnTo>
                    <a:pt x="279354" y="91112"/>
                  </a:lnTo>
                  <a:lnTo>
                    <a:pt x="312461" y="65984"/>
                  </a:lnTo>
                  <a:lnTo>
                    <a:pt x="344805" y="60198"/>
                  </a:lnTo>
                  <a:close/>
                </a:path>
                <a:path w="1134745" h="225425">
                  <a:moveTo>
                    <a:pt x="916177" y="3683"/>
                  </a:moveTo>
                  <a:lnTo>
                    <a:pt x="958088" y="3683"/>
                  </a:lnTo>
                  <a:lnTo>
                    <a:pt x="958088" y="221869"/>
                  </a:lnTo>
                  <a:lnTo>
                    <a:pt x="916177" y="221869"/>
                  </a:lnTo>
                  <a:lnTo>
                    <a:pt x="916177" y="3683"/>
                  </a:lnTo>
                  <a:close/>
                </a:path>
                <a:path w="1134745" h="225425">
                  <a:moveTo>
                    <a:pt x="187706" y="3683"/>
                  </a:moveTo>
                  <a:lnTo>
                    <a:pt x="229615" y="3683"/>
                  </a:lnTo>
                  <a:lnTo>
                    <a:pt x="229615" y="42418"/>
                  </a:lnTo>
                  <a:lnTo>
                    <a:pt x="187706" y="42418"/>
                  </a:lnTo>
                  <a:lnTo>
                    <a:pt x="187706" y="3683"/>
                  </a:lnTo>
                  <a:close/>
                </a:path>
                <a:path w="1134745" h="225425">
                  <a:moveTo>
                    <a:pt x="0" y="3683"/>
                  </a:moveTo>
                  <a:lnTo>
                    <a:pt x="41783" y="3683"/>
                  </a:lnTo>
                  <a:lnTo>
                    <a:pt x="41783" y="82296"/>
                  </a:lnTo>
                  <a:lnTo>
                    <a:pt x="51929" y="72628"/>
                  </a:lnTo>
                  <a:lnTo>
                    <a:pt x="62944" y="65722"/>
                  </a:lnTo>
                  <a:lnTo>
                    <a:pt x="74840" y="61579"/>
                  </a:lnTo>
                  <a:lnTo>
                    <a:pt x="87630" y="60198"/>
                  </a:lnTo>
                  <a:lnTo>
                    <a:pt x="101469" y="61507"/>
                  </a:lnTo>
                  <a:lnTo>
                    <a:pt x="135509" y="81153"/>
                  </a:lnTo>
                  <a:lnTo>
                    <a:pt x="153136" y="122765"/>
                  </a:lnTo>
                  <a:lnTo>
                    <a:pt x="154305" y="141224"/>
                  </a:lnTo>
                  <a:lnTo>
                    <a:pt x="153112" y="160272"/>
                  </a:lnTo>
                  <a:lnTo>
                    <a:pt x="135127" y="203581"/>
                  </a:lnTo>
                  <a:lnTo>
                    <a:pt x="101552" y="224065"/>
                  </a:lnTo>
                  <a:lnTo>
                    <a:pt x="88264" y="225425"/>
                  </a:lnTo>
                  <a:lnTo>
                    <a:pt x="81526" y="224998"/>
                  </a:lnTo>
                  <a:lnTo>
                    <a:pt x="43860" y="204870"/>
                  </a:lnTo>
                  <a:lnTo>
                    <a:pt x="38862" y="198628"/>
                  </a:lnTo>
                  <a:lnTo>
                    <a:pt x="38862" y="221869"/>
                  </a:lnTo>
                  <a:lnTo>
                    <a:pt x="0" y="221869"/>
                  </a:lnTo>
                  <a:lnTo>
                    <a:pt x="0" y="3683"/>
                  </a:lnTo>
                  <a:close/>
                </a:path>
                <a:path w="1134745" h="225425">
                  <a:moveTo>
                    <a:pt x="512572" y="0"/>
                  </a:moveTo>
                  <a:lnTo>
                    <a:pt x="521477" y="333"/>
                  </a:lnTo>
                  <a:lnTo>
                    <a:pt x="530288" y="1333"/>
                  </a:lnTo>
                  <a:lnTo>
                    <a:pt x="539003" y="3000"/>
                  </a:lnTo>
                  <a:lnTo>
                    <a:pt x="547624" y="5334"/>
                  </a:lnTo>
                  <a:lnTo>
                    <a:pt x="541909" y="34544"/>
                  </a:lnTo>
                  <a:lnTo>
                    <a:pt x="535305" y="32893"/>
                  </a:lnTo>
                  <a:lnTo>
                    <a:pt x="528827" y="32131"/>
                  </a:lnTo>
                  <a:lnTo>
                    <a:pt x="522732" y="32131"/>
                  </a:lnTo>
                  <a:lnTo>
                    <a:pt x="516636" y="32131"/>
                  </a:lnTo>
                  <a:lnTo>
                    <a:pt x="512318" y="33528"/>
                  </a:lnTo>
                  <a:lnTo>
                    <a:pt x="509650" y="36322"/>
                  </a:lnTo>
                  <a:lnTo>
                    <a:pt x="507111" y="39116"/>
                  </a:lnTo>
                  <a:lnTo>
                    <a:pt x="505713" y="44577"/>
                  </a:lnTo>
                  <a:lnTo>
                    <a:pt x="505713" y="52705"/>
                  </a:lnTo>
                  <a:lnTo>
                    <a:pt x="505713" y="63754"/>
                  </a:lnTo>
                  <a:lnTo>
                    <a:pt x="536956" y="63754"/>
                  </a:lnTo>
                  <a:lnTo>
                    <a:pt x="536956" y="96647"/>
                  </a:lnTo>
                  <a:lnTo>
                    <a:pt x="505713" y="96647"/>
                  </a:lnTo>
                  <a:lnTo>
                    <a:pt x="505713" y="221869"/>
                  </a:lnTo>
                  <a:lnTo>
                    <a:pt x="463931" y="221869"/>
                  </a:lnTo>
                  <a:lnTo>
                    <a:pt x="463931" y="96647"/>
                  </a:lnTo>
                  <a:lnTo>
                    <a:pt x="440689" y="96647"/>
                  </a:lnTo>
                  <a:lnTo>
                    <a:pt x="440689" y="63754"/>
                  </a:lnTo>
                  <a:lnTo>
                    <a:pt x="463931" y="63754"/>
                  </a:lnTo>
                  <a:lnTo>
                    <a:pt x="463931" y="51943"/>
                  </a:lnTo>
                  <a:lnTo>
                    <a:pt x="476250" y="10287"/>
                  </a:lnTo>
                  <a:lnTo>
                    <a:pt x="504263" y="380"/>
                  </a:lnTo>
                  <a:lnTo>
                    <a:pt x="5125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33365" y="3433317"/>
              <a:ext cx="2192655" cy="28600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29856" y="3493515"/>
              <a:ext cx="296545" cy="165735"/>
            </a:xfrm>
            <a:custGeom>
              <a:avLst/>
              <a:gdLst/>
              <a:ahLst/>
              <a:cxnLst/>
              <a:rect l="l" t="t" r="r" b="b"/>
              <a:pathLst>
                <a:path w="296545" h="165735">
                  <a:moveTo>
                    <a:pt x="81534" y="34162"/>
                  </a:moveTo>
                  <a:lnTo>
                    <a:pt x="45688" y="61880"/>
                  </a:lnTo>
                  <a:lnTo>
                    <a:pt x="42925" y="82676"/>
                  </a:lnTo>
                  <a:lnTo>
                    <a:pt x="43616" y="93722"/>
                  </a:lnTo>
                  <a:lnTo>
                    <a:pt x="66468" y="128047"/>
                  </a:lnTo>
                  <a:lnTo>
                    <a:pt x="81534" y="131191"/>
                  </a:lnTo>
                  <a:lnTo>
                    <a:pt x="89392" y="130405"/>
                  </a:lnTo>
                  <a:lnTo>
                    <a:pt x="117363" y="103314"/>
                  </a:lnTo>
                  <a:lnTo>
                    <a:pt x="120142" y="82296"/>
                  </a:lnTo>
                  <a:lnTo>
                    <a:pt x="119449" y="71362"/>
                  </a:lnTo>
                  <a:lnTo>
                    <a:pt x="96583" y="37242"/>
                  </a:lnTo>
                  <a:lnTo>
                    <a:pt x="81534" y="34162"/>
                  </a:lnTo>
                  <a:close/>
                </a:path>
                <a:path w="296545" h="165735">
                  <a:moveTo>
                    <a:pt x="268732" y="0"/>
                  </a:moveTo>
                  <a:lnTo>
                    <a:pt x="275804" y="498"/>
                  </a:lnTo>
                  <a:lnTo>
                    <a:pt x="282733" y="1984"/>
                  </a:lnTo>
                  <a:lnTo>
                    <a:pt x="289520" y="4446"/>
                  </a:lnTo>
                  <a:lnTo>
                    <a:pt x="296164" y="7874"/>
                  </a:lnTo>
                  <a:lnTo>
                    <a:pt x="283210" y="44450"/>
                  </a:lnTo>
                  <a:lnTo>
                    <a:pt x="276225" y="39878"/>
                  </a:lnTo>
                  <a:lnTo>
                    <a:pt x="269621" y="37592"/>
                  </a:lnTo>
                  <a:lnTo>
                    <a:pt x="263651" y="37592"/>
                  </a:lnTo>
                  <a:lnTo>
                    <a:pt x="257810" y="37592"/>
                  </a:lnTo>
                  <a:lnTo>
                    <a:pt x="252857" y="39116"/>
                  </a:lnTo>
                  <a:lnTo>
                    <a:pt x="248793" y="42418"/>
                  </a:lnTo>
                  <a:lnTo>
                    <a:pt x="244728" y="45593"/>
                  </a:lnTo>
                  <a:lnTo>
                    <a:pt x="241426" y="51435"/>
                  </a:lnTo>
                  <a:lnTo>
                    <a:pt x="235819" y="94446"/>
                  </a:lnTo>
                  <a:lnTo>
                    <a:pt x="235585" y="112903"/>
                  </a:lnTo>
                  <a:lnTo>
                    <a:pt x="235585" y="161671"/>
                  </a:lnTo>
                  <a:lnTo>
                    <a:pt x="193801" y="161671"/>
                  </a:lnTo>
                  <a:lnTo>
                    <a:pt x="193801" y="3556"/>
                  </a:lnTo>
                  <a:lnTo>
                    <a:pt x="232664" y="3556"/>
                  </a:lnTo>
                  <a:lnTo>
                    <a:pt x="232664" y="26035"/>
                  </a:lnTo>
                  <a:lnTo>
                    <a:pt x="237497" y="18796"/>
                  </a:lnTo>
                  <a:lnTo>
                    <a:pt x="262000" y="0"/>
                  </a:lnTo>
                  <a:lnTo>
                    <a:pt x="268732" y="0"/>
                  </a:lnTo>
                  <a:close/>
                </a:path>
                <a:path w="296545" h="165735">
                  <a:moveTo>
                    <a:pt x="81407" y="0"/>
                  </a:moveTo>
                  <a:lnTo>
                    <a:pt x="127948" y="13126"/>
                  </a:lnTo>
                  <a:lnTo>
                    <a:pt x="157352" y="49672"/>
                  </a:lnTo>
                  <a:lnTo>
                    <a:pt x="163068" y="82169"/>
                  </a:lnTo>
                  <a:lnTo>
                    <a:pt x="161635" y="99331"/>
                  </a:lnTo>
                  <a:lnTo>
                    <a:pt x="139953" y="141605"/>
                  </a:lnTo>
                  <a:lnTo>
                    <a:pt x="98520" y="163750"/>
                  </a:lnTo>
                  <a:lnTo>
                    <a:pt x="81661" y="165227"/>
                  </a:lnTo>
                  <a:lnTo>
                    <a:pt x="70941" y="164609"/>
                  </a:lnTo>
                  <a:lnTo>
                    <a:pt x="31021" y="149943"/>
                  </a:lnTo>
                  <a:lnTo>
                    <a:pt x="5786" y="116591"/>
                  </a:lnTo>
                  <a:lnTo>
                    <a:pt x="0" y="80391"/>
                  </a:lnTo>
                  <a:lnTo>
                    <a:pt x="642" y="70082"/>
                  </a:lnTo>
                  <a:lnTo>
                    <a:pt x="15956" y="30914"/>
                  </a:lnTo>
                  <a:lnTo>
                    <a:pt x="49063" y="5786"/>
                  </a:lnTo>
                  <a:lnTo>
                    <a:pt x="814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09514" y="3427856"/>
              <a:ext cx="1510791" cy="24003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33365" y="3433317"/>
              <a:ext cx="1892935" cy="286385"/>
            </a:xfrm>
            <a:custGeom>
              <a:avLst/>
              <a:gdLst/>
              <a:ahLst/>
              <a:cxnLst/>
              <a:rect l="l" t="t" r="r" b="b"/>
              <a:pathLst>
                <a:path w="1892934" h="286385">
                  <a:moveTo>
                    <a:pt x="1857629" y="0"/>
                  </a:moveTo>
                  <a:lnTo>
                    <a:pt x="1866534" y="333"/>
                  </a:lnTo>
                  <a:lnTo>
                    <a:pt x="1875345" y="1333"/>
                  </a:lnTo>
                  <a:lnTo>
                    <a:pt x="1884060" y="3000"/>
                  </a:lnTo>
                  <a:lnTo>
                    <a:pt x="1892681" y="5334"/>
                  </a:lnTo>
                  <a:lnTo>
                    <a:pt x="1886965" y="34544"/>
                  </a:lnTo>
                  <a:lnTo>
                    <a:pt x="1880362" y="32893"/>
                  </a:lnTo>
                  <a:lnTo>
                    <a:pt x="1873885" y="32131"/>
                  </a:lnTo>
                  <a:lnTo>
                    <a:pt x="1867789" y="32131"/>
                  </a:lnTo>
                  <a:lnTo>
                    <a:pt x="1861692" y="32131"/>
                  </a:lnTo>
                  <a:lnTo>
                    <a:pt x="1857375" y="33528"/>
                  </a:lnTo>
                  <a:lnTo>
                    <a:pt x="1854708" y="36322"/>
                  </a:lnTo>
                  <a:lnTo>
                    <a:pt x="1852167" y="39116"/>
                  </a:lnTo>
                  <a:lnTo>
                    <a:pt x="1850770" y="44577"/>
                  </a:lnTo>
                  <a:lnTo>
                    <a:pt x="1850770" y="52705"/>
                  </a:lnTo>
                  <a:lnTo>
                    <a:pt x="1850770" y="63754"/>
                  </a:lnTo>
                  <a:lnTo>
                    <a:pt x="1882013" y="63754"/>
                  </a:lnTo>
                  <a:lnTo>
                    <a:pt x="1882013" y="96647"/>
                  </a:lnTo>
                  <a:lnTo>
                    <a:pt x="1850770" y="96647"/>
                  </a:lnTo>
                  <a:lnTo>
                    <a:pt x="1850770" y="221869"/>
                  </a:lnTo>
                  <a:lnTo>
                    <a:pt x="1808988" y="221869"/>
                  </a:lnTo>
                  <a:lnTo>
                    <a:pt x="1808988" y="96647"/>
                  </a:lnTo>
                  <a:lnTo>
                    <a:pt x="1785746" y="96647"/>
                  </a:lnTo>
                  <a:lnTo>
                    <a:pt x="1785746" y="63754"/>
                  </a:lnTo>
                  <a:lnTo>
                    <a:pt x="1808988" y="63754"/>
                  </a:lnTo>
                  <a:lnTo>
                    <a:pt x="1808988" y="51943"/>
                  </a:lnTo>
                  <a:lnTo>
                    <a:pt x="1821307" y="10287"/>
                  </a:lnTo>
                  <a:lnTo>
                    <a:pt x="1849320" y="380"/>
                  </a:lnTo>
                  <a:lnTo>
                    <a:pt x="1857629" y="0"/>
                  </a:lnTo>
                  <a:close/>
                </a:path>
                <a:path w="1892934" h="286385">
                  <a:moveTo>
                    <a:pt x="0" y="0"/>
                  </a:moveTo>
                  <a:lnTo>
                    <a:pt x="28321" y="0"/>
                  </a:lnTo>
                  <a:lnTo>
                    <a:pt x="38939" y="16240"/>
                  </a:lnTo>
                  <a:lnTo>
                    <a:pt x="56413" y="50149"/>
                  </a:lnTo>
                  <a:lnTo>
                    <a:pt x="72564" y="103917"/>
                  </a:lnTo>
                  <a:lnTo>
                    <a:pt x="75692" y="140589"/>
                  </a:lnTo>
                  <a:lnTo>
                    <a:pt x="75074" y="156400"/>
                  </a:lnTo>
                  <a:lnTo>
                    <a:pt x="65912" y="207264"/>
                  </a:lnTo>
                  <a:lnTo>
                    <a:pt x="51117" y="246872"/>
                  </a:lnTo>
                  <a:lnTo>
                    <a:pt x="29083" y="286004"/>
                  </a:lnTo>
                  <a:lnTo>
                    <a:pt x="254" y="286004"/>
                  </a:lnTo>
                  <a:lnTo>
                    <a:pt x="5972" y="273528"/>
                  </a:lnTo>
                  <a:lnTo>
                    <a:pt x="10763" y="262588"/>
                  </a:lnTo>
                  <a:lnTo>
                    <a:pt x="24832" y="221700"/>
                  </a:lnTo>
                  <a:lnTo>
                    <a:pt x="33400" y="177800"/>
                  </a:lnTo>
                  <a:lnTo>
                    <a:pt x="35560" y="143764"/>
                  </a:lnTo>
                  <a:lnTo>
                    <a:pt x="35083" y="126285"/>
                  </a:lnTo>
                  <a:lnTo>
                    <a:pt x="27939" y="76708"/>
                  </a:lnTo>
                  <a:lnTo>
                    <a:pt x="9384" y="21665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14" y="3789934"/>
            <a:ext cx="5920740" cy="304800"/>
            <a:chOff x="839914" y="3789934"/>
            <a:chExt cx="5920740" cy="304800"/>
          </a:xfrm>
        </p:grpSpPr>
        <p:sp>
          <p:nvSpPr>
            <p:cNvPr id="54" name="object 54"/>
            <p:cNvSpPr/>
            <p:nvPr/>
          </p:nvSpPr>
          <p:spPr>
            <a:xfrm>
              <a:off x="849058" y="3799078"/>
              <a:ext cx="5902007" cy="286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9058" y="3799078"/>
              <a:ext cx="5902325" cy="286385"/>
            </a:xfrm>
            <a:custGeom>
              <a:avLst/>
              <a:gdLst/>
              <a:ahLst/>
              <a:cxnLst/>
              <a:rect l="l" t="t" r="r" b="b"/>
              <a:pathLst>
                <a:path w="5902325" h="286385">
                  <a:moveTo>
                    <a:pt x="5860097" y="180086"/>
                  </a:moveTo>
                  <a:lnTo>
                    <a:pt x="5902007" y="180086"/>
                  </a:lnTo>
                  <a:lnTo>
                    <a:pt x="5902007" y="221869"/>
                  </a:lnTo>
                  <a:lnTo>
                    <a:pt x="5860097" y="221869"/>
                  </a:lnTo>
                  <a:lnTo>
                    <a:pt x="5860097" y="180086"/>
                  </a:lnTo>
                  <a:close/>
                </a:path>
                <a:path w="5902325" h="286385">
                  <a:moveTo>
                    <a:pt x="5092382" y="145923"/>
                  </a:moveTo>
                  <a:lnTo>
                    <a:pt x="5055298" y="154813"/>
                  </a:lnTo>
                  <a:lnTo>
                    <a:pt x="5047678" y="157226"/>
                  </a:lnTo>
                  <a:lnTo>
                    <a:pt x="5044122" y="159639"/>
                  </a:lnTo>
                  <a:lnTo>
                    <a:pt x="5038661" y="163576"/>
                  </a:lnTo>
                  <a:lnTo>
                    <a:pt x="5035994" y="168402"/>
                  </a:lnTo>
                  <a:lnTo>
                    <a:pt x="5035994" y="174371"/>
                  </a:lnTo>
                  <a:lnTo>
                    <a:pt x="5035994" y="180213"/>
                  </a:lnTo>
                  <a:lnTo>
                    <a:pt x="5038153" y="185293"/>
                  </a:lnTo>
                  <a:lnTo>
                    <a:pt x="5042471" y="189611"/>
                  </a:lnTo>
                  <a:lnTo>
                    <a:pt x="5046916" y="193802"/>
                  </a:lnTo>
                  <a:lnTo>
                    <a:pt x="5052504" y="195961"/>
                  </a:lnTo>
                  <a:lnTo>
                    <a:pt x="5059235" y="195961"/>
                  </a:lnTo>
                  <a:lnTo>
                    <a:pt x="5066728" y="195961"/>
                  </a:lnTo>
                  <a:lnTo>
                    <a:pt x="5090731" y="174625"/>
                  </a:lnTo>
                  <a:lnTo>
                    <a:pt x="5091874" y="171069"/>
                  </a:lnTo>
                  <a:lnTo>
                    <a:pt x="5092382" y="164338"/>
                  </a:lnTo>
                  <a:lnTo>
                    <a:pt x="5092382" y="154305"/>
                  </a:lnTo>
                  <a:lnTo>
                    <a:pt x="5092382" y="145923"/>
                  </a:lnTo>
                  <a:close/>
                </a:path>
                <a:path w="5902325" h="286385">
                  <a:moveTo>
                    <a:pt x="2451290" y="145923"/>
                  </a:moveTo>
                  <a:lnTo>
                    <a:pt x="2414206" y="154813"/>
                  </a:lnTo>
                  <a:lnTo>
                    <a:pt x="2406586" y="157226"/>
                  </a:lnTo>
                  <a:lnTo>
                    <a:pt x="2403030" y="159639"/>
                  </a:lnTo>
                  <a:lnTo>
                    <a:pt x="2397569" y="163576"/>
                  </a:lnTo>
                  <a:lnTo>
                    <a:pt x="2394902" y="168402"/>
                  </a:lnTo>
                  <a:lnTo>
                    <a:pt x="2394902" y="174371"/>
                  </a:lnTo>
                  <a:lnTo>
                    <a:pt x="2394902" y="180213"/>
                  </a:lnTo>
                  <a:lnTo>
                    <a:pt x="2397061" y="185293"/>
                  </a:lnTo>
                  <a:lnTo>
                    <a:pt x="2401379" y="189611"/>
                  </a:lnTo>
                  <a:lnTo>
                    <a:pt x="2405824" y="193802"/>
                  </a:lnTo>
                  <a:lnTo>
                    <a:pt x="2411412" y="195961"/>
                  </a:lnTo>
                  <a:lnTo>
                    <a:pt x="2418143" y="195961"/>
                  </a:lnTo>
                  <a:lnTo>
                    <a:pt x="2425636" y="195961"/>
                  </a:lnTo>
                  <a:lnTo>
                    <a:pt x="2449639" y="174625"/>
                  </a:lnTo>
                  <a:lnTo>
                    <a:pt x="2450782" y="171069"/>
                  </a:lnTo>
                  <a:lnTo>
                    <a:pt x="2451290" y="164338"/>
                  </a:lnTo>
                  <a:lnTo>
                    <a:pt x="2451290" y="154305"/>
                  </a:lnTo>
                  <a:lnTo>
                    <a:pt x="2451290" y="145923"/>
                  </a:lnTo>
                  <a:close/>
                </a:path>
                <a:path w="5902325" h="286385">
                  <a:moveTo>
                    <a:pt x="1824926" y="145923"/>
                  </a:moveTo>
                  <a:lnTo>
                    <a:pt x="1787842" y="154813"/>
                  </a:lnTo>
                  <a:lnTo>
                    <a:pt x="1780222" y="157226"/>
                  </a:lnTo>
                  <a:lnTo>
                    <a:pt x="1776666" y="159639"/>
                  </a:lnTo>
                  <a:lnTo>
                    <a:pt x="1771205" y="163576"/>
                  </a:lnTo>
                  <a:lnTo>
                    <a:pt x="1768538" y="168402"/>
                  </a:lnTo>
                  <a:lnTo>
                    <a:pt x="1768538" y="174371"/>
                  </a:lnTo>
                  <a:lnTo>
                    <a:pt x="1768538" y="180213"/>
                  </a:lnTo>
                  <a:lnTo>
                    <a:pt x="1770697" y="185293"/>
                  </a:lnTo>
                  <a:lnTo>
                    <a:pt x="1775015" y="189611"/>
                  </a:lnTo>
                  <a:lnTo>
                    <a:pt x="1779460" y="193802"/>
                  </a:lnTo>
                  <a:lnTo>
                    <a:pt x="1785048" y="195961"/>
                  </a:lnTo>
                  <a:lnTo>
                    <a:pt x="1791779" y="195961"/>
                  </a:lnTo>
                  <a:lnTo>
                    <a:pt x="1799272" y="195961"/>
                  </a:lnTo>
                  <a:lnTo>
                    <a:pt x="1823275" y="174625"/>
                  </a:lnTo>
                  <a:lnTo>
                    <a:pt x="1824418" y="171069"/>
                  </a:lnTo>
                  <a:lnTo>
                    <a:pt x="1824926" y="164338"/>
                  </a:lnTo>
                  <a:lnTo>
                    <a:pt x="1824926" y="154305"/>
                  </a:lnTo>
                  <a:lnTo>
                    <a:pt x="1824926" y="145923"/>
                  </a:lnTo>
                  <a:close/>
                </a:path>
                <a:path w="5902325" h="286385">
                  <a:moveTo>
                    <a:pt x="98234" y="145923"/>
                  </a:moveTo>
                  <a:lnTo>
                    <a:pt x="61175" y="154813"/>
                  </a:lnTo>
                  <a:lnTo>
                    <a:pt x="53581" y="157226"/>
                  </a:lnTo>
                  <a:lnTo>
                    <a:pt x="50012" y="159639"/>
                  </a:lnTo>
                  <a:lnTo>
                    <a:pt x="44551" y="163576"/>
                  </a:lnTo>
                  <a:lnTo>
                    <a:pt x="41821" y="168402"/>
                  </a:lnTo>
                  <a:lnTo>
                    <a:pt x="41821" y="174371"/>
                  </a:lnTo>
                  <a:lnTo>
                    <a:pt x="41821" y="180213"/>
                  </a:lnTo>
                  <a:lnTo>
                    <a:pt x="44005" y="185293"/>
                  </a:lnTo>
                  <a:lnTo>
                    <a:pt x="48374" y="189611"/>
                  </a:lnTo>
                  <a:lnTo>
                    <a:pt x="52743" y="193802"/>
                  </a:lnTo>
                  <a:lnTo>
                    <a:pt x="58292" y="195961"/>
                  </a:lnTo>
                  <a:lnTo>
                    <a:pt x="65049" y="195961"/>
                  </a:lnTo>
                  <a:lnTo>
                    <a:pt x="72580" y="195961"/>
                  </a:lnTo>
                  <a:lnTo>
                    <a:pt x="79781" y="193548"/>
                  </a:lnTo>
                  <a:lnTo>
                    <a:pt x="86626" y="188468"/>
                  </a:lnTo>
                  <a:lnTo>
                    <a:pt x="91681" y="184785"/>
                  </a:lnTo>
                  <a:lnTo>
                    <a:pt x="95008" y="180086"/>
                  </a:lnTo>
                  <a:lnTo>
                    <a:pt x="96596" y="174625"/>
                  </a:lnTo>
                  <a:lnTo>
                    <a:pt x="97688" y="171069"/>
                  </a:lnTo>
                  <a:lnTo>
                    <a:pt x="98234" y="164338"/>
                  </a:lnTo>
                  <a:lnTo>
                    <a:pt x="98234" y="154305"/>
                  </a:lnTo>
                  <a:lnTo>
                    <a:pt x="98234" y="145923"/>
                  </a:lnTo>
                  <a:close/>
                </a:path>
                <a:path w="5902325" h="286385">
                  <a:moveTo>
                    <a:pt x="1568894" y="138811"/>
                  </a:moveTo>
                  <a:lnTo>
                    <a:pt x="1564449" y="138811"/>
                  </a:lnTo>
                  <a:lnTo>
                    <a:pt x="1561020" y="140589"/>
                  </a:lnTo>
                  <a:lnTo>
                    <a:pt x="1553781" y="172720"/>
                  </a:lnTo>
                  <a:lnTo>
                    <a:pt x="1554091" y="182504"/>
                  </a:lnTo>
                  <a:lnTo>
                    <a:pt x="1564576" y="206629"/>
                  </a:lnTo>
                  <a:lnTo>
                    <a:pt x="1568894" y="206629"/>
                  </a:lnTo>
                  <a:lnTo>
                    <a:pt x="1573466" y="206629"/>
                  </a:lnTo>
                  <a:lnTo>
                    <a:pt x="1584134" y="172720"/>
                  </a:lnTo>
                  <a:lnTo>
                    <a:pt x="1583826" y="163004"/>
                  </a:lnTo>
                  <a:lnTo>
                    <a:pt x="1573466" y="138811"/>
                  </a:lnTo>
                  <a:lnTo>
                    <a:pt x="1568894" y="138811"/>
                  </a:lnTo>
                  <a:close/>
                </a:path>
                <a:path w="5902325" h="286385">
                  <a:moveTo>
                    <a:pt x="1569275" y="115316"/>
                  </a:moveTo>
                  <a:lnTo>
                    <a:pt x="1610229" y="137431"/>
                  </a:lnTo>
                  <a:lnTo>
                    <a:pt x="1617408" y="172847"/>
                  </a:lnTo>
                  <a:lnTo>
                    <a:pt x="1616618" y="186656"/>
                  </a:lnTo>
                  <a:lnTo>
                    <a:pt x="1597606" y="222702"/>
                  </a:lnTo>
                  <a:lnTo>
                    <a:pt x="1569656" y="230632"/>
                  </a:lnTo>
                  <a:lnTo>
                    <a:pt x="1558921" y="229750"/>
                  </a:lnTo>
                  <a:lnTo>
                    <a:pt x="1524381" y="198548"/>
                  </a:lnTo>
                  <a:lnTo>
                    <a:pt x="1521142" y="172847"/>
                  </a:lnTo>
                  <a:lnTo>
                    <a:pt x="1521952" y="159184"/>
                  </a:lnTo>
                  <a:lnTo>
                    <a:pt x="1541093" y="123245"/>
                  </a:lnTo>
                  <a:lnTo>
                    <a:pt x="1569275" y="115316"/>
                  </a:lnTo>
                  <a:close/>
                </a:path>
                <a:path w="5902325" h="286385">
                  <a:moveTo>
                    <a:pt x="3283267" y="94361"/>
                  </a:moveTo>
                  <a:lnTo>
                    <a:pt x="3247421" y="122078"/>
                  </a:lnTo>
                  <a:lnTo>
                    <a:pt x="3244659" y="142875"/>
                  </a:lnTo>
                  <a:lnTo>
                    <a:pt x="3245350" y="153920"/>
                  </a:lnTo>
                  <a:lnTo>
                    <a:pt x="3268202" y="188245"/>
                  </a:lnTo>
                  <a:lnTo>
                    <a:pt x="3283267" y="191389"/>
                  </a:lnTo>
                  <a:lnTo>
                    <a:pt x="3291125" y="190603"/>
                  </a:lnTo>
                  <a:lnTo>
                    <a:pt x="3319097" y="163512"/>
                  </a:lnTo>
                  <a:lnTo>
                    <a:pt x="3321875" y="142494"/>
                  </a:lnTo>
                  <a:lnTo>
                    <a:pt x="3321182" y="131560"/>
                  </a:lnTo>
                  <a:lnTo>
                    <a:pt x="3298316" y="97440"/>
                  </a:lnTo>
                  <a:lnTo>
                    <a:pt x="3283267" y="94361"/>
                  </a:lnTo>
                  <a:close/>
                </a:path>
                <a:path w="5902325" h="286385">
                  <a:moveTo>
                    <a:pt x="437959" y="94361"/>
                  </a:moveTo>
                  <a:lnTo>
                    <a:pt x="402091" y="122078"/>
                  </a:lnTo>
                  <a:lnTo>
                    <a:pt x="399300" y="142875"/>
                  </a:lnTo>
                  <a:lnTo>
                    <a:pt x="399998" y="153920"/>
                  </a:lnTo>
                  <a:lnTo>
                    <a:pt x="422906" y="188245"/>
                  </a:lnTo>
                  <a:lnTo>
                    <a:pt x="437959" y="191389"/>
                  </a:lnTo>
                  <a:lnTo>
                    <a:pt x="445817" y="190603"/>
                  </a:lnTo>
                  <a:lnTo>
                    <a:pt x="473789" y="163512"/>
                  </a:lnTo>
                  <a:lnTo>
                    <a:pt x="476567" y="142494"/>
                  </a:lnTo>
                  <a:lnTo>
                    <a:pt x="475874" y="131560"/>
                  </a:lnTo>
                  <a:lnTo>
                    <a:pt x="453009" y="97440"/>
                  </a:lnTo>
                  <a:lnTo>
                    <a:pt x="437959" y="94361"/>
                  </a:lnTo>
                  <a:close/>
                </a:path>
                <a:path w="5902325" h="286385">
                  <a:moveTo>
                    <a:pt x="5250116" y="93218"/>
                  </a:moveTo>
                  <a:lnTo>
                    <a:pt x="5217048" y="119824"/>
                  </a:lnTo>
                  <a:lnTo>
                    <a:pt x="5214556" y="140208"/>
                  </a:lnTo>
                  <a:lnTo>
                    <a:pt x="5215203" y="152610"/>
                  </a:lnTo>
                  <a:lnTo>
                    <a:pt x="5236797" y="189071"/>
                  </a:lnTo>
                  <a:lnTo>
                    <a:pt x="5250878" y="192278"/>
                  </a:lnTo>
                  <a:lnTo>
                    <a:pt x="5257829" y="191541"/>
                  </a:lnTo>
                  <a:lnTo>
                    <a:pt x="5284172" y="154626"/>
                  </a:lnTo>
                  <a:lnTo>
                    <a:pt x="5284787" y="142240"/>
                  </a:lnTo>
                  <a:lnTo>
                    <a:pt x="5284166" y="130643"/>
                  </a:lnTo>
                  <a:lnTo>
                    <a:pt x="5263626" y="96250"/>
                  </a:lnTo>
                  <a:lnTo>
                    <a:pt x="5250116" y="93218"/>
                  </a:lnTo>
                  <a:close/>
                </a:path>
                <a:path w="5902325" h="286385">
                  <a:moveTo>
                    <a:pt x="5513895" y="92202"/>
                  </a:moveTo>
                  <a:lnTo>
                    <a:pt x="5481462" y="118824"/>
                  </a:lnTo>
                  <a:lnTo>
                    <a:pt x="5478970" y="139446"/>
                  </a:lnTo>
                  <a:lnTo>
                    <a:pt x="5479401" y="151233"/>
                  </a:lnTo>
                  <a:lnTo>
                    <a:pt x="5498052" y="188309"/>
                  </a:lnTo>
                  <a:lnTo>
                    <a:pt x="5514149" y="192405"/>
                  </a:lnTo>
                  <a:lnTo>
                    <a:pt x="5521124" y="191641"/>
                  </a:lnTo>
                  <a:lnTo>
                    <a:pt x="5548306" y="154886"/>
                  </a:lnTo>
                  <a:lnTo>
                    <a:pt x="5548947" y="143383"/>
                  </a:lnTo>
                  <a:lnTo>
                    <a:pt x="5548328" y="130716"/>
                  </a:lnTo>
                  <a:lnTo>
                    <a:pt x="5527897" y="95234"/>
                  </a:lnTo>
                  <a:lnTo>
                    <a:pt x="5513895" y="92202"/>
                  </a:lnTo>
                  <a:close/>
                </a:path>
                <a:path w="5902325" h="286385">
                  <a:moveTo>
                    <a:pt x="4405058" y="92202"/>
                  </a:moveTo>
                  <a:lnTo>
                    <a:pt x="4395914" y="92202"/>
                  </a:lnTo>
                  <a:lnTo>
                    <a:pt x="4388421" y="95504"/>
                  </a:lnTo>
                  <a:lnTo>
                    <a:pt x="4373689" y="129286"/>
                  </a:lnTo>
                  <a:lnTo>
                    <a:pt x="4436173" y="129286"/>
                  </a:lnTo>
                  <a:lnTo>
                    <a:pt x="4413567" y="92202"/>
                  </a:lnTo>
                  <a:lnTo>
                    <a:pt x="4405058" y="92202"/>
                  </a:lnTo>
                  <a:close/>
                </a:path>
                <a:path w="5902325" h="286385">
                  <a:moveTo>
                    <a:pt x="3975925" y="92202"/>
                  </a:moveTo>
                  <a:lnTo>
                    <a:pt x="3943842" y="118681"/>
                  </a:lnTo>
                  <a:lnTo>
                    <a:pt x="3941381" y="139573"/>
                  </a:lnTo>
                  <a:lnTo>
                    <a:pt x="3941998" y="151310"/>
                  </a:lnTo>
                  <a:lnTo>
                    <a:pt x="3962018" y="185150"/>
                  </a:lnTo>
                  <a:lnTo>
                    <a:pt x="3975163" y="188087"/>
                  </a:lnTo>
                  <a:lnTo>
                    <a:pt x="3982497" y="187346"/>
                  </a:lnTo>
                  <a:lnTo>
                    <a:pt x="4010947" y="151663"/>
                  </a:lnTo>
                  <a:lnTo>
                    <a:pt x="4011612" y="140589"/>
                  </a:lnTo>
                  <a:lnTo>
                    <a:pt x="4010971" y="129107"/>
                  </a:lnTo>
                  <a:lnTo>
                    <a:pt x="3990022" y="95218"/>
                  </a:lnTo>
                  <a:lnTo>
                    <a:pt x="3975925" y="92202"/>
                  </a:lnTo>
                  <a:close/>
                </a:path>
                <a:path w="5902325" h="286385">
                  <a:moveTo>
                    <a:pt x="2974657" y="92202"/>
                  </a:moveTo>
                  <a:lnTo>
                    <a:pt x="2942574" y="118681"/>
                  </a:lnTo>
                  <a:lnTo>
                    <a:pt x="2940113" y="139573"/>
                  </a:lnTo>
                  <a:lnTo>
                    <a:pt x="2940730" y="151310"/>
                  </a:lnTo>
                  <a:lnTo>
                    <a:pt x="2960750" y="185150"/>
                  </a:lnTo>
                  <a:lnTo>
                    <a:pt x="2973895" y="188087"/>
                  </a:lnTo>
                  <a:lnTo>
                    <a:pt x="2981229" y="187346"/>
                  </a:lnTo>
                  <a:lnTo>
                    <a:pt x="3009679" y="151663"/>
                  </a:lnTo>
                  <a:lnTo>
                    <a:pt x="3010344" y="140589"/>
                  </a:lnTo>
                  <a:lnTo>
                    <a:pt x="3009703" y="129107"/>
                  </a:lnTo>
                  <a:lnTo>
                    <a:pt x="2988754" y="95218"/>
                  </a:lnTo>
                  <a:lnTo>
                    <a:pt x="2974657" y="92202"/>
                  </a:lnTo>
                  <a:close/>
                </a:path>
                <a:path w="5902325" h="286385">
                  <a:moveTo>
                    <a:pt x="2714942" y="92202"/>
                  </a:moveTo>
                  <a:lnTo>
                    <a:pt x="2705798" y="92202"/>
                  </a:lnTo>
                  <a:lnTo>
                    <a:pt x="2698305" y="95504"/>
                  </a:lnTo>
                  <a:lnTo>
                    <a:pt x="2683573" y="129286"/>
                  </a:lnTo>
                  <a:lnTo>
                    <a:pt x="2746057" y="129286"/>
                  </a:lnTo>
                  <a:lnTo>
                    <a:pt x="2723451" y="92202"/>
                  </a:lnTo>
                  <a:lnTo>
                    <a:pt x="2714942" y="92202"/>
                  </a:lnTo>
                  <a:close/>
                </a:path>
                <a:path w="5902325" h="286385">
                  <a:moveTo>
                    <a:pt x="2161095" y="92202"/>
                  </a:moveTo>
                  <a:lnTo>
                    <a:pt x="2128662" y="118824"/>
                  </a:lnTo>
                  <a:lnTo>
                    <a:pt x="2126170" y="139446"/>
                  </a:lnTo>
                  <a:lnTo>
                    <a:pt x="2126601" y="151233"/>
                  </a:lnTo>
                  <a:lnTo>
                    <a:pt x="2145268" y="188309"/>
                  </a:lnTo>
                  <a:lnTo>
                    <a:pt x="2161476" y="192405"/>
                  </a:lnTo>
                  <a:lnTo>
                    <a:pt x="2168378" y="191641"/>
                  </a:lnTo>
                  <a:lnTo>
                    <a:pt x="2195506" y="154886"/>
                  </a:lnTo>
                  <a:lnTo>
                    <a:pt x="2196147" y="143383"/>
                  </a:lnTo>
                  <a:lnTo>
                    <a:pt x="2195528" y="130716"/>
                  </a:lnTo>
                  <a:lnTo>
                    <a:pt x="2175097" y="95234"/>
                  </a:lnTo>
                  <a:lnTo>
                    <a:pt x="2161095" y="92202"/>
                  </a:lnTo>
                  <a:close/>
                </a:path>
                <a:path w="5902325" h="286385">
                  <a:moveTo>
                    <a:pt x="902906" y="92202"/>
                  </a:moveTo>
                  <a:lnTo>
                    <a:pt x="893762" y="92202"/>
                  </a:lnTo>
                  <a:lnTo>
                    <a:pt x="886269" y="95504"/>
                  </a:lnTo>
                  <a:lnTo>
                    <a:pt x="871537" y="129286"/>
                  </a:lnTo>
                  <a:lnTo>
                    <a:pt x="934021" y="129286"/>
                  </a:lnTo>
                  <a:lnTo>
                    <a:pt x="911415" y="92202"/>
                  </a:lnTo>
                  <a:lnTo>
                    <a:pt x="902906" y="92202"/>
                  </a:lnTo>
                  <a:close/>
                </a:path>
                <a:path w="5902325" h="286385">
                  <a:moveTo>
                    <a:pt x="5697029" y="63754"/>
                  </a:moveTo>
                  <a:lnTo>
                    <a:pt x="5741606" y="63754"/>
                  </a:lnTo>
                  <a:lnTo>
                    <a:pt x="5779325" y="176022"/>
                  </a:lnTo>
                  <a:lnTo>
                    <a:pt x="5816282" y="63754"/>
                  </a:lnTo>
                  <a:lnTo>
                    <a:pt x="5859589" y="63754"/>
                  </a:lnTo>
                  <a:lnTo>
                    <a:pt x="5803836" y="215900"/>
                  </a:lnTo>
                  <a:lnTo>
                    <a:pt x="5793803" y="243459"/>
                  </a:lnTo>
                  <a:lnTo>
                    <a:pt x="5790120" y="252730"/>
                  </a:lnTo>
                  <a:lnTo>
                    <a:pt x="5786691" y="259715"/>
                  </a:lnTo>
                  <a:lnTo>
                    <a:pt x="5783262" y="264541"/>
                  </a:lnTo>
                  <a:lnTo>
                    <a:pt x="5779960" y="269494"/>
                  </a:lnTo>
                  <a:lnTo>
                    <a:pt x="5776150" y="273431"/>
                  </a:lnTo>
                  <a:lnTo>
                    <a:pt x="5771832" y="276352"/>
                  </a:lnTo>
                  <a:lnTo>
                    <a:pt x="5767514" y="279400"/>
                  </a:lnTo>
                  <a:lnTo>
                    <a:pt x="5762180" y="281813"/>
                  </a:lnTo>
                  <a:lnTo>
                    <a:pt x="5755957" y="283464"/>
                  </a:lnTo>
                  <a:lnTo>
                    <a:pt x="5749607" y="285115"/>
                  </a:lnTo>
                  <a:lnTo>
                    <a:pt x="5742495" y="286004"/>
                  </a:lnTo>
                  <a:lnTo>
                    <a:pt x="5734621" y="286004"/>
                  </a:lnTo>
                  <a:lnTo>
                    <a:pt x="5726493" y="286004"/>
                  </a:lnTo>
                  <a:lnTo>
                    <a:pt x="5718619" y="285115"/>
                  </a:lnTo>
                  <a:lnTo>
                    <a:pt x="5710872" y="283464"/>
                  </a:lnTo>
                  <a:lnTo>
                    <a:pt x="5707189" y="250698"/>
                  </a:lnTo>
                  <a:lnTo>
                    <a:pt x="5713793" y="251968"/>
                  </a:lnTo>
                  <a:lnTo>
                    <a:pt x="5719635" y="252730"/>
                  </a:lnTo>
                  <a:lnTo>
                    <a:pt x="5724969" y="252730"/>
                  </a:lnTo>
                  <a:lnTo>
                    <a:pt x="5734621" y="252730"/>
                  </a:lnTo>
                  <a:lnTo>
                    <a:pt x="5741860" y="249809"/>
                  </a:lnTo>
                  <a:lnTo>
                    <a:pt x="5746432" y="244094"/>
                  </a:lnTo>
                  <a:lnTo>
                    <a:pt x="5751131" y="238379"/>
                  </a:lnTo>
                  <a:lnTo>
                    <a:pt x="5754687" y="231140"/>
                  </a:lnTo>
                  <a:lnTo>
                    <a:pt x="5757227" y="222250"/>
                  </a:lnTo>
                  <a:lnTo>
                    <a:pt x="5697029" y="63754"/>
                  </a:lnTo>
                  <a:close/>
                </a:path>
                <a:path w="5902325" h="286385">
                  <a:moveTo>
                    <a:pt x="5360225" y="63754"/>
                  </a:moveTo>
                  <a:lnTo>
                    <a:pt x="5402135" y="63754"/>
                  </a:lnTo>
                  <a:lnTo>
                    <a:pt x="5402135" y="221869"/>
                  </a:lnTo>
                  <a:lnTo>
                    <a:pt x="5360225" y="221869"/>
                  </a:lnTo>
                  <a:lnTo>
                    <a:pt x="5360225" y="63754"/>
                  </a:lnTo>
                  <a:close/>
                </a:path>
                <a:path w="5902325" h="286385">
                  <a:moveTo>
                    <a:pt x="4610417" y="63754"/>
                  </a:moveTo>
                  <a:lnTo>
                    <a:pt x="4654994" y="63754"/>
                  </a:lnTo>
                  <a:lnTo>
                    <a:pt x="4692713" y="176022"/>
                  </a:lnTo>
                  <a:lnTo>
                    <a:pt x="4729670" y="63754"/>
                  </a:lnTo>
                  <a:lnTo>
                    <a:pt x="4772977" y="63754"/>
                  </a:lnTo>
                  <a:lnTo>
                    <a:pt x="4717224" y="215900"/>
                  </a:lnTo>
                  <a:lnTo>
                    <a:pt x="4707191" y="243459"/>
                  </a:lnTo>
                  <a:lnTo>
                    <a:pt x="4685220" y="276352"/>
                  </a:lnTo>
                  <a:lnTo>
                    <a:pt x="4680902" y="279400"/>
                  </a:lnTo>
                  <a:lnTo>
                    <a:pt x="4675568" y="281813"/>
                  </a:lnTo>
                  <a:lnTo>
                    <a:pt x="4669345" y="283464"/>
                  </a:lnTo>
                  <a:lnTo>
                    <a:pt x="4662995" y="285115"/>
                  </a:lnTo>
                  <a:lnTo>
                    <a:pt x="4655883" y="286004"/>
                  </a:lnTo>
                  <a:lnTo>
                    <a:pt x="4648009" y="286004"/>
                  </a:lnTo>
                  <a:lnTo>
                    <a:pt x="4639881" y="286004"/>
                  </a:lnTo>
                  <a:lnTo>
                    <a:pt x="4632007" y="285115"/>
                  </a:lnTo>
                  <a:lnTo>
                    <a:pt x="4624260" y="283464"/>
                  </a:lnTo>
                  <a:lnTo>
                    <a:pt x="4620577" y="250698"/>
                  </a:lnTo>
                  <a:lnTo>
                    <a:pt x="4627181" y="251968"/>
                  </a:lnTo>
                  <a:lnTo>
                    <a:pt x="4633023" y="252730"/>
                  </a:lnTo>
                  <a:lnTo>
                    <a:pt x="4638357" y="252730"/>
                  </a:lnTo>
                  <a:lnTo>
                    <a:pt x="4648009" y="252730"/>
                  </a:lnTo>
                  <a:lnTo>
                    <a:pt x="4655248" y="249809"/>
                  </a:lnTo>
                  <a:lnTo>
                    <a:pt x="4659820" y="244094"/>
                  </a:lnTo>
                  <a:lnTo>
                    <a:pt x="4664519" y="238379"/>
                  </a:lnTo>
                  <a:lnTo>
                    <a:pt x="4668075" y="231140"/>
                  </a:lnTo>
                  <a:lnTo>
                    <a:pt x="4670615" y="222250"/>
                  </a:lnTo>
                  <a:lnTo>
                    <a:pt x="4610417" y="63754"/>
                  </a:lnTo>
                  <a:close/>
                </a:path>
                <a:path w="5902325" h="286385">
                  <a:moveTo>
                    <a:pt x="4152836" y="63754"/>
                  </a:moveTo>
                  <a:lnTo>
                    <a:pt x="4196778" y="63754"/>
                  </a:lnTo>
                  <a:lnTo>
                    <a:pt x="4226496" y="144526"/>
                  </a:lnTo>
                  <a:lnTo>
                    <a:pt x="4235132" y="171450"/>
                  </a:lnTo>
                  <a:lnTo>
                    <a:pt x="4237418" y="164592"/>
                  </a:lnTo>
                  <a:lnTo>
                    <a:pt x="4238815" y="160020"/>
                  </a:lnTo>
                  <a:lnTo>
                    <a:pt x="4239450" y="157861"/>
                  </a:lnTo>
                  <a:lnTo>
                    <a:pt x="4240847" y="153416"/>
                  </a:lnTo>
                  <a:lnTo>
                    <a:pt x="4242371" y="148971"/>
                  </a:lnTo>
                  <a:lnTo>
                    <a:pt x="4243895" y="144526"/>
                  </a:lnTo>
                  <a:lnTo>
                    <a:pt x="4273994" y="63754"/>
                  </a:lnTo>
                  <a:lnTo>
                    <a:pt x="4316920" y="63754"/>
                  </a:lnTo>
                  <a:lnTo>
                    <a:pt x="4254182" y="221869"/>
                  </a:lnTo>
                  <a:lnTo>
                    <a:pt x="4216463" y="221869"/>
                  </a:lnTo>
                  <a:lnTo>
                    <a:pt x="4152836" y="63754"/>
                  </a:lnTo>
                  <a:close/>
                </a:path>
                <a:path w="5902325" h="286385">
                  <a:moveTo>
                    <a:pt x="3638105" y="63754"/>
                  </a:moveTo>
                  <a:lnTo>
                    <a:pt x="3680015" y="63754"/>
                  </a:lnTo>
                  <a:lnTo>
                    <a:pt x="3680015" y="221869"/>
                  </a:lnTo>
                  <a:lnTo>
                    <a:pt x="3638105" y="221869"/>
                  </a:lnTo>
                  <a:lnTo>
                    <a:pt x="3638105" y="63754"/>
                  </a:lnTo>
                  <a:close/>
                </a:path>
                <a:path w="5902325" h="286385">
                  <a:moveTo>
                    <a:pt x="3376866" y="63754"/>
                  </a:moveTo>
                  <a:lnTo>
                    <a:pt x="3417379" y="63754"/>
                  </a:lnTo>
                  <a:lnTo>
                    <a:pt x="3447097" y="167386"/>
                  </a:lnTo>
                  <a:lnTo>
                    <a:pt x="3474275" y="63754"/>
                  </a:lnTo>
                  <a:lnTo>
                    <a:pt x="3514661" y="63754"/>
                  </a:lnTo>
                  <a:lnTo>
                    <a:pt x="3540950" y="167386"/>
                  </a:lnTo>
                  <a:lnTo>
                    <a:pt x="3571176" y="63754"/>
                  </a:lnTo>
                  <a:lnTo>
                    <a:pt x="3612451" y="63754"/>
                  </a:lnTo>
                  <a:lnTo>
                    <a:pt x="3561651" y="221869"/>
                  </a:lnTo>
                  <a:lnTo>
                    <a:pt x="3521519" y="221869"/>
                  </a:lnTo>
                  <a:lnTo>
                    <a:pt x="3494214" y="120269"/>
                  </a:lnTo>
                  <a:lnTo>
                    <a:pt x="3467417" y="221869"/>
                  </a:lnTo>
                  <a:lnTo>
                    <a:pt x="3426777" y="221869"/>
                  </a:lnTo>
                  <a:lnTo>
                    <a:pt x="3376866" y="63754"/>
                  </a:lnTo>
                  <a:close/>
                </a:path>
                <a:path w="5902325" h="286385">
                  <a:moveTo>
                    <a:pt x="5261419" y="60198"/>
                  </a:moveTo>
                  <a:lnTo>
                    <a:pt x="5298013" y="72360"/>
                  </a:lnTo>
                  <a:lnTo>
                    <a:pt x="5322554" y="107648"/>
                  </a:lnTo>
                  <a:lnTo>
                    <a:pt x="5327332" y="141986"/>
                  </a:lnTo>
                  <a:lnTo>
                    <a:pt x="5326120" y="160627"/>
                  </a:lnTo>
                  <a:lnTo>
                    <a:pt x="5308028" y="203454"/>
                  </a:lnTo>
                  <a:lnTo>
                    <a:pt x="5274327" y="224045"/>
                  </a:lnTo>
                  <a:lnTo>
                    <a:pt x="5261038" y="225425"/>
                  </a:lnTo>
                  <a:lnTo>
                    <a:pt x="5252402" y="225425"/>
                  </a:lnTo>
                  <a:lnTo>
                    <a:pt x="5214937" y="202311"/>
                  </a:lnTo>
                  <a:lnTo>
                    <a:pt x="5214937" y="281940"/>
                  </a:lnTo>
                  <a:lnTo>
                    <a:pt x="5173154" y="281940"/>
                  </a:lnTo>
                  <a:lnTo>
                    <a:pt x="5173154" y="63754"/>
                  </a:lnTo>
                  <a:lnTo>
                    <a:pt x="5212143" y="63754"/>
                  </a:lnTo>
                  <a:lnTo>
                    <a:pt x="5212143" y="86995"/>
                  </a:lnTo>
                  <a:lnTo>
                    <a:pt x="5216286" y="81353"/>
                  </a:lnTo>
                  <a:lnTo>
                    <a:pt x="5253702" y="60672"/>
                  </a:lnTo>
                  <a:lnTo>
                    <a:pt x="5261419" y="60198"/>
                  </a:lnTo>
                  <a:close/>
                </a:path>
                <a:path w="5902325" h="286385">
                  <a:moveTo>
                    <a:pt x="5066982" y="60198"/>
                  </a:moveTo>
                  <a:lnTo>
                    <a:pt x="5108638" y="66802"/>
                  </a:lnTo>
                  <a:lnTo>
                    <a:pt x="5132038" y="98139"/>
                  </a:lnTo>
                  <a:lnTo>
                    <a:pt x="5133403" y="121158"/>
                  </a:lnTo>
                  <a:lnTo>
                    <a:pt x="5133022" y="169926"/>
                  </a:lnTo>
                  <a:lnTo>
                    <a:pt x="5133143" y="179639"/>
                  </a:lnTo>
                  <a:lnTo>
                    <a:pt x="5142547" y="221869"/>
                  </a:lnTo>
                  <a:lnTo>
                    <a:pt x="5101145" y="221869"/>
                  </a:lnTo>
                  <a:lnTo>
                    <a:pt x="5100129" y="219075"/>
                  </a:lnTo>
                  <a:lnTo>
                    <a:pt x="5098732" y="215011"/>
                  </a:lnTo>
                  <a:lnTo>
                    <a:pt x="5097081" y="209550"/>
                  </a:lnTo>
                  <a:lnTo>
                    <a:pt x="5096446" y="207010"/>
                  </a:lnTo>
                  <a:lnTo>
                    <a:pt x="5095938" y="205359"/>
                  </a:lnTo>
                  <a:lnTo>
                    <a:pt x="5095684" y="204597"/>
                  </a:lnTo>
                  <a:lnTo>
                    <a:pt x="5090235" y="209502"/>
                  </a:lnTo>
                  <a:lnTo>
                    <a:pt x="5084571" y="213741"/>
                  </a:lnTo>
                  <a:lnTo>
                    <a:pt x="5046662" y="225425"/>
                  </a:lnTo>
                  <a:lnTo>
                    <a:pt x="5035113" y="224593"/>
                  </a:lnTo>
                  <a:lnTo>
                    <a:pt x="5002033" y="205120"/>
                  </a:lnTo>
                  <a:lnTo>
                    <a:pt x="4994211" y="178689"/>
                  </a:lnTo>
                  <a:lnTo>
                    <a:pt x="4994211" y="169799"/>
                  </a:lnTo>
                  <a:lnTo>
                    <a:pt x="4996243" y="161798"/>
                  </a:lnTo>
                  <a:lnTo>
                    <a:pt x="5000561" y="154813"/>
                  </a:lnTo>
                  <a:lnTo>
                    <a:pt x="5004879" y="147828"/>
                  </a:lnTo>
                  <a:lnTo>
                    <a:pt x="5041524" y="131200"/>
                  </a:lnTo>
                  <a:lnTo>
                    <a:pt x="5065289" y="126317"/>
                  </a:lnTo>
                  <a:lnTo>
                    <a:pt x="5076586" y="123698"/>
                  </a:lnTo>
                  <a:lnTo>
                    <a:pt x="5085621" y="121173"/>
                  </a:lnTo>
                  <a:lnTo>
                    <a:pt x="5092382" y="118745"/>
                  </a:lnTo>
                  <a:lnTo>
                    <a:pt x="5092382" y="114554"/>
                  </a:lnTo>
                  <a:lnTo>
                    <a:pt x="5092382" y="106553"/>
                  </a:lnTo>
                  <a:lnTo>
                    <a:pt x="5090350" y="100838"/>
                  </a:lnTo>
                  <a:lnTo>
                    <a:pt x="5086413" y="97409"/>
                  </a:lnTo>
                  <a:lnTo>
                    <a:pt x="5082476" y="93980"/>
                  </a:lnTo>
                  <a:lnTo>
                    <a:pt x="5074983" y="92202"/>
                  </a:lnTo>
                  <a:lnTo>
                    <a:pt x="5063934" y="92202"/>
                  </a:lnTo>
                  <a:lnTo>
                    <a:pt x="5056568" y="92202"/>
                  </a:lnTo>
                  <a:lnTo>
                    <a:pt x="5050726" y="93726"/>
                  </a:lnTo>
                  <a:lnTo>
                    <a:pt x="5046535" y="96647"/>
                  </a:lnTo>
                  <a:lnTo>
                    <a:pt x="5042344" y="99568"/>
                  </a:lnTo>
                  <a:lnTo>
                    <a:pt x="5039042" y="104648"/>
                  </a:lnTo>
                  <a:lnTo>
                    <a:pt x="5036375" y="112014"/>
                  </a:lnTo>
                  <a:lnTo>
                    <a:pt x="4998529" y="105156"/>
                  </a:lnTo>
                  <a:lnTo>
                    <a:pt x="5020500" y="71247"/>
                  </a:lnTo>
                  <a:lnTo>
                    <a:pt x="5052504" y="60888"/>
                  </a:lnTo>
                  <a:lnTo>
                    <a:pt x="5066982" y="60198"/>
                  </a:lnTo>
                  <a:close/>
                </a:path>
                <a:path w="5902325" h="286385">
                  <a:moveTo>
                    <a:pt x="4959413" y="60198"/>
                  </a:moveTo>
                  <a:lnTo>
                    <a:pt x="4966485" y="60696"/>
                  </a:lnTo>
                  <a:lnTo>
                    <a:pt x="4973415" y="62182"/>
                  </a:lnTo>
                  <a:lnTo>
                    <a:pt x="4980201" y="64644"/>
                  </a:lnTo>
                  <a:lnTo>
                    <a:pt x="4986845" y="68072"/>
                  </a:lnTo>
                  <a:lnTo>
                    <a:pt x="4974018" y="104648"/>
                  </a:lnTo>
                  <a:lnTo>
                    <a:pt x="4966906" y="100076"/>
                  </a:lnTo>
                  <a:lnTo>
                    <a:pt x="4960302" y="97790"/>
                  </a:lnTo>
                  <a:lnTo>
                    <a:pt x="4954333" y="97790"/>
                  </a:lnTo>
                  <a:lnTo>
                    <a:pt x="4948491" y="97790"/>
                  </a:lnTo>
                  <a:lnTo>
                    <a:pt x="4943538" y="99314"/>
                  </a:lnTo>
                  <a:lnTo>
                    <a:pt x="4939474" y="102616"/>
                  </a:lnTo>
                  <a:lnTo>
                    <a:pt x="4935410" y="105791"/>
                  </a:lnTo>
                  <a:lnTo>
                    <a:pt x="4932108" y="111633"/>
                  </a:lnTo>
                  <a:lnTo>
                    <a:pt x="4926607" y="154644"/>
                  </a:lnTo>
                  <a:lnTo>
                    <a:pt x="4926393" y="173101"/>
                  </a:lnTo>
                  <a:lnTo>
                    <a:pt x="4926393" y="221869"/>
                  </a:lnTo>
                  <a:lnTo>
                    <a:pt x="4884483" y="221869"/>
                  </a:lnTo>
                  <a:lnTo>
                    <a:pt x="4884483" y="63754"/>
                  </a:lnTo>
                  <a:lnTo>
                    <a:pt x="4923345" y="63754"/>
                  </a:lnTo>
                  <a:lnTo>
                    <a:pt x="4923345" y="86233"/>
                  </a:lnTo>
                  <a:lnTo>
                    <a:pt x="4928179" y="78994"/>
                  </a:lnTo>
                  <a:lnTo>
                    <a:pt x="4952682" y="60198"/>
                  </a:lnTo>
                  <a:lnTo>
                    <a:pt x="4959413" y="60198"/>
                  </a:lnTo>
                  <a:close/>
                </a:path>
                <a:path w="5902325" h="286385">
                  <a:moveTo>
                    <a:pt x="4584509" y="60198"/>
                  </a:moveTo>
                  <a:lnTo>
                    <a:pt x="4591581" y="60696"/>
                  </a:lnTo>
                  <a:lnTo>
                    <a:pt x="4598511" y="62182"/>
                  </a:lnTo>
                  <a:lnTo>
                    <a:pt x="4605297" y="64644"/>
                  </a:lnTo>
                  <a:lnTo>
                    <a:pt x="4611941" y="68072"/>
                  </a:lnTo>
                  <a:lnTo>
                    <a:pt x="4598987" y="104648"/>
                  </a:lnTo>
                  <a:lnTo>
                    <a:pt x="4592002" y="100076"/>
                  </a:lnTo>
                  <a:lnTo>
                    <a:pt x="4585398" y="97790"/>
                  </a:lnTo>
                  <a:lnTo>
                    <a:pt x="4579429" y="97790"/>
                  </a:lnTo>
                  <a:lnTo>
                    <a:pt x="4573587" y="97790"/>
                  </a:lnTo>
                  <a:lnTo>
                    <a:pt x="4568634" y="99314"/>
                  </a:lnTo>
                  <a:lnTo>
                    <a:pt x="4564570" y="102616"/>
                  </a:lnTo>
                  <a:lnTo>
                    <a:pt x="4560506" y="105791"/>
                  </a:lnTo>
                  <a:lnTo>
                    <a:pt x="4557204" y="111633"/>
                  </a:lnTo>
                  <a:lnTo>
                    <a:pt x="4551596" y="154644"/>
                  </a:lnTo>
                  <a:lnTo>
                    <a:pt x="4551362" y="173101"/>
                  </a:lnTo>
                  <a:lnTo>
                    <a:pt x="4551362" y="221869"/>
                  </a:lnTo>
                  <a:lnTo>
                    <a:pt x="4509579" y="221869"/>
                  </a:lnTo>
                  <a:lnTo>
                    <a:pt x="4509579" y="63754"/>
                  </a:lnTo>
                  <a:lnTo>
                    <a:pt x="4548441" y="63754"/>
                  </a:lnTo>
                  <a:lnTo>
                    <a:pt x="4548441" y="86233"/>
                  </a:lnTo>
                  <a:lnTo>
                    <a:pt x="4553275" y="78994"/>
                  </a:lnTo>
                  <a:lnTo>
                    <a:pt x="4577778" y="60198"/>
                  </a:lnTo>
                  <a:lnTo>
                    <a:pt x="4584509" y="60198"/>
                  </a:lnTo>
                  <a:close/>
                </a:path>
                <a:path w="5902325" h="286385">
                  <a:moveTo>
                    <a:pt x="4402518" y="60198"/>
                  </a:moveTo>
                  <a:lnTo>
                    <a:pt x="4447024" y="73324"/>
                  </a:lnTo>
                  <a:lnTo>
                    <a:pt x="4473209" y="113014"/>
                  </a:lnTo>
                  <a:lnTo>
                    <a:pt x="4477702" y="154940"/>
                  </a:lnTo>
                  <a:lnTo>
                    <a:pt x="4372927" y="154940"/>
                  </a:lnTo>
                  <a:lnTo>
                    <a:pt x="4373709" y="163679"/>
                  </a:lnTo>
                  <a:lnTo>
                    <a:pt x="4400159" y="193540"/>
                  </a:lnTo>
                  <a:lnTo>
                    <a:pt x="4407090" y="194183"/>
                  </a:lnTo>
                  <a:lnTo>
                    <a:pt x="4413694" y="194183"/>
                  </a:lnTo>
                  <a:lnTo>
                    <a:pt x="4433760" y="171577"/>
                  </a:lnTo>
                  <a:lnTo>
                    <a:pt x="4475416" y="178562"/>
                  </a:lnTo>
                  <a:lnTo>
                    <a:pt x="4450016" y="213487"/>
                  </a:lnTo>
                  <a:lnTo>
                    <a:pt x="4406709" y="225425"/>
                  </a:lnTo>
                  <a:lnTo>
                    <a:pt x="4387395" y="223736"/>
                  </a:lnTo>
                  <a:lnTo>
                    <a:pt x="4345622" y="198501"/>
                  </a:lnTo>
                  <a:lnTo>
                    <a:pt x="4330977" y="159781"/>
                  </a:lnTo>
                  <a:lnTo>
                    <a:pt x="4330001" y="144018"/>
                  </a:lnTo>
                  <a:lnTo>
                    <a:pt x="4331287" y="125448"/>
                  </a:lnTo>
                  <a:lnTo>
                    <a:pt x="4350575" y="82550"/>
                  </a:lnTo>
                  <a:lnTo>
                    <a:pt x="4387490" y="61600"/>
                  </a:lnTo>
                  <a:lnTo>
                    <a:pt x="4402518" y="60198"/>
                  </a:lnTo>
                  <a:close/>
                </a:path>
                <a:path w="5902325" h="286385">
                  <a:moveTo>
                    <a:pt x="3965130" y="60198"/>
                  </a:moveTo>
                  <a:lnTo>
                    <a:pt x="3979156" y="61815"/>
                  </a:lnTo>
                  <a:lnTo>
                    <a:pt x="3991895" y="66659"/>
                  </a:lnTo>
                  <a:lnTo>
                    <a:pt x="4003349" y="74717"/>
                  </a:lnTo>
                  <a:lnTo>
                    <a:pt x="4013517" y="85979"/>
                  </a:lnTo>
                  <a:lnTo>
                    <a:pt x="4013517" y="63754"/>
                  </a:lnTo>
                  <a:lnTo>
                    <a:pt x="4052633" y="63754"/>
                  </a:lnTo>
                  <a:lnTo>
                    <a:pt x="4052633" y="205613"/>
                  </a:lnTo>
                  <a:lnTo>
                    <a:pt x="4048061" y="247523"/>
                  </a:lnTo>
                  <a:lnTo>
                    <a:pt x="4019480" y="279080"/>
                  </a:lnTo>
                  <a:lnTo>
                    <a:pt x="3977703" y="286004"/>
                  </a:lnTo>
                  <a:lnTo>
                    <a:pt x="3959060" y="285146"/>
                  </a:lnTo>
                  <a:lnTo>
                    <a:pt x="3920680" y="272288"/>
                  </a:lnTo>
                  <a:lnTo>
                    <a:pt x="3903916" y="237363"/>
                  </a:lnTo>
                  <a:lnTo>
                    <a:pt x="3903916" y="235966"/>
                  </a:lnTo>
                  <a:lnTo>
                    <a:pt x="3903916" y="234315"/>
                  </a:lnTo>
                  <a:lnTo>
                    <a:pt x="3904043" y="232283"/>
                  </a:lnTo>
                  <a:lnTo>
                    <a:pt x="3951795" y="238125"/>
                  </a:lnTo>
                  <a:lnTo>
                    <a:pt x="3952557" y="243586"/>
                  </a:lnTo>
                  <a:lnTo>
                    <a:pt x="3954462" y="247523"/>
                  </a:lnTo>
                  <a:lnTo>
                    <a:pt x="3957256" y="249555"/>
                  </a:lnTo>
                  <a:lnTo>
                    <a:pt x="3961320" y="252476"/>
                  </a:lnTo>
                  <a:lnTo>
                    <a:pt x="3967543" y="254000"/>
                  </a:lnTo>
                  <a:lnTo>
                    <a:pt x="3976052" y="254000"/>
                  </a:lnTo>
                  <a:lnTo>
                    <a:pt x="3986974" y="254000"/>
                  </a:lnTo>
                  <a:lnTo>
                    <a:pt x="3995102" y="252349"/>
                  </a:lnTo>
                  <a:lnTo>
                    <a:pt x="4000563" y="249047"/>
                  </a:lnTo>
                  <a:lnTo>
                    <a:pt x="4004246" y="246888"/>
                  </a:lnTo>
                  <a:lnTo>
                    <a:pt x="4007040" y="243332"/>
                  </a:lnTo>
                  <a:lnTo>
                    <a:pt x="4008945" y="238506"/>
                  </a:lnTo>
                  <a:lnTo>
                    <a:pt x="4010215" y="235077"/>
                  </a:lnTo>
                  <a:lnTo>
                    <a:pt x="4010850" y="228600"/>
                  </a:lnTo>
                  <a:lnTo>
                    <a:pt x="4010850" y="219329"/>
                  </a:lnTo>
                  <a:lnTo>
                    <a:pt x="4010850" y="196215"/>
                  </a:lnTo>
                  <a:lnTo>
                    <a:pt x="4000896" y="207456"/>
                  </a:lnTo>
                  <a:lnTo>
                    <a:pt x="3989704" y="215471"/>
                  </a:lnTo>
                  <a:lnTo>
                    <a:pt x="3977274" y="220271"/>
                  </a:lnTo>
                  <a:lnTo>
                    <a:pt x="3963606" y="221869"/>
                  </a:lnTo>
                  <a:lnTo>
                    <a:pt x="3948457" y="220180"/>
                  </a:lnTo>
                  <a:lnTo>
                    <a:pt x="3913060" y="194945"/>
                  </a:lnTo>
                  <a:lnTo>
                    <a:pt x="3899380" y="157154"/>
                  </a:lnTo>
                  <a:lnTo>
                    <a:pt x="3898455" y="141986"/>
                  </a:lnTo>
                  <a:lnTo>
                    <a:pt x="3899665" y="123267"/>
                  </a:lnTo>
                  <a:lnTo>
                    <a:pt x="3917632" y="81280"/>
                  </a:lnTo>
                  <a:lnTo>
                    <a:pt x="3951511" y="61509"/>
                  </a:lnTo>
                  <a:lnTo>
                    <a:pt x="3965130" y="60198"/>
                  </a:lnTo>
                  <a:close/>
                </a:path>
                <a:path w="5902325" h="286385">
                  <a:moveTo>
                    <a:pt x="3812603" y="60198"/>
                  </a:moveTo>
                  <a:lnTo>
                    <a:pt x="3851338" y="72771"/>
                  </a:lnTo>
                  <a:lnTo>
                    <a:pt x="3855275" y="77978"/>
                  </a:lnTo>
                  <a:lnTo>
                    <a:pt x="3859212" y="83058"/>
                  </a:lnTo>
                  <a:lnTo>
                    <a:pt x="3865689" y="123698"/>
                  </a:lnTo>
                  <a:lnTo>
                    <a:pt x="3865689" y="221869"/>
                  </a:lnTo>
                  <a:lnTo>
                    <a:pt x="3823906" y="221869"/>
                  </a:lnTo>
                  <a:lnTo>
                    <a:pt x="3823906" y="141224"/>
                  </a:lnTo>
                  <a:lnTo>
                    <a:pt x="3823739" y="129526"/>
                  </a:lnTo>
                  <a:lnTo>
                    <a:pt x="3812476" y="96393"/>
                  </a:lnTo>
                  <a:lnTo>
                    <a:pt x="3808539" y="93599"/>
                  </a:lnTo>
                  <a:lnTo>
                    <a:pt x="3803713" y="92202"/>
                  </a:lnTo>
                  <a:lnTo>
                    <a:pt x="3797998" y="92202"/>
                  </a:lnTo>
                  <a:lnTo>
                    <a:pt x="3790759" y="92202"/>
                  </a:lnTo>
                  <a:lnTo>
                    <a:pt x="3784282" y="94234"/>
                  </a:lnTo>
                  <a:lnTo>
                    <a:pt x="3778567" y="98171"/>
                  </a:lnTo>
                  <a:lnTo>
                    <a:pt x="3772725" y="102108"/>
                  </a:lnTo>
                  <a:lnTo>
                    <a:pt x="3763454" y="150241"/>
                  </a:lnTo>
                  <a:lnTo>
                    <a:pt x="3763454" y="221869"/>
                  </a:lnTo>
                  <a:lnTo>
                    <a:pt x="3721671" y="221869"/>
                  </a:lnTo>
                  <a:lnTo>
                    <a:pt x="3721671" y="63754"/>
                  </a:lnTo>
                  <a:lnTo>
                    <a:pt x="3760533" y="63754"/>
                  </a:lnTo>
                  <a:lnTo>
                    <a:pt x="3760533" y="86995"/>
                  </a:lnTo>
                  <a:lnTo>
                    <a:pt x="3771509" y="75307"/>
                  </a:lnTo>
                  <a:lnTo>
                    <a:pt x="3783853" y="66929"/>
                  </a:lnTo>
                  <a:lnTo>
                    <a:pt x="3797555" y="61884"/>
                  </a:lnTo>
                  <a:lnTo>
                    <a:pt x="3812603" y="60198"/>
                  </a:lnTo>
                  <a:close/>
                </a:path>
                <a:path w="5902325" h="286385">
                  <a:moveTo>
                    <a:pt x="3283140" y="60198"/>
                  </a:moveTo>
                  <a:lnTo>
                    <a:pt x="3329682" y="73324"/>
                  </a:lnTo>
                  <a:lnTo>
                    <a:pt x="3359086" y="109870"/>
                  </a:lnTo>
                  <a:lnTo>
                    <a:pt x="3364801" y="142367"/>
                  </a:lnTo>
                  <a:lnTo>
                    <a:pt x="3363368" y="159529"/>
                  </a:lnTo>
                  <a:lnTo>
                    <a:pt x="3341687" y="201803"/>
                  </a:lnTo>
                  <a:lnTo>
                    <a:pt x="3300253" y="223948"/>
                  </a:lnTo>
                  <a:lnTo>
                    <a:pt x="3283394" y="225425"/>
                  </a:lnTo>
                  <a:lnTo>
                    <a:pt x="3272674" y="224807"/>
                  </a:lnTo>
                  <a:lnTo>
                    <a:pt x="3232755" y="210141"/>
                  </a:lnTo>
                  <a:lnTo>
                    <a:pt x="3207519" y="176789"/>
                  </a:lnTo>
                  <a:lnTo>
                    <a:pt x="3201733" y="140589"/>
                  </a:lnTo>
                  <a:lnTo>
                    <a:pt x="3202376" y="130280"/>
                  </a:lnTo>
                  <a:lnTo>
                    <a:pt x="3217689" y="91112"/>
                  </a:lnTo>
                  <a:lnTo>
                    <a:pt x="3250797" y="65984"/>
                  </a:lnTo>
                  <a:lnTo>
                    <a:pt x="3283140" y="60198"/>
                  </a:lnTo>
                  <a:close/>
                </a:path>
                <a:path w="5902325" h="286385">
                  <a:moveTo>
                    <a:pt x="3165665" y="60198"/>
                  </a:moveTo>
                  <a:lnTo>
                    <a:pt x="3172737" y="60696"/>
                  </a:lnTo>
                  <a:lnTo>
                    <a:pt x="3179667" y="62182"/>
                  </a:lnTo>
                  <a:lnTo>
                    <a:pt x="3186453" y="64644"/>
                  </a:lnTo>
                  <a:lnTo>
                    <a:pt x="3193097" y="68072"/>
                  </a:lnTo>
                  <a:lnTo>
                    <a:pt x="3180143" y="104648"/>
                  </a:lnTo>
                  <a:lnTo>
                    <a:pt x="3173158" y="100076"/>
                  </a:lnTo>
                  <a:lnTo>
                    <a:pt x="3166554" y="97790"/>
                  </a:lnTo>
                  <a:lnTo>
                    <a:pt x="3160585" y="97790"/>
                  </a:lnTo>
                  <a:lnTo>
                    <a:pt x="3154743" y="97790"/>
                  </a:lnTo>
                  <a:lnTo>
                    <a:pt x="3149790" y="99314"/>
                  </a:lnTo>
                  <a:lnTo>
                    <a:pt x="3145726" y="102616"/>
                  </a:lnTo>
                  <a:lnTo>
                    <a:pt x="3141662" y="105791"/>
                  </a:lnTo>
                  <a:lnTo>
                    <a:pt x="3138360" y="111633"/>
                  </a:lnTo>
                  <a:lnTo>
                    <a:pt x="3132752" y="154644"/>
                  </a:lnTo>
                  <a:lnTo>
                    <a:pt x="3132518" y="173101"/>
                  </a:lnTo>
                  <a:lnTo>
                    <a:pt x="3132518" y="221869"/>
                  </a:lnTo>
                  <a:lnTo>
                    <a:pt x="3090735" y="221869"/>
                  </a:lnTo>
                  <a:lnTo>
                    <a:pt x="3090735" y="63754"/>
                  </a:lnTo>
                  <a:lnTo>
                    <a:pt x="3129597" y="63754"/>
                  </a:lnTo>
                  <a:lnTo>
                    <a:pt x="3129597" y="86233"/>
                  </a:lnTo>
                  <a:lnTo>
                    <a:pt x="3134431" y="78994"/>
                  </a:lnTo>
                  <a:lnTo>
                    <a:pt x="3158934" y="60198"/>
                  </a:lnTo>
                  <a:lnTo>
                    <a:pt x="3165665" y="60198"/>
                  </a:lnTo>
                  <a:close/>
                </a:path>
                <a:path w="5902325" h="286385">
                  <a:moveTo>
                    <a:pt x="2963862" y="60198"/>
                  </a:moveTo>
                  <a:lnTo>
                    <a:pt x="2977888" y="61815"/>
                  </a:lnTo>
                  <a:lnTo>
                    <a:pt x="2990627" y="66659"/>
                  </a:lnTo>
                  <a:lnTo>
                    <a:pt x="3002081" y="74717"/>
                  </a:lnTo>
                  <a:lnTo>
                    <a:pt x="3012249" y="85979"/>
                  </a:lnTo>
                  <a:lnTo>
                    <a:pt x="3012249" y="63754"/>
                  </a:lnTo>
                  <a:lnTo>
                    <a:pt x="3051365" y="63754"/>
                  </a:lnTo>
                  <a:lnTo>
                    <a:pt x="3051365" y="205613"/>
                  </a:lnTo>
                  <a:lnTo>
                    <a:pt x="3046793" y="247523"/>
                  </a:lnTo>
                  <a:lnTo>
                    <a:pt x="3018212" y="279080"/>
                  </a:lnTo>
                  <a:lnTo>
                    <a:pt x="2976435" y="286004"/>
                  </a:lnTo>
                  <a:lnTo>
                    <a:pt x="2957792" y="285146"/>
                  </a:lnTo>
                  <a:lnTo>
                    <a:pt x="2919412" y="272288"/>
                  </a:lnTo>
                  <a:lnTo>
                    <a:pt x="2902648" y="237363"/>
                  </a:lnTo>
                  <a:lnTo>
                    <a:pt x="2902648" y="235966"/>
                  </a:lnTo>
                  <a:lnTo>
                    <a:pt x="2902648" y="234315"/>
                  </a:lnTo>
                  <a:lnTo>
                    <a:pt x="2902775" y="232283"/>
                  </a:lnTo>
                  <a:lnTo>
                    <a:pt x="2950527" y="238125"/>
                  </a:lnTo>
                  <a:lnTo>
                    <a:pt x="2951289" y="243586"/>
                  </a:lnTo>
                  <a:lnTo>
                    <a:pt x="2953194" y="247523"/>
                  </a:lnTo>
                  <a:lnTo>
                    <a:pt x="2955988" y="249555"/>
                  </a:lnTo>
                  <a:lnTo>
                    <a:pt x="2960052" y="252476"/>
                  </a:lnTo>
                  <a:lnTo>
                    <a:pt x="2966275" y="254000"/>
                  </a:lnTo>
                  <a:lnTo>
                    <a:pt x="2974784" y="254000"/>
                  </a:lnTo>
                  <a:lnTo>
                    <a:pt x="2985706" y="254000"/>
                  </a:lnTo>
                  <a:lnTo>
                    <a:pt x="2993834" y="252349"/>
                  </a:lnTo>
                  <a:lnTo>
                    <a:pt x="2999295" y="249047"/>
                  </a:lnTo>
                  <a:lnTo>
                    <a:pt x="3002978" y="246888"/>
                  </a:lnTo>
                  <a:lnTo>
                    <a:pt x="3005772" y="243332"/>
                  </a:lnTo>
                  <a:lnTo>
                    <a:pt x="3007677" y="238506"/>
                  </a:lnTo>
                  <a:lnTo>
                    <a:pt x="3008947" y="235077"/>
                  </a:lnTo>
                  <a:lnTo>
                    <a:pt x="3009582" y="228600"/>
                  </a:lnTo>
                  <a:lnTo>
                    <a:pt x="3009582" y="219329"/>
                  </a:lnTo>
                  <a:lnTo>
                    <a:pt x="3009582" y="196215"/>
                  </a:lnTo>
                  <a:lnTo>
                    <a:pt x="2999628" y="207456"/>
                  </a:lnTo>
                  <a:lnTo>
                    <a:pt x="2988437" y="215471"/>
                  </a:lnTo>
                  <a:lnTo>
                    <a:pt x="2976006" y="220271"/>
                  </a:lnTo>
                  <a:lnTo>
                    <a:pt x="2962338" y="221869"/>
                  </a:lnTo>
                  <a:lnTo>
                    <a:pt x="2947189" y="220180"/>
                  </a:lnTo>
                  <a:lnTo>
                    <a:pt x="2911792" y="194945"/>
                  </a:lnTo>
                  <a:lnTo>
                    <a:pt x="2898112" y="157154"/>
                  </a:lnTo>
                  <a:lnTo>
                    <a:pt x="2897187" y="141986"/>
                  </a:lnTo>
                  <a:lnTo>
                    <a:pt x="2898397" y="123267"/>
                  </a:lnTo>
                  <a:lnTo>
                    <a:pt x="2916364" y="81280"/>
                  </a:lnTo>
                  <a:lnTo>
                    <a:pt x="2950243" y="61509"/>
                  </a:lnTo>
                  <a:lnTo>
                    <a:pt x="2963862" y="60198"/>
                  </a:lnTo>
                  <a:close/>
                </a:path>
                <a:path w="5902325" h="286385">
                  <a:moveTo>
                    <a:pt x="2712402" y="60198"/>
                  </a:moveTo>
                  <a:lnTo>
                    <a:pt x="2756908" y="73324"/>
                  </a:lnTo>
                  <a:lnTo>
                    <a:pt x="2783093" y="113014"/>
                  </a:lnTo>
                  <a:lnTo>
                    <a:pt x="2787586" y="154940"/>
                  </a:lnTo>
                  <a:lnTo>
                    <a:pt x="2682811" y="154940"/>
                  </a:lnTo>
                  <a:lnTo>
                    <a:pt x="2683593" y="163679"/>
                  </a:lnTo>
                  <a:lnTo>
                    <a:pt x="2710043" y="193540"/>
                  </a:lnTo>
                  <a:lnTo>
                    <a:pt x="2716974" y="194183"/>
                  </a:lnTo>
                  <a:lnTo>
                    <a:pt x="2723578" y="194183"/>
                  </a:lnTo>
                  <a:lnTo>
                    <a:pt x="2729039" y="192405"/>
                  </a:lnTo>
                  <a:lnTo>
                    <a:pt x="2733484" y="188849"/>
                  </a:lnTo>
                  <a:lnTo>
                    <a:pt x="2737929" y="185293"/>
                  </a:lnTo>
                  <a:lnTo>
                    <a:pt x="2741358" y="179451"/>
                  </a:lnTo>
                  <a:lnTo>
                    <a:pt x="2743644" y="171577"/>
                  </a:lnTo>
                  <a:lnTo>
                    <a:pt x="2785300" y="178562"/>
                  </a:lnTo>
                  <a:lnTo>
                    <a:pt x="2759900" y="213487"/>
                  </a:lnTo>
                  <a:lnTo>
                    <a:pt x="2716593" y="225425"/>
                  </a:lnTo>
                  <a:lnTo>
                    <a:pt x="2697279" y="223736"/>
                  </a:lnTo>
                  <a:lnTo>
                    <a:pt x="2655506" y="198501"/>
                  </a:lnTo>
                  <a:lnTo>
                    <a:pt x="2640861" y="159781"/>
                  </a:lnTo>
                  <a:lnTo>
                    <a:pt x="2639885" y="144018"/>
                  </a:lnTo>
                  <a:lnTo>
                    <a:pt x="2641171" y="125448"/>
                  </a:lnTo>
                  <a:lnTo>
                    <a:pt x="2660459" y="82550"/>
                  </a:lnTo>
                  <a:lnTo>
                    <a:pt x="2697374" y="61600"/>
                  </a:lnTo>
                  <a:lnTo>
                    <a:pt x="2712402" y="60198"/>
                  </a:lnTo>
                  <a:close/>
                </a:path>
                <a:path w="5902325" h="286385">
                  <a:moveTo>
                    <a:pt x="2606357" y="60198"/>
                  </a:moveTo>
                  <a:lnTo>
                    <a:pt x="2613429" y="60696"/>
                  </a:lnTo>
                  <a:lnTo>
                    <a:pt x="2620359" y="62182"/>
                  </a:lnTo>
                  <a:lnTo>
                    <a:pt x="2627145" y="64644"/>
                  </a:lnTo>
                  <a:lnTo>
                    <a:pt x="2633789" y="68072"/>
                  </a:lnTo>
                  <a:lnTo>
                    <a:pt x="2620835" y="104648"/>
                  </a:lnTo>
                  <a:lnTo>
                    <a:pt x="2613850" y="100076"/>
                  </a:lnTo>
                  <a:lnTo>
                    <a:pt x="2607246" y="97790"/>
                  </a:lnTo>
                  <a:lnTo>
                    <a:pt x="2601277" y="97790"/>
                  </a:lnTo>
                  <a:lnTo>
                    <a:pt x="2595435" y="97790"/>
                  </a:lnTo>
                  <a:lnTo>
                    <a:pt x="2590482" y="99314"/>
                  </a:lnTo>
                  <a:lnTo>
                    <a:pt x="2586418" y="102616"/>
                  </a:lnTo>
                  <a:lnTo>
                    <a:pt x="2582354" y="105791"/>
                  </a:lnTo>
                  <a:lnTo>
                    <a:pt x="2579052" y="111633"/>
                  </a:lnTo>
                  <a:lnTo>
                    <a:pt x="2573444" y="154644"/>
                  </a:lnTo>
                  <a:lnTo>
                    <a:pt x="2573210" y="173101"/>
                  </a:lnTo>
                  <a:lnTo>
                    <a:pt x="2573210" y="221869"/>
                  </a:lnTo>
                  <a:lnTo>
                    <a:pt x="2531427" y="221869"/>
                  </a:lnTo>
                  <a:lnTo>
                    <a:pt x="2531427" y="63754"/>
                  </a:lnTo>
                  <a:lnTo>
                    <a:pt x="2570289" y="63754"/>
                  </a:lnTo>
                  <a:lnTo>
                    <a:pt x="2570289" y="86233"/>
                  </a:lnTo>
                  <a:lnTo>
                    <a:pt x="2575123" y="78994"/>
                  </a:lnTo>
                  <a:lnTo>
                    <a:pt x="2599626" y="60198"/>
                  </a:lnTo>
                  <a:lnTo>
                    <a:pt x="2606357" y="60198"/>
                  </a:lnTo>
                  <a:close/>
                </a:path>
                <a:path w="5902325" h="286385">
                  <a:moveTo>
                    <a:pt x="2425890" y="60198"/>
                  </a:moveTo>
                  <a:lnTo>
                    <a:pt x="2467546" y="66802"/>
                  </a:lnTo>
                  <a:lnTo>
                    <a:pt x="2490946" y="98139"/>
                  </a:lnTo>
                  <a:lnTo>
                    <a:pt x="2492311" y="121158"/>
                  </a:lnTo>
                  <a:lnTo>
                    <a:pt x="2491930" y="169926"/>
                  </a:lnTo>
                  <a:lnTo>
                    <a:pt x="2492051" y="179639"/>
                  </a:lnTo>
                  <a:lnTo>
                    <a:pt x="2501455" y="221869"/>
                  </a:lnTo>
                  <a:lnTo>
                    <a:pt x="2460053" y="221869"/>
                  </a:lnTo>
                  <a:lnTo>
                    <a:pt x="2459037" y="219075"/>
                  </a:lnTo>
                  <a:lnTo>
                    <a:pt x="2457640" y="215011"/>
                  </a:lnTo>
                  <a:lnTo>
                    <a:pt x="2455989" y="209550"/>
                  </a:lnTo>
                  <a:lnTo>
                    <a:pt x="2455354" y="207010"/>
                  </a:lnTo>
                  <a:lnTo>
                    <a:pt x="2454846" y="205359"/>
                  </a:lnTo>
                  <a:lnTo>
                    <a:pt x="2454592" y="204597"/>
                  </a:lnTo>
                  <a:lnTo>
                    <a:pt x="2449143" y="209502"/>
                  </a:lnTo>
                  <a:lnTo>
                    <a:pt x="2443479" y="213741"/>
                  </a:lnTo>
                  <a:lnTo>
                    <a:pt x="2405570" y="225425"/>
                  </a:lnTo>
                  <a:lnTo>
                    <a:pt x="2394021" y="224593"/>
                  </a:lnTo>
                  <a:lnTo>
                    <a:pt x="2360941" y="205120"/>
                  </a:lnTo>
                  <a:lnTo>
                    <a:pt x="2353119" y="178689"/>
                  </a:lnTo>
                  <a:lnTo>
                    <a:pt x="2353119" y="169799"/>
                  </a:lnTo>
                  <a:lnTo>
                    <a:pt x="2377376" y="138684"/>
                  </a:lnTo>
                  <a:lnTo>
                    <a:pt x="2424197" y="126317"/>
                  </a:lnTo>
                  <a:lnTo>
                    <a:pt x="2435494" y="123698"/>
                  </a:lnTo>
                  <a:lnTo>
                    <a:pt x="2444529" y="121173"/>
                  </a:lnTo>
                  <a:lnTo>
                    <a:pt x="2451290" y="118745"/>
                  </a:lnTo>
                  <a:lnTo>
                    <a:pt x="2451290" y="114554"/>
                  </a:lnTo>
                  <a:lnTo>
                    <a:pt x="2451290" y="106553"/>
                  </a:lnTo>
                  <a:lnTo>
                    <a:pt x="2449258" y="100838"/>
                  </a:lnTo>
                  <a:lnTo>
                    <a:pt x="2445321" y="97409"/>
                  </a:lnTo>
                  <a:lnTo>
                    <a:pt x="2441384" y="93980"/>
                  </a:lnTo>
                  <a:lnTo>
                    <a:pt x="2433891" y="92202"/>
                  </a:lnTo>
                  <a:lnTo>
                    <a:pt x="2422842" y="92202"/>
                  </a:lnTo>
                  <a:lnTo>
                    <a:pt x="2415476" y="92202"/>
                  </a:lnTo>
                  <a:lnTo>
                    <a:pt x="2409634" y="93726"/>
                  </a:lnTo>
                  <a:lnTo>
                    <a:pt x="2405443" y="96647"/>
                  </a:lnTo>
                  <a:lnTo>
                    <a:pt x="2401252" y="99568"/>
                  </a:lnTo>
                  <a:lnTo>
                    <a:pt x="2397950" y="104648"/>
                  </a:lnTo>
                  <a:lnTo>
                    <a:pt x="2395283" y="112014"/>
                  </a:lnTo>
                  <a:lnTo>
                    <a:pt x="2357437" y="105156"/>
                  </a:lnTo>
                  <a:lnTo>
                    <a:pt x="2379408" y="71247"/>
                  </a:lnTo>
                  <a:lnTo>
                    <a:pt x="2411412" y="60888"/>
                  </a:lnTo>
                  <a:lnTo>
                    <a:pt x="2425890" y="60198"/>
                  </a:lnTo>
                  <a:close/>
                </a:path>
                <a:path w="5902325" h="286385">
                  <a:moveTo>
                    <a:pt x="1997519" y="60198"/>
                  </a:moveTo>
                  <a:lnTo>
                    <a:pt x="2036254" y="72771"/>
                  </a:lnTo>
                  <a:lnTo>
                    <a:pt x="2040191" y="77978"/>
                  </a:lnTo>
                  <a:lnTo>
                    <a:pt x="2044128" y="83058"/>
                  </a:lnTo>
                  <a:lnTo>
                    <a:pt x="2050605" y="123698"/>
                  </a:lnTo>
                  <a:lnTo>
                    <a:pt x="2050605" y="221869"/>
                  </a:lnTo>
                  <a:lnTo>
                    <a:pt x="2008822" y="221869"/>
                  </a:lnTo>
                  <a:lnTo>
                    <a:pt x="2008822" y="141224"/>
                  </a:lnTo>
                  <a:lnTo>
                    <a:pt x="2008655" y="129526"/>
                  </a:lnTo>
                  <a:lnTo>
                    <a:pt x="1997392" y="96393"/>
                  </a:lnTo>
                  <a:lnTo>
                    <a:pt x="1993455" y="93599"/>
                  </a:lnTo>
                  <a:lnTo>
                    <a:pt x="1988629" y="92202"/>
                  </a:lnTo>
                  <a:lnTo>
                    <a:pt x="1982914" y="92202"/>
                  </a:lnTo>
                  <a:lnTo>
                    <a:pt x="1975675" y="92202"/>
                  </a:lnTo>
                  <a:lnTo>
                    <a:pt x="1969198" y="94234"/>
                  </a:lnTo>
                  <a:lnTo>
                    <a:pt x="1963483" y="98171"/>
                  </a:lnTo>
                  <a:lnTo>
                    <a:pt x="1957641" y="102108"/>
                  </a:lnTo>
                  <a:lnTo>
                    <a:pt x="1948370" y="150241"/>
                  </a:lnTo>
                  <a:lnTo>
                    <a:pt x="1948370" y="221869"/>
                  </a:lnTo>
                  <a:lnTo>
                    <a:pt x="1906587" y="221869"/>
                  </a:lnTo>
                  <a:lnTo>
                    <a:pt x="1906587" y="63754"/>
                  </a:lnTo>
                  <a:lnTo>
                    <a:pt x="1945449" y="63754"/>
                  </a:lnTo>
                  <a:lnTo>
                    <a:pt x="1945449" y="86995"/>
                  </a:lnTo>
                  <a:lnTo>
                    <a:pt x="1956425" y="75307"/>
                  </a:lnTo>
                  <a:lnTo>
                    <a:pt x="1968769" y="66929"/>
                  </a:lnTo>
                  <a:lnTo>
                    <a:pt x="1982471" y="61884"/>
                  </a:lnTo>
                  <a:lnTo>
                    <a:pt x="1997519" y="60198"/>
                  </a:lnTo>
                  <a:close/>
                </a:path>
                <a:path w="5902325" h="286385">
                  <a:moveTo>
                    <a:pt x="1799526" y="60198"/>
                  </a:moveTo>
                  <a:lnTo>
                    <a:pt x="1841182" y="66802"/>
                  </a:lnTo>
                  <a:lnTo>
                    <a:pt x="1864582" y="98139"/>
                  </a:lnTo>
                  <a:lnTo>
                    <a:pt x="1865947" y="121158"/>
                  </a:lnTo>
                  <a:lnTo>
                    <a:pt x="1865566" y="169926"/>
                  </a:lnTo>
                  <a:lnTo>
                    <a:pt x="1865687" y="179639"/>
                  </a:lnTo>
                  <a:lnTo>
                    <a:pt x="1875091" y="221869"/>
                  </a:lnTo>
                  <a:lnTo>
                    <a:pt x="1833689" y="221869"/>
                  </a:lnTo>
                  <a:lnTo>
                    <a:pt x="1832673" y="219075"/>
                  </a:lnTo>
                  <a:lnTo>
                    <a:pt x="1831276" y="215011"/>
                  </a:lnTo>
                  <a:lnTo>
                    <a:pt x="1829625" y="209550"/>
                  </a:lnTo>
                  <a:lnTo>
                    <a:pt x="1828990" y="207010"/>
                  </a:lnTo>
                  <a:lnTo>
                    <a:pt x="1828482" y="205359"/>
                  </a:lnTo>
                  <a:lnTo>
                    <a:pt x="1828228" y="204597"/>
                  </a:lnTo>
                  <a:lnTo>
                    <a:pt x="1822779" y="209502"/>
                  </a:lnTo>
                  <a:lnTo>
                    <a:pt x="1817115" y="213741"/>
                  </a:lnTo>
                  <a:lnTo>
                    <a:pt x="1779206" y="225425"/>
                  </a:lnTo>
                  <a:lnTo>
                    <a:pt x="1767657" y="224593"/>
                  </a:lnTo>
                  <a:lnTo>
                    <a:pt x="1734577" y="205120"/>
                  </a:lnTo>
                  <a:lnTo>
                    <a:pt x="1726755" y="178689"/>
                  </a:lnTo>
                  <a:lnTo>
                    <a:pt x="1726755" y="169799"/>
                  </a:lnTo>
                  <a:lnTo>
                    <a:pt x="1751012" y="138684"/>
                  </a:lnTo>
                  <a:lnTo>
                    <a:pt x="1797833" y="126317"/>
                  </a:lnTo>
                  <a:lnTo>
                    <a:pt x="1809130" y="123698"/>
                  </a:lnTo>
                  <a:lnTo>
                    <a:pt x="1818165" y="121173"/>
                  </a:lnTo>
                  <a:lnTo>
                    <a:pt x="1824926" y="118745"/>
                  </a:lnTo>
                  <a:lnTo>
                    <a:pt x="1824926" y="114554"/>
                  </a:lnTo>
                  <a:lnTo>
                    <a:pt x="1824926" y="106553"/>
                  </a:lnTo>
                  <a:lnTo>
                    <a:pt x="1822894" y="100838"/>
                  </a:lnTo>
                  <a:lnTo>
                    <a:pt x="1818957" y="97409"/>
                  </a:lnTo>
                  <a:lnTo>
                    <a:pt x="1815020" y="93980"/>
                  </a:lnTo>
                  <a:lnTo>
                    <a:pt x="1807527" y="92202"/>
                  </a:lnTo>
                  <a:lnTo>
                    <a:pt x="1796478" y="92202"/>
                  </a:lnTo>
                  <a:lnTo>
                    <a:pt x="1789112" y="92202"/>
                  </a:lnTo>
                  <a:lnTo>
                    <a:pt x="1768919" y="112014"/>
                  </a:lnTo>
                  <a:lnTo>
                    <a:pt x="1731073" y="105156"/>
                  </a:lnTo>
                  <a:lnTo>
                    <a:pt x="1753044" y="71247"/>
                  </a:lnTo>
                  <a:lnTo>
                    <a:pt x="1785048" y="60888"/>
                  </a:lnTo>
                  <a:lnTo>
                    <a:pt x="1799526" y="60198"/>
                  </a:lnTo>
                  <a:close/>
                </a:path>
                <a:path w="5902325" h="286385">
                  <a:moveTo>
                    <a:pt x="1082357" y="60198"/>
                  </a:moveTo>
                  <a:lnTo>
                    <a:pt x="1089429" y="60696"/>
                  </a:lnTo>
                  <a:lnTo>
                    <a:pt x="1096359" y="62182"/>
                  </a:lnTo>
                  <a:lnTo>
                    <a:pt x="1103145" y="64644"/>
                  </a:lnTo>
                  <a:lnTo>
                    <a:pt x="1109789" y="68072"/>
                  </a:lnTo>
                  <a:lnTo>
                    <a:pt x="1096835" y="104648"/>
                  </a:lnTo>
                  <a:lnTo>
                    <a:pt x="1089850" y="100076"/>
                  </a:lnTo>
                  <a:lnTo>
                    <a:pt x="1083246" y="97790"/>
                  </a:lnTo>
                  <a:lnTo>
                    <a:pt x="1077277" y="97790"/>
                  </a:lnTo>
                  <a:lnTo>
                    <a:pt x="1071435" y="97790"/>
                  </a:lnTo>
                  <a:lnTo>
                    <a:pt x="1066482" y="99314"/>
                  </a:lnTo>
                  <a:lnTo>
                    <a:pt x="1062418" y="102616"/>
                  </a:lnTo>
                  <a:lnTo>
                    <a:pt x="1058354" y="105791"/>
                  </a:lnTo>
                  <a:lnTo>
                    <a:pt x="1055052" y="111633"/>
                  </a:lnTo>
                  <a:lnTo>
                    <a:pt x="1049444" y="154644"/>
                  </a:lnTo>
                  <a:lnTo>
                    <a:pt x="1049210" y="173101"/>
                  </a:lnTo>
                  <a:lnTo>
                    <a:pt x="1049210" y="221869"/>
                  </a:lnTo>
                  <a:lnTo>
                    <a:pt x="1007427" y="221869"/>
                  </a:lnTo>
                  <a:lnTo>
                    <a:pt x="1007427" y="63754"/>
                  </a:lnTo>
                  <a:lnTo>
                    <a:pt x="1046289" y="63754"/>
                  </a:lnTo>
                  <a:lnTo>
                    <a:pt x="1046289" y="86233"/>
                  </a:lnTo>
                  <a:lnTo>
                    <a:pt x="1051123" y="78994"/>
                  </a:lnTo>
                  <a:lnTo>
                    <a:pt x="1075626" y="60198"/>
                  </a:lnTo>
                  <a:lnTo>
                    <a:pt x="1082357" y="60198"/>
                  </a:lnTo>
                  <a:close/>
                </a:path>
                <a:path w="5902325" h="286385">
                  <a:moveTo>
                    <a:pt x="900366" y="60198"/>
                  </a:moveTo>
                  <a:lnTo>
                    <a:pt x="944872" y="73324"/>
                  </a:lnTo>
                  <a:lnTo>
                    <a:pt x="971057" y="113014"/>
                  </a:lnTo>
                  <a:lnTo>
                    <a:pt x="975550" y="154940"/>
                  </a:lnTo>
                  <a:lnTo>
                    <a:pt x="870775" y="154940"/>
                  </a:lnTo>
                  <a:lnTo>
                    <a:pt x="871557" y="163679"/>
                  </a:lnTo>
                  <a:lnTo>
                    <a:pt x="898007" y="193540"/>
                  </a:lnTo>
                  <a:lnTo>
                    <a:pt x="904938" y="194183"/>
                  </a:lnTo>
                  <a:lnTo>
                    <a:pt x="911542" y="194183"/>
                  </a:lnTo>
                  <a:lnTo>
                    <a:pt x="917003" y="192405"/>
                  </a:lnTo>
                  <a:lnTo>
                    <a:pt x="921448" y="188849"/>
                  </a:lnTo>
                  <a:lnTo>
                    <a:pt x="925893" y="185293"/>
                  </a:lnTo>
                  <a:lnTo>
                    <a:pt x="929322" y="179451"/>
                  </a:lnTo>
                  <a:lnTo>
                    <a:pt x="931608" y="171577"/>
                  </a:lnTo>
                  <a:lnTo>
                    <a:pt x="973264" y="178562"/>
                  </a:lnTo>
                  <a:lnTo>
                    <a:pt x="947864" y="213487"/>
                  </a:lnTo>
                  <a:lnTo>
                    <a:pt x="904557" y="225425"/>
                  </a:lnTo>
                  <a:lnTo>
                    <a:pt x="885243" y="223736"/>
                  </a:lnTo>
                  <a:lnTo>
                    <a:pt x="843470" y="198501"/>
                  </a:lnTo>
                  <a:lnTo>
                    <a:pt x="828825" y="159781"/>
                  </a:lnTo>
                  <a:lnTo>
                    <a:pt x="827849" y="144018"/>
                  </a:lnTo>
                  <a:lnTo>
                    <a:pt x="829135" y="125448"/>
                  </a:lnTo>
                  <a:lnTo>
                    <a:pt x="848423" y="82550"/>
                  </a:lnTo>
                  <a:lnTo>
                    <a:pt x="885338" y="61600"/>
                  </a:lnTo>
                  <a:lnTo>
                    <a:pt x="900366" y="60198"/>
                  </a:lnTo>
                  <a:close/>
                </a:path>
                <a:path w="5902325" h="286385">
                  <a:moveTo>
                    <a:pt x="437832" y="60198"/>
                  </a:moveTo>
                  <a:lnTo>
                    <a:pt x="484374" y="73324"/>
                  </a:lnTo>
                  <a:lnTo>
                    <a:pt x="513778" y="109870"/>
                  </a:lnTo>
                  <a:lnTo>
                    <a:pt x="519493" y="142367"/>
                  </a:lnTo>
                  <a:lnTo>
                    <a:pt x="518060" y="159529"/>
                  </a:lnTo>
                  <a:lnTo>
                    <a:pt x="496379" y="201803"/>
                  </a:lnTo>
                  <a:lnTo>
                    <a:pt x="454945" y="223948"/>
                  </a:lnTo>
                  <a:lnTo>
                    <a:pt x="438086" y="225425"/>
                  </a:lnTo>
                  <a:lnTo>
                    <a:pt x="427359" y="224807"/>
                  </a:lnTo>
                  <a:lnTo>
                    <a:pt x="387429" y="210141"/>
                  </a:lnTo>
                  <a:lnTo>
                    <a:pt x="362213" y="176789"/>
                  </a:lnTo>
                  <a:lnTo>
                    <a:pt x="356438" y="140589"/>
                  </a:lnTo>
                  <a:lnTo>
                    <a:pt x="357079" y="130280"/>
                  </a:lnTo>
                  <a:lnTo>
                    <a:pt x="372380" y="91112"/>
                  </a:lnTo>
                  <a:lnTo>
                    <a:pt x="405489" y="65984"/>
                  </a:lnTo>
                  <a:lnTo>
                    <a:pt x="437832" y="60198"/>
                  </a:lnTo>
                  <a:close/>
                </a:path>
                <a:path w="5902325" h="286385">
                  <a:moveTo>
                    <a:pt x="270814" y="60198"/>
                  </a:moveTo>
                  <a:lnTo>
                    <a:pt x="309537" y="72771"/>
                  </a:lnTo>
                  <a:lnTo>
                    <a:pt x="313461" y="77978"/>
                  </a:lnTo>
                  <a:lnTo>
                    <a:pt x="317372" y="83058"/>
                  </a:lnTo>
                  <a:lnTo>
                    <a:pt x="323951" y="123698"/>
                  </a:lnTo>
                  <a:lnTo>
                    <a:pt x="323951" y="221869"/>
                  </a:lnTo>
                  <a:lnTo>
                    <a:pt x="282130" y="221869"/>
                  </a:lnTo>
                  <a:lnTo>
                    <a:pt x="282130" y="141224"/>
                  </a:lnTo>
                  <a:lnTo>
                    <a:pt x="281963" y="129526"/>
                  </a:lnTo>
                  <a:lnTo>
                    <a:pt x="266725" y="93599"/>
                  </a:lnTo>
                  <a:lnTo>
                    <a:pt x="261886" y="92202"/>
                  </a:lnTo>
                  <a:lnTo>
                    <a:pt x="256235" y="92202"/>
                  </a:lnTo>
                  <a:lnTo>
                    <a:pt x="248996" y="92202"/>
                  </a:lnTo>
                  <a:lnTo>
                    <a:pt x="222503" y="127936"/>
                  </a:lnTo>
                  <a:lnTo>
                    <a:pt x="221703" y="150241"/>
                  </a:lnTo>
                  <a:lnTo>
                    <a:pt x="221703" y="221869"/>
                  </a:lnTo>
                  <a:lnTo>
                    <a:pt x="179882" y="221869"/>
                  </a:lnTo>
                  <a:lnTo>
                    <a:pt x="179882" y="63754"/>
                  </a:lnTo>
                  <a:lnTo>
                    <a:pt x="218732" y="63754"/>
                  </a:lnTo>
                  <a:lnTo>
                    <a:pt x="218732" y="86995"/>
                  </a:lnTo>
                  <a:lnTo>
                    <a:pt x="229745" y="75307"/>
                  </a:lnTo>
                  <a:lnTo>
                    <a:pt x="242096" y="66929"/>
                  </a:lnTo>
                  <a:lnTo>
                    <a:pt x="255786" y="61884"/>
                  </a:lnTo>
                  <a:lnTo>
                    <a:pt x="270814" y="60198"/>
                  </a:lnTo>
                  <a:close/>
                </a:path>
                <a:path w="5902325" h="286385">
                  <a:moveTo>
                    <a:pt x="72783" y="60198"/>
                  </a:moveTo>
                  <a:lnTo>
                    <a:pt x="114452" y="66802"/>
                  </a:lnTo>
                  <a:lnTo>
                    <a:pt x="137914" y="98139"/>
                  </a:lnTo>
                  <a:lnTo>
                    <a:pt x="139306" y="121158"/>
                  </a:lnTo>
                  <a:lnTo>
                    <a:pt x="138861" y="169926"/>
                  </a:lnTo>
                  <a:lnTo>
                    <a:pt x="138987" y="179639"/>
                  </a:lnTo>
                  <a:lnTo>
                    <a:pt x="148386" y="221869"/>
                  </a:lnTo>
                  <a:lnTo>
                    <a:pt x="107010" y="221869"/>
                  </a:lnTo>
                  <a:lnTo>
                    <a:pt x="105917" y="219075"/>
                  </a:lnTo>
                  <a:lnTo>
                    <a:pt x="104584" y="215011"/>
                  </a:lnTo>
                  <a:lnTo>
                    <a:pt x="102997" y="209550"/>
                  </a:lnTo>
                  <a:lnTo>
                    <a:pt x="102298" y="207010"/>
                  </a:lnTo>
                  <a:lnTo>
                    <a:pt x="101803" y="205359"/>
                  </a:lnTo>
                  <a:lnTo>
                    <a:pt x="101511" y="204597"/>
                  </a:lnTo>
                  <a:lnTo>
                    <a:pt x="96057" y="209502"/>
                  </a:lnTo>
                  <a:lnTo>
                    <a:pt x="90420" y="213741"/>
                  </a:lnTo>
                  <a:lnTo>
                    <a:pt x="52539" y="225425"/>
                  </a:lnTo>
                  <a:lnTo>
                    <a:pt x="40983" y="224593"/>
                  </a:lnTo>
                  <a:lnTo>
                    <a:pt x="7918" y="205120"/>
                  </a:lnTo>
                  <a:lnTo>
                    <a:pt x="0" y="178689"/>
                  </a:lnTo>
                  <a:lnTo>
                    <a:pt x="0" y="169799"/>
                  </a:lnTo>
                  <a:lnTo>
                    <a:pt x="2133" y="161798"/>
                  </a:lnTo>
                  <a:lnTo>
                    <a:pt x="6400" y="154813"/>
                  </a:lnTo>
                  <a:lnTo>
                    <a:pt x="10667" y="147828"/>
                  </a:lnTo>
                  <a:lnTo>
                    <a:pt x="47377" y="131200"/>
                  </a:lnTo>
                  <a:lnTo>
                    <a:pt x="71140" y="126317"/>
                  </a:lnTo>
                  <a:lnTo>
                    <a:pt x="82421" y="123698"/>
                  </a:lnTo>
                  <a:lnTo>
                    <a:pt x="91452" y="121173"/>
                  </a:lnTo>
                  <a:lnTo>
                    <a:pt x="98234" y="118745"/>
                  </a:lnTo>
                  <a:lnTo>
                    <a:pt x="98234" y="114554"/>
                  </a:lnTo>
                  <a:lnTo>
                    <a:pt x="98234" y="106553"/>
                  </a:lnTo>
                  <a:lnTo>
                    <a:pt x="96253" y="100838"/>
                  </a:lnTo>
                  <a:lnTo>
                    <a:pt x="92278" y="97409"/>
                  </a:lnTo>
                  <a:lnTo>
                    <a:pt x="88315" y="93980"/>
                  </a:lnTo>
                  <a:lnTo>
                    <a:pt x="80822" y="92202"/>
                  </a:lnTo>
                  <a:lnTo>
                    <a:pt x="69811" y="92202"/>
                  </a:lnTo>
                  <a:lnTo>
                    <a:pt x="62369" y="92202"/>
                  </a:lnTo>
                  <a:lnTo>
                    <a:pt x="42278" y="112014"/>
                  </a:lnTo>
                  <a:lnTo>
                    <a:pt x="4317" y="105156"/>
                  </a:lnTo>
                  <a:lnTo>
                    <a:pt x="26352" y="71247"/>
                  </a:lnTo>
                  <a:lnTo>
                    <a:pt x="58329" y="60888"/>
                  </a:lnTo>
                  <a:lnTo>
                    <a:pt x="72783" y="60198"/>
                  </a:lnTo>
                  <a:close/>
                </a:path>
                <a:path w="5902325" h="286385">
                  <a:moveTo>
                    <a:pt x="1421701" y="23368"/>
                  </a:moveTo>
                  <a:lnTo>
                    <a:pt x="1417383" y="23368"/>
                  </a:lnTo>
                  <a:lnTo>
                    <a:pt x="1413954" y="25146"/>
                  </a:lnTo>
                  <a:lnTo>
                    <a:pt x="1406588" y="57277"/>
                  </a:lnTo>
                  <a:lnTo>
                    <a:pt x="1406898" y="67063"/>
                  </a:lnTo>
                  <a:lnTo>
                    <a:pt x="1417383" y="91186"/>
                  </a:lnTo>
                  <a:lnTo>
                    <a:pt x="1421701" y="91186"/>
                  </a:lnTo>
                  <a:lnTo>
                    <a:pt x="1426273" y="91186"/>
                  </a:lnTo>
                  <a:lnTo>
                    <a:pt x="1436941" y="57277"/>
                  </a:lnTo>
                  <a:lnTo>
                    <a:pt x="1436635" y="47509"/>
                  </a:lnTo>
                  <a:lnTo>
                    <a:pt x="1426273" y="23368"/>
                  </a:lnTo>
                  <a:lnTo>
                    <a:pt x="1421701" y="23368"/>
                  </a:lnTo>
                  <a:close/>
                </a:path>
                <a:path w="5902325" h="286385">
                  <a:moveTo>
                    <a:pt x="595947" y="8001"/>
                  </a:moveTo>
                  <a:lnTo>
                    <a:pt x="595947" y="63754"/>
                  </a:lnTo>
                  <a:lnTo>
                    <a:pt x="624522" y="63754"/>
                  </a:lnTo>
                  <a:lnTo>
                    <a:pt x="624522" y="97155"/>
                  </a:lnTo>
                  <a:lnTo>
                    <a:pt x="595947" y="97155"/>
                  </a:lnTo>
                  <a:lnTo>
                    <a:pt x="595947" y="160782"/>
                  </a:lnTo>
                  <a:lnTo>
                    <a:pt x="595947" y="173736"/>
                  </a:lnTo>
                  <a:lnTo>
                    <a:pt x="600519" y="188722"/>
                  </a:lnTo>
                  <a:lnTo>
                    <a:pt x="602424" y="190119"/>
                  </a:lnTo>
                  <a:lnTo>
                    <a:pt x="604710" y="190754"/>
                  </a:lnTo>
                  <a:lnTo>
                    <a:pt x="607504" y="190754"/>
                  </a:lnTo>
                  <a:lnTo>
                    <a:pt x="611441" y="190754"/>
                  </a:lnTo>
                  <a:lnTo>
                    <a:pt x="617029" y="189357"/>
                  </a:lnTo>
                  <a:lnTo>
                    <a:pt x="624395" y="186690"/>
                  </a:lnTo>
                  <a:lnTo>
                    <a:pt x="627951" y="219202"/>
                  </a:lnTo>
                  <a:lnTo>
                    <a:pt x="620398" y="221942"/>
                  </a:lnTo>
                  <a:lnTo>
                    <a:pt x="612394" y="223885"/>
                  </a:lnTo>
                  <a:lnTo>
                    <a:pt x="603912" y="225042"/>
                  </a:lnTo>
                  <a:lnTo>
                    <a:pt x="594931" y="225425"/>
                  </a:lnTo>
                  <a:lnTo>
                    <a:pt x="587311" y="225425"/>
                  </a:lnTo>
                  <a:lnTo>
                    <a:pt x="556450" y="202311"/>
                  </a:lnTo>
                  <a:lnTo>
                    <a:pt x="553910" y="166116"/>
                  </a:lnTo>
                  <a:lnTo>
                    <a:pt x="553910" y="97155"/>
                  </a:lnTo>
                  <a:lnTo>
                    <a:pt x="534733" y="97155"/>
                  </a:lnTo>
                  <a:lnTo>
                    <a:pt x="534733" y="63754"/>
                  </a:lnTo>
                  <a:lnTo>
                    <a:pt x="553910" y="63754"/>
                  </a:lnTo>
                  <a:lnTo>
                    <a:pt x="553910" y="32385"/>
                  </a:lnTo>
                  <a:lnTo>
                    <a:pt x="595947" y="8001"/>
                  </a:lnTo>
                  <a:close/>
                </a:path>
                <a:path w="5902325" h="286385">
                  <a:moveTo>
                    <a:pt x="5631497" y="3683"/>
                  </a:moveTo>
                  <a:lnTo>
                    <a:pt x="5673407" y="3683"/>
                  </a:lnTo>
                  <a:lnTo>
                    <a:pt x="5673407" y="221869"/>
                  </a:lnTo>
                  <a:lnTo>
                    <a:pt x="5631497" y="221869"/>
                  </a:lnTo>
                  <a:lnTo>
                    <a:pt x="5631497" y="3683"/>
                  </a:lnTo>
                  <a:close/>
                </a:path>
                <a:path w="5902325" h="286385">
                  <a:moveTo>
                    <a:pt x="5548693" y="3683"/>
                  </a:moveTo>
                  <a:lnTo>
                    <a:pt x="5590603" y="3683"/>
                  </a:lnTo>
                  <a:lnTo>
                    <a:pt x="5590603" y="221869"/>
                  </a:lnTo>
                  <a:lnTo>
                    <a:pt x="5551741" y="221869"/>
                  </a:lnTo>
                  <a:lnTo>
                    <a:pt x="5551741" y="198628"/>
                  </a:lnTo>
                  <a:lnTo>
                    <a:pt x="5546669" y="204962"/>
                  </a:lnTo>
                  <a:lnTo>
                    <a:pt x="5509004" y="225018"/>
                  </a:lnTo>
                  <a:lnTo>
                    <a:pt x="5502338" y="225425"/>
                  </a:lnTo>
                  <a:lnTo>
                    <a:pt x="5489195" y="224045"/>
                  </a:lnTo>
                  <a:lnTo>
                    <a:pt x="5455602" y="203454"/>
                  </a:lnTo>
                  <a:lnTo>
                    <a:pt x="5437385" y="160787"/>
                  </a:lnTo>
                  <a:lnTo>
                    <a:pt x="5436171" y="142240"/>
                  </a:lnTo>
                  <a:lnTo>
                    <a:pt x="5437360" y="123354"/>
                  </a:lnTo>
                  <a:lnTo>
                    <a:pt x="5455094" y="81153"/>
                  </a:lnTo>
                  <a:lnTo>
                    <a:pt x="5489063" y="61507"/>
                  </a:lnTo>
                  <a:lnTo>
                    <a:pt x="5502846" y="60198"/>
                  </a:lnTo>
                  <a:lnTo>
                    <a:pt x="5515653" y="61579"/>
                  </a:lnTo>
                  <a:lnTo>
                    <a:pt x="5527579" y="65722"/>
                  </a:lnTo>
                  <a:lnTo>
                    <a:pt x="5538600" y="72628"/>
                  </a:lnTo>
                  <a:lnTo>
                    <a:pt x="5548693" y="82296"/>
                  </a:lnTo>
                  <a:lnTo>
                    <a:pt x="5548693" y="3683"/>
                  </a:lnTo>
                  <a:close/>
                </a:path>
                <a:path w="5902325" h="286385">
                  <a:moveTo>
                    <a:pt x="5360225" y="3683"/>
                  </a:moveTo>
                  <a:lnTo>
                    <a:pt x="5402135" y="3683"/>
                  </a:lnTo>
                  <a:lnTo>
                    <a:pt x="5402135" y="42418"/>
                  </a:lnTo>
                  <a:lnTo>
                    <a:pt x="5360225" y="42418"/>
                  </a:lnTo>
                  <a:lnTo>
                    <a:pt x="5360225" y="3683"/>
                  </a:lnTo>
                  <a:close/>
                </a:path>
                <a:path w="5902325" h="286385">
                  <a:moveTo>
                    <a:pt x="3638105" y="3683"/>
                  </a:moveTo>
                  <a:lnTo>
                    <a:pt x="3680015" y="3683"/>
                  </a:lnTo>
                  <a:lnTo>
                    <a:pt x="3680015" y="42418"/>
                  </a:lnTo>
                  <a:lnTo>
                    <a:pt x="3638105" y="42418"/>
                  </a:lnTo>
                  <a:lnTo>
                    <a:pt x="3638105" y="3683"/>
                  </a:lnTo>
                  <a:close/>
                </a:path>
                <a:path w="5902325" h="286385">
                  <a:moveTo>
                    <a:pt x="2195893" y="3683"/>
                  </a:moveTo>
                  <a:lnTo>
                    <a:pt x="2237803" y="3683"/>
                  </a:lnTo>
                  <a:lnTo>
                    <a:pt x="2237803" y="221869"/>
                  </a:lnTo>
                  <a:lnTo>
                    <a:pt x="2198941" y="221869"/>
                  </a:lnTo>
                  <a:lnTo>
                    <a:pt x="2198941" y="198628"/>
                  </a:lnTo>
                  <a:lnTo>
                    <a:pt x="2193869" y="204962"/>
                  </a:lnTo>
                  <a:lnTo>
                    <a:pt x="2156204" y="225018"/>
                  </a:lnTo>
                  <a:lnTo>
                    <a:pt x="2149538" y="225425"/>
                  </a:lnTo>
                  <a:lnTo>
                    <a:pt x="2136395" y="224045"/>
                  </a:lnTo>
                  <a:lnTo>
                    <a:pt x="2102802" y="203454"/>
                  </a:lnTo>
                  <a:lnTo>
                    <a:pt x="2084585" y="160787"/>
                  </a:lnTo>
                  <a:lnTo>
                    <a:pt x="2083371" y="142240"/>
                  </a:lnTo>
                  <a:lnTo>
                    <a:pt x="2084560" y="123354"/>
                  </a:lnTo>
                  <a:lnTo>
                    <a:pt x="2102294" y="81153"/>
                  </a:lnTo>
                  <a:lnTo>
                    <a:pt x="2136263" y="61507"/>
                  </a:lnTo>
                  <a:lnTo>
                    <a:pt x="2150046" y="60198"/>
                  </a:lnTo>
                  <a:lnTo>
                    <a:pt x="2162853" y="61579"/>
                  </a:lnTo>
                  <a:lnTo>
                    <a:pt x="2174779" y="65722"/>
                  </a:lnTo>
                  <a:lnTo>
                    <a:pt x="2185800" y="72628"/>
                  </a:lnTo>
                  <a:lnTo>
                    <a:pt x="2195893" y="82296"/>
                  </a:lnTo>
                  <a:lnTo>
                    <a:pt x="2195893" y="3683"/>
                  </a:lnTo>
                  <a:close/>
                </a:path>
                <a:path w="5902325" h="286385">
                  <a:moveTo>
                    <a:pt x="653986" y="3683"/>
                  </a:moveTo>
                  <a:lnTo>
                    <a:pt x="695769" y="3683"/>
                  </a:lnTo>
                  <a:lnTo>
                    <a:pt x="695769" y="83947"/>
                  </a:lnTo>
                  <a:lnTo>
                    <a:pt x="706437" y="73538"/>
                  </a:lnTo>
                  <a:lnTo>
                    <a:pt x="718058" y="66119"/>
                  </a:lnTo>
                  <a:lnTo>
                    <a:pt x="730631" y="61676"/>
                  </a:lnTo>
                  <a:lnTo>
                    <a:pt x="744156" y="60198"/>
                  </a:lnTo>
                  <a:lnTo>
                    <a:pt x="751206" y="60531"/>
                  </a:lnTo>
                  <a:lnTo>
                    <a:pt x="787717" y="79248"/>
                  </a:lnTo>
                  <a:lnTo>
                    <a:pt x="797754" y="119203"/>
                  </a:lnTo>
                  <a:lnTo>
                    <a:pt x="797877" y="129159"/>
                  </a:lnTo>
                  <a:lnTo>
                    <a:pt x="797877" y="221869"/>
                  </a:lnTo>
                  <a:lnTo>
                    <a:pt x="756094" y="221869"/>
                  </a:lnTo>
                  <a:lnTo>
                    <a:pt x="756094" y="138430"/>
                  </a:lnTo>
                  <a:lnTo>
                    <a:pt x="755949" y="127095"/>
                  </a:lnTo>
                  <a:lnTo>
                    <a:pt x="736282" y="92202"/>
                  </a:lnTo>
                  <a:lnTo>
                    <a:pt x="730186" y="92202"/>
                  </a:lnTo>
                  <a:lnTo>
                    <a:pt x="723201" y="92202"/>
                  </a:lnTo>
                  <a:lnTo>
                    <a:pt x="696722" y="125206"/>
                  </a:lnTo>
                  <a:lnTo>
                    <a:pt x="695769" y="142748"/>
                  </a:lnTo>
                  <a:lnTo>
                    <a:pt x="695769" y="221869"/>
                  </a:lnTo>
                  <a:lnTo>
                    <a:pt x="653986" y="221869"/>
                  </a:lnTo>
                  <a:lnTo>
                    <a:pt x="653986" y="3683"/>
                  </a:lnTo>
                  <a:close/>
                </a:path>
                <a:path w="5902325" h="286385">
                  <a:moveTo>
                    <a:pt x="1273492" y="2794"/>
                  </a:moveTo>
                  <a:lnTo>
                    <a:pt x="1312800" y="13884"/>
                  </a:lnTo>
                  <a:lnTo>
                    <a:pt x="1337182" y="48893"/>
                  </a:lnTo>
                  <a:lnTo>
                    <a:pt x="1338135" y="58801"/>
                  </a:lnTo>
                  <a:lnTo>
                    <a:pt x="1336180" y="72393"/>
                  </a:lnTo>
                  <a:lnTo>
                    <a:pt x="1330309" y="84582"/>
                  </a:lnTo>
                  <a:lnTo>
                    <a:pt x="1320508" y="95341"/>
                  </a:lnTo>
                  <a:lnTo>
                    <a:pt x="1306766" y="104648"/>
                  </a:lnTo>
                  <a:lnTo>
                    <a:pt x="1315646" y="107267"/>
                  </a:lnTo>
                  <a:lnTo>
                    <a:pt x="1345199" y="138017"/>
                  </a:lnTo>
                  <a:lnTo>
                    <a:pt x="1348041" y="156337"/>
                  </a:lnTo>
                  <a:lnTo>
                    <a:pt x="1346729" y="170193"/>
                  </a:lnTo>
                  <a:lnTo>
                    <a:pt x="1326959" y="205359"/>
                  </a:lnTo>
                  <a:lnTo>
                    <a:pt x="1289740" y="224289"/>
                  </a:lnTo>
                  <a:lnTo>
                    <a:pt x="1274762" y="225552"/>
                  </a:lnTo>
                  <a:lnTo>
                    <a:pt x="1260617" y="224500"/>
                  </a:lnTo>
                  <a:lnTo>
                    <a:pt x="1225613" y="208534"/>
                  </a:lnTo>
                  <a:lnTo>
                    <a:pt x="1203007" y="163957"/>
                  </a:lnTo>
                  <a:lnTo>
                    <a:pt x="1243520" y="159004"/>
                  </a:lnTo>
                  <a:lnTo>
                    <a:pt x="1244879" y="166340"/>
                  </a:lnTo>
                  <a:lnTo>
                    <a:pt x="1247060" y="172735"/>
                  </a:lnTo>
                  <a:lnTo>
                    <a:pt x="1250074" y="178202"/>
                  </a:lnTo>
                  <a:lnTo>
                    <a:pt x="1253934" y="182753"/>
                  </a:lnTo>
                  <a:lnTo>
                    <a:pt x="1259649" y="188214"/>
                  </a:lnTo>
                  <a:lnTo>
                    <a:pt x="1266380" y="190881"/>
                  </a:lnTo>
                  <a:lnTo>
                    <a:pt x="1274508" y="190881"/>
                  </a:lnTo>
                  <a:lnTo>
                    <a:pt x="1283144" y="190881"/>
                  </a:lnTo>
                  <a:lnTo>
                    <a:pt x="1305115" y="154559"/>
                  </a:lnTo>
                  <a:lnTo>
                    <a:pt x="1304589" y="147077"/>
                  </a:lnTo>
                  <a:lnTo>
                    <a:pt x="1284160" y="120396"/>
                  </a:lnTo>
                  <a:lnTo>
                    <a:pt x="1275905" y="120396"/>
                  </a:lnTo>
                  <a:lnTo>
                    <a:pt x="1270571" y="120396"/>
                  </a:lnTo>
                  <a:lnTo>
                    <a:pt x="1264221" y="121412"/>
                  </a:lnTo>
                  <a:lnTo>
                    <a:pt x="1256728" y="123444"/>
                  </a:lnTo>
                  <a:lnTo>
                    <a:pt x="1261427" y="89408"/>
                  </a:lnTo>
                  <a:lnTo>
                    <a:pt x="1296225" y="69850"/>
                  </a:lnTo>
                  <a:lnTo>
                    <a:pt x="1296225" y="61341"/>
                  </a:lnTo>
                  <a:lnTo>
                    <a:pt x="1296225" y="53975"/>
                  </a:lnTo>
                  <a:lnTo>
                    <a:pt x="1294066" y="48133"/>
                  </a:lnTo>
                  <a:lnTo>
                    <a:pt x="1289621" y="43688"/>
                  </a:lnTo>
                  <a:lnTo>
                    <a:pt x="1285303" y="39370"/>
                  </a:lnTo>
                  <a:lnTo>
                    <a:pt x="1279461" y="37211"/>
                  </a:lnTo>
                  <a:lnTo>
                    <a:pt x="1272222" y="37211"/>
                  </a:lnTo>
                  <a:lnTo>
                    <a:pt x="1265110" y="37211"/>
                  </a:lnTo>
                  <a:lnTo>
                    <a:pt x="1259014" y="39624"/>
                  </a:lnTo>
                  <a:lnTo>
                    <a:pt x="1253934" y="44577"/>
                  </a:lnTo>
                  <a:lnTo>
                    <a:pt x="1248854" y="49530"/>
                  </a:lnTo>
                  <a:lnTo>
                    <a:pt x="1245806" y="56769"/>
                  </a:lnTo>
                  <a:lnTo>
                    <a:pt x="1244663" y="66294"/>
                  </a:lnTo>
                  <a:lnTo>
                    <a:pt x="1206182" y="59817"/>
                  </a:lnTo>
                  <a:lnTo>
                    <a:pt x="1222726" y="22598"/>
                  </a:lnTo>
                  <a:lnTo>
                    <a:pt x="1256315" y="4492"/>
                  </a:lnTo>
                  <a:lnTo>
                    <a:pt x="1264677" y="3220"/>
                  </a:lnTo>
                  <a:lnTo>
                    <a:pt x="1273492" y="2794"/>
                  </a:lnTo>
                  <a:close/>
                </a:path>
                <a:path w="5902325" h="286385">
                  <a:moveTo>
                    <a:pt x="1538922" y="0"/>
                  </a:moveTo>
                  <a:lnTo>
                    <a:pt x="1568894" y="0"/>
                  </a:lnTo>
                  <a:lnTo>
                    <a:pt x="1453578" y="230251"/>
                  </a:lnTo>
                  <a:lnTo>
                    <a:pt x="1422717" y="230251"/>
                  </a:lnTo>
                  <a:lnTo>
                    <a:pt x="1538922" y="0"/>
                  </a:lnTo>
                  <a:close/>
                </a:path>
                <a:path w="5902325" h="286385">
                  <a:moveTo>
                    <a:pt x="1421701" y="0"/>
                  </a:moveTo>
                  <a:lnTo>
                    <a:pt x="1457388" y="13970"/>
                  </a:lnTo>
                  <a:lnTo>
                    <a:pt x="1470215" y="57531"/>
                  </a:lnTo>
                  <a:lnTo>
                    <a:pt x="1469425" y="71247"/>
                  </a:lnTo>
                  <a:lnTo>
                    <a:pt x="1450413" y="107205"/>
                  </a:lnTo>
                  <a:lnTo>
                    <a:pt x="1422463" y="115189"/>
                  </a:lnTo>
                  <a:lnTo>
                    <a:pt x="1411728" y="114307"/>
                  </a:lnTo>
                  <a:lnTo>
                    <a:pt x="1377188" y="83169"/>
                  </a:lnTo>
                  <a:lnTo>
                    <a:pt x="1373949" y="57531"/>
                  </a:lnTo>
                  <a:lnTo>
                    <a:pt x="1374759" y="43815"/>
                  </a:lnTo>
                  <a:lnTo>
                    <a:pt x="1393876" y="7929"/>
                  </a:lnTo>
                  <a:lnTo>
                    <a:pt x="14217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71334" y="4667758"/>
            <a:ext cx="3997325" cy="243840"/>
            <a:chOff x="571334" y="4667758"/>
            <a:chExt cx="3997325" cy="243840"/>
          </a:xfrm>
        </p:grpSpPr>
        <p:sp>
          <p:nvSpPr>
            <p:cNvPr id="57" name="object 57"/>
            <p:cNvSpPr/>
            <p:nvPr/>
          </p:nvSpPr>
          <p:spPr>
            <a:xfrm>
              <a:off x="571334" y="4669409"/>
              <a:ext cx="238556" cy="2385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4753" y="4676902"/>
              <a:ext cx="3714546" cy="2254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63332" y="4740656"/>
              <a:ext cx="3108960" cy="158115"/>
            </a:xfrm>
            <a:custGeom>
              <a:avLst/>
              <a:gdLst/>
              <a:ahLst/>
              <a:cxnLst/>
              <a:rect l="l" t="t" r="r" b="b"/>
              <a:pathLst>
                <a:path w="3108960" h="158114">
                  <a:moveTo>
                    <a:pt x="2463736" y="82169"/>
                  </a:moveTo>
                  <a:lnTo>
                    <a:pt x="2426652" y="91059"/>
                  </a:lnTo>
                  <a:lnTo>
                    <a:pt x="2419032" y="93472"/>
                  </a:lnTo>
                  <a:lnTo>
                    <a:pt x="2415476" y="95885"/>
                  </a:lnTo>
                  <a:lnTo>
                    <a:pt x="2410015" y="99822"/>
                  </a:lnTo>
                  <a:lnTo>
                    <a:pt x="2407348" y="104648"/>
                  </a:lnTo>
                  <a:lnTo>
                    <a:pt x="2407348" y="110617"/>
                  </a:lnTo>
                  <a:lnTo>
                    <a:pt x="2407348" y="116459"/>
                  </a:lnTo>
                  <a:lnTo>
                    <a:pt x="2409507" y="121539"/>
                  </a:lnTo>
                  <a:lnTo>
                    <a:pt x="2413825" y="125857"/>
                  </a:lnTo>
                  <a:lnTo>
                    <a:pt x="2418270" y="130048"/>
                  </a:lnTo>
                  <a:lnTo>
                    <a:pt x="2423858" y="132207"/>
                  </a:lnTo>
                  <a:lnTo>
                    <a:pt x="2430589" y="132207"/>
                  </a:lnTo>
                  <a:lnTo>
                    <a:pt x="2438082" y="132207"/>
                  </a:lnTo>
                  <a:lnTo>
                    <a:pt x="2462085" y="110871"/>
                  </a:lnTo>
                  <a:lnTo>
                    <a:pt x="2463228" y="107315"/>
                  </a:lnTo>
                  <a:lnTo>
                    <a:pt x="2463736" y="100584"/>
                  </a:lnTo>
                  <a:lnTo>
                    <a:pt x="2463736" y="90551"/>
                  </a:lnTo>
                  <a:lnTo>
                    <a:pt x="2463736" y="82169"/>
                  </a:lnTo>
                  <a:close/>
                </a:path>
                <a:path w="3108960" h="158114">
                  <a:moveTo>
                    <a:pt x="663892" y="82169"/>
                  </a:moveTo>
                  <a:lnTo>
                    <a:pt x="626808" y="91059"/>
                  </a:lnTo>
                  <a:lnTo>
                    <a:pt x="619188" y="93472"/>
                  </a:lnTo>
                  <a:lnTo>
                    <a:pt x="615632" y="95885"/>
                  </a:lnTo>
                  <a:lnTo>
                    <a:pt x="610171" y="99822"/>
                  </a:lnTo>
                  <a:lnTo>
                    <a:pt x="607504" y="104648"/>
                  </a:lnTo>
                  <a:lnTo>
                    <a:pt x="607504" y="110617"/>
                  </a:lnTo>
                  <a:lnTo>
                    <a:pt x="607504" y="116459"/>
                  </a:lnTo>
                  <a:lnTo>
                    <a:pt x="609663" y="121539"/>
                  </a:lnTo>
                  <a:lnTo>
                    <a:pt x="613981" y="125857"/>
                  </a:lnTo>
                  <a:lnTo>
                    <a:pt x="618426" y="130048"/>
                  </a:lnTo>
                  <a:lnTo>
                    <a:pt x="624014" y="132207"/>
                  </a:lnTo>
                  <a:lnTo>
                    <a:pt x="630745" y="132207"/>
                  </a:lnTo>
                  <a:lnTo>
                    <a:pt x="638238" y="132207"/>
                  </a:lnTo>
                  <a:lnTo>
                    <a:pt x="662241" y="110871"/>
                  </a:lnTo>
                  <a:lnTo>
                    <a:pt x="663384" y="107315"/>
                  </a:lnTo>
                  <a:lnTo>
                    <a:pt x="663892" y="100584"/>
                  </a:lnTo>
                  <a:lnTo>
                    <a:pt x="663892" y="90551"/>
                  </a:lnTo>
                  <a:lnTo>
                    <a:pt x="663892" y="82169"/>
                  </a:lnTo>
                  <a:close/>
                </a:path>
                <a:path w="3108960" h="158114">
                  <a:moveTo>
                    <a:pt x="1192593" y="30607"/>
                  </a:moveTo>
                  <a:lnTo>
                    <a:pt x="1156747" y="58324"/>
                  </a:lnTo>
                  <a:lnTo>
                    <a:pt x="1153985" y="79121"/>
                  </a:lnTo>
                  <a:lnTo>
                    <a:pt x="1154676" y="90166"/>
                  </a:lnTo>
                  <a:lnTo>
                    <a:pt x="1177528" y="124491"/>
                  </a:lnTo>
                  <a:lnTo>
                    <a:pt x="1192593" y="127635"/>
                  </a:lnTo>
                  <a:lnTo>
                    <a:pt x="1200451" y="126849"/>
                  </a:lnTo>
                  <a:lnTo>
                    <a:pt x="1228423" y="99758"/>
                  </a:lnTo>
                  <a:lnTo>
                    <a:pt x="1231201" y="78740"/>
                  </a:lnTo>
                  <a:lnTo>
                    <a:pt x="1230508" y="67806"/>
                  </a:lnTo>
                  <a:lnTo>
                    <a:pt x="1207643" y="33686"/>
                  </a:lnTo>
                  <a:lnTo>
                    <a:pt x="1192593" y="30607"/>
                  </a:lnTo>
                  <a:close/>
                </a:path>
                <a:path w="3108960" h="158114">
                  <a:moveTo>
                    <a:pt x="2879788" y="28448"/>
                  </a:moveTo>
                  <a:lnTo>
                    <a:pt x="2870644" y="28448"/>
                  </a:lnTo>
                  <a:lnTo>
                    <a:pt x="2863151" y="31750"/>
                  </a:lnTo>
                  <a:lnTo>
                    <a:pt x="2848419" y="65532"/>
                  </a:lnTo>
                  <a:lnTo>
                    <a:pt x="2910903" y="65532"/>
                  </a:lnTo>
                  <a:lnTo>
                    <a:pt x="2888297" y="28448"/>
                  </a:lnTo>
                  <a:lnTo>
                    <a:pt x="2879788" y="28448"/>
                  </a:lnTo>
                  <a:close/>
                </a:path>
                <a:path w="3108960" h="158114">
                  <a:moveTo>
                    <a:pt x="2620454" y="28448"/>
                  </a:moveTo>
                  <a:lnTo>
                    <a:pt x="2587894" y="54911"/>
                  </a:lnTo>
                  <a:lnTo>
                    <a:pt x="2585402" y="75692"/>
                  </a:lnTo>
                  <a:lnTo>
                    <a:pt x="2585880" y="87171"/>
                  </a:lnTo>
                  <a:lnTo>
                    <a:pt x="2605801" y="124475"/>
                  </a:lnTo>
                  <a:lnTo>
                    <a:pt x="2621978" y="128651"/>
                  </a:lnTo>
                  <a:lnTo>
                    <a:pt x="2628669" y="127912"/>
                  </a:lnTo>
                  <a:lnTo>
                    <a:pt x="2654762" y="91408"/>
                  </a:lnTo>
                  <a:lnTo>
                    <a:pt x="2655379" y="79502"/>
                  </a:lnTo>
                  <a:lnTo>
                    <a:pt x="2654762" y="66909"/>
                  </a:lnTo>
                  <a:lnTo>
                    <a:pt x="2634361" y="31480"/>
                  </a:lnTo>
                  <a:lnTo>
                    <a:pt x="2620454" y="28448"/>
                  </a:lnTo>
                  <a:close/>
                </a:path>
                <a:path w="3108960" h="158114">
                  <a:moveTo>
                    <a:pt x="2029396" y="28448"/>
                  </a:moveTo>
                  <a:lnTo>
                    <a:pt x="2020252" y="28448"/>
                  </a:lnTo>
                  <a:lnTo>
                    <a:pt x="2012759" y="31750"/>
                  </a:lnTo>
                  <a:lnTo>
                    <a:pt x="1998027" y="65532"/>
                  </a:lnTo>
                  <a:lnTo>
                    <a:pt x="2060511" y="65532"/>
                  </a:lnTo>
                  <a:lnTo>
                    <a:pt x="2037905" y="28448"/>
                  </a:lnTo>
                  <a:lnTo>
                    <a:pt x="2029396" y="28448"/>
                  </a:lnTo>
                  <a:close/>
                </a:path>
                <a:path w="3108960" h="158114">
                  <a:moveTo>
                    <a:pt x="1674304" y="28448"/>
                  </a:moveTo>
                  <a:lnTo>
                    <a:pt x="1665160" y="28448"/>
                  </a:lnTo>
                  <a:lnTo>
                    <a:pt x="1657667" y="31750"/>
                  </a:lnTo>
                  <a:lnTo>
                    <a:pt x="1642935" y="65532"/>
                  </a:lnTo>
                  <a:lnTo>
                    <a:pt x="1705419" y="65532"/>
                  </a:lnTo>
                  <a:lnTo>
                    <a:pt x="1682813" y="28448"/>
                  </a:lnTo>
                  <a:lnTo>
                    <a:pt x="1674304" y="28448"/>
                  </a:lnTo>
                  <a:close/>
                </a:path>
                <a:path w="3108960" h="158114">
                  <a:moveTo>
                    <a:pt x="927544" y="28448"/>
                  </a:moveTo>
                  <a:lnTo>
                    <a:pt x="918400" y="28448"/>
                  </a:lnTo>
                  <a:lnTo>
                    <a:pt x="910907" y="31750"/>
                  </a:lnTo>
                  <a:lnTo>
                    <a:pt x="896175" y="65532"/>
                  </a:lnTo>
                  <a:lnTo>
                    <a:pt x="958659" y="65532"/>
                  </a:lnTo>
                  <a:lnTo>
                    <a:pt x="936053" y="28448"/>
                  </a:lnTo>
                  <a:lnTo>
                    <a:pt x="927544" y="28448"/>
                  </a:lnTo>
                  <a:close/>
                </a:path>
                <a:path w="3108960" h="158114">
                  <a:moveTo>
                    <a:pt x="31432" y="28448"/>
                  </a:moveTo>
                  <a:lnTo>
                    <a:pt x="22288" y="28448"/>
                  </a:lnTo>
                  <a:lnTo>
                    <a:pt x="14795" y="31750"/>
                  </a:lnTo>
                  <a:lnTo>
                    <a:pt x="0" y="65532"/>
                  </a:lnTo>
                  <a:lnTo>
                    <a:pt x="62547" y="65532"/>
                  </a:lnTo>
                  <a:lnTo>
                    <a:pt x="39941" y="28448"/>
                  </a:lnTo>
                  <a:lnTo>
                    <a:pt x="31432" y="28448"/>
                  </a:lnTo>
                  <a:close/>
                </a:path>
                <a:path w="3108960" h="158114">
                  <a:moveTo>
                    <a:pt x="3066859" y="0"/>
                  </a:moveTo>
                  <a:lnTo>
                    <a:pt x="3108769" y="0"/>
                  </a:lnTo>
                  <a:lnTo>
                    <a:pt x="3108769" y="158115"/>
                  </a:lnTo>
                  <a:lnTo>
                    <a:pt x="3066859" y="158115"/>
                  </a:lnTo>
                  <a:lnTo>
                    <a:pt x="3066859" y="0"/>
                  </a:lnTo>
                  <a:close/>
                </a:path>
                <a:path w="3108960" h="158114">
                  <a:moveTo>
                    <a:pt x="2115248" y="0"/>
                  </a:moveTo>
                  <a:lnTo>
                    <a:pt x="2155761" y="0"/>
                  </a:lnTo>
                  <a:lnTo>
                    <a:pt x="2185479" y="103632"/>
                  </a:lnTo>
                  <a:lnTo>
                    <a:pt x="2212657" y="0"/>
                  </a:lnTo>
                  <a:lnTo>
                    <a:pt x="2253043" y="0"/>
                  </a:lnTo>
                  <a:lnTo>
                    <a:pt x="2279332" y="103632"/>
                  </a:lnTo>
                  <a:lnTo>
                    <a:pt x="2309558" y="0"/>
                  </a:lnTo>
                  <a:lnTo>
                    <a:pt x="2350833" y="0"/>
                  </a:lnTo>
                  <a:lnTo>
                    <a:pt x="2300033" y="158115"/>
                  </a:lnTo>
                  <a:lnTo>
                    <a:pt x="2259901" y="158115"/>
                  </a:lnTo>
                  <a:lnTo>
                    <a:pt x="2232596" y="56515"/>
                  </a:lnTo>
                  <a:lnTo>
                    <a:pt x="2205799" y="158115"/>
                  </a:lnTo>
                  <a:lnTo>
                    <a:pt x="2165159" y="158115"/>
                  </a:lnTo>
                  <a:lnTo>
                    <a:pt x="211524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06138" y="4727956"/>
              <a:ext cx="162306" cy="17995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44753" y="4676902"/>
              <a:ext cx="3527425" cy="225425"/>
            </a:xfrm>
            <a:custGeom>
              <a:avLst/>
              <a:gdLst/>
              <a:ahLst/>
              <a:cxnLst/>
              <a:rect l="l" t="t" r="r" b="b"/>
              <a:pathLst>
                <a:path w="3527425" h="225425">
                  <a:moveTo>
                    <a:pt x="3295827" y="60198"/>
                  </a:moveTo>
                  <a:lnTo>
                    <a:pt x="3340333" y="73324"/>
                  </a:lnTo>
                  <a:lnTo>
                    <a:pt x="3366519" y="113014"/>
                  </a:lnTo>
                  <a:lnTo>
                    <a:pt x="3371011" y="154940"/>
                  </a:lnTo>
                  <a:lnTo>
                    <a:pt x="3266236" y="154940"/>
                  </a:lnTo>
                  <a:lnTo>
                    <a:pt x="3267018" y="163679"/>
                  </a:lnTo>
                  <a:lnTo>
                    <a:pt x="3293468" y="193540"/>
                  </a:lnTo>
                  <a:lnTo>
                    <a:pt x="3300399" y="194183"/>
                  </a:lnTo>
                  <a:lnTo>
                    <a:pt x="3307003" y="194183"/>
                  </a:lnTo>
                  <a:lnTo>
                    <a:pt x="3312464" y="192405"/>
                  </a:lnTo>
                  <a:lnTo>
                    <a:pt x="3316909" y="188849"/>
                  </a:lnTo>
                  <a:lnTo>
                    <a:pt x="3321354" y="185293"/>
                  </a:lnTo>
                  <a:lnTo>
                    <a:pt x="3324783" y="179450"/>
                  </a:lnTo>
                  <a:lnTo>
                    <a:pt x="3327069" y="171577"/>
                  </a:lnTo>
                  <a:lnTo>
                    <a:pt x="3368725" y="178562"/>
                  </a:lnTo>
                  <a:lnTo>
                    <a:pt x="3343325" y="213487"/>
                  </a:lnTo>
                  <a:lnTo>
                    <a:pt x="3300018" y="225425"/>
                  </a:lnTo>
                  <a:lnTo>
                    <a:pt x="3280704" y="223736"/>
                  </a:lnTo>
                  <a:lnTo>
                    <a:pt x="3238931" y="198500"/>
                  </a:lnTo>
                  <a:lnTo>
                    <a:pt x="3224287" y="159781"/>
                  </a:lnTo>
                  <a:lnTo>
                    <a:pt x="3223310" y="144018"/>
                  </a:lnTo>
                  <a:lnTo>
                    <a:pt x="3224596" y="125448"/>
                  </a:lnTo>
                  <a:lnTo>
                    <a:pt x="3243884" y="82550"/>
                  </a:lnTo>
                  <a:lnTo>
                    <a:pt x="3280800" y="61600"/>
                  </a:lnTo>
                  <a:lnTo>
                    <a:pt x="3295827" y="60198"/>
                  </a:lnTo>
                  <a:close/>
                </a:path>
                <a:path w="3527425" h="225425">
                  <a:moveTo>
                    <a:pt x="2856915" y="60198"/>
                  </a:moveTo>
                  <a:lnTo>
                    <a:pt x="2898571" y="66802"/>
                  </a:lnTo>
                  <a:lnTo>
                    <a:pt x="2921971" y="98139"/>
                  </a:lnTo>
                  <a:lnTo>
                    <a:pt x="2923336" y="121158"/>
                  </a:lnTo>
                  <a:lnTo>
                    <a:pt x="2922955" y="169925"/>
                  </a:lnTo>
                  <a:lnTo>
                    <a:pt x="2923076" y="179639"/>
                  </a:lnTo>
                  <a:lnTo>
                    <a:pt x="2932480" y="221869"/>
                  </a:lnTo>
                  <a:lnTo>
                    <a:pt x="2891078" y="221869"/>
                  </a:lnTo>
                  <a:lnTo>
                    <a:pt x="2890062" y="219075"/>
                  </a:lnTo>
                  <a:lnTo>
                    <a:pt x="2888665" y="215011"/>
                  </a:lnTo>
                  <a:lnTo>
                    <a:pt x="2887014" y="209550"/>
                  </a:lnTo>
                  <a:lnTo>
                    <a:pt x="2886379" y="207010"/>
                  </a:lnTo>
                  <a:lnTo>
                    <a:pt x="2885871" y="205359"/>
                  </a:lnTo>
                  <a:lnTo>
                    <a:pt x="2885617" y="204597"/>
                  </a:lnTo>
                  <a:lnTo>
                    <a:pt x="2880168" y="209502"/>
                  </a:lnTo>
                  <a:lnTo>
                    <a:pt x="2874505" y="213741"/>
                  </a:lnTo>
                  <a:lnTo>
                    <a:pt x="2836595" y="225425"/>
                  </a:lnTo>
                  <a:lnTo>
                    <a:pt x="2825046" y="224593"/>
                  </a:lnTo>
                  <a:lnTo>
                    <a:pt x="2791967" y="205120"/>
                  </a:lnTo>
                  <a:lnTo>
                    <a:pt x="2784144" y="178689"/>
                  </a:lnTo>
                  <a:lnTo>
                    <a:pt x="2784144" y="169799"/>
                  </a:lnTo>
                  <a:lnTo>
                    <a:pt x="2786176" y="161798"/>
                  </a:lnTo>
                  <a:lnTo>
                    <a:pt x="2790494" y="154812"/>
                  </a:lnTo>
                  <a:lnTo>
                    <a:pt x="2794812" y="147828"/>
                  </a:lnTo>
                  <a:lnTo>
                    <a:pt x="2831458" y="131200"/>
                  </a:lnTo>
                  <a:lnTo>
                    <a:pt x="2855223" y="126317"/>
                  </a:lnTo>
                  <a:lnTo>
                    <a:pt x="2866520" y="123698"/>
                  </a:lnTo>
                  <a:lnTo>
                    <a:pt x="2875555" y="121173"/>
                  </a:lnTo>
                  <a:lnTo>
                    <a:pt x="2882315" y="118745"/>
                  </a:lnTo>
                  <a:lnTo>
                    <a:pt x="2882315" y="114554"/>
                  </a:lnTo>
                  <a:lnTo>
                    <a:pt x="2882315" y="106553"/>
                  </a:lnTo>
                  <a:lnTo>
                    <a:pt x="2880283" y="100837"/>
                  </a:lnTo>
                  <a:lnTo>
                    <a:pt x="2876346" y="97409"/>
                  </a:lnTo>
                  <a:lnTo>
                    <a:pt x="2872409" y="93980"/>
                  </a:lnTo>
                  <a:lnTo>
                    <a:pt x="2864916" y="92202"/>
                  </a:lnTo>
                  <a:lnTo>
                    <a:pt x="2853867" y="92202"/>
                  </a:lnTo>
                  <a:lnTo>
                    <a:pt x="2846501" y="92202"/>
                  </a:lnTo>
                  <a:lnTo>
                    <a:pt x="2840659" y="93725"/>
                  </a:lnTo>
                  <a:lnTo>
                    <a:pt x="2836468" y="96647"/>
                  </a:lnTo>
                  <a:lnTo>
                    <a:pt x="2832277" y="99568"/>
                  </a:lnTo>
                  <a:lnTo>
                    <a:pt x="2828975" y="104648"/>
                  </a:lnTo>
                  <a:lnTo>
                    <a:pt x="2826308" y="112014"/>
                  </a:lnTo>
                  <a:lnTo>
                    <a:pt x="2788462" y="105156"/>
                  </a:lnTo>
                  <a:lnTo>
                    <a:pt x="2810433" y="71247"/>
                  </a:lnTo>
                  <a:lnTo>
                    <a:pt x="2842437" y="60888"/>
                  </a:lnTo>
                  <a:lnTo>
                    <a:pt x="2856915" y="60198"/>
                  </a:lnTo>
                  <a:close/>
                </a:path>
                <a:path w="3527425" h="225425">
                  <a:moveTo>
                    <a:pt x="2445435" y="60198"/>
                  </a:moveTo>
                  <a:lnTo>
                    <a:pt x="2489941" y="73324"/>
                  </a:lnTo>
                  <a:lnTo>
                    <a:pt x="2516127" y="113014"/>
                  </a:lnTo>
                  <a:lnTo>
                    <a:pt x="2520619" y="154940"/>
                  </a:lnTo>
                  <a:lnTo>
                    <a:pt x="2415844" y="154940"/>
                  </a:lnTo>
                  <a:lnTo>
                    <a:pt x="2416626" y="163679"/>
                  </a:lnTo>
                  <a:lnTo>
                    <a:pt x="2443076" y="193540"/>
                  </a:lnTo>
                  <a:lnTo>
                    <a:pt x="2450007" y="194183"/>
                  </a:lnTo>
                  <a:lnTo>
                    <a:pt x="2456611" y="194183"/>
                  </a:lnTo>
                  <a:lnTo>
                    <a:pt x="2476677" y="171577"/>
                  </a:lnTo>
                  <a:lnTo>
                    <a:pt x="2518333" y="178562"/>
                  </a:lnTo>
                  <a:lnTo>
                    <a:pt x="2492933" y="213487"/>
                  </a:lnTo>
                  <a:lnTo>
                    <a:pt x="2449626" y="225425"/>
                  </a:lnTo>
                  <a:lnTo>
                    <a:pt x="2430312" y="223736"/>
                  </a:lnTo>
                  <a:lnTo>
                    <a:pt x="2388539" y="198500"/>
                  </a:lnTo>
                  <a:lnTo>
                    <a:pt x="2373895" y="159781"/>
                  </a:lnTo>
                  <a:lnTo>
                    <a:pt x="2372918" y="144018"/>
                  </a:lnTo>
                  <a:lnTo>
                    <a:pt x="2374204" y="125448"/>
                  </a:lnTo>
                  <a:lnTo>
                    <a:pt x="2393492" y="82550"/>
                  </a:lnTo>
                  <a:lnTo>
                    <a:pt x="2430408" y="61600"/>
                  </a:lnTo>
                  <a:lnTo>
                    <a:pt x="2445435" y="60198"/>
                  </a:lnTo>
                  <a:close/>
                </a:path>
                <a:path w="3527425" h="225425">
                  <a:moveTo>
                    <a:pt x="2289860" y="60198"/>
                  </a:moveTo>
                  <a:lnTo>
                    <a:pt x="2328595" y="72771"/>
                  </a:lnTo>
                  <a:lnTo>
                    <a:pt x="2332532" y="77978"/>
                  </a:lnTo>
                  <a:lnTo>
                    <a:pt x="2336469" y="83058"/>
                  </a:lnTo>
                  <a:lnTo>
                    <a:pt x="2342946" y="123698"/>
                  </a:lnTo>
                  <a:lnTo>
                    <a:pt x="2342946" y="221869"/>
                  </a:lnTo>
                  <a:lnTo>
                    <a:pt x="2301163" y="221869"/>
                  </a:lnTo>
                  <a:lnTo>
                    <a:pt x="2301163" y="141224"/>
                  </a:lnTo>
                  <a:lnTo>
                    <a:pt x="2300997" y="129526"/>
                  </a:lnTo>
                  <a:lnTo>
                    <a:pt x="2289733" y="96393"/>
                  </a:lnTo>
                  <a:lnTo>
                    <a:pt x="2285796" y="93599"/>
                  </a:lnTo>
                  <a:lnTo>
                    <a:pt x="2280970" y="92202"/>
                  </a:lnTo>
                  <a:lnTo>
                    <a:pt x="2275255" y="92202"/>
                  </a:lnTo>
                  <a:lnTo>
                    <a:pt x="2268016" y="92202"/>
                  </a:lnTo>
                  <a:lnTo>
                    <a:pt x="2261539" y="94234"/>
                  </a:lnTo>
                  <a:lnTo>
                    <a:pt x="2255824" y="98171"/>
                  </a:lnTo>
                  <a:lnTo>
                    <a:pt x="2249982" y="102108"/>
                  </a:lnTo>
                  <a:lnTo>
                    <a:pt x="2240711" y="150241"/>
                  </a:lnTo>
                  <a:lnTo>
                    <a:pt x="2240711" y="221869"/>
                  </a:lnTo>
                  <a:lnTo>
                    <a:pt x="2198928" y="221869"/>
                  </a:lnTo>
                  <a:lnTo>
                    <a:pt x="2198928" y="63754"/>
                  </a:lnTo>
                  <a:lnTo>
                    <a:pt x="2237790" y="63754"/>
                  </a:lnTo>
                  <a:lnTo>
                    <a:pt x="2237790" y="86995"/>
                  </a:lnTo>
                  <a:lnTo>
                    <a:pt x="2248766" y="75307"/>
                  </a:lnTo>
                  <a:lnTo>
                    <a:pt x="2261111" y="66929"/>
                  </a:lnTo>
                  <a:lnTo>
                    <a:pt x="2274813" y="61884"/>
                  </a:lnTo>
                  <a:lnTo>
                    <a:pt x="2289860" y="60198"/>
                  </a:lnTo>
                  <a:close/>
                </a:path>
                <a:path w="3527425" h="225425">
                  <a:moveTo>
                    <a:pt x="2090343" y="60198"/>
                  </a:moveTo>
                  <a:lnTo>
                    <a:pt x="2134849" y="73324"/>
                  </a:lnTo>
                  <a:lnTo>
                    <a:pt x="2161035" y="113014"/>
                  </a:lnTo>
                  <a:lnTo>
                    <a:pt x="2165527" y="154940"/>
                  </a:lnTo>
                  <a:lnTo>
                    <a:pt x="2060752" y="154940"/>
                  </a:lnTo>
                  <a:lnTo>
                    <a:pt x="2061534" y="163679"/>
                  </a:lnTo>
                  <a:lnTo>
                    <a:pt x="2087984" y="193540"/>
                  </a:lnTo>
                  <a:lnTo>
                    <a:pt x="2094915" y="194183"/>
                  </a:lnTo>
                  <a:lnTo>
                    <a:pt x="2101519" y="194183"/>
                  </a:lnTo>
                  <a:lnTo>
                    <a:pt x="2121585" y="171577"/>
                  </a:lnTo>
                  <a:lnTo>
                    <a:pt x="2163241" y="178562"/>
                  </a:lnTo>
                  <a:lnTo>
                    <a:pt x="2137841" y="213487"/>
                  </a:lnTo>
                  <a:lnTo>
                    <a:pt x="2094534" y="225425"/>
                  </a:lnTo>
                  <a:lnTo>
                    <a:pt x="2075220" y="223736"/>
                  </a:lnTo>
                  <a:lnTo>
                    <a:pt x="2033447" y="198500"/>
                  </a:lnTo>
                  <a:lnTo>
                    <a:pt x="2018803" y="159781"/>
                  </a:lnTo>
                  <a:lnTo>
                    <a:pt x="2017826" y="144018"/>
                  </a:lnTo>
                  <a:lnTo>
                    <a:pt x="2019112" y="125448"/>
                  </a:lnTo>
                  <a:lnTo>
                    <a:pt x="2038400" y="82550"/>
                  </a:lnTo>
                  <a:lnTo>
                    <a:pt x="2075316" y="61600"/>
                  </a:lnTo>
                  <a:lnTo>
                    <a:pt x="2090343" y="60198"/>
                  </a:lnTo>
                  <a:close/>
                </a:path>
                <a:path w="3527425" h="225425">
                  <a:moveTo>
                    <a:pt x="1984298" y="60198"/>
                  </a:moveTo>
                  <a:lnTo>
                    <a:pt x="1991371" y="60696"/>
                  </a:lnTo>
                  <a:lnTo>
                    <a:pt x="1998300" y="62182"/>
                  </a:lnTo>
                  <a:lnTo>
                    <a:pt x="2005087" y="64644"/>
                  </a:lnTo>
                  <a:lnTo>
                    <a:pt x="2011730" y="68072"/>
                  </a:lnTo>
                  <a:lnTo>
                    <a:pt x="1998776" y="104648"/>
                  </a:lnTo>
                  <a:lnTo>
                    <a:pt x="1991791" y="100075"/>
                  </a:lnTo>
                  <a:lnTo>
                    <a:pt x="1985187" y="97790"/>
                  </a:lnTo>
                  <a:lnTo>
                    <a:pt x="1979218" y="97790"/>
                  </a:lnTo>
                  <a:lnTo>
                    <a:pt x="1973376" y="97790"/>
                  </a:lnTo>
                  <a:lnTo>
                    <a:pt x="1968423" y="99314"/>
                  </a:lnTo>
                  <a:lnTo>
                    <a:pt x="1964359" y="102616"/>
                  </a:lnTo>
                  <a:lnTo>
                    <a:pt x="1960295" y="105791"/>
                  </a:lnTo>
                  <a:lnTo>
                    <a:pt x="1956993" y="111633"/>
                  </a:lnTo>
                  <a:lnTo>
                    <a:pt x="1951385" y="154644"/>
                  </a:lnTo>
                  <a:lnTo>
                    <a:pt x="1951151" y="173100"/>
                  </a:lnTo>
                  <a:lnTo>
                    <a:pt x="1951151" y="221869"/>
                  </a:lnTo>
                  <a:lnTo>
                    <a:pt x="1909368" y="221869"/>
                  </a:lnTo>
                  <a:lnTo>
                    <a:pt x="1909368" y="63754"/>
                  </a:lnTo>
                  <a:lnTo>
                    <a:pt x="1948230" y="63754"/>
                  </a:lnTo>
                  <a:lnTo>
                    <a:pt x="1948230" y="86233"/>
                  </a:lnTo>
                  <a:lnTo>
                    <a:pt x="1953064" y="78993"/>
                  </a:lnTo>
                  <a:lnTo>
                    <a:pt x="1977567" y="60198"/>
                  </a:lnTo>
                  <a:lnTo>
                    <a:pt x="1984298" y="60198"/>
                  </a:lnTo>
                  <a:close/>
                </a:path>
                <a:path w="3527425" h="225425">
                  <a:moveTo>
                    <a:pt x="1611045" y="60198"/>
                  </a:moveTo>
                  <a:lnTo>
                    <a:pt x="1657587" y="73324"/>
                  </a:lnTo>
                  <a:lnTo>
                    <a:pt x="1686991" y="109870"/>
                  </a:lnTo>
                  <a:lnTo>
                    <a:pt x="1692706" y="142367"/>
                  </a:lnTo>
                  <a:lnTo>
                    <a:pt x="1691274" y="159529"/>
                  </a:lnTo>
                  <a:lnTo>
                    <a:pt x="1669592" y="201803"/>
                  </a:lnTo>
                  <a:lnTo>
                    <a:pt x="1628159" y="223948"/>
                  </a:lnTo>
                  <a:lnTo>
                    <a:pt x="1611299" y="225425"/>
                  </a:lnTo>
                  <a:lnTo>
                    <a:pt x="1600580" y="224807"/>
                  </a:lnTo>
                  <a:lnTo>
                    <a:pt x="1560660" y="210141"/>
                  </a:lnTo>
                  <a:lnTo>
                    <a:pt x="1535425" y="176789"/>
                  </a:lnTo>
                  <a:lnTo>
                    <a:pt x="1529638" y="140589"/>
                  </a:lnTo>
                  <a:lnTo>
                    <a:pt x="1530281" y="130280"/>
                  </a:lnTo>
                  <a:lnTo>
                    <a:pt x="1545595" y="91112"/>
                  </a:lnTo>
                  <a:lnTo>
                    <a:pt x="1578702" y="65984"/>
                  </a:lnTo>
                  <a:lnTo>
                    <a:pt x="1611045" y="60198"/>
                  </a:lnTo>
                  <a:close/>
                </a:path>
                <a:path w="3527425" h="225425">
                  <a:moveTo>
                    <a:pt x="1343583" y="60198"/>
                  </a:moveTo>
                  <a:lnTo>
                    <a:pt x="1388089" y="73324"/>
                  </a:lnTo>
                  <a:lnTo>
                    <a:pt x="1414275" y="113014"/>
                  </a:lnTo>
                  <a:lnTo>
                    <a:pt x="1418767" y="154940"/>
                  </a:lnTo>
                  <a:lnTo>
                    <a:pt x="1313992" y="154940"/>
                  </a:lnTo>
                  <a:lnTo>
                    <a:pt x="1314774" y="163679"/>
                  </a:lnTo>
                  <a:lnTo>
                    <a:pt x="1341224" y="193540"/>
                  </a:lnTo>
                  <a:lnTo>
                    <a:pt x="1348155" y="194183"/>
                  </a:lnTo>
                  <a:lnTo>
                    <a:pt x="1354759" y="194183"/>
                  </a:lnTo>
                  <a:lnTo>
                    <a:pt x="1360220" y="192405"/>
                  </a:lnTo>
                  <a:lnTo>
                    <a:pt x="1364665" y="188849"/>
                  </a:lnTo>
                  <a:lnTo>
                    <a:pt x="1369110" y="185293"/>
                  </a:lnTo>
                  <a:lnTo>
                    <a:pt x="1372539" y="179450"/>
                  </a:lnTo>
                  <a:lnTo>
                    <a:pt x="1374825" y="171577"/>
                  </a:lnTo>
                  <a:lnTo>
                    <a:pt x="1416481" y="178562"/>
                  </a:lnTo>
                  <a:lnTo>
                    <a:pt x="1391081" y="213487"/>
                  </a:lnTo>
                  <a:lnTo>
                    <a:pt x="1347774" y="225425"/>
                  </a:lnTo>
                  <a:lnTo>
                    <a:pt x="1328460" y="223736"/>
                  </a:lnTo>
                  <a:lnTo>
                    <a:pt x="1286687" y="198500"/>
                  </a:lnTo>
                  <a:lnTo>
                    <a:pt x="1272043" y="159781"/>
                  </a:lnTo>
                  <a:lnTo>
                    <a:pt x="1271066" y="144018"/>
                  </a:lnTo>
                  <a:lnTo>
                    <a:pt x="1272352" y="125448"/>
                  </a:lnTo>
                  <a:lnTo>
                    <a:pt x="1291640" y="82550"/>
                  </a:lnTo>
                  <a:lnTo>
                    <a:pt x="1328556" y="61600"/>
                  </a:lnTo>
                  <a:lnTo>
                    <a:pt x="1343583" y="60198"/>
                  </a:lnTo>
                  <a:close/>
                </a:path>
                <a:path w="3527425" h="225425">
                  <a:moveTo>
                    <a:pt x="1237538" y="60198"/>
                  </a:moveTo>
                  <a:lnTo>
                    <a:pt x="1244611" y="60696"/>
                  </a:lnTo>
                  <a:lnTo>
                    <a:pt x="1251540" y="62182"/>
                  </a:lnTo>
                  <a:lnTo>
                    <a:pt x="1258327" y="64644"/>
                  </a:lnTo>
                  <a:lnTo>
                    <a:pt x="1264970" y="68072"/>
                  </a:lnTo>
                  <a:lnTo>
                    <a:pt x="1252143" y="104648"/>
                  </a:lnTo>
                  <a:lnTo>
                    <a:pt x="1245031" y="100075"/>
                  </a:lnTo>
                  <a:lnTo>
                    <a:pt x="1238427" y="97790"/>
                  </a:lnTo>
                  <a:lnTo>
                    <a:pt x="1232458" y="97790"/>
                  </a:lnTo>
                  <a:lnTo>
                    <a:pt x="1226616" y="97790"/>
                  </a:lnTo>
                  <a:lnTo>
                    <a:pt x="1221663" y="99314"/>
                  </a:lnTo>
                  <a:lnTo>
                    <a:pt x="1217599" y="102616"/>
                  </a:lnTo>
                  <a:lnTo>
                    <a:pt x="1213535" y="105791"/>
                  </a:lnTo>
                  <a:lnTo>
                    <a:pt x="1210233" y="111633"/>
                  </a:lnTo>
                  <a:lnTo>
                    <a:pt x="1204733" y="154644"/>
                  </a:lnTo>
                  <a:lnTo>
                    <a:pt x="1204518" y="173100"/>
                  </a:lnTo>
                  <a:lnTo>
                    <a:pt x="1204518" y="221869"/>
                  </a:lnTo>
                  <a:lnTo>
                    <a:pt x="1162608" y="221869"/>
                  </a:lnTo>
                  <a:lnTo>
                    <a:pt x="1162608" y="63754"/>
                  </a:lnTo>
                  <a:lnTo>
                    <a:pt x="1201470" y="63754"/>
                  </a:lnTo>
                  <a:lnTo>
                    <a:pt x="1201470" y="86233"/>
                  </a:lnTo>
                  <a:lnTo>
                    <a:pt x="1206304" y="78993"/>
                  </a:lnTo>
                  <a:lnTo>
                    <a:pt x="1230807" y="60198"/>
                  </a:lnTo>
                  <a:lnTo>
                    <a:pt x="1237538" y="60198"/>
                  </a:lnTo>
                  <a:close/>
                </a:path>
                <a:path w="3527425" h="225425">
                  <a:moveTo>
                    <a:pt x="1057071" y="60198"/>
                  </a:moveTo>
                  <a:lnTo>
                    <a:pt x="1098727" y="66802"/>
                  </a:lnTo>
                  <a:lnTo>
                    <a:pt x="1122127" y="98139"/>
                  </a:lnTo>
                  <a:lnTo>
                    <a:pt x="1123492" y="121158"/>
                  </a:lnTo>
                  <a:lnTo>
                    <a:pt x="1123111" y="169925"/>
                  </a:lnTo>
                  <a:lnTo>
                    <a:pt x="1123232" y="179639"/>
                  </a:lnTo>
                  <a:lnTo>
                    <a:pt x="1132636" y="221869"/>
                  </a:lnTo>
                  <a:lnTo>
                    <a:pt x="1091234" y="221869"/>
                  </a:lnTo>
                  <a:lnTo>
                    <a:pt x="1090218" y="219075"/>
                  </a:lnTo>
                  <a:lnTo>
                    <a:pt x="1088821" y="215011"/>
                  </a:lnTo>
                  <a:lnTo>
                    <a:pt x="1087170" y="209550"/>
                  </a:lnTo>
                  <a:lnTo>
                    <a:pt x="1086535" y="207010"/>
                  </a:lnTo>
                  <a:lnTo>
                    <a:pt x="1086027" y="205359"/>
                  </a:lnTo>
                  <a:lnTo>
                    <a:pt x="1085773" y="204597"/>
                  </a:lnTo>
                  <a:lnTo>
                    <a:pt x="1080324" y="209502"/>
                  </a:lnTo>
                  <a:lnTo>
                    <a:pt x="1074661" y="213741"/>
                  </a:lnTo>
                  <a:lnTo>
                    <a:pt x="1036751" y="225425"/>
                  </a:lnTo>
                  <a:lnTo>
                    <a:pt x="1025202" y="224593"/>
                  </a:lnTo>
                  <a:lnTo>
                    <a:pt x="992123" y="205120"/>
                  </a:lnTo>
                  <a:lnTo>
                    <a:pt x="984300" y="178689"/>
                  </a:lnTo>
                  <a:lnTo>
                    <a:pt x="984300" y="169799"/>
                  </a:lnTo>
                  <a:lnTo>
                    <a:pt x="1008557" y="138684"/>
                  </a:lnTo>
                  <a:lnTo>
                    <a:pt x="1055379" y="126317"/>
                  </a:lnTo>
                  <a:lnTo>
                    <a:pt x="1066676" y="123698"/>
                  </a:lnTo>
                  <a:lnTo>
                    <a:pt x="1075711" y="121173"/>
                  </a:lnTo>
                  <a:lnTo>
                    <a:pt x="1082471" y="118745"/>
                  </a:lnTo>
                  <a:lnTo>
                    <a:pt x="1082471" y="114554"/>
                  </a:lnTo>
                  <a:lnTo>
                    <a:pt x="1082471" y="106553"/>
                  </a:lnTo>
                  <a:lnTo>
                    <a:pt x="1080439" y="100837"/>
                  </a:lnTo>
                  <a:lnTo>
                    <a:pt x="1076502" y="97409"/>
                  </a:lnTo>
                  <a:lnTo>
                    <a:pt x="1072565" y="93980"/>
                  </a:lnTo>
                  <a:lnTo>
                    <a:pt x="1065072" y="92202"/>
                  </a:lnTo>
                  <a:lnTo>
                    <a:pt x="1054023" y="92202"/>
                  </a:lnTo>
                  <a:lnTo>
                    <a:pt x="1046657" y="92202"/>
                  </a:lnTo>
                  <a:lnTo>
                    <a:pt x="1040815" y="93725"/>
                  </a:lnTo>
                  <a:lnTo>
                    <a:pt x="1036624" y="96647"/>
                  </a:lnTo>
                  <a:lnTo>
                    <a:pt x="1032433" y="99568"/>
                  </a:lnTo>
                  <a:lnTo>
                    <a:pt x="1029131" y="104648"/>
                  </a:lnTo>
                  <a:lnTo>
                    <a:pt x="1026464" y="112014"/>
                  </a:lnTo>
                  <a:lnTo>
                    <a:pt x="988618" y="105156"/>
                  </a:lnTo>
                  <a:lnTo>
                    <a:pt x="1010589" y="71247"/>
                  </a:lnTo>
                  <a:lnTo>
                    <a:pt x="1042593" y="60888"/>
                  </a:lnTo>
                  <a:lnTo>
                    <a:pt x="1057071" y="60198"/>
                  </a:lnTo>
                  <a:close/>
                </a:path>
                <a:path w="3527425" h="225425">
                  <a:moveTo>
                    <a:pt x="697788" y="60198"/>
                  </a:moveTo>
                  <a:lnTo>
                    <a:pt x="737043" y="66198"/>
                  </a:lnTo>
                  <a:lnTo>
                    <a:pt x="767765" y="102108"/>
                  </a:lnTo>
                  <a:lnTo>
                    <a:pt x="728268" y="109347"/>
                  </a:lnTo>
                  <a:lnTo>
                    <a:pt x="726617" y="103250"/>
                  </a:lnTo>
                  <a:lnTo>
                    <a:pt x="723442" y="98425"/>
                  </a:lnTo>
                  <a:lnTo>
                    <a:pt x="718616" y="95250"/>
                  </a:lnTo>
                  <a:lnTo>
                    <a:pt x="713917" y="91948"/>
                  </a:lnTo>
                  <a:lnTo>
                    <a:pt x="707186" y="90297"/>
                  </a:lnTo>
                  <a:lnTo>
                    <a:pt x="698550" y="90297"/>
                  </a:lnTo>
                  <a:lnTo>
                    <a:pt x="687501" y="90297"/>
                  </a:lnTo>
                  <a:lnTo>
                    <a:pt x="679627" y="91821"/>
                  </a:lnTo>
                  <a:lnTo>
                    <a:pt x="674801" y="94868"/>
                  </a:lnTo>
                  <a:lnTo>
                    <a:pt x="671626" y="97155"/>
                  </a:lnTo>
                  <a:lnTo>
                    <a:pt x="670102" y="99949"/>
                  </a:lnTo>
                  <a:lnTo>
                    <a:pt x="670102" y="103378"/>
                  </a:lnTo>
                  <a:lnTo>
                    <a:pt x="670102" y="106425"/>
                  </a:lnTo>
                  <a:lnTo>
                    <a:pt x="713282" y="122681"/>
                  </a:lnTo>
                  <a:lnTo>
                    <a:pt x="728764" y="126706"/>
                  </a:lnTo>
                  <a:lnTo>
                    <a:pt x="765706" y="147498"/>
                  </a:lnTo>
                  <a:lnTo>
                    <a:pt x="773099" y="172466"/>
                  </a:lnTo>
                  <a:lnTo>
                    <a:pt x="771958" y="182943"/>
                  </a:lnTo>
                  <a:lnTo>
                    <a:pt x="744723" y="216638"/>
                  </a:lnTo>
                  <a:lnTo>
                    <a:pt x="701217" y="225425"/>
                  </a:lnTo>
                  <a:lnTo>
                    <a:pt x="685880" y="224613"/>
                  </a:lnTo>
                  <a:lnTo>
                    <a:pt x="641436" y="205198"/>
                  </a:lnTo>
                  <a:lnTo>
                    <a:pt x="625398" y="176784"/>
                  </a:lnTo>
                  <a:lnTo>
                    <a:pt x="667435" y="170306"/>
                  </a:lnTo>
                  <a:lnTo>
                    <a:pt x="669213" y="178562"/>
                  </a:lnTo>
                  <a:lnTo>
                    <a:pt x="672769" y="184658"/>
                  </a:lnTo>
                  <a:lnTo>
                    <a:pt x="678230" y="188849"/>
                  </a:lnTo>
                  <a:lnTo>
                    <a:pt x="683691" y="193167"/>
                  </a:lnTo>
                  <a:lnTo>
                    <a:pt x="691311" y="195199"/>
                  </a:lnTo>
                  <a:lnTo>
                    <a:pt x="701217" y="195199"/>
                  </a:lnTo>
                  <a:lnTo>
                    <a:pt x="712012" y="195199"/>
                  </a:lnTo>
                  <a:lnTo>
                    <a:pt x="720140" y="193294"/>
                  </a:lnTo>
                  <a:lnTo>
                    <a:pt x="725601" y="189230"/>
                  </a:lnTo>
                  <a:lnTo>
                    <a:pt x="729284" y="186436"/>
                  </a:lnTo>
                  <a:lnTo>
                    <a:pt x="731062" y="182753"/>
                  </a:lnTo>
                  <a:lnTo>
                    <a:pt x="731062" y="178054"/>
                  </a:lnTo>
                  <a:lnTo>
                    <a:pt x="731062" y="174879"/>
                  </a:lnTo>
                  <a:lnTo>
                    <a:pt x="714171" y="164719"/>
                  </a:lnTo>
                  <a:lnTo>
                    <a:pt x="691166" y="159238"/>
                  </a:lnTo>
                  <a:lnTo>
                    <a:pt x="650036" y="144272"/>
                  </a:lnTo>
                  <a:lnTo>
                    <a:pt x="631240" y="108712"/>
                  </a:lnTo>
                  <a:lnTo>
                    <a:pt x="632262" y="98903"/>
                  </a:lnTo>
                  <a:lnTo>
                    <a:pt x="656712" y="68073"/>
                  </a:lnTo>
                  <a:lnTo>
                    <a:pt x="681858" y="61077"/>
                  </a:lnTo>
                  <a:lnTo>
                    <a:pt x="697788" y="60198"/>
                  </a:lnTo>
                  <a:close/>
                </a:path>
                <a:path w="3527425" h="225425">
                  <a:moveTo>
                    <a:pt x="447471" y="60198"/>
                  </a:moveTo>
                  <a:lnTo>
                    <a:pt x="491977" y="73324"/>
                  </a:lnTo>
                  <a:lnTo>
                    <a:pt x="518163" y="113014"/>
                  </a:lnTo>
                  <a:lnTo>
                    <a:pt x="522655" y="154940"/>
                  </a:lnTo>
                  <a:lnTo>
                    <a:pt x="417842" y="154940"/>
                  </a:lnTo>
                  <a:lnTo>
                    <a:pt x="418639" y="163679"/>
                  </a:lnTo>
                  <a:lnTo>
                    <a:pt x="445112" y="193540"/>
                  </a:lnTo>
                  <a:lnTo>
                    <a:pt x="452043" y="194183"/>
                  </a:lnTo>
                  <a:lnTo>
                    <a:pt x="458647" y="194183"/>
                  </a:lnTo>
                  <a:lnTo>
                    <a:pt x="464108" y="192405"/>
                  </a:lnTo>
                  <a:lnTo>
                    <a:pt x="468553" y="188849"/>
                  </a:lnTo>
                  <a:lnTo>
                    <a:pt x="472998" y="185293"/>
                  </a:lnTo>
                  <a:lnTo>
                    <a:pt x="476427" y="179450"/>
                  </a:lnTo>
                  <a:lnTo>
                    <a:pt x="478713" y="171577"/>
                  </a:lnTo>
                  <a:lnTo>
                    <a:pt x="520369" y="178562"/>
                  </a:lnTo>
                  <a:lnTo>
                    <a:pt x="494969" y="213487"/>
                  </a:lnTo>
                  <a:lnTo>
                    <a:pt x="451662" y="225425"/>
                  </a:lnTo>
                  <a:lnTo>
                    <a:pt x="432367" y="223736"/>
                  </a:lnTo>
                  <a:lnTo>
                    <a:pt x="390601" y="198500"/>
                  </a:lnTo>
                  <a:lnTo>
                    <a:pt x="375956" y="159781"/>
                  </a:lnTo>
                  <a:lnTo>
                    <a:pt x="374980" y="144018"/>
                  </a:lnTo>
                  <a:lnTo>
                    <a:pt x="376263" y="125448"/>
                  </a:lnTo>
                  <a:lnTo>
                    <a:pt x="395516" y="82550"/>
                  </a:lnTo>
                  <a:lnTo>
                    <a:pt x="432438" y="61600"/>
                  </a:lnTo>
                  <a:lnTo>
                    <a:pt x="447471" y="60198"/>
                  </a:lnTo>
                  <a:close/>
                </a:path>
                <a:path w="3527425" h="225425">
                  <a:moveTo>
                    <a:pt x="3485438" y="3683"/>
                  </a:moveTo>
                  <a:lnTo>
                    <a:pt x="3527348" y="3683"/>
                  </a:lnTo>
                  <a:lnTo>
                    <a:pt x="3527348" y="42418"/>
                  </a:lnTo>
                  <a:lnTo>
                    <a:pt x="3485438" y="42418"/>
                  </a:lnTo>
                  <a:lnTo>
                    <a:pt x="3485438" y="3683"/>
                  </a:lnTo>
                  <a:close/>
                </a:path>
                <a:path w="3527425" h="225425">
                  <a:moveTo>
                    <a:pt x="3150158" y="3683"/>
                  </a:moveTo>
                  <a:lnTo>
                    <a:pt x="3192068" y="3683"/>
                  </a:lnTo>
                  <a:lnTo>
                    <a:pt x="3192068" y="221869"/>
                  </a:lnTo>
                  <a:lnTo>
                    <a:pt x="3150158" y="221869"/>
                  </a:lnTo>
                  <a:lnTo>
                    <a:pt x="3150158" y="3683"/>
                  </a:lnTo>
                  <a:close/>
                </a:path>
                <a:path w="3527425" h="225425">
                  <a:moveTo>
                    <a:pt x="2962452" y="3683"/>
                  </a:moveTo>
                  <a:lnTo>
                    <a:pt x="3004235" y="3683"/>
                  </a:lnTo>
                  <a:lnTo>
                    <a:pt x="3004235" y="82296"/>
                  </a:lnTo>
                  <a:lnTo>
                    <a:pt x="3014381" y="72628"/>
                  </a:lnTo>
                  <a:lnTo>
                    <a:pt x="3025397" y="65722"/>
                  </a:lnTo>
                  <a:lnTo>
                    <a:pt x="3037293" y="61579"/>
                  </a:lnTo>
                  <a:lnTo>
                    <a:pt x="3050082" y="60198"/>
                  </a:lnTo>
                  <a:lnTo>
                    <a:pt x="3063921" y="61507"/>
                  </a:lnTo>
                  <a:lnTo>
                    <a:pt x="3097961" y="81153"/>
                  </a:lnTo>
                  <a:lnTo>
                    <a:pt x="3115589" y="122765"/>
                  </a:lnTo>
                  <a:lnTo>
                    <a:pt x="3116757" y="141224"/>
                  </a:lnTo>
                  <a:lnTo>
                    <a:pt x="3115565" y="160272"/>
                  </a:lnTo>
                  <a:lnTo>
                    <a:pt x="3097580" y="203581"/>
                  </a:lnTo>
                  <a:lnTo>
                    <a:pt x="3064005" y="224065"/>
                  </a:lnTo>
                  <a:lnTo>
                    <a:pt x="3050717" y="225425"/>
                  </a:lnTo>
                  <a:lnTo>
                    <a:pt x="3043978" y="224998"/>
                  </a:lnTo>
                  <a:lnTo>
                    <a:pt x="3006313" y="204870"/>
                  </a:lnTo>
                  <a:lnTo>
                    <a:pt x="3001314" y="198628"/>
                  </a:lnTo>
                  <a:lnTo>
                    <a:pt x="3001314" y="221869"/>
                  </a:lnTo>
                  <a:lnTo>
                    <a:pt x="2962452" y="221869"/>
                  </a:lnTo>
                  <a:lnTo>
                    <a:pt x="2962452" y="3683"/>
                  </a:lnTo>
                  <a:close/>
                </a:path>
                <a:path w="3527425" h="225425">
                  <a:moveTo>
                    <a:pt x="809167" y="3683"/>
                  </a:moveTo>
                  <a:lnTo>
                    <a:pt x="850950" y="3683"/>
                  </a:lnTo>
                  <a:lnTo>
                    <a:pt x="850950" y="83947"/>
                  </a:lnTo>
                  <a:lnTo>
                    <a:pt x="861618" y="73538"/>
                  </a:lnTo>
                  <a:lnTo>
                    <a:pt x="873239" y="66119"/>
                  </a:lnTo>
                  <a:lnTo>
                    <a:pt x="885812" y="61676"/>
                  </a:lnTo>
                  <a:lnTo>
                    <a:pt x="899337" y="60198"/>
                  </a:lnTo>
                  <a:lnTo>
                    <a:pt x="906388" y="60531"/>
                  </a:lnTo>
                  <a:lnTo>
                    <a:pt x="942898" y="79248"/>
                  </a:lnTo>
                  <a:lnTo>
                    <a:pt x="952935" y="119203"/>
                  </a:lnTo>
                  <a:lnTo>
                    <a:pt x="953058" y="129159"/>
                  </a:lnTo>
                  <a:lnTo>
                    <a:pt x="953058" y="221869"/>
                  </a:lnTo>
                  <a:lnTo>
                    <a:pt x="911275" y="221869"/>
                  </a:lnTo>
                  <a:lnTo>
                    <a:pt x="911275" y="138430"/>
                  </a:lnTo>
                  <a:lnTo>
                    <a:pt x="911130" y="127095"/>
                  </a:lnTo>
                  <a:lnTo>
                    <a:pt x="891463" y="92202"/>
                  </a:lnTo>
                  <a:lnTo>
                    <a:pt x="885367" y="92202"/>
                  </a:lnTo>
                  <a:lnTo>
                    <a:pt x="878382" y="92202"/>
                  </a:lnTo>
                  <a:lnTo>
                    <a:pt x="851903" y="125206"/>
                  </a:lnTo>
                  <a:lnTo>
                    <a:pt x="850950" y="142748"/>
                  </a:lnTo>
                  <a:lnTo>
                    <a:pt x="850950" y="221869"/>
                  </a:lnTo>
                  <a:lnTo>
                    <a:pt x="809167" y="221869"/>
                  </a:lnTo>
                  <a:lnTo>
                    <a:pt x="809167" y="3683"/>
                  </a:lnTo>
                  <a:close/>
                </a:path>
                <a:path w="3527425" h="225425">
                  <a:moveTo>
                    <a:pt x="201104" y="3683"/>
                  </a:moveTo>
                  <a:lnTo>
                    <a:pt x="242925" y="3683"/>
                  </a:lnTo>
                  <a:lnTo>
                    <a:pt x="242925" y="83947"/>
                  </a:lnTo>
                  <a:lnTo>
                    <a:pt x="253536" y="73538"/>
                  </a:lnTo>
                  <a:lnTo>
                    <a:pt x="265136" y="66119"/>
                  </a:lnTo>
                  <a:lnTo>
                    <a:pt x="277724" y="61676"/>
                  </a:lnTo>
                  <a:lnTo>
                    <a:pt x="291299" y="60198"/>
                  </a:lnTo>
                  <a:lnTo>
                    <a:pt x="298336" y="60531"/>
                  </a:lnTo>
                  <a:lnTo>
                    <a:pt x="334822" y="79248"/>
                  </a:lnTo>
                  <a:lnTo>
                    <a:pt x="344885" y="119203"/>
                  </a:lnTo>
                  <a:lnTo>
                    <a:pt x="345020" y="129159"/>
                  </a:lnTo>
                  <a:lnTo>
                    <a:pt x="345020" y="221869"/>
                  </a:lnTo>
                  <a:lnTo>
                    <a:pt x="303199" y="221869"/>
                  </a:lnTo>
                  <a:lnTo>
                    <a:pt x="303199" y="138430"/>
                  </a:lnTo>
                  <a:lnTo>
                    <a:pt x="303051" y="127095"/>
                  </a:lnTo>
                  <a:lnTo>
                    <a:pt x="283362" y="92202"/>
                  </a:lnTo>
                  <a:lnTo>
                    <a:pt x="277304" y="92202"/>
                  </a:lnTo>
                  <a:lnTo>
                    <a:pt x="270357" y="92202"/>
                  </a:lnTo>
                  <a:lnTo>
                    <a:pt x="243876" y="125206"/>
                  </a:lnTo>
                  <a:lnTo>
                    <a:pt x="242925" y="142748"/>
                  </a:lnTo>
                  <a:lnTo>
                    <a:pt x="242925" y="221869"/>
                  </a:lnTo>
                  <a:lnTo>
                    <a:pt x="201104" y="221869"/>
                  </a:lnTo>
                  <a:lnTo>
                    <a:pt x="201104" y="3683"/>
                  </a:lnTo>
                  <a:close/>
                </a:path>
                <a:path w="3527425" h="225425">
                  <a:moveTo>
                    <a:pt x="0" y="3683"/>
                  </a:moveTo>
                  <a:lnTo>
                    <a:pt x="173380" y="3683"/>
                  </a:lnTo>
                  <a:lnTo>
                    <a:pt x="173380" y="40640"/>
                  </a:lnTo>
                  <a:lnTo>
                    <a:pt x="108788" y="40640"/>
                  </a:lnTo>
                  <a:lnTo>
                    <a:pt x="108788" y="221869"/>
                  </a:lnTo>
                  <a:lnTo>
                    <a:pt x="64731" y="221869"/>
                  </a:lnTo>
                  <a:lnTo>
                    <a:pt x="64731" y="40640"/>
                  </a:lnTo>
                  <a:lnTo>
                    <a:pt x="0" y="40640"/>
                  </a:lnTo>
                  <a:lnTo>
                    <a:pt x="0" y="3683"/>
                  </a:lnTo>
                  <a:close/>
                </a:path>
                <a:path w="3527425" h="225425">
                  <a:moveTo>
                    <a:pt x="1778812" y="0"/>
                  </a:moveTo>
                  <a:lnTo>
                    <a:pt x="1787718" y="333"/>
                  </a:lnTo>
                  <a:lnTo>
                    <a:pt x="1796529" y="1333"/>
                  </a:lnTo>
                  <a:lnTo>
                    <a:pt x="1805244" y="3000"/>
                  </a:lnTo>
                  <a:lnTo>
                    <a:pt x="1813864" y="5334"/>
                  </a:lnTo>
                  <a:lnTo>
                    <a:pt x="1808149" y="34543"/>
                  </a:lnTo>
                  <a:lnTo>
                    <a:pt x="1801545" y="32893"/>
                  </a:lnTo>
                  <a:lnTo>
                    <a:pt x="1795068" y="32131"/>
                  </a:lnTo>
                  <a:lnTo>
                    <a:pt x="1788972" y="32131"/>
                  </a:lnTo>
                  <a:lnTo>
                    <a:pt x="1782876" y="32131"/>
                  </a:lnTo>
                  <a:lnTo>
                    <a:pt x="1778558" y="33528"/>
                  </a:lnTo>
                  <a:lnTo>
                    <a:pt x="1775891" y="36322"/>
                  </a:lnTo>
                  <a:lnTo>
                    <a:pt x="1773351" y="39116"/>
                  </a:lnTo>
                  <a:lnTo>
                    <a:pt x="1771954" y="44577"/>
                  </a:lnTo>
                  <a:lnTo>
                    <a:pt x="1771954" y="52705"/>
                  </a:lnTo>
                  <a:lnTo>
                    <a:pt x="1771954" y="63754"/>
                  </a:lnTo>
                  <a:lnTo>
                    <a:pt x="1803196" y="63754"/>
                  </a:lnTo>
                  <a:lnTo>
                    <a:pt x="1803196" y="96647"/>
                  </a:lnTo>
                  <a:lnTo>
                    <a:pt x="1771954" y="96647"/>
                  </a:lnTo>
                  <a:lnTo>
                    <a:pt x="1771954" y="221869"/>
                  </a:lnTo>
                  <a:lnTo>
                    <a:pt x="1730171" y="221869"/>
                  </a:lnTo>
                  <a:lnTo>
                    <a:pt x="1730171" y="96647"/>
                  </a:lnTo>
                  <a:lnTo>
                    <a:pt x="1706930" y="96647"/>
                  </a:lnTo>
                  <a:lnTo>
                    <a:pt x="1706930" y="63754"/>
                  </a:lnTo>
                  <a:lnTo>
                    <a:pt x="1730171" y="63754"/>
                  </a:lnTo>
                  <a:lnTo>
                    <a:pt x="1730171" y="51943"/>
                  </a:lnTo>
                  <a:lnTo>
                    <a:pt x="1742490" y="10287"/>
                  </a:lnTo>
                  <a:lnTo>
                    <a:pt x="1770504" y="381"/>
                  </a:lnTo>
                  <a:lnTo>
                    <a:pt x="177881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662423" y="4671440"/>
            <a:ext cx="3399154" cy="300990"/>
            <a:chOff x="4662423" y="4671440"/>
            <a:chExt cx="3399154" cy="300990"/>
          </a:xfrm>
        </p:grpSpPr>
        <p:sp>
          <p:nvSpPr>
            <p:cNvPr id="63" name="object 63"/>
            <p:cNvSpPr/>
            <p:nvPr/>
          </p:nvSpPr>
          <p:spPr>
            <a:xfrm>
              <a:off x="4671567" y="4680584"/>
              <a:ext cx="3380613" cy="28232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715255" y="4737099"/>
              <a:ext cx="3336925" cy="226060"/>
            </a:xfrm>
            <a:custGeom>
              <a:avLst/>
              <a:gdLst/>
              <a:ahLst/>
              <a:cxnLst/>
              <a:rect l="l" t="t" r="r" b="b"/>
              <a:pathLst>
                <a:path w="3336925" h="226060">
                  <a:moveTo>
                    <a:pt x="285877" y="32004"/>
                  </a:moveTo>
                  <a:lnTo>
                    <a:pt x="276733" y="32004"/>
                  </a:lnTo>
                  <a:lnTo>
                    <a:pt x="269240" y="35306"/>
                  </a:lnTo>
                  <a:lnTo>
                    <a:pt x="254508" y="69087"/>
                  </a:lnTo>
                  <a:lnTo>
                    <a:pt x="316992" y="69087"/>
                  </a:lnTo>
                  <a:lnTo>
                    <a:pt x="294386" y="32004"/>
                  </a:lnTo>
                  <a:lnTo>
                    <a:pt x="285877" y="32004"/>
                  </a:lnTo>
                  <a:close/>
                </a:path>
                <a:path w="3336925" h="226060">
                  <a:moveTo>
                    <a:pt x="31369" y="32004"/>
                  </a:moveTo>
                  <a:lnTo>
                    <a:pt x="22225" y="32004"/>
                  </a:lnTo>
                  <a:lnTo>
                    <a:pt x="14732" y="35306"/>
                  </a:lnTo>
                  <a:lnTo>
                    <a:pt x="0" y="69087"/>
                  </a:lnTo>
                  <a:lnTo>
                    <a:pt x="62484" y="69087"/>
                  </a:lnTo>
                  <a:lnTo>
                    <a:pt x="39878" y="32004"/>
                  </a:lnTo>
                  <a:lnTo>
                    <a:pt x="31369" y="32004"/>
                  </a:lnTo>
                  <a:close/>
                </a:path>
                <a:path w="3336925" h="226060">
                  <a:moveTo>
                    <a:pt x="3118612" y="3556"/>
                  </a:moveTo>
                  <a:lnTo>
                    <a:pt x="3160522" y="3556"/>
                  </a:lnTo>
                  <a:lnTo>
                    <a:pt x="3160522" y="161670"/>
                  </a:lnTo>
                  <a:lnTo>
                    <a:pt x="3118612" y="161670"/>
                  </a:lnTo>
                  <a:lnTo>
                    <a:pt x="3118612" y="3556"/>
                  </a:lnTo>
                  <a:close/>
                </a:path>
                <a:path w="3336925" h="226060">
                  <a:moveTo>
                    <a:pt x="1204468" y="3556"/>
                  </a:moveTo>
                  <a:lnTo>
                    <a:pt x="1249045" y="3556"/>
                  </a:lnTo>
                  <a:lnTo>
                    <a:pt x="1286764" y="115824"/>
                  </a:lnTo>
                  <a:lnTo>
                    <a:pt x="1323721" y="3556"/>
                  </a:lnTo>
                  <a:lnTo>
                    <a:pt x="1367028" y="3556"/>
                  </a:lnTo>
                  <a:lnTo>
                    <a:pt x="1311275" y="155701"/>
                  </a:lnTo>
                  <a:lnTo>
                    <a:pt x="1301242" y="183261"/>
                  </a:lnTo>
                  <a:lnTo>
                    <a:pt x="1279271" y="216154"/>
                  </a:lnTo>
                  <a:lnTo>
                    <a:pt x="1274953" y="219201"/>
                  </a:lnTo>
                  <a:lnTo>
                    <a:pt x="1269619" y="221614"/>
                  </a:lnTo>
                  <a:lnTo>
                    <a:pt x="1263396" y="223266"/>
                  </a:lnTo>
                  <a:lnTo>
                    <a:pt x="1257046" y="224917"/>
                  </a:lnTo>
                  <a:lnTo>
                    <a:pt x="1249934" y="225806"/>
                  </a:lnTo>
                  <a:lnTo>
                    <a:pt x="1242060" y="225806"/>
                  </a:lnTo>
                  <a:lnTo>
                    <a:pt x="1233932" y="225806"/>
                  </a:lnTo>
                  <a:lnTo>
                    <a:pt x="1226058" y="224917"/>
                  </a:lnTo>
                  <a:lnTo>
                    <a:pt x="1218311" y="223266"/>
                  </a:lnTo>
                  <a:lnTo>
                    <a:pt x="1214628" y="190500"/>
                  </a:lnTo>
                  <a:lnTo>
                    <a:pt x="1221232" y="191769"/>
                  </a:lnTo>
                  <a:lnTo>
                    <a:pt x="1227074" y="192531"/>
                  </a:lnTo>
                  <a:lnTo>
                    <a:pt x="1232408" y="192531"/>
                  </a:lnTo>
                  <a:lnTo>
                    <a:pt x="1242060" y="192531"/>
                  </a:lnTo>
                  <a:lnTo>
                    <a:pt x="1249299" y="189611"/>
                  </a:lnTo>
                  <a:lnTo>
                    <a:pt x="1253871" y="183895"/>
                  </a:lnTo>
                  <a:lnTo>
                    <a:pt x="1258570" y="178181"/>
                  </a:lnTo>
                  <a:lnTo>
                    <a:pt x="1262126" y="170942"/>
                  </a:lnTo>
                  <a:lnTo>
                    <a:pt x="1264666" y="162051"/>
                  </a:lnTo>
                  <a:lnTo>
                    <a:pt x="1204468" y="3556"/>
                  </a:lnTo>
                  <a:close/>
                </a:path>
                <a:path w="3336925" h="226060">
                  <a:moveTo>
                    <a:pt x="1036828" y="3556"/>
                  </a:moveTo>
                  <a:lnTo>
                    <a:pt x="1078738" y="3556"/>
                  </a:lnTo>
                  <a:lnTo>
                    <a:pt x="1078738" y="161670"/>
                  </a:lnTo>
                  <a:lnTo>
                    <a:pt x="1036828" y="161670"/>
                  </a:lnTo>
                  <a:lnTo>
                    <a:pt x="1036828" y="3556"/>
                  </a:lnTo>
                  <a:close/>
                </a:path>
                <a:path w="3336925" h="226060">
                  <a:moveTo>
                    <a:pt x="782320" y="3556"/>
                  </a:moveTo>
                  <a:lnTo>
                    <a:pt x="824230" y="3556"/>
                  </a:lnTo>
                  <a:lnTo>
                    <a:pt x="824230" y="161670"/>
                  </a:lnTo>
                  <a:lnTo>
                    <a:pt x="782320" y="161670"/>
                  </a:lnTo>
                  <a:lnTo>
                    <a:pt x="782320" y="3556"/>
                  </a:lnTo>
                  <a:close/>
                </a:path>
                <a:path w="3336925" h="226060">
                  <a:moveTo>
                    <a:pt x="3261614" y="0"/>
                  </a:moveTo>
                  <a:lnTo>
                    <a:pt x="3300868" y="6000"/>
                  </a:lnTo>
                  <a:lnTo>
                    <a:pt x="3331591" y="41910"/>
                  </a:lnTo>
                  <a:lnTo>
                    <a:pt x="3292094" y="49149"/>
                  </a:lnTo>
                  <a:lnTo>
                    <a:pt x="3290443" y="43052"/>
                  </a:lnTo>
                  <a:lnTo>
                    <a:pt x="3287268" y="38226"/>
                  </a:lnTo>
                  <a:lnTo>
                    <a:pt x="3282442" y="35051"/>
                  </a:lnTo>
                  <a:lnTo>
                    <a:pt x="3277743" y="31750"/>
                  </a:lnTo>
                  <a:lnTo>
                    <a:pt x="3271012" y="30099"/>
                  </a:lnTo>
                  <a:lnTo>
                    <a:pt x="3262376" y="30099"/>
                  </a:lnTo>
                  <a:lnTo>
                    <a:pt x="3251327" y="30099"/>
                  </a:lnTo>
                  <a:lnTo>
                    <a:pt x="3243453" y="31623"/>
                  </a:lnTo>
                  <a:lnTo>
                    <a:pt x="3238627" y="34670"/>
                  </a:lnTo>
                  <a:lnTo>
                    <a:pt x="3235452" y="36956"/>
                  </a:lnTo>
                  <a:lnTo>
                    <a:pt x="3233928" y="39750"/>
                  </a:lnTo>
                  <a:lnTo>
                    <a:pt x="3233928" y="43180"/>
                  </a:lnTo>
                  <a:lnTo>
                    <a:pt x="3233928" y="46227"/>
                  </a:lnTo>
                  <a:lnTo>
                    <a:pt x="3277108" y="62483"/>
                  </a:lnTo>
                  <a:lnTo>
                    <a:pt x="3292590" y="66508"/>
                  </a:lnTo>
                  <a:lnTo>
                    <a:pt x="3329531" y="87300"/>
                  </a:lnTo>
                  <a:lnTo>
                    <a:pt x="3336925" y="112268"/>
                  </a:lnTo>
                  <a:lnTo>
                    <a:pt x="3335783" y="122745"/>
                  </a:lnTo>
                  <a:lnTo>
                    <a:pt x="3308548" y="156440"/>
                  </a:lnTo>
                  <a:lnTo>
                    <a:pt x="3265043" y="165226"/>
                  </a:lnTo>
                  <a:lnTo>
                    <a:pt x="3249705" y="164415"/>
                  </a:lnTo>
                  <a:lnTo>
                    <a:pt x="3205261" y="145000"/>
                  </a:lnTo>
                  <a:lnTo>
                    <a:pt x="3189224" y="116586"/>
                  </a:lnTo>
                  <a:lnTo>
                    <a:pt x="3231261" y="110108"/>
                  </a:lnTo>
                  <a:lnTo>
                    <a:pt x="3233039" y="118363"/>
                  </a:lnTo>
                  <a:lnTo>
                    <a:pt x="3236595" y="124460"/>
                  </a:lnTo>
                  <a:lnTo>
                    <a:pt x="3242055" y="128650"/>
                  </a:lnTo>
                  <a:lnTo>
                    <a:pt x="3247517" y="132969"/>
                  </a:lnTo>
                  <a:lnTo>
                    <a:pt x="3255137" y="135000"/>
                  </a:lnTo>
                  <a:lnTo>
                    <a:pt x="3265043" y="135000"/>
                  </a:lnTo>
                  <a:lnTo>
                    <a:pt x="3275838" y="135000"/>
                  </a:lnTo>
                  <a:lnTo>
                    <a:pt x="3283966" y="133095"/>
                  </a:lnTo>
                  <a:lnTo>
                    <a:pt x="3289427" y="129031"/>
                  </a:lnTo>
                  <a:lnTo>
                    <a:pt x="3293110" y="126237"/>
                  </a:lnTo>
                  <a:lnTo>
                    <a:pt x="3294888" y="122555"/>
                  </a:lnTo>
                  <a:lnTo>
                    <a:pt x="3294888" y="117856"/>
                  </a:lnTo>
                  <a:lnTo>
                    <a:pt x="3294888" y="114681"/>
                  </a:lnTo>
                  <a:lnTo>
                    <a:pt x="3277997" y="104520"/>
                  </a:lnTo>
                  <a:lnTo>
                    <a:pt x="3254992" y="99040"/>
                  </a:lnTo>
                  <a:lnTo>
                    <a:pt x="3213862" y="84074"/>
                  </a:lnTo>
                  <a:lnTo>
                    <a:pt x="3195066" y="48513"/>
                  </a:lnTo>
                  <a:lnTo>
                    <a:pt x="3196087" y="38705"/>
                  </a:lnTo>
                  <a:lnTo>
                    <a:pt x="3220537" y="7875"/>
                  </a:lnTo>
                  <a:lnTo>
                    <a:pt x="3245683" y="879"/>
                  </a:lnTo>
                  <a:lnTo>
                    <a:pt x="326161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73977" y="4671440"/>
              <a:ext cx="1543050" cy="300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71567" y="4680584"/>
              <a:ext cx="3204210" cy="222250"/>
            </a:xfrm>
            <a:custGeom>
              <a:avLst/>
              <a:gdLst/>
              <a:ahLst/>
              <a:cxnLst/>
              <a:rect l="l" t="t" r="r" b="b"/>
              <a:pathLst>
                <a:path w="3204209" h="222250">
                  <a:moveTo>
                    <a:pt x="978789" y="56514"/>
                  </a:moveTo>
                  <a:lnTo>
                    <a:pt x="1024763" y="68960"/>
                  </a:lnTo>
                  <a:lnTo>
                    <a:pt x="1049147" y="106806"/>
                  </a:lnTo>
                  <a:lnTo>
                    <a:pt x="1007999" y="114300"/>
                  </a:lnTo>
                  <a:lnTo>
                    <a:pt x="1006602" y="106044"/>
                  </a:lnTo>
                  <a:lnTo>
                    <a:pt x="1003427" y="99821"/>
                  </a:lnTo>
                  <a:lnTo>
                    <a:pt x="998474" y="95757"/>
                  </a:lnTo>
                  <a:lnTo>
                    <a:pt x="993648" y="91566"/>
                  </a:lnTo>
                  <a:lnTo>
                    <a:pt x="987298" y="89407"/>
                  </a:lnTo>
                  <a:lnTo>
                    <a:pt x="979424" y="89407"/>
                  </a:lnTo>
                  <a:lnTo>
                    <a:pt x="971998" y="90094"/>
                  </a:lnTo>
                  <a:lnTo>
                    <a:pt x="945727" y="124581"/>
                  </a:lnTo>
                  <a:lnTo>
                    <a:pt x="945134" y="136270"/>
                  </a:lnTo>
                  <a:lnTo>
                    <a:pt x="945729" y="149322"/>
                  </a:lnTo>
                  <a:lnTo>
                    <a:pt x="965676" y="184769"/>
                  </a:lnTo>
                  <a:lnTo>
                    <a:pt x="979932" y="187706"/>
                  </a:lnTo>
                  <a:lnTo>
                    <a:pt x="987933" y="187706"/>
                  </a:lnTo>
                  <a:lnTo>
                    <a:pt x="1010158" y="157606"/>
                  </a:lnTo>
                  <a:lnTo>
                    <a:pt x="1051306" y="164591"/>
                  </a:lnTo>
                  <a:lnTo>
                    <a:pt x="1035053" y="199239"/>
                  </a:lnTo>
                  <a:lnTo>
                    <a:pt x="992503" y="220837"/>
                  </a:lnTo>
                  <a:lnTo>
                    <a:pt x="978027" y="221741"/>
                  </a:lnTo>
                  <a:lnTo>
                    <a:pt x="961572" y="220382"/>
                  </a:lnTo>
                  <a:lnTo>
                    <a:pt x="922782" y="199897"/>
                  </a:lnTo>
                  <a:lnTo>
                    <a:pt x="903493" y="157606"/>
                  </a:lnTo>
                  <a:lnTo>
                    <a:pt x="902208" y="139319"/>
                  </a:lnTo>
                  <a:lnTo>
                    <a:pt x="903493" y="120792"/>
                  </a:lnTo>
                  <a:lnTo>
                    <a:pt x="922782" y="78358"/>
                  </a:lnTo>
                  <a:lnTo>
                    <a:pt x="962072" y="57892"/>
                  </a:lnTo>
                  <a:lnTo>
                    <a:pt x="978789" y="56514"/>
                  </a:lnTo>
                  <a:close/>
                </a:path>
                <a:path w="3204209" h="222250">
                  <a:moveTo>
                    <a:pt x="780288" y="56514"/>
                  </a:moveTo>
                  <a:lnTo>
                    <a:pt x="787360" y="57013"/>
                  </a:lnTo>
                  <a:lnTo>
                    <a:pt x="794289" y="58499"/>
                  </a:lnTo>
                  <a:lnTo>
                    <a:pt x="801076" y="60961"/>
                  </a:lnTo>
                  <a:lnTo>
                    <a:pt x="807720" y="64388"/>
                  </a:lnTo>
                  <a:lnTo>
                    <a:pt x="794766" y="100964"/>
                  </a:lnTo>
                  <a:lnTo>
                    <a:pt x="787781" y="96392"/>
                  </a:lnTo>
                  <a:lnTo>
                    <a:pt x="781177" y="94106"/>
                  </a:lnTo>
                  <a:lnTo>
                    <a:pt x="775208" y="94106"/>
                  </a:lnTo>
                  <a:lnTo>
                    <a:pt x="769366" y="94106"/>
                  </a:lnTo>
                  <a:lnTo>
                    <a:pt x="764413" y="95631"/>
                  </a:lnTo>
                  <a:lnTo>
                    <a:pt x="760349" y="98932"/>
                  </a:lnTo>
                  <a:lnTo>
                    <a:pt x="756285" y="102107"/>
                  </a:lnTo>
                  <a:lnTo>
                    <a:pt x="752983" y="107950"/>
                  </a:lnTo>
                  <a:lnTo>
                    <a:pt x="747375" y="150961"/>
                  </a:lnTo>
                  <a:lnTo>
                    <a:pt x="747141" y="169417"/>
                  </a:lnTo>
                  <a:lnTo>
                    <a:pt x="747141" y="218185"/>
                  </a:lnTo>
                  <a:lnTo>
                    <a:pt x="705358" y="218185"/>
                  </a:lnTo>
                  <a:lnTo>
                    <a:pt x="705358" y="60070"/>
                  </a:lnTo>
                  <a:lnTo>
                    <a:pt x="744220" y="60070"/>
                  </a:lnTo>
                  <a:lnTo>
                    <a:pt x="744220" y="82550"/>
                  </a:lnTo>
                  <a:lnTo>
                    <a:pt x="749053" y="75310"/>
                  </a:lnTo>
                  <a:lnTo>
                    <a:pt x="773557" y="56514"/>
                  </a:lnTo>
                  <a:lnTo>
                    <a:pt x="780288" y="56514"/>
                  </a:lnTo>
                  <a:close/>
                </a:path>
                <a:path w="3204209" h="222250">
                  <a:moveTo>
                    <a:pt x="503301" y="56514"/>
                  </a:moveTo>
                  <a:lnTo>
                    <a:pt x="549275" y="68960"/>
                  </a:lnTo>
                  <a:lnTo>
                    <a:pt x="573659" y="106806"/>
                  </a:lnTo>
                  <a:lnTo>
                    <a:pt x="532511" y="114300"/>
                  </a:lnTo>
                  <a:lnTo>
                    <a:pt x="531114" y="106044"/>
                  </a:lnTo>
                  <a:lnTo>
                    <a:pt x="527939" y="99821"/>
                  </a:lnTo>
                  <a:lnTo>
                    <a:pt x="522986" y="95757"/>
                  </a:lnTo>
                  <a:lnTo>
                    <a:pt x="518160" y="91566"/>
                  </a:lnTo>
                  <a:lnTo>
                    <a:pt x="511810" y="89407"/>
                  </a:lnTo>
                  <a:lnTo>
                    <a:pt x="503936" y="89407"/>
                  </a:lnTo>
                  <a:lnTo>
                    <a:pt x="496510" y="90094"/>
                  </a:lnTo>
                  <a:lnTo>
                    <a:pt x="470239" y="124581"/>
                  </a:lnTo>
                  <a:lnTo>
                    <a:pt x="469646" y="136270"/>
                  </a:lnTo>
                  <a:lnTo>
                    <a:pt x="470241" y="149322"/>
                  </a:lnTo>
                  <a:lnTo>
                    <a:pt x="490188" y="184769"/>
                  </a:lnTo>
                  <a:lnTo>
                    <a:pt x="504444" y="187706"/>
                  </a:lnTo>
                  <a:lnTo>
                    <a:pt x="512445" y="187706"/>
                  </a:lnTo>
                  <a:lnTo>
                    <a:pt x="534670" y="157606"/>
                  </a:lnTo>
                  <a:lnTo>
                    <a:pt x="575818" y="164591"/>
                  </a:lnTo>
                  <a:lnTo>
                    <a:pt x="559565" y="199239"/>
                  </a:lnTo>
                  <a:lnTo>
                    <a:pt x="517015" y="220837"/>
                  </a:lnTo>
                  <a:lnTo>
                    <a:pt x="502539" y="221741"/>
                  </a:lnTo>
                  <a:lnTo>
                    <a:pt x="486084" y="220382"/>
                  </a:lnTo>
                  <a:lnTo>
                    <a:pt x="447294" y="199897"/>
                  </a:lnTo>
                  <a:lnTo>
                    <a:pt x="428005" y="157606"/>
                  </a:lnTo>
                  <a:lnTo>
                    <a:pt x="426720" y="139319"/>
                  </a:lnTo>
                  <a:lnTo>
                    <a:pt x="428005" y="120792"/>
                  </a:lnTo>
                  <a:lnTo>
                    <a:pt x="447294" y="78358"/>
                  </a:lnTo>
                  <a:lnTo>
                    <a:pt x="486584" y="57892"/>
                  </a:lnTo>
                  <a:lnTo>
                    <a:pt x="503301" y="56514"/>
                  </a:lnTo>
                  <a:close/>
                </a:path>
                <a:path w="3204209" h="222250">
                  <a:moveTo>
                    <a:pt x="327025" y="56514"/>
                  </a:moveTo>
                  <a:lnTo>
                    <a:pt x="371530" y="69641"/>
                  </a:lnTo>
                  <a:lnTo>
                    <a:pt x="397716" y="109331"/>
                  </a:lnTo>
                  <a:lnTo>
                    <a:pt x="402209" y="151256"/>
                  </a:lnTo>
                  <a:lnTo>
                    <a:pt x="297434" y="151256"/>
                  </a:lnTo>
                  <a:lnTo>
                    <a:pt x="298215" y="159996"/>
                  </a:lnTo>
                  <a:lnTo>
                    <a:pt x="324665" y="189857"/>
                  </a:lnTo>
                  <a:lnTo>
                    <a:pt x="331597" y="190500"/>
                  </a:lnTo>
                  <a:lnTo>
                    <a:pt x="338201" y="190500"/>
                  </a:lnTo>
                  <a:lnTo>
                    <a:pt x="343662" y="188721"/>
                  </a:lnTo>
                  <a:lnTo>
                    <a:pt x="348107" y="185165"/>
                  </a:lnTo>
                  <a:lnTo>
                    <a:pt x="352552" y="181609"/>
                  </a:lnTo>
                  <a:lnTo>
                    <a:pt x="355981" y="175767"/>
                  </a:lnTo>
                  <a:lnTo>
                    <a:pt x="358267" y="167894"/>
                  </a:lnTo>
                  <a:lnTo>
                    <a:pt x="399923" y="174878"/>
                  </a:lnTo>
                  <a:lnTo>
                    <a:pt x="374523" y="209803"/>
                  </a:lnTo>
                  <a:lnTo>
                    <a:pt x="331216" y="221741"/>
                  </a:lnTo>
                  <a:lnTo>
                    <a:pt x="311902" y="220053"/>
                  </a:lnTo>
                  <a:lnTo>
                    <a:pt x="270129" y="194817"/>
                  </a:lnTo>
                  <a:lnTo>
                    <a:pt x="255484" y="156098"/>
                  </a:lnTo>
                  <a:lnTo>
                    <a:pt x="254508" y="140334"/>
                  </a:lnTo>
                  <a:lnTo>
                    <a:pt x="255793" y="121765"/>
                  </a:lnTo>
                  <a:lnTo>
                    <a:pt x="275082" y="78866"/>
                  </a:lnTo>
                  <a:lnTo>
                    <a:pt x="311997" y="57917"/>
                  </a:lnTo>
                  <a:lnTo>
                    <a:pt x="327025" y="56514"/>
                  </a:lnTo>
                  <a:close/>
                </a:path>
                <a:path w="3204209" h="222250">
                  <a:moveTo>
                    <a:pt x="72517" y="56514"/>
                  </a:moveTo>
                  <a:lnTo>
                    <a:pt x="117022" y="69641"/>
                  </a:lnTo>
                  <a:lnTo>
                    <a:pt x="143208" y="109331"/>
                  </a:lnTo>
                  <a:lnTo>
                    <a:pt x="147701" y="151256"/>
                  </a:lnTo>
                  <a:lnTo>
                    <a:pt x="42926" y="151256"/>
                  </a:lnTo>
                  <a:lnTo>
                    <a:pt x="43707" y="159996"/>
                  </a:lnTo>
                  <a:lnTo>
                    <a:pt x="70157" y="189857"/>
                  </a:lnTo>
                  <a:lnTo>
                    <a:pt x="77089" y="190500"/>
                  </a:lnTo>
                  <a:lnTo>
                    <a:pt x="83693" y="190500"/>
                  </a:lnTo>
                  <a:lnTo>
                    <a:pt x="89154" y="188721"/>
                  </a:lnTo>
                  <a:lnTo>
                    <a:pt x="93599" y="185165"/>
                  </a:lnTo>
                  <a:lnTo>
                    <a:pt x="98044" y="181609"/>
                  </a:lnTo>
                  <a:lnTo>
                    <a:pt x="101473" y="175767"/>
                  </a:lnTo>
                  <a:lnTo>
                    <a:pt x="103759" y="167894"/>
                  </a:lnTo>
                  <a:lnTo>
                    <a:pt x="145415" y="174878"/>
                  </a:lnTo>
                  <a:lnTo>
                    <a:pt x="120015" y="209803"/>
                  </a:lnTo>
                  <a:lnTo>
                    <a:pt x="76708" y="221741"/>
                  </a:lnTo>
                  <a:lnTo>
                    <a:pt x="57394" y="220053"/>
                  </a:lnTo>
                  <a:lnTo>
                    <a:pt x="15621" y="194817"/>
                  </a:lnTo>
                  <a:lnTo>
                    <a:pt x="976" y="156098"/>
                  </a:lnTo>
                  <a:lnTo>
                    <a:pt x="0" y="140334"/>
                  </a:lnTo>
                  <a:lnTo>
                    <a:pt x="1285" y="121765"/>
                  </a:lnTo>
                  <a:lnTo>
                    <a:pt x="20574" y="78866"/>
                  </a:lnTo>
                  <a:lnTo>
                    <a:pt x="57489" y="57917"/>
                  </a:lnTo>
                  <a:lnTo>
                    <a:pt x="72517" y="56514"/>
                  </a:lnTo>
                  <a:close/>
                </a:path>
                <a:path w="3204209" h="222250">
                  <a:moveTo>
                    <a:pt x="1209802" y="4317"/>
                  </a:moveTo>
                  <a:lnTo>
                    <a:pt x="1209802" y="60070"/>
                  </a:lnTo>
                  <a:lnTo>
                    <a:pt x="1238377" y="60070"/>
                  </a:lnTo>
                  <a:lnTo>
                    <a:pt x="1238377" y="93471"/>
                  </a:lnTo>
                  <a:lnTo>
                    <a:pt x="1209802" y="93471"/>
                  </a:lnTo>
                  <a:lnTo>
                    <a:pt x="1209802" y="157098"/>
                  </a:lnTo>
                  <a:lnTo>
                    <a:pt x="1209802" y="170052"/>
                  </a:lnTo>
                  <a:lnTo>
                    <a:pt x="1214374" y="185038"/>
                  </a:lnTo>
                  <a:lnTo>
                    <a:pt x="1216279" y="186435"/>
                  </a:lnTo>
                  <a:lnTo>
                    <a:pt x="1218565" y="187070"/>
                  </a:lnTo>
                  <a:lnTo>
                    <a:pt x="1221359" y="187070"/>
                  </a:lnTo>
                  <a:lnTo>
                    <a:pt x="1225296" y="187070"/>
                  </a:lnTo>
                  <a:lnTo>
                    <a:pt x="1230884" y="185673"/>
                  </a:lnTo>
                  <a:lnTo>
                    <a:pt x="1238250" y="183006"/>
                  </a:lnTo>
                  <a:lnTo>
                    <a:pt x="1241806" y="215519"/>
                  </a:lnTo>
                  <a:lnTo>
                    <a:pt x="1234253" y="218259"/>
                  </a:lnTo>
                  <a:lnTo>
                    <a:pt x="1226248" y="220202"/>
                  </a:lnTo>
                  <a:lnTo>
                    <a:pt x="1217767" y="221359"/>
                  </a:lnTo>
                  <a:lnTo>
                    <a:pt x="1208786" y="221741"/>
                  </a:lnTo>
                  <a:lnTo>
                    <a:pt x="1201166" y="221741"/>
                  </a:lnTo>
                  <a:lnTo>
                    <a:pt x="1170305" y="198627"/>
                  </a:lnTo>
                  <a:lnTo>
                    <a:pt x="1167765" y="162432"/>
                  </a:lnTo>
                  <a:lnTo>
                    <a:pt x="1167765" y="93471"/>
                  </a:lnTo>
                  <a:lnTo>
                    <a:pt x="1148588" y="93471"/>
                  </a:lnTo>
                  <a:lnTo>
                    <a:pt x="1148588" y="60070"/>
                  </a:lnTo>
                  <a:lnTo>
                    <a:pt x="1167765" y="60070"/>
                  </a:lnTo>
                  <a:lnTo>
                    <a:pt x="1167765" y="28701"/>
                  </a:lnTo>
                  <a:lnTo>
                    <a:pt x="1209802" y="4317"/>
                  </a:lnTo>
                  <a:close/>
                </a:path>
                <a:path w="3204209" h="222250">
                  <a:moveTo>
                    <a:pt x="648970" y="4317"/>
                  </a:moveTo>
                  <a:lnTo>
                    <a:pt x="648970" y="60070"/>
                  </a:lnTo>
                  <a:lnTo>
                    <a:pt x="677545" y="60070"/>
                  </a:lnTo>
                  <a:lnTo>
                    <a:pt x="677545" y="93471"/>
                  </a:lnTo>
                  <a:lnTo>
                    <a:pt x="648970" y="93471"/>
                  </a:lnTo>
                  <a:lnTo>
                    <a:pt x="648970" y="157098"/>
                  </a:lnTo>
                  <a:lnTo>
                    <a:pt x="648970" y="170052"/>
                  </a:lnTo>
                  <a:lnTo>
                    <a:pt x="653542" y="185038"/>
                  </a:lnTo>
                  <a:lnTo>
                    <a:pt x="655447" y="186435"/>
                  </a:lnTo>
                  <a:lnTo>
                    <a:pt x="657733" y="187070"/>
                  </a:lnTo>
                  <a:lnTo>
                    <a:pt x="660527" y="187070"/>
                  </a:lnTo>
                  <a:lnTo>
                    <a:pt x="664464" y="187070"/>
                  </a:lnTo>
                  <a:lnTo>
                    <a:pt x="670052" y="185673"/>
                  </a:lnTo>
                  <a:lnTo>
                    <a:pt x="677418" y="183006"/>
                  </a:lnTo>
                  <a:lnTo>
                    <a:pt x="680974" y="215519"/>
                  </a:lnTo>
                  <a:lnTo>
                    <a:pt x="673421" y="218259"/>
                  </a:lnTo>
                  <a:lnTo>
                    <a:pt x="665416" y="220202"/>
                  </a:lnTo>
                  <a:lnTo>
                    <a:pt x="656935" y="221359"/>
                  </a:lnTo>
                  <a:lnTo>
                    <a:pt x="647954" y="221741"/>
                  </a:lnTo>
                  <a:lnTo>
                    <a:pt x="640334" y="221741"/>
                  </a:lnTo>
                  <a:lnTo>
                    <a:pt x="609473" y="198627"/>
                  </a:lnTo>
                  <a:lnTo>
                    <a:pt x="606933" y="162432"/>
                  </a:lnTo>
                  <a:lnTo>
                    <a:pt x="606933" y="93471"/>
                  </a:lnTo>
                  <a:lnTo>
                    <a:pt x="587756" y="93471"/>
                  </a:lnTo>
                  <a:lnTo>
                    <a:pt x="587756" y="60070"/>
                  </a:lnTo>
                  <a:lnTo>
                    <a:pt x="606933" y="60070"/>
                  </a:lnTo>
                  <a:lnTo>
                    <a:pt x="606933" y="28701"/>
                  </a:lnTo>
                  <a:lnTo>
                    <a:pt x="648970" y="4317"/>
                  </a:lnTo>
                  <a:close/>
                </a:path>
                <a:path w="3204209" h="222250">
                  <a:moveTo>
                    <a:pt x="3162300" y="0"/>
                  </a:moveTo>
                  <a:lnTo>
                    <a:pt x="3204210" y="0"/>
                  </a:lnTo>
                  <a:lnTo>
                    <a:pt x="3204210" y="38734"/>
                  </a:lnTo>
                  <a:lnTo>
                    <a:pt x="3162300" y="38734"/>
                  </a:lnTo>
                  <a:lnTo>
                    <a:pt x="3162300" y="0"/>
                  </a:lnTo>
                  <a:close/>
                </a:path>
                <a:path w="3204209" h="222250">
                  <a:moveTo>
                    <a:pt x="1080516" y="0"/>
                  </a:moveTo>
                  <a:lnTo>
                    <a:pt x="1122426" y="0"/>
                  </a:lnTo>
                  <a:lnTo>
                    <a:pt x="1122426" y="38734"/>
                  </a:lnTo>
                  <a:lnTo>
                    <a:pt x="1080516" y="38734"/>
                  </a:lnTo>
                  <a:lnTo>
                    <a:pt x="1080516" y="0"/>
                  </a:lnTo>
                  <a:close/>
                </a:path>
                <a:path w="3204209" h="222250">
                  <a:moveTo>
                    <a:pt x="826008" y="0"/>
                  </a:moveTo>
                  <a:lnTo>
                    <a:pt x="867918" y="0"/>
                  </a:lnTo>
                  <a:lnTo>
                    <a:pt x="867918" y="38734"/>
                  </a:lnTo>
                  <a:lnTo>
                    <a:pt x="826008" y="38734"/>
                  </a:lnTo>
                  <a:lnTo>
                    <a:pt x="826008" y="0"/>
                  </a:lnTo>
                  <a:close/>
                </a:path>
                <a:path w="3204209" h="222250">
                  <a:moveTo>
                    <a:pt x="181356" y="0"/>
                  </a:moveTo>
                  <a:lnTo>
                    <a:pt x="223266" y="0"/>
                  </a:lnTo>
                  <a:lnTo>
                    <a:pt x="223266" y="218185"/>
                  </a:lnTo>
                  <a:lnTo>
                    <a:pt x="181356" y="218185"/>
                  </a:lnTo>
                  <a:lnTo>
                    <a:pt x="18135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39914" y="5033517"/>
            <a:ext cx="7213600" cy="304800"/>
            <a:chOff x="839914" y="5033517"/>
            <a:chExt cx="7213600" cy="304800"/>
          </a:xfrm>
        </p:grpSpPr>
        <p:sp>
          <p:nvSpPr>
            <p:cNvPr id="68" name="object 68"/>
            <p:cNvSpPr/>
            <p:nvPr/>
          </p:nvSpPr>
          <p:spPr>
            <a:xfrm>
              <a:off x="849058" y="5042661"/>
              <a:ext cx="7195121" cy="28600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9058" y="5045455"/>
              <a:ext cx="7195184" cy="283210"/>
            </a:xfrm>
            <a:custGeom>
              <a:avLst/>
              <a:gdLst/>
              <a:ahLst/>
              <a:cxnLst/>
              <a:rect l="l" t="t" r="r" b="b"/>
              <a:pathLst>
                <a:path w="7195184" h="283210">
                  <a:moveTo>
                    <a:pt x="1729041" y="177292"/>
                  </a:moveTo>
                  <a:lnTo>
                    <a:pt x="1770824" y="177292"/>
                  </a:lnTo>
                  <a:lnTo>
                    <a:pt x="1770824" y="207137"/>
                  </a:lnTo>
                  <a:lnTo>
                    <a:pt x="1761680" y="249047"/>
                  </a:lnTo>
                  <a:lnTo>
                    <a:pt x="1733867" y="267716"/>
                  </a:lnTo>
                  <a:lnTo>
                    <a:pt x="1725612" y="250444"/>
                  </a:lnTo>
                  <a:lnTo>
                    <a:pt x="1734121" y="247650"/>
                  </a:lnTo>
                  <a:lnTo>
                    <a:pt x="1740090" y="243840"/>
                  </a:lnTo>
                  <a:lnTo>
                    <a:pt x="1743646" y="239014"/>
                  </a:lnTo>
                  <a:lnTo>
                    <a:pt x="1747202" y="234188"/>
                  </a:lnTo>
                  <a:lnTo>
                    <a:pt x="1749107" y="227457"/>
                  </a:lnTo>
                  <a:lnTo>
                    <a:pt x="1749234" y="219075"/>
                  </a:lnTo>
                  <a:lnTo>
                    <a:pt x="1729041" y="219075"/>
                  </a:lnTo>
                  <a:lnTo>
                    <a:pt x="1729041" y="177292"/>
                  </a:lnTo>
                  <a:close/>
                </a:path>
                <a:path w="7195184" h="283210">
                  <a:moveTo>
                    <a:pt x="4395914" y="143129"/>
                  </a:moveTo>
                  <a:lnTo>
                    <a:pt x="4358830" y="152019"/>
                  </a:lnTo>
                  <a:lnTo>
                    <a:pt x="4351210" y="154432"/>
                  </a:lnTo>
                  <a:lnTo>
                    <a:pt x="4347654" y="156845"/>
                  </a:lnTo>
                  <a:lnTo>
                    <a:pt x="4342193" y="160782"/>
                  </a:lnTo>
                  <a:lnTo>
                    <a:pt x="4339526" y="165608"/>
                  </a:lnTo>
                  <a:lnTo>
                    <a:pt x="4339526" y="171577"/>
                  </a:lnTo>
                  <a:lnTo>
                    <a:pt x="4339526" y="177419"/>
                  </a:lnTo>
                  <a:lnTo>
                    <a:pt x="4341685" y="182499"/>
                  </a:lnTo>
                  <a:lnTo>
                    <a:pt x="4346003" y="186817"/>
                  </a:lnTo>
                  <a:lnTo>
                    <a:pt x="4350448" y="191008"/>
                  </a:lnTo>
                  <a:lnTo>
                    <a:pt x="4356036" y="193167"/>
                  </a:lnTo>
                  <a:lnTo>
                    <a:pt x="4362767" y="193167"/>
                  </a:lnTo>
                  <a:lnTo>
                    <a:pt x="4370260" y="193167"/>
                  </a:lnTo>
                  <a:lnTo>
                    <a:pt x="4394263" y="171831"/>
                  </a:lnTo>
                  <a:lnTo>
                    <a:pt x="4395406" y="168275"/>
                  </a:lnTo>
                  <a:lnTo>
                    <a:pt x="4395914" y="161544"/>
                  </a:lnTo>
                  <a:lnTo>
                    <a:pt x="4395914" y="151511"/>
                  </a:lnTo>
                  <a:lnTo>
                    <a:pt x="4395914" y="143129"/>
                  </a:lnTo>
                  <a:close/>
                </a:path>
                <a:path w="7195184" h="283210">
                  <a:moveTo>
                    <a:pt x="98234" y="143129"/>
                  </a:moveTo>
                  <a:lnTo>
                    <a:pt x="61175" y="152019"/>
                  </a:lnTo>
                  <a:lnTo>
                    <a:pt x="53581" y="154432"/>
                  </a:lnTo>
                  <a:lnTo>
                    <a:pt x="50012" y="156845"/>
                  </a:lnTo>
                  <a:lnTo>
                    <a:pt x="44551" y="160782"/>
                  </a:lnTo>
                  <a:lnTo>
                    <a:pt x="41821" y="165608"/>
                  </a:lnTo>
                  <a:lnTo>
                    <a:pt x="41821" y="171577"/>
                  </a:lnTo>
                  <a:lnTo>
                    <a:pt x="41821" y="177419"/>
                  </a:lnTo>
                  <a:lnTo>
                    <a:pt x="44005" y="182499"/>
                  </a:lnTo>
                  <a:lnTo>
                    <a:pt x="48374" y="186817"/>
                  </a:lnTo>
                  <a:lnTo>
                    <a:pt x="52743" y="191008"/>
                  </a:lnTo>
                  <a:lnTo>
                    <a:pt x="58292" y="193167"/>
                  </a:lnTo>
                  <a:lnTo>
                    <a:pt x="65049" y="193167"/>
                  </a:lnTo>
                  <a:lnTo>
                    <a:pt x="72580" y="193167"/>
                  </a:lnTo>
                  <a:lnTo>
                    <a:pt x="79781" y="190754"/>
                  </a:lnTo>
                  <a:lnTo>
                    <a:pt x="86626" y="185674"/>
                  </a:lnTo>
                  <a:lnTo>
                    <a:pt x="91681" y="181991"/>
                  </a:lnTo>
                  <a:lnTo>
                    <a:pt x="95008" y="177292"/>
                  </a:lnTo>
                  <a:lnTo>
                    <a:pt x="96596" y="171831"/>
                  </a:lnTo>
                  <a:lnTo>
                    <a:pt x="97688" y="168275"/>
                  </a:lnTo>
                  <a:lnTo>
                    <a:pt x="98234" y="161544"/>
                  </a:lnTo>
                  <a:lnTo>
                    <a:pt x="98234" y="151511"/>
                  </a:lnTo>
                  <a:lnTo>
                    <a:pt x="98234" y="143129"/>
                  </a:lnTo>
                  <a:close/>
                </a:path>
                <a:path w="7195184" h="283210">
                  <a:moveTo>
                    <a:pt x="3123374" y="136017"/>
                  </a:moveTo>
                  <a:lnTo>
                    <a:pt x="3118929" y="136017"/>
                  </a:lnTo>
                  <a:lnTo>
                    <a:pt x="3115500" y="137795"/>
                  </a:lnTo>
                  <a:lnTo>
                    <a:pt x="3108261" y="169926"/>
                  </a:lnTo>
                  <a:lnTo>
                    <a:pt x="3108571" y="179710"/>
                  </a:lnTo>
                  <a:lnTo>
                    <a:pt x="3119056" y="203835"/>
                  </a:lnTo>
                  <a:lnTo>
                    <a:pt x="3123374" y="203835"/>
                  </a:lnTo>
                  <a:lnTo>
                    <a:pt x="3127946" y="203835"/>
                  </a:lnTo>
                  <a:lnTo>
                    <a:pt x="3138614" y="169926"/>
                  </a:lnTo>
                  <a:lnTo>
                    <a:pt x="3138306" y="160210"/>
                  </a:lnTo>
                  <a:lnTo>
                    <a:pt x="3127946" y="136017"/>
                  </a:lnTo>
                  <a:lnTo>
                    <a:pt x="3123374" y="136017"/>
                  </a:lnTo>
                  <a:close/>
                </a:path>
                <a:path w="7195184" h="283210">
                  <a:moveTo>
                    <a:pt x="1651190" y="136017"/>
                  </a:moveTo>
                  <a:lnTo>
                    <a:pt x="1646745" y="136017"/>
                  </a:lnTo>
                  <a:lnTo>
                    <a:pt x="1643316" y="137795"/>
                  </a:lnTo>
                  <a:lnTo>
                    <a:pt x="1636077" y="169926"/>
                  </a:lnTo>
                  <a:lnTo>
                    <a:pt x="1636387" y="179710"/>
                  </a:lnTo>
                  <a:lnTo>
                    <a:pt x="1646872" y="203835"/>
                  </a:lnTo>
                  <a:lnTo>
                    <a:pt x="1651190" y="203835"/>
                  </a:lnTo>
                  <a:lnTo>
                    <a:pt x="1655762" y="203835"/>
                  </a:lnTo>
                  <a:lnTo>
                    <a:pt x="1666430" y="169926"/>
                  </a:lnTo>
                  <a:lnTo>
                    <a:pt x="1666122" y="160210"/>
                  </a:lnTo>
                  <a:lnTo>
                    <a:pt x="1655762" y="136017"/>
                  </a:lnTo>
                  <a:lnTo>
                    <a:pt x="1651190" y="136017"/>
                  </a:lnTo>
                  <a:close/>
                </a:path>
                <a:path w="7195184" h="283210">
                  <a:moveTo>
                    <a:pt x="3123755" y="112522"/>
                  </a:moveTo>
                  <a:lnTo>
                    <a:pt x="3164709" y="134637"/>
                  </a:lnTo>
                  <a:lnTo>
                    <a:pt x="3171888" y="170053"/>
                  </a:lnTo>
                  <a:lnTo>
                    <a:pt x="3171098" y="183862"/>
                  </a:lnTo>
                  <a:lnTo>
                    <a:pt x="3152086" y="219908"/>
                  </a:lnTo>
                  <a:lnTo>
                    <a:pt x="3124136" y="227838"/>
                  </a:lnTo>
                  <a:lnTo>
                    <a:pt x="3113401" y="226956"/>
                  </a:lnTo>
                  <a:lnTo>
                    <a:pt x="3078860" y="195754"/>
                  </a:lnTo>
                  <a:lnTo>
                    <a:pt x="3075622" y="170053"/>
                  </a:lnTo>
                  <a:lnTo>
                    <a:pt x="3076432" y="156390"/>
                  </a:lnTo>
                  <a:lnTo>
                    <a:pt x="3095573" y="120451"/>
                  </a:lnTo>
                  <a:lnTo>
                    <a:pt x="3123755" y="112522"/>
                  </a:lnTo>
                  <a:close/>
                </a:path>
                <a:path w="7195184" h="283210">
                  <a:moveTo>
                    <a:pt x="1651571" y="112522"/>
                  </a:moveTo>
                  <a:lnTo>
                    <a:pt x="1692525" y="134637"/>
                  </a:lnTo>
                  <a:lnTo>
                    <a:pt x="1699704" y="170053"/>
                  </a:lnTo>
                  <a:lnTo>
                    <a:pt x="1698914" y="183862"/>
                  </a:lnTo>
                  <a:lnTo>
                    <a:pt x="1679902" y="219908"/>
                  </a:lnTo>
                  <a:lnTo>
                    <a:pt x="1651952" y="227838"/>
                  </a:lnTo>
                  <a:lnTo>
                    <a:pt x="1641217" y="226956"/>
                  </a:lnTo>
                  <a:lnTo>
                    <a:pt x="1606677" y="195754"/>
                  </a:lnTo>
                  <a:lnTo>
                    <a:pt x="1603438" y="170053"/>
                  </a:lnTo>
                  <a:lnTo>
                    <a:pt x="1604248" y="156390"/>
                  </a:lnTo>
                  <a:lnTo>
                    <a:pt x="1623389" y="120451"/>
                  </a:lnTo>
                  <a:lnTo>
                    <a:pt x="1651571" y="112522"/>
                  </a:lnTo>
                  <a:close/>
                </a:path>
                <a:path w="7195184" h="283210">
                  <a:moveTo>
                    <a:pt x="2834576" y="108204"/>
                  </a:moveTo>
                  <a:lnTo>
                    <a:pt x="2826575" y="108204"/>
                  </a:lnTo>
                  <a:lnTo>
                    <a:pt x="2819717" y="111379"/>
                  </a:lnTo>
                  <a:lnTo>
                    <a:pt x="2805874" y="145542"/>
                  </a:lnTo>
                  <a:lnTo>
                    <a:pt x="2806467" y="155160"/>
                  </a:lnTo>
                  <a:lnTo>
                    <a:pt x="2828607" y="188087"/>
                  </a:lnTo>
                  <a:lnTo>
                    <a:pt x="2836735" y="188087"/>
                  </a:lnTo>
                  <a:lnTo>
                    <a:pt x="2844482" y="188087"/>
                  </a:lnTo>
                  <a:lnTo>
                    <a:pt x="2863786" y="149225"/>
                  </a:lnTo>
                  <a:lnTo>
                    <a:pt x="2863262" y="139344"/>
                  </a:lnTo>
                  <a:lnTo>
                    <a:pt x="2842958" y="108204"/>
                  </a:lnTo>
                  <a:lnTo>
                    <a:pt x="2834576" y="108204"/>
                  </a:lnTo>
                  <a:close/>
                </a:path>
                <a:path w="7195184" h="283210">
                  <a:moveTo>
                    <a:pt x="6393751" y="91567"/>
                  </a:moveTo>
                  <a:lnTo>
                    <a:pt x="6357905" y="119284"/>
                  </a:lnTo>
                  <a:lnTo>
                    <a:pt x="6355143" y="140081"/>
                  </a:lnTo>
                  <a:lnTo>
                    <a:pt x="6355834" y="151126"/>
                  </a:lnTo>
                  <a:lnTo>
                    <a:pt x="6378686" y="185451"/>
                  </a:lnTo>
                  <a:lnTo>
                    <a:pt x="6393751" y="188595"/>
                  </a:lnTo>
                  <a:lnTo>
                    <a:pt x="6401609" y="187809"/>
                  </a:lnTo>
                  <a:lnTo>
                    <a:pt x="6429581" y="160718"/>
                  </a:lnTo>
                  <a:lnTo>
                    <a:pt x="6432359" y="139700"/>
                  </a:lnTo>
                  <a:lnTo>
                    <a:pt x="6431666" y="128766"/>
                  </a:lnTo>
                  <a:lnTo>
                    <a:pt x="6408800" y="94646"/>
                  </a:lnTo>
                  <a:lnTo>
                    <a:pt x="6393751" y="91567"/>
                  </a:lnTo>
                  <a:close/>
                </a:path>
                <a:path w="7195184" h="283210">
                  <a:moveTo>
                    <a:pt x="4008691" y="91567"/>
                  </a:moveTo>
                  <a:lnTo>
                    <a:pt x="3972845" y="119284"/>
                  </a:lnTo>
                  <a:lnTo>
                    <a:pt x="3970083" y="140081"/>
                  </a:lnTo>
                  <a:lnTo>
                    <a:pt x="3970774" y="151126"/>
                  </a:lnTo>
                  <a:lnTo>
                    <a:pt x="3993626" y="185451"/>
                  </a:lnTo>
                  <a:lnTo>
                    <a:pt x="4008691" y="188595"/>
                  </a:lnTo>
                  <a:lnTo>
                    <a:pt x="4016549" y="187809"/>
                  </a:lnTo>
                  <a:lnTo>
                    <a:pt x="4044521" y="160718"/>
                  </a:lnTo>
                  <a:lnTo>
                    <a:pt x="4047299" y="139700"/>
                  </a:lnTo>
                  <a:lnTo>
                    <a:pt x="4046606" y="128766"/>
                  </a:lnTo>
                  <a:lnTo>
                    <a:pt x="4023741" y="94646"/>
                  </a:lnTo>
                  <a:lnTo>
                    <a:pt x="4008691" y="91567"/>
                  </a:lnTo>
                  <a:close/>
                </a:path>
                <a:path w="7195184" h="283210">
                  <a:moveTo>
                    <a:pt x="3365563" y="91567"/>
                  </a:moveTo>
                  <a:lnTo>
                    <a:pt x="3329717" y="119284"/>
                  </a:lnTo>
                  <a:lnTo>
                    <a:pt x="3326955" y="140081"/>
                  </a:lnTo>
                  <a:lnTo>
                    <a:pt x="3327646" y="151126"/>
                  </a:lnTo>
                  <a:lnTo>
                    <a:pt x="3350498" y="185451"/>
                  </a:lnTo>
                  <a:lnTo>
                    <a:pt x="3365563" y="188595"/>
                  </a:lnTo>
                  <a:lnTo>
                    <a:pt x="3373421" y="187809"/>
                  </a:lnTo>
                  <a:lnTo>
                    <a:pt x="3401393" y="160718"/>
                  </a:lnTo>
                  <a:lnTo>
                    <a:pt x="3404171" y="139700"/>
                  </a:lnTo>
                  <a:lnTo>
                    <a:pt x="3403478" y="128766"/>
                  </a:lnTo>
                  <a:lnTo>
                    <a:pt x="3380613" y="94646"/>
                  </a:lnTo>
                  <a:lnTo>
                    <a:pt x="3365563" y="91567"/>
                  </a:lnTo>
                  <a:close/>
                </a:path>
                <a:path w="7195184" h="283210">
                  <a:moveTo>
                    <a:pt x="370941" y="91567"/>
                  </a:moveTo>
                  <a:lnTo>
                    <a:pt x="335035" y="119284"/>
                  </a:lnTo>
                  <a:lnTo>
                    <a:pt x="332244" y="140081"/>
                  </a:lnTo>
                  <a:lnTo>
                    <a:pt x="332942" y="151126"/>
                  </a:lnTo>
                  <a:lnTo>
                    <a:pt x="355869" y="185451"/>
                  </a:lnTo>
                  <a:lnTo>
                    <a:pt x="370941" y="188595"/>
                  </a:lnTo>
                  <a:lnTo>
                    <a:pt x="378794" y="187809"/>
                  </a:lnTo>
                  <a:lnTo>
                    <a:pt x="406714" y="160718"/>
                  </a:lnTo>
                  <a:lnTo>
                    <a:pt x="409486" y="139700"/>
                  </a:lnTo>
                  <a:lnTo>
                    <a:pt x="408793" y="128766"/>
                  </a:lnTo>
                  <a:lnTo>
                    <a:pt x="385989" y="94646"/>
                  </a:lnTo>
                  <a:lnTo>
                    <a:pt x="370941" y="91567"/>
                  </a:lnTo>
                  <a:close/>
                </a:path>
                <a:path w="7195184" h="283210">
                  <a:moveTo>
                    <a:pt x="7118413" y="89408"/>
                  </a:moveTo>
                  <a:lnTo>
                    <a:pt x="7086330" y="115887"/>
                  </a:lnTo>
                  <a:lnTo>
                    <a:pt x="7083869" y="136779"/>
                  </a:lnTo>
                  <a:lnTo>
                    <a:pt x="7084486" y="148516"/>
                  </a:lnTo>
                  <a:lnTo>
                    <a:pt x="7104507" y="182356"/>
                  </a:lnTo>
                  <a:lnTo>
                    <a:pt x="7117651" y="185293"/>
                  </a:lnTo>
                  <a:lnTo>
                    <a:pt x="7124985" y="184552"/>
                  </a:lnTo>
                  <a:lnTo>
                    <a:pt x="7153435" y="148869"/>
                  </a:lnTo>
                  <a:lnTo>
                    <a:pt x="7154100" y="137795"/>
                  </a:lnTo>
                  <a:lnTo>
                    <a:pt x="7153459" y="126313"/>
                  </a:lnTo>
                  <a:lnTo>
                    <a:pt x="7132510" y="92424"/>
                  </a:lnTo>
                  <a:lnTo>
                    <a:pt x="7118413" y="89408"/>
                  </a:lnTo>
                  <a:close/>
                </a:path>
                <a:path w="7195184" h="283210">
                  <a:moveTo>
                    <a:pt x="4962842" y="89408"/>
                  </a:moveTo>
                  <a:lnTo>
                    <a:pt x="4953698" y="89408"/>
                  </a:lnTo>
                  <a:lnTo>
                    <a:pt x="4946205" y="92710"/>
                  </a:lnTo>
                  <a:lnTo>
                    <a:pt x="4931473" y="126492"/>
                  </a:lnTo>
                  <a:lnTo>
                    <a:pt x="4993957" y="126492"/>
                  </a:lnTo>
                  <a:lnTo>
                    <a:pt x="4971351" y="89408"/>
                  </a:lnTo>
                  <a:lnTo>
                    <a:pt x="4962842" y="89408"/>
                  </a:lnTo>
                  <a:close/>
                </a:path>
                <a:path w="7195184" h="283210">
                  <a:moveTo>
                    <a:pt x="4708334" y="89408"/>
                  </a:moveTo>
                  <a:lnTo>
                    <a:pt x="4699190" y="89408"/>
                  </a:lnTo>
                  <a:lnTo>
                    <a:pt x="4691697" y="92710"/>
                  </a:lnTo>
                  <a:lnTo>
                    <a:pt x="4676965" y="126492"/>
                  </a:lnTo>
                  <a:lnTo>
                    <a:pt x="4739449" y="126492"/>
                  </a:lnTo>
                  <a:lnTo>
                    <a:pt x="4716843" y="89408"/>
                  </a:lnTo>
                  <a:lnTo>
                    <a:pt x="4708334" y="89408"/>
                  </a:lnTo>
                  <a:close/>
                </a:path>
                <a:path w="7195184" h="283210">
                  <a:moveTo>
                    <a:pt x="4197540" y="89408"/>
                  </a:moveTo>
                  <a:lnTo>
                    <a:pt x="4164980" y="115871"/>
                  </a:lnTo>
                  <a:lnTo>
                    <a:pt x="4162488" y="136652"/>
                  </a:lnTo>
                  <a:lnTo>
                    <a:pt x="4162966" y="148131"/>
                  </a:lnTo>
                  <a:lnTo>
                    <a:pt x="4182887" y="185435"/>
                  </a:lnTo>
                  <a:lnTo>
                    <a:pt x="4199064" y="189611"/>
                  </a:lnTo>
                  <a:lnTo>
                    <a:pt x="4205755" y="188872"/>
                  </a:lnTo>
                  <a:lnTo>
                    <a:pt x="4231848" y="152368"/>
                  </a:lnTo>
                  <a:lnTo>
                    <a:pt x="4232465" y="140462"/>
                  </a:lnTo>
                  <a:lnTo>
                    <a:pt x="4231848" y="127869"/>
                  </a:lnTo>
                  <a:lnTo>
                    <a:pt x="4211447" y="92440"/>
                  </a:lnTo>
                  <a:lnTo>
                    <a:pt x="4197540" y="89408"/>
                  </a:lnTo>
                  <a:close/>
                </a:path>
                <a:path w="7195184" h="283210">
                  <a:moveTo>
                    <a:pt x="3733609" y="89408"/>
                  </a:moveTo>
                  <a:lnTo>
                    <a:pt x="3701526" y="115887"/>
                  </a:lnTo>
                  <a:lnTo>
                    <a:pt x="3699065" y="136779"/>
                  </a:lnTo>
                  <a:lnTo>
                    <a:pt x="3699682" y="148516"/>
                  </a:lnTo>
                  <a:lnTo>
                    <a:pt x="3719702" y="182356"/>
                  </a:lnTo>
                  <a:lnTo>
                    <a:pt x="3732847" y="185293"/>
                  </a:lnTo>
                  <a:lnTo>
                    <a:pt x="3740181" y="184552"/>
                  </a:lnTo>
                  <a:lnTo>
                    <a:pt x="3768631" y="148869"/>
                  </a:lnTo>
                  <a:lnTo>
                    <a:pt x="3769296" y="137795"/>
                  </a:lnTo>
                  <a:lnTo>
                    <a:pt x="3768655" y="126313"/>
                  </a:lnTo>
                  <a:lnTo>
                    <a:pt x="3747706" y="92424"/>
                  </a:lnTo>
                  <a:lnTo>
                    <a:pt x="3733609" y="89408"/>
                  </a:lnTo>
                  <a:close/>
                </a:path>
                <a:path w="7195184" h="283210">
                  <a:moveTo>
                    <a:pt x="925131" y="89408"/>
                  </a:moveTo>
                  <a:lnTo>
                    <a:pt x="892698" y="116030"/>
                  </a:lnTo>
                  <a:lnTo>
                    <a:pt x="890206" y="136652"/>
                  </a:lnTo>
                  <a:lnTo>
                    <a:pt x="890637" y="148439"/>
                  </a:lnTo>
                  <a:lnTo>
                    <a:pt x="909288" y="185515"/>
                  </a:lnTo>
                  <a:lnTo>
                    <a:pt x="925385" y="189611"/>
                  </a:lnTo>
                  <a:lnTo>
                    <a:pt x="932360" y="188847"/>
                  </a:lnTo>
                  <a:lnTo>
                    <a:pt x="959542" y="152092"/>
                  </a:lnTo>
                  <a:lnTo>
                    <a:pt x="960183" y="140589"/>
                  </a:lnTo>
                  <a:lnTo>
                    <a:pt x="959564" y="127922"/>
                  </a:lnTo>
                  <a:lnTo>
                    <a:pt x="939133" y="92440"/>
                  </a:lnTo>
                  <a:lnTo>
                    <a:pt x="925131" y="89408"/>
                  </a:lnTo>
                  <a:close/>
                </a:path>
                <a:path w="7195184" h="283210">
                  <a:moveTo>
                    <a:pt x="6779069" y="60960"/>
                  </a:moveTo>
                  <a:lnTo>
                    <a:pt x="6820979" y="60960"/>
                  </a:lnTo>
                  <a:lnTo>
                    <a:pt x="6820979" y="219075"/>
                  </a:lnTo>
                  <a:lnTo>
                    <a:pt x="6779069" y="219075"/>
                  </a:lnTo>
                  <a:lnTo>
                    <a:pt x="6779069" y="60960"/>
                  </a:lnTo>
                  <a:close/>
                </a:path>
                <a:path w="7195184" h="283210">
                  <a:moveTo>
                    <a:pt x="5881433" y="60960"/>
                  </a:moveTo>
                  <a:lnTo>
                    <a:pt x="5926010" y="60960"/>
                  </a:lnTo>
                  <a:lnTo>
                    <a:pt x="5963729" y="173228"/>
                  </a:lnTo>
                  <a:lnTo>
                    <a:pt x="6000686" y="60960"/>
                  </a:lnTo>
                  <a:lnTo>
                    <a:pt x="6043993" y="60960"/>
                  </a:lnTo>
                  <a:lnTo>
                    <a:pt x="5988240" y="213106"/>
                  </a:lnTo>
                  <a:lnTo>
                    <a:pt x="5978207" y="240665"/>
                  </a:lnTo>
                  <a:lnTo>
                    <a:pt x="5956236" y="273558"/>
                  </a:lnTo>
                  <a:lnTo>
                    <a:pt x="5951918" y="276606"/>
                  </a:lnTo>
                  <a:lnTo>
                    <a:pt x="5946584" y="279019"/>
                  </a:lnTo>
                  <a:lnTo>
                    <a:pt x="5940361" y="280670"/>
                  </a:lnTo>
                  <a:lnTo>
                    <a:pt x="5934011" y="282321"/>
                  </a:lnTo>
                  <a:lnTo>
                    <a:pt x="5926899" y="283210"/>
                  </a:lnTo>
                  <a:lnTo>
                    <a:pt x="5919025" y="283210"/>
                  </a:lnTo>
                  <a:lnTo>
                    <a:pt x="5910897" y="283210"/>
                  </a:lnTo>
                  <a:lnTo>
                    <a:pt x="5903023" y="282321"/>
                  </a:lnTo>
                  <a:lnTo>
                    <a:pt x="5895276" y="280670"/>
                  </a:lnTo>
                  <a:lnTo>
                    <a:pt x="5891593" y="247904"/>
                  </a:lnTo>
                  <a:lnTo>
                    <a:pt x="5898197" y="249174"/>
                  </a:lnTo>
                  <a:lnTo>
                    <a:pt x="5904039" y="249936"/>
                  </a:lnTo>
                  <a:lnTo>
                    <a:pt x="5909373" y="249936"/>
                  </a:lnTo>
                  <a:lnTo>
                    <a:pt x="5919025" y="249936"/>
                  </a:lnTo>
                  <a:lnTo>
                    <a:pt x="5926264" y="247015"/>
                  </a:lnTo>
                  <a:lnTo>
                    <a:pt x="5930836" y="241300"/>
                  </a:lnTo>
                  <a:lnTo>
                    <a:pt x="5935535" y="235585"/>
                  </a:lnTo>
                  <a:lnTo>
                    <a:pt x="5939091" y="228346"/>
                  </a:lnTo>
                  <a:lnTo>
                    <a:pt x="5941631" y="219456"/>
                  </a:lnTo>
                  <a:lnTo>
                    <a:pt x="5881433" y="60960"/>
                  </a:lnTo>
                  <a:close/>
                </a:path>
                <a:path w="7195184" h="283210">
                  <a:moveTo>
                    <a:pt x="5713793" y="60960"/>
                  </a:moveTo>
                  <a:lnTo>
                    <a:pt x="5755703" y="60960"/>
                  </a:lnTo>
                  <a:lnTo>
                    <a:pt x="5755703" y="219075"/>
                  </a:lnTo>
                  <a:lnTo>
                    <a:pt x="5713793" y="219075"/>
                  </a:lnTo>
                  <a:lnTo>
                    <a:pt x="5713793" y="60960"/>
                  </a:lnTo>
                  <a:close/>
                </a:path>
                <a:path w="7195184" h="283210">
                  <a:moveTo>
                    <a:pt x="5459285" y="60960"/>
                  </a:moveTo>
                  <a:lnTo>
                    <a:pt x="5501195" y="60960"/>
                  </a:lnTo>
                  <a:lnTo>
                    <a:pt x="5501195" y="219075"/>
                  </a:lnTo>
                  <a:lnTo>
                    <a:pt x="5459285" y="219075"/>
                  </a:lnTo>
                  <a:lnTo>
                    <a:pt x="5459285" y="60960"/>
                  </a:lnTo>
                  <a:close/>
                </a:path>
                <a:path w="7195184" h="283210">
                  <a:moveTo>
                    <a:pt x="2147633" y="60960"/>
                  </a:moveTo>
                  <a:lnTo>
                    <a:pt x="2189543" y="60960"/>
                  </a:lnTo>
                  <a:lnTo>
                    <a:pt x="2189543" y="219075"/>
                  </a:lnTo>
                  <a:lnTo>
                    <a:pt x="2147633" y="219075"/>
                  </a:lnTo>
                  <a:lnTo>
                    <a:pt x="2147633" y="60960"/>
                  </a:lnTo>
                  <a:close/>
                </a:path>
                <a:path w="7195184" h="283210">
                  <a:moveTo>
                    <a:pt x="1886394" y="60960"/>
                  </a:moveTo>
                  <a:lnTo>
                    <a:pt x="1926907" y="60960"/>
                  </a:lnTo>
                  <a:lnTo>
                    <a:pt x="1956625" y="164592"/>
                  </a:lnTo>
                  <a:lnTo>
                    <a:pt x="1983803" y="60960"/>
                  </a:lnTo>
                  <a:lnTo>
                    <a:pt x="2024189" y="60960"/>
                  </a:lnTo>
                  <a:lnTo>
                    <a:pt x="2050478" y="164592"/>
                  </a:lnTo>
                  <a:lnTo>
                    <a:pt x="2080704" y="60960"/>
                  </a:lnTo>
                  <a:lnTo>
                    <a:pt x="2121979" y="60960"/>
                  </a:lnTo>
                  <a:lnTo>
                    <a:pt x="2071179" y="219075"/>
                  </a:lnTo>
                  <a:lnTo>
                    <a:pt x="2031047" y="219075"/>
                  </a:lnTo>
                  <a:lnTo>
                    <a:pt x="2003742" y="117475"/>
                  </a:lnTo>
                  <a:lnTo>
                    <a:pt x="1976945" y="219075"/>
                  </a:lnTo>
                  <a:lnTo>
                    <a:pt x="1936305" y="219075"/>
                  </a:lnTo>
                  <a:lnTo>
                    <a:pt x="1886394" y="60960"/>
                  </a:lnTo>
                  <a:close/>
                </a:path>
                <a:path w="7195184" h="283210">
                  <a:moveTo>
                    <a:pt x="484060" y="60960"/>
                  </a:moveTo>
                  <a:lnTo>
                    <a:pt x="525970" y="60960"/>
                  </a:lnTo>
                  <a:lnTo>
                    <a:pt x="525970" y="133604"/>
                  </a:lnTo>
                  <a:lnTo>
                    <a:pt x="526113" y="148673"/>
                  </a:lnTo>
                  <a:lnTo>
                    <a:pt x="536638" y="186436"/>
                  </a:lnTo>
                  <a:lnTo>
                    <a:pt x="545909" y="190754"/>
                  </a:lnTo>
                  <a:lnTo>
                    <a:pt x="552132" y="190754"/>
                  </a:lnTo>
                  <a:lnTo>
                    <a:pt x="559244" y="190754"/>
                  </a:lnTo>
                  <a:lnTo>
                    <a:pt x="585263" y="155305"/>
                  </a:lnTo>
                  <a:lnTo>
                    <a:pt x="586041" y="127635"/>
                  </a:lnTo>
                  <a:lnTo>
                    <a:pt x="586041" y="60960"/>
                  </a:lnTo>
                  <a:lnTo>
                    <a:pt x="627824" y="60960"/>
                  </a:lnTo>
                  <a:lnTo>
                    <a:pt x="627824" y="219075"/>
                  </a:lnTo>
                  <a:lnTo>
                    <a:pt x="588962" y="219075"/>
                  </a:lnTo>
                  <a:lnTo>
                    <a:pt x="588962" y="195453"/>
                  </a:lnTo>
                  <a:lnTo>
                    <a:pt x="584340" y="201408"/>
                  </a:lnTo>
                  <a:lnTo>
                    <a:pt x="544353" y="222178"/>
                  </a:lnTo>
                  <a:lnTo>
                    <a:pt x="536638" y="222631"/>
                  </a:lnTo>
                  <a:lnTo>
                    <a:pt x="528851" y="222200"/>
                  </a:lnTo>
                  <a:lnTo>
                    <a:pt x="493008" y="201965"/>
                  </a:lnTo>
                  <a:lnTo>
                    <a:pt x="484060" y="161036"/>
                  </a:lnTo>
                  <a:lnTo>
                    <a:pt x="484060" y="60960"/>
                  </a:lnTo>
                  <a:close/>
                </a:path>
                <a:path w="7195184" h="283210">
                  <a:moveTo>
                    <a:pt x="7107618" y="57404"/>
                  </a:moveTo>
                  <a:lnTo>
                    <a:pt x="7121644" y="59021"/>
                  </a:lnTo>
                  <a:lnTo>
                    <a:pt x="7134383" y="63865"/>
                  </a:lnTo>
                  <a:lnTo>
                    <a:pt x="7145837" y="71923"/>
                  </a:lnTo>
                  <a:lnTo>
                    <a:pt x="7156005" y="83185"/>
                  </a:lnTo>
                  <a:lnTo>
                    <a:pt x="7156005" y="60960"/>
                  </a:lnTo>
                  <a:lnTo>
                    <a:pt x="7195121" y="60960"/>
                  </a:lnTo>
                  <a:lnTo>
                    <a:pt x="7195121" y="202819"/>
                  </a:lnTo>
                  <a:lnTo>
                    <a:pt x="7190549" y="244729"/>
                  </a:lnTo>
                  <a:lnTo>
                    <a:pt x="7161968" y="276286"/>
                  </a:lnTo>
                  <a:lnTo>
                    <a:pt x="7120191" y="283210"/>
                  </a:lnTo>
                  <a:lnTo>
                    <a:pt x="7101548" y="282352"/>
                  </a:lnTo>
                  <a:lnTo>
                    <a:pt x="7063168" y="269494"/>
                  </a:lnTo>
                  <a:lnTo>
                    <a:pt x="7046404" y="234569"/>
                  </a:lnTo>
                  <a:lnTo>
                    <a:pt x="7046404" y="233172"/>
                  </a:lnTo>
                  <a:lnTo>
                    <a:pt x="7046404" y="231521"/>
                  </a:lnTo>
                  <a:lnTo>
                    <a:pt x="7046531" y="229489"/>
                  </a:lnTo>
                  <a:lnTo>
                    <a:pt x="7094283" y="235331"/>
                  </a:lnTo>
                  <a:lnTo>
                    <a:pt x="7095045" y="240792"/>
                  </a:lnTo>
                  <a:lnTo>
                    <a:pt x="7096950" y="244729"/>
                  </a:lnTo>
                  <a:lnTo>
                    <a:pt x="7099744" y="246761"/>
                  </a:lnTo>
                  <a:lnTo>
                    <a:pt x="7103808" y="249682"/>
                  </a:lnTo>
                  <a:lnTo>
                    <a:pt x="7110031" y="251206"/>
                  </a:lnTo>
                  <a:lnTo>
                    <a:pt x="7118540" y="251206"/>
                  </a:lnTo>
                  <a:lnTo>
                    <a:pt x="7129462" y="251206"/>
                  </a:lnTo>
                  <a:lnTo>
                    <a:pt x="7137590" y="249555"/>
                  </a:lnTo>
                  <a:lnTo>
                    <a:pt x="7143051" y="246253"/>
                  </a:lnTo>
                  <a:lnTo>
                    <a:pt x="7146734" y="244094"/>
                  </a:lnTo>
                  <a:lnTo>
                    <a:pt x="7149528" y="240538"/>
                  </a:lnTo>
                  <a:lnTo>
                    <a:pt x="7151433" y="235712"/>
                  </a:lnTo>
                  <a:lnTo>
                    <a:pt x="7152703" y="232283"/>
                  </a:lnTo>
                  <a:lnTo>
                    <a:pt x="7153338" y="225806"/>
                  </a:lnTo>
                  <a:lnTo>
                    <a:pt x="7153338" y="216535"/>
                  </a:lnTo>
                  <a:lnTo>
                    <a:pt x="7153338" y="193421"/>
                  </a:lnTo>
                  <a:lnTo>
                    <a:pt x="7143384" y="204662"/>
                  </a:lnTo>
                  <a:lnTo>
                    <a:pt x="7132192" y="212677"/>
                  </a:lnTo>
                  <a:lnTo>
                    <a:pt x="7119762" y="217477"/>
                  </a:lnTo>
                  <a:lnTo>
                    <a:pt x="7106094" y="219075"/>
                  </a:lnTo>
                  <a:lnTo>
                    <a:pt x="7090945" y="217386"/>
                  </a:lnTo>
                  <a:lnTo>
                    <a:pt x="7055548" y="192151"/>
                  </a:lnTo>
                  <a:lnTo>
                    <a:pt x="7041868" y="154360"/>
                  </a:lnTo>
                  <a:lnTo>
                    <a:pt x="7040943" y="139192"/>
                  </a:lnTo>
                  <a:lnTo>
                    <a:pt x="7042153" y="120473"/>
                  </a:lnTo>
                  <a:lnTo>
                    <a:pt x="7060120" y="78486"/>
                  </a:lnTo>
                  <a:lnTo>
                    <a:pt x="7093999" y="58715"/>
                  </a:lnTo>
                  <a:lnTo>
                    <a:pt x="7107618" y="57404"/>
                  </a:lnTo>
                  <a:close/>
                </a:path>
                <a:path w="7195184" h="283210">
                  <a:moveTo>
                    <a:pt x="6955091" y="57404"/>
                  </a:moveTo>
                  <a:lnTo>
                    <a:pt x="6993826" y="69977"/>
                  </a:lnTo>
                  <a:lnTo>
                    <a:pt x="6997763" y="75184"/>
                  </a:lnTo>
                  <a:lnTo>
                    <a:pt x="7001700" y="80264"/>
                  </a:lnTo>
                  <a:lnTo>
                    <a:pt x="7008177" y="120904"/>
                  </a:lnTo>
                  <a:lnTo>
                    <a:pt x="7008177" y="219075"/>
                  </a:lnTo>
                  <a:lnTo>
                    <a:pt x="6966394" y="219075"/>
                  </a:lnTo>
                  <a:lnTo>
                    <a:pt x="6966394" y="138430"/>
                  </a:lnTo>
                  <a:lnTo>
                    <a:pt x="6966227" y="126732"/>
                  </a:lnTo>
                  <a:lnTo>
                    <a:pt x="6954964" y="93599"/>
                  </a:lnTo>
                  <a:lnTo>
                    <a:pt x="6951027" y="90805"/>
                  </a:lnTo>
                  <a:lnTo>
                    <a:pt x="6946201" y="89408"/>
                  </a:lnTo>
                  <a:lnTo>
                    <a:pt x="6940486" y="89408"/>
                  </a:lnTo>
                  <a:lnTo>
                    <a:pt x="6933247" y="89408"/>
                  </a:lnTo>
                  <a:lnTo>
                    <a:pt x="6926770" y="91440"/>
                  </a:lnTo>
                  <a:lnTo>
                    <a:pt x="6921055" y="95377"/>
                  </a:lnTo>
                  <a:lnTo>
                    <a:pt x="6915213" y="99314"/>
                  </a:lnTo>
                  <a:lnTo>
                    <a:pt x="6905942" y="147447"/>
                  </a:lnTo>
                  <a:lnTo>
                    <a:pt x="6905942" y="219075"/>
                  </a:lnTo>
                  <a:lnTo>
                    <a:pt x="6864159" y="219075"/>
                  </a:lnTo>
                  <a:lnTo>
                    <a:pt x="6864159" y="60960"/>
                  </a:lnTo>
                  <a:lnTo>
                    <a:pt x="6903021" y="60960"/>
                  </a:lnTo>
                  <a:lnTo>
                    <a:pt x="6903021" y="84201"/>
                  </a:lnTo>
                  <a:lnTo>
                    <a:pt x="6913997" y="72513"/>
                  </a:lnTo>
                  <a:lnTo>
                    <a:pt x="6926341" y="64135"/>
                  </a:lnTo>
                  <a:lnTo>
                    <a:pt x="6940043" y="59090"/>
                  </a:lnTo>
                  <a:lnTo>
                    <a:pt x="6955091" y="57404"/>
                  </a:lnTo>
                  <a:close/>
                </a:path>
                <a:path w="7195184" h="283210">
                  <a:moveTo>
                    <a:pt x="6592506" y="57404"/>
                  </a:moveTo>
                  <a:lnTo>
                    <a:pt x="6629003" y="71532"/>
                  </a:lnTo>
                  <a:lnTo>
                    <a:pt x="6637210" y="82550"/>
                  </a:lnTo>
                  <a:lnTo>
                    <a:pt x="6642473" y="76648"/>
                  </a:lnTo>
                  <a:lnTo>
                    <a:pt x="6678602" y="57806"/>
                  </a:lnTo>
                  <a:lnTo>
                    <a:pt x="6685343" y="57404"/>
                  </a:lnTo>
                  <a:lnTo>
                    <a:pt x="6693751" y="57854"/>
                  </a:lnTo>
                  <a:lnTo>
                    <a:pt x="6729505" y="78839"/>
                  </a:lnTo>
                  <a:lnTo>
                    <a:pt x="6737159" y="117983"/>
                  </a:lnTo>
                  <a:lnTo>
                    <a:pt x="6737159" y="219075"/>
                  </a:lnTo>
                  <a:lnTo>
                    <a:pt x="6695376" y="219075"/>
                  </a:lnTo>
                  <a:lnTo>
                    <a:pt x="6695376" y="128778"/>
                  </a:lnTo>
                  <a:lnTo>
                    <a:pt x="6695094" y="118034"/>
                  </a:lnTo>
                  <a:lnTo>
                    <a:pt x="6681152" y="89408"/>
                  </a:lnTo>
                  <a:lnTo>
                    <a:pt x="6673151" y="89408"/>
                  </a:lnTo>
                  <a:lnTo>
                    <a:pt x="6667309" y="89408"/>
                  </a:lnTo>
                  <a:lnTo>
                    <a:pt x="6642893" y="123809"/>
                  </a:lnTo>
                  <a:lnTo>
                    <a:pt x="6642036" y="143129"/>
                  </a:lnTo>
                  <a:lnTo>
                    <a:pt x="6642036" y="219075"/>
                  </a:lnTo>
                  <a:lnTo>
                    <a:pt x="6600253" y="219075"/>
                  </a:lnTo>
                  <a:lnTo>
                    <a:pt x="6600253" y="132461"/>
                  </a:lnTo>
                  <a:lnTo>
                    <a:pt x="6600110" y="121959"/>
                  </a:lnTo>
                  <a:lnTo>
                    <a:pt x="6591109" y="92710"/>
                  </a:lnTo>
                  <a:lnTo>
                    <a:pt x="6587934" y="90551"/>
                  </a:lnTo>
                  <a:lnTo>
                    <a:pt x="6583743" y="89408"/>
                  </a:lnTo>
                  <a:lnTo>
                    <a:pt x="6578409" y="89408"/>
                  </a:lnTo>
                  <a:lnTo>
                    <a:pt x="6571932" y="89408"/>
                  </a:lnTo>
                  <a:lnTo>
                    <a:pt x="6547373" y="122745"/>
                  </a:lnTo>
                  <a:lnTo>
                    <a:pt x="6546532" y="142240"/>
                  </a:lnTo>
                  <a:lnTo>
                    <a:pt x="6546532" y="219075"/>
                  </a:lnTo>
                  <a:lnTo>
                    <a:pt x="6504749" y="219075"/>
                  </a:lnTo>
                  <a:lnTo>
                    <a:pt x="6504749" y="60960"/>
                  </a:lnTo>
                  <a:lnTo>
                    <a:pt x="6543230" y="60960"/>
                  </a:lnTo>
                  <a:lnTo>
                    <a:pt x="6543230" y="82550"/>
                  </a:lnTo>
                  <a:lnTo>
                    <a:pt x="6554090" y="71548"/>
                  </a:lnTo>
                  <a:lnTo>
                    <a:pt x="6565915" y="63690"/>
                  </a:lnTo>
                  <a:lnTo>
                    <a:pt x="6578717" y="58975"/>
                  </a:lnTo>
                  <a:lnTo>
                    <a:pt x="6592506" y="57404"/>
                  </a:lnTo>
                  <a:close/>
                </a:path>
                <a:path w="7195184" h="283210">
                  <a:moveTo>
                    <a:pt x="6393624" y="57404"/>
                  </a:moveTo>
                  <a:lnTo>
                    <a:pt x="6440166" y="70530"/>
                  </a:lnTo>
                  <a:lnTo>
                    <a:pt x="6469570" y="107076"/>
                  </a:lnTo>
                  <a:lnTo>
                    <a:pt x="6475285" y="139573"/>
                  </a:lnTo>
                  <a:lnTo>
                    <a:pt x="6473852" y="156735"/>
                  </a:lnTo>
                  <a:lnTo>
                    <a:pt x="6452171" y="199009"/>
                  </a:lnTo>
                  <a:lnTo>
                    <a:pt x="6410737" y="221154"/>
                  </a:lnTo>
                  <a:lnTo>
                    <a:pt x="6393878" y="222631"/>
                  </a:lnTo>
                  <a:lnTo>
                    <a:pt x="6383158" y="222013"/>
                  </a:lnTo>
                  <a:lnTo>
                    <a:pt x="6343239" y="207347"/>
                  </a:lnTo>
                  <a:lnTo>
                    <a:pt x="6318003" y="173995"/>
                  </a:lnTo>
                  <a:lnTo>
                    <a:pt x="6312217" y="137795"/>
                  </a:lnTo>
                  <a:lnTo>
                    <a:pt x="6312860" y="127486"/>
                  </a:lnTo>
                  <a:lnTo>
                    <a:pt x="6328173" y="88318"/>
                  </a:lnTo>
                  <a:lnTo>
                    <a:pt x="6361281" y="63190"/>
                  </a:lnTo>
                  <a:lnTo>
                    <a:pt x="6393624" y="57404"/>
                  </a:lnTo>
                  <a:close/>
                </a:path>
                <a:path w="7195184" h="283210">
                  <a:moveTo>
                    <a:pt x="6220142" y="57404"/>
                  </a:moveTo>
                  <a:lnTo>
                    <a:pt x="6266116" y="69850"/>
                  </a:lnTo>
                  <a:lnTo>
                    <a:pt x="6290500" y="107696"/>
                  </a:lnTo>
                  <a:lnTo>
                    <a:pt x="6249352" y="115189"/>
                  </a:lnTo>
                  <a:lnTo>
                    <a:pt x="6247955" y="106934"/>
                  </a:lnTo>
                  <a:lnTo>
                    <a:pt x="6244780" y="100711"/>
                  </a:lnTo>
                  <a:lnTo>
                    <a:pt x="6239827" y="96647"/>
                  </a:lnTo>
                  <a:lnTo>
                    <a:pt x="6235001" y="92456"/>
                  </a:lnTo>
                  <a:lnTo>
                    <a:pt x="6228651" y="90297"/>
                  </a:lnTo>
                  <a:lnTo>
                    <a:pt x="6220777" y="90297"/>
                  </a:lnTo>
                  <a:lnTo>
                    <a:pt x="6213351" y="90983"/>
                  </a:lnTo>
                  <a:lnTo>
                    <a:pt x="6187080" y="125470"/>
                  </a:lnTo>
                  <a:lnTo>
                    <a:pt x="6186487" y="137160"/>
                  </a:lnTo>
                  <a:lnTo>
                    <a:pt x="6187082" y="150211"/>
                  </a:lnTo>
                  <a:lnTo>
                    <a:pt x="6207029" y="185658"/>
                  </a:lnTo>
                  <a:lnTo>
                    <a:pt x="6221285" y="188595"/>
                  </a:lnTo>
                  <a:lnTo>
                    <a:pt x="6229286" y="188595"/>
                  </a:lnTo>
                  <a:lnTo>
                    <a:pt x="6251511" y="158496"/>
                  </a:lnTo>
                  <a:lnTo>
                    <a:pt x="6292659" y="165481"/>
                  </a:lnTo>
                  <a:lnTo>
                    <a:pt x="6276407" y="200128"/>
                  </a:lnTo>
                  <a:lnTo>
                    <a:pt x="6233856" y="221726"/>
                  </a:lnTo>
                  <a:lnTo>
                    <a:pt x="6219380" y="222631"/>
                  </a:lnTo>
                  <a:lnTo>
                    <a:pt x="6202926" y="221271"/>
                  </a:lnTo>
                  <a:lnTo>
                    <a:pt x="6164135" y="200787"/>
                  </a:lnTo>
                  <a:lnTo>
                    <a:pt x="6144847" y="158496"/>
                  </a:lnTo>
                  <a:lnTo>
                    <a:pt x="6143561" y="140208"/>
                  </a:lnTo>
                  <a:lnTo>
                    <a:pt x="6144847" y="121681"/>
                  </a:lnTo>
                  <a:lnTo>
                    <a:pt x="6164135" y="79248"/>
                  </a:lnTo>
                  <a:lnTo>
                    <a:pt x="6203426" y="58781"/>
                  </a:lnTo>
                  <a:lnTo>
                    <a:pt x="6220142" y="57404"/>
                  </a:lnTo>
                  <a:close/>
                </a:path>
                <a:path w="7195184" h="283210">
                  <a:moveTo>
                    <a:pt x="5612066" y="57404"/>
                  </a:moveTo>
                  <a:lnTo>
                    <a:pt x="5658040" y="69850"/>
                  </a:lnTo>
                  <a:lnTo>
                    <a:pt x="5682424" y="107696"/>
                  </a:lnTo>
                  <a:lnTo>
                    <a:pt x="5641276" y="115189"/>
                  </a:lnTo>
                  <a:lnTo>
                    <a:pt x="5639879" y="106934"/>
                  </a:lnTo>
                  <a:lnTo>
                    <a:pt x="5636704" y="100711"/>
                  </a:lnTo>
                  <a:lnTo>
                    <a:pt x="5631751" y="96647"/>
                  </a:lnTo>
                  <a:lnTo>
                    <a:pt x="5626925" y="92456"/>
                  </a:lnTo>
                  <a:lnTo>
                    <a:pt x="5620575" y="90297"/>
                  </a:lnTo>
                  <a:lnTo>
                    <a:pt x="5612701" y="90297"/>
                  </a:lnTo>
                  <a:lnTo>
                    <a:pt x="5605275" y="90983"/>
                  </a:lnTo>
                  <a:lnTo>
                    <a:pt x="5579004" y="125470"/>
                  </a:lnTo>
                  <a:lnTo>
                    <a:pt x="5578411" y="137160"/>
                  </a:lnTo>
                  <a:lnTo>
                    <a:pt x="5579006" y="150211"/>
                  </a:lnTo>
                  <a:lnTo>
                    <a:pt x="5598969" y="185658"/>
                  </a:lnTo>
                  <a:lnTo>
                    <a:pt x="5613336" y="188595"/>
                  </a:lnTo>
                  <a:lnTo>
                    <a:pt x="5621210" y="188595"/>
                  </a:lnTo>
                  <a:lnTo>
                    <a:pt x="5643435" y="158496"/>
                  </a:lnTo>
                  <a:lnTo>
                    <a:pt x="5684583" y="165481"/>
                  </a:lnTo>
                  <a:lnTo>
                    <a:pt x="5668331" y="200128"/>
                  </a:lnTo>
                  <a:lnTo>
                    <a:pt x="5625780" y="221726"/>
                  </a:lnTo>
                  <a:lnTo>
                    <a:pt x="5611304" y="222631"/>
                  </a:lnTo>
                  <a:lnTo>
                    <a:pt x="5594850" y="221271"/>
                  </a:lnTo>
                  <a:lnTo>
                    <a:pt x="5556059" y="200787"/>
                  </a:lnTo>
                  <a:lnTo>
                    <a:pt x="5536771" y="158496"/>
                  </a:lnTo>
                  <a:lnTo>
                    <a:pt x="5535485" y="140208"/>
                  </a:lnTo>
                  <a:lnTo>
                    <a:pt x="5536773" y="121681"/>
                  </a:lnTo>
                  <a:lnTo>
                    <a:pt x="5556186" y="79248"/>
                  </a:lnTo>
                  <a:lnTo>
                    <a:pt x="5595352" y="58781"/>
                  </a:lnTo>
                  <a:lnTo>
                    <a:pt x="5612066" y="57404"/>
                  </a:lnTo>
                  <a:close/>
                </a:path>
                <a:path w="7195184" h="283210">
                  <a:moveTo>
                    <a:pt x="5413565" y="57404"/>
                  </a:moveTo>
                  <a:lnTo>
                    <a:pt x="5420637" y="57902"/>
                  </a:lnTo>
                  <a:lnTo>
                    <a:pt x="5427567" y="59388"/>
                  </a:lnTo>
                  <a:lnTo>
                    <a:pt x="5434353" y="61850"/>
                  </a:lnTo>
                  <a:lnTo>
                    <a:pt x="5440997" y="65278"/>
                  </a:lnTo>
                  <a:lnTo>
                    <a:pt x="5428043" y="101854"/>
                  </a:lnTo>
                  <a:lnTo>
                    <a:pt x="5421058" y="97282"/>
                  </a:lnTo>
                  <a:lnTo>
                    <a:pt x="5414454" y="94996"/>
                  </a:lnTo>
                  <a:lnTo>
                    <a:pt x="5408485" y="94996"/>
                  </a:lnTo>
                  <a:lnTo>
                    <a:pt x="5402643" y="94996"/>
                  </a:lnTo>
                  <a:lnTo>
                    <a:pt x="5397690" y="96520"/>
                  </a:lnTo>
                  <a:lnTo>
                    <a:pt x="5393626" y="99822"/>
                  </a:lnTo>
                  <a:lnTo>
                    <a:pt x="5389562" y="102997"/>
                  </a:lnTo>
                  <a:lnTo>
                    <a:pt x="5386260" y="108839"/>
                  </a:lnTo>
                  <a:lnTo>
                    <a:pt x="5380652" y="151850"/>
                  </a:lnTo>
                  <a:lnTo>
                    <a:pt x="5380418" y="170307"/>
                  </a:lnTo>
                  <a:lnTo>
                    <a:pt x="5380418" y="219075"/>
                  </a:lnTo>
                  <a:lnTo>
                    <a:pt x="5338635" y="219075"/>
                  </a:lnTo>
                  <a:lnTo>
                    <a:pt x="5338635" y="60960"/>
                  </a:lnTo>
                  <a:lnTo>
                    <a:pt x="5377497" y="60960"/>
                  </a:lnTo>
                  <a:lnTo>
                    <a:pt x="5377497" y="83439"/>
                  </a:lnTo>
                  <a:lnTo>
                    <a:pt x="5382331" y="76200"/>
                  </a:lnTo>
                  <a:lnTo>
                    <a:pt x="5406834" y="57404"/>
                  </a:lnTo>
                  <a:lnTo>
                    <a:pt x="5413565" y="57404"/>
                  </a:lnTo>
                  <a:close/>
                </a:path>
                <a:path w="7195184" h="283210">
                  <a:moveTo>
                    <a:pt x="5136578" y="57404"/>
                  </a:moveTo>
                  <a:lnTo>
                    <a:pt x="5182552" y="69850"/>
                  </a:lnTo>
                  <a:lnTo>
                    <a:pt x="5206936" y="107696"/>
                  </a:lnTo>
                  <a:lnTo>
                    <a:pt x="5165788" y="115189"/>
                  </a:lnTo>
                  <a:lnTo>
                    <a:pt x="5164391" y="106934"/>
                  </a:lnTo>
                  <a:lnTo>
                    <a:pt x="5161216" y="100711"/>
                  </a:lnTo>
                  <a:lnTo>
                    <a:pt x="5156263" y="96647"/>
                  </a:lnTo>
                  <a:lnTo>
                    <a:pt x="5151437" y="92456"/>
                  </a:lnTo>
                  <a:lnTo>
                    <a:pt x="5145087" y="90297"/>
                  </a:lnTo>
                  <a:lnTo>
                    <a:pt x="5137213" y="90297"/>
                  </a:lnTo>
                  <a:lnTo>
                    <a:pt x="5129787" y="90983"/>
                  </a:lnTo>
                  <a:lnTo>
                    <a:pt x="5103516" y="125470"/>
                  </a:lnTo>
                  <a:lnTo>
                    <a:pt x="5102923" y="137160"/>
                  </a:lnTo>
                  <a:lnTo>
                    <a:pt x="5103518" y="150211"/>
                  </a:lnTo>
                  <a:lnTo>
                    <a:pt x="5123465" y="185658"/>
                  </a:lnTo>
                  <a:lnTo>
                    <a:pt x="5137721" y="188595"/>
                  </a:lnTo>
                  <a:lnTo>
                    <a:pt x="5145722" y="188595"/>
                  </a:lnTo>
                  <a:lnTo>
                    <a:pt x="5167947" y="158496"/>
                  </a:lnTo>
                  <a:lnTo>
                    <a:pt x="5209095" y="165481"/>
                  </a:lnTo>
                  <a:lnTo>
                    <a:pt x="5192843" y="200128"/>
                  </a:lnTo>
                  <a:lnTo>
                    <a:pt x="5150292" y="221726"/>
                  </a:lnTo>
                  <a:lnTo>
                    <a:pt x="5135816" y="222631"/>
                  </a:lnTo>
                  <a:lnTo>
                    <a:pt x="5119362" y="221271"/>
                  </a:lnTo>
                  <a:lnTo>
                    <a:pt x="5080571" y="200787"/>
                  </a:lnTo>
                  <a:lnTo>
                    <a:pt x="5061283" y="158496"/>
                  </a:lnTo>
                  <a:lnTo>
                    <a:pt x="5059997" y="140208"/>
                  </a:lnTo>
                  <a:lnTo>
                    <a:pt x="5061283" y="121681"/>
                  </a:lnTo>
                  <a:lnTo>
                    <a:pt x="5080571" y="79248"/>
                  </a:lnTo>
                  <a:lnTo>
                    <a:pt x="5119862" y="58781"/>
                  </a:lnTo>
                  <a:lnTo>
                    <a:pt x="5136578" y="57404"/>
                  </a:lnTo>
                  <a:close/>
                </a:path>
                <a:path w="7195184" h="283210">
                  <a:moveTo>
                    <a:pt x="4960302" y="57404"/>
                  </a:moveTo>
                  <a:lnTo>
                    <a:pt x="5004808" y="70530"/>
                  </a:lnTo>
                  <a:lnTo>
                    <a:pt x="5030993" y="110220"/>
                  </a:lnTo>
                  <a:lnTo>
                    <a:pt x="5035486" y="152146"/>
                  </a:lnTo>
                  <a:lnTo>
                    <a:pt x="4930711" y="152146"/>
                  </a:lnTo>
                  <a:lnTo>
                    <a:pt x="4931493" y="160885"/>
                  </a:lnTo>
                  <a:lnTo>
                    <a:pt x="4957943" y="190746"/>
                  </a:lnTo>
                  <a:lnTo>
                    <a:pt x="4964874" y="191389"/>
                  </a:lnTo>
                  <a:lnTo>
                    <a:pt x="4971478" y="191389"/>
                  </a:lnTo>
                  <a:lnTo>
                    <a:pt x="4976939" y="189611"/>
                  </a:lnTo>
                  <a:lnTo>
                    <a:pt x="4981384" y="186055"/>
                  </a:lnTo>
                  <a:lnTo>
                    <a:pt x="4985829" y="182499"/>
                  </a:lnTo>
                  <a:lnTo>
                    <a:pt x="4989258" y="176657"/>
                  </a:lnTo>
                  <a:lnTo>
                    <a:pt x="4991544" y="168783"/>
                  </a:lnTo>
                  <a:lnTo>
                    <a:pt x="5033200" y="175768"/>
                  </a:lnTo>
                  <a:lnTo>
                    <a:pt x="5007800" y="210693"/>
                  </a:lnTo>
                  <a:lnTo>
                    <a:pt x="4964493" y="222631"/>
                  </a:lnTo>
                  <a:lnTo>
                    <a:pt x="4945179" y="220942"/>
                  </a:lnTo>
                  <a:lnTo>
                    <a:pt x="4903406" y="195707"/>
                  </a:lnTo>
                  <a:lnTo>
                    <a:pt x="4888761" y="156987"/>
                  </a:lnTo>
                  <a:lnTo>
                    <a:pt x="4887785" y="141224"/>
                  </a:lnTo>
                  <a:lnTo>
                    <a:pt x="4889071" y="122654"/>
                  </a:lnTo>
                  <a:lnTo>
                    <a:pt x="4908359" y="79756"/>
                  </a:lnTo>
                  <a:lnTo>
                    <a:pt x="4945274" y="58806"/>
                  </a:lnTo>
                  <a:lnTo>
                    <a:pt x="4960302" y="57404"/>
                  </a:lnTo>
                  <a:close/>
                </a:path>
                <a:path w="7195184" h="283210">
                  <a:moveTo>
                    <a:pt x="4705794" y="57404"/>
                  </a:moveTo>
                  <a:lnTo>
                    <a:pt x="4750300" y="70530"/>
                  </a:lnTo>
                  <a:lnTo>
                    <a:pt x="4776485" y="110220"/>
                  </a:lnTo>
                  <a:lnTo>
                    <a:pt x="4780978" y="152146"/>
                  </a:lnTo>
                  <a:lnTo>
                    <a:pt x="4676203" y="152146"/>
                  </a:lnTo>
                  <a:lnTo>
                    <a:pt x="4676985" y="160885"/>
                  </a:lnTo>
                  <a:lnTo>
                    <a:pt x="4703435" y="190746"/>
                  </a:lnTo>
                  <a:lnTo>
                    <a:pt x="4710366" y="191389"/>
                  </a:lnTo>
                  <a:lnTo>
                    <a:pt x="4716970" y="191389"/>
                  </a:lnTo>
                  <a:lnTo>
                    <a:pt x="4737036" y="168783"/>
                  </a:lnTo>
                  <a:lnTo>
                    <a:pt x="4778692" y="175768"/>
                  </a:lnTo>
                  <a:lnTo>
                    <a:pt x="4753292" y="210693"/>
                  </a:lnTo>
                  <a:lnTo>
                    <a:pt x="4709985" y="222631"/>
                  </a:lnTo>
                  <a:lnTo>
                    <a:pt x="4690671" y="220942"/>
                  </a:lnTo>
                  <a:lnTo>
                    <a:pt x="4648898" y="195707"/>
                  </a:lnTo>
                  <a:lnTo>
                    <a:pt x="4634253" y="156987"/>
                  </a:lnTo>
                  <a:lnTo>
                    <a:pt x="4633277" y="141224"/>
                  </a:lnTo>
                  <a:lnTo>
                    <a:pt x="4634563" y="122654"/>
                  </a:lnTo>
                  <a:lnTo>
                    <a:pt x="4653851" y="79756"/>
                  </a:lnTo>
                  <a:lnTo>
                    <a:pt x="4690766" y="58806"/>
                  </a:lnTo>
                  <a:lnTo>
                    <a:pt x="4705794" y="57404"/>
                  </a:lnTo>
                  <a:close/>
                </a:path>
                <a:path w="7195184" h="283210">
                  <a:moveTo>
                    <a:pt x="4370514" y="57404"/>
                  </a:moveTo>
                  <a:lnTo>
                    <a:pt x="4412170" y="64008"/>
                  </a:lnTo>
                  <a:lnTo>
                    <a:pt x="4435570" y="95345"/>
                  </a:lnTo>
                  <a:lnTo>
                    <a:pt x="4436935" y="118364"/>
                  </a:lnTo>
                  <a:lnTo>
                    <a:pt x="4436554" y="167132"/>
                  </a:lnTo>
                  <a:lnTo>
                    <a:pt x="4436675" y="176845"/>
                  </a:lnTo>
                  <a:lnTo>
                    <a:pt x="4446079" y="219075"/>
                  </a:lnTo>
                  <a:lnTo>
                    <a:pt x="4404677" y="219075"/>
                  </a:lnTo>
                  <a:lnTo>
                    <a:pt x="4403661" y="216281"/>
                  </a:lnTo>
                  <a:lnTo>
                    <a:pt x="4402264" y="212217"/>
                  </a:lnTo>
                  <a:lnTo>
                    <a:pt x="4400613" y="206756"/>
                  </a:lnTo>
                  <a:lnTo>
                    <a:pt x="4399978" y="204216"/>
                  </a:lnTo>
                  <a:lnTo>
                    <a:pt x="4399470" y="202565"/>
                  </a:lnTo>
                  <a:lnTo>
                    <a:pt x="4399216" y="201803"/>
                  </a:lnTo>
                  <a:lnTo>
                    <a:pt x="4393767" y="206708"/>
                  </a:lnTo>
                  <a:lnTo>
                    <a:pt x="4388104" y="210947"/>
                  </a:lnTo>
                  <a:lnTo>
                    <a:pt x="4350194" y="222631"/>
                  </a:lnTo>
                  <a:lnTo>
                    <a:pt x="4338645" y="221799"/>
                  </a:lnTo>
                  <a:lnTo>
                    <a:pt x="4305565" y="202326"/>
                  </a:lnTo>
                  <a:lnTo>
                    <a:pt x="4297743" y="175895"/>
                  </a:lnTo>
                  <a:lnTo>
                    <a:pt x="4297743" y="167005"/>
                  </a:lnTo>
                  <a:lnTo>
                    <a:pt x="4322000" y="135890"/>
                  </a:lnTo>
                  <a:lnTo>
                    <a:pt x="4368821" y="123523"/>
                  </a:lnTo>
                  <a:lnTo>
                    <a:pt x="4380118" y="120904"/>
                  </a:lnTo>
                  <a:lnTo>
                    <a:pt x="4389153" y="118379"/>
                  </a:lnTo>
                  <a:lnTo>
                    <a:pt x="4395914" y="115951"/>
                  </a:lnTo>
                  <a:lnTo>
                    <a:pt x="4395914" y="111760"/>
                  </a:lnTo>
                  <a:lnTo>
                    <a:pt x="4395914" y="103759"/>
                  </a:lnTo>
                  <a:lnTo>
                    <a:pt x="4393882" y="98044"/>
                  </a:lnTo>
                  <a:lnTo>
                    <a:pt x="4389945" y="94615"/>
                  </a:lnTo>
                  <a:lnTo>
                    <a:pt x="4386008" y="91186"/>
                  </a:lnTo>
                  <a:lnTo>
                    <a:pt x="4378515" y="89408"/>
                  </a:lnTo>
                  <a:lnTo>
                    <a:pt x="4367466" y="89408"/>
                  </a:lnTo>
                  <a:lnTo>
                    <a:pt x="4360100" y="89408"/>
                  </a:lnTo>
                  <a:lnTo>
                    <a:pt x="4339907" y="109220"/>
                  </a:lnTo>
                  <a:lnTo>
                    <a:pt x="4302061" y="102362"/>
                  </a:lnTo>
                  <a:lnTo>
                    <a:pt x="4324032" y="68453"/>
                  </a:lnTo>
                  <a:lnTo>
                    <a:pt x="4356036" y="58094"/>
                  </a:lnTo>
                  <a:lnTo>
                    <a:pt x="4370514" y="57404"/>
                  </a:lnTo>
                  <a:close/>
                </a:path>
                <a:path w="7195184" h="283210">
                  <a:moveTo>
                    <a:pt x="4008564" y="57404"/>
                  </a:moveTo>
                  <a:lnTo>
                    <a:pt x="4055106" y="70530"/>
                  </a:lnTo>
                  <a:lnTo>
                    <a:pt x="4084510" y="107076"/>
                  </a:lnTo>
                  <a:lnTo>
                    <a:pt x="4090225" y="139573"/>
                  </a:lnTo>
                  <a:lnTo>
                    <a:pt x="4088792" y="156735"/>
                  </a:lnTo>
                  <a:lnTo>
                    <a:pt x="4067111" y="199009"/>
                  </a:lnTo>
                  <a:lnTo>
                    <a:pt x="4025677" y="221154"/>
                  </a:lnTo>
                  <a:lnTo>
                    <a:pt x="4008818" y="222631"/>
                  </a:lnTo>
                  <a:lnTo>
                    <a:pt x="3998098" y="222013"/>
                  </a:lnTo>
                  <a:lnTo>
                    <a:pt x="3958179" y="207347"/>
                  </a:lnTo>
                  <a:lnTo>
                    <a:pt x="3932943" y="173995"/>
                  </a:lnTo>
                  <a:lnTo>
                    <a:pt x="3927157" y="137795"/>
                  </a:lnTo>
                  <a:lnTo>
                    <a:pt x="3927800" y="127486"/>
                  </a:lnTo>
                  <a:lnTo>
                    <a:pt x="3943113" y="88318"/>
                  </a:lnTo>
                  <a:lnTo>
                    <a:pt x="3976221" y="63190"/>
                  </a:lnTo>
                  <a:lnTo>
                    <a:pt x="4008564" y="57404"/>
                  </a:lnTo>
                  <a:close/>
                </a:path>
                <a:path w="7195184" h="283210">
                  <a:moveTo>
                    <a:pt x="3722814" y="57404"/>
                  </a:moveTo>
                  <a:lnTo>
                    <a:pt x="3736840" y="59021"/>
                  </a:lnTo>
                  <a:lnTo>
                    <a:pt x="3749579" y="63865"/>
                  </a:lnTo>
                  <a:lnTo>
                    <a:pt x="3761033" y="71923"/>
                  </a:lnTo>
                  <a:lnTo>
                    <a:pt x="3771201" y="83185"/>
                  </a:lnTo>
                  <a:lnTo>
                    <a:pt x="3771201" y="60960"/>
                  </a:lnTo>
                  <a:lnTo>
                    <a:pt x="3810317" y="60960"/>
                  </a:lnTo>
                  <a:lnTo>
                    <a:pt x="3810317" y="202819"/>
                  </a:lnTo>
                  <a:lnTo>
                    <a:pt x="3805745" y="244729"/>
                  </a:lnTo>
                  <a:lnTo>
                    <a:pt x="3777164" y="276286"/>
                  </a:lnTo>
                  <a:lnTo>
                    <a:pt x="3735387" y="283210"/>
                  </a:lnTo>
                  <a:lnTo>
                    <a:pt x="3716744" y="282352"/>
                  </a:lnTo>
                  <a:lnTo>
                    <a:pt x="3678364" y="269494"/>
                  </a:lnTo>
                  <a:lnTo>
                    <a:pt x="3661600" y="234569"/>
                  </a:lnTo>
                  <a:lnTo>
                    <a:pt x="3661600" y="233172"/>
                  </a:lnTo>
                  <a:lnTo>
                    <a:pt x="3661600" y="231521"/>
                  </a:lnTo>
                  <a:lnTo>
                    <a:pt x="3661727" y="229489"/>
                  </a:lnTo>
                  <a:lnTo>
                    <a:pt x="3709479" y="235331"/>
                  </a:lnTo>
                  <a:lnTo>
                    <a:pt x="3710241" y="240792"/>
                  </a:lnTo>
                  <a:lnTo>
                    <a:pt x="3712146" y="244729"/>
                  </a:lnTo>
                  <a:lnTo>
                    <a:pt x="3714940" y="246761"/>
                  </a:lnTo>
                  <a:lnTo>
                    <a:pt x="3719004" y="249682"/>
                  </a:lnTo>
                  <a:lnTo>
                    <a:pt x="3725227" y="251206"/>
                  </a:lnTo>
                  <a:lnTo>
                    <a:pt x="3733736" y="251206"/>
                  </a:lnTo>
                  <a:lnTo>
                    <a:pt x="3744658" y="251206"/>
                  </a:lnTo>
                  <a:lnTo>
                    <a:pt x="3752786" y="249555"/>
                  </a:lnTo>
                  <a:lnTo>
                    <a:pt x="3758247" y="246253"/>
                  </a:lnTo>
                  <a:lnTo>
                    <a:pt x="3761930" y="244094"/>
                  </a:lnTo>
                  <a:lnTo>
                    <a:pt x="3764724" y="240538"/>
                  </a:lnTo>
                  <a:lnTo>
                    <a:pt x="3766629" y="235712"/>
                  </a:lnTo>
                  <a:lnTo>
                    <a:pt x="3767899" y="232283"/>
                  </a:lnTo>
                  <a:lnTo>
                    <a:pt x="3768534" y="225806"/>
                  </a:lnTo>
                  <a:lnTo>
                    <a:pt x="3768534" y="216535"/>
                  </a:lnTo>
                  <a:lnTo>
                    <a:pt x="3768534" y="193421"/>
                  </a:lnTo>
                  <a:lnTo>
                    <a:pt x="3758580" y="204662"/>
                  </a:lnTo>
                  <a:lnTo>
                    <a:pt x="3747389" y="212677"/>
                  </a:lnTo>
                  <a:lnTo>
                    <a:pt x="3734958" y="217477"/>
                  </a:lnTo>
                  <a:lnTo>
                    <a:pt x="3721290" y="219075"/>
                  </a:lnTo>
                  <a:lnTo>
                    <a:pt x="3706141" y="217386"/>
                  </a:lnTo>
                  <a:lnTo>
                    <a:pt x="3670744" y="192151"/>
                  </a:lnTo>
                  <a:lnTo>
                    <a:pt x="3657064" y="154360"/>
                  </a:lnTo>
                  <a:lnTo>
                    <a:pt x="3656139" y="139192"/>
                  </a:lnTo>
                  <a:lnTo>
                    <a:pt x="3657349" y="120473"/>
                  </a:lnTo>
                  <a:lnTo>
                    <a:pt x="3675316" y="78486"/>
                  </a:lnTo>
                  <a:lnTo>
                    <a:pt x="3709195" y="58715"/>
                  </a:lnTo>
                  <a:lnTo>
                    <a:pt x="3722814" y="57404"/>
                  </a:lnTo>
                  <a:close/>
                </a:path>
                <a:path w="7195184" h="283210">
                  <a:moveTo>
                    <a:pt x="3365436" y="57404"/>
                  </a:moveTo>
                  <a:lnTo>
                    <a:pt x="3411978" y="70530"/>
                  </a:lnTo>
                  <a:lnTo>
                    <a:pt x="3441382" y="107076"/>
                  </a:lnTo>
                  <a:lnTo>
                    <a:pt x="3447097" y="139573"/>
                  </a:lnTo>
                  <a:lnTo>
                    <a:pt x="3445664" y="156735"/>
                  </a:lnTo>
                  <a:lnTo>
                    <a:pt x="3423983" y="199009"/>
                  </a:lnTo>
                  <a:lnTo>
                    <a:pt x="3382549" y="221154"/>
                  </a:lnTo>
                  <a:lnTo>
                    <a:pt x="3365690" y="222631"/>
                  </a:lnTo>
                  <a:lnTo>
                    <a:pt x="3354970" y="222013"/>
                  </a:lnTo>
                  <a:lnTo>
                    <a:pt x="3315051" y="207347"/>
                  </a:lnTo>
                  <a:lnTo>
                    <a:pt x="3289815" y="173995"/>
                  </a:lnTo>
                  <a:lnTo>
                    <a:pt x="3284029" y="137795"/>
                  </a:lnTo>
                  <a:lnTo>
                    <a:pt x="3284672" y="127486"/>
                  </a:lnTo>
                  <a:lnTo>
                    <a:pt x="3299985" y="88318"/>
                  </a:lnTo>
                  <a:lnTo>
                    <a:pt x="3333093" y="63190"/>
                  </a:lnTo>
                  <a:lnTo>
                    <a:pt x="3365436" y="57404"/>
                  </a:lnTo>
                  <a:close/>
                </a:path>
                <a:path w="7195184" h="283210">
                  <a:moveTo>
                    <a:pt x="761555" y="57404"/>
                  </a:moveTo>
                  <a:lnTo>
                    <a:pt x="800290" y="69977"/>
                  </a:lnTo>
                  <a:lnTo>
                    <a:pt x="804227" y="75184"/>
                  </a:lnTo>
                  <a:lnTo>
                    <a:pt x="808164" y="80264"/>
                  </a:lnTo>
                  <a:lnTo>
                    <a:pt x="814641" y="120904"/>
                  </a:lnTo>
                  <a:lnTo>
                    <a:pt x="814641" y="219075"/>
                  </a:lnTo>
                  <a:lnTo>
                    <a:pt x="772858" y="219075"/>
                  </a:lnTo>
                  <a:lnTo>
                    <a:pt x="772858" y="138430"/>
                  </a:lnTo>
                  <a:lnTo>
                    <a:pt x="772691" y="126732"/>
                  </a:lnTo>
                  <a:lnTo>
                    <a:pt x="761428" y="93599"/>
                  </a:lnTo>
                  <a:lnTo>
                    <a:pt x="757491" y="90805"/>
                  </a:lnTo>
                  <a:lnTo>
                    <a:pt x="752665" y="89408"/>
                  </a:lnTo>
                  <a:lnTo>
                    <a:pt x="746950" y="89408"/>
                  </a:lnTo>
                  <a:lnTo>
                    <a:pt x="739711" y="89408"/>
                  </a:lnTo>
                  <a:lnTo>
                    <a:pt x="733234" y="91440"/>
                  </a:lnTo>
                  <a:lnTo>
                    <a:pt x="727519" y="95377"/>
                  </a:lnTo>
                  <a:lnTo>
                    <a:pt x="721677" y="99314"/>
                  </a:lnTo>
                  <a:lnTo>
                    <a:pt x="712406" y="147447"/>
                  </a:lnTo>
                  <a:lnTo>
                    <a:pt x="712406" y="219075"/>
                  </a:lnTo>
                  <a:lnTo>
                    <a:pt x="670623" y="219075"/>
                  </a:lnTo>
                  <a:lnTo>
                    <a:pt x="670623" y="60960"/>
                  </a:lnTo>
                  <a:lnTo>
                    <a:pt x="709485" y="60960"/>
                  </a:lnTo>
                  <a:lnTo>
                    <a:pt x="709485" y="84201"/>
                  </a:lnTo>
                  <a:lnTo>
                    <a:pt x="720461" y="72513"/>
                  </a:lnTo>
                  <a:lnTo>
                    <a:pt x="732805" y="64135"/>
                  </a:lnTo>
                  <a:lnTo>
                    <a:pt x="746507" y="59090"/>
                  </a:lnTo>
                  <a:lnTo>
                    <a:pt x="761555" y="57404"/>
                  </a:lnTo>
                  <a:close/>
                </a:path>
                <a:path w="7195184" h="283210">
                  <a:moveTo>
                    <a:pt x="370789" y="57404"/>
                  </a:moveTo>
                  <a:lnTo>
                    <a:pt x="417309" y="70530"/>
                  </a:lnTo>
                  <a:lnTo>
                    <a:pt x="446722" y="107076"/>
                  </a:lnTo>
                  <a:lnTo>
                    <a:pt x="452437" y="139573"/>
                  </a:lnTo>
                  <a:lnTo>
                    <a:pt x="451004" y="156735"/>
                  </a:lnTo>
                  <a:lnTo>
                    <a:pt x="429323" y="199009"/>
                  </a:lnTo>
                  <a:lnTo>
                    <a:pt x="387902" y="221154"/>
                  </a:lnTo>
                  <a:lnTo>
                    <a:pt x="371094" y="222631"/>
                  </a:lnTo>
                  <a:lnTo>
                    <a:pt x="360352" y="222013"/>
                  </a:lnTo>
                  <a:lnTo>
                    <a:pt x="320373" y="207347"/>
                  </a:lnTo>
                  <a:lnTo>
                    <a:pt x="295157" y="173995"/>
                  </a:lnTo>
                  <a:lnTo>
                    <a:pt x="289382" y="137795"/>
                  </a:lnTo>
                  <a:lnTo>
                    <a:pt x="290023" y="127486"/>
                  </a:lnTo>
                  <a:lnTo>
                    <a:pt x="305324" y="88318"/>
                  </a:lnTo>
                  <a:lnTo>
                    <a:pt x="338436" y="63190"/>
                  </a:lnTo>
                  <a:lnTo>
                    <a:pt x="370789" y="57404"/>
                  </a:lnTo>
                  <a:close/>
                </a:path>
                <a:path w="7195184" h="283210">
                  <a:moveTo>
                    <a:pt x="253263" y="57404"/>
                  </a:moveTo>
                  <a:lnTo>
                    <a:pt x="260340" y="57902"/>
                  </a:lnTo>
                  <a:lnTo>
                    <a:pt x="267287" y="59388"/>
                  </a:lnTo>
                  <a:lnTo>
                    <a:pt x="274105" y="61850"/>
                  </a:lnTo>
                  <a:lnTo>
                    <a:pt x="280797" y="65278"/>
                  </a:lnTo>
                  <a:lnTo>
                    <a:pt x="267842" y="101854"/>
                  </a:lnTo>
                  <a:lnTo>
                    <a:pt x="260794" y="97282"/>
                  </a:lnTo>
                  <a:lnTo>
                    <a:pt x="254253" y="94996"/>
                  </a:lnTo>
                  <a:lnTo>
                    <a:pt x="248196" y="94996"/>
                  </a:lnTo>
                  <a:lnTo>
                    <a:pt x="242341" y="94996"/>
                  </a:lnTo>
                  <a:lnTo>
                    <a:pt x="237388" y="96520"/>
                  </a:lnTo>
                  <a:lnTo>
                    <a:pt x="233311" y="99822"/>
                  </a:lnTo>
                  <a:lnTo>
                    <a:pt x="229247" y="102997"/>
                  </a:lnTo>
                  <a:lnTo>
                    <a:pt x="226047" y="108839"/>
                  </a:lnTo>
                  <a:lnTo>
                    <a:pt x="220436" y="151850"/>
                  </a:lnTo>
                  <a:lnTo>
                    <a:pt x="220217" y="170307"/>
                  </a:lnTo>
                  <a:lnTo>
                    <a:pt x="220217" y="219075"/>
                  </a:lnTo>
                  <a:lnTo>
                    <a:pt x="178396" y="219075"/>
                  </a:lnTo>
                  <a:lnTo>
                    <a:pt x="178396" y="60960"/>
                  </a:lnTo>
                  <a:lnTo>
                    <a:pt x="217246" y="60960"/>
                  </a:lnTo>
                  <a:lnTo>
                    <a:pt x="217246" y="83439"/>
                  </a:lnTo>
                  <a:lnTo>
                    <a:pt x="222103" y="76200"/>
                  </a:lnTo>
                  <a:lnTo>
                    <a:pt x="246506" y="57404"/>
                  </a:lnTo>
                  <a:lnTo>
                    <a:pt x="253263" y="57404"/>
                  </a:lnTo>
                  <a:close/>
                </a:path>
                <a:path w="7195184" h="283210">
                  <a:moveTo>
                    <a:pt x="72783" y="57404"/>
                  </a:moveTo>
                  <a:lnTo>
                    <a:pt x="114452" y="64008"/>
                  </a:lnTo>
                  <a:lnTo>
                    <a:pt x="137914" y="95345"/>
                  </a:lnTo>
                  <a:lnTo>
                    <a:pt x="139306" y="118364"/>
                  </a:lnTo>
                  <a:lnTo>
                    <a:pt x="138861" y="167132"/>
                  </a:lnTo>
                  <a:lnTo>
                    <a:pt x="138987" y="176845"/>
                  </a:lnTo>
                  <a:lnTo>
                    <a:pt x="148386" y="219075"/>
                  </a:lnTo>
                  <a:lnTo>
                    <a:pt x="107010" y="219075"/>
                  </a:lnTo>
                  <a:lnTo>
                    <a:pt x="105917" y="216281"/>
                  </a:lnTo>
                  <a:lnTo>
                    <a:pt x="104584" y="212217"/>
                  </a:lnTo>
                  <a:lnTo>
                    <a:pt x="102997" y="206756"/>
                  </a:lnTo>
                  <a:lnTo>
                    <a:pt x="102298" y="204216"/>
                  </a:lnTo>
                  <a:lnTo>
                    <a:pt x="101803" y="202565"/>
                  </a:lnTo>
                  <a:lnTo>
                    <a:pt x="101511" y="201803"/>
                  </a:lnTo>
                  <a:lnTo>
                    <a:pt x="96057" y="206708"/>
                  </a:lnTo>
                  <a:lnTo>
                    <a:pt x="90420" y="210947"/>
                  </a:lnTo>
                  <a:lnTo>
                    <a:pt x="52539" y="222631"/>
                  </a:lnTo>
                  <a:lnTo>
                    <a:pt x="40983" y="221799"/>
                  </a:lnTo>
                  <a:lnTo>
                    <a:pt x="7918" y="202326"/>
                  </a:lnTo>
                  <a:lnTo>
                    <a:pt x="0" y="175895"/>
                  </a:lnTo>
                  <a:lnTo>
                    <a:pt x="0" y="167005"/>
                  </a:lnTo>
                  <a:lnTo>
                    <a:pt x="2133" y="159004"/>
                  </a:lnTo>
                  <a:lnTo>
                    <a:pt x="6400" y="152019"/>
                  </a:lnTo>
                  <a:lnTo>
                    <a:pt x="10667" y="145034"/>
                  </a:lnTo>
                  <a:lnTo>
                    <a:pt x="47377" y="128406"/>
                  </a:lnTo>
                  <a:lnTo>
                    <a:pt x="71140" y="123523"/>
                  </a:lnTo>
                  <a:lnTo>
                    <a:pt x="82421" y="120904"/>
                  </a:lnTo>
                  <a:lnTo>
                    <a:pt x="91452" y="118379"/>
                  </a:lnTo>
                  <a:lnTo>
                    <a:pt x="98234" y="115951"/>
                  </a:lnTo>
                  <a:lnTo>
                    <a:pt x="98234" y="111760"/>
                  </a:lnTo>
                  <a:lnTo>
                    <a:pt x="98234" y="103759"/>
                  </a:lnTo>
                  <a:lnTo>
                    <a:pt x="96253" y="98044"/>
                  </a:lnTo>
                  <a:lnTo>
                    <a:pt x="92278" y="94615"/>
                  </a:lnTo>
                  <a:lnTo>
                    <a:pt x="88315" y="91186"/>
                  </a:lnTo>
                  <a:lnTo>
                    <a:pt x="80822" y="89408"/>
                  </a:lnTo>
                  <a:lnTo>
                    <a:pt x="69811" y="89408"/>
                  </a:lnTo>
                  <a:lnTo>
                    <a:pt x="62369" y="89408"/>
                  </a:lnTo>
                  <a:lnTo>
                    <a:pt x="42278" y="109220"/>
                  </a:lnTo>
                  <a:lnTo>
                    <a:pt x="4317" y="102362"/>
                  </a:lnTo>
                  <a:lnTo>
                    <a:pt x="26352" y="68453"/>
                  </a:lnTo>
                  <a:lnTo>
                    <a:pt x="58329" y="58094"/>
                  </a:lnTo>
                  <a:lnTo>
                    <a:pt x="72783" y="57404"/>
                  </a:lnTo>
                  <a:close/>
                </a:path>
                <a:path w="7195184" h="283210">
                  <a:moveTo>
                    <a:pt x="1351597" y="34671"/>
                  </a:moveTo>
                  <a:lnTo>
                    <a:pt x="1343850" y="34671"/>
                  </a:lnTo>
                  <a:lnTo>
                    <a:pt x="1337373" y="37719"/>
                  </a:lnTo>
                  <a:lnTo>
                    <a:pt x="1324673" y="73787"/>
                  </a:lnTo>
                  <a:lnTo>
                    <a:pt x="1325177" y="83667"/>
                  </a:lnTo>
                  <a:lnTo>
                    <a:pt x="1345501" y="114681"/>
                  </a:lnTo>
                  <a:lnTo>
                    <a:pt x="1353756" y="114681"/>
                  </a:lnTo>
                  <a:lnTo>
                    <a:pt x="1361884" y="114681"/>
                  </a:lnTo>
                  <a:lnTo>
                    <a:pt x="1382331" y="77216"/>
                  </a:lnTo>
                  <a:lnTo>
                    <a:pt x="1381758" y="67671"/>
                  </a:lnTo>
                  <a:lnTo>
                    <a:pt x="1359725" y="34671"/>
                  </a:lnTo>
                  <a:lnTo>
                    <a:pt x="1351597" y="34671"/>
                  </a:lnTo>
                  <a:close/>
                </a:path>
                <a:path w="7195184" h="283210">
                  <a:moveTo>
                    <a:pt x="2976181" y="20574"/>
                  </a:moveTo>
                  <a:lnTo>
                    <a:pt x="2971863" y="20574"/>
                  </a:lnTo>
                  <a:lnTo>
                    <a:pt x="2968434" y="22352"/>
                  </a:lnTo>
                  <a:lnTo>
                    <a:pt x="2961068" y="54483"/>
                  </a:lnTo>
                  <a:lnTo>
                    <a:pt x="2961378" y="64269"/>
                  </a:lnTo>
                  <a:lnTo>
                    <a:pt x="2971863" y="88392"/>
                  </a:lnTo>
                  <a:lnTo>
                    <a:pt x="2976181" y="88392"/>
                  </a:lnTo>
                  <a:lnTo>
                    <a:pt x="2980753" y="88392"/>
                  </a:lnTo>
                  <a:lnTo>
                    <a:pt x="2991421" y="54483"/>
                  </a:lnTo>
                  <a:lnTo>
                    <a:pt x="2991113" y="44715"/>
                  </a:lnTo>
                  <a:lnTo>
                    <a:pt x="2980753" y="20574"/>
                  </a:lnTo>
                  <a:lnTo>
                    <a:pt x="2976181" y="20574"/>
                  </a:lnTo>
                  <a:close/>
                </a:path>
                <a:path w="7195184" h="283210">
                  <a:moveTo>
                    <a:pt x="1503997" y="20574"/>
                  </a:moveTo>
                  <a:lnTo>
                    <a:pt x="1499679" y="20574"/>
                  </a:lnTo>
                  <a:lnTo>
                    <a:pt x="1496250" y="22352"/>
                  </a:lnTo>
                  <a:lnTo>
                    <a:pt x="1488884" y="54483"/>
                  </a:lnTo>
                  <a:lnTo>
                    <a:pt x="1489194" y="64269"/>
                  </a:lnTo>
                  <a:lnTo>
                    <a:pt x="1499679" y="88392"/>
                  </a:lnTo>
                  <a:lnTo>
                    <a:pt x="1503997" y="88392"/>
                  </a:lnTo>
                  <a:lnTo>
                    <a:pt x="1508569" y="88392"/>
                  </a:lnTo>
                  <a:lnTo>
                    <a:pt x="1519237" y="54483"/>
                  </a:lnTo>
                  <a:lnTo>
                    <a:pt x="1518931" y="44715"/>
                  </a:lnTo>
                  <a:lnTo>
                    <a:pt x="1508569" y="20574"/>
                  </a:lnTo>
                  <a:lnTo>
                    <a:pt x="1503997" y="20574"/>
                  </a:lnTo>
                  <a:close/>
                </a:path>
                <a:path w="7195184" h="283210">
                  <a:moveTo>
                    <a:pt x="5843079" y="5207"/>
                  </a:moveTo>
                  <a:lnTo>
                    <a:pt x="5843079" y="60960"/>
                  </a:lnTo>
                  <a:lnTo>
                    <a:pt x="5871654" y="60960"/>
                  </a:lnTo>
                  <a:lnTo>
                    <a:pt x="5871654" y="94361"/>
                  </a:lnTo>
                  <a:lnTo>
                    <a:pt x="5843079" y="94361"/>
                  </a:lnTo>
                  <a:lnTo>
                    <a:pt x="5843079" y="157988"/>
                  </a:lnTo>
                  <a:lnTo>
                    <a:pt x="5843079" y="170942"/>
                  </a:lnTo>
                  <a:lnTo>
                    <a:pt x="5847651" y="185928"/>
                  </a:lnTo>
                  <a:lnTo>
                    <a:pt x="5849556" y="187325"/>
                  </a:lnTo>
                  <a:lnTo>
                    <a:pt x="5851842" y="187960"/>
                  </a:lnTo>
                  <a:lnTo>
                    <a:pt x="5854636" y="187960"/>
                  </a:lnTo>
                  <a:lnTo>
                    <a:pt x="5858573" y="187960"/>
                  </a:lnTo>
                  <a:lnTo>
                    <a:pt x="5864161" y="186563"/>
                  </a:lnTo>
                  <a:lnTo>
                    <a:pt x="5871527" y="183896"/>
                  </a:lnTo>
                  <a:lnTo>
                    <a:pt x="5875083" y="216408"/>
                  </a:lnTo>
                  <a:lnTo>
                    <a:pt x="5867530" y="219148"/>
                  </a:lnTo>
                  <a:lnTo>
                    <a:pt x="5859526" y="221091"/>
                  </a:lnTo>
                  <a:lnTo>
                    <a:pt x="5851044" y="222248"/>
                  </a:lnTo>
                  <a:lnTo>
                    <a:pt x="5842063" y="222631"/>
                  </a:lnTo>
                  <a:lnTo>
                    <a:pt x="5834443" y="222631"/>
                  </a:lnTo>
                  <a:lnTo>
                    <a:pt x="5803582" y="199517"/>
                  </a:lnTo>
                  <a:lnTo>
                    <a:pt x="5801042" y="163322"/>
                  </a:lnTo>
                  <a:lnTo>
                    <a:pt x="5801042" y="94361"/>
                  </a:lnTo>
                  <a:lnTo>
                    <a:pt x="5781865" y="94361"/>
                  </a:lnTo>
                  <a:lnTo>
                    <a:pt x="5781865" y="60960"/>
                  </a:lnTo>
                  <a:lnTo>
                    <a:pt x="5801042" y="60960"/>
                  </a:lnTo>
                  <a:lnTo>
                    <a:pt x="5801042" y="29591"/>
                  </a:lnTo>
                  <a:lnTo>
                    <a:pt x="5843079" y="5207"/>
                  </a:lnTo>
                  <a:close/>
                </a:path>
                <a:path w="7195184" h="283210">
                  <a:moveTo>
                    <a:pt x="5282247" y="5207"/>
                  </a:moveTo>
                  <a:lnTo>
                    <a:pt x="5282247" y="60960"/>
                  </a:lnTo>
                  <a:lnTo>
                    <a:pt x="5310822" y="60960"/>
                  </a:lnTo>
                  <a:lnTo>
                    <a:pt x="5310822" y="94361"/>
                  </a:lnTo>
                  <a:lnTo>
                    <a:pt x="5282247" y="94361"/>
                  </a:lnTo>
                  <a:lnTo>
                    <a:pt x="5282247" y="157988"/>
                  </a:lnTo>
                  <a:lnTo>
                    <a:pt x="5282247" y="170942"/>
                  </a:lnTo>
                  <a:lnTo>
                    <a:pt x="5286819" y="185928"/>
                  </a:lnTo>
                  <a:lnTo>
                    <a:pt x="5288724" y="187325"/>
                  </a:lnTo>
                  <a:lnTo>
                    <a:pt x="5291010" y="187960"/>
                  </a:lnTo>
                  <a:lnTo>
                    <a:pt x="5293804" y="187960"/>
                  </a:lnTo>
                  <a:lnTo>
                    <a:pt x="5297741" y="187960"/>
                  </a:lnTo>
                  <a:lnTo>
                    <a:pt x="5303329" y="186563"/>
                  </a:lnTo>
                  <a:lnTo>
                    <a:pt x="5310695" y="183896"/>
                  </a:lnTo>
                  <a:lnTo>
                    <a:pt x="5314251" y="216408"/>
                  </a:lnTo>
                  <a:lnTo>
                    <a:pt x="5306698" y="219148"/>
                  </a:lnTo>
                  <a:lnTo>
                    <a:pt x="5298694" y="221091"/>
                  </a:lnTo>
                  <a:lnTo>
                    <a:pt x="5290212" y="222248"/>
                  </a:lnTo>
                  <a:lnTo>
                    <a:pt x="5281231" y="222631"/>
                  </a:lnTo>
                  <a:lnTo>
                    <a:pt x="5273611" y="222631"/>
                  </a:lnTo>
                  <a:lnTo>
                    <a:pt x="5242750" y="199517"/>
                  </a:lnTo>
                  <a:lnTo>
                    <a:pt x="5240210" y="163322"/>
                  </a:lnTo>
                  <a:lnTo>
                    <a:pt x="5240210" y="94361"/>
                  </a:lnTo>
                  <a:lnTo>
                    <a:pt x="5221033" y="94361"/>
                  </a:lnTo>
                  <a:lnTo>
                    <a:pt x="5221033" y="60960"/>
                  </a:lnTo>
                  <a:lnTo>
                    <a:pt x="5240210" y="60960"/>
                  </a:lnTo>
                  <a:lnTo>
                    <a:pt x="5240210" y="29591"/>
                  </a:lnTo>
                  <a:lnTo>
                    <a:pt x="5282247" y="5207"/>
                  </a:lnTo>
                  <a:close/>
                </a:path>
                <a:path w="7195184" h="283210">
                  <a:moveTo>
                    <a:pt x="2275395" y="5207"/>
                  </a:moveTo>
                  <a:lnTo>
                    <a:pt x="2275395" y="60960"/>
                  </a:lnTo>
                  <a:lnTo>
                    <a:pt x="2303970" y="60960"/>
                  </a:lnTo>
                  <a:lnTo>
                    <a:pt x="2303970" y="94361"/>
                  </a:lnTo>
                  <a:lnTo>
                    <a:pt x="2275395" y="94361"/>
                  </a:lnTo>
                  <a:lnTo>
                    <a:pt x="2275395" y="157988"/>
                  </a:lnTo>
                  <a:lnTo>
                    <a:pt x="2275395" y="170942"/>
                  </a:lnTo>
                  <a:lnTo>
                    <a:pt x="2279967" y="185928"/>
                  </a:lnTo>
                  <a:lnTo>
                    <a:pt x="2281872" y="187325"/>
                  </a:lnTo>
                  <a:lnTo>
                    <a:pt x="2284158" y="187960"/>
                  </a:lnTo>
                  <a:lnTo>
                    <a:pt x="2286952" y="187960"/>
                  </a:lnTo>
                  <a:lnTo>
                    <a:pt x="2290889" y="187960"/>
                  </a:lnTo>
                  <a:lnTo>
                    <a:pt x="2296477" y="186563"/>
                  </a:lnTo>
                  <a:lnTo>
                    <a:pt x="2303843" y="183896"/>
                  </a:lnTo>
                  <a:lnTo>
                    <a:pt x="2307399" y="216408"/>
                  </a:lnTo>
                  <a:lnTo>
                    <a:pt x="2299846" y="219148"/>
                  </a:lnTo>
                  <a:lnTo>
                    <a:pt x="2291841" y="221091"/>
                  </a:lnTo>
                  <a:lnTo>
                    <a:pt x="2283360" y="222248"/>
                  </a:lnTo>
                  <a:lnTo>
                    <a:pt x="2274379" y="222631"/>
                  </a:lnTo>
                  <a:lnTo>
                    <a:pt x="2266759" y="222631"/>
                  </a:lnTo>
                  <a:lnTo>
                    <a:pt x="2235898" y="199517"/>
                  </a:lnTo>
                  <a:lnTo>
                    <a:pt x="2233485" y="163322"/>
                  </a:lnTo>
                  <a:lnTo>
                    <a:pt x="2233485" y="94361"/>
                  </a:lnTo>
                  <a:lnTo>
                    <a:pt x="2214181" y="94361"/>
                  </a:lnTo>
                  <a:lnTo>
                    <a:pt x="2214181" y="60960"/>
                  </a:lnTo>
                  <a:lnTo>
                    <a:pt x="2233485" y="60960"/>
                  </a:lnTo>
                  <a:lnTo>
                    <a:pt x="2233485" y="29591"/>
                  </a:lnTo>
                  <a:lnTo>
                    <a:pt x="2275395" y="5207"/>
                  </a:lnTo>
                  <a:close/>
                </a:path>
                <a:path w="7195184" h="283210">
                  <a:moveTo>
                    <a:pt x="6779069" y="889"/>
                  </a:moveTo>
                  <a:lnTo>
                    <a:pt x="6820979" y="889"/>
                  </a:lnTo>
                  <a:lnTo>
                    <a:pt x="6820979" y="39624"/>
                  </a:lnTo>
                  <a:lnTo>
                    <a:pt x="6779069" y="39624"/>
                  </a:lnTo>
                  <a:lnTo>
                    <a:pt x="6779069" y="889"/>
                  </a:lnTo>
                  <a:close/>
                </a:path>
                <a:path w="7195184" h="283210">
                  <a:moveTo>
                    <a:pt x="5713793" y="889"/>
                  </a:moveTo>
                  <a:lnTo>
                    <a:pt x="5755703" y="889"/>
                  </a:lnTo>
                  <a:lnTo>
                    <a:pt x="5755703" y="39624"/>
                  </a:lnTo>
                  <a:lnTo>
                    <a:pt x="5713793" y="39624"/>
                  </a:lnTo>
                  <a:lnTo>
                    <a:pt x="5713793" y="889"/>
                  </a:lnTo>
                  <a:close/>
                </a:path>
                <a:path w="7195184" h="283210">
                  <a:moveTo>
                    <a:pt x="5459285" y="889"/>
                  </a:moveTo>
                  <a:lnTo>
                    <a:pt x="5501195" y="889"/>
                  </a:lnTo>
                  <a:lnTo>
                    <a:pt x="5501195" y="39624"/>
                  </a:lnTo>
                  <a:lnTo>
                    <a:pt x="5459285" y="39624"/>
                  </a:lnTo>
                  <a:lnTo>
                    <a:pt x="5459285" y="889"/>
                  </a:lnTo>
                  <a:close/>
                </a:path>
                <a:path w="7195184" h="283210">
                  <a:moveTo>
                    <a:pt x="4814633" y="889"/>
                  </a:moveTo>
                  <a:lnTo>
                    <a:pt x="4856543" y="889"/>
                  </a:lnTo>
                  <a:lnTo>
                    <a:pt x="4856543" y="219075"/>
                  </a:lnTo>
                  <a:lnTo>
                    <a:pt x="4814633" y="219075"/>
                  </a:lnTo>
                  <a:lnTo>
                    <a:pt x="4814633" y="889"/>
                  </a:lnTo>
                  <a:close/>
                </a:path>
                <a:path w="7195184" h="283210">
                  <a:moveTo>
                    <a:pt x="4477829" y="889"/>
                  </a:moveTo>
                  <a:lnTo>
                    <a:pt x="4519739" y="889"/>
                  </a:lnTo>
                  <a:lnTo>
                    <a:pt x="4519739" y="219075"/>
                  </a:lnTo>
                  <a:lnTo>
                    <a:pt x="4477829" y="219075"/>
                  </a:lnTo>
                  <a:lnTo>
                    <a:pt x="4477829" y="889"/>
                  </a:lnTo>
                  <a:close/>
                </a:path>
                <a:path w="7195184" h="283210">
                  <a:moveTo>
                    <a:pt x="4120959" y="889"/>
                  </a:moveTo>
                  <a:lnTo>
                    <a:pt x="4162742" y="889"/>
                  </a:lnTo>
                  <a:lnTo>
                    <a:pt x="4162742" y="79502"/>
                  </a:lnTo>
                  <a:lnTo>
                    <a:pt x="4172888" y="69834"/>
                  </a:lnTo>
                  <a:lnTo>
                    <a:pt x="4183903" y="62928"/>
                  </a:lnTo>
                  <a:lnTo>
                    <a:pt x="4195800" y="58785"/>
                  </a:lnTo>
                  <a:lnTo>
                    <a:pt x="4208589" y="57404"/>
                  </a:lnTo>
                  <a:lnTo>
                    <a:pt x="4222428" y="58713"/>
                  </a:lnTo>
                  <a:lnTo>
                    <a:pt x="4256468" y="78359"/>
                  </a:lnTo>
                  <a:lnTo>
                    <a:pt x="4274095" y="119971"/>
                  </a:lnTo>
                  <a:lnTo>
                    <a:pt x="4275264" y="138430"/>
                  </a:lnTo>
                  <a:lnTo>
                    <a:pt x="4274071" y="157478"/>
                  </a:lnTo>
                  <a:lnTo>
                    <a:pt x="4256087" y="200787"/>
                  </a:lnTo>
                  <a:lnTo>
                    <a:pt x="4222511" y="221271"/>
                  </a:lnTo>
                  <a:lnTo>
                    <a:pt x="4209224" y="222631"/>
                  </a:lnTo>
                  <a:lnTo>
                    <a:pt x="4202485" y="222204"/>
                  </a:lnTo>
                  <a:lnTo>
                    <a:pt x="4164820" y="202076"/>
                  </a:lnTo>
                  <a:lnTo>
                    <a:pt x="4159821" y="195834"/>
                  </a:lnTo>
                  <a:lnTo>
                    <a:pt x="4159821" y="219075"/>
                  </a:lnTo>
                  <a:lnTo>
                    <a:pt x="4120959" y="219075"/>
                  </a:lnTo>
                  <a:lnTo>
                    <a:pt x="4120959" y="889"/>
                  </a:lnTo>
                  <a:close/>
                </a:path>
                <a:path w="7195184" h="283210">
                  <a:moveTo>
                    <a:pt x="3851465" y="889"/>
                  </a:moveTo>
                  <a:lnTo>
                    <a:pt x="3893375" y="889"/>
                  </a:lnTo>
                  <a:lnTo>
                    <a:pt x="3893375" y="219075"/>
                  </a:lnTo>
                  <a:lnTo>
                    <a:pt x="3851465" y="219075"/>
                  </a:lnTo>
                  <a:lnTo>
                    <a:pt x="3851465" y="889"/>
                  </a:lnTo>
                  <a:close/>
                </a:path>
                <a:path w="7195184" h="283210">
                  <a:moveTo>
                    <a:pt x="2333434" y="889"/>
                  </a:moveTo>
                  <a:lnTo>
                    <a:pt x="2375217" y="889"/>
                  </a:lnTo>
                  <a:lnTo>
                    <a:pt x="2375217" y="81153"/>
                  </a:lnTo>
                  <a:lnTo>
                    <a:pt x="2385885" y="70744"/>
                  </a:lnTo>
                  <a:lnTo>
                    <a:pt x="2397506" y="63325"/>
                  </a:lnTo>
                  <a:lnTo>
                    <a:pt x="2410079" y="58882"/>
                  </a:lnTo>
                  <a:lnTo>
                    <a:pt x="2423604" y="57404"/>
                  </a:lnTo>
                  <a:lnTo>
                    <a:pt x="2430654" y="57737"/>
                  </a:lnTo>
                  <a:lnTo>
                    <a:pt x="2467165" y="76454"/>
                  </a:lnTo>
                  <a:lnTo>
                    <a:pt x="2477202" y="116409"/>
                  </a:lnTo>
                  <a:lnTo>
                    <a:pt x="2477325" y="126365"/>
                  </a:lnTo>
                  <a:lnTo>
                    <a:pt x="2477325" y="219075"/>
                  </a:lnTo>
                  <a:lnTo>
                    <a:pt x="2435542" y="219075"/>
                  </a:lnTo>
                  <a:lnTo>
                    <a:pt x="2435542" y="135636"/>
                  </a:lnTo>
                  <a:lnTo>
                    <a:pt x="2435397" y="124301"/>
                  </a:lnTo>
                  <a:lnTo>
                    <a:pt x="2415730" y="89408"/>
                  </a:lnTo>
                  <a:lnTo>
                    <a:pt x="2409634" y="89408"/>
                  </a:lnTo>
                  <a:lnTo>
                    <a:pt x="2402649" y="89408"/>
                  </a:lnTo>
                  <a:lnTo>
                    <a:pt x="2376169" y="122412"/>
                  </a:lnTo>
                  <a:lnTo>
                    <a:pt x="2375217" y="139954"/>
                  </a:lnTo>
                  <a:lnTo>
                    <a:pt x="2375217" y="219075"/>
                  </a:lnTo>
                  <a:lnTo>
                    <a:pt x="2333434" y="219075"/>
                  </a:lnTo>
                  <a:lnTo>
                    <a:pt x="2333434" y="889"/>
                  </a:lnTo>
                  <a:close/>
                </a:path>
                <a:path w="7195184" h="283210">
                  <a:moveTo>
                    <a:pt x="2147633" y="889"/>
                  </a:moveTo>
                  <a:lnTo>
                    <a:pt x="2189543" y="889"/>
                  </a:lnTo>
                  <a:lnTo>
                    <a:pt x="2189543" y="39624"/>
                  </a:lnTo>
                  <a:lnTo>
                    <a:pt x="2147633" y="39624"/>
                  </a:lnTo>
                  <a:lnTo>
                    <a:pt x="2147633" y="889"/>
                  </a:lnTo>
                  <a:close/>
                </a:path>
                <a:path w="7195184" h="283210">
                  <a:moveTo>
                    <a:pt x="959929" y="889"/>
                  </a:moveTo>
                  <a:lnTo>
                    <a:pt x="1001839" y="889"/>
                  </a:lnTo>
                  <a:lnTo>
                    <a:pt x="1001839" y="219075"/>
                  </a:lnTo>
                  <a:lnTo>
                    <a:pt x="962977" y="219075"/>
                  </a:lnTo>
                  <a:lnTo>
                    <a:pt x="962977" y="195834"/>
                  </a:lnTo>
                  <a:lnTo>
                    <a:pt x="957905" y="202168"/>
                  </a:lnTo>
                  <a:lnTo>
                    <a:pt x="920240" y="222224"/>
                  </a:lnTo>
                  <a:lnTo>
                    <a:pt x="913574" y="222631"/>
                  </a:lnTo>
                  <a:lnTo>
                    <a:pt x="900431" y="221251"/>
                  </a:lnTo>
                  <a:lnTo>
                    <a:pt x="866838" y="200660"/>
                  </a:lnTo>
                  <a:lnTo>
                    <a:pt x="848621" y="157993"/>
                  </a:lnTo>
                  <a:lnTo>
                    <a:pt x="847407" y="139446"/>
                  </a:lnTo>
                  <a:lnTo>
                    <a:pt x="848596" y="120560"/>
                  </a:lnTo>
                  <a:lnTo>
                    <a:pt x="866330" y="78359"/>
                  </a:lnTo>
                  <a:lnTo>
                    <a:pt x="900299" y="58713"/>
                  </a:lnTo>
                  <a:lnTo>
                    <a:pt x="914082" y="57404"/>
                  </a:lnTo>
                  <a:lnTo>
                    <a:pt x="926889" y="58785"/>
                  </a:lnTo>
                  <a:lnTo>
                    <a:pt x="938815" y="62928"/>
                  </a:lnTo>
                  <a:lnTo>
                    <a:pt x="949836" y="69834"/>
                  </a:lnTo>
                  <a:lnTo>
                    <a:pt x="959929" y="79502"/>
                  </a:lnTo>
                  <a:lnTo>
                    <a:pt x="959929" y="889"/>
                  </a:lnTo>
                  <a:close/>
                </a:path>
                <a:path w="7195184" h="283210">
                  <a:moveTo>
                    <a:pt x="2838767" y="0"/>
                  </a:moveTo>
                  <a:lnTo>
                    <a:pt x="2879915" y="13970"/>
                  </a:lnTo>
                  <a:lnTo>
                    <a:pt x="2900743" y="54356"/>
                  </a:lnTo>
                  <a:lnTo>
                    <a:pt x="2860230" y="58801"/>
                  </a:lnTo>
                  <a:lnTo>
                    <a:pt x="2859214" y="50419"/>
                  </a:lnTo>
                  <a:lnTo>
                    <a:pt x="2856674" y="44323"/>
                  </a:lnTo>
                  <a:lnTo>
                    <a:pt x="2852483" y="40386"/>
                  </a:lnTo>
                  <a:lnTo>
                    <a:pt x="2848292" y="36322"/>
                  </a:lnTo>
                  <a:lnTo>
                    <a:pt x="2842831" y="34417"/>
                  </a:lnTo>
                  <a:lnTo>
                    <a:pt x="2836227" y="34417"/>
                  </a:lnTo>
                  <a:lnTo>
                    <a:pt x="2827464" y="34417"/>
                  </a:lnTo>
                  <a:lnTo>
                    <a:pt x="2819971" y="38354"/>
                  </a:lnTo>
                  <a:lnTo>
                    <a:pt x="2803909" y="78642"/>
                  </a:lnTo>
                  <a:lnTo>
                    <a:pt x="2802318" y="95885"/>
                  </a:lnTo>
                  <a:lnTo>
                    <a:pt x="2810605" y="87790"/>
                  </a:lnTo>
                  <a:lnTo>
                    <a:pt x="2819844" y="81994"/>
                  </a:lnTo>
                  <a:lnTo>
                    <a:pt x="2865453" y="82359"/>
                  </a:lnTo>
                  <a:lnTo>
                    <a:pt x="2894179" y="107999"/>
                  </a:lnTo>
                  <a:lnTo>
                    <a:pt x="2904680" y="148844"/>
                  </a:lnTo>
                  <a:lnTo>
                    <a:pt x="2903464" y="164774"/>
                  </a:lnTo>
                  <a:lnTo>
                    <a:pt x="2885122" y="202565"/>
                  </a:lnTo>
                  <a:lnTo>
                    <a:pt x="2849296" y="221495"/>
                  </a:lnTo>
                  <a:lnTo>
                    <a:pt x="2834576" y="222758"/>
                  </a:lnTo>
                  <a:lnTo>
                    <a:pt x="2818816" y="221160"/>
                  </a:lnTo>
                  <a:lnTo>
                    <a:pt x="2780347" y="197104"/>
                  </a:lnTo>
                  <a:lnTo>
                    <a:pt x="2760345" y="140096"/>
                  </a:lnTo>
                  <a:lnTo>
                    <a:pt x="2759011" y="112903"/>
                  </a:lnTo>
                  <a:lnTo>
                    <a:pt x="2760394" y="85068"/>
                  </a:lnTo>
                  <a:lnTo>
                    <a:pt x="2771495" y="41876"/>
                  </a:lnTo>
                  <a:lnTo>
                    <a:pt x="2806668" y="6604"/>
                  </a:lnTo>
                  <a:lnTo>
                    <a:pt x="2821884" y="1647"/>
                  </a:lnTo>
                  <a:lnTo>
                    <a:pt x="283876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40937" y="5036311"/>
              <a:ext cx="114173" cy="23736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32584" y="5045455"/>
              <a:ext cx="146050" cy="222885"/>
            </a:xfrm>
            <a:custGeom>
              <a:avLst/>
              <a:gdLst/>
              <a:ahLst/>
              <a:cxnLst/>
              <a:rect l="l" t="t" r="r" b="b"/>
              <a:pathLst>
                <a:path w="146050" h="222885">
                  <a:moveTo>
                    <a:pt x="69977" y="0"/>
                  </a:moveTo>
                  <a:lnTo>
                    <a:pt x="113053" y="14412"/>
                  </a:lnTo>
                  <a:lnTo>
                    <a:pt x="140398" y="59642"/>
                  </a:lnTo>
                  <a:lnTo>
                    <a:pt x="145669" y="110109"/>
                  </a:lnTo>
                  <a:lnTo>
                    <a:pt x="144287" y="137943"/>
                  </a:lnTo>
                  <a:lnTo>
                    <a:pt x="133238" y="181135"/>
                  </a:lnTo>
                  <a:lnTo>
                    <a:pt x="98012" y="216296"/>
                  </a:lnTo>
                  <a:lnTo>
                    <a:pt x="65786" y="222885"/>
                  </a:lnTo>
                  <a:lnTo>
                    <a:pt x="53619" y="222047"/>
                  </a:lnTo>
                  <a:lnTo>
                    <a:pt x="17246" y="201677"/>
                  </a:lnTo>
                  <a:lnTo>
                    <a:pt x="4191" y="168656"/>
                  </a:lnTo>
                  <a:lnTo>
                    <a:pt x="44704" y="164211"/>
                  </a:lnTo>
                  <a:lnTo>
                    <a:pt x="45720" y="172339"/>
                  </a:lnTo>
                  <a:lnTo>
                    <a:pt x="48260" y="178435"/>
                  </a:lnTo>
                  <a:lnTo>
                    <a:pt x="52451" y="182499"/>
                  </a:lnTo>
                  <a:lnTo>
                    <a:pt x="56515" y="186436"/>
                  </a:lnTo>
                  <a:lnTo>
                    <a:pt x="62103" y="188468"/>
                  </a:lnTo>
                  <a:lnTo>
                    <a:pt x="68961" y="188468"/>
                  </a:lnTo>
                  <a:lnTo>
                    <a:pt x="77597" y="188468"/>
                  </a:lnTo>
                  <a:lnTo>
                    <a:pt x="100897" y="144275"/>
                  </a:lnTo>
                  <a:lnTo>
                    <a:pt x="102616" y="127127"/>
                  </a:lnTo>
                  <a:lnTo>
                    <a:pt x="94212" y="135128"/>
                  </a:lnTo>
                  <a:lnTo>
                    <a:pt x="84820" y="140843"/>
                  </a:lnTo>
                  <a:lnTo>
                    <a:pt x="74451" y="144272"/>
                  </a:lnTo>
                  <a:lnTo>
                    <a:pt x="63118" y="145415"/>
                  </a:lnTo>
                  <a:lnTo>
                    <a:pt x="50690" y="144174"/>
                  </a:lnTo>
                  <a:lnTo>
                    <a:pt x="10501" y="114809"/>
                  </a:lnTo>
                  <a:lnTo>
                    <a:pt x="0" y="73787"/>
                  </a:lnTo>
                  <a:lnTo>
                    <a:pt x="1236" y="58021"/>
                  </a:lnTo>
                  <a:lnTo>
                    <a:pt x="19685" y="20320"/>
                  </a:lnTo>
                  <a:lnTo>
                    <a:pt x="55403" y="1264"/>
                  </a:lnTo>
                  <a:lnTo>
                    <a:pt x="6997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968754" y="5036311"/>
              <a:ext cx="114172" cy="2373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305304" y="5042661"/>
              <a:ext cx="2112010" cy="230504"/>
            </a:xfrm>
            <a:custGeom>
              <a:avLst/>
              <a:gdLst/>
              <a:ahLst/>
              <a:cxnLst/>
              <a:rect l="l" t="t" r="r" b="b"/>
              <a:pathLst>
                <a:path w="2112010" h="230504">
                  <a:moveTo>
                    <a:pt x="2076958" y="0"/>
                  </a:moveTo>
                  <a:lnTo>
                    <a:pt x="2085863" y="333"/>
                  </a:lnTo>
                  <a:lnTo>
                    <a:pt x="2094674" y="1333"/>
                  </a:lnTo>
                  <a:lnTo>
                    <a:pt x="2103389" y="3000"/>
                  </a:lnTo>
                  <a:lnTo>
                    <a:pt x="2112010" y="5333"/>
                  </a:lnTo>
                  <a:lnTo>
                    <a:pt x="2106295" y="34543"/>
                  </a:lnTo>
                  <a:lnTo>
                    <a:pt x="2099691" y="32893"/>
                  </a:lnTo>
                  <a:lnTo>
                    <a:pt x="2093213" y="32131"/>
                  </a:lnTo>
                  <a:lnTo>
                    <a:pt x="2087118" y="32131"/>
                  </a:lnTo>
                  <a:lnTo>
                    <a:pt x="2081021" y="32131"/>
                  </a:lnTo>
                  <a:lnTo>
                    <a:pt x="2076704" y="33527"/>
                  </a:lnTo>
                  <a:lnTo>
                    <a:pt x="2074036" y="36321"/>
                  </a:lnTo>
                  <a:lnTo>
                    <a:pt x="2071496" y="39115"/>
                  </a:lnTo>
                  <a:lnTo>
                    <a:pt x="2070099" y="44576"/>
                  </a:lnTo>
                  <a:lnTo>
                    <a:pt x="2070099" y="52705"/>
                  </a:lnTo>
                  <a:lnTo>
                    <a:pt x="2070099" y="63754"/>
                  </a:lnTo>
                  <a:lnTo>
                    <a:pt x="2101342" y="63754"/>
                  </a:lnTo>
                  <a:lnTo>
                    <a:pt x="2101342" y="96646"/>
                  </a:lnTo>
                  <a:lnTo>
                    <a:pt x="2070099" y="96646"/>
                  </a:lnTo>
                  <a:lnTo>
                    <a:pt x="2070099" y="221869"/>
                  </a:lnTo>
                  <a:lnTo>
                    <a:pt x="2028317" y="221869"/>
                  </a:lnTo>
                  <a:lnTo>
                    <a:pt x="2028317" y="96646"/>
                  </a:lnTo>
                  <a:lnTo>
                    <a:pt x="2005075" y="96646"/>
                  </a:lnTo>
                  <a:lnTo>
                    <a:pt x="2005075" y="63754"/>
                  </a:lnTo>
                  <a:lnTo>
                    <a:pt x="2028317" y="63754"/>
                  </a:lnTo>
                  <a:lnTo>
                    <a:pt x="2028317" y="51943"/>
                  </a:lnTo>
                  <a:lnTo>
                    <a:pt x="2040635" y="10287"/>
                  </a:lnTo>
                  <a:lnTo>
                    <a:pt x="2068649" y="380"/>
                  </a:lnTo>
                  <a:lnTo>
                    <a:pt x="2076958" y="0"/>
                  </a:lnTo>
                  <a:close/>
                </a:path>
                <a:path w="2112010" h="230504">
                  <a:moveTo>
                    <a:pt x="1637157" y="0"/>
                  </a:moveTo>
                  <a:lnTo>
                    <a:pt x="1667129" y="0"/>
                  </a:lnTo>
                  <a:lnTo>
                    <a:pt x="1551812" y="230250"/>
                  </a:lnTo>
                  <a:lnTo>
                    <a:pt x="1520824" y="230250"/>
                  </a:lnTo>
                  <a:lnTo>
                    <a:pt x="1637157" y="0"/>
                  </a:lnTo>
                  <a:close/>
                </a:path>
                <a:path w="2112010" h="230504">
                  <a:moveTo>
                    <a:pt x="1519935" y="0"/>
                  </a:moveTo>
                  <a:lnTo>
                    <a:pt x="1555622" y="13969"/>
                  </a:lnTo>
                  <a:lnTo>
                    <a:pt x="1568449" y="57531"/>
                  </a:lnTo>
                  <a:lnTo>
                    <a:pt x="1567660" y="71246"/>
                  </a:lnTo>
                  <a:lnTo>
                    <a:pt x="1548647" y="107205"/>
                  </a:lnTo>
                  <a:lnTo>
                    <a:pt x="1520697" y="115188"/>
                  </a:lnTo>
                  <a:lnTo>
                    <a:pt x="1509962" y="114307"/>
                  </a:lnTo>
                  <a:lnTo>
                    <a:pt x="1475422" y="83169"/>
                  </a:lnTo>
                  <a:lnTo>
                    <a:pt x="1472183" y="57531"/>
                  </a:lnTo>
                  <a:lnTo>
                    <a:pt x="1472993" y="43815"/>
                  </a:lnTo>
                  <a:lnTo>
                    <a:pt x="1492111" y="7929"/>
                  </a:lnTo>
                  <a:lnTo>
                    <a:pt x="1519935" y="0"/>
                  </a:lnTo>
                  <a:close/>
                </a:path>
                <a:path w="2112010" h="230504">
                  <a:moveTo>
                    <a:pt x="164972" y="0"/>
                  </a:moveTo>
                  <a:lnTo>
                    <a:pt x="194944" y="0"/>
                  </a:lnTo>
                  <a:lnTo>
                    <a:pt x="79628" y="230250"/>
                  </a:lnTo>
                  <a:lnTo>
                    <a:pt x="48768" y="230250"/>
                  </a:lnTo>
                  <a:lnTo>
                    <a:pt x="164972" y="0"/>
                  </a:lnTo>
                  <a:close/>
                </a:path>
                <a:path w="2112010" h="230504">
                  <a:moveTo>
                    <a:pt x="47751" y="0"/>
                  </a:moveTo>
                  <a:lnTo>
                    <a:pt x="83438" y="13969"/>
                  </a:lnTo>
                  <a:lnTo>
                    <a:pt x="96265" y="57531"/>
                  </a:lnTo>
                  <a:lnTo>
                    <a:pt x="95476" y="71246"/>
                  </a:lnTo>
                  <a:lnTo>
                    <a:pt x="76463" y="107205"/>
                  </a:lnTo>
                  <a:lnTo>
                    <a:pt x="48513" y="115188"/>
                  </a:lnTo>
                  <a:lnTo>
                    <a:pt x="37778" y="114307"/>
                  </a:lnTo>
                  <a:lnTo>
                    <a:pt x="3238" y="83169"/>
                  </a:lnTo>
                  <a:lnTo>
                    <a:pt x="0" y="57531"/>
                  </a:lnTo>
                  <a:lnTo>
                    <a:pt x="809" y="43815"/>
                  </a:lnTo>
                  <a:lnTo>
                    <a:pt x="19927" y="7929"/>
                  </a:lnTo>
                  <a:lnTo>
                    <a:pt x="4775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832624" y="5399278"/>
            <a:ext cx="7304405" cy="304800"/>
            <a:chOff x="832624" y="5399278"/>
            <a:chExt cx="7304405" cy="304800"/>
          </a:xfrm>
        </p:grpSpPr>
        <p:sp>
          <p:nvSpPr>
            <p:cNvPr id="75" name="object 75"/>
            <p:cNvSpPr/>
            <p:nvPr/>
          </p:nvSpPr>
          <p:spPr>
            <a:xfrm>
              <a:off x="841768" y="5408422"/>
              <a:ext cx="7183996" cy="28600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41768" y="5408422"/>
              <a:ext cx="7184390" cy="286385"/>
            </a:xfrm>
            <a:custGeom>
              <a:avLst/>
              <a:gdLst/>
              <a:ahLst/>
              <a:cxnLst/>
              <a:rect l="l" t="t" r="r" b="b"/>
              <a:pathLst>
                <a:path w="7184390" h="286385">
                  <a:moveTo>
                    <a:pt x="6695300" y="145922"/>
                  </a:moveTo>
                  <a:lnTo>
                    <a:pt x="6658216" y="154812"/>
                  </a:lnTo>
                  <a:lnTo>
                    <a:pt x="6650596" y="157225"/>
                  </a:lnTo>
                  <a:lnTo>
                    <a:pt x="6647040" y="159638"/>
                  </a:lnTo>
                  <a:lnTo>
                    <a:pt x="6641579" y="163575"/>
                  </a:lnTo>
                  <a:lnTo>
                    <a:pt x="6638912" y="168401"/>
                  </a:lnTo>
                  <a:lnTo>
                    <a:pt x="6638912" y="174370"/>
                  </a:lnTo>
                  <a:lnTo>
                    <a:pt x="6638912" y="180238"/>
                  </a:lnTo>
                  <a:lnTo>
                    <a:pt x="6641071" y="185305"/>
                  </a:lnTo>
                  <a:lnTo>
                    <a:pt x="6645389" y="189572"/>
                  </a:lnTo>
                  <a:lnTo>
                    <a:pt x="6649834" y="193840"/>
                  </a:lnTo>
                  <a:lnTo>
                    <a:pt x="6655422" y="195973"/>
                  </a:lnTo>
                  <a:lnTo>
                    <a:pt x="6662153" y="195973"/>
                  </a:lnTo>
                  <a:lnTo>
                    <a:pt x="6669646" y="195973"/>
                  </a:lnTo>
                  <a:lnTo>
                    <a:pt x="6693649" y="174624"/>
                  </a:lnTo>
                  <a:lnTo>
                    <a:pt x="6694792" y="171068"/>
                  </a:lnTo>
                  <a:lnTo>
                    <a:pt x="6695300" y="164337"/>
                  </a:lnTo>
                  <a:lnTo>
                    <a:pt x="6695300" y="154304"/>
                  </a:lnTo>
                  <a:lnTo>
                    <a:pt x="6695300" y="145922"/>
                  </a:lnTo>
                  <a:close/>
                </a:path>
                <a:path w="7184390" h="286385">
                  <a:moveTo>
                    <a:pt x="3222104" y="145922"/>
                  </a:moveTo>
                  <a:lnTo>
                    <a:pt x="3185020" y="154812"/>
                  </a:lnTo>
                  <a:lnTo>
                    <a:pt x="3177400" y="157225"/>
                  </a:lnTo>
                  <a:lnTo>
                    <a:pt x="3173844" y="159638"/>
                  </a:lnTo>
                  <a:lnTo>
                    <a:pt x="3168383" y="163575"/>
                  </a:lnTo>
                  <a:lnTo>
                    <a:pt x="3165716" y="168401"/>
                  </a:lnTo>
                  <a:lnTo>
                    <a:pt x="3165716" y="174370"/>
                  </a:lnTo>
                  <a:lnTo>
                    <a:pt x="3165716" y="180238"/>
                  </a:lnTo>
                  <a:lnTo>
                    <a:pt x="3167875" y="185305"/>
                  </a:lnTo>
                  <a:lnTo>
                    <a:pt x="3172193" y="189572"/>
                  </a:lnTo>
                  <a:lnTo>
                    <a:pt x="3176638" y="193840"/>
                  </a:lnTo>
                  <a:lnTo>
                    <a:pt x="3182226" y="195973"/>
                  </a:lnTo>
                  <a:lnTo>
                    <a:pt x="3188957" y="195973"/>
                  </a:lnTo>
                  <a:lnTo>
                    <a:pt x="3196450" y="195973"/>
                  </a:lnTo>
                  <a:lnTo>
                    <a:pt x="3220453" y="174624"/>
                  </a:lnTo>
                  <a:lnTo>
                    <a:pt x="3221596" y="171068"/>
                  </a:lnTo>
                  <a:lnTo>
                    <a:pt x="3222104" y="164337"/>
                  </a:lnTo>
                  <a:lnTo>
                    <a:pt x="3222104" y="154304"/>
                  </a:lnTo>
                  <a:lnTo>
                    <a:pt x="3222104" y="145922"/>
                  </a:lnTo>
                  <a:close/>
                </a:path>
                <a:path w="7184390" h="286385">
                  <a:moveTo>
                    <a:pt x="4115168" y="138810"/>
                  </a:moveTo>
                  <a:lnTo>
                    <a:pt x="4110723" y="138810"/>
                  </a:lnTo>
                  <a:lnTo>
                    <a:pt x="4107294" y="140588"/>
                  </a:lnTo>
                  <a:lnTo>
                    <a:pt x="4100055" y="172719"/>
                  </a:lnTo>
                  <a:lnTo>
                    <a:pt x="4100364" y="182498"/>
                  </a:lnTo>
                  <a:lnTo>
                    <a:pt x="4110850" y="206679"/>
                  </a:lnTo>
                  <a:lnTo>
                    <a:pt x="4115168" y="206679"/>
                  </a:lnTo>
                  <a:lnTo>
                    <a:pt x="4119740" y="206679"/>
                  </a:lnTo>
                  <a:lnTo>
                    <a:pt x="4130408" y="172719"/>
                  </a:lnTo>
                  <a:lnTo>
                    <a:pt x="4130100" y="163004"/>
                  </a:lnTo>
                  <a:lnTo>
                    <a:pt x="4119740" y="138810"/>
                  </a:lnTo>
                  <a:lnTo>
                    <a:pt x="4115168" y="138810"/>
                  </a:lnTo>
                  <a:close/>
                </a:path>
                <a:path w="7184390" h="286385">
                  <a:moveTo>
                    <a:pt x="4115549" y="115315"/>
                  </a:moveTo>
                  <a:lnTo>
                    <a:pt x="4156502" y="137431"/>
                  </a:lnTo>
                  <a:lnTo>
                    <a:pt x="4163682" y="172846"/>
                  </a:lnTo>
                  <a:lnTo>
                    <a:pt x="4162892" y="186654"/>
                  </a:lnTo>
                  <a:lnTo>
                    <a:pt x="4143880" y="222693"/>
                  </a:lnTo>
                  <a:lnTo>
                    <a:pt x="4115930" y="230644"/>
                  </a:lnTo>
                  <a:lnTo>
                    <a:pt x="4105194" y="229761"/>
                  </a:lnTo>
                  <a:lnTo>
                    <a:pt x="4070654" y="198531"/>
                  </a:lnTo>
                  <a:lnTo>
                    <a:pt x="4067416" y="172846"/>
                  </a:lnTo>
                  <a:lnTo>
                    <a:pt x="4068225" y="159184"/>
                  </a:lnTo>
                  <a:lnTo>
                    <a:pt x="4087367" y="123245"/>
                  </a:lnTo>
                  <a:lnTo>
                    <a:pt x="4115549" y="115315"/>
                  </a:lnTo>
                  <a:close/>
                </a:path>
                <a:path w="7184390" h="286385">
                  <a:moveTo>
                    <a:pt x="4578337" y="94360"/>
                  </a:moveTo>
                  <a:lnTo>
                    <a:pt x="4542491" y="122078"/>
                  </a:lnTo>
                  <a:lnTo>
                    <a:pt x="4539729" y="142874"/>
                  </a:lnTo>
                  <a:lnTo>
                    <a:pt x="4540419" y="153920"/>
                  </a:lnTo>
                  <a:lnTo>
                    <a:pt x="4563271" y="188221"/>
                  </a:lnTo>
                  <a:lnTo>
                    <a:pt x="4578337" y="191350"/>
                  </a:lnTo>
                  <a:lnTo>
                    <a:pt x="4586195" y="190569"/>
                  </a:lnTo>
                  <a:lnTo>
                    <a:pt x="4614167" y="163512"/>
                  </a:lnTo>
                  <a:lnTo>
                    <a:pt x="4616945" y="142493"/>
                  </a:lnTo>
                  <a:lnTo>
                    <a:pt x="4616252" y="131560"/>
                  </a:lnTo>
                  <a:lnTo>
                    <a:pt x="4593386" y="97440"/>
                  </a:lnTo>
                  <a:lnTo>
                    <a:pt x="4578337" y="94360"/>
                  </a:lnTo>
                  <a:close/>
                </a:path>
                <a:path w="7184390" h="286385">
                  <a:moveTo>
                    <a:pt x="1509001" y="94360"/>
                  </a:moveTo>
                  <a:lnTo>
                    <a:pt x="1473155" y="122078"/>
                  </a:lnTo>
                  <a:lnTo>
                    <a:pt x="1470393" y="142874"/>
                  </a:lnTo>
                  <a:lnTo>
                    <a:pt x="1471083" y="153920"/>
                  </a:lnTo>
                  <a:lnTo>
                    <a:pt x="1493935" y="188221"/>
                  </a:lnTo>
                  <a:lnTo>
                    <a:pt x="1509001" y="191350"/>
                  </a:lnTo>
                  <a:lnTo>
                    <a:pt x="1516859" y="190569"/>
                  </a:lnTo>
                  <a:lnTo>
                    <a:pt x="1544831" y="163512"/>
                  </a:lnTo>
                  <a:lnTo>
                    <a:pt x="1547609" y="142493"/>
                  </a:lnTo>
                  <a:lnTo>
                    <a:pt x="1546916" y="131560"/>
                  </a:lnTo>
                  <a:lnTo>
                    <a:pt x="1524050" y="97440"/>
                  </a:lnTo>
                  <a:lnTo>
                    <a:pt x="1509001" y="94360"/>
                  </a:lnTo>
                  <a:close/>
                </a:path>
                <a:path w="7184390" h="286385">
                  <a:moveTo>
                    <a:pt x="311175" y="94360"/>
                  </a:moveTo>
                  <a:lnTo>
                    <a:pt x="275269" y="122078"/>
                  </a:lnTo>
                  <a:lnTo>
                    <a:pt x="272478" y="142874"/>
                  </a:lnTo>
                  <a:lnTo>
                    <a:pt x="273176" y="153920"/>
                  </a:lnTo>
                  <a:lnTo>
                    <a:pt x="296103" y="188221"/>
                  </a:lnTo>
                  <a:lnTo>
                    <a:pt x="311175" y="191350"/>
                  </a:lnTo>
                  <a:lnTo>
                    <a:pt x="319028" y="190569"/>
                  </a:lnTo>
                  <a:lnTo>
                    <a:pt x="346948" y="163512"/>
                  </a:lnTo>
                  <a:lnTo>
                    <a:pt x="349719" y="142493"/>
                  </a:lnTo>
                  <a:lnTo>
                    <a:pt x="349026" y="131560"/>
                  </a:lnTo>
                  <a:lnTo>
                    <a:pt x="326223" y="97440"/>
                  </a:lnTo>
                  <a:lnTo>
                    <a:pt x="311175" y="94360"/>
                  </a:lnTo>
                  <a:close/>
                </a:path>
                <a:path w="7184390" h="286385">
                  <a:moveTo>
                    <a:pt x="7111352" y="92201"/>
                  </a:moveTo>
                  <a:lnTo>
                    <a:pt x="7102208" y="92201"/>
                  </a:lnTo>
                  <a:lnTo>
                    <a:pt x="7094715" y="95503"/>
                  </a:lnTo>
                  <a:lnTo>
                    <a:pt x="7079983" y="129285"/>
                  </a:lnTo>
                  <a:lnTo>
                    <a:pt x="7142467" y="129285"/>
                  </a:lnTo>
                  <a:lnTo>
                    <a:pt x="7119861" y="92201"/>
                  </a:lnTo>
                  <a:lnTo>
                    <a:pt x="7111352" y="92201"/>
                  </a:lnTo>
                  <a:close/>
                </a:path>
                <a:path w="7184390" h="286385">
                  <a:moveTo>
                    <a:pt x="6852018" y="92201"/>
                  </a:moveTo>
                  <a:lnTo>
                    <a:pt x="6819458" y="118665"/>
                  </a:lnTo>
                  <a:lnTo>
                    <a:pt x="6816966" y="139445"/>
                  </a:lnTo>
                  <a:lnTo>
                    <a:pt x="6817444" y="150925"/>
                  </a:lnTo>
                  <a:lnTo>
                    <a:pt x="6837365" y="188233"/>
                  </a:lnTo>
                  <a:lnTo>
                    <a:pt x="6853542" y="192392"/>
                  </a:lnTo>
                  <a:lnTo>
                    <a:pt x="6860233" y="191653"/>
                  </a:lnTo>
                  <a:lnTo>
                    <a:pt x="6886326" y="155161"/>
                  </a:lnTo>
                  <a:lnTo>
                    <a:pt x="6886943" y="143255"/>
                  </a:lnTo>
                  <a:lnTo>
                    <a:pt x="6886326" y="130663"/>
                  </a:lnTo>
                  <a:lnTo>
                    <a:pt x="6865924" y="95234"/>
                  </a:lnTo>
                  <a:lnTo>
                    <a:pt x="6852018" y="92201"/>
                  </a:lnTo>
                  <a:close/>
                </a:path>
                <a:path w="7184390" h="286385">
                  <a:moveTo>
                    <a:pt x="6260960" y="92201"/>
                  </a:moveTo>
                  <a:lnTo>
                    <a:pt x="6251816" y="92201"/>
                  </a:lnTo>
                  <a:lnTo>
                    <a:pt x="6244323" y="95503"/>
                  </a:lnTo>
                  <a:lnTo>
                    <a:pt x="6229591" y="129285"/>
                  </a:lnTo>
                  <a:lnTo>
                    <a:pt x="6292075" y="129285"/>
                  </a:lnTo>
                  <a:lnTo>
                    <a:pt x="6269469" y="92201"/>
                  </a:lnTo>
                  <a:lnTo>
                    <a:pt x="6260960" y="92201"/>
                  </a:lnTo>
                  <a:close/>
                </a:path>
                <a:path w="7184390" h="286385">
                  <a:moveTo>
                    <a:pt x="5905868" y="92201"/>
                  </a:moveTo>
                  <a:lnTo>
                    <a:pt x="5896724" y="92201"/>
                  </a:lnTo>
                  <a:lnTo>
                    <a:pt x="5889231" y="95503"/>
                  </a:lnTo>
                  <a:lnTo>
                    <a:pt x="5874499" y="129285"/>
                  </a:lnTo>
                  <a:lnTo>
                    <a:pt x="5936983" y="129285"/>
                  </a:lnTo>
                  <a:lnTo>
                    <a:pt x="5914377" y="92201"/>
                  </a:lnTo>
                  <a:lnTo>
                    <a:pt x="5905868" y="92201"/>
                  </a:lnTo>
                  <a:close/>
                </a:path>
                <a:path w="7184390" h="286385">
                  <a:moveTo>
                    <a:pt x="5296268" y="92201"/>
                  </a:moveTo>
                  <a:lnTo>
                    <a:pt x="5287124" y="92201"/>
                  </a:lnTo>
                  <a:lnTo>
                    <a:pt x="5279631" y="95503"/>
                  </a:lnTo>
                  <a:lnTo>
                    <a:pt x="5264899" y="129285"/>
                  </a:lnTo>
                  <a:lnTo>
                    <a:pt x="5327383" y="129285"/>
                  </a:lnTo>
                  <a:lnTo>
                    <a:pt x="5304777" y="92201"/>
                  </a:lnTo>
                  <a:lnTo>
                    <a:pt x="5296268" y="92201"/>
                  </a:lnTo>
                  <a:close/>
                </a:path>
                <a:path w="7184390" h="286385">
                  <a:moveTo>
                    <a:pt x="3558273" y="92201"/>
                  </a:moveTo>
                  <a:lnTo>
                    <a:pt x="3525840" y="118824"/>
                  </a:lnTo>
                  <a:lnTo>
                    <a:pt x="3523348" y="139445"/>
                  </a:lnTo>
                  <a:lnTo>
                    <a:pt x="3523778" y="151233"/>
                  </a:lnTo>
                  <a:lnTo>
                    <a:pt x="3542430" y="188302"/>
                  </a:lnTo>
                  <a:lnTo>
                    <a:pt x="3558527" y="192392"/>
                  </a:lnTo>
                  <a:lnTo>
                    <a:pt x="3565502" y="191625"/>
                  </a:lnTo>
                  <a:lnTo>
                    <a:pt x="3592684" y="154887"/>
                  </a:lnTo>
                  <a:lnTo>
                    <a:pt x="3593325" y="143382"/>
                  </a:lnTo>
                  <a:lnTo>
                    <a:pt x="3592706" y="130716"/>
                  </a:lnTo>
                  <a:lnTo>
                    <a:pt x="3572275" y="95234"/>
                  </a:lnTo>
                  <a:lnTo>
                    <a:pt x="3558273" y="92201"/>
                  </a:lnTo>
                  <a:close/>
                </a:path>
                <a:path w="7184390" h="286385">
                  <a:moveTo>
                    <a:pt x="1940420" y="92201"/>
                  </a:moveTo>
                  <a:lnTo>
                    <a:pt x="1931276" y="92201"/>
                  </a:lnTo>
                  <a:lnTo>
                    <a:pt x="1923783" y="95503"/>
                  </a:lnTo>
                  <a:lnTo>
                    <a:pt x="1909051" y="129285"/>
                  </a:lnTo>
                  <a:lnTo>
                    <a:pt x="1971535" y="129285"/>
                  </a:lnTo>
                  <a:lnTo>
                    <a:pt x="1948929" y="92201"/>
                  </a:lnTo>
                  <a:lnTo>
                    <a:pt x="1940420" y="92201"/>
                  </a:lnTo>
                  <a:close/>
                </a:path>
                <a:path w="7184390" h="286385">
                  <a:moveTo>
                    <a:pt x="1685912" y="92201"/>
                  </a:moveTo>
                  <a:lnTo>
                    <a:pt x="1676768" y="92201"/>
                  </a:lnTo>
                  <a:lnTo>
                    <a:pt x="1669275" y="95503"/>
                  </a:lnTo>
                  <a:lnTo>
                    <a:pt x="1654543" y="129285"/>
                  </a:lnTo>
                  <a:lnTo>
                    <a:pt x="1717027" y="129285"/>
                  </a:lnTo>
                  <a:lnTo>
                    <a:pt x="1694421" y="92201"/>
                  </a:lnTo>
                  <a:lnTo>
                    <a:pt x="1685912" y="92201"/>
                  </a:lnTo>
                  <a:close/>
                </a:path>
                <a:path w="7184390" h="286385">
                  <a:moveTo>
                    <a:pt x="1200645" y="92201"/>
                  </a:moveTo>
                  <a:lnTo>
                    <a:pt x="1168212" y="118824"/>
                  </a:lnTo>
                  <a:lnTo>
                    <a:pt x="1165720" y="139445"/>
                  </a:lnTo>
                  <a:lnTo>
                    <a:pt x="1166150" y="151233"/>
                  </a:lnTo>
                  <a:lnTo>
                    <a:pt x="1184817" y="188302"/>
                  </a:lnTo>
                  <a:lnTo>
                    <a:pt x="1201026" y="192392"/>
                  </a:lnTo>
                  <a:lnTo>
                    <a:pt x="1207927" y="191625"/>
                  </a:lnTo>
                  <a:lnTo>
                    <a:pt x="1235056" y="154887"/>
                  </a:lnTo>
                  <a:lnTo>
                    <a:pt x="1235697" y="143382"/>
                  </a:lnTo>
                  <a:lnTo>
                    <a:pt x="1235078" y="130716"/>
                  </a:lnTo>
                  <a:lnTo>
                    <a:pt x="1214647" y="95234"/>
                  </a:lnTo>
                  <a:lnTo>
                    <a:pt x="1200645" y="92201"/>
                  </a:lnTo>
                  <a:close/>
                </a:path>
                <a:path w="7184390" h="286385">
                  <a:moveTo>
                    <a:pt x="6346812" y="63753"/>
                  </a:moveTo>
                  <a:lnTo>
                    <a:pt x="6387325" y="63753"/>
                  </a:lnTo>
                  <a:lnTo>
                    <a:pt x="6417043" y="167385"/>
                  </a:lnTo>
                  <a:lnTo>
                    <a:pt x="6444221" y="63753"/>
                  </a:lnTo>
                  <a:lnTo>
                    <a:pt x="6484607" y="63753"/>
                  </a:lnTo>
                  <a:lnTo>
                    <a:pt x="6510896" y="167385"/>
                  </a:lnTo>
                  <a:lnTo>
                    <a:pt x="6541122" y="63753"/>
                  </a:lnTo>
                  <a:lnTo>
                    <a:pt x="6582397" y="63753"/>
                  </a:lnTo>
                  <a:lnTo>
                    <a:pt x="6531597" y="221868"/>
                  </a:lnTo>
                  <a:lnTo>
                    <a:pt x="6491465" y="221868"/>
                  </a:lnTo>
                  <a:lnTo>
                    <a:pt x="6464160" y="120268"/>
                  </a:lnTo>
                  <a:lnTo>
                    <a:pt x="6437363" y="221868"/>
                  </a:lnTo>
                  <a:lnTo>
                    <a:pt x="6396723" y="221868"/>
                  </a:lnTo>
                  <a:lnTo>
                    <a:pt x="6346812" y="63753"/>
                  </a:lnTo>
                  <a:close/>
                </a:path>
                <a:path w="7184390" h="286385">
                  <a:moveTo>
                    <a:pt x="5382120" y="63753"/>
                  </a:moveTo>
                  <a:lnTo>
                    <a:pt x="5422633" y="63753"/>
                  </a:lnTo>
                  <a:lnTo>
                    <a:pt x="5452351" y="167385"/>
                  </a:lnTo>
                  <a:lnTo>
                    <a:pt x="5479529" y="63753"/>
                  </a:lnTo>
                  <a:lnTo>
                    <a:pt x="5519915" y="63753"/>
                  </a:lnTo>
                  <a:lnTo>
                    <a:pt x="5546204" y="167385"/>
                  </a:lnTo>
                  <a:lnTo>
                    <a:pt x="5576430" y="63753"/>
                  </a:lnTo>
                  <a:lnTo>
                    <a:pt x="5617705" y="63753"/>
                  </a:lnTo>
                  <a:lnTo>
                    <a:pt x="5566905" y="221868"/>
                  </a:lnTo>
                  <a:lnTo>
                    <a:pt x="5526773" y="221868"/>
                  </a:lnTo>
                  <a:lnTo>
                    <a:pt x="5499468" y="120268"/>
                  </a:lnTo>
                  <a:lnTo>
                    <a:pt x="5472671" y="221868"/>
                  </a:lnTo>
                  <a:lnTo>
                    <a:pt x="5432031" y="221868"/>
                  </a:lnTo>
                  <a:lnTo>
                    <a:pt x="5382120" y="63753"/>
                  </a:lnTo>
                  <a:close/>
                </a:path>
                <a:path w="7184390" h="286385">
                  <a:moveTo>
                    <a:pt x="2859011" y="63753"/>
                  </a:moveTo>
                  <a:lnTo>
                    <a:pt x="2903588" y="63753"/>
                  </a:lnTo>
                  <a:lnTo>
                    <a:pt x="2941307" y="176021"/>
                  </a:lnTo>
                  <a:lnTo>
                    <a:pt x="2978264" y="63753"/>
                  </a:lnTo>
                  <a:lnTo>
                    <a:pt x="3021571" y="63753"/>
                  </a:lnTo>
                  <a:lnTo>
                    <a:pt x="2965818" y="215912"/>
                  </a:lnTo>
                  <a:lnTo>
                    <a:pt x="2955785" y="243446"/>
                  </a:lnTo>
                  <a:lnTo>
                    <a:pt x="2933814" y="276415"/>
                  </a:lnTo>
                  <a:lnTo>
                    <a:pt x="2904477" y="286003"/>
                  </a:lnTo>
                  <a:lnTo>
                    <a:pt x="2896603" y="286003"/>
                  </a:lnTo>
                  <a:lnTo>
                    <a:pt x="2888475" y="286003"/>
                  </a:lnTo>
                  <a:lnTo>
                    <a:pt x="2880601" y="285165"/>
                  </a:lnTo>
                  <a:lnTo>
                    <a:pt x="2872854" y="283476"/>
                  </a:lnTo>
                  <a:lnTo>
                    <a:pt x="2869171" y="250736"/>
                  </a:lnTo>
                  <a:lnTo>
                    <a:pt x="2875775" y="252031"/>
                  </a:lnTo>
                  <a:lnTo>
                    <a:pt x="2881617" y="252666"/>
                  </a:lnTo>
                  <a:lnTo>
                    <a:pt x="2886951" y="252666"/>
                  </a:lnTo>
                  <a:lnTo>
                    <a:pt x="2896603" y="252666"/>
                  </a:lnTo>
                  <a:lnTo>
                    <a:pt x="2903842" y="249821"/>
                  </a:lnTo>
                  <a:lnTo>
                    <a:pt x="2908414" y="244119"/>
                  </a:lnTo>
                  <a:lnTo>
                    <a:pt x="2913113" y="238404"/>
                  </a:lnTo>
                  <a:lnTo>
                    <a:pt x="2916669" y="231139"/>
                  </a:lnTo>
                  <a:lnTo>
                    <a:pt x="2919209" y="222313"/>
                  </a:lnTo>
                  <a:lnTo>
                    <a:pt x="2859011" y="63753"/>
                  </a:lnTo>
                  <a:close/>
                </a:path>
                <a:path w="7184390" h="286385">
                  <a:moveTo>
                    <a:pt x="2691371" y="63753"/>
                  </a:moveTo>
                  <a:lnTo>
                    <a:pt x="2733281" y="63753"/>
                  </a:lnTo>
                  <a:lnTo>
                    <a:pt x="2733281" y="221868"/>
                  </a:lnTo>
                  <a:lnTo>
                    <a:pt x="2691371" y="221868"/>
                  </a:lnTo>
                  <a:lnTo>
                    <a:pt x="2691371" y="63753"/>
                  </a:lnTo>
                  <a:close/>
                </a:path>
                <a:path w="7184390" h="286385">
                  <a:moveTo>
                    <a:pt x="2436863" y="63753"/>
                  </a:moveTo>
                  <a:lnTo>
                    <a:pt x="2478773" y="63753"/>
                  </a:lnTo>
                  <a:lnTo>
                    <a:pt x="2478773" y="221868"/>
                  </a:lnTo>
                  <a:lnTo>
                    <a:pt x="2436863" y="221868"/>
                  </a:lnTo>
                  <a:lnTo>
                    <a:pt x="2436863" y="63753"/>
                  </a:lnTo>
                  <a:close/>
                </a:path>
                <a:path w="7184390" h="286385">
                  <a:moveTo>
                    <a:pt x="946391" y="63753"/>
                  </a:moveTo>
                  <a:lnTo>
                    <a:pt x="990968" y="63753"/>
                  </a:lnTo>
                  <a:lnTo>
                    <a:pt x="1028687" y="176021"/>
                  </a:lnTo>
                  <a:lnTo>
                    <a:pt x="1065644" y="63753"/>
                  </a:lnTo>
                  <a:lnTo>
                    <a:pt x="1108951" y="63753"/>
                  </a:lnTo>
                  <a:lnTo>
                    <a:pt x="1053198" y="215912"/>
                  </a:lnTo>
                  <a:lnTo>
                    <a:pt x="1043165" y="243446"/>
                  </a:lnTo>
                  <a:lnTo>
                    <a:pt x="1021194" y="276415"/>
                  </a:lnTo>
                  <a:lnTo>
                    <a:pt x="991857" y="286003"/>
                  </a:lnTo>
                  <a:lnTo>
                    <a:pt x="983983" y="286003"/>
                  </a:lnTo>
                  <a:lnTo>
                    <a:pt x="975855" y="286003"/>
                  </a:lnTo>
                  <a:lnTo>
                    <a:pt x="967981" y="285165"/>
                  </a:lnTo>
                  <a:lnTo>
                    <a:pt x="960234" y="283476"/>
                  </a:lnTo>
                  <a:lnTo>
                    <a:pt x="956551" y="250736"/>
                  </a:lnTo>
                  <a:lnTo>
                    <a:pt x="963155" y="252031"/>
                  </a:lnTo>
                  <a:lnTo>
                    <a:pt x="968997" y="252666"/>
                  </a:lnTo>
                  <a:lnTo>
                    <a:pt x="974331" y="252666"/>
                  </a:lnTo>
                  <a:lnTo>
                    <a:pt x="983983" y="252666"/>
                  </a:lnTo>
                  <a:lnTo>
                    <a:pt x="991222" y="249821"/>
                  </a:lnTo>
                  <a:lnTo>
                    <a:pt x="995794" y="244119"/>
                  </a:lnTo>
                  <a:lnTo>
                    <a:pt x="1000493" y="238404"/>
                  </a:lnTo>
                  <a:lnTo>
                    <a:pt x="1004049" y="231139"/>
                  </a:lnTo>
                  <a:lnTo>
                    <a:pt x="1006589" y="222313"/>
                  </a:lnTo>
                  <a:lnTo>
                    <a:pt x="946391" y="63753"/>
                  </a:lnTo>
                  <a:close/>
                </a:path>
                <a:path w="7184390" h="286385">
                  <a:moveTo>
                    <a:pt x="7108812" y="60197"/>
                  </a:moveTo>
                  <a:lnTo>
                    <a:pt x="7153317" y="73324"/>
                  </a:lnTo>
                  <a:lnTo>
                    <a:pt x="7179503" y="113014"/>
                  </a:lnTo>
                  <a:lnTo>
                    <a:pt x="7183996" y="154939"/>
                  </a:lnTo>
                  <a:lnTo>
                    <a:pt x="7079221" y="154939"/>
                  </a:lnTo>
                  <a:lnTo>
                    <a:pt x="7080003" y="163678"/>
                  </a:lnTo>
                  <a:lnTo>
                    <a:pt x="7106452" y="193535"/>
                  </a:lnTo>
                  <a:lnTo>
                    <a:pt x="7113384" y="194182"/>
                  </a:lnTo>
                  <a:lnTo>
                    <a:pt x="7119988" y="194182"/>
                  </a:lnTo>
                  <a:lnTo>
                    <a:pt x="7140054" y="171576"/>
                  </a:lnTo>
                  <a:lnTo>
                    <a:pt x="7181710" y="178561"/>
                  </a:lnTo>
                  <a:lnTo>
                    <a:pt x="7156310" y="213461"/>
                  </a:lnTo>
                  <a:lnTo>
                    <a:pt x="7113003" y="225437"/>
                  </a:lnTo>
                  <a:lnTo>
                    <a:pt x="7093689" y="223754"/>
                  </a:lnTo>
                  <a:lnTo>
                    <a:pt x="7051916" y="198500"/>
                  </a:lnTo>
                  <a:lnTo>
                    <a:pt x="7037271" y="159776"/>
                  </a:lnTo>
                  <a:lnTo>
                    <a:pt x="7036295" y="144017"/>
                  </a:lnTo>
                  <a:lnTo>
                    <a:pt x="7037581" y="125448"/>
                  </a:lnTo>
                  <a:lnTo>
                    <a:pt x="7056869" y="82549"/>
                  </a:lnTo>
                  <a:lnTo>
                    <a:pt x="7093784" y="61600"/>
                  </a:lnTo>
                  <a:lnTo>
                    <a:pt x="7108812" y="60197"/>
                  </a:lnTo>
                  <a:close/>
                </a:path>
                <a:path w="7184390" h="286385">
                  <a:moveTo>
                    <a:pt x="6669900" y="60197"/>
                  </a:moveTo>
                  <a:lnTo>
                    <a:pt x="6711556" y="66801"/>
                  </a:lnTo>
                  <a:lnTo>
                    <a:pt x="6734956" y="98139"/>
                  </a:lnTo>
                  <a:lnTo>
                    <a:pt x="6736321" y="121157"/>
                  </a:lnTo>
                  <a:lnTo>
                    <a:pt x="6735940" y="169925"/>
                  </a:lnTo>
                  <a:lnTo>
                    <a:pt x="6736061" y="179660"/>
                  </a:lnTo>
                  <a:lnTo>
                    <a:pt x="6745465" y="221868"/>
                  </a:lnTo>
                  <a:lnTo>
                    <a:pt x="6704063" y="221868"/>
                  </a:lnTo>
                  <a:lnTo>
                    <a:pt x="6703047" y="219087"/>
                  </a:lnTo>
                  <a:lnTo>
                    <a:pt x="6701650" y="214972"/>
                  </a:lnTo>
                  <a:lnTo>
                    <a:pt x="6699999" y="209511"/>
                  </a:lnTo>
                  <a:lnTo>
                    <a:pt x="6699364" y="207035"/>
                  </a:lnTo>
                  <a:lnTo>
                    <a:pt x="6698856" y="205397"/>
                  </a:lnTo>
                  <a:lnTo>
                    <a:pt x="6698602" y="204596"/>
                  </a:lnTo>
                  <a:lnTo>
                    <a:pt x="6693153" y="209481"/>
                  </a:lnTo>
                  <a:lnTo>
                    <a:pt x="6687489" y="213714"/>
                  </a:lnTo>
                  <a:lnTo>
                    <a:pt x="6649580" y="225437"/>
                  </a:lnTo>
                  <a:lnTo>
                    <a:pt x="6638031" y="224609"/>
                  </a:lnTo>
                  <a:lnTo>
                    <a:pt x="6604951" y="205133"/>
                  </a:lnTo>
                  <a:lnTo>
                    <a:pt x="6597129" y="178688"/>
                  </a:lnTo>
                  <a:lnTo>
                    <a:pt x="6597129" y="169798"/>
                  </a:lnTo>
                  <a:lnTo>
                    <a:pt x="6599161" y="161797"/>
                  </a:lnTo>
                  <a:lnTo>
                    <a:pt x="6603479" y="154812"/>
                  </a:lnTo>
                  <a:lnTo>
                    <a:pt x="6607797" y="147827"/>
                  </a:lnTo>
                  <a:lnTo>
                    <a:pt x="6644442" y="131200"/>
                  </a:lnTo>
                  <a:lnTo>
                    <a:pt x="6668207" y="126317"/>
                  </a:lnTo>
                  <a:lnTo>
                    <a:pt x="6679504" y="123697"/>
                  </a:lnTo>
                  <a:lnTo>
                    <a:pt x="6688539" y="121173"/>
                  </a:lnTo>
                  <a:lnTo>
                    <a:pt x="6695300" y="118744"/>
                  </a:lnTo>
                  <a:lnTo>
                    <a:pt x="6695300" y="114553"/>
                  </a:lnTo>
                  <a:lnTo>
                    <a:pt x="6695300" y="106552"/>
                  </a:lnTo>
                  <a:lnTo>
                    <a:pt x="6693268" y="100837"/>
                  </a:lnTo>
                  <a:lnTo>
                    <a:pt x="6689331" y="97408"/>
                  </a:lnTo>
                  <a:lnTo>
                    <a:pt x="6685394" y="93979"/>
                  </a:lnTo>
                  <a:lnTo>
                    <a:pt x="6677901" y="92201"/>
                  </a:lnTo>
                  <a:lnTo>
                    <a:pt x="6666852" y="92201"/>
                  </a:lnTo>
                  <a:lnTo>
                    <a:pt x="6659486" y="92201"/>
                  </a:lnTo>
                  <a:lnTo>
                    <a:pt x="6639293" y="112013"/>
                  </a:lnTo>
                  <a:lnTo>
                    <a:pt x="6601447" y="105155"/>
                  </a:lnTo>
                  <a:lnTo>
                    <a:pt x="6623418" y="71246"/>
                  </a:lnTo>
                  <a:lnTo>
                    <a:pt x="6655422" y="60888"/>
                  </a:lnTo>
                  <a:lnTo>
                    <a:pt x="6669900" y="60197"/>
                  </a:lnTo>
                  <a:close/>
                </a:path>
                <a:path w="7184390" h="286385">
                  <a:moveTo>
                    <a:pt x="6258420" y="60197"/>
                  </a:moveTo>
                  <a:lnTo>
                    <a:pt x="6302925" y="73324"/>
                  </a:lnTo>
                  <a:lnTo>
                    <a:pt x="6329111" y="113014"/>
                  </a:lnTo>
                  <a:lnTo>
                    <a:pt x="6333604" y="154939"/>
                  </a:lnTo>
                  <a:lnTo>
                    <a:pt x="6228829" y="154939"/>
                  </a:lnTo>
                  <a:lnTo>
                    <a:pt x="6229611" y="163678"/>
                  </a:lnTo>
                  <a:lnTo>
                    <a:pt x="6256060" y="193535"/>
                  </a:lnTo>
                  <a:lnTo>
                    <a:pt x="6262992" y="194182"/>
                  </a:lnTo>
                  <a:lnTo>
                    <a:pt x="6269596" y="194182"/>
                  </a:lnTo>
                  <a:lnTo>
                    <a:pt x="6275057" y="192392"/>
                  </a:lnTo>
                  <a:lnTo>
                    <a:pt x="6279502" y="188823"/>
                  </a:lnTo>
                  <a:lnTo>
                    <a:pt x="6283947" y="185254"/>
                  </a:lnTo>
                  <a:lnTo>
                    <a:pt x="6287376" y="179450"/>
                  </a:lnTo>
                  <a:lnTo>
                    <a:pt x="6289662" y="171576"/>
                  </a:lnTo>
                  <a:lnTo>
                    <a:pt x="6331318" y="178561"/>
                  </a:lnTo>
                  <a:lnTo>
                    <a:pt x="6305918" y="213461"/>
                  </a:lnTo>
                  <a:lnTo>
                    <a:pt x="6262611" y="225437"/>
                  </a:lnTo>
                  <a:lnTo>
                    <a:pt x="6243297" y="223754"/>
                  </a:lnTo>
                  <a:lnTo>
                    <a:pt x="6201524" y="198500"/>
                  </a:lnTo>
                  <a:lnTo>
                    <a:pt x="6186879" y="159776"/>
                  </a:lnTo>
                  <a:lnTo>
                    <a:pt x="6185903" y="144017"/>
                  </a:lnTo>
                  <a:lnTo>
                    <a:pt x="6187189" y="125448"/>
                  </a:lnTo>
                  <a:lnTo>
                    <a:pt x="6206477" y="82549"/>
                  </a:lnTo>
                  <a:lnTo>
                    <a:pt x="6243392" y="61600"/>
                  </a:lnTo>
                  <a:lnTo>
                    <a:pt x="6258420" y="60197"/>
                  </a:lnTo>
                  <a:close/>
                </a:path>
                <a:path w="7184390" h="286385">
                  <a:moveTo>
                    <a:pt x="6102845" y="60197"/>
                  </a:moveTo>
                  <a:lnTo>
                    <a:pt x="6141580" y="72770"/>
                  </a:lnTo>
                  <a:lnTo>
                    <a:pt x="6145517" y="77977"/>
                  </a:lnTo>
                  <a:lnTo>
                    <a:pt x="6149454" y="83057"/>
                  </a:lnTo>
                  <a:lnTo>
                    <a:pt x="6155931" y="123697"/>
                  </a:lnTo>
                  <a:lnTo>
                    <a:pt x="6155931" y="221868"/>
                  </a:lnTo>
                  <a:lnTo>
                    <a:pt x="6114148" y="221868"/>
                  </a:lnTo>
                  <a:lnTo>
                    <a:pt x="6114148" y="141223"/>
                  </a:lnTo>
                  <a:lnTo>
                    <a:pt x="6113981" y="129526"/>
                  </a:lnTo>
                  <a:lnTo>
                    <a:pt x="6102718" y="96392"/>
                  </a:lnTo>
                  <a:lnTo>
                    <a:pt x="6098781" y="93598"/>
                  </a:lnTo>
                  <a:lnTo>
                    <a:pt x="6093955" y="92201"/>
                  </a:lnTo>
                  <a:lnTo>
                    <a:pt x="6088240" y="92201"/>
                  </a:lnTo>
                  <a:lnTo>
                    <a:pt x="6081001" y="92201"/>
                  </a:lnTo>
                  <a:lnTo>
                    <a:pt x="6074524" y="94233"/>
                  </a:lnTo>
                  <a:lnTo>
                    <a:pt x="6068809" y="98170"/>
                  </a:lnTo>
                  <a:lnTo>
                    <a:pt x="6062967" y="102107"/>
                  </a:lnTo>
                  <a:lnTo>
                    <a:pt x="6053696" y="150240"/>
                  </a:lnTo>
                  <a:lnTo>
                    <a:pt x="6053696" y="221868"/>
                  </a:lnTo>
                  <a:lnTo>
                    <a:pt x="6011913" y="221868"/>
                  </a:lnTo>
                  <a:lnTo>
                    <a:pt x="6011913" y="63753"/>
                  </a:lnTo>
                  <a:lnTo>
                    <a:pt x="6050775" y="63753"/>
                  </a:lnTo>
                  <a:lnTo>
                    <a:pt x="6050775" y="86994"/>
                  </a:lnTo>
                  <a:lnTo>
                    <a:pt x="6061750" y="75307"/>
                  </a:lnTo>
                  <a:lnTo>
                    <a:pt x="6074095" y="66928"/>
                  </a:lnTo>
                  <a:lnTo>
                    <a:pt x="6087797" y="61884"/>
                  </a:lnTo>
                  <a:lnTo>
                    <a:pt x="6102845" y="60197"/>
                  </a:lnTo>
                  <a:close/>
                </a:path>
                <a:path w="7184390" h="286385">
                  <a:moveTo>
                    <a:pt x="5903328" y="60197"/>
                  </a:moveTo>
                  <a:lnTo>
                    <a:pt x="5947833" y="73324"/>
                  </a:lnTo>
                  <a:lnTo>
                    <a:pt x="5974019" y="113014"/>
                  </a:lnTo>
                  <a:lnTo>
                    <a:pt x="5978512" y="154939"/>
                  </a:lnTo>
                  <a:lnTo>
                    <a:pt x="5873737" y="154939"/>
                  </a:lnTo>
                  <a:lnTo>
                    <a:pt x="5874519" y="163678"/>
                  </a:lnTo>
                  <a:lnTo>
                    <a:pt x="5900968" y="193535"/>
                  </a:lnTo>
                  <a:lnTo>
                    <a:pt x="5907900" y="194182"/>
                  </a:lnTo>
                  <a:lnTo>
                    <a:pt x="5914504" y="194182"/>
                  </a:lnTo>
                  <a:lnTo>
                    <a:pt x="5919965" y="192392"/>
                  </a:lnTo>
                  <a:lnTo>
                    <a:pt x="5924410" y="188823"/>
                  </a:lnTo>
                  <a:lnTo>
                    <a:pt x="5928855" y="185254"/>
                  </a:lnTo>
                  <a:lnTo>
                    <a:pt x="5932284" y="179450"/>
                  </a:lnTo>
                  <a:lnTo>
                    <a:pt x="5934570" y="171576"/>
                  </a:lnTo>
                  <a:lnTo>
                    <a:pt x="5976226" y="178561"/>
                  </a:lnTo>
                  <a:lnTo>
                    <a:pt x="5950826" y="213461"/>
                  </a:lnTo>
                  <a:lnTo>
                    <a:pt x="5907519" y="225437"/>
                  </a:lnTo>
                  <a:lnTo>
                    <a:pt x="5888205" y="223754"/>
                  </a:lnTo>
                  <a:lnTo>
                    <a:pt x="5846432" y="198500"/>
                  </a:lnTo>
                  <a:lnTo>
                    <a:pt x="5831787" y="159776"/>
                  </a:lnTo>
                  <a:lnTo>
                    <a:pt x="5830811" y="144017"/>
                  </a:lnTo>
                  <a:lnTo>
                    <a:pt x="5832097" y="125448"/>
                  </a:lnTo>
                  <a:lnTo>
                    <a:pt x="5851385" y="82549"/>
                  </a:lnTo>
                  <a:lnTo>
                    <a:pt x="5888300" y="61600"/>
                  </a:lnTo>
                  <a:lnTo>
                    <a:pt x="5903328" y="60197"/>
                  </a:lnTo>
                  <a:close/>
                </a:path>
                <a:path w="7184390" h="286385">
                  <a:moveTo>
                    <a:pt x="5797283" y="60197"/>
                  </a:moveTo>
                  <a:lnTo>
                    <a:pt x="5804355" y="60696"/>
                  </a:lnTo>
                  <a:lnTo>
                    <a:pt x="5811285" y="62182"/>
                  </a:lnTo>
                  <a:lnTo>
                    <a:pt x="5818071" y="64644"/>
                  </a:lnTo>
                  <a:lnTo>
                    <a:pt x="5824715" y="68071"/>
                  </a:lnTo>
                  <a:lnTo>
                    <a:pt x="5811761" y="104647"/>
                  </a:lnTo>
                  <a:lnTo>
                    <a:pt x="5804776" y="100075"/>
                  </a:lnTo>
                  <a:lnTo>
                    <a:pt x="5798172" y="97789"/>
                  </a:lnTo>
                  <a:lnTo>
                    <a:pt x="5792203" y="97789"/>
                  </a:lnTo>
                  <a:lnTo>
                    <a:pt x="5786361" y="97789"/>
                  </a:lnTo>
                  <a:lnTo>
                    <a:pt x="5781408" y="99313"/>
                  </a:lnTo>
                  <a:lnTo>
                    <a:pt x="5777344" y="102615"/>
                  </a:lnTo>
                  <a:lnTo>
                    <a:pt x="5773280" y="105790"/>
                  </a:lnTo>
                  <a:lnTo>
                    <a:pt x="5769978" y="111632"/>
                  </a:lnTo>
                  <a:lnTo>
                    <a:pt x="5764370" y="154644"/>
                  </a:lnTo>
                  <a:lnTo>
                    <a:pt x="5764136" y="173100"/>
                  </a:lnTo>
                  <a:lnTo>
                    <a:pt x="5764136" y="221868"/>
                  </a:lnTo>
                  <a:lnTo>
                    <a:pt x="5722353" y="221868"/>
                  </a:lnTo>
                  <a:lnTo>
                    <a:pt x="5722353" y="63753"/>
                  </a:lnTo>
                  <a:lnTo>
                    <a:pt x="5761215" y="63753"/>
                  </a:lnTo>
                  <a:lnTo>
                    <a:pt x="5761215" y="86232"/>
                  </a:lnTo>
                  <a:lnTo>
                    <a:pt x="5766049" y="78993"/>
                  </a:lnTo>
                  <a:lnTo>
                    <a:pt x="5790552" y="60197"/>
                  </a:lnTo>
                  <a:lnTo>
                    <a:pt x="5797283" y="60197"/>
                  </a:lnTo>
                  <a:close/>
                </a:path>
                <a:path w="7184390" h="286385">
                  <a:moveTo>
                    <a:pt x="5293728" y="60197"/>
                  </a:moveTo>
                  <a:lnTo>
                    <a:pt x="5338233" y="73324"/>
                  </a:lnTo>
                  <a:lnTo>
                    <a:pt x="5364419" y="113014"/>
                  </a:lnTo>
                  <a:lnTo>
                    <a:pt x="5368912" y="154939"/>
                  </a:lnTo>
                  <a:lnTo>
                    <a:pt x="5264137" y="154939"/>
                  </a:lnTo>
                  <a:lnTo>
                    <a:pt x="5264919" y="163678"/>
                  </a:lnTo>
                  <a:lnTo>
                    <a:pt x="5291368" y="193535"/>
                  </a:lnTo>
                  <a:lnTo>
                    <a:pt x="5298300" y="194182"/>
                  </a:lnTo>
                  <a:lnTo>
                    <a:pt x="5304904" y="194182"/>
                  </a:lnTo>
                  <a:lnTo>
                    <a:pt x="5310365" y="192392"/>
                  </a:lnTo>
                  <a:lnTo>
                    <a:pt x="5314810" y="188823"/>
                  </a:lnTo>
                  <a:lnTo>
                    <a:pt x="5319255" y="185254"/>
                  </a:lnTo>
                  <a:lnTo>
                    <a:pt x="5322684" y="179450"/>
                  </a:lnTo>
                  <a:lnTo>
                    <a:pt x="5324970" y="171576"/>
                  </a:lnTo>
                  <a:lnTo>
                    <a:pt x="5366626" y="178561"/>
                  </a:lnTo>
                  <a:lnTo>
                    <a:pt x="5341226" y="213461"/>
                  </a:lnTo>
                  <a:lnTo>
                    <a:pt x="5297919" y="225437"/>
                  </a:lnTo>
                  <a:lnTo>
                    <a:pt x="5278605" y="223754"/>
                  </a:lnTo>
                  <a:lnTo>
                    <a:pt x="5236832" y="198500"/>
                  </a:lnTo>
                  <a:lnTo>
                    <a:pt x="5222187" y="159776"/>
                  </a:lnTo>
                  <a:lnTo>
                    <a:pt x="5221211" y="144017"/>
                  </a:lnTo>
                  <a:lnTo>
                    <a:pt x="5222497" y="125448"/>
                  </a:lnTo>
                  <a:lnTo>
                    <a:pt x="5241785" y="82549"/>
                  </a:lnTo>
                  <a:lnTo>
                    <a:pt x="5278700" y="61600"/>
                  </a:lnTo>
                  <a:lnTo>
                    <a:pt x="5293728" y="60197"/>
                  </a:lnTo>
                  <a:close/>
                </a:path>
                <a:path w="7184390" h="286385">
                  <a:moveTo>
                    <a:pt x="5138153" y="60197"/>
                  </a:moveTo>
                  <a:lnTo>
                    <a:pt x="5176888" y="72770"/>
                  </a:lnTo>
                  <a:lnTo>
                    <a:pt x="5180825" y="77977"/>
                  </a:lnTo>
                  <a:lnTo>
                    <a:pt x="5184762" y="83057"/>
                  </a:lnTo>
                  <a:lnTo>
                    <a:pt x="5191239" y="123697"/>
                  </a:lnTo>
                  <a:lnTo>
                    <a:pt x="5191239" y="221868"/>
                  </a:lnTo>
                  <a:lnTo>
                    <a:pt x="5149456" y="221868"/>
                  </a:lnTo>
                  <a:lnTo>
                    <a:pt x="5149456" y="141223"/>
                  </a:lnTo>
                  <a:lnTo>
                    <a:pt x="5149289" y="129526"/>
                  </a:lnTo>
                  <a:lnTo>
                    <a:pt x="5138026" y="96392"/>
                  </a:lnTo>
                  <a:lnTo>
                    <a:pt x="5134089" y="93598"/>
                  </a:lnTo>
                  <a:lnTo>
                    <a:pt x="5129263" y="92201"/>
                  </a:lnTo>
                  <a:lnTo>
                    <a:pt x="5123548" y="92201"/>
                  </a:lnTo>
                  <a:lnTo>
                    <a:pt x="5116309" y="92201"/>
                  </a:lnTo>
                  <a:lnTo>
                    <a:pt x="5109832" y="94233"/>
                  </a:lnTo>
                  <a:lnTo>
                    <a:pt x="5104117" y="98170"/>
                  </a:lnTo>
                  <a:lnTo>
                    <a:pt x="5098275" y="102107"/>
                  </a:lnTo>
                  <a:lnTo>
                    <a:pt x="5089004" y="150240"/>
                  </a:lnTo>
                  <a:lnTo>
                    <a:pt x="5089004" y="221868"/>
                  </a:lnTo>
                  <a:lnTo>
                    <a:pt x="5047221" y="221868"/>
                  </a:lnTo>
                  <a:lnTo>
                    <a:pt x="5047221" y="63753"/>
                  </a:lnTo>
                  <a:lnTo>
                    <a:pt x="5086083" y="63753"/>
                  </a:lnTo>
                  <a:lnTo>
                    <a:pt x="5086083" y="86994"/>
                  </a:lnTo>
                  <a:lnTo>
                    <a:pt x="5097058" y="75307"/>
                  </a:lnTo>
                  <a:lnTo>
                    <a:pt x="5109403" y="66928"/>
                  </a:lnTo>
                  <a:lnTo>
                    <a:pt x="5123105" y="61884"/>
                  </a:lnTo>
                  <a:lnTo>
                    <a:pt x="5138153" y="60197"/>
                  </a:lnTo>
                  <a:close/>
                </a:path>
                <a:path w="7184390" h="286385">
                  <a:moveTo>
                    <a:pt x="4777092" y="60197"/>
                  </a:moveTo>
                  <a:lnTo>
                    <a:pt x="4813588" y="74326"/>
                  </a:lnTo>
                  <a:lnTo>
                    <a:pt x="4821796" y="85343"/>
                  </a:lnTo>
                  <a:lnTo>
                    <a:pt x="4827058" y="79442"/>
                  </a:lnTo>
                  <a:lnTo>
                    <a:pt x="4863188" y="60600"/>
                  </a:lnTo>
                  <a:lnTo>
                    <a:pt x="4869929" y="60197"/>
                  </a:lnTo>
                  <a:lnTo>
                    <a:pt x="4878337" y="60648"/>
                  </a:lnTo>
                  <a:lnTo>
                    <a:pt x="4914091" y="81633"/>
                  </a:lnTo>
                  <a:lnTo>
                    <a:pt x="4921745" y="120776"/>
                  </a:lnTo>
                  <a:lnTo>
                    <a:pt x="4921745" y="221868"/>
                  </a:lnTo>
                  <a:lnTo>
                    <a:pt x="4879962" y="221868"/>
                  </a:lnTo>
                  <a:lnTo>
                    <a:pt x="4879962" y="131571"/>
                  </a:lnTo>
                  <a:lnTo>
                    <a:pt x="4879680" y="120828"/>
                  </a:lnTo>
                  <a:lnTo>
                    <a:pt x="4865738" y="92201"/>
                  </a:lnTo>
                  <a:lnTo>
                    <a:pt x="4857737" y="92201"/>
                  </a:lnTo>
                  <a:lnTo>
                    <a:pt x="4851895" y="92201"/>
                  </a:lnTo>
                  <a:lnTo>
                    <a:pt x="4827479" y="126603"/>
                  </a:lnTo>
                  <a:lnTo>
                    <a:pt x="4826622" y="145922"/>
                  </a:lnTo>
                  <a:lnTo>
                    <a:pt x="4826622" y="221868"/>
                  </a:lnTo>
                  <a:lnTo>
                    <a:pt x="4784839" y="221868"/>
                  </a:lnTo>
                  <a:lnTo>
                    <a:pt x="4784839" y="135254"/>
                  </a:lnTo>
                  <a:lnTo>
                    <a:pt x="4784696" y="124753"/>
                  </a:lnTo>
                  <a:lnTo>
                    <a:pt x="4775695" y="95503"/>
                  </a:lnTo>
                  <a:lnTo>
                    <a:pt x="4772520" y="93344"/>
                  </a:lnTo>
                  <a:lnTo>
                    <a:pt x="4768329" y="92201"/>
                  </a:lnTo>
                  <a:lnTo>
                    <a:pt x="4762995" y="92201"/>
                  </a:lnTo>
                  <a:lnTo>
                    <a:pt x="4756518" y="92201"/>
                  </a:lnTo>
                  <a:lnTo>
                    <a:pt x="4731959" y="125539"/>
                  </a:lnTo>
                  <a:lnTo>
                    <a:pt x="4731118" y="145033"/>
                  </a:lnTo>
                  <a:lnTo>
                    <a:pt x="4731118" y="221868"/>
                  </a:lnTo>
                  <a:lnTo>
                    <a:pt x="4689335" y="221868"/>
                  </a:lnTo>
                  <a:lnTo>
                    <a:pt x="4689335" y="63753"/>
                  </a:lnTo>
                  <a:lnTo>
                    <a:pt x="4727816" y="63753"/>
                  </a:lnTo>
                  <a:lnTo>
                    <a:pt x="4727816" y="85343"/>
                  </a:lnTo>
                  <a:lnTo>
                    <a:pt x="4738676" y="74342"/>
                  </a:lnTo>
                  <a:lnTo>
                    <a:pt x="4750501" y="66484"/>
                  </a:lnTo>
                  <a:lnTo>
                    <a:pt x="4763302" y="61769"/>
                  </a:lnTo>
                  <a:lnTo>
                    <a:pt x="4777092" y="60197"/>
                  </a:lnTo>
                  <a:close/>
                </a:path>
                <a:path w="7184390" h="286385">
                  <a:moveTo>
                    <a:pt x="4578210" y="60197"/>
                  </a:moveTo>
                  <a:lnTo>
                    <a:pt x="4624751" y="73324"/>
                  </a:lnTo>
                  <a:lnTo>
                    <a:pt x="4654156" y="109870"/>
                  </a:lnTo>
                  <a:lnTo>
                    <a:pt x="4659871" y="142366"/>
                  </a:lnTo>
                  <a:lnTo>
                    <a:pt x="4658438" y="159521"/>
                  </a:lnTo>
                  <a:lnTo>
                    <a:pt x="4636757" y="201841"/>
                  </a:lnTo>
                  <a:lnTo>
                    <a:pt x="4595323" y="223963"/>
                  </a:lnTo>
                  <a:lnTo>
                    <a:pt x="4578464" y="225437"/>
                  </a:lnTo>
                  <a:lnTo>
                    <a:pt x="4567744" y="224823"/>
                  </a:lnTo>
                  <a:lnTo>
                    <a:pt x="4527825" y="210128"/>
                  </a:lnTo>
                  <a:lnTo>
                    <a:pt x="4502589" y="176789"/>
                  </a:lnTo>
                  <a:lnTo>
                    <a:pt x="4496803" y="140588"/>
                  </a:lnTo>
                  <a:lnTo>
                    <a:pt x="4497446" y="130280"/>
                  </a:lnTo>
                  <a:lnTo>
                    <a:pt x="4512759" y="91112"/>
                  </a:lnTo>
                  <a:lnTo>
                    <a:pt x="4545866" y="65984"/>
                  </a:lnTo>
                  <a:lnTo>
                    <a:pt x="4578210" y="60197"/>
                  </a:lnTo>
                  <a:close/>
                </a:path>
                <a:path w="7184390" h="286385">
                  <a:moveTo>
                    <a:pt x="4460735" y="60197"/>
                  </a:moveTo>
                  <a:lnTo>
                    <a:pt x="4467807" y="60696"/>
                  </a:lnTo>
                  <a:lnTo>
                    <a:pt x="4474737" y="62182"/>
                  </a:lnTo>
                  <a:lnTo>
                    <a:pt x="4481523" y="64644"/>
                  </a:lnTo>
                  <a:lnTo>
                    <a:pt x="4488167" y="68071"/>
                  </a:lnTo>
                  <a:lnTo>
                    <a:pt x="4475213" y="104647"/>
                  </a:lnTo>
                  <a:lnTo>
                    <a:pt x="4468228" y="100075"/>
                  </a:lnTo>
                  <a:lnTo>
                    <a:pt x="4461624" y="97789"/>
                  </a:lnTo>
                  <a:lnTo>
                    <a:pt x="4455655" y="97789"/>
                  </a:lnTo>
                  <a:lnTo>
                    <a:pt x="4449813" y="97789"/>
                  </a:lnTo>
                  <a:lnTo>
                    <a:pt x="4444860" y="99313"/>
                  </a:lnTo>
                  <a:lnTo>
                    <a:pt x="4440796" y="102615"/>
                  </a:lnTo>
                  <a:lnTo>
                    <a:pt x="4436732" y="105790"/>
                  </a:lnTo>
                  <a:lnTo>
                    <a:pt x="4433430" y="111632"/>
                  </a:lnTo>
                  <a:lnTo>
                    <a:pt x="4427822" y="154644"/>
                  </a:lnTo>
                  <a:lnTo>
                    <a:pt x="4427588" y="173100"/>
                  </a:lnTo>
                  <a:lnTo>
                    <a:pt x="4427588" y="221868"/>
                  </a:lnTo>
                  <a:lnTo>
                    <a:pt x="4385805" y="221868"/>
                  </a:lnTo>
                  <a:lnTo>
                    <a:pt x="4385805" y="63753"/>
                  </a:lnTo>
                  <a:lnTo>
                    <a:pt x="4424667" y="63753"/>
                  </a:lnTo>
                  <a:lnTo>
                    <a:pt x="4424667" y="86232"/>
                  </a:lnTo>
                  <a:lnTo>
                    <a:pt x="4429501" y="78993"/>
                  </a:lnTo>
                  <a:lnTo>
                    <a:pt x="4454004" y="60197"/>
                  </a:lnTo>
                  <a:lnTo>
                    <a:pt x="4460735" y="60197"/>
                  </a:lnTo>
                  <a:close/>
                </a:path>
                <a:path w="7184390" h="286385">
                  <a:moveTo>
                    <a:pt x="3394697" y="60197"/>
                  </a:moveTo>
                  <a:lnTo>
                    <a:pt x="3433432" y="72770"/>
                  </a:lnTo>
                  <a:lnTo>
                    <a:pt x="3437369" y="77977"/>
                  </a:lnTo>
                  <a:lnTo>
                    <a:pt x="3441306" y="83057"/>
                  </a:lnTo>
                  <a:lnTo>
                    <a:pt x="3447783" y="123697"/>
                  </a:lnTo>
                  <a:lnTo>
                    <a:pt x="3447783" y="221868"/>
                  </a:lnTo>
                  <a:lnTo>
                    <a:pt x="3406000" y="221868"/>
                  </a:lnTo>
                  <a:lnTo>
                    <a:pt x="3406000" y="141223"/>
                  </a:lnTo>
                  <a:lnTo>
                    <a:pt x="3405833" y="129526"/>
                  </a:lnTo>
                  <a:lnTo>
                    <a:pt x="3394570" y="96392"/>
                  </a:lnTo>
                  <a:lnTo>
                    <a:pt x="3390633" y="93598"/>
                  </a:lnTo>
                  <a:lnTo>
                    <a:pt x="3385807" y="92201"/>
                  </a:lnTo>
                  <a:lnTo>
                    <a:pt x="3380092" y="92201"/>
                  </a:lnTo>
                  <a:lnTo>
                    <a:pt x="3372853" y="92201"/>
                  </a:lnTo>
                  <a:lnTo>
                    <a:pt x="3366376" y="94233"/>
                  </a:lnTo>
                  <a:lnTo>
                    <a:pt x="3360661" y="98170"/>
                  </a:lnTo>
                  <a:lnTo>
                    <a:pt x="3354819" y="102107"/>
                  </a:lnTo>
                  <a:lnTo>
                    <a:pt x="3345548" y="150240"/>
                  </a:lnTo>
                  <a:lnTo>
                    <a:pt x="3345548" y="221868"/>
                  </a:lnTo>
                  <a:lnTo>
                    <a:pt x="3303765" y="221868"/>
                  </a:lnTo>
                  <a:lnTo>
                    <a:pt x="3303765" y="63753"/>
                  </a:lnTo>
                  <a:lnTo>
                    <a:pt x="3342627" y="63753"/>
                  </a:lnTo>
                  <a:lnTo>
                    <a:pt x="3342627" y="86994"/>
                  </a:lnTo>
                  <a:lnTo>
                    <a:pt x="3353602" y="75307"/>
                  </a:lnTo>
                  <a:lnTo>
                    <a:pt x="3365947" y="66928"/>
                  </a:lnTo>
                  <a:lnTo>
                    <a:pt x="3379649" y="61884"/>
                  </a:lnTo>
                  <a:lnTo>
                    <a:pt x="3394697" y="60197"/>
                  </a:lnTo>
                  <a:close/>
                </a:path>
                <a:path w="7184390" h="286385">
                  <a:moveTo>
                    <a:pt x="3196704" y="60197"/>
                  </a:moveTo>
                  <a:lnTo>
                    <a:pt x="3238360" y="66801"/>
                  </a:lnTo>
                  <a:lnTo>
                    <a:pt x="3261760" y="98139"/>
                  </a:lnTo>
                  <a:lnTo>
                    <a:pt x="3263125" y="121157"/>
                  </a:lnTo>
                  <a:lnTo>
                    <a:pt x="3262744" y="169925"/>
                  </a:lnTo>
                  <a:lnTo>
                    <a:pt x="3262865" y="179660"/>
                  </a:lnTo>
                  <a:lnTo>
                    <a:pt x="3272269" y="221868"/>
                  </a:lnTo>
                  <a:lnTo>
                    <a:pt x="3230867" y="221868"/>
                  </a:lnTo>
                  <a:lnTo>
                    <a:pt x="3229851" y="219087"/>
                  </a:lnTo>
                  <a:lnTo>
                    <a:pt x="3228454" y="214972"/>
                  </a:lnTo>
                  <a:lnTo>
                    <a:pt x="3226803" y="209511"/>
                  </a:lnTo>
                  <a:lnTo>
                    <a:pt x="3226168" y="207035"/>
                  </a:lnTo>
                  <a:lnTo>
                    <a:pt x="3225660" y="205397"/>
                  </a:lnTo>
                  <a:lnTo>
                    <a:pt x="3225406" y="204596"/>
                  </a:lnTo>
                  <a:lnTo>
                    <a:pt x="3219957" y="209481"/>
                  </a:lnTo>
                  <a:lnTo>
                    <a:pt x="3214293" y="213714"/>
                  </a:lnTo>
                  <a:lnTo>
                    <a:pt x="3176384" y="225437"/>
                  </a:lnTo>
                  <a:lnTo>
                    <a:pt x="3164835" y="224609"/>
                  </a:lnTo>
                  <a:lnTo>
                    <a:pt x="3131755" y="205133"/>
                  </a:lnTo>
                  <a:lnTo>
                    <a:pt x="3123933" y="178688"/>
                  </a:lnTo>
                  <a:lnTo>
                    <a:pt x="3123933" y="169798"/>
                  </a:lnTo>
                  <a:lnTo>
                    <a:pt x="3148190" y="138683"/>
                  </a:lnTo>
                  <a:lnTo>
                    <a:pt x="3195011" y="126317"/>
                  </a:lnTo>
                  <a:lnTo>
                    <a:pt x="3206308" y="123697"/>
                  </a:lnTo>
                  <a:lnTo>
                    <a:pt x="3215343" y="121173"/>
                  </a:lnTo>
                  <a:lnTo>
                    <a:pt x="3222104" y="118744"/>
                  </a:lnTo>
                  <a:lnTo>
                    <a:pt x="3222104" y="114553"/>
                  </a:lnTo>
                  <a:lnTo>
                    <a:pt x="3222104" y="106552"/>
                  </a:lnTo>
                  <a:lnTo>
                    <a:pt x="3220072" y="100837"/>
                  </a:lnTo>
                  <a:lnTo>
                    <a:pt x="3216135" y="97408"/>
                  </a:lnTo>
                  <a:lnTo>
                    <a:pt x="3212198" y="93979"/>
                  </a:lnTo>
                  <a:lnTo>
                    <a:pt x="3204705" y="92201"/>
                  </a:lnTo>
                  <a:lnTo>
                    <a:pt x="3193656" y="92201"/>
                  </a:lnTo>
                  <a:lnTo>
                    <a:pt x="3186290" y="92201"/>
                  </a:lnTo>
                  <a:lnTo>
                    <a:pt x="3180448" y="93725"/>
                  </a:lnTo>
                  <a:lnTo>
                    <a:pt x="3176257" y="96646"/>
                  </a:lnTo>
                  <a:lnTo>
                    <a:pt x="3172066" y="99567"/>
                  </a:lnTo>
                  <a:lnTo>
                    <a:pt x="3168764" y="104647"/>
                  </a:lnTo>
                  <a:lnTo>
                    <a:pt x="3166097" y="112013"/>
                  </a:lnTo>
                  <a:lnTo>
                    <a:pt x="3128251" y="105155"/>
                  </a:lnTo>
                  <a:lnTo>
                    <a:pt x="3150222" y="71246"/>
                  </a:lnTo>
                  <a:lnTo>
                    <a:pt x="3182226" y="60888"/>
                  </a:lnTo>
                  <a:lnTo>
                    <a:pt x="3196704" y="60197"/>
                  </a:lnTo>
                  <a:close/>
                </a:path>
                <a:path w="7184390" h="286385">
                  <a:moveTo>
                    <a:pt x="2589644" y="60197"/>
                  </a:moveTo>
                  <a:lnTo>
                    <a:pt x="2635618" y="72643"/>
                  </a:lnTo>
                  <a:lnTo>
                    <a:pt x="2660002" y="110489"/>
                  </a:lnTo>
                  <a:lnTo>
                    <a:pt x="2618854" y="117982"/>
                  </a:lnTo>
                  <a:lnTo>
                    <a:pt x="2617457" y="109727"/>
                  </a:lnTo>
                  <a:lnTo>
                    <a:pt x="2614282" y="103504"/>
                  </a:lnTo>
                  <a:lnTo>
                    <a:pt x="2609329" y="99440"/>
                  </a:lnTo>
                  <a:lnTo>
                    <a:pt x="2604503" y="95249"/>
                  </a:lnTo>
                  <a:lnTo>
                    <a:pt x="2598153" y="93090"/>
                  </a:lnTo>
                  <a:lnTo>
                    <a:pt x="2590279" y="93090"/>
                  </a:lnTo>
                  <a:lnTo>
                    <a:pt x="2582853" y="93777"/>
                  </a:lnTo>
                  <a:lnTo>
                    <a:pt x="2556582" y="128264"/>
                  </a:lnTo>
                  <a:lnTo>
                    <a:pt x="2555989" y="139953"/>
                  </a:lnTo>
                  <a:lnTo>
                    <a:pt x="2556584" y="153005"/>
                  </a:lnTo>
                  <a:lnTo>
                    <a:pt x="2576547" y="188452"/>
                  </a:lnTo>
                  <a:lnTo>
                    <a:pt x="2590914" y="191350"/>
                  </a:lnTo>
                  <a:lnTo>
                    <a:pt x="2598788" y="191350"/>
                  </a:lnTo>
                  <a:lnTo>
                    <a:pt x="2621013" y="161289"/>
                  </a:lnTo>
                  <a:lnTo>
                    <a:pt x="2662161" y="168274"/>
                  </a:lnTo>
                  <a:lnTo>
                    <a:pt x="2645909" y="202913"/>
                  </a:lnTo>
                  <a:lnTo>
                    <a:pt x="2603358" y="224535"/>
                  </a:lnTo>
                  <a:lnTo>
                    <a:pt x="2588882" y="225437"/>
                  </a:lnTo>
                  <a:lnTo>
                    <a:pt x="2572427" y="224070"/>
                  </a:lnTo>
                  <a:lnTo>
                    <a:pt x="2533637" y="203555"/>
                  </a:lnTo>
                  <a:lnTo>
                    <a:pt x="2514349" y="161289"/>
                  </a:lnTo>
                  <a:lnTo>
                    <a:pt x="2513063" y="143001"/>
                  </a:lnTo>
                  <a:lnTo>
                    <a:pt x="2514351" y="124475"/>
                  </a:lnTo>
                  <a:lnTo>
                    <a:pt x="2533764" y="82041"/>
                  </a:lnTo>
                  <a:lnTo>
                    <a:pt x="2572929" y="61575"/>
                  </a:lnTo>
                  <a:lnTo>
                    <a:pt x="2589644" y="60197"/>
                  </a:lnTo>
                  <a:close/>
                </a:path>
                <a:path w="7184390" h="286385">
                  <a:moveTo>
                    <a:pt x="2391143" y="60197"/>
                  </a:moveTo>
                  <a:lnTo>
                    <a:pt x="2398215" y="60696"/>
                  </a:lnTo>
                  <a:lnTo>
                    <a:pt x="2405145" y="62182"/>
                  </a:lnTo>
                  <a:lnTo>
                    <a:pt x="2411931" y="64644"/>
                  </a:lnTo>
                  <a:lnTo>
                    <a:pt x="2418575" y="68071"/>
                  </a:lnTo>
                  <a:lnTo>
                    <a:pt x="2405748" y="104647"/>
                  </a:lnTo>
                  <a:lnTo>
                    <a:pt x="2398636" y="100075"/>
                  </a:lnTo>
                  <a:lnTo>
                    <a:pt x="2392032" y="97789"/>
                  </a:lnTo>
                  <a:lnTo>
                    <a:pt x="2386063" y="97789"/>
                  </a:lnTo>
                  <a:lnTo>
                    <a:pt x="2380221" y="97789"/>
                  </a:lnTo>
                  <a:lnTo>
                    <a:pt x="2375268" y="99313"/>
                  </a:lnTo>
                  <a:lnTo>
                    <a:pt x="2371204" y="102615"/>
                  </a:lnTo>
                  <a:lnTo>
                    <a:pt x="2367140" y="105790"/>
                  </a:lnTo>
                  <a:lnTo>
                    <a:pt x="2363838" y="111632"/>
                  </a:lnTo>
                  <a:lnTo>
                    <a:pt x="2358230" y="154644"/>
                  </a:lnTo>
                  <a:lnTo>
                    <a:pt x="2357996" y="173100"/>
                  </a:lnTo>
                  <a:lnTo>
                    <a:pt x="2357996" y="221868"/>
                  </a:lnTo>
                  <a:lnTo>
                    <a:pt x="2316213" y="221868"/>
                  </a:lnTo>
                  <a:lnTo>
                    <a:pt x="2316213" y="63753"/>
                  </a:lnTo>
                  <a:lnTo>
                    <a:pt x="2355075" y="63753"/>
                  </a:lnTo>
                  <a:lnTo>
                    <a:pt x="2355075" y="86232"/>
                  </a:lnTo>
                  <a:lnTo>
                    <a:pt x="2359909" y="78993"/>
                  </a:lnTo>
                  <a:lnTo>
                    <a:pt x="2384412" y="60197"/>
                  </a:lnTo>
                  <a:lnTo>
                    <a:pt x="2391143" y="60197"/>
                  </a:lnTo>
                  <a:close/>
                </a:path>
                <a:path w="7184390" h="286385">
                  <a:moveTo>
                    <a:pt x="2114156" y="60197"/>
                  </a:moveTo>
                  <a:lnTo>
                    <a:pt x="2160130" y="72643"/>
                  </a:lnTo>
                  <a:lnTo>
                    <a:pt x="2184514" y="110489"/>
                  </a:lnTo>
                  <a:lnTo>
                    <a:pt x="2143366" y="117982"/>
                  </a:lnTo>
                  <a:lnTo>
                    <a:pt x="2141969" y="109727"/>
                  </a:lnTo>
                  <a:lnTo>
                    <a:pt x="2138794" y="103504"/>
                  </a:lnTo>
                  <a:lnTo>
                    <a:pt x="2133841" y="99440"/>
                  </a:lnTo>
                  <a:lnTo>
                    <a:pt x="2129015" y="95249"/>
                  </a:lnTo>
                  <a:lnTo>
                    <a:pt x="2122665" y="93090"/>
                  </a:lnTo>
                  <a:lnTo>
                    <a:pt x="2114791" y="93090"/>
                  </a:lnTo>
                  <a:lnTo>
                    <a:pt x="2107365" y="93777"/>
                  </a:lnTo>
                  <a:lnTo>
                    <a:pt x="2081094" y="128264"/>
                  </a:lnTo>
                  <a:lnTo>
                    <a:pt x="2080501" y="139953"/>
                  </a:lnTo>
                  <a:lnTo>
                    <a:pt x="2081096" y="153005"/>
                  </a:lnTo>
                  <a:lnTo>
                    <a:pt x="2101059" y="188452"/>
                  </a:lnTo>
                  <a:lnTo>
                    <a:pt x="2115426" y="191350"/>
                  </a:lnTo>
                  <a:lnTo>
                    <a:pt x="2123300" y="191350"/>
                  </a:lnTo>
                  <a:lnTo>
                    <a:pt x="2145525" y="161289"/>
                  </a:lnTo>
                  <a:lnTo>
                    <a:pt x="2186673" y="168274"/>
                  </a:lnTo>
                  <a:lnTo>
                    <a:pt x="2170421" y="202913"/>
                  </a:lnTo>
                  <a:lnTo>
                    <a:pt x="2127870" y="224535"/>
                  </a:lnTo>
                  <a:lnTo>
                    <a:pt x="2113394" y="225437"/>
                  </a:lnTo>
                  <a:lnTo>
                    <a:pt x="2096939" y="224070"/>
                  </a:lnTo>
                  <a:lnTo>
                    <a:pt x="2058149" y="203555"/>
                  </a:lnTo>
                  <a:lnTo>
                    <a:pt x="2038861" y="161289"/>
                  </a:lnTo>
                  <a:lnTo>
                    <a:pt x="2037575" y="143001"/>
                  </a:lnTo>
                  <a:lnTo>
                    <a:pt x="2038863" y="124475"/>
                  </a:lnTo>
                  <a:lnTo>
                    <a:pt x="2058276" y="82041"/>
                  </a:lnTo>
                  <a:lnTo>
                    <a:pt x="2097441" y="61575"/>
                  </a:lnTo>
                  <a:lnTo>
                    <a:pt x="2114156" y="60197"/>
                  </a:lnTo>
                  <a:close/>
                </a:path>
                <a:path w="7184390" h="286385">
                  <a:moveTo>
                    <a:pt x="1937880" y="60197"/>
                  </a:moveTo>
                  <a:lnTo>
                    <a:pt x="1982385" y="73324"/>
                  </a:lnTo>
                  <a:lnTo>
                    <a:pt x="2008571" y="113014"/>
                  </a:lnTo>
                  <a:lnTo>
                    <a:pt x="2013064" y="154939"/>
                  </a:lnTo>
                  <a:lnTo>
                    <a:pt x="1908289" y="154939"/>
                  </a:lnTo>
                  <a:lnTo>
                    <a:pt x="1909071" y="163678"/>
                  </a:lnTo>
                  <a:lnTo>
                    <a:pt x="1935520" y="193535"/>
                  </a:lnTo>
                  <a:lnTo>
                    <a:pt x="1942452" y="194182"/>
                  </a:lnTo>
                  <a:lnTo>
                    <a:pt x="1949056" y="194182"/>
                  </a:lnTo>
                  <a:lnTo>
                    <a:pt x="1954517" y="192392"/>
                  </a:lnTo>
                  <a:lnTo>
                    <a:pt x="1958962" y="188823"/>
                  </a:lnTo>
                  <a:lnTo>
                    <a:pt x="1963407" y="185254"/>
                  </a:lnTo>
                  <a:lnTo>
                    <a:pt x="1966836" y="179450"/>
                  </a:lnTo>
                  <a:lnTo>
                    <a:pt x="1969122" y="171576"/>
                  </a:lnTo>
                  <a:lnTo>
                    <a:pt x="2010778" y="178561"/>
                  </a:lnTo>
                  <a:lnTo>
                    <a:pt x="1985378" y="213461"/>
                  </a:lnTo>
                  <a:lnTo>
                    <a:pt x="1942071" y="225437"/>
                  </a:lnTo>
                  <a:lnTo>
                    <a:pt x="1922757" y="223754"/>
                  </a:lnTo>
                  <a:lnTo>
                    <a:pt x="1880984" y="198500"/>
                  </a:lnTo>
                  <a:lnTo>
                    <a:pt x="1866339" y="159776"/>
                  </a:lnTo>
                  <a:lnTo>
                    <a:pt x="1865363" y="144017"/>
                  </a:lnTo>
                  <a:lnTo>
                    <a:pt x="1866649" y="125448"/>
                  </a:lnTo>
                  <a:lnTo>
                    <a:pt x="1885937" y="82549"/>
                  </a:lnTo>
                  <a:lnTo>
                    <a:pt x="1922852" y="61600"/>
                  </a:lnTo>
                  <a:lnTo>
                    <a:pt x="1937880" y="60197"/>
                  </a:lnTo>
                  <a:close/>
                </a:path>
                <a:path w="7184390" h="286385">
                  <a:moveTo>
                    <a:pt x="1683372" y="60197"/>
                  </a:moveTo>
                  <a:lnTo>
                    <a:pt x="1727877" y="73324"/>
                  </a:lnTo>
                  <a:lnTo>
                    <a:pt x="1754063" y="113014"/>
                  </a:lnTo>
                  <a:lnTo>
                    <a:pt x="1758556" y="154939"/>
                  </a:lnTo>
                  <a:lnTo>
                    <a:pt x="1653781" y="154939"/>
                  </a:lnTo>
                  <a:lnTo>
                    <a:pt x="1654563" y="163678"/>
                  </a:lnTo>
                  <a:lnTo>
                    <a:pt x="1681012" y="193535"/>
                  </a:lnTo>
                  <a:lnTo>
                    <a:pt x="1687944" y="194182"/>
                  </a:lnTo>
                  <a:lnTo>
                    <a:pt x="1694548" y="194182"/>
                  </a:lnTo>
                  <a:lnTo>
                    <a:pt x="1714614" y="171576"/>
                  </a:lnTo>
                  <a:lnTo>
                    <a:pt x="1756270" y="178561"/>
                  </a:lnTo>
                  <a:lnTo>
                    <a:pt x="1730870" y="213461"/>
                  </a:lnTo>
                  <a:lnTo>
                    <a:pt x="1687563" y="225437"/>
                  </a:lnTo>
                  <a:lnTo>
                    <a:pt x="1668249" y="223754"/>
                  </a:lnTo>
                  <a:lnTo>
                    <a:pt x="1626476" y="198500"/>
                  </a:lnTo>
                  <a:lnTo>
                    <a:pt x="1611831" y="159776"/>
                  </a:lnTo>
                  <a:lnTo>
                    <a:pt x="1610855" y="144017"/>
                  </a:lnTo>
                  <a:lnTo>
                    <a:pt x="1612141" y="125448"/>
                  </a:lnTo>
                  <a:lnTo>
                    <a:pt x="1631429" y="82549"/>
                  </a:lnTo>
                  <a:lnTo>
                    <a:pt x="1668344" y="61600"/>
                  </a:lnTo>
                  <a:lnTo>
                    <a:pt x="1683372" y="60197"/>
                  </a:lnTo>
                  <a:close/>
                </a:path>
                <a:path w="7184390" h="286385">
                  <a:moveTo>
                    <a:pt x="1508874" y="60197"/>
                  </a:moveTo>
                  <a:lnTo>
                    <a:pt x="1555415" y="73324"/>
                  </a:lnTo>
                  <a:lnTo>
                    <a:pt x="1584820" y="109870"/>
                  </a:lnTo>
                  <a:lnTo>
                    <a:pt x="1590535" y="142366"/>
                  </a:lnTo>
                  <a:lnTo>
                    <a:pt x="1589102" y="159521"/>
                  </a:lnTo>
                  <a:lnTo>
                    <a:pt x="1567421" y="201841"/>
                  </a:lnTo>
                  <a:lnTo>
                    <a:pt x="1525987" y="223963"/>
                  </a:lnTo>
                  <a:lnTo>
                    <a:pt x="1509128" y="225437"/>
                  </a:lnTo>
                  <a:lnTo>
                    <a:pt x="1498408" y="224823"/>
                  </a:lnTo>
                  <a:lnTo>
                    <a:pt x="1458489" y="210128"/>
                  </a:lnTo>
                  <a:lnTo>
                    <a:pt x="1433253" y="176789"/>
                  </a:lnTo>
                  <a:lnTo>
                    <a:pt x="1427467" y="140588"/>
                  </a:lnTo>
                  <a:lnTo>
                    <a:pt x="1428110" y="130280"/>
                  </a:lnTo>
                  <a:lnTo>
                    <a:pt x="1443423" y="91112"/>
                  </a:lnTo>
                  <a:lnTo>
                    <a:pt x="1476530" y="65984"/>
                  </a:lnTo>
                  <a:lnTo>
                    <a:pt x="1508874" y="60197"/>
                  </a:lnTo>
                  <a:close/>
                </a:path>
                <a:path w="7184390" h="286385">
                  <a:moveTo>
                    <a:pt x="1391399" y="60197"/>
                  </a:moveTo>
                  <a:lnTo>
                    <a:pt x="1398471" y="60696"/>
                  </a:lnTo>
                  <a:lnTo>
                    <a:pt x="1405401" y="62182"/>
                  </a:lnTo>
                  <a:lnTo>
                    <a:pt x="1412187" y="64644"/>
                  </a:lnTo>
                  <a:lnTo>
                    <a:pt x="1418831" y="68071"/>
                  </a:lnTo>
                  <a:lnTo>
                    <a:pt x="1406004" y="104647"/>
                  </a:lnTo>
                  <a:lnTo>
                    <a:pt x="1398892" y="100075"/>
                  </a:lnTo>
                  <a:lnTo>
                    <a:pt x="1392288" y="97789"/>
                  </a:lnTo>
                  <a:lnTo>
                    <a:pt x="1386319" y="97789"/>
                  </a:lnTo>
                  <a:lnTo>
                    <a:pt x="1380477" y="97789"/>
                  </a:lnTo>
                  <a:lnTo>
                    <a:pt x="1375524" y="99313"/>
                  </a:lnTo>
                  <a:lnTo>
                    <a:pt x="1371460" y="102615"/>
                  </a:lnTo>
                  <a:lnTo>
                    <a:pt x="1367396" y="105790"/>
                  </a:lnTo>
                  <a:lnTo>
                    <a:pt x="1364094" y="111632"/>
                  </a:lnTo>
                  <a:lnTo>
                    <a:pt x="1358593" y="154644"/>
                  </a:lnTo>
                  <a:lnTo>
                    <a:pt x="1358379" y="173100"/>
                  </a:lnTo>
                  <a:lnTo>
                    <a:pt x="1358379" y="221868"/>
                  </a:lnTo>
                  <a:lnTo>
                    <a:pt x="1316469" y="221868"/>
                  </a:lnTo>
                  <a:lnTo>
                    <a:pt x="1316469" y="63753"/>
                  </a:lnTo>
                  <a:lnTo>
                    <a:pt x="1355331" y="63753"/>
                  </a:lnTo>
                  <a:lnTo>
                    <a:pt x="1355331" y="86232"/>
                  </a:lnTo>
                  <a:lnTo>
                    <a:pt x="1360165" y="78993"/>
                  </a:lnTo>
                  <a:lnTo>
                    <a:pt x="1384668" y="60197"/>
                  </a:lnTo>
                  <a:lnTo>
                    <a:pt x="1391399" y="60197"/>
                  </a:lnTo>
                  <a:close/>
                </a:path>
                <a:path w="7184390" h="286385">
                  <a:moveTo>
                    <a:pt x="509892" y="60197"/>
                  </a:moveTo>
                  <a:lnTo>
                    <a:pt x="546388" y="74326"/>
                  </a:lnTo>
                  <a:lnTo>
                    <a:pt x="554596" y="85343"/>
                  </a:lnTo>
                  <a:lnTo>
                    <a:pt x="559858" y="79442"/>
                  </a:lnTo>
                  <a:lnTo>
                    <a:pt x="595988" y="60600"/>
                  </a:lnTo>
                  <a:lnTo>
                    <a:pt x="602729" y="60197"/>
                  </a:lnTo>
                  <a:lnTo>
                    <a:pt x="611137" y="60648"/>
                  </a:lnTo>
                  <a:lnTo>
                    <a:pt x="646891" y="81633"/>
                  </a:lnTo>
                  <a:lnTo>
                    <a:pt x="654545" y="120776"/>
                  </a:lnTo>
                  <a:lnTo>
                    <a:pt x="654545" y="221868"/>
                  </a:lnTo>
                  <a:lnTo>
                    <a:pt x="612762" y="221868"/>
                  </a:lnTo>
                  <a:lnTo>
                    <a:pt x="612762" y="131571"/>
                  </a:lnTo>
                  <a:lnTo>
                    <a:pt x="612480" y="120828"/>
                  </a:lnTo>
                  <a:lnTo>
                    <a:pt x="598538" y="92201"/>
                  </a:lnTo>
                  <a:lnTo>
                    <a:pt x="590537" y="92201"/>
                  </a:lnTo>
                  <a:lnTo>
                    <a:pt x="584695" y="92201"/>
                  </a:lnTo>
                  <a:lnTo>
                    <a:pt x="560279" y="126603"/>
                  </a:lnTo>
                  <a:lnTo>
                    <a:pt x="559422" y="145922"/>
                  </a:lnTo>
                  <a:lnTo>
                    <a:pt x="559422" y="221868"/>
                  </a:lnTo>
                  <a:lnTo>
                    <a:pt x="517639" y="221868"/>
                  </a:lnTo>
                  <a:lnTo>
                    <a:pt x="517639" y="135254"/>
                  </a:lnTo>
                  <a:lnTo>
                    <a:pt x="517496" y="124753"/>
                  </a:lnTo>
                  <a:lnTo>
                    <a:pt x="508495" y="95503"/>
                  </a:lnTo>
                  <a:lnTo>
                    <a:pt x="505320" y="93344"/>
                  </a:lnTo>
                  <a:lnTo>
                    <a:pt x="501129" y="92201"/>
                  </a:lnTo>
                  <a:lnTo>
                    <a:pt x="495795" y="92201"/>
                  </a:lnTo>
                  <a:lnTo>
                    <a:pt x="489318" y="92201"/>
                  </a:lnTo>
                  <a:lnTo>
                    <a:pt x="464759" y="125539"/>
                  </a:lnTo>
                  <a:lnTo>
                    <a:pt x="463918" y="145033"/>
                  </a:lnTo>
                  <a:lnTo>
                    <a:pt x="463918" y="221868"/>
                  </a:lnTo>
                  <a:lnTo>
                    <a:pt x="422097" y="221868"/>
                  </a:lnTo>
                  <a:lnTo>
                    <a:pt x="422097" y="63753"/>
                  </a:lnTo>
                  <a:lnTo>
                    <a:pt x="460616" y="63753"/>
                  </a:lnTo>
                  <a:lnTo>
                    <a:pt x="460616" y="85343"/>
                  </a:lnTo>
                  <a:lnTo>
                    <a:pt x="471476" y="74342"/>
                  </a:lnTo>
                  <a:lnTo>
                    <a:pt x="483301" y="66484"/>
                  </a:lnTo>
                  <a:lnTo>
                    <a:pt x="496102" y="61769"/>
                  </a:lnTo>
                  <a:lnTo>
                    <a:pt x="509892" y="60197"/>
                  </a:lnTo>
                  <a:close/>
                </a:path>
                <a:path w="7184390" h="286385">
                  <a:moveTo>
                    <a:pt x="311022" y="60197"/>
                  </a:moveTo>
                  <a:lnTo>
                    <a:pt x="357543" y="73324"/>
                  </a:lnTo>
                  <a:lnTo>
                    <a:pt x="387002" y="109870"/>
                  </a:lnTo>
                  <a:lnTo>
                    <a:pt x="392734" y="142366"/>
                  </a:lnTo>
                  <a:lnTo>
                    <a:pt x="391287" y="159521"/>
                  </a:lnTo>
                  <a:lnTo>
                    <a:pt x="369582" y="201841"/>
                  </a:lnTo>
                  <a:lnTo>
                    <a:pt x="328136" y="223963"/>
                  </a:lnTo>
                  <a:lnTo>
                    <a:pt x="311327" y="225437"/>
                  </a:lnTo>
                  <a:lnTo>
                    <a:pt x="300585" y="224823"/>
                  </a:lnTo>
                  <a:lnTo>
                    <a:pt x="260607" y="210128"/>
                  </a:lnTo>
                  <a:lnTo>
                    <a:pt x="235391" y="176789"/>
                  </a:lnTo>
                  <a:lnTo>
                    <a:pt x="229615" y="140588"/>
                  </a:lnTo>
                  <a:lnTo>
                    <a:pt x="230256" y="130280"/>
                  </a:lnTo>
                  <a:lnTo>
                    <a:pt x="245558" y="91112"/>
                  </a:lnTo>
                  <a:lnTo>
                    <a:pt x="278670" y="65984"/>
                  </a:lnTo>
                  <a:lnTo>
                    <a:pt x="311022" y="60197"/>
                  </a:lnTo>
                  <a:close/>
                </a:path>
                <a:path w="7184390" h="286385">
                  <a:moveTo>
                    <a:pt x="193497" y="60197"/>
                  </a:moveTo>
                  <a:lnTo>
                    <a:pt x="200574" y="60696"/>
                  </a:lnTo>
                  <a:lnTo>
                    <a:pt x="207521" y="62182"/>
                  </a:lnTo>
                  <a:lnTo>
                    <a:pt x="214339" y="64644"/>
                  </a:lnTo>
                  <a:lnTo>
                    <a:pt x="221030" y="68071"/>
                  </a:lnTo>
                  <a:lnTo>
                    <a:pt x="208076" y="104647"/>
                  </a:lnTo>
                  <a:lnTo>
                    <a:pt x="201028" y="100075"/>
                  </a:lnTo>
                  <a:lnTo>
                    <a:pt x="194487" y="97789"/>
                  </a:lnTo>
                  <a:lnTo>
                    <a:pt x="188429" y="97789"/>
                  </a:lnTo>
                  <a:lnTo>
                    <a:pt x="182575" y="97789"/>
                  </a:lnTo>
                  <a:lnTo>
                    <a:pt x="177622" y="99313"/>
                  </a:lnTo>
                  <a:lnTo>
                    <a:pt x="173545" y="102615"/>
                  </a:lnTo>
                  <a:lnTo>
                    <a:pt x="169481" y="105790"/>
                  </a:lnTo>
                  <a:lnTo>
                    <a:pt x="166281" y="111632"/>
                  </a:lnTo>
                  <a:lnTo>
                    <a:pt x="160670" y="154644"/>
                  </a:lnTo>
                  <a:lnTo>
                    <a:pt x="160451" y="173100"/>
                  </a:lnTo>
                  <a:lnTo>
                    <a:pt x="160451" y="221868"/>
                  </a:lnTo>
                  <a:lnTo>
                    <a:pt x="118630" y="221868"/>
                  </a:lnTo>
                  <a:lnTo>
                    <a:pt x="118630" y="63753"/>
                  </a:lnTo>
                  <a:lnTo>
                    <a:pt x="157479" y="63753"/>
                  </a:lnTo>
                  <a:lnTo>
                    <a:pt x="157479" y="86232"/>
                  </a:lnTo>
                  <a:lnTo>
                    <a:pt x="162337" y="78993"/>
                  </a:lnTo>
                  <a:lnTo>
                    <a:pt x="186740" y="60197"/>
                  </a:lnTo>
                  <a:lnTo>
                    <a:pt x="193497" y="60197"/>
                  </a:lnTo>
                  <a:close/>
                </a:path>
                <a:path w="7184390" h="286385">
                  <a:moveTo>
                    <a:pt x="3967975" y="23367"/>
                  </a:moveTo>
                  <a:lnTo>
                    <a:pt x="3963657" y="23367"/>
                  </a:lnTo>
                  <a:lnTo>
                    <a:pt x="3960228" y="25145"/>
                  </a:lnTo>
                  <a:lnTo>
                    <a:pt x="3952862" y="57276"/>
                  </a:lnTo>
                  <a:lnTo>
                    <a:pt x="3953171" y="67063"/>
                  </a:lnTo>
                  <a:lnTo>
                    <a:pt x="3963657" y="91185"/>
                  </a:lnTo>
                  <a:lnTo>
                    <a:pt x="3967975" y="91185"/>
                  </a:lnTo>
                  <a:lnTo>
                    <a:pt x="3972547" y="91185"/>
                  </a:lnTo>
                  <a:lnTo>
                    <a:pt x="3983215" y="57276"/>
                  </a:lnTo>
                  <a:lnTo>
                    <a:pt x="3982907" y="47509"/>
                  </a:lnTo>
                  <a:lnTo>
                    <a:pt x="3972547" y="23367"/>
                  </a:lnTo>
                  <a:lnTo>
                    <a:pt x="3967975" y="23367"/>
                  </a:lnTo>
                  <a:close/>
                </a:path>
                <a:path w="7184390" h="286385">
                  <a:moveTo>
                    <a:pt x="2820657" y="8000"/>
                  </a:moveTo>
                  <a:lnTo>
                    <a:pt x="2820657" y="63753"/>
                  </a:lnTo>
                  <a:lnTo>
                    <a:pt x="2849232" y="63753"/>
                  </a:lnTo>
                  <a:lnTo>
                    <a:pt x="2849232" y="97154"/>
                  </a:lnTo>
                  <a:lnTo>
                    <a:pt x="2820657" y="97154"/>
                  </a:lnTo>
                  <a:lnTo>
                    <a:pt x="2820657" y="160781"/>
                  </a:lnTo>
                  <a:lnTo>
                    <a:pt x="2820657" y="173735"/>
                  </a:lnTo>
                  <a:lnTo>
                    <a:pt x="2825229" y="188671"/>
                  </a:lnTo>
                  <a:lnTo>
                    <a:pt x="2827134" y="190068"/>
                  </a:lnTo>
                  <a:lnTo>
                    <a:pt x="2829420" y="190753"/>
                  </a:lnTo>
                  <a:lnTo>
                    <a:pt x="2832214" y="190753"/>
                  </a:lnTo>
                  <a:lnTo>
                    <a:pt x="2836151" y="190753"/>
                  </a:lnTo>
                  <a:lnTo>
                    <a:pt x="2841739" y="189420"/>
                  </a:lnTo>
                  <a:lnTo>
                    <a:pt x="2849105" y="186740"/>
                  </a:lnTo>
                  <a:lnTo>
                    <a:pt x="2852661" y="219189"/>
                  </a:lnTo>
                  <a:lnTo>
                    <a:pt x="2845108" y="221922"/>
                  </a:lnTo>
                  <a:lnTo>
                    <a:pt x="2837103" y="223875"/>
                  </a:lnTo>
                  <a:lnTo>
                    <a:pt x="2828622" y="225047"/>
                  </a:lnTo>
                  <a:lnTo>
                    <a:pt x="2819641" y="225437"/>
                  </a:lnTo>
                  <a:lnTo>
                    <a:pt x="2812021" y="225437"/>
                  </a:lnTo>
                  <a:lnTo>
                    <a:pt x="2781160" y="202361"/>
                  </a:lnTo>
                  <a:lnTo>
                    <a:pt x="2778620" y="166115"/>
                  </a:lnTo>
                  <a:lnTo>
                    <a:pt x="2778620" y="97154"/>
                  </a:lnTo>
                  <a:lnTo>
                    <a:pt x="2759443" y="97154"/>
                  </a:lnTo>
                  <a:lnTo>
                    <a:pt x="2759443" y="63753"/>
                  </a:lnTo>
                  <a:lnTo>
                    <a:pt x="2778620" y="63753"/>
                  </a:lnTo>
                  <a:lnTo>
                    <a:pt x="2778620" y="32384"/>
                  </a:lnTo>
                  <a:lnTo>
                    <a:pt x="2820657" y="8000"/>
                  </a:lnTo>
                  <a:close/>
                </a:path>
                <a:path w="7184390" h="286385">
                  <a:moveTo>
                    <a:pt x="2259825" y="8000"/>
                  </a:moveTo>
                  <a:lnTo>
                    <a:pt x="2259825" y="63753"/>
                  </a:lnTo>
                  <a:lnTo>
                    <a:pt x="2288400" y="63753"/>
                  </a:lnTo>
                  <a:lnTo>
                    <a:pt x="2288400" y="97154"/>
                  </a:lnTo>
                  <a:lnTo>
                    <a:pt x="2259825" y="97154"/>
                  </a:lnTo>
                  <a:lnTo>
                    <a:pt x="2259825" y="160781"/>
                  </a:lnTo>
                  <a:lnTo>
                    <a:pt x="2259825" y="173735"/>
                  </a:lnTo>
                  <a:lnTo>
                    <a:pt x="2264397" y="188671"/>
                  </a:lnTo>
                  <a:lnTo>
                    <a:pt x="2266302" y="190068"/>
                  </a:lnTo>
                  <a:lnTo>
                    <a:pt x="2268588" y="190753"/>
                  </a:lnTo>
                  <a:lnTo>
                    <a:pt x="2271382" y="190753"/>
                  </a:lnTo>
                  <a:lnTo>
                    <a:pt x="2275319" y="190753"/>
                  </a:lnTo>
                  <a:lnTo>
                    <a:pt x="2280907" y="189420"/>
                  </a:lnTo>
                  <a:lnTo>
                    <a:pt x="2288273" y="186740"/>
                  </a:lnTo>
                  <a:lnTo>
                    <a:pt x="2291829" y="219189"/>
                  </a:lnTo>
                  <a:lnTo>
                    <a:pt x="2284276" y="221922"/>
                  </a:lnTo>
                  <a:lnTo>
                    <a:pt x="2276271" y="223875"/>
                  </a:lnTo>
                  <a:lnTo>
                    <a:pt x="2267790" y="225047"/>
                  </a:lnTo>
                  <a:lnTo>
                    <a:pt x="2258809" y="225437"/>
                  </a:lnTo>
                  <a:lnTo>
                    <a:pt x="2251189" y="225437"/>
                  </a:lnTo>
                  <a:lnTo>
                    <a:pt x="2220328" y="202361"/>
                  </a:lnTo>
                  <a:lnTo>
                    <a:pt x="2217915" y="166115"/>
                  </a:lnTo>
                  <a:lnTo>
                    <a:pt x="2217915" y="97154"/>
                  </a:lnTo>
                  <a:lnTo>
                    <a:pt x="2198611" y="97154"/>
                  </a:lnTo>
                  <a:lnTo>
                    <a:pt x="2198611" y="63753"/>
                  </a:lnTo>
                  <a:lnTo>
                    <a:pt x="2217915" y="63753"/>
                  </a:lnTo>
                  <a:lnTo>
                    <a:pt x="2217915" y="32384"/>
                  </a:lnTo>
                  <a:lnTo>
                    <a:pt x="2259825" y="8000"/>
                  </a:lnTo>
                  <a:close/>
                </a:path>
                <a:path w="7184390" h="286385">
                  <a:moveTo>
                    <a:pt x="6963143" y="3682"/>
                  </a:moveTo>
                  <a:lnTo>
                    <a:pt x="7005053" y="3682"/>
                  </a:lnTo>
                  <a:lnTo>
                    <a:pt x="7005053" y="221868"/>
                  </a:lnTo>
                  <a:lnTo>
                    <a:pt x="6963143" y="221868"/>
                  </a:lnTo>
                  <a:lnTo>
                    <a:pt x="6963143" y="3682"/>
                  </a:lnTo>
                  <a:close/>
                </a:path>
                <a:path w="7184390" h="286385">
                  <a:moveTo>
                    <a:pt x="6775437" y="3682"/>
                  </a:moveTo>
                  <a:lnTo>
                    <a:pt x="6817220" y="3682"/>
                  </a:lnTo>
                  <a:lnTo>
                    <a:pt x="6817220" y="82295"/>
                  </a:lnTo>
                  <a:lnTo>
                    <a:pt x="6827366" y="72628"/>
                  </a:lnTo>
                  <a:lnTo>
                    <a:pt x="6838381" y="65722"/>
                  </a:lnTo>
                  <a:lnTo>
                    <a:pt x="6850278" y="61579"/>
                  </a:lnTo>
                  <a:lnTo>
                    <a:pt x="6863067" y="60197"/>
                  </a:lnTo>
                  <a:lnTo>
                    <a:pt x="6876906" y="61507"/>
                  </a:lnTo>
                  <a:lnTo>
                    <a:pt x="6910946" y="81152"/>
                  </a:lnTo>
                  <a:lnTo>
                    <a:pt x="6928573" y="122765"/>
                  </a:lnTo>
                  <a:lnTo>
                    <a:pt x="6929742" y="141223"/>
                  </a:lnTo>
                  <a:lnTo>
                    <a:pt x="6928549" y="160271"/>
                  </a:lnTo>
                  <a:lnTo>
                    <a:pt x="6910565" y="203555"/>
                  </a:lnTo>
                  <a:lnTo>
                    <a:pt x="6876971" y="224070"/>
                  </a:lnTo>
                  <a:lnTo>
                    <a:pt x="6863702" y="225437"/>
                  </a:lnTo>
                  <a:lnTo>
                    <a:pt x="6856963" y="225014"/>
                  </a:lnTo>
                  <a:lnTo>
                    <a:pt x="6819297" y="204868"/>
                  </a:lnTo>
                  <a:lnTo>
                    <a:pt x="6814299" y="198653"/>
                  </a:lnTo>
                  <a:lnTo>
                    <a:pt x="6814299" y="221868"/>
                  </a:lnTo>
                  <a:lnTo>
                    <a:pt x="6775437" y="221868"/>
                  </a:lnTo>
                  <a:lnTo>
                    <a:pt x="6775437" y="3682"/>
                  </a:lnTo>
                  <a:close/>
                </a:path>
                <a:path w="7184390" h="286385">
                  <a:moveTo>
                    <a:pt x="3593071" y="3682"/>
                  </a:moveTo>
                  <a:lnTo>
                    <a:pt x="3634981" y="3682"/>
                  </a:lnTo>
                  <a:lnTo>
                    <a:pt x="3634981" y="221868"/>
                  </a:lnTo>
                  <a:lnTo>
                    <a:pt x="3596119" y="221868"/>
                  </a:lnTo>
                  <a:lnTo>
                    <a:pt x="3596119" y="198653"/>
                  </a:lnTo>
                  <a:lnTo>
                    <a:pt x="3591047" y="204986"/>
                  </a:lnTo>
                  <a:lnTo>
                    <a:pt x="3553381" y="225023"/>
                  </a:lnTo>
                  <a:lnTo>
                    <a:pt x="3546716" y="225437"/>
                  </a:lnTo>
                  <a:lnTo>
                    <a:pt x="3533573" y="224065"/>
                  </a:lnTo>
                  <a:lnTo>
                    <a:pt x="3499980" y="203479"/>
                  </a:lnTo>
                  <a:lnTo>
                    <a:pt x="3481763" y="160788"/>
                  </a:lnTo>
                  <a:lnTo>
                    <a:pt x="3480549" y="142239"/>
                  </a:lnTo>
                  <a:lnTo>
                    <a:pt x="3481737" y="123354"/>
                  </a:lnTo>
                  <a:lnTo>
                    <a:pt x="3499472" y="81152"/>
                  </a:lnTo>
                  <a:lnTo>
                    <a:pt x="3533440" y="61507"/>
                  </a:lnTo>
                  <a:lnTo>
                    <a:pt x="3547224" y="60197"/>
                  </a:lnTo>
                  <a:lnTo>
                    <a:pt x="3560031" y="61579"/>
                  </a:lnTo>
                  <a:lnTo>
                    <a:pt x="3571957" y="65722"/>
                  </a:lnTo>
                  <a:lnTo>
                    <a:pt x="3582978" y="72628"/>
                  </a:lnTo>
                  <a:lnTo>
                    <a:pt x="3593071" y="82295"/>
                  </a:lnTo>
                  <a:lnTo>
                    <a:pt x="3593071" y="3682"/>
                  </a:lnTo>
                  <a:close/>
                </a:path>
                <a:path w="7184390" h="286385">
                  <a:moveTo>
                    <a:pt x="2691371" y="3682"/>
                  </a:moveTo>
                  <a:lnTo>
                    <a:pt x="2733281" y="3682"/>
                  </a:lnTo>
                  <a:lnTo>
                    <a:pt x="2733281" y="42417"/>
                  </a:lnTo>
                  <a:lnTo>
                    <a:pt x="2691371" y="42417"/>
                  </a:lnTo>
                  <a:lnTo>
                    <a:pt x="2691371" y="3682"/>
                  </a:lnTo>
                  <a:close/>
                </a:path>
                <a:path w="7184390" h="286385">
                  <a:moveTo>
                    <a:pt x="2436863" y="3682"/>
                  </a:moveTo>
                  <a:lnTo>
                    <a:pt x="2478773" y="3682"/>
                  </a:lnTo>
                  <a:lnTo>
                    <a:pt x="2478773" y="42417"/>
                  </a:lnTo>
                  <a:lnTo>
                    <a:pt x="2436863" y="42417"/>
                  </a:lnTo>
                  <a:lnTo>
                    <a:pt x="2436863" y="3682"/>
                  </a:lnTo>
                  <a:close/>
                </a:path>
                <a:path w="7184390" h="286385">
                  <a:moveTo>
                    <a:pt x="1792211" y="3682"/>
                  </a:moveTo>
                  <a:lnTo>
                    <a:pt x="1834121" y="3682"/>
                  </a:lnTo>
                  <a:lnTo>
                    <a:pt x="1834121" y="221868"/>
                  </a:lnTo>
                  <a:lnTo>
                    <a:pt x="1792211" y="221868"/>
                  </a:lnTo>
                  <a:lnTo>
                    <a:pt x="1792211" y="3682"/>
                  </a:lnTo>
                  <a:close/>
                </a:path>
                <a:path w="7184390" h="286385">
                  <a:moveTo>
                    <a:pt x="1235443" y="3682"/>
                  </a:moveTo>
                  <a:lnTo>
                    <a:pt x="1277353" y="3682"/>
                  </a:lnTo>
                  <a:lnTo>
                    <a:pt x="1277353" y="221868"/>
                  </a:lnTo>
                  <a:lnTo>
                    <a:pt x="1238491" y="221868"/>
                  </a:lnTo>
                  <a:lnTo>
                    <a:pt x="1238491" y="198653"/>
                  </a:lnTo>
                  <a:lnTo>
                    <a:pt x="1233419" y="204986"/>
                  </a:lnTo>
                  <a:lnTo>
                    <a:pt x="1195753" y="225023"/>
                  </a:lnTo>
                  <a:lnTo>
                    <a:pt x="1189088" y="225437"/>
                  </a:lnTo>
                  <a:lnTo>
                    <a:pt x="1175945" y="224065"/>
                  </a:lnTo>
                  <a:lnTo>
                    <a:pt x="1142352" y="203479"/>
                  </a:lnTo>
                  <a:lnTo>
                    <a:pt x="1124135" y="160788"/>
                  </a:lnTo>
                  <a:lnTo>
                    <a:pt x="1122921" y="142239"/>
                  </a:lnTo>
                  <a:lnTo>
                    <a:pt x="1124109" y="123354"/>
                  </a:lnTo>
                  <a:lnTo>
                    <a:pt x="1141844" y="81152"/>
                  </a:lnTo>
                  <a:lnTo>
                    <a:pt x="1175812" y="61507"/>
                  </a:lnTo>
                  <a:lnTo>
                    <a:pt x="1189596" y="60197"/>
                  </a:lnTo>
                  <a:lnTo>
                    <a:pt x="1202403" y="61579"/>
                  </a:lnTo>
                  <a:lnTo>
                    <a:pt x="1214329" y="65722"/>
                  </a:lnTo>
                  <a:lnTo>
                    <a:pt x="1225350" y="72628"/>
                  </a:lnTo>
                  <a:lnTo>
                    <a:pt x="1235443" y="82295"/>
                  </a:lnTo>
                  <a:lnTo>
                    <a:pt x="1235443" y="3682"/>
                  </a:lnTo>
                  <a:close/>
                </a:path>
                <a:path w="7184390" h="286385">
                  <a:moveTo>
                    <a:pt x="780148" y="3682"/>
                  </a:moveTo>
                  <a:lnTo>
                    <a:pt x="821931" y="3682"/>
                  </a:lnTo>
                  <a:lnTo>
                    <a:pt x="821931" y="83946"/>
                  </a:lnTo>
                  <a:lnTo>
                    <a:pt x="832599" y="73538"/>
                  </a:lnTo>
                  <a:lnTo>
                    <a:pt x="844219" y="66119"/>
                  </a:lnTo>
                  <a:lnTo>
                    <a:pt x="856792" y="61676"/>
                  </a:lnTo>
                  <a:lnTo>
                    <a:pt x="870318" y="60197"/>
                  </a:lnTo>
                  <a:lnTo>
                    <a:pt x="877368" y="60531"/>
                  </a:lnTo>
                  <a:lnTo>
                    <a:pt x="913879" y="79247"/>
                  </a:lnTo>
                  <a:lnTo>
                    <a:pt x="923916" y="119203"/>
                  </a:lnTo>
                  <a:lnTo>
                    <a:pt x="924039" y="129158"/>
                  </a:lnTo>
                  <a:lnTo>
                    <a:pt x="924039" y="221868"/>
                  </a:lnTo>
                  <a:lnTo>
                    <a:pt x="882256" y="221868"/>
                  </a:lnTo>
                  <a:lnTo>
                    <a:pt x="882256" y="138429"/>
                  </a:lnTo>
                  <a:lnTo>
                    <a:pt x="882111" y="127095"/>
                  </a:lnTo>
                  <a:lnTo>
                    <a:pt x="862444" y="92201"/>
                  </a:lnTo>
                  <a:lnTo>
                    <a:pt x="856348" y="92201"/>
                  </a:lnTo>
                  <a:lnTo>
                    <a:pt x="849363" y="92201"/>
                  </a:lnTo>
                  <a:lnTo>
                    <a:pt x="822883" y="125206"/>
                  </a:lnTo>
                  <a:lnTo>
                    <a:pt x="821931" y="142747"/>
                  </a:lnTo>
                  <a:lnTo>
                    <a:pt x="821931" y="221868"/>
                  </a:lnTo>
                  <a:lnTo>
                    <a:pt x="780148" y="221868"/>
                  </a:lnTo>
                  <a:lnTo>
                    <a:pt x="780148" y="3682"/>
                  </a:lnTo>
                  <a:close/>
                </a:path>
                <a:path w="7184390" h="286385">
                  <a:moveTo>
                    <a:pt x="3819766" y="2793"/>
                  </a:moveTo>
                  <a:lnTo>
                    <a:pt x="3859074" y="13884"/>
                  </a:lnTo>
                  <a:lnTo>
                    <a:pt x="3883456" y="48893"/>
                  </a:lnTo>
                  <a:lnTo>
                    <a:pt x="3884409" y="58800"/>
                  </a:lnTo>
                  <a:lnTo>
                    <a:pt x="3882454" y="72393"/>
                  </a:lnTo>
                  <a:lnTo>
                    <a:pt x="3876582" y="84581"/>
                  </a:lnTo>
                  <a:lnTo>
                    <a:pt x="3866782" y="95341"/>
                  </a:lnTo>
                  <a:lnTo>
                    <a:pt x="3853040" y="104647"/>
                  </a:lnTo>
                  <a:lnTo>
                    <a:pt x="3861920" y="107267"/>
                  </a:lnTo>
                  <a:lnTo>
                    <a:pt x="3891473" y="138017"/>
                  </a:lnTo>
                  <a:lnTo>
                    <a:pt x="3894315" y="156336"/>
                  </a:lnTo>
                  <a:lnTo>
                    <a:pt x="3893003" y="170186"/>
                  </a:lnTo>
                  <a:lnTo>
                    <a:pt x="3873233" y="205346"/>
                  </a:lnTo>
                  <a:lnTo>
                    <a:pt x="3836014" y="224323"/>
                  </a:lnTo>
                  <a:lnTo>
                    <a:pt x="3821036" y="225590"/>
                  </a:lnTo>
                  <a:lnTo>
                    <a:pt x="3806891" y="224523"/>
                  </a:lnTo>
                  <a:lnTo>
                    <a:pt x="3771887" y="208546"/>
                  </a:lnTo>
                  <a:lnTo>
                    <a:pt x="3749281" y="163956"/>
                  </a:lnTo>
                  <a:lnTo>
                    <a:pt x="3789794" y="159003"/>
                  </a:lnTo>
                  <a:lnTo>
                    <a:pt x="3791153" y="166339"/>
                  </a:lnTo>
                  <a:lnTo>
                    <a:pt x="3793334" y="172732"/>
                  </a:lnTo>
                  <a:lnTo>
                    <a:pt x="3796348" y="178192"/>
                  </a:lnTo>
                  <a:lnTo>
                    <a:pt x="3800208" y="182727"/>
                  </a:lnTo>
                  <a:lnTo>
                    <a:pt x="3805923" y="188175"/>
                  </a:lnTo>
                  <a:lnTo>
                    <a:pt x="3812654" y="190906"/>
                  </a:lnTo>
                  <a:lnTo>
                    <a:pt x="3820782" y="190906"/>
                  </a:lnTo>
                  <a:lnTo>
                    <a:pt x="3829418" y="190906"/>
                  </a:lnTo>
                  <a:lnTo>
                    <a:pt x="3851389" y="154558"/>
                  </a:lnTo>
                  <a:lnTo>
                    <a:pt x="3850863" y="147077"/>
                  </a:lnTo>
                  <a:lnTo>
                    <a:pt x="3830434" y="120395"/>
                  </a:lnTo>
                  <a:lnTo>
                    <a:pt x="3822179" y="120395"/>
                  </a:lnTo>
                  <a:lnTo>
                    <a:pt x="3816845" y="120395"/>
                  </a:lnTo>
                  <a:lnTo>
                    <a:pt x="3810495" y="121411"/>
                  </a:lnTo>
                  <a:lnTo>
                    <a:pt x="3803002" y="123443"/>
                  </a:lnTo>
                  <a:lnTo>
                    <a:pt x="3807701" y="89407"/>
                  </a:lnTo>
                  <a:lnTo>
                    <a:pt x="3842499" y="69849"/>
                  </a:lnTo>
                  <a:lnTo>
                    <a:pt x="3842499" y="61340"/>
                  </a:lnTo>
                  <a:lnTo>
                    <a:pt x="3842499" y="53974"/>
                  </a:lnTo>
                  <a:lnTo>
                    <a:pt x="3840340" y="48132"/>
                  </a:lnTo>
                  <a:lnTo>
                    <a:pt x="3835895" y="43687"/>
                  </a:lnTo>
                  <a:lnTo>
                    <a:pt x="3831577" y="39369"/>
                  </a:lnTo>
                  <a:lnTo>
                    <a:pt x="3825735" y="37210"/>
                  </a:lnTo>
                  <a:lnTo>
                    <a:pt x="3818496" y="37210"/>
                  </a:lnTo>
                  <a:lnTo>
                    <a:pt x="3811384" y="37210"/>
                  </a:lnTo>
                  <a:lnTo>
                    <a:pt x="3790937" y="66293"/>
                  </a:lnTo>
                  <a:lnTo>
                    <a:pt x="3752456" y="59816"/>
                  </a:lnTo>
                  <a:lnTo>
                    <a:pt x="3769000" y="22598"/>
                  </a:lnTo>
                  <a:lnTo>
                    <a:pt x="3802589" y="4492"/>
                  </a:lnTo>
                  <a:lnTo>
                    <a:pt x="3810951" y="3220"/>
                  </a:lnTo>
                  <a:lnTo>
                    <a:pt x="3819766" y="2793"/>
                  </a:lnTo>
                  <a:close/>
                </a:path>
                <a:path w="7184390" h="286385">
                  <a:moveTo>
                    <a:pt x="4339069" y="0"/>
                  </a:moveTo>
                  <a:lnTo>
                    <a:pt x="4347975" y="333"/>
                  </a:lnTo>
                  <a:lnTo>
                    <a:pt x="4356785" y="1333"/>
                  </a:lnTo>
                  <a:lnTo>
                    <a:pt x="4365501" y="3000"/>
                  </a:lnTo>
                  <a:lnTo>
                    <a:pt x="4374121" y="5333"/>
                  </a:lnTo>
                  <a:lnTo>
                    <a:pt x="4368406" y="34543"/>
                  </a:lnTo>
                  <a:lnTo>
                    <a:pt x="4361802" y="32892"/>
                  </a:lnTo>
                  <a:lnTo>
                    <a:pt x="4355325" y="32130"/>
                  </a:lnTo>
                  <a:lnTo>
                    <a:pt x="4349229" y="32130"/>
                  </a:lnTo>
                  <a:lnTo>
                    <a:pt x="4343133" y="32130"/>
                  </a:lnTo>
                  <a:lnTo>
                    <a:pt x="4338815" y="33527"/>
                  </a:lnTo>
                  <a:lnTo>
                    <a:pt x="4336148" y="36321"/>
                  </a:lnTo>
                  <a:lnTo>
                    <a:pt x="4333608" y="39115"/>
                  </a:lnTo>
                  <a:lnTo>
                    <a:pt x="4332211" y="44576"/>
                  </a:lnTo>
                  <a:lnTo>
                    <a:pt x="4332211" y="52704"/>
                  </a:lnTo>
                  <a:lnTo>
                    <a:pt x="4332211" y="63753"/>
                  </a:lnTo>
                  <a:lnTo>
                    <a:pt x="4363453" y="63753"/>
                  </a:lnTo>
                  <a:lnTo>
                    <a:pt x="4363453" y="96646"/>
                  </a:lnTo>
                  <a:lnTo>
                    <a:pt x="4332211" y="96646"/>
                  </a:lnTo>
                  <a:lnTo>
                    <a:pt x="4332211" y="221868"/>
                  </a:lnTo>
                  <a:lnTo>
                    <a:pt x="4290428" y="221868"/>
                  </a:lnTo>
                  <a:lnTo>
                    <a:pt x="4290428" y="96646"/>
                  </a:lnTo>
                  <a:lnTo>
                    <a:pt x="4267187" y="96646"/>
                  </a:lnTo>
                  <a:lnTo>
                    <a:pt x="4267187" y="63753"/>
                  </a:lnTo>
                  <a:lnTo>
                    <a:pt x="4290428" y="63753"/>
                  </a:lnTo>
                  <a:lnTo>
                    <a:pt x="4290428" y="51942"/>
                  </a:lnTo>
                  <a:lnTo>
                    <a:pt x="4302747" y="10286"/>
                  </a:lnTo>
                  <a:lnTo>
                    <a:pt x="4330760" y="380"/>
                  </a:lnTo>
                  <a:lnTo>
                    <a:pt x="4339069" y="0"/>
                  </a:lnTo>
                  <a:close/>
                </a:path>
                <a:path w="7184390" h="286385">
                  <a:moveTo>
                    <a:pt x="4085196" y="0"/>
                  </a:moveTo>
                  <a:lnTo>
                    <a:pt x="4115168" y="0"/>
                  </a:lnTo>
                  <a:lnTo>
                    <a:pt x="3999852" y="230200"/>
                  </a:lnTo>
                  <a:lnTo>
                    <a:pt x="3968864" y="230200"/>
                  </a:lnTo>
                  <a:lnTo>
                    <a:pt x="4085196" y="0"/>
                  </a:lnTo>
                  <a:close/>
                </a:path>
                <a:path w="7184390" h="286385">
                  <a:moveTo>
                    <a:pt x="3967975" y="0"/>
                  </a:moveTo>
                  <a:lnTo>
                    <a:pt x="4003662" y="13969"/>
                  </a:lnTo>
                  <a:lnTo>
                    <a:pt x="4016489" y="57530"/>
                  </a:lnTo>
                  <a:lnTo>
                    <a:pt x="4015699" y="71246"/>
                  </a:lnTo>
                  <a:lnTo>
                    <a:pt x="3996687" y="107205"/>
                  </a:lnTo>
                  <a:lnTo>
                    <a:pt x="3968737" y="115188"/>
                  </a:lnTo>
                  <a:lnTo>
                    <a:pt x="3958001" y="114307"/>
                  </a:lnTo>
                  <a:lnTo>
                    <a:pt x="3923461" y="83169"/>
                  </a:lnTo>
                  <a:lnTo>
                    <a:pt x="3920223" y="57530"/>
                  </a:lnTo>
                  <a:lnTo>
                    <a:pt x="3921032" y="43814"/>
                  </a:lnTo>
                  <a:lnTo>
                    <a:pt x="3940150" y="7929"/>
                  </a:lnTo>
                  <a:lnTo>
                    <a:pt x="3967975" y="0"/>
                  </a:lnTo>
                  <a:close/>
                </a:path>
                <a:path w="7184390" h="286385">
                  <a:moveTo>
                    <a:pt x="71881" y="0"/>
                  </a:moveTo>
                  <a:lnTo>
                    <a:pt x="80768" y="333"/>
                  </a:lnTo>
                  <a:lnTo>
                    <a:pt x="89560" y="1333"/>
                  </a:lnTo>
                  <a:lnTo>
                    <a:pt x="98256" y="3000"/>
                  </a:lnTo>
                  <a:lnTo>
                    <a:pt x="106857" y="5333"/>
                  </a:lnTo>
                  <a:lnTo>
                    <a:pt x="101206" y="34543"/>
                  </a:lnTo>
                  <a:lnTo>
                    <a:pt x="94564" y="32892"/>
                  </a:lnTo>
                  <a:lnTo>
                    <a:pt x="88163" y="32130"/>
                  </a:lnTo>
                  <a:lnTo>
                    <a:pt x="82003" y="32130"/>
                  </a:lnTo>
                  <a:lnTo>
                    <a:pt x="75958" y="32130"/>
                  </a:lnTo>
                  <a:lnTo>
                    <a:pt x="71615" y="33527"/>
                  </a:lnTo>
                  <a:lnTo>
                    <a:pt x="68986" y="36321"/>
                  </a:lnTo>
                  <a:lnTo>
                    <a:pt x="66357" y="39115"/>
                  </a:lnTo>
                  <a:lnTo>
                    <a:pt x="65036" y="44576"/>
                  </a:lnTo>
                  <a:lnTo>
                    <a:pt x="65036" y="52704"/>
                  </a:lnTo>
                  <a:lnTo>
                    <a:pt x="65036" y="63753"/>
                  </a:lnTo>
                  <a:lnTo>
                    <a:pt x="96291" y="63753"/>
                  </a:lnTo>
                  <a:lnTo>
                    <a:pt x="96291" y="96646"/>
                  </a:lnTo>
                  <a:lnTo>
                    <a:pt x="65036" y="96646"/>
                  </a:lnTo>
                  <a:lnTo>
                    <a:pt x="65036" y="221868"/>
                  </a:lnTo>
                  <a:lnTo>
                    <a:pt x="23215" y="221868"/>
                  </a:lnTo>
                  <a:lnTo>
                    <a:pt x="23215" y="96646"/>
                  </a:lnTo>
                  <a:lnTo>
                    <a:pt x="0" y="96646"/>
                  </a:lnTo>
                  <a:lnTo>
                    <a:pt x="0" y="63753"/>
                  </a:lnTo>
                  <a:lnTo>
                    <a:pt x="23215" y="63753"/>
                  </a:lnTo>
                  <a:lnTo>
                    <a:pt x="23215" y="51942"/>
                  </a:lnTo>
                  <a:lnTo>
                    <a:pt x="35496" y="10286"/>
                  </a:lnTo>
                  <a:lnTo>
                    <a:pt x="63552" y="380"/>
                  </a:lnTo>
                  <a:lnTo>
                    <a:pt x="7188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023860" y="5553456"/>
              <a:ext cx="112774" cy="11125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59419" y="5588471"/>
              <a:ext cx="41821" cy="418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59419" y="5588471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0" y="41819"/>
                  </a:moveTo>
                  <a:lnTo>
                    <a:pt x="41821" y="41819"/>
                  </a:lnTo>
                  <a:lnTo>
                    <a:pt x="41821" y="0"/>
                  </a:lnTo>
                  <a:lnTo>
                    <a:pt x="0" y="0"/>
                  </a:lnTo>
                  <a:lnTo>
                    <a:pt x="0" y="41819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600" y="228600"/>
              <a:ext cx="8534400" cy="6400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1227" y="2119883"/>
              <a:ext cx="5201412" cy="14005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4306" y="2362961"/>
              <a:ext cx="4715510" cy="914400"/>
            </a:xfrm>
            <a:custGeom>
              <a:avLst/>
              <a:gdLst/>
              <a:ahLst/>
              <a:cxnLst/>
              <a:rect l="l" t="t" r="r" b="b"/>
              <a:pathLst>
                <a:path w="4715510" h="914400">
                  <a:moveTo>
                    <a:pt x="4549013" y="0"/>
                  </a:moveTo>
                  <a:lnTo>
                    <a:pt x="166255" y="0"/>
                  </a:lnTo>
                  <a:lnTo>
                    <a:pt x="0" y="166242"/>
                  </a:lnTo>
                  <a:lnTo>
                    <a:pt x="0" y="914400"/>
                  </a:lnTo>
                  <a:lnTo>
                    <a:pt x="4715256" y="914400"/>
                  </a:lnTo>
                  <a:lnTo>
                    <a:pt x="4715256" y="166242"/>
                  </a:lnTo>
                  <a:lnTo>
                    <a:pt x="454901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4306" y="2362961"/>
              <a:ext cx="4715510" cy="914400"/>
            </a:xfrm>
            <a:custGeom>
              <a:avLst/>
              <a:gdLst/>
              <a:ahLst/>
              <a:cxnLst/>
              <a:rect l="l" t="t" r="r" b="b"/>
              <a:pathLst>
                <a:path w="4715510" h="914400">
                  <a:moveTo>
                    <a:pt x="166255" y="0"/>
                  </a:moveTo>
                  <a:lnTo>
                    <a:pt x="4549013" y="0"/>
                  </a:lnTo>
                  <a:lnTo>
                    <a:pt x="4715256" y="166242"/>
                  </a:lnTo>
                  <a:lnTo>
                    <a:pt x="4715256" y="914400"/>
                  </a:lnTo>
                  <a:lnTo>
                    <a:pt x="0" y="914400"/>
                  </a:lnTo>
                  <a:lnTo>
                    <a:pt x="0" y="166242"/>
                  </a:lnTo>
                  <a:lnTo>
                    <a:pt x="166255" y="0"/>
                  </a:lnTo>
                  <a:close/>
                </a:path>
              </a:pathLst>
            </a:custGeom>
            <a:ln w="25908">
              <a:solidFill>
                <a:srgbClr val="E1D4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5336" y="2665476"/>
              <a:ext cx="3473196" cy="4495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549021"/>
            <a:ext cx="2569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Wind energy</a:t>
            </a:r>
            <a:r>
              <a:rPr sz="2400" b="1" spc="-4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:-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3293" y="1072007"/>
            <a:ext cx="116332" cy="116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05255" y="1027811"/>
            <a:ext cx="5120640" cy="207010"/>
            <a:chOff x="905255" y="1027811"/>
            <a:chExt cx="5120640" cy="207010"/>
          </a:xfrm>
        </p:grpSpPr>
        <p:sp>
          <p:nvSpPr>
            <p:cNvPr id="10" name="object 10"/>
            <p:cNvSpPr/>
            <p:nvPr/>
          </p:nvSpPr>
          <p:spPr>
            <a:xfrm>
              <a:off x="914399" y="1036955"/>
              <a:ext cx="3311271" cy="1882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399" y="1036955"/>
              <a:ext cx="3311525" cy="188595"/>
            </a:xfrm>
            <a:custGeom>
              <a:avLst/>
              <a:gdLst/>
              <a:ahLst/>
              <a:cxnLst/>
              <a:rect l="l" t="t" r="r" b="b"/>
              <a:pathLst>
                <a:path w="3311525" h="188594">
                  <a:moveTo>
                    <a:pt x="1302639" y="121920"/>
                  </a:moveTo>
                  <a:lnTo>
                    <a:pt x="1298194" y="123444"/>
                  </a:lnTo>
                  <a:lnTo>
                    <a:pt x="1291082" y="125222"/>
                  </a:lnTo>
                  <a:lnTo>
                    <a:pt x="1281430" y="127254"/>
                  </a:lnTo>
                  <a:lnTo>
                    <a:pt x="1271777" y="129286"/>
                  </a:lnTo>
                  <a:lnTo>
                    <a:pt x="1265427" y="131318"/>
                  </a:lnTo>
                  <a:lnTo>
                    <a:pt x="1262380" y="133350"/>
                  </a:lnTo>
                  <a:lnTo>
                    <a:pt x="1257808" y="136525"/>
                  </a:lnTo>
                  <a:lnTo>
                    <a:pt x="1255522" y="140716"/>
                  </a:lnTo>
                  <a:lnTo>
                    <a:pt x="1255522" y="145669"/>
                  </a:lnTo>
                  <a:lnTo>
                    <a:pt x="1255522" y="150495"/>
                  </a:lnTo>
                  <a:lnTo>
                    <a:pt x="1257427" y="154812"/>
                  </a:lnTo>
                  <a:lnTo>
                    <a:pt x="1260983" y="158369"/>
                  </a:lnTo>
                  <a:lnTo>
                    <a:pt x="1264666" y="161925"/>
                  </a:lnTo>
                  <a:lnTo>
                    <a:pt x="1269364" y="163703"/>
                  </a:lnTo>
                  <a:lnTo>
                    <a:pt x="1274952" y="163703"/>
                  </a:lnTo>
                  <a:lnTo>
                    <a:pt x="1281302" y="163703"/>
                  </a:lnTo>
                  <a:lnTo>
                    <a:pt x="1301242" y="145923"/>
                  </a:lnTo>
                  <a:lnTo>
                    <a:pt x="1302258" y="142875"/>
                  </a:lnTo>
                  <a:lnTo>
                    <a:pt x="1302639" y="137287"/>
                  </a:lnTo>
                  <a:lnTo>
                    <a:pt x="1302639" y="128905"/>
                  </a:lnTo>
                  <a:lnTo>
                    <a:pt x="1302639" y="121920"/>
                  </a:lnTo>
                  <a:close/>
                </a:path>
                <a:path w="3311525" h="188594">
                  <a:moveTo>
                    <a:pt x="2771140" y="78740"/>
                  </a:moveTo>
                  <a:lnTo>
                    <a:pt x="2762123" y="78740"/>
                  </a:lnTo>
                  <a:lnTo>
                    <a:pt x="2754376" y="82296"/>
                  </a:lnTo>
                  <a:lnTo>
                    <a:pt x="2738882" y="119253"/>
                  </a:lnTo>
                  <a:lnTo>
                    <a:pt x="2739473" y="128492"/>
                  </a:lnTo>
                  <a:lnTo>
                    <a:pt x="2762123" y="159766"/>
                  </a:lnTo>
                  <a:lnTo>
                    <a:pt x="2771140" y="159766"/>
                  </a:lnTo>
                  <a:lnTo>
                    <a:pt x="2780284" y="159766"/>
                  </a:lnTo>
                  <a:lnTo>
                    <a:pt x="2802824" y="128385"/>
                  </a:lnTo>
                  <a:lnTo>
                    <a:pt x="2803398" y="118999"/>
                  </a:lnTo>
                  <a:lnTo>
                    <a:pt x="2802824" y="109908"/>
                  </a:lnTo>
                  <a:lnTo>
                    <a:pt x="2780284" y="78740"/>
                  </a:lnTo>
                  <a:lnTo>
                    <a:pt x="2771140" y="78740"/>
                  </a:lnTo>
                  <a:close/>
                </a:path>
                <a:path w="3311525" h="188594">
                  <a:moveTo>
                    <a:pt x="587247" y="78740"/>
                  </a:moveTo>
                  <a:lnTo>
                    <a:pt x="578231" y="78740"/>
                  </a:lnTo>
                  <a:lnTo>
                    <a:pt x="570484" y="82296"/>
                  </a:lnTo>
                  <a:lnTo>
                    <a:pt x="554990" y="119253"/>
                  </a:lnTo>
                  <a:lnTo>
                    <a:pt x="555581" y="128492"/>
                  </a:lnTo>
                  <a:lnTo>
                    <a:pt x="578231" y="159766"/>
                  </a:lnTo>
                  <a:lnTo>
                    <a:pt x="587247" y="159766"/>
                  </a:lnTo>
                  <a:lnTo>
                    <a:pt x="596391" y="159766"/>
                  </a:lnTo>
                  <a:lnTo>
                    <a:pt x="618932" y="128385"/>
                  </a:lnTo>
                  <a:lnTo>
                    <a:pt x="619506" y="118999"/>
                  </a:lnTo>
                  <a:lnTo>
                    <a:pt x="618932" y="109908"/>
                  </a:lnTo>
                  <a:lnTo>
                    <a:pt x="596391" y="78740"/>
                  </a:lnTo>
                  <a:lnTo>
                    <a:pt x="587247" y="78740"/>
                  </a:lnTo>
                  <a:close/>
                </a:path>
                <a:path w="3311525" h="188594">
                  <a:moveTo>
                    <a:pt x="2458847" y="77089"/>
                  </a:moveTo>
                  <a:lnTo>
                    <a:pt x="2450591" y="77089"/>
                  </a:lnTo>
                  <a:lnTo>
                    <a:pt x="2443607" y="80391"/>
                  </a:lnTo>
                  <a:lnTo>
                    <a:pt x="2429637" y="116459"/>
                  </a:lnTo>
                  <a:lnTo>
                    <a:pt x="2429996" y="126295"/>
                  </a:lnTo>
                  <a:lnTo>
                    <a:pt x="2451909" y="159799"/>
                  </a:lnTo>
                  <a:lnTo>
                    <a:pt x="2459101" y="160655"/>
                  </a:lnTo>
                  <a:lnTo>
                    <a:pt x="2467102" y="160655"/>
                  </a:lnTo>
                  <a:lnTo>
                    <a:pt x="2488057" y="119761"/>
                  </a:lnTo>
                  <a:lnTo>
                    <a:pt x="2487535" y="109212"/>
                  </a:lnTo>
                  <a:lnTo>
                    <a:pt x="2467355" y="77089"/>
                  </a:lnTo>
                  <a:lnTo>
                    <a:pt x="2458847" y="77089"/>
                  </a:lnTo>
                  <a:close/>
                </a:path>
                <a:path w="3311525" h="188594">
                  <a:moveTo>
                    <a:pt x="2312543" y="77089"/>
                  </a:moveTo>
                  <a:lnTo>
                    <a:pt x="2304923" y="77089"/>
                  </a:lnTo>
                  <a:lnTo>
                    <a:pt x="2298573" y="79883"/>
                  </a:lnTo>
                  <a:lnTo>
                    <a:pt x="2293620" y="85344"/>
                  </a:lnTo>
                  <a:lnTo>
                    <a:pt x="2288667" y="90932"/>
                  </a:lnTo>
                  <a:lnTo>
                    <a:pt x="2286254" y="98425"/>
                  </a:lnTo>
                  <a:lnTo>
                    <a:pt x="2286254" y="107950"/>
                  </a:lnTo>
                  <a:lnTo>
                    <a:pt x="2338451" y="107950"/>
                  </a:lnTo>
                  <a:lnTo>
                    <a:pt x="2338197" y="97917"/>
                  </a:lnTo>
                  <a:lnTo>
                    <a:pt x="2335657" y="90170"/>
                  </a:lnTo>
                  <a:lnTo>
                    <a:pt x="2330704" y="84962"/>
                  </a:lnTo>
                  <a:lnTo>
                    <a:pt x="2325624" y="79629"/>
                  </a:lnTo>
                  <a:lnTo>
                    <a:pt x="2319655" y="77089"/>
                  </a:lnTo>
                  <a:lnTo>
                    <a:pt x="2312543" y="77089"/>
                  </a:lnTo>
                  <a:close/>
                </a:path>
                <a:path w="3311525" h="188594">
                  <a:moveTo>
                    <a:pt x="1803527" y="77089"/>
                  </a:moveTo>
                  <a:lnTo>
                    <a:pt x="1795907" y="77089"/>
                  </a:lnTo>
                  <a:lnTo>
                    <a:pt x="1789557" y="79883"/>
                  </a:lnTo>
                  <a:lnTo>
                    <a:pt x="1784604" y="85344"/>
                  </a:lnTo>
                  <a:lnTo>
                    <a:pt x="1779651" y="90932"/>
                  </a:lnTo>
                  <a:lnTo>
                    <a:pt x="1777238" y="98425"/>
                  </a:lnTo>
                  <a:lnTo>
                    <a:pt x="1777238" y="107950"/>
                  </a:lnTo>
                  <a:lnTo>
                    <a:pt x="1829435" y="107950"/>
                  </a:lnTo>
                  <a:lnTo>
                    <a:pt x="1829181" y="97917"/>
                  </a:lnTo>
                  <a:lnTo>
                    <a:pt x="1826641" y="90170"/>
                  </a:lnTo>
                  <a:lnTo>
                    <a:pt x="1821688" y="84962"/>
                  </a:lnTo>
                  <a:lnTo>
                    <a:pt x="1816608" y="79629"/>
                  </a:lnTo>
                  <a:lnTo>
                    <a:pt x="1810639" y="77089"/>
                  </a:lnTo>
                  <a:lnTo>
                    <a:pt x="1803527" y="77089"/>
                  </a:lnTo>
                  <a:close/>
                </a:path>
                <a:path w="3311525" h="188594">
                  <a:moveTo>
                    <a:pt x="1657985" y="77089"/>
                  </a:moveTo>
                  <a:lnTo>
                    <a:pt x="1649602" y="77089"/>
                  </a:lnTo>
                  <a:lnTo>
                    <a:pt x="1642618" y="80264"/>
                  </a:lnTo>
                  <a:lnTo>
                    <a:pt x="1628775" y="116459"/>
                  </a:lnTo>
                  <a:lnTo>
                    <a:pt x="1629179" y="126059"/>
                  </a:lnTo>
                  <a:lnTo>
                    <a:pt x="1652236" y="159795"/>
                  </a:lnTo>
                  <a:lnTo>
                    <a:pt x="1659382" y="160655"/>
                  </a:lnTo>
                  <a:lnTo>
                    <a:pt x="1667002" y="160655"/>
                  </a:lnTo>
                  <a:lnTo>
                    <a:pt x="1687195" y="119634"/>
                  </a:lnTo>
                  <a:lnTo>
                    <a:pt x="1686673" y="109158"/>
                  </a:lnTo>
                  <a:lnTo>
                    <a:pt x="1666494" y="77089"/>
                  </a:lnTo>
                  <a:lnTo>
                    <a:pt x="1657985" y="77089"/>
                  </a:lnTo>
                  <a:close/>
                </a:path>
                <a:path w="3311525" h="188594">
                  <a:moveTo>
                    <a:pt x="3035046" y="53340"/>
                  </a:moveTo>
                  <a:lnTo>
                    <a:pt x="3069971" y="53340"/>
                  </a:lnTo>
                  <a:lnTo>
                    <a:pt x="3069971" y="113919"/>
                  </a:lnTo>
                  <a:lnTo>
                    <a:pt x="3070090" y="126490"/>
                  </a:lnTo>
                  <a:lnTo>
                    <a:pt x="3086608" y="161671"/>
                  </a:lnTo>
                  <a:lnTo>
                    <a:pt x="3091815" y="161671"/>
                  </a:lnTo>
                  <a:lnTo>
                    <a:pt x="3097784" y="161671"/>
                  </a:lnTo>
                  <a:lnTo>
                    <a:pt x="3103117" y="160020"/>
                  </a:lnTo>
                  <a:lnTo>
                    <a:pt x="3107816" y="156718"/>
                  </a:lnTo>
                  <a:lnTo>
                    <a:pt x="3112642" y="153543"/>
                  </a:lnTo>
                  <a:lnTo>
                    <a:pt x="3120136" y="108966"/>
                  </a:lnTo>
                  <a:lnTo>
                    <a:pt x="3120136" y="53340"/>
                  </a:lnTo>
                  <a:lnTo>
                    <a:pt x="3155061" y="53340"/>
                  </a:lnTo>
                  <a:lnTo>
                    <a:pt x="3155061" y="185293"/>
                  </a:lnTo>
                  <a:lnTo>
                    <a:pt x="3122676" y="185293"/>
                  </a:lnTo>
                  <a:lnTo>
                    <a:pt x="3122676" y="165481"/>
                  </a:lnTo>
                  <a:lnTo>
                    <a:pt x="3117850" y="172593"/>
                  </a:lnTo>
                  <a:lnTo>
                    <a:pt x="3078861" y="188214"/>
                  </a:lnTo>
                  <a:lnTo>
                    <a:pt x="3070098" y="188214"/>
                  </a:lnTo>
                  <a:lnTo>
                    <a:pt x="3062097" y="186309"/>
                  </a:lnTo>
                  <a:lnTo>
                    <a:pt x="3055112" y="182372"/>
                  </a:lnTo>
                  <a:lnTo>
                    <a:pt x="3048000" y="178562"/>
                  </a:lnTo>
                  <a:lnTo>
                    <a:pt x="3035046" y="136779"/>
                  </a:lnTo>
                  <a:lnTo>
                    <a:pt x="3035046" y="53340"/>
                  </a:lnTo>
                  <a:close/>
                </a:path>
                <a:path w="3311525" h="188594">
                  <a:moveTo>
                    <a:pt x="1962150" y="53340"/>
                  </a:moveTo>
                  <a:lnTo>
                    <a:pt x="1997075" y="53340"/>
                  </a:lnTo>
                  <a:lnTo>
                    <a:pt x="1997075" y="113919"/>
                  </a:lnTo>
                  <a:lnTo>
                    <a:pt x="1997194" y="126490"/>
                  </a:lnTo>
                  <a:lnTo>
                    <a:pt x="2013712" y="161671"/>
                  </a:lnTo>
                  <a:lnTo>
                    <a:pt x="2018919" y="161671"/>
                  </a:lnTo>
                  <a:lnTo>
                    <a:pt x="2024888" y="161671"/>
                  </a:lnTo>
                  <a:lnTo>
                    <a:pt x="2030222" y="160020"/>
                  </a:lnTo>
                  <a:lnTo>
                    <a:pt x="2034920" y="156718"/>
                  </a:lnTo>
                  <a:lnTo>
                    <a:pt x="2039747" y="153543"/>
                  </a:lnTo>
                  <a:lnTo>
                    <a:pt x="2047239" y="108966"/>
                  </a:lnTo>
                  <a:lnTo>
                    <a:pt x="2047239" y="53340"/>
                  </a:lnTo>
                  <a:lnTo>
                    <a:pt x="2082164" y="53340"/>
                  </a:lnTo>
                  <a:lnTo>
                    <a:pt x="2082164" y="185293"/>
                  </a:lnTo>
                  <a:lnTo>
                    <a:pt x="2049780" y="185293"/>
                  </a:lnTo>
                  <a:lnTo>
                    <a:pt x="2049780" y="165481"/>
                  </a:lnTo>
                  <a:lnTo>
                    <a:pt x="2044954" y="172593"/>
                  </a:lnTo>
                  <a:lnTo>
                    <a:pt x="2005964" y="188214"/>
                  </a:lnTo>
                  <a:lnTo>
                    <a:pt x="1997202" y="188214"/>
                  </a:lnTo>
                  <a:lnTo>
                    <a:pt x="1989201" y="186309"/>
                  </a:lnTo>
                  <a:lnTo>
                    <a:pt x="1982216" y="182372"/>
                  </a:lnTo>
                  <a:lnTo>
                    <a:pt x="1975104" y="178562"/>
                  </a:lnTo>
                  <a:lnTo>
                    <a:pt x="1962150" y="136779"/>
                  </a:lnTo>
                  <a:lnTo>
                    <a:pt x="1962150" y="53340"/>
                  </a:lnTo>
                  <a:close/>
                </a:path>
                <a:path w="3311525" h="188594">
                  <a:moveTo>
                    <a:pt x="662559" y="53340"/>
                  </a:moveTo>
                  <a:lnTo>
                    <a:pt x="696468" y="53340"/>
                  </a:lnTo>
                  <a:lnTo>
                    <a:pt x="721232" y="139827"/>
                  </a:lnTo>
                  <a:lnTo>
                    <a:pt x="743966" y="53340"/>
                  </a:lnTo>
                  <a:lnTo>
                    <a:pt x="777620" y="53340"/>
                  </a:lnTo>
                  <a:lnTo>
                    <a:pt x="799592" y="139827"/>
                  </a:lnTo>
                  <a:lnTo>
                    <a:pt x="824864" y="53340"/>
                  </a:lnTo>
                  <a:lnTo>
                    <a:pt x="859282" y="53340"/>
                  </a:lnTo>
                  <a:lnTo>
                    <a:pt x="816863" y="185293"/>
                  </a:lnTo>
                  <a:lnTo>
                    <a:pt x="783336" y="185293"/>
                  </a:lnTo>
                  <a:lnTo>
                    <a:pt x="760602" y="100457"/>
                  </a:lnTo>
                  <a:lnTo>
                    <a:pt x="738251" y="185293"/>
                  </a:lnTo>
                  <a:lnTo>
                    <a:pt x="704341" y="185293"/>
                  </a:lnTo>
                  <a:lnTo>
                    <a:pt x="662559" y="53340"/>
                  </a:lnTo>
                  <a:close/>
                </a:path>
                <a:path w="3311525" h="188594">
                  <a:moveTo>
                    <a:pt x="202666" y="53340"/>
                  </a:moveTo>
                  <a:lnTo>
                    <a:pt x="237591" y="53340"/>
                  </a:lnTo>
                  <a:lnTo>
                    <a:pt x="237591" y="185293"/>
                  </a:lnTo>
                  <a:lnTo>
                    <a:pt x="202666" y="185293"/>
                  </a:lnTo>
                  <a:lnTo>
                    <a:pt x="202666" y="53340"/>
                  </a:lnTo>
                  <a:close/>
                </a:path>
                <a:path w="3311525" h="188594">
                  <a:moveTo>
                    <a:pt x="3266948" y="50292"/>
                  </a:moveTo>
                  <a:lnTo>
                    <a:pt x="3274567" y="50292"/>
                  </a:lnTo>
                  <a:lnTo>
                    <a:pt x="3281679" y="51689"/>
                  </a:lnTo>
                  <a:lnTo>
                    <a:pt x="3309366" y="79756"/>
                  </a:lnTo>
                  <a:lnTo>
                    <a:pt x="3310636" y="85217"/>
                  </a:lnTo>
                  <a:lnTo>
                    <a:pt x="3311271" y="93091"/>
                  </a:lnTo>
                  <a:lnTo>
                    <a:pt x="3311271" y="103250"/>
                  </a:lnTo>
                  <a:lnTo>
                    <a:pt x="3311271" y="185293"/>
                  </a:lnTo>
                  <a:lnTo>
                    <a:pt x="3276346" y="185293"/>
                  </a:lnTo>
                  <a:lnTo>
                    <a:pt x="3276346" y="117983"/>
                  </a:lnTo>
                  <a:lnTo>
                    <a:pt x="3276205" y="108192"/>
                  </a:lnTo>
                  <a:lnTo>
                    <a:pt x="3266821" y="80518"/>
                  </a:lnTo>
                  <a:lnTo>
                    <a:pt x="3263519" y="78232"/>
                  </a:lnTo>
                  <a:lnTo>
                    <a:pt x="3259454" y="77089"/>
                  </a:lnTo>
                  <a:lnTo>
                    <a:pt x="3254755" y="77089"/>
                  </a:lnTo>
                  <a:lnTo>
                    <a:pt x="3248660" y="77089"/>
                  </a:lnTo>
                  <a:lnTo>
                    <a:pt x="3243326" y="78740"/>
                  </a:lnTo>
                  <a:lnTo>
                    <a:pt x="3238500" y="82042"/>
                  </a:lnTo>
                  <a:lnTo>
                    <a:pt x="3233674" y="85344"/>
                  </a:lnTo>
                  <a:lnTo>
                    <a:pt x="3225927" y="125475"/>
                  </a:lnTo>
                  <a:lnTo>
                    <a:pt x="3225927" y="185293"/>
                  </a:lnTo>
                  <a:lnTo>
                    <a:pt x="3191002" y="185293"/>
                  </a:lnTo>
                  <a:lnTo>
                    <a:pt x="3191002" y="53340"/>
                  </a:lnTo>
                  <a:lnTo>
                    <a:pt x="3223387" y="53340"/>
                  </a:lnTo>
                  <a:lnTo>
                    <a:pt x="3223387" y="72644"/>
                  </a:lnTo>
                  <a:lnTo>
                    <a:pt x="3232604" y="62882"/>
                  </a:lnTo>
                  <a:lnTo>
                    <a:pt x="3242929" y="55895"/>
                  </a:lnTo>
                  <a:lnTo>
                    <a:pt x="3254373" y="51694"/>
                  </a:lnTo>
                  <a:lnTo>
                    <a:pt x="3266948" y="50292"/>
                  </a:lnTo>
                  <a:close/>
                </a:path>
                <a:path w="3311525" h="188594">
                  <a:moveTo>
                    <a:pt x="2997708" y="50292"/>
                  </a:moveTo>
                  <a:lnTo>
                    <a:pt x="3005709" y="50292"/>
                  </a:lnTo>
                  <a:lnTo>
                    <a:pt x="3013329" y="52578"/>
                  </a:lnTo>
                  <a:lnTo>
                    <a:pt x="3020695" y="56896"/>
                  </a:lnTo>
                  <a:lnTo>
                    <a:pt x="3009900" y="87375"/>
                  </a:lnTo>
                  <a:lnTo>
                    <a:pt x="3004058" y="83566"/>
                  </a:lnTo>
                  <a:lnTo>
                    <a:pt x="2998597" y="81661"/>
                  </a:lnTo>
                  <a:lnTo>
                    <a:pt x="2993516" y="81661"/>
                  </a:lnTo>
                  <a:lnTo>
                    <a:pt x="2988691" y="81661"/>
                  </a:lnTo>
                  <a:lnTo>
                    <a:pt x="2984500" y="83058"/>
                  </a:lnTo>
                  <a:lnTo>
                    <a:pt x="2970337" y="129119"/>
                  </a:lnTo>
                  <a:lnTo>
                    <a:pt x="2970149" y="144525"/>
                  </a:lnTo>
                  <a:lnTo>
                    <a:pt x="2970149" y="185293"/>
                  </a:lnTo>
                  <a:lnTo>
                    <a:pt x="2935224" y="185293"/>
                  </a:lnTo>
                  <a:lnTo>
                    <a:pt x="2935224" y="53340"/>
                  </a:lnTo>
                  <a:lnTo>
                    <a:pt x="2967609" y="53340"/>
                  </a:lnTo>
                  <a:lnTo>
                    <a:pt x="2967609" y="72136"/>
                  </a:lnTo>
                  <a:lnTo>
                    <a:pt x="2973197" y="63246"/>
                  </a:lnTo>
                  <a:lnTo>
                    <a:pt x="2978277" y="57404"/>
                  </a:lnTo>
                  <a:lnTo>
                    <a:pt x="2982595" y="54610"/>
                  </a:lnTo>
                  <a:lnTo>
                    <a:pt x="2987040" y="51689"/>
                  </a:lnTo>
                  <a:lnTo>
                    <a:pt x="2992120" y="50292"/>
                  </a:lnTo>
                  <a:lnTo>
                    <a:pt x="2997708" y="50292"/>
                  </a:lnTo>
                  <a:close/>
                </a:path>
                <a:path w="3311525" h="188594">
                  <a:moveTo>
                    <a:pt x="2771013" y="50292"/>
                  </a:moveTo>
                  <a:lnTo>
                    <a:pt x="2809946" y="61221"/>
                  </a:lnTo>
                  <a:lnTo>
                    <a:pt x="2834513" y="91821"/>
                  </a:lnTo>
                  <a:lnTo>
                    <a:pt x="2839339" y="118872"/>
                  </a:lnTo>
                  <a:lnTo>
                    <a:pt x="2838126" y="133256"/>
                  </a:lnTo>
                  <a:lnTo>
                    <a:pt x="2820035" y="168529"/>
                  </a:lnTo>
                  <a:lnTo>
                    <a:pt x="2785316" y="186995"/>
                  </a:lnTo>
                  <a:lnTo>
                    <a:pt x="2771266" y="188214"/>
                  </a:lnTo>
                  <a:lnTo>
                    <a:pt x="2762315" y="187711"/>
                  </a:lnTo>
                  <a:lnTo>
                    <a:pt x="2722213" y="169989"/>
                  </a:lnTo>
                  <a:lnTo>
                    <a:pt x="2703613" y="128383"/>
                  </a:lnTo>
                  <a:lnTo>
                    <a:pt x="2703067" y="117475"/>
                  </a:lnTo>
                  <a:lnTo>
                    <a:pt x="2703613" y="108805"/>
                  </a:lnTo>
                  <a:lnTo>
                    <a:pt x="2722070" y="69421"/>
                  </a:lnTo>
                  <a:lnTo>
                    <a:pt x="2761607" y="50837"/>
                  </a:lnTo>
                  <a:lnTo>
                    <a:pt x="2771013" y="50292"/>
                  </a:lnTo>
                  <a:close/>
                </a:path>
                <a:path w="3311525" h="188594">
                  <a:moveTo>
                    <a:pt x="2310384" y="50292"/>
                  </a:moveTo>
                  <a:lnTo>
                    <a:pt x="2347602" y="61221"/>
                  </a:lnTo>
                  <a:lnTo>
                    <a:pt x="2369423" y="94424"/>
                  </a:lnTo>
                  <a:lnTo>
                    <a:pt x="2373122" y="129412"/>
                  </a:lnTo>
                  <a:lnTo>
                    <a:pt x="2285619" y="129412"/>
                  </a:lnTo>
                  <a:lnTo>
                    <a:pt x="2286305" y="136719"/>
                  </a:lnTo>
                  <a:lnTo>
                    <a:pt x="2306193" y="162179"/>
                  </a:lnTo>
                  <a:lnTo>
                    <a:pt x="2314194" y="162179"/>
                  </a:lnTo>
                  <a:lnTo>
                    <a:pt x="2319782" y="162179"/>
                  </a:lnTo>
                  <a:lnTo>
                    <a:pt x="2336546" y="143256"/>
                  </a:lnTo>
                  <a:lnTo>
                    <a:pt x="2371344" y="149098"/>
                  </a:lnTo>
                  <a:lnTo>
                    <a:pt x="2342443" y="182641"/>
                  </a:lnTo>
                  <a:lnTo>
                    <a:pt x="2313940" y="188214"/>
                  </a:lnTo>
                  <a:lnTo>
                    <a:pt x="2297818" y="186809"/>
                  </a:lnTo>
                  <a:lnTo>
                    <a:pt x="2262886" y="165735"/>
                  </a:lnTo>
                  <a:lnTo>
                    <a:pt x="2249932" y="120269"/>
                  </a:lnTo>
                  <a:lnTo>
                    <a:pt x="2251003" y="104769"/>
                  </a:lnTo>
                  <a:lnTo>
                    <a:pt x="2267077" y="68961"/>
                  </a:lnTo>
                  <a:lnTo>
                    <a:pt x="2297830" y="51458"/>
                  </a:lnTo>
                  <a:lnTo>
                    <a:pt x="2310384" y="50292"/>
                  </a:lnTo>
                  <a:close/>
                </a:path>
                <a:path w="3311525" h="188594">
                  <a:moveTo>
                    <a:pt x="2166493" y="50292"/>
                  </a:moveTo>
                  <a:lnTo>
                    <a:pt x="2206752" y="59182"/>
                  </a:lnTo>
                  <a:lnTo>
                    <a:pt x="2224786" y="85217"/>
                  </a:lnTo>
                  <a:lnTo>
                    <a:pt x="2191893" y="91312"/>
                  </a:lnTo>
                  <a:lnTo>
                    <a:pt x="2190496" y="86233"/>
                  </a:lnTo>
                  <a:lnTo>
                    <a:pt x="2187829" y="82296"/>
                  </a:lnTo>
                  <a:lnTo>
                    <a:pt x="2183892" y="79502"/>
                  </a:lnTo>
                  <a:lnTo>
                    <a:pt x="2179955" y="76835"/>
                  </a:lnTo>
                  <a:lnTo>
                    <a:pt x="2174367" y="75437"/>
                  </a:lnTo>
                  <a:lnTo>
                    <a:pt x="2167001" y="75437"/>
                  </a:lnTo>
                  <a:lnTo>
                    <a:pt x="2157857" y="75437"/>
                  </a:lnTo>
                  <a:lnTo>
                    <a:pt x="2151253" y="76708"/>
                  </a:lnTo>
                  <a:lnTo>
                    <a:pt x="2147316" y="79248"/>
                  </a:lnTo>
                  <a:lnTo>
                    <a:pt x="2144649" y="81153"/>
                  </a:lnTo>
                  <a:lnTo>
                    <a:pt x="2143379" y="83439"/>
                  </a:lnTo>
                  <a:lnTo>
                    <a:pt x="2143379" y="86360"/>
                  </a:lnTo>
                  <a:lnTo>
                    <a:pt x="2143379" y="88900"/>
                  </a:lnTo>
                  <a:lnTo>
                    <a:pt x="2179447" y="102489"/>
                  </a:lnTo>
                  <a:lnTo>
                    <a:pt x="2192307" y="105876"/>
                  </a:lnTo>
                  <a:lnTo>
                    <a:pt x="2226611" y="129254"/>
                  </a:lnTo>
                  <a:lnTo>
                    <a:pt x="2229358" y="144018"/>
                  </a:lnTo>
                  <a:lnTo>
                    <a:pt x="2228405" y="152757"/>
                  </a:lnTo>
                  <a:lnTo>
                    <a:pt x="2195369" y="184975"/>
                  </a:lnTo>
                  <a:lnTo>
                    <a:pt x="2169287" y="188214"/>
                  </a:lnTo>
                  <a:lnTo>
                    <a:pt x="2156475" y="187543"/>
                  </a:lnTo>
                  <a:lnTo>
                    <a:pt x="2119399" y="171364"/>
                  </a:lnTo>
                  <a:lnTo>
                    <a:pt x="2106041" y="147700"/>
                  </a:lnTo>
                  <a:lnTo>
                    <a:pt x="2141093" y="142240"/>
                  </a:lnTo>
                  <a:lnTo>
                    <a:pt x="2142617" y="149098"/>
                  </a:lnTo>
                  <a:lnTo>
                    <a:pt x="2145538" y="154305"/>
                  </a:lnTo>
                  <a:lnTo>
                    <a:pt x="2150110" y="157734"/>
                  </a:lnTo>
                  <a:lnTo>
                    <a:pt x="2154682" y="161290"/>
                  </a:lnTo>
                  <a:lnTo>
                    <a:pt x="2161032" y="163068"/>
                  </a:lnTo>
                  <a:lnTo>
                    <a:pt x="2169287" y="163068"/>
                  </a:lnTo>
                  <a:lnTo>
                    <a:pt x="2178304" y="163068"/>
                  </a:lnTo>
                  <a:lnTo>
                    <a:pt x="2185162" y="161417"/>
                  </a:lnTo>
                  <a:lnTo>
                    <a:pt x="2189734" y="158115"/>
                  </a:lnTo>
                  <a:lnTo>
                    <a:pt x="2192782" y="155702"/>
                  </a:lnTo>
                  <a:lnTo>
                    <a:pt x="2194306" y="152654"/>
                  </a:lnTo>
                  <a:lnTo>
                    <a:pt x="2194306" y="148717"/>
                  </a:lnTo>
                  <a:lnTo>
                    <a:pt x="2194306" y="146050"/>
                  </a:lnTo>
                  <a:lnTo>
                    <a:pt x="2180082" y="137541"/>
                  </a:lnTo>
                  <a:lnTo>
                    <a:pt x="2160885" y="132988"/>
                  </a:lnTo>
                  <a:lnTo>
                    <a:pt x="2119653" y="114665"/>
                  </a:lnTo>
                  <a:lnTo>
                    <a:pt x="2110867" y="90805"/>
                  </a:lnTo>
                  <a:lnTo>
                    <a:pt x="2111722" y="82585"/>
                  </a:lnTo>
                  <a:lnTo>
                    <a:pt x="2141712" y="53228"/>
                  </a:lnTo>
                  <a:lnTo>
                    <a:pt x="2153156" y="51028"/>
                  </a:lnTo>
                  <a:lnTo>
                    <a:pt x="2166493" y="50292"/>
                  </a:lnTo>
                  <a:close/>
                </a:path>
                <a:path w="3311525" h="188594">
                  <a:moveTo>
                    <a:pt x="1801368" y="50292"/>
                  </a:moveTo>
                  <a:lnTo>
                    <a:pt x="1838586" y="61221"/>
                  </a:lnTo>
                  <a:lnTo>
                    <a:pt x="1860407" y="94424"/>
                  </a:lnTo>
                  <a:lnTo>
                    <a:pt x="1864106" y="129412"/>
                  </a:lnTo>
                  <a:lnTo>
                    <a:pt x="1776602" y="129412"/>
                  </a:lnTo>
                  <a:lnTo>
                    <a:pt x="1777289" y="136719"/>
                  </a:lnTo>
                  <a:lnTo>
                    <a:pt x="1797177" y="162179"/>
                  </a:lnTo>
                  <a:lnTo>
                    <a:pt x="1805177" y="162179"/>
                  </a:lnTo>
                  <a:lnTo>
                    <a:pt x="1810766" y="162179"/>
                  </a:lnTo>
                  <a:lnTo>
                    <a:pt x="1827530" y="143256"/>
                  </a:lnTo>
                  <a:lnTo>
                    <a:pt x="1862327" y="149098"/>
                  </a:lnTo>
                  <a:lnTo>
                    <a:pt x="1833427" y="182641"/>
                  </a:lnTo>
                  <a:lnTo>
                    <a:pt x="1804924" y="188214"/>
                  </a:lnTo>
                  <a:lnTo>
                    <a:pt x="1788802" y="186809"/>
                  </a:lnTo>
                  <a:lnTo>
                    <a:pt x="1753870" y="165735"/>
                  </a:lnTo>
                  <a:lnTo>
                    <a:pt x="1740916" y="120269"/>
                  </a:lnTo>
                  <a:lnTo>
                    <a:pt x="1741987" y="104769"/>
                  </a:lnTo>
                  <a:lnTo>
                    <a:pt x="1758061" y="68961"/>
                  </a:lnTo>
                  <a:lnTo>
                    <a:pt x="1788814" y="51458"/>
                  </a:lnTo>
                  <a:lnTo>
                    <a:pt x="1801368" y="50292"/>
                  </a:lnTo>
                  <a:close/>
                </a:path>
                <a:path w="3311525" h="188594">
                  <a:moveTo>
                    <a:pt x="1447292" y="50292"/>
                  </a:moveTo>
                  <a:lnTo>
                    <a:pt x="1454912" y="50292"/>
                  </a:lnTo>
                  <a:lnTo>
                    <a:pt x="1462024" y="51689"/>
                  </a:lnTo>
                  <a:lnTo>
                    <a:pt x="1489710" y="79756"/>
                  </a:lnTo>
                  <a:lnTo>
                    <a:pt x="1491614" y="93091"/>
                  </a:lnTo>
                  <a:lnTo>
                    <a:pt x="1491614" y="103250"/>
                  </a:lnTo>
                  <a:lnTo>
                    <a:pt x="1491614" y="185293"/>
                  </a:lnTo>
                  <a:lnTo>
                    <a:pt x="1456689" y="185293"/>
                  </a:lnTo>
                  <a:lnTo>
                    <a:pt x="1456689" y="117983"/>
                  </a:lnTo>
                  <a:lnTo>
                    <a:pt x="1456549" y="108192"/>
                  </a:lnTo>
                  <a:lnTo>
                    <a:pt x="1447164" y="80518"/>
                  </a:lnTo>
                  <a:lnTo>
                    <a:pt x="1443863" y="78232"/>
                  </a:lnTo>
                  <a:lnTo>
                    <a:pt x="1439799" y="77089"/>
                  </a:lnTo>
                  <a:lnTo>
                    <a:pt x="1435100" y="77089"/>
                  </a:lnTo>
                  <a:lnTo>
                    <a:pt x="1429004" y="77089"/>
                  </a:lnTo>
                  <a:lnTo>
                    <a:pt x="1423670" y="78740"/>
                  </a:lnTo>
                  <a:lnTo>
                    <a:pt x="1418844" y="82042"/>
                  </a:lnTo>
                  <a:lnTo>
                    <a:pt x="1414018" y="85344"/>
                  </a:lnTo>
                  <a:lnTo>
                    <a:pt x="1406270" y="125475"/>
                  </a:lnTo>
                  <a:lnTo>
                    <a:pt x="1406270" y="185293"/>
                  </a:lnTo>
                  <a:lnTo>
                    <a:pt x="1371345" y="185293"/>
                  </a:lnTo>
                  <a:lnTo>
                    <a:pt x="1371345" y="53340"/>
                  </a:lnTo>
                  <a:lnTo>
                    <a:pt x="1403731" y="53340"/>
                  </a:lnTo>
                  <a:lnTo>
                    <a:pt x="1403731" y="72644"/>
                  </a:lnTo>
                  <a:lnTo>
                    <a:pt x="1412948" y="62882"/>
                  </a:lnTo>
                  <a:lnTo>
                    <a:pt x="1423273" y="55895"/>
                  </a:lnTo>
                  <a:lnTo>
                    <a:pt x="1434717" y="51694"/>
                  </a:lnTo>
                  <a:lnTo>
                    <a:pt x="1447292" y="50292"/>
                  </a:lnTo>
                  <a:close/>
                </a:path>
                <a:path w="3311525" h="188594">
                  <a:moveTo>
                    <a:pt x="1281430" y="50292"/>
                  </a:moveTo>
                  <a:lnTo>
                    <a:pt x="1323848" y="59562"/>
                  </a:lnTo>
                  <a:lnTo>
                    <a:pt x="1336929" y="101219"/>
                  </a:lnTo>
                  <a:lnTo>
                    <a:pt x="1336548" y="141859"/>
                  </a:lnTo>
                  <a:lnTo>
                    <a:pt x="1336665" y="150030"/>
                  </a:lnTo>
                  <a:lnTo>
                    <a:pt x="1344549" y="185293"/>
                  </a:lnTo>
                  <a:lnTo>
                    <a:pt x="1310005" y="185293"/>
                  </a:lnTo>
                  <a:lnTo>
                    <a:pt x="1309116" y="183007"/>
                  </a:lnTo>
                  <a:lnTo>
                    <a:pt x="1307973" y="179578"/>
                  </a:lnTo>
                  <a:lnTo>
                    <a:pt x="1306702" y="175006"/>
                  </a:lnTo>
                  <a:lnTo>
                    <a:pt x="1306068" y="172847"/>
                  </a:lnTo>
                  <a:lnTo>
                    <a:pt x="1305687" y="171577"/>
                  </a:lnTo>
                  <a:lnTo>
                    <a:pt x="1305433" y="170815"/>
                  </a:lnTo>
                  <a:lnTo>
                    <a:pt x="1299464" y="176657"/>
                  </a:lnTo>
                  <a:lnTo>
                    <a:pt x="1293114" y="180975"/>
                  </a:lnTo>
                  <a:lnTo>
                    <a:pt x="1286256" y="183896"/>
                  </a:lnTo>
                  <a:lnTo>
                    <a:pt x="1279525" y="186817"/>
                  </a:lnTo>
                  <a:lnTo>
                    <a:pt x="1272286" y="188214"/>
                  </a:lnTo>
                  <a:lnTo>
                    <a:pt x="1264539" y="188214"/>
                  </a:lnTo>
                  <a:lnTo>
                    <a:pt x="1254892" y="187523"/>
                  </a:lnTo>
                  <a:lnTo>
                    <a:pt x="1223549" y="164671"/>
                  </a:lnTo>
                  <a:lnTo>
                    <a:pt x="1220597" y="149225"/>
                  </a:lnTo>
                  <a:lnTo>
                    <a:pt x="1220597" y="141859"/>
                  </a:lnTo>
                  <a:lnTo>
                    <a:pt x="1222375" y="135128"/>
                  </a:lnTo>
                  <a:lnTo>
                    <a:pt x="1226058" y="129286"/>
                  </a:lnTo>
                  <a:lnTo>
                    <a:pt x="1229614" y="123444"/>
                  </a:lnTo>
                  <a:lnTo>
                    <a:pt x="1268730" y="107696"/>
                  </a:lnTo>
                  <a:lnTo>
                    <a:pt x="1280064" y="105455"/>
                  </a:lnTo>
                  <a:lnTo>
                    <a:pt x="1289494" y="103298"/>
                  </a:lnTo>
                  <a:lnTo>
                    <a:pt x="1297019" y="101213"/>
                  </a:lnTo>
                  <a:lnTo>
                    <a:pt x="1302639" y="99187"/>
                  </a:lnTo>
                  <a:lnTo>
                    <a:pt x="1302639" y="95631"/>
                  </a:lnTo>
                  <a:lnTo>
                    <a:pt x="1302639" y="89027"/>
                  </a:lnTo>
                  <a:lnTo>
                    <a:pt x="1300988" y="84200"/>
                  </a:lnTo>
                  <a:lnTo>
                    <a:pt x="1297686" y="81280"/>
                  </a:lnTo>
                  <a:lnTo>
                    <a:pt x="1294383" y="78486"/>
                  </a:lnTo>
                  <a:lnTo>
                    <a:pt x="1288161" y="77089"/>
                  </a:lnTo>
                  <a:lnTo>
                    <a:pt x="1278889" y="77089"/>
                  </a:lnTo>
                  <a:lnTo>
                    <a:pt x="1272667" y="77089"/>
                  </a:lnTo>
                  <a:lnTo>
                    <a:pt x="1267841" y="78232"/>
                  </a:lnTo>
                  <a:lnTo>
                    <a:pt x="1264412" y="80772"/>
                  </a:lnTo>
                  <a:lnTo>
                    <a:pt x="1260856" y="83185"/>
                  </a:lnTo>
                  <a:lnTo>
                    <a:pt x="1258062" y="87503"/>
                  </a:lnTo>
                  <a:lnTo>
                    <a:pt x="1255902" y="93599"/>
                  </a:lnTo>
                  <a:lnTo>
                    <a:pt x="1224280" y="87884"/>
                  </a:lnTo>
                  <a:lnTo>
                    <a:pt x="1249979" y="55489"/>
                  </a:lnTo>
                  <a:lnTo>
                    <a:pt x="1269359" y="50865"/>
                  </a:lnTo>
                  <a:lnTo>
                    <a:pt x="1281430" y="50292"/>
                  </a:lnTo>
                  <a:close/>
                </a:path>
                <a:path w="3311525" h="188594">
                  <a:moveTo>
                    <a:pt x="1144397" y="50292"/>
                  </a:moveTo>
                  <a:lnTo>
                    <a:pt x="1182751" y="60706"/>
                  </a:lnTo>
                  <a:lnTo>
                    <a:pt x="1203198" y="92329"/>
                  </a:lnTo>
                  <a:lnTo>
                    <a:pt x="1168781" y="98552"/>
                  </a:lnTo>
                  <a:lnTo>
                    <a:pt x="1167638" y="91694"/>
                  </a:lnTo>
                  <a:lnTo>
                    <a:pt x="1164970" y="86487"/>
                  </a:lnTo>
                  <a:lnTo>
                    <a:pt x="1160907" y="83058"/>
                  </a:lnTo>
                  <a:lnTo>
                    <a:pt x="1156716" y="79502"/>
                  </a:lnTo>
                  <a:lnTo>
                    <a:pt x="1151508" y="77850"/>
                  </a:lnTo>
                  <a:lnTo>
                    <a:pt x="1144905" y="77850"/>
                  </a:lnTo>
                  <a:lnTo>
                    <a:pt x="1136269" y="77850"/>
                  </a:lnTo>
                  <a:lnTo>
                    <a:pt x="1129283" y="80772"/>
                  </a:lnTo>
                  <a:lnTo>
                    <a:pt x="1116330" y="116967"/>
                  </a:lnTo>
                  <a:lnTo>
                    <a:pt x="1116828" y="127825"/>
                  </a:lnTo>
                  <a:lnTo>
                    <a:pt x="1136523" y="159766"/>
                  </a:lnTo>
                  <a:lnTo>
                    <a:pt x="1145413" y="159766"/>
                  </a:lnTo>
                  <a:lnTo>
                    <a:pt x="1152017" y="159766"/>
                  </a:lnTo>
                  <a:lnTo>
                    <a:pt x="1170686" y="134747"/>
                  </a:lnTo>
                  <a:lnTo>
                    <a:pt x="1204976" y="140589"/>
                  </a:lnTo>
                  <a:lnTo>
                    <a:pt x="1184402" y="176275"/>
                  </a:lnTo>
                  <a:lnTo>
                    <a:pt x="1143762" y="188214"/>
                  </a:lnTo>
                  <a:lnTo>
                    <a:pt x="1130022" y="187090"/>
                  </a:lnTo>
                  <a:lnTo>
                    <a:pt x="1090086" y="160027"/>
                  </a:lnTo>
                  <a:lnTo>
                    <a:pt x="1080389" y="119380"/>
                  </a:lnTo>
                  <a:lnTo>
                    <a:pt x="1081480" y="103977"/>
                  </a:lnTo>
                  <a:lnTo>
                    <a:pt x="1097661" y="68580"/>
                  </a:lnTo>
                  <a:lnTo>
                    <a:pt x="1130468" y="51435"/>
                  </a:lnTo>
                  <a:lnTo>
                    <a:pt x="1144397" y="50292"/>
                  </a:lnTo>
                  <a:close/>
                </a:path>
                <a:path w="3311525" h="188594">
                  <a:moveTo>
                    <a:pt x="930529" y="50292"/>
                  </a:moveTo>
                  <a:lnTo>
                    <a:pt x="970788" y="59182"/>
                  </a:lnTo>
                  <a:lnTo>
                    <a:pt x="988822" y="85217"/>
                  </a:lnTo>
                  <a:lnTo>
                    <a:pt x="955929" y="91312"/>
                  </a:lnTo>
                  <a:lnTo>
                    <a:pt x="954532" y="86233"/>
                  </a:lnTo>
                  <a:lnTo>
                    <a:pt x="951864" y="82296"/>
                  </a:lnTo>
                  <a:lnTo>
                    <a:pt x="947927" y="79502"/>
                  </a:lnTo>
                  <a:lnTo>
                    <a:pt x="943991" y="76835"/>
                  </a:lnTo>
                  <a:lnTo>
                    <a:pt x="938402" y="75437"/>
                  </a:lnTo>
                  <a:lnTo>
                    <a:pt x="931037" y="75437"/>
                  </a:lnTo>
                  <a:lnTo>
                    <a:pt x="921893" y="75437"/>
                  </a:lnTo>
                  <a:lnTo>
                    <a:pt x="915288" y="76708"/>
                  </a:lnTo>
                  <a:lnTo>
                    <a:pt x="911351" y="79248"/>
                  </a:lnTo>
                  <a:lnTo>
                    <a:pt x="908685" y="81153"/>
                  </a:lnTo>
                  <a:lnTo>
                    <a:pt x="907414" y="83439"/>
                  </a:lnTo>
                  <a:lnTo>
                    <a:pt x="907414" y="86360"/>
                  </a:lnTo>
                  <a:lnTo>
                    <a:pt x="907414" y="88900"/>
                  </a:lnTo>
                  <a:lnTo>
                    <a:pt x="943482" y="102489"/>
                  </a:lnTo>
                  <a:lnTo>
                    <a:pt x="956343" y="105876"/>
                  </a:lnTo>
                  <a:lnTo>
                    <a:pt x="990647" y="129254"/>
                  </a:lnTo>
                  <a:lnTo>
                    <a:pt x="993394" y="144018"/>
                  </a:lnTo>
                  <a:lnTo>
                    <a:pt x="992441" y="152757"/>
                  </a:lnTo>
                  <a:lnTo>
                    <a:pt x="959405" y="184975"/>
                  </a:lnTo>
                  <a:lnTo>
                    <a:pt x="933323" y="188214"/>
                  </a:lnTo>
                  <a:lnTo>
                    <a:pt x="920511" y="187543"/>
                  </a:lnTo>
                  <a:lnTo>
                    <a:pt x="883435" y="171364"/>
                  </a:lnTo>
                  <a:lnTo>
                    <a:pt x="870076" y="147700"/>
                  </a:lnTo>
                  <a:lnTo>
                    <a:pt x="905129" y="142240"/>
                  </a:lnTo>
                  <a:lnTo>
                    <a:pt x="906652" y="149098"/>
                  </a:lnTo>
                  <a:lnTo>
                    <a:pt x="909574" y="154305"/>
                  </a:lnTo>
                  <a:lnTo>
                    <a:pt x="914145" y="157734"/>
                  </a:lnTo>
                  <a:lnTo>
                    <a:pt x="918718" y="161290"/>
                  </a:lnTo>
                  <a:lnTo>
                    <a:pt x="925068" y="163068"/>
                  </a:lnTo>
                  <a:lnTo>
                    <a:pt x="933323" y="163068"/>
                  </a:lnTo>
                  <a:lnTo>
                    <a:pt x="942339" y="163068"/>
                  </a:lnTo>
                  <a:lnTo>
                    <a:pt x="949198" y="161417"/>
                  </a:lnTo>
                  <a:lnTo>
                    <a:pt x="953769" y="158115"/>
                  </a:lnTo>
                  <a:lnTo>
                    <a:pt x="956818" y="155702"/>
                  </a:lnTo>
                  <a:lnTo>
                    <a:pt x="958342" y="152654"/>
                  </a:lnTo>
                  <a:lnTo>
                    <a:pt x="958342" y="148717"/>
                  </a:lnTo>
                  <a:lnTo>
                    <a:pt x="958342" y="146050"/>
                  </a:lnTo>
                  <a:lnTo>
                    <a:pt x="944118" y="137541"/>
                  </a:lnTo>
                  <a:lnTo>
                    <a:pt x="924921" y="132988"/>
                  </a:lnTo>
                  <a:lnTo>
                    <a:pt x="883689" y="114665"/>
                  </a:lnTo>
                  <a:lnTo>
                    <a:pt x="874902" y="90805"/>
                  </a:lnTo>
                  <a:lnTo>
                    <a:pt x="875758" y="82585"/>
                  </a:lnTo>
                  <a:lnTo>
                    <a:pt x="905748" y="53228"/>
                  </a:lnTo>
                  <a:lnTo>
                    <a:pt x="917192" y="51028"/>
                  </a:lnTo>
                  <a:lnTo>
                    <a:pt x="930529" y="50292"/>
                  </a:lnTo>
                  <a:close/>
                </a:path>
                <a:path w="3311525" h="188594">
                  <a:moveTo>
                    <a:pt x="587121" y="50292"/>
                  </a:moveTo>
                  <a:lnTo>
                    <a:pt x="626054" y="61221"/>
                  </a:lnTo>
                  <a:lnTo>
                    <a:pt x="650621" y="91821"/>
                  </a:lnTo>
                  <a:lnTo>
                    <a:pt x="655447" y="118872"/>
                  </a:lnTo>
                  <a:lnTo>
                    <a:pt x="654234" y="133256"/>
                  </a:lnTo>
                  <a:lnTo>
                    <a:pt x="636143" y="168529"/>
                  </a:lnTo>
                  <a:lnTo>
                    <a:pt x="601424" y="186995"/>
                  </a:lnTo>
                  <a:lnTo>
                    <a:pt x="587375" y="188214"/>
                  </a:lnTo>
                  <a:lnTo>
                    <a:pt x="578423" y="187711"/>
                  </a:lnTo>
                  <a:lnTo>
                    <a:pt x="538321" y="169989"/>
                  </a:lnTo>
                  <a:lnTo>
                    <a:pt x="519721" y="128383"/>
                  </a:lnTo>
                  <a:lnTo>
                    <a:pt x="519175" y="117475"/>
                  </a:lnTo>
                  <a:lnTo>
                    <a:pt x="519721" y="108805"/>
                  </a:lnTo>
                  <a:lnTo>
                    <a:pt x="538178" y="69421"/>
                  </a:lnTo>
                  <a:lnTo>
                    <a:pt x="577715" y="50837"/>
                  </a:lnTo>
                  <a:lnTo>
                    <a:pt x="587121" y="50292"/>
                  </a:lnTo>
                  <a:close/>
                </a:path>
                <a:path w="3311525" h="188594">
                  <a:moveTo>
                    <a:pt x="89966" y="45593"/>
                  </a:moveTo>
                  <a:lnTo>
                    <a:pt x="65366" y="113157"/>
                  </a:lnTo>
                  <a:lnTo>
                    <a:pt x="115074" y="113157"/>
                  </a:lnTo>
                  <a:lnTo>
                    <a:pt x="89966" y="45593"/>
                  </a:lnTo>
                  <a:close/>
                </a:path>
                <a:path w="3311525" h="188594">
                  <a:moveTo>
                    <a:pt x="2662554" y="6731"/>
                  </a:moveTo>
                  <a:lnTo>
                    <a:pt x="2662554" y="53340"/>
                  </a:lnTo>
                  <a:lnTo>
                    <a:pt x="2686304" y="53340"/>
                  </a:lnTo>
                  <a:lnTo>
                    <a:pt x="2686304" y="81153"/>
                  </a:lnTo>
                  <a:lnTo>
                    <a:pt x="2662554" y="81153"/>
                  </a:lnTo>
                  <a:lnTo>
                    <a:pt x="2662554" y="134366"/>
                  </a:lnTo>
                  <a:lnTo>
                    <a:pt x="2662554" y="145161"/>
                  </a:lnTo>
                  <a:lnTo>
                    <a:pt x="2662682" y="151384"/>
                  </a:lnTo>
                  <a:lnTo>
                    <a:pt x="2663190" y="153162"/>
                  </a:lnTo>
                  <a:lnTo>
                    <a:pt x="2663571" y="154940"/>
                  </a:lnTo>
                  <a:lnTo>
                    <a:pt x="2664714" y="156464"/>
                  </a:lnTo>
                  <a:lnTo>
                    <a:pt x="2666238" y="157607"/>
                  </a:lnTo>
                  <a:lnTo>
                    <a:pt x="2667889" y="158750"/>
                  </a:lnTo>
                  <a:lnTo>
                    <a:pt x="2669921" y="159258"/>
                  </a:lnTo>
                  <a:lnTo>
                    <a:pt x="2672207" y="159258"/>
                  </a:lnTo>
                  <a:lnTo>
                    <a:pt x="2675382" y="159258"/>
                  </a:lnTo>
                  <a:lnTo>
                    <a:pt x="2680080" y="158242"/>
                  </a:lnTo>
                  <a:lnTo>
                    <a:pt x="2686177" y="155956"/>
                  </a:lnTo>
                  <a:lnTo>
                    <a:pt x="2689225" y="183007"/>
                  </a:lnTo>
                  <a:lnTo>
                    <a:pt x="2682936" y="185320"/>
                  </a:lnTo>
                  <a:lnTo>
                    <a:pt x="2676255" y="186944"/>
                  </a:lnTo>
                  <a:lnTo>
                    <a:pt x="2669168" y="187900"/>
                  </a:lnTo>
                  <a:lnTo>
                    <a:pt x="2661666" y="188214"/>
                  </a:lnTo>
                  <a:lnTo>
                    <a:pt x="2655316" y="188214"/>
                  </a:lnTo>
                  <a:lnTo>
                    <a:pt x="2633472" y="176911"/>
                  </a:lnTo>
                  <a:lnTo>
                    <a:pt x="2631059" y="173609"/>
                  </a:lnTo>
                  <a:lnTo>
                    <a:pt x="2629535" y="169037"/>
                  </a:lnTo>
                  <a:lnTo>
                    <a:pt x="2628519" y="163322"/>
                  </a:lnTo>
                  <a:lnTo>
                    <a:pt x="2627757" y="159258"/>
                  </a:lnTo>
                  <a:lnTo>
                    <a:pt x="2627503" y="151003"/>
                  </a:lnTo>
                  <a:lnTo>
                    <a:pt x="2627503" y="138684"/>
                  </a:lnTo>
                  <a:lnTo>
                    <a:pt x="2627503" y="81153"/>
                  </a:lnTo>
                  <a:lnTo>
                    <a:pt x="2611374" y="81153"/>
                  </a:lnTo>
                  <a:lnTo>
                    <a:pt x="2611374" y="53340"/>
                  </a:lnTo>
                  <a:lnTo>
                    <a:pt x="2627503" y="53340"/>
                  </a:lnTo>
                  <a:lnTo>
                    <a:pt x="2627503" y="27050"/>
                  </a:lnTo>
                  <a:lnTo>
                    <a:pt x="2662554" y="6731"/>
                  </a:lnTo>
                  <a:close/>
                </a:path>
                <a:path w="3311525" h="188594">
                  <a:moveTo>
                    <a:pt x="2487929" y="3048"/>
                  </a:moveTo>
                  <a:lnTo>
                    <a:pt x="2522854" y="3048"/>
                  </a:lnTo>
                  <a:lnTo>
                    <a:pt x="2522854" y="185293"/>
                  </a:lnTo>
                  <a:lnTo>
                    <a:pt x="2490470" y="185293"/>
                  </a:lnTo>
                  <a:lnTo>
                    <a:pt x="2490470" y="165862"/>
                  </a:lnTo>
                  <a:lnTo>
                    <a:pt x="2486205" y="171197"/>
                  </a:lnTo>
                  <a:lnTo>
                    <a:pt x="2456561" y="188214"/>
                  </a:lnTo>
                  <a:lnTo>
                    <a:pt x="2449195" y="188214"/>
                  </a:lnTo>
                  <a:lnTo>
                    <a:pt x="2410205" y="169925"/>
                  </a:lnTo>
                  <a:lnTo>
                    <a:pt x="2394971" y="134296"/>
                  </a:lnTo>
                  <a:lnTo>
                    <a:pt x="2393950" y="118745"/>
                  </a:lnTo>
                  <a:lnTo>
                    <a:pt x="2394946" y="102983"/>
                  </a:lnTo>
                  <a:lnTo>
                    <a:pt x="2409698" y="67818"/>
                  </a:lnTo>
                  <a:lnTo>
                    <a:pt x="2449703" y="50292"/>
                  </a:lnTo>
                  <a:lnTo>
                    <a:pt x="2460372" y="51454"/>
                  </a:lnTo>
                  <a:lnTo>
                    <a:pt x="2470292" y="54927"/>
                  </a:lnTo>
                  <a:lnTo>
                    <a:pt x="2479474" y="60686"/>
                  </a:lnTo>
                  <a:lnTo>
                    <a:pt x="2487929" y="68707"/>
                  </a:lnTo>
                  <a:lnTo>
                    <a:pt x="2487929" y="3048"/>
                  </a:lnTo>
                  <a:close/>
                </a:path>
                <a:path w="3311525" h="188594">
                  <a:moveTo>
                    <a:pt x="1594104" y="3048"/>
                  </a:moveTo>
                  <a:lnTo>
                    <a:pt x="1629029" y="3048"/>
                  </a:lnTo>
                  <a:lnTo>
                    <a:pt x="1629029" y="68707"/>
                  </a:lnTo>
                  <a:lnTo>
                    <a:pt x="1637484" y="60686"/>
                  </a:lnTo>
                  <a:lnTo>
                    <a:pt x="1646666" y="54927"/>
                  </a:lnTo>
                  <a:lnTo>
                    <a:pt x="1656586" y="51454"/>
                  </a:lnTo>
                  <a:lnTo>
                    <a:pt x="1667256" y="50292"/>
                  </a:lnTo>
                  <a:lnTo>
                    <a:pt x="1678828" y="51387"/>
                  </a:lnTo>
                  <a:lnTo>
                    <a:pt x="1714115" y="77460"/>
                  </a:lnTo>
                  <a:lnTo>
                    <a:pt x="1723008" y="117983"/>
                  </a:lnTo>
                  <a:lnTo>
                    <a:pt x="1722006" y="133887"/>
                  </a:lnTo>
                  <a:lnTo>
                    <a:pt x="1706880" y="170053"/>
                  </a:lnTo>
                  <a:lnTo>
                    <a:pt x="1667764" y="188214"/>
                  </a:lnTo>
                  <a:lnTo>
                    <a:pt x="1660270" y="188214"/>
                  </a:lnTo>
                  <a:lnTo>
                    <a:pt x="1652777" y="186436"/>
                  </a:lnTo>
                  <a:lnTo>
                    <a:pt x="1645539" y="182625"/>
                  </a:lnTo>
                  <a:lnTo>
                    <a:pt x="1638173" y="178816"/>
                  </a:lnTo>
                  <a:lnTo>
                    <a:pt x="1631823" y="173228"/>
                  </a:lnTo>
                  <a:lnTo>
                    <a:pt x="1626489" y="165862"/>
                  </a:lnTo>
                  <a:lnTo>
                    <a:pt x="1626489" y="185293"/>
                  </a:lnTo>
                  <a:lnTo>
                    <a:pt x="1594104" y="185293"/>
                  </a:lnTo>
                  <a:lnTo>
                    <a:pt x="1594104" y="3048"/>
                  </a:lnTo>
                  <a:close/>
                </a:path>
                <a:path w="3311525" h="188594">
                  <a:moveTo>
                    <a:pt x="457200" y="3048"/>
                  </a:moveTo>
                  <a:lnTo>
                    <a:pt x="492125" y="3048"/>
                  </a:lnTo>
                  <a:lnTo>
                    <a:pt x="492125" y="185293"/>
                  </a:lnTo>
                  <a:lnTo>
                    <a:pt x="457200" y="185293"/>
                  </a:lnTo>
                  <a:lnTo>
                    <a:pt x="457200" y="3048"/>
                  </a:lnTo>
                  <a:close/>
                </a:path>
                <a:path w="3311525" h="188594">
                  <a:moveTo>
                    <a:pt x="202666" y="3048"/>
                  </a:moveTo>
                  <a:lnTo>
                    <a:pt x="237591" y="3048"/>
                  </a:lnTo>
                  <a:lnTo>
                    <a:pt x="237591" y="35433"/>
                  </a:lnTo>
                  <a:lnTo>
                    <a:pt x="202666" y="35433"/>
                  </a:lnTo>
                  <a:lnTo>
                    <a:pt x="202666" y="3048"/>
                  </a:lnTo>
                  <a:close/>
                </a:path>
                <a:path w="3311525" h="188594">
                  <a:moveTo>
                    <a:pt x="70954" y="3048"/>
                  </a:moveTo>
                  <a:lnTo>
                    <a:pt x="109855" y="3048"/>
                  </a:lnTo>
                  <a:lnTo>
                    <a:pt x="182803" y="185293"/>
                  </a:lnTo>
                  <a:lnTo>
                    <a:pt x="142786" y="185293"/>
                  </a:lnTo>
                  <a:lnTo>
                    <a:pt x="126885" y="143891"/>
                  </a:lnTo>
                  <a:lnTo>
                    <a:pt x="54063" y="143891"/>
                  </a:lnTo>
                  <a:lnTo>
                    <a:pt x="39027" y="185293"/>
                  </a:lnTo>
                  <a:lnTo>
                    <a:pt x="0" y="185293"/>
                  </a:lnTo>
                  <a:lnTo>
                    <a:pt x="70954" y="3048"/>
                  </a:lnTo>
                  <a:close/>
                </a:path>
                <a:path w="3311525" h="188594">
                  <a:moveTo>
                    <a:pt x="416559" y="0"/>
                  </a:moveTo>
                  <a:lnTo>
                    <a:pt x="423963" y="283"/>
                  </a:lnTo>
                  <a:lnTo>
                    <a:pt x="431307" y="1127"/>
                  </a:lnTo>
                  <a:lnTo>
                    <a:pt x="438580" y="2518"/>
                  </a:lnTo>
                  <a:lnTo>
                    <a:pt x="445769" y="4445"/>
                  </a:lnTo>
                  <a:lnTo>
                    <a:pt x="441071" y="28829"/>
                  </a:lnTo>
                  <a:lnTo>
                    <a:pt x="435483" y="27559"/>
                  </a:lnTo>
                  <a:lnTo>
                    <a:pt x="430149" y="26797"/>
                  </a:lnTo>
                  <a:lnTo>
                    <a:pt x="425069" y="26797"/>
                  </a:lnTo>
                  <a:lnTo>
                    <a:pt x="419988" y="26797"/>
                  </a:lnTo>
                  <a:lnTo>
                    <a:pt x="416306" y="28067"/>
                  </a:lnTo>
                  <a:lnTo>
                    <a:pt x="414147" y="30353"/>
                  </a:lnTo>
                  <a:lnTo>
                    <a:pt x="411988" y="32766"/>
                  </a:lnTo>
                  <a:lnTo>
                    <a:pt x="410844" y="37337"/>
                  </a:lnTo>
                  <a:lnTo>
                    <a:pt x="410844" y="43942"/>
                  </a:lnTo>
                  <a:lnTo>
                    <a:pt x="410844" y="53340"/>
                  </a:lnTo>
                  <a:lnTo>
                    <a:pt x="437006" y="53340"/>
                  </a:lnTo>
                  <a:lnTo>
                    <a:pt x="437006" y="80772"/>
                  </a:lnTo>
                  <a:lnTo>
                    <a:pt x="410844" y="80772"/>
                  </a:lnTo>
                  <a:lnTo>
                    <a:pt x="410844" y="185293"/>
                  </a:lnTo>
                  <a:lnTo>
                    <a:pt x="375919" y="185293"/>
                  </a:lnTo>
                  <a:lnTo>
                    <a:pt x="375919" y="80772"/>
                  </a:lnTo>
                  <a:lnTo>
                    <a:pt x="356488" y="80772"/>
                  </a:lnTo>
                  <a:lnTo>
                    <a:pt x="356488" y="57531"/>
                  </a:lnTo>
                  <a:lnTo>
                    <a:pt x="345973" y="87375"/>
                  </a:lnTo>
                  <a:lnTo>
                    <a:pt x="340093" y="83566"/>
                  </a:lnTo>
                  <a:lnTo>
                    <a:pt x="334619" y="81661"/>
                  </a:lnTo>
                  <a:lnTo>
                    <a:pt x="329565" y="81661"/>
                  </a:lnTo>
                  <a:lnTo>
                    <a:pt x="324675" y="81661"/>
                  </a:lnTo>
                  <a:lnTo>
                    <a:pt x="320535" y="83058"/>
                  </a:lnTo>
                  <a:lnTo>
                    <a:pt x="317144" y="85725"/>
                  </a:lnTo>
                  <a:lnTo>
                    <a:pt x="313740" y="88392"/>
                  </a:lnTo>
                  <a:lnTo>
                    <a:pt x="306391" y="129119"/>
                  </a:lnTo>
                  <a:lnTo>
                    <a:pt x="306209" y="144525"/>
                  </a:lnTo>
                  <a:lnTo>
                    <a:pt x="306209" y="185293"/>
                  </a:lnTo>
                  <a:lnTo>
                    <a:pt x="271284" y="185293"/>
                  </a:lnTo>
                  <a:lnTo>
                    <a:pt x="271284" y="53340"/>
                  </a:lnTo>
                  <a:lnTo>
                    <a:pt x="303720" y="53340"/>
                  </a:lnTo>
                  <a:lnTo>
                    <a:pt x="303720" y="72136"/>
                  </a:lnTo>
                  <a:lnTo>
                    <a:pt x="309270" y="63246"/>
                  </a:lnTo>
                  <a:lnTo>
                    <a:pt x="314261" y="57404"/>
                  </a:lnTo>
                  <a:lnTo>
                    <a:pt x="318693" y="54610"/>
                  </a:lnTo>
                  <a:lnTo>
                    <a:pt x="323126" y="51689"/>
                  </a:lnTo>
                  <a:lnTo>
                    <a:pt x="328155" y="50292"/>
                  </a:lnTo>
                  <a:lnTo>
                    <a:pt x="333794" y="50292"/>
                  </a:lnTo>
                  <a:lnTo>
                    <a:pt x="339763" y="50292"/>
                  </a:lnTo>
                  <a:lnTo>
                    <a:pt x="345554" y="51562"/>
                  </a:lnTo>
                  <a:lnTo>
                    <a:pt x="351193" y="54102"/>
                  </a:lnTo>
                  <a:lnTo>
                    <a:pt x="356488" y="56769"/>
                  </a:lnTo>
                  <a:lnTo>
                    <a:pt x="356488" y="53340"/>
                  </a:lnTo>
                  <a:lnTo>
                    <a:pt x="375919" y="53340"/>
                  </a:lnTo>
                  <a:lnTo>
                    <a:pt x="375919" y="43434"/>
                  </a:lnTo>
                  <a:lnTo>
                    <a:pt x="375919" y="32258"/>
                  </a:lnTo>
                  <a:lnTo>
                    <a:pt x="377063" y="24003"/>
                  </a:lnTo>
                  <a:lnTo>
                    <a:pt x="379475" y="18542"/>
                  </a:lnTo>
                  <a:lnTo>
                    <a:pt x="381888" y="13081"/>
                  </a:lnTo>
                  <a:lnTo>
                    <a:pt x="386206" y="8636"/>
                  </a:lnTo>
                  <a:lnTo>
                    <a:pt x="392556" y="5207"/>
                  </a:lnTo>
                  <a:lnTo>
                    <a:pt x="398906" y="1778"/>
                  </a:lnTo>
                  <a:lnTo>
                    <a:pt x="406908" y="0"/>
                  </a:lnTo>
                  <a:lnTo>
                    <a:pt x="41655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1015" y="1040003"/>
              <a:ext cx="1705610" cy="18516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11015" y="1040003"/>
              <a:ext cx="1705610" cy="185420"/>
            </a:xfrm>
            <a:custGeom>
              <a:avLst/>
              <a:gdLst/>
              <a:ahLst/>
              <a:cxnLst/>
              <a:rect l="l" t="t" r="r" b="b"/>
              <a:pathLst>
                <a:path w="1705610" h="185419">
                  <a:moveTo>
                    <a:pt x="1670685" y="147320"/>
                  </a:moveTo>
                  <a:lnTo>
                    <a:pt x="1705610" y="147320"/>
                  </a:lnTo>
                  <a:lnTo>
                    <a:pt x="1705610" y="182245"/>
                  </a:lnTo>
                  <a:lnTo>
                    <a:pt x="1670685" y="182245"/>
                  </a:lnTo>
                  <a:lnTo>
                    <a:pt x="1670685" y="147320"/>
                  </a:lnTo>
                  <a:close/>
                </a:path>
                <a:path w="1705610" h="185419">
                  <a:moveTo>
                    <a:pt x="1439672" y="74041"/>
                  </a:moveTo>
                  <a:lnTo>
                    <a:pt x="1432052" y="74041"/>
                  </a:lnTo>
                  <a:lnTo>
                    <a:pt x="1425702" y="76835"/>
                  </a:lnTo>
                  <a:lnTo>
                    <a:pt x="1420749" y="82296"/>
                  </a:lnTo>
                  <a:lnTo>
                    <a:pt x="1415796" y="87884"/>
                  </a:lnTo>
                  <a:lnTo>
                    <a:pt x="1413383" y="95376"/>
                  </a:lnTo>
                  <a:lnTo>
                    <a:pt x="1413383" y="104901"/>
                  </a:lnTo>
                  <a:lnTo>
                    <a:pt x="1465580" y="104901"/>
                  </a:lnTo>
                  <a:lnTo>
                    <a:pt x="1465326" y="94869"/>
                  </a:lnTo>
                  <a:lnTo>
                    <a:pt x="1462786" y="87122"/>
                  </a:lnTo>
                  <a:lnTo>
                    <a:pt x="1457833" y="81914"/>
                  </a:lnTo>
                  <a:lnTo>
                    <a:pt x="1452752" y="76581"/>
                  </a:lnTo>
                  <a:lnTo>
                    <a:pt x="1446784" y="74041"/>
                  </a:lnTo>
                  <a:lnTo>
                    <a:pt x="1439672" y="74041"/>
                  </a:lnTo>
                  <a:close/>
                </a:path>
                <a:path w="1705610" h="185419">
                  <a:moveTo>
                    <a:pt x="1068577" y="74041"/>
                  </a:moveTo>
                  <a:lnTo>
                    <a:pt x="1060196" y="74041"/>
                  </a:lnTo>
                  <a:lnTo>
                    <a:pt x="1053211" y="77216"/>
                  </a:lnTo>
                  <a:lnTo>
                    <a:pt x="1039368" y="113411"/>
                  </a:lnTo>
                  <a:lnTo>
                    <a:pt x="1039772" y="123011"/>
                  </a:lnTo>
                  <a:lnTo>
                    <a:pt x="1062829" y="156747"/>
                  </a:lnTo>
                  <a:lnTo>
                    <a:pt x="1069975" y="157607"/>
                  </a:lnTo>
                  <a:lnTo>
                    <a:pt x="1077595" y="157607"/>
                  </a:lnTo>
                  <a:lnTo>
                    <a:pt x="1097788" y="116586"/>
                  </a:lnTo>
                  <a:lnTo>
                    <a:pt x="1097266" y="106110"/>
                  </a:lnTo>
                  <a:lnTo>
                    <a:pt x="1077087" y="74041"/>
                  </a:lnTo>
                  <a:lnTo>
                    <a:pt x="1068577" y="74041"/>
                  </a:lnTo>
                  <a:close/>
                </a:path>
                <a:path w="1705610" h="185419">
                  <a:moveTo>
                    <a:pt x="502412" y="74041"/>
                  </a:moveTo>
                  <a:lnTo>
                    <a:pt x="494157" y="74041"/>
                  </a:lnTo>
                  <a:lnTo>
                    <a:pt x="487172" y="77343"/>
                  </a:lnTo>
                  <a:lnTo>
                    <a:pt x="473201" y="113411"/>
                  </a:lnTo>
                  <a:lnTo>
                    <a:pt x="473561" y="123247"/>
                  </a:lnTo>
                  <a:lnTo>
                    <a:pt x="495474" y="156751"/>
                  </a:lnTo>
                  <a:lnTo>
                    <a:pt x="502665" y="157607"/>
                  </a:lnTo>
                  <a:lnTo>
                    <a:pt x="510667" y="157607"/>
                  </a:lnTo>
                  <a:lnTo>
                    <a:pt x="531622" y="116712"/>
                  </a:lnTo>
                  <a:lnTo>
                    <a:pt x="531100" y="106164"/>
                  </a:lnTo>
                  <a:lnTo>
                    <a:pt x="510921" y="74041"/>
                  </a:lnTo>
                  <a:lnTo>
                    <a:pt x="502412" y="74041"/>
                  </a:lnTo>
                  <a:close/>
                </a:path>
                <a:path w="1705610" h="185419">
                  <a:moveTo>
                    <a:pt x="1161669" y="50292"/>
                  </a:moveTo>
                  <a:lnTo>
                    <a:pt x="1196594" y="50292"/>
                  </a:lnTo>
                  <a:lnTo>
                    <a:pt x="1196594" y="182245"/>
                  </a:lnTo>
                  <a:lnTo>
                    <a:pt x="1161669" y="182245"/>
                  </a:lnTo>
                  <a:lnTo>
                    <a:pt x="1161669" y="50292"/>
                  </a:lnTo>
                  <a:close/>
                </a:path>
                <a:path w="1705610" h="185419">
                  <a:moveTo>
                    <a:pt x="750951" y="50292"/>
                  </a:moveTo>
                  <a:lnTo>
                    <a:pt x="785876" y="50292"/>
                  </a:lnTo>
                  <a:lnTo>
                    <a:pt x="785876" y="110871"/>
                  </a:lnTo>
                  <a:lnTo>
                    <a:pt x="785995" y="123442"/>
                  </a:lnTo>
                  <a:lnTo>
                    <a:pt x="802513" y="158623"/>
                  </a:lnTo>
                  <a:lnTo>
                    <a:pt x="807720" y="158623"/>
                  </a:lnTo>
                  <a:lnTo>
                    <a:pt x="813688" y="158623"/>
                  </a:lnTo>
                  <a:lnTo>
                    <a:pt x="819023" y="156972"/>
                  </a:lnTo>
                  <a:lnTo>
                    <a:pt x="823722" y="153670"/>
                  </a:lnTo>
                  <a:lnTo>
                    <a:pt x="828548" y="150495"/>
                  </a:lnTo>
                  <a:lnTo>
                    <a:pt x="836040" y="105918"/>
                  </a:lnTo>
                  <a:lnTo>
                    <a:pt x="836040" y="50292"/>
                  </a:lnTo>
                  <a:lnTo>
                    <a:pt x="870965" y="50292"/>
                  </a:lnTo>
                  <a:lnTo>
                    <a:pt x="870965" y="182245"/>
                  </a:lnTo>
                  <a:lnTo>
                    <a:pt x="838581" y="182245"/>
                  </a:lnTo>
                  <a:lnTo>
                    <a:pt x="838581" y="162433"/>
                  </a:lnTo>
                  <a:lnTo>
                    <a:pt x="833755" y="169545"/>
                  </a:lnTo>
                  <a:lnTo>
                    <a:pt x="794765" y="185166"/>
                  </a:lnTo>
                  <a:lnTo>
                    <a:pt x="786002" y="185166"/>
                  </a:lnTo>
                  <a:lnTo>
                    <a:pt x="778001" y="183261"/>
                  </a:lnTo>
                  <a:lnTo>
                    <a:pt x="771017" y="179324"/>
                  </a:lnTo>
                  <a:lnTo>
                    <a:pt x="763905" y="175513"/>
                  </a:lnTo>
                  <a:lnTo>
                    <a:pt x="750951" y="133731"/>
                  </a:lnTo>
                  <a:lnTo>
                    <a:pt x="750951" y="50292"/>
                  </a:lnTo>
                  <a:close/>
                </a:path>
                <a:path w="1705610" h="185419">
                  <a:moveTo>
                    <a:pt x="219837" y="50292"/>
                  </a:moveTo>
                  <a:lnTo>
                    <a:pt x="254762" y="50292"/>
                  </a:lnTo>
                  <a:lnTo>
                    <a:pt x="254762" y="182245"/>
                  </a:lnTo>
                  <a:lnTo>
                    <a:pt x="219837" y="182245"/>
                  </a:lnTo>
                  <a:lnTo>
                    <a:pt x="219837" y="50292"/>
                  </a:lnTo>
                  <a:close/>
                </a:path>
                <a:path w="1705610" h="185419">
                  <a:moveTo>
                    <a:pt x="0" y="50292"/>
                  </a:moveTo>
                  <a:lnTo>
                    <a:pt x="33909" y="50292"/>
                  </a:lnTo>
                  <a:lnTo>
                    <a:pt x="58674" y="136779"/>
                  </a:lnTo>
                  <a:lnTo>
                    <a:pt x="81407" y="50292"/>
                  </a:lnTo>
                  <a:lnTo>
                    <a:pt x="115062" y="50292"/>
                  </a:lnTo>
                  <a:lnTo>
                    <a:pt x="137033" y="136779"/>
                  </a:lnTo>
                  <a:lnTo>
                    <a:pt x="162306" y="50292"/>
                  </a:lnTo>
                  <a:lnTo>
                    <a:pt x="196723" y="50292"/>
                  </a:lnTo>
                  <a:lnTo>
                    <a:pt x="154305" y="182245"/>
                  </a:lnTo>
                  <a:lnTo>
                    <a:pt x="120776" y="182245"/>
                  </a:lnTo>
                  <a:lnTo>
                    <a:pt x="98044" y="97409"/>
                  </a:lnTo>
                  <a:lnTo>
                    <a:pt x="75692" y="182245"/>
                  </a:lnTo>
                  <a:lnTo>
                    <a:pt x="41783" y="182245"/>
                  </a:lnTo>
                  <a:lnTo>
                    <a:pt x="0" y="50292"/>
                  </a:lnTo>
                  <a:close/>
                </a:path>
                <a:path w="1705610" h="185419">
                  <a:moveTo>
                    <a:pt x="1577086" y="47244"/>
                  </a:moveTo>
                  <a:lnTo>
                    <a:pt x="1617345" y="56134"/>
                  </a:lnTo>
                  <a:lnTo>
                    <a:pt x="1635379" y="82169"/>
                  </a:lnTo>
                  <a:lnTo>
                    <a:pt x="1602486" y="88264"/>
                  </a:lnTo>
                  <a:lnTo>
                    <a:pt x="1601089" y="83185"/>
                  </a:lnTo>
                  <a:lnTo>
                    <a:pt x="1598422" y="79248"/>
                  </a:lnTo>
                  <a:lnTo>
                    <a:pt x="1594485" y="76454"/>
                  </a:lnTo>
                  <a:lnTo>
                    <a:pt x="1590548" y="73787"/>
                  </a:lnTo>
                  <a:lnTo>
                    <a:pt x="1584960" y="72389"/>
                  </a:lnTo>
                  <a:lnTo>
                    <a:pt x="1577594" y="72389"/>
                  </a:lnTo>
                  <a:lnTo>
                    <a:pt x="1568450" y="72389"/>
                  </a:lnTo>
                  <a:lnTo>
                    <a:pt x="1561846" y="73660"/>
                  </a:lnTo>
                  <a:lnTo>
                    <a:pt x="1557909" y="76200"/>
                  </a:lnTo>
                  <a:lnTo>
                    <a:pt x="1555242" y="78105"/>
                  </a:lnTo>
                  <a:lnTo>
                    <a:pt x="1553972" y="80391"/>
                  </a:lnTo>
                  <a:lnTo>
                    <a:pt x="1553972" y="83312"/>
                  </a:lnTo>
                  <a:lnTo>
                    <a:pt x="1553972" y="85851"/>
                  </a:lnTo>
                  <a:lnTo>
                    <a:pt x="1590039" y="99441"/>
                  </a:lnTo>
                  <a:lnTo>
                    <a:pt x="1602900" y="102828"/>
                  </a:lnTo>
                  <a:lnTo>
                    <a:pt x="1637204" y="126206"/>
                  </a:lnTo>
                  <a:lnTo>
                    <a:pt x="1639951" y="140970"/>
                  </a:lnTo>
                  <a:lnTo>
                    <a:pt x="1638998" y="149709"/>
                  </a:lnTo>
                  <a:lnTo>
                    <a:pt x="1605962" y="181927"/>
                  </a:lnTo>
                  <a:lnTo>
                    <a:pt x="1579880" y="185166"/>
                  </a:lnTo>
                  <a:lnTo>
                    <a:pt x="1567068" y="184495"/>
                  </a:lnTo>
                  <a:lnTo>
                    <a:pt x="1529992" y="168316"/>
                  </a:lnTo>
                  <a:lnTo>
                    <a:pt x="1516634" y="144652"/>
                  </a:lnTo>
                  <a:lnTo>
                    <a:pt x="1551686" y="139192"/>
                  </a:lnTo>
                  <a:lnTo>
                    <a:pt x="1553210" y="146050"/>
                  </a:lnTo>
                  <a:lnTo>
                    <a:pt x="1556131" y="151257"/>
                  </a:lnTo>
                  <a:lnTo>
                    <a:pt x="1560702" y="154686"/>
                  </a:lnTo>
                  <a:lnTo>
                    <a:pt x="1565275" y="158242"/>
                  </a:lnTo>
                  <a:lnTo>
                    <a:pt x="1571625" y="160020"/>
                  </a:lnTo>
                  <a:lnTo>
                    <a:pt x="1579880" y="160020"/>
                  </a:lnTo>
                  <a:lnTo>
                    <a:pt x="1588897" y="160020"/>
                  </a:lnTo>
                  <a:lnTo>
                    <a:pt x="1595755" y="158369"/>
                  </a:lnTo>
                  <a:lnTo>
                    <a:pt x="1600327" y="155067"/>
                  </a:lnTo>
                  <a:lnTo>
                    <a:pt x="1603375" y="152654"/>
                  </a:lnTo>
                  <a:lnTo>
                    <a:pt x="1604899" y="149606"/>
                  </a:lnTo>
                  <a:lnTo>
                    <a:pt x="1604899" y="145669"/>
                  </a:lnTo>
                  <a:lnTo>
                    <a:pt x="1604899" y="143001"/>
                  </a:lnTo>
                  <a:lnTo>
                    <a:pt x="1590675" y="134493"/>
                  </a:lnTo>
                  <a:lnTo>
                    <a:pt x="1571478" y="129940"/>
                  </a:lnTo>
                  <a:lnTo>
                    <a:pt x="1530246" y="111617"/>
                  </a:lnTo>
                  <a:lnTo>
                    <a:pt x="1521460" y="87757"/>
                  </a:lnTo>
                  <a:lnTo>
                    <a:pt x="1522315" y="79537"/>
                  </a:lnTo>
                  <a:lnTo>
                    <a:pt x="1552305" y="50180"/>
                  </a:lnTo>
                  <a:lnTo>
                    <a:pt x="1563749" y="47980"/>
                  </a:lnTo>
                  <a:lnTo>
                    <a:pt x="1577086" y="47244"/>
                  </a:lnTo>
                  <a:close/>
                </a:path>
                <a:path w="1705610" h="185419">
                  <a:moveTo>
                    <a:pt x="1437513" y="47244"/>
                  </a:moveTo>
                  <a:lnTo>
                    <a:pt x="1474731" y="58173"/>
                  </a:lnTo>
                  <a:lnTo>
                    <a:pt x="1496552" y="91376"/>
                  </a:lnTo>
                  <a:lnTo>
                    <a:pt x="1500251" y="126364"/>
                  </a:lnTo>
                  <a:lnTo>
                    <a:pt x="1412748" y="126364"/>
                  </a:lnTo>
                  <a:lnTo>
                    <a:pt x="1413434" y="133671"/>
                  </a:lnTo>
                  <a:lnTo>
                    <a:pt x="1433322" y="159131"/>
                  </a:lnTo>
                  <a:lnTo>
                    <a:pt x="1441323" y="159131"/>
                  </a:lnTo>
                  <a:lnTo>
                    <a:pt x="1446911" y="159131"/>
                  </a:lnTo>
                  <a:lnTo>
                    <a:pt x="1463675" y="140208"/>
                  </a:lnTo>
                  <a:lnTo>
                    <a:pt x="1498473" y="146050"/>
                  </a:lnTo>
                  <a:lnTo>
                    <a:pt x="1469572" y="179593"/>
                  </a:lnTo>
                  <a:lnTo>
                    <a:pt x="1441069" y="185166"/>
                  </a:lnTo>
                  <a:lnTo>
                    <a:pt x="1424947" y="183761"/>
                  </a:lnTo>
                  <a:lnTo>
                    <a:pt x="1390014" y="162687"/>
                  </a:lnTo>
                  <a:lnTo>
                    <a:pt x="1377061" y="117221"/>
                  </a:lnTo>
                  <a:lnTo>
                    <a:pt x="1378132" y="101721"/>
                  </a:lnTo>
                  <a:lnTo>
                    <a:pt x="1394206" y="65912"/>
                  </a:lnTo>
                  <a:lnTo>
                    <a:pt x="1424959" y="48410"/>
                  </a:lnTo>
                  <a:lnTo>
                    <a:pt x="1437513" y="47244"/>
                  </a:lnTo>
                  <a:close/>
                </a:path>
                <a:path w="1705610" h="185419">
                  <a:moveTo>
                    <a:pt x="1307464" y="47244"/>
                  </a:moveTo>
                  <a:lnTo>
                    <a:pt x="1315085" y="47244"/>
                  </a:lnTo>
                  <a:lnTo>
                    <a:pt x="1322197" y="48641"/>
                  </a:lnTo>
                  <a:lnTo>
                    <a:pt x="1349883" y="76708"/>
                  </a:lnTo>
                  <a:lnTo>
                    <a:pt x="1351788" y="90043"/>
                  </a:lnTo>
                  <a:lnTo>
                    <a:pt x="1351788" y="100202"/>
                  </a:lnTo>
                  <a:lnTo>
                    <a:pt x="1351788" y="182245"/>
                  </a:lnTo>
                  <a:lnTo>
                    <a:pt x="1316863" y="182245"/>
                  </a:lnTo>
                  <a:lnTo>
                    <a:pt x="1316863" y="114935"/>
                  </a:lnTo>
                  <a:lnTo>
                    <a:pt x="1316722" y="105144"/>
                  </a:lnTo>
                  <a:lnTo>
                    <a:pt x="1307338" y="77470"/>
                  </a:lnTo>
                  <a:lnTo>
                    <a:pt x="1304036" y="75184"/>
                  </a:lnTo>
                  <a:lnTo>
                    <a:pt x="1299972" y="74041"/>
                  </a:lnTo>
                  <a:lnTo>
                    <a:pt x="1295273" y="74041"/>
                  </a:lnTo>
                  <a:lnTo>
                    <a:pt x="1289177" y="74041"/>
                  </a:lnTo>
                  <a:lnTo>
                    <a:pt x="1283843" y="75692"/>
                  </a:lnTo>
                  <a:lnTo>
                    <a:pt x="1279017" y="78994"/>
                  </a:lnTo>
                  <a:lnTo>
                    <a:pt x="1274190" y="82296"/>
                  </a:lnTo>
                  <a:lnTo>
                    <a:pt x="1266444" y="122427"/>
                  </a:lnTo>
                  <a:lnTo>
                    <a:pt x="1266444" y="182245"/>
                  </a:lnTo>
                  <a:lnTo>
                    <a:pt x="1231519" y="182245"/>
                  </a:lnTo>
                  <a:lnTo>
                    <a:pt x="1231519" y="50292"/>
                  </a:lnTo>
                  <a:lnTo>
                    <a:pt x="1263904" y="50292"/>
                  </a:lnTo>
                  <a:lnTo>
                    <a:pt x="1263904" y="69596"/>
                  </a:lnTo>
                  <a:lnTo>
                    <a:pt x="1273121" y="59834"/>
                  </a:lnTo>
                  <a:lnTo>
                    <a:pt x="1283446" y="52847"/>
                  </a:lnTo>
                  <a:lnTo>
                    <a:pt x="1294890" y="48646"/>
                  </a:lnTo>
                  <a:lnTo>
                    <a:pt x="1307464" y="47244"/>
                  </a:lnTo>
                  <a:close/>
                </a:path>
                <a:path w="1705610" h="185419">
                  <a:moveTo>
                    <a:pt x="968121" y="47244"/>
                  </a:moveTo>
                  <a:lnTo>
                    <a:pt x="976122" y="47244"/>
                  </a:lnTo>
                  <a:lnTo>
                    <a:pt x="983742" y="49530"/>
                  </a:lnTo>
                  <a:lnTo>
                    <a:pt x="991108" y="53848"/>
                  </a:lnTo>
                  <a:lnTo>
                    <a:pt x="980313" y="84327"/>
                  </a:lnTo>
                  <a:lnTo>
                    <a:pt x="974471" y="80518"/>
                  </a:lnTo>
                  <a:lnTo>
                    <a:pt x="969010" y="78612"/>
                  </a:lnTo>
                  <a:lnTo>
                    <a:pt x="963930" y="78612"/>
                  </a:lnTo>
                  <a:lnTo>
                    <a:pt x="959104" y="78612"/>
                  </a:lnTo>
                  <a:lnTo>
                    <a:pt x="954913" y="80010"/>
                  </a:lnTo>
                  <a:lnTo>
                    <a:pt x="940750" y="126071"/>
                  </a:lnTo>
                  <a:lnTo>
                    <a:pt x="940562" y="141477"/>
                  </a:lnTo>
                  <a:lnTo>
                    <a:pt x="940562" y="182245"/>
                  </a:lnTo>
                  <a:lnTo>
                    <a:pt x="905637" y="182245"/>
                  </a:lnTo>
                  <a:lnTo>
                    <a:pt x="905637" y="50292"/>
                  </a:lnTo>
                  <a:lnTo>
                    <a:pt x="938022" y="50292"/>
                  </a:lnTo>
                  <a:lnTo>
                    <a:pt x="938022" y="69087"/>
                  </a:lnTo>
                  <a:lnTo>
                    <a:pt x="943610" y="60198"/>
                  </a:lnTo>
                  <a:lnTo>
                    <a:pt x="948689" y="54356"/>
                  </a:lnTo>
                  <a:lnTo>
                    <a:pt x="953008" y="51562"/>
                  </a:lnTo>
                  <a:lnTo>
                    <a:pt x="957452" y="48641"/>
                  </a:lnTo>
                  <a:lnTo>
                    <a:pt x="962533" y="47244"/>
                  </a:lnTo>
                  <a:lnTo>
                    <a:pt x="968121" y="47244"/>
                  </a:lnTo>
                  <a:close/>
                </a:path>
                <a:path w="1705610" h="185419">
                  <a:moveTo>
                    <a:pt x="365633" y="47244"/>
                  </a:moveTo>
                  <a:lnTo>
                    <a:pt x="373252" y="47244"/>
                  </a:lnTo>
                  <a:lnTo>
                    <a:pt x="380364" y="48641"/>
                  </a:lnTo>
                  <a:lnTo>
                    <a:pt x="408050" y="76708"/>
                  </a:lnTo>
                  <a:lnTo>
                    <a:pt x="409321" y="82169"/>
                  </a:lnTo>
                  <a:lnTo>
                    <a:pt x="409956" y="90043"/>
                  </a:lnTo>
                  <a:lnTo>
                    <a:pt x="409956" y="100202"/>
                  </a:lnTo>
                  <a:lnTo>
                    <a:pt x="409956" y="182245"/>
                  </a:lnTo>
                  <a:lnTo>
                    <a:pt x="375031" y="182245"/>
                  </a:lnTo>
                  <a:lnTo>
                    <a:pt x="375031" y="114935"/>
                  </a:lnTo>
                  <a:lnTo>
                    <a:pt x="374890" y="105144"/>
                  </a:lnTo>
                  <a:lnTo>
                    <a:pt x="365506" y="77470"/>
                  </a:lnTo>
                  <a:lnTo>
                    <a:pt x="362204" y="75184"/>
                  </a:lnTo>
                  <a:lnTo>
                    <a:pt x="358139" y="74041"/>
                  </a:lnTo>
                  <a:lnTo>
                    <a:pt x="353440" y="74041"/>
                  </a:lnTo>
                  <a:lnTo>
                    <a:pt x="347345" y="74041"/>
                  </a:lnTo>
                  <a:lnTo>
                    <a:pt x="342011" y="75692"/>
                  </a:lnTo>
                  <a:lnTo>
                    <a:pt x="337185" y="78994"/>
                  </a:lnTo>
                  <a:lnTo>
                    <a:pt x="332359" y="82296"/>
                  </a:lnTo>
                  <a:lnTo>
                    <a:pt x="324612" y="122427"/>
                  </a:lnTo>
                  <a:lnTo>
                    <a:pt x="324612" y="182245"/>
                  </a:lnTo>
                  <a:lnTo>
                    <a:pt x="289687" y="182245"/>
                  </a:lnTo>
                  <a:lnTo>
                    <a:pt x="289687" y="50292"/>
                  </a:lnTo>
                  <a:lnTo>
                    <a:pt x="322072" y="50292"/>
                  </a:lnTo>
                  <a:lnTo>
                    <a:pt x="322072" y="69596"/>
                  </a:lnTo>
                  <a:lnTo>
                    <a:pt x="331289" y="59834"/>
                  </a:lnTo>
                  <a:lnTo>
                    <a:pt x="341614" y="52847"/>
                  </a:lnTo>
                  <a:lnTo>
                    <a:pt x="353058" y="48646"/>
                  </a:lnTo>
                  <a:lnTo>
                    <a:pt x="365633" y="47244"/>
                  </a:lnTo>
                  <a:close/>
                </a:path>
                <a:path w="1705610" h="185419">
                  <a:moveTo>
                    <a:pt x="703072" y="3683"/>
                  </a:moveTo>
                  <a:lnTo>
                    <a:pt x="703072" y="50292"/>
                  </a:lnTo>
                  <a:lnTo>
                    <a:pt x="726821" y="50292"/>
                  </a:lnTo>
                  <a:lnTo>
                    <a:pt x="726821" y="78105"/>
                  </a:lnTo>
                  <a:lnTo>
                    <a:pt x="703072" y="78105"/>
                  </a:lnTo>
                  <a:lnTo>
                    <a:pt x="703072" y="131318"/>
                  </a:lnTo>
                  <a:lnTo>
                    <a:pt x="703072" y="142112"/>
                  </a:lnTo>
                  <a:lnTo>
                    <a:pt x="703199" y="148336"/>
                  </a:lnTo>
                  <a:lnTo>
                    <a:pt x="703707" y="150113"/>
                  </a:lnTo>
                  <a:lnTo>
                    <a:pt x="704088" y="151892"/>
                  </a:lnTo>
                  <a:lnTo>
                    <a:pt x="705231" y="153416"/>
                  </a:lnTo>
                  <a:lnTo>
                    <a:pt x="706755" y="154559"/>
                  </a:lnTo>
                  <a:lnTo>
                    <a:pt x="708406" y="155701"/>
                  </a:lnTo>
                  <a:lnTo>
                    <a:pt x="710438" y="156210"/>
                  </a:lnTo>
                  <a:lnTo>
                    <a:pt x="712724" y="156210"/>
                  </a:lnTo>
                  <a:lnTo>
                    <a:pt x="715899" y="156210"/>
                  </a:lnTo>
                  <a:lnTo>
                    <a:pt x="720598" y="155194"/>
                  </a:lnTo>
                  <a:lnTo>
                    <a:pt x="726694" y="152908"/>
                  </a:lnTo>
                  <a:lnTo>
                    <a:pt x="729742" y="179959"/>
                  </a:lnTo>
                  <a:lnTo>
                    <a:pt x="723453" y="182272"/>
                  </a:lnTo>
                  <a:lnTo>
                    <a:pt x="716772" y="183896"/>
                  </a:lnTo>
                  <a:lnTo>
                    <a:pt x="709685" y="184852"/>
                  </a:lnTo>
                  <a:lnTo>
                    <a:pt x="702183" y="185166"/>
                  </a:lnTo>
                  <a:lnTo>
                    <a:pt x="695833" y="185166"/>
                  </a:lnTo>
                  <a:lnTo>
                    <a:pt x="673988" y="173862"/>
                  </a:lnTo>
                  <a:lnTo>
                    <a:pt x="671576" y="170561"/>
                  </a:lnTo>
                  <a:lnTo>
                    <a:pt x="670051" y="165988"/>
                  </a:lnTo>
                  <a:lnTo>
                    <a:pt x="669036" y="160274"/>
                  </a:lnTo>
                  <a:lnTo>
                    <a:pt x="668274" y="156210"/>
                  </a:lnTo>
                  <a:lnTo>
                    <a:pt x="668020" y="147955"/>
                  </a:lnTo>
                  <a:lnTo>
                    <a:pt x="668020" y="135636"/>
                  </a:lnTo>
                  <a:lnTo>
                    <a:pt x="668020" y="78105"/>
                  </a:lnTo>
                  <a:lnTo>
                    <a:pt x="651890" y="78105"/>
                  </a:lnTo>
                  <a:lnTo>
                    <a:pt x="651890" y="50292"/>
                  </a:lnTo>
                  <a:lnTo>
                    <a:pt x="668020" y="50292"/>
                  </a:lnTo>
                  <a:lnTo>
                    <a:pt x="668020" y="24002"/>
                  </a:lnTo>
                  <a:lnTo>
                    <a:pt x="703072" y="3683"/>
                  </a:lnTo>
                  <a:close/>
                </a:path>
                <a:path w="1705610" h="185419">
                  <a:moveTo>
                    <a:pt x="1161669" y="0"/>
                  </a:moveTo>
                  <a:lnTo>
                    <a:pt x="1196594" y="0"/>
                  </a:lnTo>
                  <a:lnTo>
                    <a:pt x="1196594" y="32385"/>
                  </a:lnTo>
                  <a:lnTo>
                    <a:pt x="1161669" y="32385"/>
                  </a:lnTo>
                  <a:lnTo>
                    <a:pt x="1161669" y="0"/>
                  </a:lnTo>
                  <a:close/>
                </a:path>
                <a:path w="1705610" h="185419">
                  <a:moveTo>
                    <a:pt x="1004697" y="0"/>
                  </a:moveTo>
                  <a:lnTo>
                    <a:pt x="1039622" y="0"/>
                  </a:lnTo>
                  <a:lnTo>
                    <a:pt x="1039622" y="65659"/>
                  </a:lnTo>
                  <a:lnTo>
                    <a:pt x="1048077" y="57638"/>
                  </a:lnTo>
                  <a:lnTo>
                    <a:pt x="1057259" y="51879"/>
                  </a:lnTo>
                  <a:lnTo>
                    <a:pt x="1067179" y="48406"/>
                  </a:lnTo>
                  <a:lnTo>
                    <a:pt x="1077849" y="47244"/>
                  </a:lnTo>
                  <a:lnTo>
                    <a:pt x="1089421" y="48339"/>
                  </a:lnTo>
                  <a:lnTo>
                    <a:pt x="1124708" y="74412"/>
                  </a:lnTo>
                  <a:lnTo>
                    <a:pt x="1133602" y="114935"/>
                  </a:lnTo>
                  <a:lnTo>
                    <a:pt x="1132599" y="130839"/>
                  </a:lnTo>
                  <a:lnTo>
                    <a:pt x="1117473" y="167005"/>
                  </a:lnTo>
                  <a:lnTo>
                    <a:pt x="1078357" y="185166"/>
                  </a:lnTo>
                  <a:lnTo>
                    <a:pt x="1070864" y="185166"/>
                  </a:lnTo>
                  <a:lnTo>
                    <a:pt x="1063371" y="183387"/>
                  </a:lnTo>
                  <a:lnTo>
                    <a:pt x="1056132" y="179577"/>
                  </a:lnTo>
                  <a:lnTo>
                    <a:pt x="1048765" y="175768"/>
                  </a:lnTo>
                  <a:lnTo>
                    <a:pt x="1042415" y="170180"/>
                  </a:lnTo>
                  <a:lnTo>
                    <a:pt x="1037082" y="162813"/>
                  </a:lnTo>
                  <a:lnTo>
                    <a:pt x="1037082" y="182245"/>
                  </a:lnTo>
                  <a:lnTo>
                    <a:pt x="1004697" y="182245"/>
                  </a:lnTo>
                  <a:lnTo>
                    <a:pt x="1004697" y="0"/>
                  </a:lnTo>
                  <a:close/>
                </a:path>
                <a:path w="1705610" h="185419">
                  <a:moveTo>
                    <a:pt x="531495" y="0"/>
                  </a:moveTo>
                  <a:lnTo>
                    <a:pt x="566420" y="0"/>
                  </a:lnTo>
                  <a:lnTo>
                    <a:pt x="566420" y="182245"/>
                  </a:lnTo>
                  <a:lnTo>
                    <a:pt x="534035" y="182245"/>
                  </a:lnTo>
                  <a:lnTo>
                    <a:pt x="534035" y="162813"/>
                  </a:lnTo>
                  <a:lnTo>
                    <a:pt x="529770" y="168149"/>
                  </a:lnTo>
                  <a:lnTo>
                    <a:pt x="500125" y="185166"/>
                  </a:lnTo>
                  <a:lnTo>
                    <a:pt x="492760" y="185166"/>
                  </a:lnTo>
                  <a:lnTo>
                    <a:pt x="453771" y="166877"/>
                  </a:lnTo>
                  <a:lnTo>
                    <a:pt x="438536" y="131248"/>
                  </a:lnTo>
                  <a:lnTo>
                    <a:pt x="437514" y="115697"/>
                  </a:lnTo>
                  <a:lnTo>
                    <a:pt x="438511" y="99935"/>
                  </a:lnTo>
                  <a:lnTo>
                    <a:pt x="453263" y="64770"/>
                  </a:lnTo>
                  <a:lnTo>
                    <a:pt x="493268" y="47244"/>
                  </a:lnTo>
                  <a:lnTo>
                    <a:pt x="503937" y="48406"/>
                  </a:lnTo>
                  <a:lnTo>
                    <a:pt x="513857" y="51879"/>
                  </a:lnTo>
                  <a:lnTo>
                    <a:pt x="523039" y="57638"/>
                  </a:lnTo>
                  <a:lnTo>
                    <a:pt x="531495" y="65659"/>
                  </a:lnTo>
                  <a:lnTo>
                    <a:pt x="531495" y="0"/>
                  </a:lnTo>
                  <a:close/>
                </a:path>
                <a:path w="1705610" h="185419">
                  <a:moveTo>
                    <a:pt x="219837" y="0"/>
                  </a:moveTo>
                  <a:lnTo>
                    <a:pt x="254762" y="0"/>
                  </a:lnTo>
                  <a:lnTo>
                    <a:pt x="254762" y="32385"/>
                  </a:lnTo>
                  <a:lnTo>
                    <a:pt x="219837" y="32385"/>
                  </a:lnTo>
                  <a:lnTo>
                    <a:pt x="21983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643293" y="1559686"/>
            <a:ext cx="116332" cy="116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13333" y="1518538"/>
            <a:ext cx="6592570" cy="742315"/>
            <a:chOff x="913333" y="1518538"/>
            <a:chExt cx="6592570" cy="742315"/>
          </a:xfrm>
        </p:grpSpPr>
        <p:sp>
          <p:nvSpPr>
            <p:cNvPr id="16" name="object 16"/>
            <p:cNvSpPr/>
            <p:nvPr/>
          </p:nvSpPr>
          <p:spPr>
            <a:xfrm>
              <a:off x="985380" y="1527682"/>
              <a:ext cx="6413893" cy="23583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5380" y="1527682"/>
              <a:ext cx="6414135" cy="236220"/>
            </a:xfrm>
            <a:custGeom>
              <a:avLst/>
              <a:gdLst/>
              <a:ahLst/>
              <a:cxnLst/>
              <a:rect l="l" t="t" r="r" b="b"/>
              <a:pathLst>
                <a:path w="6414134" h="236219">
                  <a:moveTo>
                    <a:pt x="5132463" y="75691"/>
                  </a:moveTo>
                  <a:lnTo>
                    <a:pt x="5123446" y="75691"/>
                  </a:lnTo>
                  <a:lnTo>
                    <a:pt x="5115699" y="79247"/>
                  </a:lnTo>
                  <a:lnTo>
                    <a:pt x="5100205" y="116204"/>
                  </a:lnTo>
                  <a:lnTo>
                    <a:pt x="5100797" y="125444"/>
                  </a:lnTo>
                  <a:lnTo>
                    <a:pt x="5123446" y="156717"/>
                  </a:lnTo>
                  <a:lnTo>
                    <a:pt x="5132463" y="156717"/>
                  </a:lnTo>
                  <a:lnTo>
                    <a:pt x="5141607" y="156717"/>
                  </a:lnTo>
                  <a:lnTo>
                    <a:pt x="5164148" y="125337"/>
                  </a:lnTo>
                  <a:lnTo>
                    <a:pt x="5164721" y="115950"/>
                  </a:lnTo>
                  <a:lnTo>
                    <a:pt x="5164148" y="106860"/>
                  </a:lnTo>
                  <a:lnTo>
                    <a:pt x="5141607" y="75691"/>
                  </a:lnTo>
                  <a:lnTo>
                    <a:pt x="5132463" y="75691"/>
                  </a:lnTo>
                  <a:close/>
                </a:path>
                <a:path w="6414134" h="236219">
                  <a:moveTo>
                    <a:pt x="6353314" y="74040"/>
                  </a:moveTo>
                  <a:lnTo>
                    <a:pt x="6345694" y="74040"/>
                  </a:lnTo>
                  <a:lnTo>
                    <a:pt x="6339344" y="76834"/>
                  </a:lnTo>
                  <a:lnTo>
                    <a:pt x="6334391" y="82295"/>
                  </a:lnTo>
                  <a:lnTo>
                    <a:pt x="6329438" y="87883"/>
                  </a:lnTo>
                  <a:lnTo>
                    <a:pt x="6327025" y="95376"/>
                  </a:lnTo>
                  <a:lnTo>
                    <a:pt x="6327025" y="104901"/>
                  </a:lnTo>
                  <a:lnTo>
                    <a:pt x="6379222" y="104901"/>
                  </a:lnTo>
                  <a:lnTo>
                    <a:pt x="6378968" y="94868"/>
                  </a:lnTo>
                  <a:lnTo>
                    <a:pt x="6376428" y="87121"/>
                  </a:lnTo>
                  <a:lnTo>
                    <a:pt x="6371475" y="81914"/>
                  </a:lnTo>
                  <a:lnTo>
                    <a:pt x="6366395" y="76580"/>
                  </a:lnTo>
                  <a:lnTo>
                    <a:pt x="6360426" y="74040"/>
                  </a:lnTo>
                  <a:lnTo>
                    <a:pt x="6353314" y="74040"/>
                  </a:lnTo>
                  <a:close/>
                </a:path>
                <a:path w="6414134" h="236219">
                  <a:moveTo>
                    <a:pt x="5574550" y="74040"/>
                  </a:moveTo>
                  <a:lnTo>
                    <a:pt x="5566930" y="74040"/>
                  </a:lnTo>
                  <a:lnTo>
                    <a:pt x="5560580" y="76834"/>
                  </a:lnTo>
                  <a:lnTo>
                    <a:pt x="5555627" y="82295"/>
                  </a:lnTo>
                  <a:lnTo>
                    <a:pt x="5550674" y="87883"/>
                  </a:lnTo>
                  <a:lnTo>
                    <a:pt x="5548261" y="95376"/>
                  </a:lnTo>
                  <a:lnTo>
                    <a:pt x="5548261" y="104901"/>
                  </a:lnTo>
                  <a:lnTo>
                    <a:pt x="5600458" y="104901"/>
                  </a:lnTo>
                  <a:lnTo>
                    <a:pt x="5600204" y="94868"/>
                  </a:lnTo>
                  <a:lnTo>
                    <a:pt x="5597664" y="87121"/>
                  </a:lnTo>
                  <a:lnTo>
                    <a:pt x="5592711" y="81914"/>
                  </a:lnTo>
                  <a:lnTo>
                    <a:pt x="5587631" y="76580"/>
                  </a:lnTo>
                  <a:lnTo>
                    <a:pt x="5581662" y="74040"/>
                  </a:lnTo>
                  <a:lnTo>
                    <a:pt x="5574550" y="74040"/>
                  </a:lnTo>
                  <a:close/>
                </a:path>
                <a:path w="6414134" h="236219">
                  <a:moveTo>
                    <a:pt x="3332746" y="74040"/>
                  </a:moveTo>
                  <a:lnTo>
                    <a:pt x="3324491" y="74040"/>
                  </a:lnTo>
                  <a:lnTo>
                    <a:pt x="3317506" y="77342"/>
                  </a:lnTo>
                  <a:lnTo>
                    <a:pt x="3303536" y="113411"/>
                  </a:lnTo>
                  <a:lnTo>
                    <a:pt x="3303895" y="123247"/>
                  </a:lnTo>
                  <a:lnTo>
                    <a:pt x="3325809" y="156751"/>
                  </a:lnTo>
                  <a:lnTo>
                    <a:pt x="3333000" y="157606"/>
                  </a:lnTo>
                  <a:lnTo>
                    <a:pt x="3341001" y="157606"/>
                  </a:lnTo>
                  <a:lnTo>
                    <a:pt x="3361956" y="116712"/>
                  </a:lnTo>
                  <a:lnTo>
                    <a:pt x="3361434" y="106164"/>
                  </a:lnTo>
                  <a:lnTo>
                    <a:pt x="3341255" y="74040"/>
                  </a:lnTo>
                  <a:lnTo>
                    <a:pt x="3332746" y="74040"/>
                  </a:lnTo>
                  <a:close/>
                </a:path>
                <a:path w="6414134" h="236219">
                  <a:moveTo>
                    <a:pt x="2386342" y="74040"/>
                  </a:moveTo>
                  <a:lnTo>
                    <a:pt x="2378087" y="74040"/>
                  </a:lnTo>
                  <a:lnTo>
                    <a:pt x="2371102" y="77342"/>
                  </a:lnTo>
                  <a:lnTo>
                    <a:pt x="2357132" y="113411"/>
                  </a:lnTo>
                  <a:lnTo>
                    <a:pt x="2357491" y="123247"/>
                  </a:lnTo>
                  <a:lnTo>
                    <a:pt x="2379405" y="156751"/>
                  </a:lnTo>
                  <a:lnTo>
                    <a:pt x="2386596" y="157606"/>
                  </a:lnTo>
                  <a:lnTo>
                    <a:pt x="2394597" y="157606"/>
                  </a:lnTo>
                  <a:lnTo>
                    <a:pt x="2415552" y="116712"/>
                  </a:lnTo>
                  <a:lnTo>
                    <a:pt x="2415030" y="106164"/>
                  </a:lnTo>
                  <a:lnTo>
                    <a:pt x="2394851" y="74040"/>
                  </a:lnTo>
                  <a:lnTo>
                    <a:pt x="2386342" y="74040"/>
                  </a:lnTo>
                  <a:close/>
                </a:path>
                <a:path w="6414134" h="236219">
                  <a:moveTo>
                    <a:pt x="2240038" y="74040"/>
                  </a:moveTo>
                  <a:lnTo>
                    <a:pt x="2232418" y="74040"/>
                  </a:lnTo>
                  <a:lnTo>
                    <a:pt x="2226068" y="76834"/>
                  </a:lnTo>
                  <a:lnTo>
                    <a:pt x="2221115" y="82295"/>
                  </a:lnTo>
                  <a:lnTo>
                    <a:pt x="2216162" y="87883"/>
                  </a:lnTo>
                  <a:lnTo>
                    <a:pt x="2213749" y="95376"/>
                  </a:lnTo>
                  <a:lnTo>
                    <a:pt x="2213749" y="104901"/>
                  </a:lnTo>
                  <a:lnTo>
                    <a:pt x="2265946" y="104901"/>
                  </a:lnTo>
                  <a:lnTo>
                    <a:pt x="2265692" y="94868"/>
                  </a:lnTo>
                  <a:lnTo>
                    <a:pt x="2263152" y="87121"/>
                  </a:lnTo>
                  <a:lnTo>
                    <a:pt x="2258199" y="81914"/>
                  </a:lnTo>
                  <a:lnTo>
                    <a:pt x="2253119" y="76580"/>
                  </a:lnTo>
                  <a:lnTo>
                    <a:pt x="2247150" y="74040"/>
                  </a:lnTo>
                  <a:lnTo>
                    <a:pt x="2240038" y="74040"/>
                  </a:lnTo>
                  <a:close/>
                </a:path>
                <a:path w="6414134" h="236219">
                  <a:moveTo>
                    <a:pt x="1299476" y="74040"/>
                  </a:moveTo>
                  <a:lnTo>
                    <a:pt x="1291094" y="74040"/>
                  </a:lnTo>
                  <a:lnTo>
                    <a:pt x="1284236" y="77215"/>
                  </a:lnTo>
                  <a:lnTo>
                    <a:pt x="1270647" y="113537"/>
                  </a:lnTo>
                  <a:lnTo>
                    <a:pt x="1271149" y="123322"/>
                  </a:lnTo>
                  <a:lnTo>
                    <a:pt x="1290967" y="154050"/>
                  </a:lnTo>
                  <a:lnTo>
                    <a:pt x="1298841" y="154050"/>
                  </a:lnTo>
                  <a:lnTo>
                    <a:pt x="1307350" y="154050"/>
                  </a:lnTo>
                  <a:lnTo>
                    <a:pt x="1329321" y="114426"/>
                  </a:lnTo>
                  <a:lnTo>
                    <a:pt x="1328795" y="104806"/>
                  </a:lnTo>
                  <a:lnTo>
                    <a:pt x="1308112" y="74040"/>
                  </a:lnTo>
                  <a:lnTo>
                    <a:pt x="1299476" y="74040"/>
                  </a:lnTo>
                  <a:close/>
                </a:path>
                <a:path w="6414134" h="236219">
                  <a:moveTo>
                    <a:pt x="1054366" y="74040"/>
                  </a:moveTo>
                  <a:lnTo>
                    <a:pt x="1046746" y="74040"/>
                  </a:lnTo>
                  <a:lnTo>
                    <a:pt x="1040396" y="76834"/>
                  </a:lnTo>
                  <a:lnTo>
                    <a:pt x="1035443" y="82295"/>
                  </a:lnTo>
                  <a:lnTo>
                    <a:pt x="1030490" y="87883"/>
                  </a:lnTo>
                  <a:lnTo>
                    <a:pt x="1028077" y="95376"/>
                  </a:lnTo>
                  <a:lnTo>
                    <a:pt x="1028077" y="104901"/>
                  </a:lnTo>
                  <a:lnTo>
                    <a:pt x="1080274" y="104901"/>
                  </a:lnTo>
                  <a:lnTo>
                    <a:pt x="1080020" y="94868"/>
                  </a:lnTo>
                  <a:lnTo>
                    <a:pt x="1077480" y="87121"/>
                  </a:lnTo>
                  <a:lnTo>
                    <a:pt x="1072527" y="81914"/>
                  </a:lnTo>
                  <a:lnTo>
                    <a:pt x="1067447" y="76580"/>
                  </a:lnTo>
                  <a:lnTo>
                    <a:pt x="1061478" y="74040"/>
                  </a:lnTo>
                  <a:lnTo>
                    <a:pt x="1054366" y="74040"/>
                  </a:lnTo>
                  <a:close/>
                </a:path>
                <a:path w="6414134" h="236219">
                  <a:moveTo>
                    <a:pt x="757186" y="74040"/>
                  </a:moveTo>
                  <a:lnTo>
                    <a:pt x="749566" y="74040"/>
                  </a:lnTo>
                  <a:lnTo>
                    <a:pt x="743216" y="76834"/>
                  </a:lnTo>
                  <a:lnTo>
                    <a:pt x="738263" y="82295"/>
                  </a:lnTo>
                  <a:lnTo>
                    <a:pt x="733310" y="87883"/>
                  </a:lnTo>
                  <a:lnTo>
                    <a:pt x="730897" y="95376"/>
                  </a:lnTo>
                  <a:lnTo>
                    <a:pt x="730897" y="104901"/>
                  </a:lnTo>
                  <a:lnTo>
                    <a:pt x="783094" y="104901"/>
                  </a:lnTo>
                  <a:lnTo>
                    <a:pt x="782840" y="94868"/>
                  </a:lnTo>
                  <a:lnTo>
                    <a:pt x="780300" y="87121"/>
                  </a:lnTo>
                  <a:lnTo>
                    <a:pt x="775347" y="81914"/>
                  </a:lnTo>
                  <a:lnTo>
                    <a:pt x="770267" y="76580"/>
                  </a:lnTo>
                  <a:lnTo>
                    <a:pt x="764298" y="74040"/>
                  </a:lnTo>
                  <a:lnTo>
                    <a:pt x="757186" y="74040"/>
                  </a:lnTo>
                  <a:close/>
                </a:path>
                <a:path w="6414134" h="236219">
                  <a:moveTo>
                    <a:pt x="539254" y="74040"/>
                  </a:moveTo>
                  <a:lnTo>
                    <a:pt x="530999" y="74040"/>
                  </a:lnTo>
                  <a:lnTo>
                    <a:pt x="524014" y="77342"/>
                  </a:lnTo>
                  <a:lnTo>
                    <a:pt x="510044" y="113411"/>
                  </a:lnTo>
                  <a:lnTo>
                    <a:pt x="510403" y="123247"/>
                  </a:lnTo>
                  <a:lnTo>
                    <a:pt x="532317" y="156751"/>
                  </a:lnTo>
                  <a:lnTo>
                    <a:pt x="539508" y="157606"/>
                  </a:lnTo>
                  <a:lnTo>
                    <a:pt x="547509" y="157606"/>
                  </a:lnTo>
                  <a:lnTo>
                    <a:pt x="568464" y="116712"/>
                  </a:lnTo>
                  <a:lnTo>
                    <a:pt x="567942" y="106164"/>
                  </a:lnTo>
                  <a:lnTo>
                    <a:pt x="547763" y="74040"/>
                  </a:lnTo>
                  <a:lnTo>
                    <a:pt x="539254" y="74040"/>
                  </a:lnTo>
                  <a:close/>
                </a:path>
                <a:path w="6414134" h="236219">
                  <a:moveTo>
                    <a:pt x="5366524" y="50291"/>
                  </a:moveTo>
                  <a:lnTo>
                    <a:pt x="5403100" y="50291"/>
                  </a:lnTo>
                  <a:lnTo>
                    <a:pt x="5427992" y="117601"/>
                  </a:lnTo>
                  <a:lnTo>
                    <a:pt x="5435231" y="140080"/>
                  </a:lnTo>
                  <a:lnTo>
                    <a:pt x="5437136" y="134365"/>
                  </a:lnTo>
                  <a:lnTo>
                    <a:pt x="5438279" y="130682"/>
                  </a:lnTo>
                  <a:lnTo>
                    <a:pt x="5438787" y="128777"/>
                  </a:lnTo>
                  <a:lnTo>
                    <a:pt x="5439930" y="125094"/>
                  </a:lnTo>
                  <a:lnTo>
                    <a:pt x="5441200" y="121412"/>
                  </a:lnTo>
                  <a:lnTo>
                    <a:pt x="5442597" y="117601"/>
                  </a:lnTo>
                  <a:lnTo>
                    <a:pt x="5467616" y="50291"/>
                  </a:lnTo>
                  <a:lnTo>
                    <a:pt x="5503557" y="50291"/>
                  </a:lnTo>
                  <a:lnTo>
                    <a:pt x="5451106" y="182244"/>
                  </a:lnTo>
                  <a:lnTo>
                    <a:pt x="5419737" y="182244"/>
                  </a:lnTo>
                  <a:lnTo>
                    <a:pt x="5366524" y="50291"/>
                  </a:lnTo>
                  <a:close/>
                </a:path>
                <a:path w="6414134" h="236219">
                  <a:moveTo>
                    <a:pt x="4499495" y="50291"/>
                  </a:moveTo>
                  <a:lnTo>
                    <a:pt x="4534420" y="50291"/>
                  </a:lnTo>
                  <a:lnTo>
                    <a:pt x="4534420" y="182244"/>
                  </a:lnTo>
                  <a:lnTo>
                    <a:pt x="4499495" y="182244"/>
                  </a:lnTo>
                  <a:lnTo>
                    <a:pt x="4499495" y="50291"/>
                  </a:lnTo>
                  <a:close/>
                </a:path>
                <a:path w="6414134" h="236219">
                  <a:moveTo>
                    <a:pt x="4124210" y="50291"/>
                  </a:moveTo>
                  <a:lnTo>
                    <a:pt x="4158119" y="50291"/>
                  </a:lnTo>
                  <a:lnTo>
                    <a:pt x="4182884" y="136778"/>
                  </a:lnTo>
                  <a:lnTo>
                    <a:pt x="4205617" y="50291"/>
                  </a:lnTo>
                  <a:lnTo>
                    <a:pt x="4239272" y="50291"/>
                  </a:lnTo>
                  <a:lnTo>
                    <a:pt x="4261243" y="136778"/>
                  </a:lnTo>
                  <a:lnTo>
                    <a:pt x="4286516" y="50291"/>
                  </a:lnTo>
                  <a:lnTo>
                    <a:pt x="4320933" y="50291"/>
                  </a:lnTo>
                  <a:lnTo>
                    <a:pt x="4278515" y="182244"/>
                  </a:lnTo>
                  <a:lnTo>
                    <a:pt x="4244987" y="182244"/>
                  </a:lnTo>
                  <a:lnTo>
                    <a:pt x="4222254" y="97408"/>
                  </a:lnTo>
                  <a:lnTo>
                    <a:pt x="4199902" y="182244"/>
                  </a:lnTo>
                  <a:lnTo>
                    <a:pt x="4165993" y="182244"/>
                  </a:lnTo>
                  <a:lnTo>
                    <a:pt x="4124210" y="50291"/>
                  </a:lnTo>
                  <a:close/>
                </a:path>
                <a:path w="6414134" h="236219">
                  <a:moveTo>
                    <a:pt x="3722255" y="50291"/>
                  </a:moveTo>
                  <a:lnTo>
                    <a:pt x="3757180" y="50291"/>
                  </a:lnTo>
                  <a:lnTo>
                    <a:pt x="3757180" y="182244"/>
                  </a:lnTo>
                  <a:lnTo>
                    <a:pt x="3722255" y="182244"/>
                  </a:lnTo>
                  <a:lnTo>
                    <a:pt x="3722255" y="50291"/>
                  </a:lnTo>
                  <a:close/>
                </a:path>
                <a:path w="6414134" h="236219">
                  <a:moveTo>
                    <a:pt x="3050171" y="50291"/>
                  </a:moveTo>
                  <a:lnTo>
                    <a:pt x="3085096" y="50291"/>
                  </a:lnTo>
                  <a:lnTo>
                    <a:pt x="3085096" y="182244"/>
                  </a:lnTo>
                  <a:lnTo>
                    <a:pt x="3050171" y="182244"/>
                  </a:lnTo>
                  <a:lnTo>
                    <a:pt x="3050171" y="50291"/>
                  </a:lnTo>
                  <a:close/>
                </a:path>
                <a:path w="6414134" h="236219">
                  <a:moveTo>
                    <a:pt x="2830334" y="50291"/>
                  </a:moveTo>
                  <a:lnTo>
                    <a:pt x="2864243" y="50291"/>
                  </a:lnTo>
                  <a:lnTo>
                    <a:pt x="2889008" y="136778"/>
                  </a:lnTo>
                  <a:lnTo>
                    <a:pt x="2911741" y="50291"/>
                  </a:lnTo>
                  <a:lnTo>
                    <a:pt x="2945396" y="50291"/>
                  </a:lnTo>
                  <a:lnTo>
                    <a:pt x="2967367" y="136778"/>
                  </a:lnTo>
                  <a:lnTo>
                    <a:pt x="2992640" y="50291"/>
                  </a:lnTo>
                  <a:lnTo>
                    <a:pt x="3027057" y="50291"/>
                  </a:lnTo>
                  <a:lnTo>
                    <a:pt x="2984639" y="182244"/>
                  </a:lnTo>
                  <a:lnTo>
                    <a:pt x="2951111" y="182244"/>
                  </a:lnTo>
                  <a:lnTo>
                    <a:pt x="2928378" y="97408"/>
                  </a:lnTo>
                  <a:lnTo>
                    <a:pt x="2906026" y="182244"/>
                  </a:lnTo>
                  <a:lnTo>
                    <a:pt x="2872117" y="182244"/>
                  </a:lnTo>
                  <a:lnTo>
                    <a:pt x="2830334" y="50291"/>
                  </a:lnTo>
                  <a:close/>
                </a:path>
                <a:path w="6414134" h="236219">
                  <a:moveTo>
                    <a:pt x="2553347" y="50291"/>
                  </a:moveTo>
                  <a:lnTo>
                    <a:pt x="2588272" y="50291"/>
                  </a:lnTo>
                  <a:lnTo>
                    <a:pt x="2588272" y="182244"/>
                  </a:lnTo>
                  <a:lnTo>
                    <a:pt x="2553347" y="182244"/>
                  </a:lnTo>
                  <a:lnTo>
                    <a:pt x="2553347" y="50291"/>
                  </a:lnTo>
                  <a:close/>
                </a:path>
                <a:path w="6414134" h="236219">
                  <a:moveTo>
                    <a:pt x="1889645" y="50291"/>
                  </a:moveTo>
                  <a:lnTo>
                    <a:pt x="1924570" y="50291"/>
                  </a:lnTo>
                  <a:lnTo>
                    <a:pt x="1924570" y="110870"/>
                  </a:lnTo>
                  <a:lnTo>
                    <a:pt x="1924689" y="123442"/>
                  </a:lnTo>
                  <a:lnTo>
                    <a:pt x="1941207" y="158622"/>
                  </a:lnTo>
                  <a:lnTo>
                    <a:pt x="1946414" y="158622"/>
                  </a:lnTo>
                  <a:lnTo>
                    <a:pt x="1952383" y="158622"/>
                  </a:lnTo>
                  <a:lnTo>
                    <a:pt x="1957717" y="156971"/>
                  </a:lnTo>
                  <a:lnTo>
                    <a:pt x="1962416" y="153669"/>
                  </a:lnTo>
                  <a:lnTo>
                    <a:pt x="1967242" y="150494"/>
                  </a:lnTo>
                  <a:lnTo>
                    <a:pt x="1974735" y="105917"/>
                  </a:lnTo>
                  <a:lnTo>
                    <a:pt x="1974735" y="50291"/>
                  </a:lnTo>
                  <a:lnTo>
                    <a:pt x="2009660" y="50291"/>
                  </a:lnTo>
                  <a:lnTo>
                    <a:pt x="2009660" y="182244"/>
                  </a:lnTo>
                  <a:lnTo>
                    <a:pt x="1977275" y="182244"/>
                  </a:lnTo>
                  <a:lnTo>
                    <a:pt x="1977275" y="162432"/>
                  </a:lnTo>
                  <a:lnTo>
                    <a:pt x="1972449" y="169544"/>
                  </a:lnTo>
                  <a:lnTo>
                    <a:pt x="1933460" y="185165"/>
                  </a:lnTo>
                  <a:lnTo>
                    <a:pt x="1924697" y="185165"/>
                  </a:lnTo>
                  <a:lnTo>
                    <a:pt x="1916696" y="183261"/>
                  </a:lnTo>
                  <a:lnTo>
                    <a:pt x="1909711" y="179324"/>
                  </a:lnTo>
                  <a:lnTo>
                    <a:pt x="1902599" y="175513"/>
                  </a:lnTo>
                  <a:lnTo>
                    <a:pt x="1889645" y="133730"/>
                  </a:lnTo>
                  <a:lnTo>
                    <a:pt x="1889645" y="50291"/>
                  </a:lnTo>
                  <a:close/>
                </a:path>
                <a:path w="6414134" h="236219">
                  <a:moveTo>
                    <a:pt x="1608467" y="50291"/>
                  </a:moveTo>
                  <a:lnTo>
                    <a:pt x="1643392" y="50291"/>
                  </a:lnTo>
                  <a:lnTo>
                    <a:pt x="1643392" y="182244"/>
                  </a:lnTo>
                  <a:lnTo>
                    <a:pt x="1608467" y="182244"/>
                  </a:lnTo>
                  <a:lnTo>
                    <a:pt x="1608467" y="50291"/>
                  </a:lnTo>
                  <a:close/>
                </a:path>
                <a:path w="6414134" h="236219">
                  <a:moveTo>
                    <a:pt x="1381645" y="50291"/>
                  </a:moveTo>
                  <a:lnTo>
                    <a:pt x="1418729" y="50291"/>
                  </a:lnTo>
                  <a:lnTo>
                    <a:pt x="1450352" y="144017"/>
                  </a:lnTo>
                  <a:lnTo>
                    <a:pt x="1481086" y="50291"/>
                  </a:lnTo>
                  <a:lnTo>
                    <a:pt x="1517281" y="50291"/>
                  </a:lnTo>
                  <a:lnTo>
                    <a:pt x="1470672" y="177291"/>
                  </a:lnTo>
                  <a:lnTo>
                    <a:pt x="1462417" y="200278"/>
                  </a:lnTo>
                  <a:lnTo>
                    <a:pt x="1459369" y="208025"/>
                  </a:lnTo>
                  <a:lnTo>
                    <a:pt x="1456448" y="213867"/>
                  </a:lnTo>
                  <a:lnTo>
                    <a:pt x="1453654" y="217931"/>
                  </a:lnTo>
                  <a:lnTo>
                    <a:pt x="1450860" y="221995"/>
                  </a:lnTo>
                  <a:lnTo>
                    <a:pt x="1447685" y="225297"/>
                  </a:lnTo>
                  <a:lnTo>
                    <a:pt x="1444002" y="227837"/>
                  </a:lnTo>
                  <a:lnTo>
                    <a:pt x="1440446" y="230377"/>
                  </a:lnTo>
                  <a:lnTo>
                    <a:pt x="1436001" y="232282"/>
                  </a:lnTo>
                  <a:lnTo>
                    <a:pt x="1430794" y="233679"/>
                  </a:lnTo>
                  <a:lnTo>
                    <a:pt x="1425460" y="235076"/>
                  </a:lnTo>
                  <a:lnTo>
                    <a:pt x="1419491" y="235838"/>
                  </a:lnTo>
                  <a:lnTo>
                    <a:pt x="1412887" y="235838"/>
                  </a:lnTo>
                  <a:lnTo>
                    <a:pt x="1406156" y="235838"/>
                  </a:lnTo>
                  <a:lnTo>
                    <a:pt x="1399679" y="235076"/>
                  </a:lnTo>
                  <a:lnTo>
                    <a:pt x="1393202" y="233679"/>
                  </a:lnTo>
                  <a:lnTo>
                    <a:pt x="1390027" y="206375"/>
                  </a:lnTo>
                  <a:lnTo>
                    <a:pt x="1395488" y="207390"/>
                  </a:lnTo>
                  <a:lnTo>
                    <a:pt x="1400441" y="208025"/>
                  </a:lnTo>
                  <a:lnTo>
                    <a:pt x="1404886" y="208025"/>
                  </a:lnTo>
                  <a:lnTo>
                    <a:pt x="1413014" y="208025"/>
                  </a:lnTo>
                  <a:lnTo>
                    <a:pt x="1418983" y="205612"/>
                  </a:lnTo>
                  <a:lnTo>
                    <a:pt x="1422920" y="200787"/>
                  </a:lnTo>
                  <a:lnTo>
                    <a:pt x="1426730" y="196087"/>
                  </a:lnTo>
                  <a:lnTo>
                    <a:pt x="1429778" y="189991"/>
                  </a:lnTo>
                  <a:lnTo>
                    <a:pt x="1431810" y="182625"/>
                  </a:lnTo>
                  <a:lnTo>
                    <a:pt x="1381645" y="50291"/>
                  </a:lnTo>
                  <a:close/>
                </a:path>
                <a:path w="6414134" h="236219">
                  <a:moveTo>
                    <a:pt x="256654" y="50291"/>
                  </a:moveTo>
                  <a:lnTo>
                    <a:pt x="291604" y="50291"/>
                  </a:lnTo>
                  <a:lnTo>
                    <a:pt x="291604" y="182244"/>
                  </a:lnTo>
                  <a:lnTo>
                    <a:pt x="256654" y="182244"/>
                  </a:lnTo>
                  <a:lnTo>
                    <a:pt x="256654" y="50291"/>
                  </a:lnTo>
                  <a:close/>
                </a:path>
                <a:path w="6414134" h="236219">
                  <a:moveTo>
                    <a:pt x="6351155" y="47243"/>
                  </a:moveTo>
                  <a:lnTo>
                    <a:pt x="6388374" y="58173"/>
                  </a:lnTo>
                  <a:lnTo>
                    <a:pt x="6410194" y="91376"/>
                  </a:lnTo>
                  <a:lnTo>
                    <a:pt x="6413893" y="126364"/>
                  </a:lnTo>
                  <a:lnTo>
                    <a:pt x="6326390" y="126364"/>
                  </a:lnTo>
                  <a:lnTo>
                    <a:pt x="6327077" y="133671"/>
                  </a:lnTo>
                  <a:lnTo>
                    <a:pt x="6346964" y="159130"/>
                  </a:lnTo>
                  <a:lnTo>
                    <a:pt x="6354965" y="159130"/>
                  </a:lnTo>
                  <a:lnTo>
                    <a:pt x="6360553" y="159130"/>
                  </a:lnTo>
                  <a:lnTo>
                    <a:pt x="6377317" y="140207"/>
                  </a:lnTo>
                  <a:lnTo>
                    <a:pt x="6412115" y="146050"/>
                  </a:lnTo>
                  <a:lnTo>
                    <a:pt x="6383215" y="179593"/>
                  </a:lnTo>
                  <a:lnTo>
                    <a:pt x="6354711" y="185165"/>
                  </a:lnTo>
                  <a:lnTo>
                    <a:pt x="6338590" y="183761"/>
                  </a:lnTo>
                  <a:lnTo>
                    <a:pt x="6303657" y="162687"/>
                  </a:lnTo>
                  <a:lnTo>
                    <a:pt x="6290703" y="117220"/>
                  </a:lnTo>
                  <a:lnTo>
                    <a:pt x="6291775" y="101721"/>
                  </a:lnTo>
                  <a:lnTo>
                    <a:pt x="6307848" y="65912"/>
                  </a:lnTo>
                  <a:lnTo>
                    <a:pt x="6338602" y="48410"/>
                  </a:lnTo>
                  <a:lnTo>
                    <a:pt x="6351155" y="47243"/>
                  </a:lnTo>
                  <a:close/>
                </a:path>
                <a:path w="6414134" h="236219">
                  <a:moveTo>
                    <a:pt x="5896368" y="47243"/>
                  </a:moveTo>
                  <a:lnTo>
                    <a:pt x="5936627" y="56133"/>
                  </a:lnTo>
                  <a:lnTo>
                    <a:pt x="5954661" y="82168"/>
                  </a:lnTo>
                  <a:lnTo>
                    <a:pt x="5921768" y="88264"/>
                  </a:lnTo>
                  <a:lnTo>
                    <a:pt x="5920371" y="83184"/>
                  </a:lnTo>
                  <a:lnTo>
                    <a:pt x="5917704" y="79247"/>
                  </a:lnTo>
                  <a:lnTo>
                    <a:pt x="5913767" y="76453"/>
                  </a:lnTo>
                  <a:lnTo>
                    <a:pt x="5909830" y="73787"/>
                  </a:lnTo>
                  <a:lnTo>
                    <a:pt x="5904242" y="72389"/>
                  </a:lnTo>
                  <a:lnTo>
                    <a:pt x="5896876" y="72389"/>
                  </a:lnTo>
                  <a:lnTo>
                    <a:pt x="5887732" y="72389"/>
                  </a:lnTo>
                  <a:lnTo>
                    <a:pt x="5881128" y="73659"/>
                  </a:lnTo>
                  <a:lnTo>
                    <a:pt x="5877191" y="76200"/>
                  </a:lnTo>
                  <a:lnTo>
                    <a:pt x="5874524" y="78104"/>
                  </a:lnTo>
                  <a:lnTo>
                    <a:pt x="5873254" y="80390"/>
                  </a:lnTo>
                  <a:lnTo>
                    <a:pt x="5873254" y="83312"/>
                  </a:lnTo>
                  <a:lnTo>
                    <a:pt x="5873254" y="85851"/>
                  </a:lnTo>
                  <a:lnTo>
                    <a:pt x="5909322" y="99440"/>
                  </a:lnTo>
                  <a:lnTo>
                    <a:pt x="5922183" y="102828"/>
                  </a:lnTo>
                  <a:lnTo>
                    <a:pt x="5956487" y="126206"/>
                  </a:lnTo>
                  <a:lnTo>
                    <a:pt x="5959233" y="140969"/>
                  </a:lnTo>
                  <a:lnTo>
                    <a:pt x="5958281" y="149709"/>
                  </a:lnTo>
                  <a:lnTo>
                    <a:pt x="5925245" y="181927"/>
                  </a:lnTo>
                  <a:lnTo>
                    <a:pt x="5899162" y="185165"/>
                  </a:lnTo>
                  <a:lnTo>
                    <a:pt x="5886351" y="184495"/>
                  </a:lnTo>
                  <a:lnTo>
                    <a:pt x="5849275" y="168316"/>
                  </a:lnTo>
                  <a:lnTo>
                    <a:pt x="5835916" y="144652"/>
                  </a:lnTo>
                  <a:lnTo>
                    <a:pt x="5870968" y="139191"/>
                  </a:lnTo>
                  <a:lnTo>
                    <a:pt x="5872492" y="146050"/>
                  </a:lnTo>
                  <a:lnTo>
                    <a:pt x="5875413" y="151256"/>
                  </a:lnTo>
                  <a:lnTo>
                    <a:pt x="5879985" y="154686"/>
                  </a:lnTo>
                  <a:lnTo>
                    <a:pt x="5884557" y="158241"/>
                  </a:lnTo>
                  <a:lnTo>
                    <a:pt x="5890907" y="160019"/>
                  </a:lnTo>
                  <a:lnTo>
                    <a:pt x="5899162" y="160019"/>
                  </a:lnTo>
                  <a:lnTo>
                    <a:pt x="5908179" y="160019"/>
                  </a:lnTo>
                  <a:lnTo>
                    <a:pt x="5915037" y="158368"/>
                  </a:lnTo>
                  <a:lnTo>
                    <a:pt x="5919609" y="155066"/>
                  </a:lnTo>
                  <a:lnTo>
                    <a:pt x="5922657" y="152653"/>
                  </a:lnTo>
                  <a:lnTo>
                    <a:pt x="5924181" y="149605"/>
                  </a:lnTo>
                  <a:lnTo>
                    <a:pt x="5924181" y="145668"/>
                  </a:lnTo>
                  <a:lnTo>
                    <a:pt x="5924181" y="143001"/>
                  </a:lnTo>
                  <a:lnTo>
                    <a:pt x="5909957" y="134492"/>
                  </a:lnTo>
                  <a:lnTo>
                    <a:pt x="5890760" y="129940"/>
                  </a:lnTo>
                  <a:lnTo>
                    <a:pt x="5849529" y="111617"/>
                  </a:lnTo>
                  <a:lnTo>
                    <a:pt x="5840742" y="87756"/>
                  </a:lnTo>
                  <a:lnTo>
                    <a:pt x="5841597" y="79537"/>
                  </a:lnTo>
                  <a:lnTo>
                    <a:pt x="5871587" y="50180"/>
                  </a:lnTo>
                  <a:lnTo>
                    <a:pt x="5883031" y="47980"/>
                  </a:lnTo>
                  <a:lnTo>
                    <a:pt x="5896368" y="47243"/>
                  </a:lnTo>
                  <a:close/>
                </a:path>
                <a:path w="6414134" h="236219">
                  <a:moveTo>
                    <a:pt x="5724791" y="47243"/>
                  </a:moveTo>
                  <a:lnTo>
                    <a:pt x="5732792" y="47243"/>
                  </a:lnTo>
                  <a:lnTo>
                    <a:pt x="5740412" y="49529"/>
                  </a:lnTo>
                  <a:lnTo>
                    <a:pt x="5747778" y="53847"/>
                  </a:lnTo>
                  <a:lnTo>
                    <a:pt x="5736983" y="84327"/>
                  </a:lnTo>
                  <a:lnTo>
                    <a:pt x="5731141" y="80517"/>
                  </a:lnTo>
                  <a:lnTo>
                    <a:pt x="5725680" y="78612"/>
                  </a:lnTo>
                  <a:lnTo>
                    <a:pt x="5720600" y="78612"/>
                  </a:lnTo>
                  <a:lnTo>
                    <a:pt x="5715774" y="78612"/>
                  </a:lnTo>
                  <a:lnTo>
                    <a:pt x="5711583" y="80009"/>
                  </a:lnTo>
                  <a:lnTo>
                    <a:pt x="5697421" y="126071"/>
                  </a:lnTo>
                  <a:lnTo>
                    <a:pt x="5697232" y="141477"/>
                  </a:lnTo>
                  <a:lnTo>
                    <a:pt x="5697232" y="182244"/>
                  </a:lnTo>
                  <a:lnTo>
                    <a:pt x="5662307" y="182244"/>
                  </a:lnTo>
                  <a:lnTo>
                    <a:pt x="5662307" y="50291"/>
                  </a:lnTo>
                  <a:lnTo>
                    <a:pt x="5694692" y="50291"/>
                  </a:lnTo>
                  <a:lnTo>
                    <a:pt x="5694692" y="69087"/>
                  </a:lnTo>
                  <a:lnTo>
                    <a:pt x="5700280" y="60197"/>
                  </a:lnTo>
                  <a:lnTo>
                    <a:pt x="5705233" y="54355"/>
                  </a:lnTo>
                  <a:lnTo>
                    <a:pt x="5709678" y="51562"/>
                  </a:lnTo>
                  <a:lnTo>
                    <a:pt x="5714123" y="48640"/>
                  </a:lnTo>
                  <a:lnTo>
                    <a:pt x="5719203" y="47243"/>
                  </a:lnTo>
                  <a:lnTo>
                    <a:pt x="5724791" y="47243"/>
                  </a:lnTo>
                  <a:close/>
                </a:path>
                <a:path w="6414134" h="236219">
                  <a:moveTo>
                    <a:pt x="5572391" y="47243"/>
                  </a:moveTo>
                  <a:lnTo>
                    <a:pt x="5609610" y="58173"/>
                  </a:lnTo>
                  <a:lnTo>
                    <a:pt x="5631430" y="91376"/>
                  </a:lnTo>
                  <a:lnTo>
                    <a:pt x="5635129" y="126364"/>
                  </a:lnTo>
                  <a:lnTo>
                    <a:pt x="5547626" y="126364"/>
                  </a:lnTo>
                  <a:lnTo>
                    <a:pt x="5548313" y="133671"/>
                  </a:lnTo>
                  <a:lnTo>
                    <a:pt x="5568200" y="159130"/>
                  </a:lnTo>
                  <a:lnTo>
                    <a:pt x="5576201" y="159130"/>
                  </a:lnTo>
                  <a:lnTo>
                    <a:pt x="5581789" y="159130"/>
                  </a:lnTo>
                  <a:lnTo>
                    <a:pt x="5598553" y="140207"/>
                  </a:lnTo>
                  <a:lnTo>
                    <a:pt x="5633351" y="146050"/>
                  </a:lnTo>
                  <a:lnTo>
                    <a:pt x="5604451" y="179593"/>
                  </a:lnTo>
                  <a:lnTo>
                    <a:pt x="5575947" y="185165"/>
                  </a:lnTo>
                  <a:lnTo>
                    <a:pt x="5559826" y="183761"/>
                  </a:lnTo>
                  <a:lnTo>
                    <a:pt x="5524893" y="162687"/>
                  </a:lnTo>
                  <a:lnTo>
                    <a:pt x="5511939" y="117220"/>
                  </a:lnTo>
                  <a:lnTo>
                    <a:pt x="5513011" y="101721"/>
                  </a:lnTo>
                  <a:lnTo>
                    <a:pt x="5529084" y="65912"/>
                  </a:lnTo>
                  <a:lnTo>
                    <a:pt x="5559838" y="48410"/>
                  </a:lnTo>
                  <a:lnTo>
                    <a:pt x="5572391" y="47243"/>
                  </a:lnTo>
                  <a:close/>
                </a:path>
                <a:path w="6414134" h="236219">
                  <a:moveTo>
                    <a:pt x="5303659" y="47243"/>
                  </a:moveTo>
                  <a:lnTo>
                    <a:pt x="5311279" y="47243"/>
                  </a:lnTo>
                  <a:lnTo>
                    <a:pt x="5318391" y="48640"/>
                  </a:lnTo>
                  <a:lnTo>
                    <a:pt x="5324741" y="51434"/>
                  </a:lnTo>
                  <a:lnTo>
                    <a:pt x="5331091" y="54228"/>
                  </a:lnTo>
                  <a:lnTo>
                    <a:pt x="5335917" y="57784"/>
                  </a:lnTo>
                  <a:lnTo>
                    <a:pt x="5339219" y="62102"/>
                  </a:lnTo>
                  <a:lnTo>
                    <a:pt x="5342521" y="66420"/>
                  </a:lnTo>
                  <a:lnTo>
                    <a:pt x="5344807" y="71246"/>
                  </a:lnTo>
                  <a:lnTo>
                    <a:pt x="5346077" y="76707"/>
                  </a:lnTo>
                  <a:lnTo>
                    <a:pt x="5347347" y="82168"/>
                  </a:lnTo>
                  <a:lnTo>
                    <a:pt x="5347982" y="90042"/>
                  </a:lnTo>
                  <a:lnTo>
                    <a:pt x="5347982" y="100202"/>
                  </a:lnTo>
                  <a:lnTo>
                    <a:pt x="5347982" y="182244"/>
                  </a:lnTo>
                  <a:lnTo>
                    <a:pt x="5313057" y="182244"/>
                  </a:lnTo>
                  <a:lnTo>
                    <a:pt x="5313057" y="114934"/>
                  </a:lnTo>
                  <a:lnTo>
                    <a:pt x="5312916" y="105144"/>
                  </a:lnTo>
                  <a:lnTo>
                    <a:pt x="5303532" y="77469"/>
                  </a:lnTo>
                  <a:lnTo>
                    <a:pt x="5300230" y="75183"/>
                  </a:lnTo>
                  <a:lnTo>
                    <a:pt x="5296166" y="74040"/>
                  </a:lnTo>
                  <a:lnTo>
                    <a:pt x="5291467" y="74040"/>
                  </a:lnTo>
                  <a:lnTo>
                    <a:pt x="5285371" y="74040"/>
                  </a:lnTo>
                  <a:lnTo>
                    <a:pt x="5280037" y="75691"/>
                  </a:lnTo>
                  <a:lnTo>
                    <a:pt x="5275211" y="78993"/>
                  </a:lnTo>
                  <a:lnTo>
                    <a:pt x="5270385" y="82295"/>
                  </a:lnTo>
                  <a:lnTo>
                    <a:pt x="5262638" y="122427"/>
                  </a:lnTo>
                  <a:lnTo>
                    <a:pt x="5262638" y="182244"/>
                  </a:lnTo>
                  <a:lnTo>
                    <a:pt x="5227713" y="182244"/>
                  </a:lnTo>
                  <a:lnTo>
                    <a:pt x="5227713" y="50291"/>
                  </a:lnTo>
                  <a:lnTo>
                    <a:pt x="5260098" y="50291"/>
                  </a:lnTo>
                  <a:lnTo>
                    <a:pt x="5260098" y="69595"/>
                  </a:lnTo>
                  <a:lnTo>
                    <a:pt x="5269316" y="59834"/>
                  </a:lnTo>
                  <a:lnTo>
                    <a:pt x="5279640" y="52847"/>
                  </a:lnTo>
                  <a:lnTo>
                    <a:pt x="5291084" y="48646"/>
                  </a:lnTo>
                  <a:lnTo>
                    <a:pt x="5303659" y="47243"/>
                  </a:lnTo>
                  <a:close/>
                </a:path>
                <a:path w="6414134" h="236219">
                  <a:moveTo>
                    <a:pt x="5132336" y="47243"/>
                  </a:moveTo>
                  <a:lnTo>
                    <a:pt x="5171270" y="58173"/>
                  </a:lnTo>
                  <a:lnTo>
                    <a:pt x="5195836" y="88772"/>
                  </a:lnTo>
                  <a:lnTo>
                    <a:pt x="5200662" y="115824"/>
                  </a:lnTo>
                  <a:lnTo>
                    <a:pt x="5199450" y="130208"/>
                  </a:lnTo>
                  <a:lnTo>
                    <a:pt x="5181358" y="165480"/>
                  </a:lnTo>
                  <a:lnTo>
                    <a:pt x="5146640" y="183947"/>
                  </a:lnTo>
                  <a:lnTo>
                    <a:pt x="5132590" y="185165"/>
                  </a:lnTo>
                  <a:lnTo>
                    <a:pt x="5123639" y="184663"/>
                  </a:lnTo>
                  <a:lnTo>
                    <a:pt x="5083536" y="166941"/>
                  </a:lnTo>
                  <a:lnTo>
                    <a:pt x="5064937" y="125335"/>
                  </a:lnTo>
                  <a:lnTo>
                    <a:pt x="5064391" y="114426"/>
                  </a:lnTo>
                  <a:lnTo>
                    <a:pt x="5064937" y="105757"/>
                  </a:lnTo>
                  <a:lnTo>
                    <a:pt x="5083394" y="66373"/>
                  </a:lnTo>
                  <a:lnTo>
                    <a:pt x="5122930" y="47789"/>
                  </a:lnTo>
                  <a:lnTo>
                    <a:pt x="5132336" y="47243"/>
                  </a:lnTo>
                  <a:close/>
                </a:path>
                <a:path w="6414134" h="236219">
                  <a:moveTo>
                    <a:pt x="4987048" y="47243"/>
                  </a:moveTo>
                  <a:lnTo>
                    <a:pt x="5025402" y="57657"/>
                  </a:lnTo>
                  <a:lnTo>
                    <a:pt x="5045849" y="89280"/>
                  </a:lnTo>
                  <a:lnTo>
                    <a:pt x="5011432" y="95503"/>
                  </a:lnTo>
                  <a:lnTo>
                    <a:pt x="5010289" y="88645"/>
                  </a:lnTo>
                  <a:lnTo>
                    <a:pt x="5007622" y="83438"/>
                  </a:lnTo>
                  <a:lnTo>
                    <a:pt x="5003558" y="80009"/>
                  </a:lnTo>
                  <a:lnTo>
                    <a:pt x="4999367" y="76453"/>
                  </a:lnTo>
                  <a:lnTo>
                    <a:pt x="4994160" y="74802"/>
                  </a:lnTo>
                  <a:lnTo>
                    <a:pt x="4987556" y="74802"/>
                  </a:lnTo>
                  <a:lnTo>
                    <a:pt x="4978920" y="74802"/>
                  </a:lnTo>
                  <a:lnTo>
                    <a:pt x="4971935" y="77724"/>
                  </a:lnTo>
                  <a:lnTo>
                    <a:pt x="4958981" y="113918"/>
                  </a:lnTo>
                  <a:lnTo>
                    <a:pt x="4959479" y="124777"/>
                  </a:lnTo>
                  <a:lnTo>
                    <a:pt x="4979174" y="156717"/>
                  </a:lnTo>
                  <a:lnTo>
                    <a:pt x="4988064" y="156717"/>
                  </a:lnTo>
                  <a:lnTo>
                    <a:pt x="4994668" y="156717"/>
                  </a:lnTo>
                  <a:lnTo>
                    <a:pt x="5000129" y="154939"/>
                  </a:lnTo>
                  <a:lnTo>
                    <a:pt x="5004320" y="151129"/>
                  </a:lnTo>
                  <a:lnTo>
                    <a:pt x="5008511" y="147319"/>
                  </a:lnTo>
                  <a:lnTo>
                    <a:pt x="5011559" y="140842"/>
                  </a:lnTo>
                  <a:lnTo>
                    <a:pt x="5013337" y="131699"/>
                  </a:lnTo>
                  <a:lnTo>
                    <a:pt x="5047627" y="137540"/>
                  </a:lnTo>
                  <a:lnTo>
                    <a:pt x="5027053" y="173227"/>
                  </a:lnTo>
                  <a:lnTo>
                    <a:pt x="4986413" y="185165"/>
                  </a:lnTo>
                  <a:lnTo>
                    <a:pt x="4972673" y="184042"/>
                  </a:lnTo>
                  <a:lnTo>
                    <a:pt x="4932738" y="156979"/>
                  </a:lnTo>
                  <a:lnTo>
                    <a:pt x="4923040" y="116331"/>
                  </a:lnTo>
                  <a:lnTo>
                    <a:pt x="4924132" y="100929"/>
                  </a:lnTo>
                  <a:lnTo>
                    <a:pt x="4940312" y="65531"/>
                  </a:lnTo>
                  <a:lnTo>
                    <a:pt x="4973120" y="48387"/>
                  </a:lnTo>
                  <a:lnTo>
                    <a:pt x="4987048" y="47243"/>
                  </a:lnTo>
                  <a:close/>
                </a:path>
                <a:path w="6414134" h="236219">
                  <a:moveTo>
                    <a:pt x="4625860" y="47243"/>
                  </a:moveTo>
                  <a:lnTo>
                    <a:pt x="4664214" y="57657"/>
                  </a:lnTo>
                  <a:lnTo>
                    <a:pt x="4684661" y="89280"/>
                  </a:lnTo>
                  <a:lnTo>
                    <a:pt x="4650244" y="95503"/>
                  </a:lnTo>
                  <a:lnTo>
                    <a:pt x="4649101" y="88645"/>
                  </a:lnTo>
                  <a:lnTo>
                    <a:pt x="4646434" y="83438"/>
                  </a:lnTo>
                  <a:lnTo>
                    <a:pt x="4642370" y="80009"/>
                  </a:lnTo>
                  <a:lnTo>
                    <a:pt x="4638179" y="76453"/>
                  </a:lnTo>
                  <a:lnTo>
                    <a:pt x="4632972" y="74802"/>
                  </a:lnTo>
                  <a:lnTo>
                    <a:pt x="4626368" y="74802"/>
                  </a:lnTo>
                  <a:lnTo>
                    <a:pt x="4617732" y="74802"/>
                  </a:lnTo>
                  <a:lnTo>
                    <a:pt x="4610747" y="77724"/>
                  </a:lnTo>
                  <a:lnTo>
                    <a:pt x="4597793" y="113918"/>
                  </a:lnTo>
                  <a:lnTo>
                    <a:pt x="4598291" y="124777"/>
                  </a:lnTo>
                  <a:lnTo>
                    <a:pt x="4617986" y="156717"/>
                  </a:lnTo>
                  <a:lnTo>
                    <a:pt x="4626876" y="156717"/>
                  </a:lnTo>
                  <a:lnTo>
                    <a:pt x="4633480" y="156717"/>
                  </a:lnTo>
                  <a:lnTo>
                    <a:pt x="4638941" y="154939"/>
                  </a:lnTo>
                  <a:lnTo>
                    <a:pt x="4643132" y="151129"/>
                  </a:lnTo>
                  <a:lnTo>
                    <a:pt x="4647323" y="147319"/>
                  </a:lnTo>
                  <a:lnTo>
                    <a:pt x="4650371" y="140842"/>
                  </a:lnTo>
                  <a:lnTo>
                    <a:pt x="4652149" y="131699"/>
                  </a:lnTo>
                  <a:lnTo>
                    <a:pt x="4686439" y="137540"/>
                  </a:lnTo>
                  <a:lnTo>
                    <a:pt x="4665865" y="173227"/>
                  </a:lnTo>
                  <a:lnTo>
                    <a:pt x="4625225" y="185165"/>
                  </a:lnTo>
                  <a:lnTo>
                    <a:pt x="4611485" y="184042"/>
                  </a:lnTo>
                  <a:lnTo>
                    <a:pt x="4571550" y="156979"/>
                  </a:lnTo>
                  <a:lnTo>
                    <a:pt x="4561852" y="116331"/>
                  </a:lnTo>
                  <a:lnTo>
                    <a:pt x="4562944" y="100929"/>
                  </a:lnTo>
                  <a:lnTo>
                    <a:pt x="4579124" y="65531"/>
                  </a:lnTo>
                  <a:lnTo>
                    <a:pt x="4611878" y="48387"/>
                  </a:lnTo>
                  <a:lnTo>
                    <a:pt x="4625860" y="47243"/>
                  </a:lnTo>
                  <a:close/>
                </a:path>
                <a:path w="6414134" h="236219">
                  <a:moveTo>
                    <a:pt x="3980700" y="47243"/>
                  </a:moveTo>
                  <a:lnTo>
                    <a:pt x="4020959" y="56133"/>
                  </a:lnTo>
                  <a:lnTo>
                    <a:pt x="4038993" y="82168"/>
                  </a:lnTo>
                  <a:lnTo>
                    <a:pt x="4006100" y="88264"/>
                  </a:lnTo>
                  <a:lnTo>
                    <a:pt x="4004703" y="83184"/>
                  </a:lnTo>
                  <a:lnTo>
                    <a:pt x="4002036" y="79247"/>
                  </a:lnTo>
                  <a:lnTo>
                    <a:pt x="3998099" y="76453"/>
                  </a:lnTo>
                  <a:lnTo>
                    <a:pt x="3994162" y="73787"/>
                  </a:lnTo>
                  <a:lnTo>
                    <a:pt x="3988574" y="72389"/>
                  </a:lnTo>
                  <a:lnTo>
                    <a:pt x="3981208" y="72389"/>
                  </a:lnTo>
                  <a:lnTo>
                    <a:pt x="3972064" y="72389"/>
                  </a:lnTo>
                  <a:lnTo>
                    <a:pt x="3965460" y="73659"/>
                  </a:lnTo>
                  <a:lnTo>
                    <a:pt x="3961523" y="76200"/>
                  </a:lnTo>
                  <a:lnTo>
                    <a:pt x="3958856" y="78104"/>
                  </a:lnTo>
                  <a:lnTo>
                    <a:pt x="3957586" y="80390"/>
                  </a:lnTo>
                  <a:lnTo>
                    <a:pt x="3957586" y="83312"/>
                  </a:lnTo>
                  <a:lnTo>
                    <a:pt x="3957586" y="85851"/>
                  </a:lnTo>
                  <a:lnTo>
                    <a:pt x="3993654" y="99440"/>
                  </a:lnTo>
                  <a:lnTo>
                    <a:pt x="4006515" y="102828"/>
                  </a:lnTo>
                  <a:lnTo>
                    <a:pt x="4040819" y="126206"/>
                  </a:lnTo>
                  <a:lnTo>
                    <a:pt x="4043565" y="140969"/>
                  </a:lnTo>
                  <a:lnTo>
                    <a:pt x="4042613" y="149709"/>
                  </a:lnTo>
                  <a:lnTo>
                    <a:pt x="4009577" y="181927"/>
                  </a:lnTo>
                  <a:lnTo>
                    <a:pt x="3983494" y="185165"/>
                  </a:lnTo>
                  <a:lnTo>
                    <a:pt x="3970683" y="184495"/>
                  </a:lnTo>
                  <a:lnTo>
                    <a:pt x="3933607" y="168316"/>
                  </a:lnTo>
                  <a:lnTo>
                    <a:pt x="3920248" y="144652"/>
                  </a:lnTo>
                  <a:lnTo>
                    <a:pt x="3955300" y="139191"/>
                  </a:lnTo>
                  <a:lnTo>
                    <a:pt x="3956824" y="146050"/>
                  </a:lnTo>
                  <a:lnTo>
                    <a:pt x="3959745" y="151256"/>
                  </a:lnTo>
                  <a:lnTo>
                    <a:pt x="3964317" y="154686"/>
                  </a:lnTo>
                  <a:lnTo>
                    <a:pt x="3968889" y="158241"/>
                  </a:lnTo>
                  <a:lnTo>
                    <a:pt x="3975239" y="160019"/>
                  </a:lnTo>
                  <a:lnTo>
                    <a:pt x="3983494" y="160019"/>
                  </a:lnTo>
                  <a:lnTo>
                    <a:pt x="3992511" y="160019"/>
                  </a:lnTo>
                  <a:lnTo>
                    <a:pt x="3999369" y="158368"/>
                  </a:lnTo>
                  <a:lnTo>
                    <a:pt x="4003941" y="155066"/>
                  </a:lnTo>
                  <a:lnTo>
                    <a:pt x="4006989" y="152653"/>
                  </a:lnTo>
                  <a:lnTo>
                    <a:pt x="4008513" y="149605"/>
                  </a:lnTo>
                  <a:lnTo>
                    <a:pt x="4008513" y="145668"/>
                  </a:lnTo>
                  <a:lnTo>
                    <a:pt x="4008513" y="143001"/>
                  </a:lnTo>
                  <a:lnTo>
                    <a:pt x="3994289" y="134492"/>
                  </a:lnTo>
                  <a:lnTo>
                    <a:pt x="3975092" y="129940"/>
                  </a:lnTo>
                  <a:lnTo>
                    <a:pt x="3933861" y="111617"/>
                  </a:lnTo>
                  <a:lnTo>
                    <a:pt x="3925074" y="87756"/>
                  </a:lnTo>
                  <a:lnTo>
                    <a:pt x="3925929" y="79537"/>
                  </a:lnTo>
                  <a:lnTo>
                    <a:pt x="3955919" y="50180"/>
                  </a:lnTo>
                  <a:lnTo>
                    <a:pt x="3967363" y="47980"/>
                  </a:lnTo>
                  <a:lnTo>
                    <a:pt x="3980700" y="47243"/>
                  </a:lnTo>
                  <a:close/>
                </a:path>
                <a:path w="6414134" h="236219">
                  <a:moveTo>
                    <a:pt x="3567442" y="47243"/>
                  </a:moveTo>
                  <a:lnTo>
                    <a:pt x="3575824" y="47243"/>
                  </a:lnTo>
                  <a:lnTo>
                    <a:pt x="3583190" y="49021"/>
                  </a:lnTo>
                  <a:lnTo>
                    <a:pt x="3589413" y="52450"/>
                  </a:lnTo>
                  <a:lnTo>
                    <a:pt x="3595636" y="56006"/>
                  </a:lnTo>
                  <a:lnTo>
                    <a:pt x="3600716" y="61213"/>
                  </a:lnTo>
                  <a:lnTo>
                    <a:pt x="3604653" y="68325"/>
                  </a:lnTo>
                  <a:lnTo>
                    <a:pt x="3610495" y="61213"/>
                  </a:lnTo>
                  <a:lnTo>
                    <a:pt x="3616718" y="56006"/>
                  </a:lnTo>
                  <a:lnTo>
                    <a:pt x="3623449" y="52450"/>
                  </a:lnTo>
                  <a:lnTo>
                    <a:pt x="3630180" y="49021"/>
                  </a:lnTo>
                  <a:lnTo>
                    <a:pt x="3637292" y="47243"/>
                  </a:lnTo>
                  <a:lnTo>
                    <a:pt x="3644912" y="47243"/>
                  </a:lnTo>
                  <a:lnTo>
                    <a:pt x="3654691" y="47243"/>
                  </a:lnTo>
                  <a:lnTo>
                    <a:pt x="3662819" y="49275"/>
                  </a:lnTo>
                  <a:lnTo>
                    <a:pt x="3669550" y="53212"/>
                  </a:lnTo>
                  <a:lnTo>
                    <a:pt x="3676281" y="57150"/>
                  </a:lnTo>
                  <a:lnTo>
                    <a:pt x="3688219" y="97916"/>
                  </a:lnTo>
                  <a:lnTo>
                    <a:pt x="3688219" y="182244"/>
                  </a:lnTo>
                  <a:lnTo>
                    <a:pt x="3653294" y="182244"/>
                  </a:lnTo>
                  <a:lnTo>
                    <a:pt x="3653294" y="106806"/>
                  </a:lnTo>
                  <a:lnTo>
                    <a:pt x="3653058" y="97855"/>
                  </a:lnTo>
                  <a:lnTo>
                    <a:pt x="3641483" y="74040"/>
                  </a:lnTo>
                  <a:lnTo>
                    <a:pt x="3634752" y="74040"/>
                  </a:lnTo>
                  <a:lnTo>
                    <a:pt x="3629799" y="74040"/>
                  </a:lnTo>
                  <a:lnTo>
                    <a:pt x="3625227" y="75437"/>
                  </a:lnTo>
                  <a:lnTo>
                    <a:pt x="3620909" y="78486"/>
                  </a:lnTo>
                  <a:lnTo>
                    <a:pt x="3616591" y="81406"/>
                  </a:lnTo>
                  <a:lnTo>
                    <a:pt x="3608717" y="118871"/>
                  </a:lnTo>
                  <a:lnTo>
                    <a:pt x="3608717" y="182244"/>
                  </a:lnTo>
                  <a:lnTo>
                    <a:pt x="3573792" y="182244"/>
                  </a:lnTo>
                  <a:lnTo>
                    <a:pt x="3573792" y="109981"/>
                  </a:lnTo>
                  <a:lnTo>
                    <a:pt x="3573792" y="97027"/>
                  </a:lnTo>
                  <a:lnTo>
                    <a:pt x="3573284" y="88772"/>
                  </a:lnTo>
                  <a:lnTo>
                    <a:pt x="3572014" y="85089"/>
                  </a:lnTo>
                  <a:lnTo>
                    <a:pt x="3570744" y="81279"/>
                  </a:lnTo>
                  <a:lnTo>
                    <a:pt x="3568839" y="78612"/>
                  </a:lnTo>
                  <a:lnTo>
                    <a:pt x="3566172" y="76707"/>
                  </a:lnTo>
                  <a:lnTo>
                    <a:pt x="3563632" y="74929"/>
                  </a:lnTo>
                  <a:lnTo>
                    <a:pt x="3560076" y="74040"/>
                  </a:lnTo>
                  <a:lnTo>
                    <a:pt x="3555631" y="74040"/>
                  </a:lnTo>
                  <a:lnTo>
                    <a:pt x="3550170" y="74040"/>
                  </a:lnTo>
                  <a:lnTo>
                    <a:pt x="3529148" y="109273"/>
                  </a:lnTo>
                  <a:lnTo>
                    <a:pt x="3528961" y="118109"/>
                  </a:lnTo>
                  <a:lnTo>
                    <a:pt x="3528961" y="182244"/>
                  </a:lnTo>
                  <a:lnTo>
                    <a:pt x="3494036" y="182244"/>
                  </a:lnTo>
                  <a:lnTo>
                    <a:pt x="3494036" y="50291"/>
                  </a:lnTo>
                  <a:lnTo>
                    <a:pt x="3526294" y="50291"/>
                  </a:lnTo>
                  <a:lnTo>
                    <a:pt x="3526294" y="68325"/>
                  </a:lnTo>
                  <a:lnTo>
                    <a:pt x="3535295" y="59084"/>
                  </a:lnTo>
                  <a:lnTo>
                    <a:pt x="3545154" y="52498"/>
                  </a:lnTo>
                  <a:lnTo>
                    <a:pt x="3555869" y="48555"/>
                  </a:lnTo>
                  <a:lnTo>
                    <a:pt x="3567442" y="47243"/>
                  </a:lnTo>
                  <a:close/>
                </a:path>
                <a:path w="6414134" h="236219">
                  <a:moveTo>
                    <a:pt x="3195967" y="47243"/>
                  </a:moveTo>
                  <a:lnTo>
                    <a:pt x="3203587" y="47243"/>
                  </a:lnTo>
                  <a:lnTo>
                    <a:pt x="3210699" y="48640"/>
                  </a:lnTo>
                  <a:lnTo>
                    <a:pt x="3238385" y="76707"/>
                  </a:lnTo>
                  <a:lnTo>
                    <a:pt x="3239655" y="82168"/>
                  </a:lnTo>
                  <a:lnTo>
                    <a:pt x="3240290" y="90042"/>
                  </a:lnTo>
                  <a:lnTo>
                    <a:pt x="3240290" y="100202"/>
                  </a:lnTo>
                  <a:lnTo>
                    <a:pt x="3240290" y="182244"/>
                  </a:lnTo>
                  <a:lnTo>
                    <a:pt x="3205365" y="182244"/>
                  </a:lnTo>
                  <a:lnTo>
                    <a:pt x="3205365" y="114934"/>
                  </a:lnTo>
                  <a:lnTo>
                    <a:pt x="3205224" y="105144"/>
                  </a:lnTo>
                  <a:lnTo>
                    <a:pt x="3195840" y="77469"/>
                  </a:lnTo>
                  <a:lnTo>
                    <a:pt x="3192538" y="75183"/>
                  </a:lnTo>
                  <a:lnTo>
                    <a:pt x="3188474" y="74040"/>
                  </a:lnTo>
                  <a:lnTo>
                    <a:pt x="3183775" y="74040"/>
                  </a:lnTo>
                  <a:lnTo>
                    <a:pt x="3177679" y="74040"/>
                  </a:lnTo>
                  <a:lnTo>
                    <a:pt x="3172345" y="75691"/>
                  </a:lnTo>
                  <a:lnTo>
                    <a:pt x="3167519" y="78993"/>
                  </a:lnTo>
                  <a:lnTo>
                    <a:pt x="3162693" y="82295"/>
                  </a:lnTo>
                  <a:lnTo>
                    <a:pt x="3154946" y="122427"/>
                  </a:lnTo>
                  <a:lnTo>
                    <a:pt x="3154946" y="182244"/>
                  </a:lnTo>
                  <a:lnTo>
                    <a:pt x="3120021" y="182244"/>
                  </a:lnTo>
                  <a:lnTo>
                    <a:pt x="3120021" y="50291"/>
                  </a:lnTo>
                  <a:lnTo>
                    <a:pt x="3152406" y="50291"/>
                  </a:lnTo>
                  <a:lnTo>
                    <a:pt x="3152406" y="69595"/>
                  </a:lnTo>
                  <a:lnTo>
                    <a:pt x="3161624" y="59834"/>
                  </a:lnTo>
                  <a:lnTo>
                    <a:pt x="3171948" y="52847"/>
                  </a:lnTo>
                  <a:lnTo>
                    <a:pt x="3183392" y="48646"/>
                  </a:lnTo>
                  <a:lnTo>
                    <a:pt x="3195967" y="47243"/>
                  </a:lnTo>
                  <a:close/>
                </a:path>
                <a:path w="6414134" h="236219">
                  <a:moveTo>
                    <a:pt x="2699143" y="47243"/>
                  </a:moveTo>
                  <a:lnTo>
                    <a:pt x="2706763" y="47243"/>
                  </a:lnTo>
                  <a:lnTo>
                    <a:pt x="2713875" y="48640"/>
                  </a:lnTo>
                  <a:lnTo>
                    <a:pt x="2720225" y="51434"/>
                  </a:lnTo>
                  <a:lnTo>
                    <a:pt x="2726575" y="54228"/>
                  </a:lnTo>
                  <a:lnTo>
                    <a:pt x="2731401" y="57784"/>
                  </a:lnTo>
                  <a:lnTo>
                    <a:pt x="2734703" y="62102"/>
                  </a:lnTo>
                  <a:lnTo>
                    <a:pt x="2738005" y="66420"/>
                  </a:lnTo>
                  <a:lnTo>
                    <a:pt x="2740291" y="71246"/>
                  </a:lnTo>
                  <a:lnTo>
                    <a:pt x="2741561" y="76707"/>
                  </a:lnTo>
                  <a:lnTo>
                    <a:pt x="2742831" y="82168"/>
                  </a:lnTo>
                  <a:lnTo>
                    <a:pt x="2743466" y="90042"/>
                  </a:lnTo>
                  <a:lnTo>
                    <a:pt x="2743466" y="100202"/>
                  </a:lnTo>
                  <a:lnTo>
                    <a:pt x="2743466" y="182244"/>
                  </a:lnTo>
                  <a:lnTo>
                    <a:pt x="2708541" y="182244"/>
                  </a:lnTo>
                  <a:lnTo>
                    <a:pt x="2708541" y="114934"/>
                  </a:lnTo>
                  <a:lnTo>
                    <a:pt x="2708400" y="105144"/>
                  </a:lnTo>
                  <a:lnTo>
                    <a:pt x="2699016" y="77469"/>
                  </a:lnTo>
                  <a:lnTo>
                    <a:pt x="2695714" y="75183"/>
                  </a:lnTo>
                  <a:lnTo>
                    <a:pt x="2691650" y="74040"/>
                  </a:lnTo>
                  <a:lnTo>
                    <a:pt x="2686951" y="74040"/>
                  </a:lnTo>
                  <a:lnTo>
                    <a:pt x="2680855" y="74040"/>
                  </a:lnTo>
                  <a:lnTo>
                    <a:pt x="2675521" y="75691"/>
                  </a:lnTo>
                  <a:lnTo>
                    <a:pt x="2670695" y="78993"/>
                  </a:lnTo>
                  <a:lnTo>
                    <a:pt x="2665869" y="82295"/>
                  </a:lnTo>
                  <a:lnTo>
                    <a:pt x="2658122" y="122427"/>
                  </a:lnTo>
                  <a:lnTo>
                    <a:pt x="2658122" y="182244"/>
                  </a:lnTo>
                  <a:lnTo>
                    <a:pt x="2623197" y="182244"/>
                  </a:lnTo>
                  <a:lnTo>
                    <a:pt x="2623197" y="50291"/>
                  </a:lnTo>
                  <a:lnTo>
                    <a:pt x="2655582" y="50291"/>
                  </a:lnTo>
                  <a:lnTo>
                    <a:pt x="2655582" y="69595"/>
                  </a:lnTo>
                  <a:lnTo>
                    <a:pt x="2664800" y="59834"/>
                  </a:lnTo>
                  <a:lnTo>
                    <a:pt x="2675124" y="52847"/>
                  </a:lnTo>
                  <a:lnTo>
                    <a:pt x="2686568" y="48646"/>
                  </a:lnTo>
                  <a:lnTo>
                    <a:pt x="2699143" y="47243"/>
                  </a:lnTo>
                  <a:close/>
                </a:path>
                <a:path w="6414134" h="236219">
                  <a:moveTo>
                    <a:pt x="2237879" y="47243"/>
                  </a:moveTo>
                  <a:lnTo>
                    <a:pt x="2275098" y="58173"/>
                  </a:lnTo>
                  <a:lnTo>
                    <a:pt x="2296918" y="91376"/>
                  </a:lnTo>
                  <a:lnTo>
                    <a:pt x="2300617" y="126364"/>
                  </a:lnTo>
                  <a:lnTo>
                    <a:pt x="2213114" y="126364"/>
                  </a:lnTo>
                  <a:lnTo>
                    <a:pt x="2213801" y="133671"/>
                  </a:lnTo>
                  <a:lnTo>
                    <a:pt x="2233688" y="159130"/>
                  </a:lnTo>
                  <a:lnTo>
                    <a:pt x="2241689" y="159130"/>
                  </a:lnTo>
                  <a:lnTo>
                    <a:pt x="2247277" y="159130"/>
                  </a:lnTo>
                  <a:lnTo>
                    <a:pt x="2264041" y="140207"/>
                  </a:lnTo>
                  <a:lnTo>
                    <a:pt x="2298839" y="146050"/>
                  </a:lnTo>
                  <a:lnTo>
                    <a:pt x="2269939" y="179593"/>
                  </a:lnTo>
                  <a:lnTo>
                    <a:pt x="2241435" y="185165"/>
                  </a:lnTo>
                  <a:lnTo>
                    <a:pt x="2225314" y="183761"/>
                  </a:lnTo>
                  <a:lnTo>
                    <a:pt x="2190381" y="162687"/>
                  </a:lnTo>
                  <a:lnTo>
                    <a:pt x="2177427" y="117220"/>
                  </a:lnTo>
                  <a:lnTo>
                    <a:pt x="2178499" y="101721"/>
                  </a:lnTo>
                  <a:lnTo>
                    <a:pt x="2194572" y="65912"/>
                  </a:lnTo>
                  <a:lnTo>
                    <a:pt x="2225326" y="48410"/>
                  </a:lnTo>
                  <a:lnTo>
                    <a:pt x="2237879" y="47243"/>
                  </a:lnTo>
                  <a:close/>
                </a:path>
                <a:path w="6414134" h="236219">
                  <a:moveTo>
                    <a:pt x="2093988" y="47243"/>
                  </a:moveTo>
                  <a:lnTo>
                    <a:pt x="2134247" y="56133"/>
                  </a:lnTo>
                  <a:lnTo>
                    <a:pt x="2152281" y="82168"/>
                  </a:lnTo>
                  <a:lnTo>
                    <a:pt x="2119388" y="88264"/>
                  </a:lnTo>
                  <a:lnTo>
                    <a:pt x="2117991" y="83184"/>
                  </a:lnTo>
                  <a:lnTo>
                    <a:pt x="2115324" y="79247"/>
                  </a:lnTo>
                  <a:lnTo>
                    <a:pt x="2111387" y="76453"/>
                  </a:lnTo>
                  <a:lnTo>
                    <a:pt x="2107450" y="73787"/>
                  </a:lnTo>
                  <a:lnTo>
                    <a:pt x="2101862" y="72389"/>
                  </a:lnTo>
                  <a:lnTo>
                    <a:pt x="2094496" y="72389"/>
                  </a:lnTo>
                  <a:lnTo>
                    <a:pt x="2085352" y="72389"/>
                  </a:lnTo>
                  <a:lnTo>
                    <a:pt x="2078748" y="73659"/>
                  </a:lnTo>
                  <a:lnTo>
                    <a:pt x="2074811" y="76200"/>
                  </a:lnTo>
                  <a:lnTo>
                    <a:pt x="2072144" y="78104"/>
                  </a:lnTo>
                  <a:lnTo>
                    <a:pt x="2070874" y="80390"/>
                  </a:lnTo>
                  <a:lnTo>
                    <a:pt x="2070874" y="83312"/>
                  </a:lnTo>
                  <a:lnTo>
                    <a:pt x="2070874" y="85851"/>
                  </a:lnTo>
                  <a:lnTo>
                    <a:pt x="2106942" y="99440"/>
                  </a:lnTo>
                  <a:lnTo>
                    <a:pt x="2119803" y="102828"/>
                  </a:lnTo>
                  <a:lnTo>
                    <a:pt x="2154107" y="126206"/>
                  </a:lnTo>
                  <a:lnTo>
                    <a:pt x="2156853" y="140969"/>
                  </a:lnTo>
                  <a:lnTo>
                    <a:pt x="2155901" y="149709"/>
                  </a:lnTo>
                  <a:lnTo>
                    <a:pt x="2122865" y="181927"/>
                  </a:lnTo>
                  <a:lnTo>
                    <a:pt x="2096782" y="185165"/>
                  </a:lnTo>
                  <a:lnTo>
                    <a:pt x="2083971" y="184495"/>
                  </a:lnTo>
                  <a:lnTo>
                    <a:pt x="2046895" y="168316"/>
                  </a:lnTo>
                  <a:lnTo>
                    <a:pt x="2033536" y="144652"/>
                  </a:lnTo>
                  <a:lnTo>
                    <a:pt x="2068588" y="139191"/>
                  </a:lnTo>
                  <a:lnTo>
                    <a:pt x="2070112" y="146050"/>
                  </a:lnTo>
                  <a:lnTo>
                    <a:pt x="2073033" y="151256"/>
                  </a:lnTo>
                  <a:lnTo>
                    <a:pt x="2077605" y="154686"/>
                  </a:lnTo>
                  <a:lnTo>
                    <a:pt x="2082177" y="158241"/>
                  </a:lnTo>
                  <a:lnTo>
                    <a:pt x="2088527" y="160019"/>
                  </a:lnTo>
                  <a:lnTo>
                    <a:pt x="2096782" y="160019"/>
                  </a:lnTo>
                  <a:lnTo>
                    <a:pt x="2105799" y="160019"/>
                  </a:lnTo>
                  <a:lnTo>
                    <a:pt x="2112657" y="158368"/>
                  </a:lnTo>
                  <a:lnTo>
                    <a:pt x="2117229" y="155066"/>
                  </a:lnTo>
                  <a:lnTo>
                    <a:pt x="2120277" y="152653"/>
                  </a:lnTo>
                  <a:lnTo>
                    <a:pt x="2121801" y="149605"/>
                  </a:lnTo>
                  <a:lnTo>
                    <a:pt x="2121801" y="145668"/>
                  </a:lnTo>
                  <a:lnTo>
                    <a:pt x="2121801" y="143001"/>
                  </a:lnTo>
                  <a:lnTo>
                    <a:pt x="2107577" y="134492"/>
                  </a:lnTo>
                  <a:lnTo>
                    <a:pt x="2088380" y="129940"/>
                  </a:lnTo>
                  <a:lnTo>
                    <a:pt x="2047149" y="111617"/>
                  </a:lnTo>
                  <a:lnTo>
                    <a:pt x="2038362" y="87756"/>
                  </a:lnTo>
                  <a:lnTo>
                    <a:pt x="2039217" y="79537"/>
                  </a:lnTo>
                  <a:lnTo>
                    <a:pt x="2069207" y="50180"/>
                  </a:lnTo>
                  <a:lnTo>
                    <a:pt x="2080651" y="47980"/>
                  </a:lnTo>
                  <a:lnTo>
                    <a:pt x="2093988" y="47243"/>
                  </a:lnTo>
                  <a:close/>
                </a:path>
                <a:path w="6414134" h="236219">
                  <a:moveTo>
                    <a:pt x="1726704" y="47243"/>
                  </a:moveTo>
                  <a:lnTo>
                    <a:pt x="1766963" y="56133"/>
                  </a:lnTo>
                  <a:lnTo>
                    <a:pt x="1784997" y="82168"/>
                  </a:lnTo>
                  <a:lnTo>
                    <a:pt x="1752104" y="88264"/>
                  </a:lnTo>
                  <a:lnTo>
                    <a:pt x="1750707" y="83184"/>
                  </a:lnTo>
                  <a:lnTo>
                    <a:pt x="1748040" y="79247"/>
                  </a:lnTo>
                  <a:lnTo>
                    <a:pt x="1744103" y="76453"/>
                  </a:lnTo>
                  <a:lnTo>
                    <a:pt x="1740166" y="73787"/>
                  </a:lnTo>
                  <a:lnTo>
                    <a:pt x="1734578" y="72389"/>
                  </a:lnTo>
                  <a:lnTo>
                    <a:pt x="1727212" y="72389"/>
                  </a:lnTo>
                  <a:lnTo>
                    <a:pt x="1718068" y="72389"/>
                  </a:lnTo>
                  <a:lnTo>
                    <a:pt x="1711464" y="73659"/>
                  </a:lnTo>
                  <a:lnTo>
                    <a:pt x="1707527" y="76200"/>
                  </a:lnTo>
                  <a:lnTo>
                    <a:pt x="1704860" y="78104"/>
                  </a:lnTo>
                  <a:lnTo>
                    <a:pt x="1703590" y="80390"/>
                  </a:lnTo>
                  <a:lnTo>
                    <a:pt x="1703590" y="83312"/>
                  </a:lnTo>
                  <a:lnTo>
                    <a:pt x="1703590" y="85851"/>
                  </a:lnTo>
                  <a:lnTo>
                    <a:pt x="1739658" y="99440"/>
                  </a:lnTo>
                  <a:lnTo>
                    <a:pt x="1752519" y="102828"/>
                  </a:lnTo>
                  <a:lnTo>
                    <a:pt x="1786823" y="126206"/>
                  </a:lnTo>
                  <a:lnTo>
                    <a:pt x="1789569" y="140969"/>
                  </a:lnTo>
                  <a:lnTo>
                    <a:pt x="1788617" y="149709"/>
                  </a:lnTo>
                  <a:lnTo>
                    <a:pt x="1755581" y="181927"/>
                  </a:lnTo>
                  <a:lnTo>
                    <a:pt x="1729498" y="185165"/>
                  </a:lnTo>
                  <a:lnTo>
                    <a:pt x="1716687" y="184495"/>
                  </a:lnTo>
                  <a:lnTo>
                    <a:pt x="1679611" y="168316"/>
                  </a:lnTo>
                  <a:lnTo>
                    <a:pt x="1666252" y="144652"/>
                  </a:lnTo>
                  <a:lnTo>
                    <a:pt x="1701304" y="139191"/>
                  </a:lnTo>
                  <a:lnTo>
                    <a:pt x="1702828" y="146050"/>
                  </a:lnTo>
                  <a:lnTo>
                    <a:pt x="1705749" y="151256"/>
                  </a:lnTo>
                  <a:lnTo>
                    <a:pt x="1710321" y="154686"/>
                  </a:lnTo>
                  <a:lnTo>
                    <a:pt x="1714893" y="158241"/>
                  </a:lnTo>
                  <a:lnTo>
                    <a:pt x="1721243" y="160019"/>
                  </a:lnTo>
                  <a:lnTo>
                    <a:pt x="1729498" y="160019"/>
                  </a:lnTo>
                  <a:lnTo>
                    <a:pt x="1738515" y="160019"/>
                  </a:lnTo>
                  <a:lnTo>
                    <a:pt x="1745373" y="158368"/>
                  </a:lnTo>
                  <a:lnTo>
                    <a:pt x="1749945" y="155066"/>
                  </a:lnTo>
                  <a:lnTo>
                    <a:pt x="1752993" y="152653"/>
                  </a:lnTo>
                  <a:lnTo>
                    <a:pt x="1754517" y="149605"/>
                  </a:lnTo>
                  <a:lnTo>
                    <a:pt x="1754517" y="145668"/>
                  </a:lnTo>
                  <a:lnTo>
                    <a:pt x="1754517" y="143001"/>
                  </a:lnTo>
                  <a:lnTo>
                    <a:pt x="1740293" y="134492"/>
                  </a:lnTo>
                  <a:lnTo>
                    <a:pt x="1721096" y="129940"/>
                  </a:lnTo>
                  <a:lnTo>
                    <a:pt x="1679865" y="111617"/>
                  </a:lnTo>
                  <a:lnTo>
                    <a:pt x="1671078" y="87756"/>
                  </a:lnTo>
                  <a:lnTo>
                    <a:pt x="1671933" y="79537"/>
                  </a:lnTo>
                  <a:lnTo>
                    <a:pt x="1701923" y="50180"/>
                  </a:lnTo>
                  <a:lnTo>
                    <a:pt x="1713367" y="47980"/>
                  </a:lnTo>
                  <a:lnTo>
                    <a:pt x="1726704" y="47243"/>
                  </a:lnTo>
                  <a:close/>
                </a:path>
                <a:path w="6414134" h="236219">
                  <a:moveTo>
                    <a:pt x="1290586" y="47243"/>
                  </a:moveTo>
                  <a:lnTo>
                    <a:pt x="1302254" y="48599"/>
                  </a:lnTo>
                  <a:lnTo>
                    <a:pt x="1312875" y="52657"/>
                  </a:lnTo>
                  <a:lnTo>
                    <a:pt x="1322447" y="59406"/>
                  </a:lnTo>
                  <a:lnTo>
                    <a:pt x="1330972" y="68833"/>
                  </a:lnTo>
                  <a:lnTo>
                    <a:pt x="1330972" y="50291"/>
                  </a:lnTo>
                  <a:lnTo>
                    <a:pt x="1363611" y="50291"/>
                  </a:lnTo>
                  <a:lnTo>
                    <a:pt x="1363611" y="168655"/>
                  </a:lnTo>
                  <a:lnTo>
                    <a:pt x="1357134" y="211327"/>
                  </a:lnTo>
                  <a:lnTo>
                    <a:pt x="1348879" y="221741"/>
                  </a:lnTo>
                  <a:lnTo>
                    <a:pt x="1344307" y="226187"/>
                  </a:lnTo>
                  <a:lnTo>
                    <a:pt x="1301000" y="235838"/>
                  </a:lnTo>
                  <a:lnTo>
                    <a:pt x="1285451" y="235122"/>
                  </a:lnTo>
                  <a:lnTo>
                    <a:pt x="1247208" y="218166"/>
                  </a:lnTo>
                  <a:lnTo>
                    <a:pt x="1239278" y="195199"/>
                  </a:lnTo>
                  <a:lnTo>
                    <a:pt x="1239278" y="194055"/>
                  </a:lnTo>
                  <a:lnTo>
                    <a:pt x="1239405" y="192658"/>
                  </a:lnTo>
                  <a:lnTo>
                    <a:pt x="1239405" y="190880"/>
                  </a:lnTo>
                  <a:lnTo>
                    <a:pt x="1279410" y="195833"/>
                  </a:lnTo>
                  <a:lnTo>
                    <a:pt x="1280045" y="200405"/>
                  </a:lnTo>
                  <a:lnTo>
                    <a:pt x="1281569" y="203580"/>
                  </a:lnTo>
                  <a:lnTo>
                    <a:pt x="1283982" y="205358"/>
                  </a:lnTo>
                  <a:lnTo>
                    <a:pt x="1287284" y="207899"/>
                  </a:lnTo>
                  <a:lnTo>
                    <a:pt x="1292491" y="209041"/>
                  </a:lnTo>
                  <a:lnTo>
                    <a:pt x="1299603" y="209041"/>
                  </a:lnTo>
                  <a:lnTo>
                    <a:pt x="1308747" y="209041"/>
                  </a:lnTo>
                  <a:lnTo>
                    <a:pt x="1315605" y="207771"/>
                  </a:lnTo>
                  <a:lnTo>
                    <a:pt x="1320050" y="204977"/>
                  </a:lnTo>
                  <a:lnTo>
                    <a:pt x="1323225" y="203200"/>
                  </a:lnTo>
                  <a:lnTo>
                    <a:pt x="1325511" y="200278"/>
                  </a:lnTo>
                  <a:lnTo>
                    <a:pt x="1327035" y="196214"/>
                  </a:lnTo>
                  <a:lnTo>
                    <a:pt x="1328178" y="193293"/>
                  </a:lnTo>
                  <a:lnTo>
                    <a:pt x="1328686" y="187959"/>
                  </a:lnTo>
                  <a:lnTo>
                    <a:pt x="1328686" y="180086"/>
                  </a:lnTo>
                  <a:lnTo>
                    <a:pt x="1328686" y="160908"/>
                  </a:lnTo>
                  <a:lnTo>
                    <a:pt x="1320354" y="170243"/>
                  </a:lnTo>
                  <a:lnTo>
                    <a:pt x="1310986" y="176910"/>
                  </a:lnTo>
                  <a:lnTo>
                    <a:pt x="1300593" y="180911"/>
                  </a:lnTo>
                  <a:lnTo>
                    <a:pt x="1289189" y="182244"/>
                  </a:lnTo>
                  <a:lnTo>
                    <a:pt x="1276565" y="180840"/>
                  </a:lnTo>
                  <a:lnTo>
                    <a:pt x="1241691" y="150342"/>
                  </a:lnTo>
                  <a:lnTo>
                    <a:pt x="1234833" y="115569"/>
                  </a:lnTo>
                  <a:lnTo>
                    <a:pt x="1235833" y="99899"/>
                  </a:lnTo>
                  <a:lnTo>
                    <a:pt x="1250835" y="64769"/>
                  </a:lnTo>
                  <a:lnTo>
                    <a:pt x="1279178" y="48339"/>
                  </a:lnTo>
                  <a:lnTo>
                    <a:pt x="1290586" y="47243"/>
                  </a:lnTo>
                  <a:close/>
                </a:path>
                <a:path w="6414134" h="236219">
                  <a:moveTo>
                    <a:pt x="1204607" y="47243"/>
                  </a:moveTo>
                  <a:lnTo>
                    <a:pt x="1212608" y="47243"/>
                  </a:lnTo>
                  <a:lnTo>
                    <a:pt x="1220228" y="49529"/>
                  </a:lnTo>
                  <a:lnTo>
                    <a:pt x="1227594" y="53847"/>
                  </a:lnTo>
                  <a:lnTo>
                    <a:pt x="1216799" y="84327"/>
                  </a:lnTo>
                  <a:lnTo>
                    <a:pt x="1210957" y="80517"/>
                  </a:lnTo>
                  <a:lnTo>
                    <a:pt x="1205496" y="78612"/>
                  </a:lnTo>
                  <a:lnTo>
                    <a:pt x="1200416" y="78612"/>
                  </a:lnTo>
                  <a:lnTo>
                    <a:pt x="1195590" y="78612"/>
                  </a:lnTo>
                  <a:lnTo>
                    <a:pt x="1191399" y="80009"/>
                  </a:lnTo>
                  <a:lnTo>
                    <a:pt x="1187970" y="82676"/>
                  </a:lnTo>
                  <a:lnTo>
                    <a:pt x="1184541" y="85343"/>
                  </a:lnTo>
                  <a:lnTo>
                    <a:pt x="1181874" y="90169"/>
                  </a:lnTo>
                  <a:lnTo>
                    <a:pt x="1177048" y="141477"/>
                  </a:lnTo>
                  <a:lnTo>
                    <a:pt x="1177048" y="182244"/>
                  </a:lnTo>
                  <a:lnTo>
                    <a:pt x="1142123" y="182244"/>
                  </a:lnTo>
                  <a:lnTo>
                    <a:pt x="1142123" y="50291"/>
                  </a:lnTo>
                  <a:lnTo>
                    <a:pt x="1174508" y="50291"/>
                  </a:lnTo>
                  <a:lnTo>
                    <a:pt x="1174508" y="69087"/>
                  </a:lnTo>
                  <a:lnTo>
                    <a:pt x="1180096" y="60197"/>
                  </a:lnTo>
                  <a:lnTo>
                    <a:pt x="1185176" y="54355"/>
                  </a:lnTo>
                  <a:lnTo>
                    <a:pt x="1189494" y="51562"/>
                  </a:lnTo>
                  <a:lnTo>
                    <a:pt x="1193939" y="48640"/>
                  </a:lnTo>
                  <a:lnTo>
                    <a:pt x="1199019" y="47243"/>
                  </a:lnTo>
                  <a:lnTo>
                    <a:pt x="1204607" y="47243"/>
                  </a:lnTo>
                  <a:close/>
                </a:path>
                <a:path w="6414134" h="236219">
                  <a:moveTo>
                    <a:pt x="1052207" y="47243"/>
                  </a:moveTo>
                  <a:lnTo>
                    <a:pt x="1089426" y="58173"/>
                  </a:lnTo>
                  <a:lnTo>
                    <a:pt x="1111246" y="91376"/>
                  </a:lnTo>
                  <a:lnTo>
                    <a:pt x="1114945" y="126364"/>
                  </a:lnTo>
                  <a:lnTo>
                    <a:pt x="1027442" y="126364"/>
                  </a:lnTo>
                  <a:lnTo>
                    <a:pt x="1028129" y="133671"/>
                  </a:lnTo>
                  <a:lnTo>
                    <a:pt x="1048016" y="159130"/>
                  </a:lnTo>
                  <a:lnTo>
                    <a:pt x="1056017" y="159130"/>
                  </a:lnTo>
                  <a:lnTo>
                    <a:pt x="1061605" y="159130"/>
                  </a:lnTo>
                  <a:lnTo>
                    <a:pt x="1078369" y="140207"/>
                  </a:lnTo>
                  <a:lnTo>
                    <a:pt x="1113167" y="146050"/>
                  </a:lnTo>
                  <a:lnTo>
                    <a:pt x="1084267" y="179593"/>
                  </a:lnTo>
                  <a:lnTo>
                    <a:pt x="1055763" y="185165"/>
                  </a:lnTo>
                  <a:lnTo>
                    <a:pt x="1039642" y="183761"/>
                  </a:lnTo>
                  <a:lnTo>
                    <a:pt x="1004709" y="162687"/>
                  </a:lnTo>
                  <a:lnTo>
                    <a:pt x="991755" y="117220"/>
                  </a:lnTo>
                  <a:lnTo>
                    <a:pt x="992827" y="101721"/>
                  </a:lnTo>
                  <a:lnTo>
                    <a:pt x="1008900" y="65912"/>
                  </a:lnTo>
                  <a:lnTo>
                    <a:pt x="1039654" y="48410"/>
                  </a:lnTo>
                  <a:lnTo>
                    <a:pt x="1052207" y="47243"/>
                  </a:lnTo>
                  <a:close/>
                </a:path>
                <a:path w="6414134" h="236219">
                  <a:moveTo>
                    <a:pt x="922159" y="47243"/>
                  </a:moveTo>
                  <a:lnTo>
                    <a:pt x="929779" y="47243"/>
                  </a:lnTo>
                  <a:lnTo>
                    <a:pt x="936891" y="48640"/>
                  </a:lnTo>
                  <a:lnTo>
                    <a:pt x="943241" y="51434"/>
                  </a:lnTo>
                  <a:lnTo>
                    <a:pt x="949591" y="54228"/>
                  </a:lnTo>
                  <a:lnTo>
                    <a:pt x="954417" y="57784"/>
                  </a:lnTo>
                  <a:lnTo>
                    <a:pt x="957719" y="62102"/>
                  </a:lnTo>
                  <a:lnTo>
                    <a:pt x="961021" y="66420"/>
                  </a:lnTo>
                  <a:lnTo>
                    <a:pt x="963307" y="71246"/>
                  </a:lnTo>
                  <a:lnTo>
                    <a:pt x="964577" y="76707"/>
                  </a:lnTo>
                  <a:lnTo>
                    <a:pt x="965847" y="82168"/>
                  </a:lnTo>
                  <a:lnTo>
                    <a:pt x="966482" y="90042"/>
                  </a:lnTo>
                  <a:lnTo>
                    <a:pt x="966482" y="100202"/>
                  </a:lnTo>
                  <a:lnTo>
                    <a:pt x="966482" y="182244"/>
                  </a:lnTo>
                  <a:lnTo>
                    <a:pt x="931557" y="182244"/>
                  </a:lnTo>
                  <a:lnTo>
                    <a:pt x="931557" y="114934"/>
                  </a:lnTo>
                  <a:lnTo>
                    <a:pt x="931416" y="105144"/>
                  </a:lnTo>
                  <a:lnTo>
                    <a:pt x="922032" y="77469"/>
                  </a:lnTo>
                  <a:lnTo>
                    <a:pt x="918730" y="75183"/>
                  </a:lnTo>
                  <a:lnTo>
                    <a:pt x="914666" y="74040"/>
                  </a:lnTo>
                  <a:lnTo>
                    <a:pt x="909967" y="74040"/>
                  </a:lnTo>
                  <a:lnTo>
                    <a:pt x="903871" y="74040"/>
                  </a:lnTo>
                  <a:lnTo>
                    <a:pt x="898537" y="75691"/>
                  </a:lnTo>
                  <a:lnTo>
                    <a:pt x="893711" y="78993"/>
                  </a:lnTo>
                  <a:lnTo>
                    <a:pt x="888885" y="82295"/>
                  </a:lnTo>
                  <a:lnTo>
                    <a:pt x="881138" y="122427"/>
                  </a:lnTo>
                  <a:lnTo>
                    <a:pt x="881138" y="182244"/>
                  </a:lnTo>
                  <a:lnTo>
                    <a:pt x="846213" y="182244"/>
                  </a:lnTo>
                  <a:lnTo>
                    <a:pt x="846213" y="50291"/>
                  </a:lnTo>
                  <a:lnTo>
                    <a:pt x="878598" y="50291"/>
                  </a:lnTo>
                  <a:lnTo>
                    <a:pt x="878598" y="69595"/>
                  </a:lnTo>
                  <a:lnTo>
                    <a:pt x="887816" y="59834"/>
                  </a:lnTo>
                  <a:lnTo>
                    <a:pt x="898140" y="52847"/>
                  </a:lnTo>
                  <a:lnTo>
                    <a:pt x="909584" y="48646"/>
                  </a:lnTo>
                  <a:lnTo>
                    <a:pt x="922159" y="47243"/>
                  </a:lnTo>
                  <a:close/>
                </a:path>
                <a:path w="6414134" h="236219">
                  <a:moveTo>
                    <a:pt x="755027" y="47243"/>
                  </a:moveTo>
                  <a:lnTo>
                    <a:pt x="792246" y="58173"/>
                  </a:lnTo>
                  <a:lnTo>
                    <a:pt x="814066" y="91376"/>
                  </a:lnTo>
                  <a:lnTo>
                    <a:pt x="817765" y="126364"/>
                  </a:lnTo>
                  <a:lnTo>
                    <a:pt x="730262" y="126364"/>
                  </a:lnTo>
                  <a:lnTo>
                    <a:pt x="730949" y="133671"/>
                  </a:lnTo>
                  <a:lnTo>
                    <a:pt x="750836" y="159130"/>
                  </a:lnTo>
                  <a:lnTo>
                    <a:pt x="758837" y="159130"/>
                  </a:lnTo>
                  <a:lnTo>
                    <a:pt x="764425" y="159130"/>
                  </a:lnTo>
                  <a:lnTo>
                    <a:pt x="781189" y="140207"/>
                  </a:lnTo>
                  <a:lnTo>
                    <a:pt x="815987" y="146050"/>
                  </a:lnTo>
                  <a:lnTo>
                    <a:pt x="787087" y="179593"/>
                  </a:lnTo>
                  <a:lnTo>
                    <a:pt x="758583" y="185165"/>
                  </a:lnTo>
                  <a:lnTo>
                    <a:pt x="742462" y="183761"/>
                  </a:lnTo>
                  <a:lnTo>
                    <a:pt x="707529" y="162687"/>
                  </a:lnTo>
                  <a:lnTo>
                    <a:pt x="694575" y="117220"/>
                  </a:lnTo>
                  <a:lnTo>
                    <a:pt x="695647" y="101721"/>
                  </a:lnTo>
                  <a:lnTo>
                    <a:pt x="711720" y="65912"/>
                  </a:lnTo>
                  <a:lnTo>
                    <a:pt x="742474" y="48410"/>
                  </a:lnTo>
                  <a:lnTo>
                    <a:pt x="755027" y="47243"/>
                  </a:lnTo>
                  <a:close/>
                </a:path>
                <a:path w="6414134" h="236219">
                  <a:moveTo>
                    <a:pt x="402475" y="47243"/>
                  </a:moveTo>
                  <a:lnTo>
                    <a:pt x="410095" y="47243"/>
                  </a:lnTo>
                  <a:lnTo>
                    <a:pt x="417207" y="48640"/>
                  </a:lnTo>
                  <a:lnTo>
                    <a:pt x="423557" y="51434"/>
                  </a:lnTo>
                  <a:lnTo>
                    <a:pt x="429907" y="54228"/>
                  </a:lnTo>
                  <a:lnTo>
                    <a:pt x="434733" y="57784"/>
                  </a:lnTo>
                  <a:lnTo>
                    <a:pt x="438035" y="62102"/>
                  </a:lnTo>
                  <a:lnTo>
                    <a:pt x="441337" y="66420"/>
                  </a:lnTo>
                  <a:lnTo>
                    <a:pt x="443623" y="71246"/>
                  </a:lnTo>
                  <a:lnTo>
                    <a:pt x="444893" y="76707"/>
                  </a:lnTo>
                  <a:lnTo>
                    <a:pt x="446163" y="82168"/>
                  </a:lnTo>
                  <a:lnTo>
                    <a:pt x="446798" y="90042"/>
                  </a:lnTo>
                  <a:lnTo>
                    <a:pt x="446798" y="100202"/>
                  </a:lnTo>
                  <a:lnTo>
                    <a:pt x="446798" y="182244"/>
                  </a:lnTo>
                  <a:lnTo>
                    <a:pt x="411873" y="182244"/>
                  </a:lnTo>
                  <a:lnTo>
                    <a:pt x="411873" y="114934"/>
                  </a:lnTo>
                  <a:lnTo>
                    <a:pt x="411732" y="105144"/>
                  </a:lnTo>
                  <a:lnTo>
                    <a:pt x="402348" y="77469"/>
                  </a:lnTo>
                  <a:lnTo>
                    <a:pt x="399046" y="75183"/>
                  </a:lnTo>
                  <a:lnTo>
                    <a:pt x="394982" y="74040"/>
                  </a:lnTo>
                  <a:lnTo>
                    <a:pt x="390283" y="74040"/>
                  </a:lnTo>
                  <a:lnTo>
                    <a:pt x="384187" y="74040"/>
                  </a:lnTo>
                  <a:lnTo>
                    <a:pt x="378853" y="75691"/>
                  </a:lnTo>
                  <a:lnTo>
                    <a:pt x="374027" y="78993"/>
                  </a:lnTo>
                  <a:lnTo>
                    <a:pt x="369201" y="82295"/>
                  </a:lnTo>
                  <a:lnTo>
                    <a:pt x="361454" y="122427"/>
                  </a:lnTo>
                  <a:lnTo>
                    <a:pt x="361454" y="182244"/>
                  </a:lnTo>
                  <a:lnTo>
                    <a:pt x="326529" y="182244"/>
                  </a:lnTo>
                  <a:lnTo>
                    <a:pt x="326529" y="50291"/>
                  </a:lnTo>
                  <a:lnTo>
                    <a:pt x="358914" y="50291"/>
                  </a:lnTo>
                  <a:lnTo>
                    <a:pt x="358914" y="69595"/>
                  </a:lnTo>
                  <a:lnTo>
                    <a:pt x="368132" y="59834"/>
                  </a:lnTo>
                  <a:lnTo>
                    <a:pt x="378456" y="52847"/>
                  </a:lnTo>
                  <a:lnTo>
                    <a:pt x="389900" y="48646"/>
                  </a:lnTo>
                  <a:lnTo>
                    <a:pt x="402475" y="47243"/>
                  </a:lnTo>
                  <a:close/>
                </a:path>
                <a:path w="6414134" h="236219">
                  <a:moveTo>
                    <a:pt x="6096774" y="3682"/>
                  </a:moveTo>
                  <a:lnTo>
                    <a:pt x="6096774" y="50291"/>
                  </a:lnTo>
                  <a:lnTo>
                    <a:pt x="6120523" y="50291"/>
                  </a:lnTo>
                  <a:lnTo>
                    <a:pt x="6120523" y="78104"/>
                  </a:lnTo>
                  <a:lnTo>
                    <a:pt x="6096774" y="78104"/>
                  </a:lnTo>
                  <a:lnTo>
                    <a:pt x="6096774" y="131317"/>
                  </a:lnTo>
                  <a:lnTo>
                    <a:pt x="6096774" y="142112"/>
                  </a:lnTo>
                  <a:lnTo>
                    <a:pt x="6096901" y="148336"/>
                  </a:lnTo>
                  <a:lnTo>
                    <a:pt x="6097409" y="150113"/>
                  </a:lnTo>
                  <a:lnTo>
                    <a:pt x="6097790" y="151891"/>
                  </a:lnTo>
                  <a:lnTo>
                    <a:pt x="6098933" y="153415"/>
                  </a:lnTo>
                  <a:lnTo>
                    <a:pt x="6100457" y="154558"/>
                  </a:lnTo>
                  <a:lnTo>
                    <a:pt x="6102108" y="155701"/>
                  </a:lnTo>
                  <a:lnTo>
                    <a:pt x="6104140" y="156209"/>
                  </a:lnTo>
                  <a:lnTo>
                    <a:pt x="6106426" y="156209"/>
                  </a:lnTo>
                  <a:lnTo>
                    <a:pt x="6109601" y="156209"/>
                  </a:lnTo>
                  <a:lnTo>
                    <a:pt x="6114300" y="155193"/>
                  </a:lnTo>
                  <a:lnTo>
                    <a:pt x="6120396" y="152907"/>
                  </a:lnTo>
                  <a:lnTo>
                    <a:pt x="6123444" y="179958"/>
                  </a:lnTo>
                  <a:lnTo>
                    <a:pt x="6117156" y="182272"/>
                  </a:lnTo>
                  <a:lnTo>
                    <a:pt x="6110474" y="183895"/>
                  </a:lnTo>
                  <a:lnTo>
                    <a:pt x="6103388" y="184852"/>
                  </a:lnTo>
                  <a:lnTo>
                    <a:pt x="6095885" y="185165"/>
                  </a:lnTo>
                  <a:lnTo>
                    <a:pt x="6089535" y="185165"/>
                  </a:lnTo>
                  <a:lnTo>
                    <a:pt x="6067691" y="173862"/>
                  </a:lnTo>
                  <a:lnTo>
                    <a:pt x="6065278" y="170561"/>
                  </a:lnTo>
                  <a:lnTo>
                    <a:pt x="6063754" y="165988"/>
                  </a:lnTo>
                  <a:lnTo>
                    <a:pt x="6062738" y="160274"/>
                  </a:lnTo>
                  <a:lnTo>
                    <a:pt x="6061976" y="156209"/>
                  </a:lnTo>
                  <a:lnTo>
                    <a:pt x="6061722" y="147954"/>
                  </a:lnTo>
                  <a:lnTo>
                    <a:pt x="6061722" y="135636"/>
                  </a:lnTo>
                  <a:lnTo>
                    <a:pt x="6061722" y="78104"/>
                  </a:lnTo>
                  <a:lnTo>
                    <a:pt x="6045593" y="78104"/>
                  </a:lnTo>
                  <a:lnTo>
                    <a:pt x="6045593" y="50291"/>
                  </a:lnTo>
                  <a:lnTo>
                    <a:pt x="6061722" y="50291"/>
                  </a:lnTo>
                  <a:lnTo>
                    <a:pt x="6061722" y="24002"/>
                  </a:lnTo>
                  <a:lnTo>
                    <a:pt x="6096774" y="3682"/>
                  </a:lnTo>
                  <a:close/>
                </a:path>
                <a:path w="6414134" h="236219">
                  <a:moveTo>
                    <a:pt x="5799594" y="3682"/>
                  </a:moveTo>
                  <a:lnTo>
                    <a:pt x="5799594" y="50291"/>
                  </a:lnTo>
                  <a:lnTo>
                    <a:pt x="5823343" y="50291"/>
                  </a:lnTo>
                  <a:lnTo>
                    <a:pt x="5823343" y="78104"/>
                  </a:lnTo>
                  <a:lnTo>
                    <a:pt x="5799594" y="78104"/>
                  </a:lnTo>
                  <a:lnTo>
                    <a:pt x="5799594" y="131317"/>
                  </a:lnTo>
                  <a:lnTo>
                    <a:pt x="5799594" y="142112"/>
                  </a:lnTo>
                  <a:lnTo>
                    <a:pt x="5799721" y="148336"/>
                  </a:lnTo>
                  <a:lnTo>
                    <a:pt x="5800229" y="150113"/>
                  </a:lnTo>
                  <a:lnTo>
                    <a:pt x="5800610" y="151891"/>
                  </a:lnTo>
                  <a:lnTo>
                    <a:pt x="5801753" y="153415"/>
                  </a:lnTo>
                  <a:lnTo>
                    <a:pt x="5803277" y="154558"/>
                  </a:lnTo>
                  <a:lnTo>
                    <a:pt x="5804928" y="155701"/>
                  </a:lnTo>
                  <a:lnTo>
                    <a:pt x="5806960" y="156209"/>
                  </a:lnTo>
                  <a:lnTo>
                    <a:pt x="5809246" y="156209"/>
                  </a:lnTo>
                  <a:lnTo>
                    <a:pt x="5812421" y="156209"/>
                  </a:lnTo>
                  <a:lnTo>
                    <a:pt x="5817120" y="155193"/>
                  </a:lnTo>
                  <a:lnTo>
                    <a:pt x="5823216" y="152907"/>
                  </a:lnTo>
                  <a:lnTo>
                    <a:pt x="5826264" y="179958"/>
                  </a:lnTo>
                  <a:lnTo>
                    <a:pt x="5819976" y="182272"/>
                  </a:lnTo>
                  <a:lnTo>
                    <a:pt x="5813294" y="183895"/>
                  </a:lnTo>
                  <a:lnTo>
                    <a:pt x="5806208" y="184852"/>
                  </a:lnTo>
                  <a:lnTo>
                    <a:pt x="5798705" y="185165"/>
                  </a:lnTo>
                  <a:lnTo>
                    <a:pt x="5792355" y="185165"/>
                  </a:lnTo>
                  <a:lnTo>
                    <a:pt x="5770511" y="173862"/>
                  </a:lnTo>
                  <a:lnTo>
                    <a:pt x="5768098" y="170561"/>
                  </a:lnTo>
                  <a:lnTo>
                    <a:pt x="5766574" y="165988"/>
                  </a:lnTo>
                  <a:lnTo>
                    <a:pt x="5765558" y="160274"/>
                  </a:lnTo>
                  <a:lnTo>
                    <a:pt x="5764796" y="156209"/>
                  </a:lnTo>
                  <a:lnTo>
                    <a:pt x="5764542" y="147954"/>
                  </a:lnTo>
                  <a:lnTo>
                    <a:pt x="5764542" y="135636"/>
                  </a:lnTo>
                  <a:lnTo>
                    <a:pt x="5764542" y="78104"/>
                  </a:lnTo>
                  <a:lnTo>
                    <a:pt x="5748413" y="78104"/>
                  </a:lnTo>
                  <a:lnTo>
                    <a:pt x="5748413" y="50291"/>
                  </a:lnTo>
                  <a:lnTo>
                    <a:pt x="5764542" y="50291"/>
                  </a:lnTo>
                  <a:lnTo>
                    <a:pt x="5764542" y="24002"/>
                  </a:lnTo>
                  <a:lnTo>
                    <a:pt x="5799594" y="3682"/>
                  </a:lnTo>
                  <a:close/>
                </a:path>
                <a:path w="6414134" h="236219">
                  <a:moveTo>
                    <a:pt x="6145288" y="0"/>
                  </a:moveTo>
                  <a:lnTo>
                    <a:pt x="6180213" y="0"/>
                  </a:lnTo>
                  <a:lnTo>
                    <a:pt x="6180213" y="67055"/>
                  </a:lnTo>
                  <a:lnTo>
                    <a:pt x="6189095" y="58388"/>
                  </a:lnTo>
                  <a:lnTo>
                    <a:pt x="6198787" y="52196"/>
                  </a:lnTo>
                  <a:lnTo>
                    <a:pt x="6209288" y="48482"/>
                  </a:lnTo>
                  <a:lnTo>
                    <a:pt x="6220599" y="47243"/>
                  </a:lnTo>
                  <a:lnTo>
                    <a:pt x="6228600" y="47243"/>
                  </a:lnTo>
                  <a:lnTo>
                    <a:pt x="6235839" y="48767"/>
                  </a:lnTo>
                  <a:lnTo>
                    <a:pt x="6242316" y="51815"/>
                  </a:lnTo>
                  <a:lnTo>
                    <a:pt x="6248793" y="54737"/>
                  </a:lnTo>
                  <a:lnTo>
                    <a:pt x="6253619" y="58546"/>
                  </a:lnTo>
                  <a:lnTo>
                    <a:pt x="6256921" y="63245"/>
                  </a:lnTo>
                  <a:lnTo>
                    <a:pt x="6260223" y="67817"/>
                  </a:lnTo>
                  <a:lnTo>
                    <a:pt x="6265430" y="104775"/>
                  </a:lnTo>
                  <a:lnTo>
                    <a:pt x="6265430" y="182244"/>
                  </a:lnTo>
                  <a:lnTo>
                    <a:pt x="6230505" y="182244"/>
                  </a:lnTo>
                  <a:lnTo>
                    <a:pt x="6230505" y="112521"/>
                  </a:lnTo>
                  <a:lnTo>
                    <a:pt x="6230384" y="103092"/>
                  </a:lnTo>
                  <a:lnTo>
                    <a:pt x="6221488" y="77342"/>
                  </a:lnTo>
                  <a:lnTo>
                    <a:pt x="6218186" y="75056"/>
                  </a:lnTo>
                  <a:lnTo>
                    <a:pt x="6213995" y="74040"/>
                  </a:lnTo>
                  <a:lnTo>
                    <a:pt x="6208915" y="74040"/>
                  </a:lnTo>
                  <a:lnTo>
                    <a:pt x="6203073" y="74040"/>
                  </a:lnTo>
                  <a:lnTo>
                    <a:pt x="6197866" y="75437"/>
                  </a:lnTo>
                  <a:lnTo>
                    <a:pt x="6193421" y="78231"/>
                  </a:lnTo>
                  <a:lnTo>
                    <a:pt x="6188849" y="81025"/>
                  </a:lnTo>
                  <a:lnTo>
                    <a:pt x="6185420" y="85343"/>
                  </a:lnTo>
                  <a:lnTo>
                    <a:pt x="6183388" y="90931"/>
                  </a:lnTo>
                  <a:lnTo>
                    <a:pt x="6181229" y="96646"/>
                  </a:lnTo>
                  <a:lnTo>
                    <a:pt x="6180213" y="105028"/>
                  </a:lnTo>
                  <a:lnTo>
                    <a:pt x="6180213" y="116077"/>
                  </a:lnTo>
                  <a:lnTo>
                    <a:pt x="6180213" y="182244"/>
                  </a:lnTo>
                  <a:lnTo>
                    <a:pt x="6145288" y="182244"/>
                  </a:lnTo>
                  <a:lnTo>
                    <a:pt x="6145288" y="0"/>
                  </a:lnTo>
                  <a:close/>
                </a:path>
                <a:path w="6414134" h="236219">
                  <a:moveTo>
                    <a:pt x="4711204" y="0"/>
                  </a:moveTo>
                  <a:lnTo>
                    <a:pt x="4746129" y="0"/>
                  </a:lnTo>
                  <a:lnTo>
                    <a:pt x="4746129" y="67055"/>
                  </a:lnTo>
                  <a:lnTo>
                    <a:pt x="4755011" y="58388"/>
                  </a:lnTo>
                  <a:lnTo>
                    <a:pt x="4764703" y="52196"/>
                  </a:lnTo>
                  <a:lnTo>
                    <a:pt x="4775204" y="48482"/>
                  </a:lnTo>
                  <a:lnTo>
                    <a:pt x="4786515" y="47243"/>
                  </a:lnTo>
                  <a:lnTo>
                    <a:pt x="4794516" y="47243"/>
                  </a:lnTo>
                  <a:lnTo>
                    <a:pt x="4801755" y="48767"/>
                  </a:lnTo>
                  <a:lnTo>
                    <a:pt x="4808232" y="51815"/>
                  </a:lnTo>
                  <a:lnTo>
                    <a:pt x="4814709" y="54737"/>
                  </a:lnTo>
                  <a:lnTo>
                    <a:pt x="4819535" y="58546"/>
                  </a:lnTo>
                  <a:lnTo>
                    <a:pt x="4822837" y="63245"/>
                  </a:lnTo>
                  <a:lnTo>
                    <a:pt x="4826139" y="67817"/>
                  </a:lnTo>
                  <a:lnTo>
                    <a:pt x="4831346" y="104775"/>
                  </a:lnTo>
                  <a:lnTo>
                    <a:pt x="4831346" y="182244"/>
                  </a:lnTo>
                  <a:lnTo>
                    <a:pt x="4796421" y="182244"/>
                  </a:lnTo>
                  <a:lnTo>
                    <a:pt x="4796421" y="112521"/>
                  </a:lnTo>
                  <a:lnTo>
                    <a:pt x="4796300" y="103092"/>
                  </a:lnTo>
                  <a:lnTo>
                    <a:pt x="4787404" y="77342"/>
                  </a:lnTo>
                  <a:lnTo>
                    <a:pt x="4784102" y="75056"/>
                  </a:lnTo>
                  <a:lnTo>
                    <a:pt x="4779911" y="74040"/>
                  </a:lnTo>
                  <a:lnTo>
                    <a:pt x="4774831" y="74040"/>
                  </a:lnTo>
                  <a:lnTo>
                    <a:pt x="4768989" y="74040"/>
                  </a:lnTo>
                  <a:lnTo>
                    <a:pt x="4763782" y="75437"/>
                  </a:lnTo>
                  <a:lnTo>
                    <a:pt x="4759337" y="78231"/>
                  </a:lnTo>
                  <a:lnTo>
                    <a:pt x="4754765" y="81025"/>
                  </a:lnTo>
                  <a:lnTo>
                    <a:pt x="4751336" y="85343"/>
                  </a:lnTo>
                  <a:lnTo>
                    <a:pt x="4749304" y="90931"/>
                  </a:lnTo>
                  <a:lnTo>
                    <a:pt x="4747145" y="96646"/>
                  </a:lnTo>
                  <a:lnTo>
                    <a:pt x="4746129" y="105028"/>
                  </a:lnTo>
                  <a:lnTo>
                    <a:pt x="4746129" y="116077"/>
                  </a:lnTo>
                  <a:lnTo>
                    <a:pt x="4746129" y="182244"/>
                  </a:lnTo>
                  <a:lnTo>
                    <a:pt x="4711204" y="182244"/>
                  </a:lnTo>
                  <a:lnTo>
                    <a:pt x="4711204" y="0"/>
                  </a:lnTo>
                  <a:close/>
                </a:path>
                <a:path w="6414134" h="236219">
                  <a:moveTo>
                    <a:pt x="4499495" y="0"/>
                  </a:moveTo>
                  <a:lnTo>
                    <a:pt x="4534420" y="0"/>
                  </a:lnTo>
                  <a:lnTo>
                    <a:pt x="4534420" y="32384"/>
                  </a:lnTo>
                  <a:lnTo>
                    <a:pt x="4499495" y="32384"/>
                  </a:lnTo>
                  <a:lnTo>
                    <a:pt x="4499495" y="0"/>
                  </a:lnTo>
                  <a:close/>
                </a:path>
                <a:path w="6414134" h="236219">
                  <a:moveTo>
                    <a:pt x="4343920" y="0"/>
                  </a:moveTo>
                  <a:lnTo>
                    <a:pt x="4378845" y="0"/>
                  </a:lnTo>
                  <a:lnTo>
                    <a:pt x="4378845" y="67055"/>
                  </a:lnTo>
                  <a:lnTo>
                    <a:pt x="4387727" y="58388"/>
                  </a:lnTo>
                  <a:lnTo>
                    <a:pt x="4397419" y="52196"/>
                  </a:lnTo>
                  <a:lnTo>
                    <a:pt x="4407920" y="48482"/>
                  </a:lnTo>
                  <a:lnTo>
                    <a:pt x="4419231" y="47243"/>
                  </a:lnTo>
                  <a:lnTo>
                    <a:pt x="4427232" y="47243"/>
                  </a:lnTo>
                  <a:lnTo>
                    <a:pt x="4434471" y="48767"/>
                  </a:lnTo>
                  <a:lnTo>
                    <a:pt x="4440948" y="51815"/>
                  </a:lnTo>
                  <a:lnTo>
                    <a:pt x="4447425" y="54737"/>
                  </a:lnTo>
                  <a:lnTo>
                    <a:pt x="4452251" y="58546"/>
                  </a:lnTo>
                  <a:lnTo>
                    <a:pt x="4455553" y="63245"/>
                  </a:lnTo>
                  <a:lnTo>
                    <a:pt x="4458855" y="67817"/>
                  </a:lnTo>
                  <a:lnTo>
                    <a:pt x="4464062" y="104775"/>
                  </a:lnTo>
                  <a:lnTo>
                    <a:pt x="4464062" y="182244"/>
                  </a:lnTo>
                  <a:lnTo>
                    <a:pt x="4429137" y="182244"/>
                  </a:lnTo>
                  <a:lnTo>
                    <a:pt x="4429137" y="112521"/>
                  </a:lnTo>
                  <a:lnTo>
                    <a:pt x="4429016" y="103092"/>
                  </a:lnTo>
                  <a:lnTo>
                    <a:pt x="4420120" y="77342"/>
                  </a:lnTo>
                  <a:lnTo>
                    <a:pt x="4416818" y="75056"/>
                  </a:lnTo>
                  <a:lnTo>
                    <a:pt x="4412627" y="74040"/>
                  </a:lnTo>
                  <a:lnTo>
                    <a:pt x="4407547" y="74040"/>
                  </a:lnTo>
                  <a:lnTo>
                    <a:pt x="4401705" y="74040"/>
                  </a:lnTo>
                  <a:lnTo>
                    <a:pt x="4396498" y="75437"/>
                  </a:lnTo>
                  <a:lnTo>
                    <a:pt x="4392053" y="78231"/>
                  </a:lnTo>
                  <a:lnTo>
                    <a:pt x="4387481" y="81025"/>
                  </a:lnTo>
                  <a:lnTo>
                    <a:pt x="4384052" y="85343"/>
                  </a:lnTo>
                  <a:lnTo>
                    <a:pt x="4382020" y="90931"/>
                  </a:lnTo>
                  <a:lnTo>
                    <a:pt x="4379861" y="96646"/>
                  </a:lnTo>
                  <a:lnTo>
                    <a:pt x="4378845" y="105028"/>
                  </a:lnTo>
                  <a:lnTo>
                    <a:pt x="4378845" y="116077"/>
                  </a:lnTo>
                  <a:lnTo>
                    <a:pt x="4378845" y="182244"/>
                  </a:lnTo>
                  <a:lnTo>
                    <a:pt x="4343920" y="182244"/>
                  </a:lnTo>
                  <a:lnTo>
                    <a:pt x="4343920" y="0"/>
                  </a:lnTo>
                  <a:close/>
                </a:path>
                <a:path w="6414134" h="236219">
                  <a:moveTo>
                    <a:pt x="3862463" y="0"/>
                  </a:moveTo>
                  <a:lnTo>
                    <a:pt x="3897388" y="0"/>
                  </a:lnTo>
                  <a:lnTo>
                    <a:pt x="3897388" y="182244"/>
                  </a:lnTo>
                  <a:lnTo>
                    <a:pt x="3862463" y="182244"/>
                  </a:lnTo>
                  <a:lnTo>
                    <a:pt x="3862463" y="0"/>
                  </a:lnTo>
                  <a:close/>
                </a:path>
                <a:path w="6414134" h="236219">
                  <a:moveTo>
                    <a:pt x="3792359" y="0"/>
                  </a:moveTo>
                  <a:lnTo>
                    <a:pt x="3827284" y="0"/>
                  </a:lnTo>
                  <a:lnTo>
                    <a:pt x="3827284" y="182244"/>
                  </a:lnTo>
                  <a:lnTo>
                    <a:pt x="3792359" y="182244"/>
                  </a:lnTo>
                  <a:lnTo>
                    <a:pt x="3792359" y="0"/>
                  </a:lnTo>
                  <a:close/>
                </a:path>
                <a:path w="6414134" h="236219">
                  <a:moveTo>
                    <a:pt x="3722255" y="0"/>
                  </a:moveTo>
                  <a:lnTo>
                    <a:pt x="3757180" y="0"/>
                  </a:lnTo>
                  <a:lnTo>
                    <a:pt x="3757180" y="32384"/>
                  </a:lnTo>
                  <a:lnTo>
                    <a:pt x="3722255" y="32384"/>
                  </a:lnTo>
                  <a:lnTo>
                    <a:pt x="3722255" y="0"/>
                  </a:lnTo>
                  <a:close/>
                </a:path>
                <a:path w="6414134" h="236219">
                  <a:moveTo>
                    <a:pt x="3361829" y="0"/>
                  </a:moveTo>
                  <a:lnTo>
                    <a:pt x="3396754" y="0"/>
                  </a:lnTo>
                  <a:lnTo>
                    <a:pt x="3396754" y="182244"/>
                  </a:lnTo>
                  <a:lnTo>
                    <a:pt x="3364369" y="182244"/>
                  </a:lnTo>
                  <a:lnTo>
                    <a:pt x="3364369" y="162813"/>
                  </a:lnTo>
                  <a:lnTo>
                    <a:pt x="3360105" y="168149"/>
                  </a:lnTo>
                  <a:lnTo>
                    <a:pt x="3330460" y="185165"/>
                  </a:lnTo>
                  <a:lnTo>
                    <a:pt x="3323094" y="185165"/>
                  </a:lnTo>
                  <a:lnTo>
                    <a:pt x="3284105" y="166877"/>
                  </a:lnTo>
                  <a:lnTo>
                    <a:pt x="3268871" y="131248"/>
                  </a:lnTo>
                  <a:lnTo>
                    <a:pt x="3267849" y="115696"/>
                  </a:lnTo>
                  <a:lnTo>
                    <a:pt x="3268845" y="99935"/>
                  </a:lnTo>
                  <a:lnTo>
                    <a:pt x="3283597" y="64769"/>
                  </a:lnTo>
                  <a:lnTo>
                    <a:pt x="3323602" y="47243"/>
                  </a:lnTo>
                  <a:lnTo>
                    <a:pt x="3334272" y="48406"/>
                  </a:lnTo>
                  <a:lnTo>
                    <a:pt x="3344192" y="51879"/>
                  </a:lnTo>
                  <a:lnTo>
                    <a:pt x="3353374" y="57638"/>
                  </a:lnTo>
                  <a:lnTo>
                    <a:pt x="3361829" y="65658"/>
                  </a:lnTo>
                  <a:lnTo>
                    <a:pt x="3361829" y="0"/>
                  </a:lnTo>
                  <a:close/>
                </a:path>
                <a:path w="6414134" h="236219">
                  <a:moveTo>
                    <a:pt x="3050171" y="0"/>
                  </a:moveTo>
                  <a:lnTo>
                    <a:pt x="3085096" y="0"/>
                  </a:lnTo>
                  <a:lnTo>
                    <a:pt x="3085096" y="32384"/>
                  </a:lnTo>
                  <a:lnTo>
                    <a:pt x="3050171" y="32384"/>
                  </a:lnTo>
                  <a:lnTo>
                    <a:pt x="3050171" y="0"/>
                  </a:lnTo>
                  <a:close/>
                </a:path>
                <a:path w="6414134" h="236219">
                  <a:moveTo>
                    <a:pt x="2553347" y="0"/>
                  </a:moveTo>
                  <a:lnTo>
                    <a:pt x="2588272" y="0"/>
                  </a:lnTo>
                  <a:lnTo>
                    <a:pt x="2588272" y="32384"/>
                  </a:lnTo>
                  <a:lnTo>
                    <a:pt x="2553347" y="32384"/>
                  </a:lnTo>
                  <a:lnTo>
                    <a:pt x="2553347" y="0"/>
                  </a:lnTo>
                  <a:close/>
                </a:path>
                <a:path w="6414134" h="236219">
                  <a:moveTo>
                    <a:pt x="2415425" y="0"/>
                  </a:moveTo>
                  <a:lnTo>
                    <a:pt x="2450350" y="0"/>
                  </a:lnTo>
                  <a:lnTo>
                    <a:pt x="2450350" y="182244"/>
                  </a:lnTo>
                  <a:lnTo>
                    <a:pt x="2417965" y="182244"/>
                  </a:lnTo>
                  <a:lnTo>
                    <a:pt x="2417965" y="162813"/>
                  </a:lnTo>
                  <a:lnTo>
                    <a:pt x="2413701" y="168149"/>
                  </a:lnTo>
                  <a:lnTo>
                    <a:pt x="2384056" y="185165"/>
                  </a:lnTo>
                  <a:lnTo>
                    <a:pt x="2376690" y="185165"/>
                  </a:lnTo>
                  <a:lnTo>
                    <a:pt x="2337701" y="166877"/>
                  </a:lnTo>
                  <a:lnTo>
                    <a:pt x="2322467" y="131248"/>
                  </a:lnTo>
                  <a:lnTo>
                    <a:pt x="2321445" y="115696"/>
                  </a:lnTo>
                  <a:lnTo>
                    <a:pt x="2322441" y="99935"/>
                  </a:lnTo>
                  <a:lnTo>
                    <a:pt x="2337193" y="64769"/>
                  </a:lnTo>
                  <a:lnTo>
                    <a:pt x="2377198" y="47243"/>
                  </a:lnTo>
                  <a:lnTo>
                    <a:pt x="2387868" y="48406"/>
                  </a:lnTo>
                  <a:lnTo>
                    <a:pt x="2397788" y="51879"/>
                  </a:lnTo>
                  <a:lnTo>
                    <a:pt x="2406970" y="57638"/>
                  </a:lnTo>
                  <a:lnTo>
                    <a:pt x="2415425" y="65658"/>
                  </a:lnTo>
                  <a:lnTo>
                    <a:pt x="2415425" y="0"/>
                  </a:lnTo>
                  <a:close/>
                </a:path>
                <a:path w="6414134" h="236219">
                  <a:moveTo>
                    <a:pt x="1608467" y="0"/>
                  </a:moveTo>
                  <a:lnTo>
                    <a:pt x="1643392" y="0"/>
                  </a:lnTo>
                  <a:lnTo>
                    <a:pt x="1643392" y="32384"/>
                  </a:lnTo>
                  <a:lnTo>
                    <a:pt x="1608467" y="32384"/>
                  </a:lnTo>
                  <a:lnTo>
                    <a:pt x="1608467" y="0"/>
                  </a:lnTo>
                  <a:close/>
                </a:path>
                <a:path w="6414134" h="236219">
                  <a:moveTo>
                    <a:pt x="568337" y="0"/>
                  </a:moveTo>
                  <a:lnTo>
                    <a:pt x="603262" y="0"/>
                  </a:lnTo>
                  <a:lnTo>
                    <a:pt x="603262" y="182244"/>
                  </a:lnTo>
                  <a:lnTo>
                    <a:pt x="570877" y="182244"/>
                  </a:lnTo>
                  <a:lnTo>
                    <a:pt x="570877" y="162813"/>
                  </a:lnTo>
                  <a:lnTo>
                    <a:pt x="566613" y="168149"/>
                  </a:lnTo>
                  <a:lnTo>
                    <a:pt x="536968" y="185165"/>
                  </a:lnTo>
                  <a:lnTo>
                    <a:pt x="529602" y="185165"/>
                  </a:lnTo>
                  <a:lnTo>
                    <a:pt x="490613" y="166877"/>
                  </a:lnTo>
                  <a:lnTo>
                    <a:pt x="475379" y="131248"/>
                  </a:lnTo>
                  <a:lnTo>
                    <a:pt x="474357" y="115696"/>
                  </a:lnTo>
                  <a:lnTo>
                    <a:pt x="475353" y="99935"/>
                  </a:lnTo>
                  <a:lnTo>
                    <a:pt x="490105" y="64769"/>
                  </a:lnTo>
                  <a:lnTo>
                    <a:pt x="530110" y="47243"/>
                  </a:lnTo>
                  <a:lnTo>
                    <a:pt x="540780" y="48406"/>
                  </a:lnTo>
                  <a:lnTo>
                    <a:pt x="550700" y="51879"/>
                  </a:lnTo>
                  <a:lnTo>
                    <a:pt x="559882" y="57638"/>
                  </a:lnTo>
                  <a:lnTo>
                    <a:pt x="568337" y="65658"/>
                  </a:lnTo>
                  <a:lnTo>
                    <a:pt x="568337" y="0"/>
                  </a:lnTo>
                  <a:close/>
                </a:path>
                <a:path w="6414134" h="236219">
                  <a:moveTo>
                    <a:pt x="256654" y="0"/>
                  </a:moveTo>
                  <a:lnTo>
                    <a:pt x="291604" y="0"/>
                  </a:lnTo>
                  <a:lnTo>
                    <a:pt x="291604" y="32384"/>
                  </a:lnTo>
                  <a:lnTo>
                    <a:pt x="256654" y="32384"/>
                  </a:lnTo>
                  <a:lnTo>
                    <a:pt x="256654" y="0"/>
                  </a:lnTo>
                  <a:close/>
                </a:path>
                <a:path w="6414134" h="236219">
                  <a:moveTo>
                    <a:pt x="0" y="0"/>
                  </a:moveTo>
                  <a:lnTo>
                    <a:pt x="37642" y="0"/>
                  </a:lnTo>
                  <a:lnTo>
                    <a:pt x="65112" y="125221"/>
                  </a:lnTo>
                  <a:lnTo>
                    <a:pt x="98412" y="0"/>
                  </a:lnTo>
                  <a:lnTo>
                    <a:pt x="142163" y="0"/>
                  </a:lnTo>
                  <a:lnTo>
                    <a:pt x="174104" y="127253"/>
                  </a:lnTo>
                  <a:lnTo>
                    <a:pt x="202056" y="0"/>
                  </a:lnTo>
                  <a:lnTo>
                    <a:pt x="239090" y="0"/>
                  </a:lnTo>
                  <a:lnTo>
                    <a:pt x="194856" y="182244"/>
                  </a:lnTo>
                  <a:lnTo>
                    <a:pt x="155828" y="182244"/>
                  </a:lnTo>
                  <a:lnTo>
                    <a:pt x="119545" y="46100"/>
                  </a:lnTo>
                  <a:lnTo>
                    <a:pt x="83375" y="182244"/>
                  </a:lnTo>
                  <a:lnTo>
                    <a:pt x="43484" y="1822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1430" y="1768475"/>
              <a:ext cx="6564998" cy="238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37357" y="1818766"/>
              <a:ext cx="4697095" cy="138430"/>
            </a:xfrm>
            <a:custGeom>
              <a:avLst/>
              <a:gdLst/>
              <a:ahLst/>
              <a:cxnLst/>
              <a:rect l="l" t="t" r="r" b="b"/>
              <a:pathLst>
                <a:path w="4697095" h="138430">
                  <a:moveTo>
                    <a:pt x="4655185" y="71628"/>
                  </a:moveTo>
                  <a:lnTo>
                    <a:pt x="4650740" y="73152"/>
                  </a:lnTo>
                  <a:lnTo>
                    <a:pt x="4643628" y="74930"/>
                  </a:lnTo>
                  <a:lnTo>
                    <a:pt x="4633976" y="76962"/>
                  </a:lnTo>
                  <a:lnTo>
                    <a:pt x="4624324" y="78994"/>
                  </a:lnTo>
                  <a:lnTo>
                    <a:pt x="4617974" y="81025"/>
                  </a:lnTo>
                  <a:lnTo>
                    <a:pt x="4614926" y="83058"/>
                  </a:lnTo>
                  <a:lnTo>
                    <a:pt x="4610354" y="86233"/>
                  </a:lnTo>
                  <a:lnTo>
                    <a:pt x="4608068" y="90424"/>
                  </a:lnTo>
                  <a:lnTo>
                    <a:pt x="4608068" y="95377"/>
                  </a:lnTo>
                  <a:lnTo>
                    <a:pt x="4608068" y="100203"/>
                  </a:lnTo>
                  <a:lnTo>
                    <a:pt x="4609973" y="104521"/>
                  </a:lnTo>
                  <a:lnTo>
                    <a:pt x="4613529" y="108077"/>
                  </a:lnTo>
                  <a:lnTo>
                    <a:pt x="4617212" y="111633"/>
                  </a:lnTo>
                  <a:lnTo>
                    <a:pt x="4621911" y="113411"/>
                  </a:lnTo>
                  <a:lnTo>
                    <a:pt x="4627499" y="113411"/>
                  </a:lnTo>
                  <a:lnTo>
                    <a:pt x="4633849" y="113411"/>
                  </a:lnTo>
                  <a:lnTo>
                    <a:pt x="4653788" y="95631"/>
                  </a:lnTo>
                  <a:lnTo>
                    <a:pt x="4654804" y="92583"/>
                  </a:lnTo>
                  <a:lnTo>
                    <a:pt x="4655185" y="86995"/>
                  </a:lnTo>
                  <a:lnTo>
                    <a:pt x="4655185" y="78612"/>
                  </a:lnTo>
                  <a:lnTo>
                    <a:pt x="4655185" y="71628"/>
                  </a:lnTo>
                  <a:close/>
                </a:path>
                <a:path w="4697095" h="138430">
                  <a:moveTo>
                    <a:pt x="3427729" y="28448"/>
                  </a:moveTo>
                  <a:lnTo>
                    <a:pt x="3418713" y="28448"/>
                  </a:lnTo>
                  <a:lnTo>
                    <a:pt x="3410966" y="32004"/>
                  </a:lnTo>
                  <a:lnTo>
                    <a:pt x="3395472" y="68961"/>
                  </a:lnTo>
                  <a:lnTo>
                    <a:pt x="3396063" y="78200"/>
                  </a:lnTo>
                  <a:lnTo>
                    <a:pt x="3418713" y="109474"/>
                  </a:lnTo>
                  <a:lnTo>
                    <a:pt x="3427729" y="109474"/>
                  </a:lnTo>
                  <a:lnTo>
                    <a:pt x="3436874" y="109474"/>
                  </a:lnTo>
                  <a:lnTo>
                    <a:pt x="3459414" y="78093"/>
                  </a:lnTo>
                  <a:lnTo>
                    <a:pt x="3459988" y="68707"/>
                  </a:lnTo>
                  <a:lnTo>
                    <a:pt x="3459414" y="59616"/>
                  </a:lnTo>
                  <a:lnTo>
                    <a:pt x="3436874" y="28448"/>
                  </a:lnTo>
                  <a:lnTo>
                    <a:pt x="3427729" y="28448"/>
                  </a:lnTo>
                  <a:close/>
                </a:path>
                <a:path w="4697095" h="138430">
                  <a:moveTo>
                    <a:pt x="1751330" y="28448"/>
                  </a:moveTo>
                  <a:lnTo>
                    <a:pt x="1742313" y="28448"/>
                  </a:lnTo>
                  <a:lnTo>
                    <a:pt x="1734566" y="32004"/>
                  </a:lnTo>
                  <a:lnTo>
                    <a:pt x="1719071" y="68961"/>
                  </a:lnTo>
                  <a:lnTo>
                    <a:pt x="1719663" y="78200"/>
                  </a:lnTo>
                  <a:lnTo>
                    <a:pt x="1742313" y="109474"/>
                  </a:lnTo>
                  <a:lnTo>
                    <a:pt x="1751330" y="109474"/>
                  </a:lnTo>
                  <a:lnTo>
                    <a:pt x="1760474" y="109474"/>
                  </a:lnTo>
                  <a:lnTo>
                    <a:pt x="1783014" y="78093"/>
                  </a:lnTo>
                  <a:lnTo>
                    <a:pt x="1783588" y="68707"/>
                  </a:lnTo>
                  <a:lnTo>
                    <a:pt x="1783014" y="59616"/>
                  </a:lnTo>
                  <a:lnTo>
                    <a:pt x="1760474" y="28448"/>
                  </a:lnTo>
                  <a:lnTo>
                    <a:pt x="1751330" y="28448"/>
                  </a:lnTo>
                  <a:close/>
                </a:path>
                <a:path w="4697095" h="138430">
                  <a:moveTo>
                    <a:pt x="32258" y="28448"/>
                  </a:moveTo>
                  <a:lnTo>
                    <a:pt x="23241" y="28448"/>
                  </a:lnTo>
                  <a:lnTo>
                    <a:pt x="15493" y="32004"/>
                  </a:lnTo>
                  <a:lnTo>
                    <a:pt x="0" y="68961"/>
                  </a:lnTo>
                  <a:lnTo>
                    <a:pt x="591" y="78200"/>
                  </a:lnTo>
                  <a:lnTo>
                    <a:pt x="23241" y="109474"/>
                  </a:lnTo>
                  <a:lnTo>
                    <a:pt x="32258" y="109474"/>
                  </a:lnTo>
                  <a:lnTo>
                    <a:pt x="41402" y="109474"/>
                  </a:lnTo>
                  <a:lnTo>
                    <a:pt x="63942" y="78093"/>
                  </a:lnTo>
                  <a:lnTo>
                    <a:pt x="64516" y="68707"/>
                  </a:lnTo>
                  <a:lnTo>
                    <a:pt x="63942" y="59616"/>
                  </a:lnTo>
                  <a:lnTo>
                    <a:pt x="41402" y="28448"/>
                  </a:lnTo>
                  <a:lnTo>
                    <a:pt x="32258" y="28448"/>
                  </a:lnTo>
                  <a:close/>
                </a:path>
                <a:path w="4697095" h="138430">
                  <a:moveTo>
                    <a:pt x="3955161" y="26797"/>
                  </a:moveTo>
                  <a:lnTo>
                    <a:pt x="3947541" y="26797"/>
                  </a:lnTo>
                  <a:lnTo>
                    <a:pt x="3941191" y="29591"/>
                  </a:lnTo>
                  <a:lnTo>
                    <a:pt x="3936238" y="35052"/>
                  </a:lnTo>
                  <a:lnTo>
                    <a:pt x="3931285" y="40640"/>
                  </a:lnTo>
                  <a:lnTo>
                    <a:pt x="3928872" y="48133"/>
                  </a:lnTo>
                  <a:lnTo>
                    <a:pt x="3928872" y="57658"/>
                  </a:lnTo>
                  <a:lnTo>
                    <a:pt x="3981069" y="57658"/>
                  </a:lnTo>
                  <a:lnTo>
                    <a:pt x="3980815" y="47625"/>
                  </a:lnTo>
                  <a:lnTo>
                    <a:pt x="3978275" y="39878"/>
                  </a:lnTo>
                  <a:lnTo>
                    <a:pt x="3973322" y="34671"/>
                  </a:lnTo>
                  <a:lnTo>
                    <a:pt x="3968242" y="29337"/>
                  </a:lnTo>
                  <a:lnTo>
                    <a:pt x="3962273" y="26797"/>
                  </a:lnTo>
                  <a:lnTo>
                    <a:pt x="3955161" y="26797"/>
                  </a:lnTo>
                  <a:close/>
                </a:path>
                <a:path w="4697095" h="138430">
                  <a:moveTo>
                    <a:pt x="3743325" y="26797"/>
                  </a:moveTo>
                  <a:lnTo>
                    <a:pt x="3735704" y="26797"/>
                  </a:lnTo>
                  <a:lnTo>
                    <a:pt x="3729354" y="29591"/>
                  </a:lnTo>
                  <a:lnTo>
                    <a:pt x="3724402" y="35052"/>
                  </a:lnTo>
                  <a:lnTo>
                    <a:pt x="3719449" y="40640"/>
                  </a:lnTo>
                  <a:lnTo>
                    <a:pt x="3717036" y="48133"/>
                  </a:lnTo>
                  <a:lnTo>
                    <a:pt x="3717036" y="57658"/>
                  </a:lnTo>
                  <a:lnTo>
                    <a:pt x="3769233" y="57658"/>
                  </a:lnTo>
                  <a:lnTo>
                    <a:pt x="3768979" y="47625"/>
                  </a:lnTo>
                  <a:lnTo>
                    <a:pt x="3766439" y="39878"/>
                  </a:lnTo>
                  <a:lnTo>
                    <a:pt x="3761486" y="34671"/>
                  </a:lnTo>
                  <a:lnTo>
                    <a:pt x="3756405" y="29337"/>
                  </a:lnTo>
                  <a:lnTo>
                    <a:pt x="3750437" y="26797"/>
                  </a:lnTo>
                  <a:lnTo>
                    <a:pt x="3743325" y="26797"/>
                  </a:lnTo>
                  <a:close/>
                </a:path>
                <a:path w="4697095" h="138430">
                  <a:moveTo>
                    <a:pt x="1216533" y="26797"/>
                  </a:moveTo>
                  <a:lnTo>
                    <a:pt x="1208278" y="26797"/>
                  </a:lnTo>
                  <a:lnTo>
                    <a:pt x="1201293" y="30099"/>
                  </a:lnTo>
                  <a:lnTo>
                    <a:pt x="1187322" y="66167"/>
                  </a:lnTo>
                  <a:lnTo>
                    <a:pt x="1187682" y="76003"/>
                  </a:lnTo>
                  <a:lnTo>
                    <a:pt x="1209595" y="109507"/>
                  </a:lnTo>
                  <a:lnTo>
                    <a:pt x="1216787" y="110362"/>
                  </a:lnTo>
                  <a:lnTo>
                    <a:pt x="1224788" y="110362"/>
                  </a:lnTo>
                  <a:lnTo>
                    <a:pt x="1245743" y="69469"/>
                  </a:lnTo>
                  <a:lnTo>
                    <a:pt x="1245221" y="58920"/>
                  </a:lnTo>
                  <a:lnTo>
                    <a:pt x="1225042" y="26797"/>
                  </a:lnTo>
                  <a:lnTo>
                    <a:pt x="1216533" y="26797"/>
                  </a:lnTo>
                  <a:close/>
                </a:path>
                <a:path w="4697095" h="138430">
                  <a:moveTo>
                    <a:pt x="574929" y="26797"/>
                  </a:moveTo>
                  <a:lnTo>
                    <a:pt x="567308" y="26797"/>
                  </a:lnTo>
                  <a:lnTo>
                    <a:pt x="560958" y="29591"/>
                  </a:lnTo>
                  <a:lnTo>
                    <a:pt x="556006" y="35052"/>
                  </a:lnTo>
                  <a:lnTo>
                    <a:pt x="551053" y="40640"/>
                  </a:lnTo>
                  <a:lnTo>
                    <a:pt x="548640" y="48133"/>
                  </a:lnTo>
                  <a:lnTo>
                    <a:pt x="548640" y="57658"/>
                  </a:lnTo>
                  <a:lnTo>
                    <a:pt x="600837" y="57658"/>
                  </a:lnTo>
                  <a:lnTo>
                    <a:pt x="600582" y="47625"/>
                  </a:lnTo>
                  <a:lnTo>
                    <a:pt x="598043" y="39878"/>
                  </a:lnTo>
                  <a:lnTo>
                    <a:pt x="593090" y="34671"/>
                  </a:lnTo>
                  <a:lnTo>
                    <a:pt x="588009" y="29337"/>
                  </a:lnTo>
                  <a:lnTo>
                    <a:pt x="582041" y="26797"/>
                  </a:lnTo>
                  <a:lnTo>
                    <a:pt x="574929" y="26797"/>
                  </a:lnTo>
                  <a:close/>
                </a:path>
                <a:path w="4697095" h="138430">
                  <a:moveTo>
                    <a:pt x="4370578" y="3048"/>
                  </a:moveTo>
                  <a:lnTo>
                    <a:pt x="4405503" y="3048"/>
                  </a:lnTo>
                  <a:lnTo>
                    <a:pt x="4405503" y="135000"/>
                  </a:lnTo>
                  <a:lnTo>
                    <a:pt x="4370578" y="135000"/>
                  </a:lnTo>
                  <a:lnTo>
                    <a:pt x="4370578" y="3048"/>
                  </a:lnTo>
                  <a:close/>
                </a:path>
                <a:path w="4697095" h="138430">
                  <a:moveTo>
                    <a:pt x="1380490" y="3048"/>
                  </a:moveTo>
                  <a:lnTo>
                    <a:pt x="1415415" y="3048"/>
                  </a:lnTo>
                  <a:lnTo>
                    <a:pt x="1415415" y="135000"/>
                  </a:lnTo>
                  <a:lnTo>
                    <a:pt x="1380490" y="135000"/>
                  </a:lnTo>
                  <a:lnTo>
                    <a:pt x="1380490" y="3048"/>
                  </a:lnTo>
                  <a:close/>
                </a:path>
                <a:path w="4697095" h="138430">
                  <a:moveTo>
                    <a:pt x="933957" y="3048"/>
                  </a:moveTo>
                  <a:lnTo>
                    <a:pt x="968882" y="3048"/>
                  </a:lnTo>
                  <a:lnTo>
                    <a:pt x="968882" y="135000"/>
                  </a:lnTo>
                  <a:lnTo>
                    <a:pt x="933957" y="135000"/>
                  </a:lnTo>
                  <a:lnTo>
                    <a:pt x="933957" y="3048"/>
                  </a:lnTo>
                  <a:close/>
                </a:path>
                <a:path w="4697095" h="138430">
                  <a:moveTo>
                    <a:pt x="714120" y="3048"/>
                  </a:moveTo>
                  <a:lnTo>
                    <a:pt x="748030" y="3048"/>
                  </a:lnTo>
                  <a:lnTo>
                    <a:pt x="772794" y="89535"/>
                  </a:lnTo>
                  <a:lnTo>
                    <a:pt x="795528" y="3048"/>
                  </a:lnTo>
                  <a:lnTo>
                    <a:pt x="829182" y="3048"/>
                  </a:lnTo>
                  <a:lnTo>
                    <a:pt x="851154" y="89535"/>
                  </a:lnTo>
                  <a:lnTo>
                    <a:pt x="876427" y="3048"/>
                  </a:lnTo>
                  <a:lnTo>
                    <a:pt x="910844" y="3048"/>
                  </a:lnTo>
                  <a:lnTo>
                    <a:pt x="868426" y="135000"/>
                  </a:lnTo>
                  <a:lnTo>
                    <a:pt x="834897" y="135000"/>
                  </a:lnTo>
                  <a:lnTo>
                    <a:pt x="812165" y="50165"/>
                  </a:lnTo>
                  <a:lnTo>
                    <a:pt x="789813" y="135000"/>
                  </a:lnTo>
                  <a:lnTo>
                    <a:pt x="755904" y="135000"/>
                  </a:lnTo>
                  <a:lnTo>
                    <a:pt x="714120" y="3048"/>
                  </a:lnTo>
                  <a:close/>
                </a:path>
                <a:path w="4697095" h="138430">
                  <a:moveTo>
                    <a:pt x="4633976" y="0"/>
                  </a:moveTo>
                  <a:lnTo>
                    <a:pt x="4676394" y="9271"/>
                  </a:lnTo>
                  <a:lnTo>
                    <a:pt x="4689475" y="50927"/>
                  </a:lnTo>
                  <a:lnTo>
                    <a:pt x="4689094" y="91567"/>
                  </a:lnTo>
                  <a:lnTo>
                    <a:pt x="4689211" y="99738"/>
                  </a:lnTo>
                  <a:lnTo>
                    <a:pt x="4697095" y="135000"/>
                  </a:lnTo>
                  <a:lnTo>
                    <a:pt x="4662551" y="135000"/>
                  </a:lnTo>
                  <a:lnTo>
                    <a:pt x="4661662" y="132715"/>
                  </a:lnTo>
                  <a:lnTo>
                    <a:pt x="4660519" y="129286"/>
                  </a:lnTo>
                  <a:lnTo>
                    <a:pt x="4659249" y="124713"/>
                  </a:lnTo>
                  <a:lnTo>
                    <a:pt x="4658614" y="122555"/>
                  </a:lnTo>
                  <a:lnTo>
                    <a:pt x="4658233" y="121285"/>
                  </a:lnTo>
                  <a:lnTo>
                    <a:pt x="4657979" y="120523"/>
                  </a:lnTo>
                  <a:lnTo>
                    <a:pt x="4652010" y="126365"/>
                  </a:lnTo>
                  <a:lnTo>
                    <a:pt x="4645660" y="130683"/>
                  </a:lnTo>
                  <a:lnTo>
                    <a:pt x="4638802" y="133604"/>
                  </a:lnTo>
                  <a:lnTo>
                    <a:pt x="4632071" y="136525"/>
                  </a:lnTo>
                  <a:lnTo>
                    <a:pt x="4624832" y="137922"/>
                  </a:lnTo>
                  <a:lnTo>
                    <a:pt x="4617085" y="137922"/>
                  </a:lnTo>
                  <a:lnTo>
                    <a:pt x="4607438" y="137231"/>
                  </a:lnTo>
                  <a:lnTo>
                    <a:pt x="4576095" y="114379"/>
                  </a:lnTo>
                  <a:lnTo>
                    <a:pt x="4573143" y="98933"/>
                  </a:lnTo>
                  <a:lnTo>
                    <a:pt x="4573143" y="91567"/>
                  </a:lnTo>
                  <a:lnTo>
                    <a:pt x="4574921" y="84836"/>
                  </a:lnTo>
                  <a:lnTo>
                    <a:pt x="4578604" y="78994"/>
                  </a:lnTo>
                  <a:lnTo>
                    <a:pt x="4582160" y="73152"/>
                  </a:lnTo>
                  <a:lnTo>
                    <a:pt x="4621276" y="57404"/>
                  </a:lnTo>
                  <a:lnTo>
                    <a:pt x="4632610" y="55163"/>
                  </a:lnTo>
                  <a:lnTo>
                    <a:pt x="4642040" y="53006"/>
                  </a:lnTo>
                  <a:lnTo>
                    <a:pt x="4649565" y="50921"/>
                  </a:lnTo>
                  <a:lnTo>
                    <a:pt x="4655185" y="48895"/>
                  </a:lnTo>
                  <a:lnTo>
                    <a:pt x="4655185" y="45338"/>
                  </a:lnTo>
                  <a:lnTo>
                    <a:pt x="4655185" y="38735"/>
                  </a:lnTo>
                  <a:lnTo>
                    <a:pt x="4653534" y="33909"/>
                  </a:lnTo>
                  <a:lnTo>
                    <a:pt x="4650232" y="30987"/>
                  </a:lnTo>
                  <a:lnTo>
                    <a:pt x="4646930" y="28194"/>
                  </a:lnTo>
                  <a:lnTo>
                    <a:pt x="4640707" y="26797"/>
                  </a:lnTo>
                  <a:lnTo>
                    <a:pt x="4631436" y="26797"/>
                  </a:lnTo>
                  <a:lnTo>
                    <a:pt x="4625213" y="26797"/>
                  </a:lnTo>
                  <a:lnTo>
                    <a:pt x="4620387" y="27940"/>
                  </a:lnTo>
                  <a:lnTo>
                    <a:pt x="4616958" y="30480"/>
                  </a:lnTo>
                  <a:lnTo>
                    <a:pt x="4613402" y="32893"/>
                  </a:lnTo>
                  <a:lnTo>
                    <a:pt x="4610608" y="37211"/>
                  </a:lnTo>
                  <a:lnTo>
                    <a:pt x="4608449" y="43307"/>
                  </a:lnTo>
                  <a:lnTo>
                    <a:pt x="4576826" y="37592"/>
                  </a:lnTo>
                  <a:lnTo>
                    <a:pt x="4602525" y="5197"/>
                  </a:lnTo>
                  <a:lnTo>
                    <a:pt x="4621905" y="573"/>
                  </a:lnTo>
                  <a:lnTo>
                    <a:pt x="4633976" y="0"/>
                  </a:lnTo>
                  <a:close/>
                </a:path>
                <a:path w="4697095" h="138430">
                  <a:moveTo>
                    <a:pt x="4496943" y="0"/>
                  </a:moveTo>
                  <a:lnTo>
                    <a:pt x="4535297" y="10413"/>
                  </a:lnTo>
                  <a:lnTo>
                    <a:pt x="4555744" y="42037"/>
                  </a:lnTo>
                  <a:lnTo>
                    <a:pt x="4521327" y="48260"/>
                  </a:lnTo>
                  <a:lnTo>
                    <a:pt x="4520184" y="41402"/>
                  </a:lnTo>
                  <a:lnTo>
                    <a:pt x="4517517" y="36195"/>
                  </a:lnTo>
                  <a:lnTo>
                    <a:pt x="4513453" y="32766"/>
                  </a:lnTo>
                  <a:lnTo>
                    <a:pt x="4509262" y="29210"/>
                  </a:lnTo>
                  <a:lnTo>
                    <a:pt x="4504055" y="27559"/>
                  </a:lnTo>
                  <a:lnTo>
                    <a:pt x="4497451" y="27559"/>
                  </a:lnTo>
                  <a:lnTo>
                    <a:pt x="4488815" y="27559"/>
                  </a:lnTo>
                  <a:lnTo>
                    <a:pt x="4481830" y="30480"/>
                  </a:lnTo>
                  <a:lnTo>
                    <a:pt x="4468876" y="66675"/>
                  </a:lnTo>
                  <a:lnTo>
                    <a:pt x="4469374" y="77533"/>
                  </a:lnTo>
                  <a:lnTo>
                    <a:pt x="4489069" y="109474"/>
                  </a:lnTo>
                  <a:lnTo>
                    <a:pt x="4497959" y="109474"/>
                  </a:lnTo>
                  <a:lnTo>
                    <a:pt x="4504563" y="109474"/>
                  </a:lnTo>
                  <a:lnTo>
                    <a:pt x="4510024" y="107696"/>
                  </a:lnTo>
                  <a:lnTo>
                    <a:pt x="4514215" y="103886"/>
                  </a:lnTo>
                  <a:lnTo>
                    <a:pt x="4518406" y="100075"/>
                  </a:lnTo>
                  <a:lnTo>
                    <a:pt x="4521454" y="93599"/>
                  </a:lnTo>
                  <a:lnTo>
                    <a:pt x="4523232" y="84455"/>
                  </a:lnTo>
                  <a:lnTo>
                    <a:pt x="4557522" y="90297"/>
                  </a:lnTo>
                  <a:lnTo>
                    <a:pt x="4536948" y="125984"/>
                  </a:lnTo>
                  <a:lnTo>
                    <a:pt x="4496308" y="137922"/>
                  </a:lnTo>
                  <a:lnTo>
                    <a:pt x="4482568" y="136798"/>
                  </a:lnTo>
                  <a:lnTo>
                    <a:pt x="4442632" y="109735"/>
                  </a:lnTo>
                  <a:lnTo>
                    <a:pt x="4432935" y="69087"/>
                  </a:lnTo>
                  <a:lnTo>
                    <a:pt x="4434026" y="53685"/>
                  </a:lnTo>
                  <a:lnTo>
                    <a:pt x="4450207" y="18287"/>
                  </a:lnTo>
                  <a:lnTo>
                    <a:pt x="4483014" y="1143"/>
                  </a:lnTo>
                  <a:lnTo>
                    <a:pt x="4496943" y="0"/>
                  </a:lnTo>
                  <a:close/>
                </a:path>
                <a:path w="4697095" h="138430">
                  <a:moveTo>
                    <a:pt x="4332478" y="0"/>
                  </a:moveTo>
                  <a:lnTo>
                    <a:pt x="4340479" y="0"/>
                  </a:lnTo>
                  <a:lnTo>
                    <a:pt x="4348099" y="2286"/>
                  </a:lnTo>
                  <a:lnTo>
                    <a:pt x="4355465" y="6604"/>
                  </a:lnTo>
                  <a:lnTo>
                    <a:pt x="4344670" y="37084"/>
                  </a:lnTo>
                  <a:lnTo>
                    <a:pt x="4338828" y="33274"/>
                  </a:lnTo>
                  <a:lnTo>
                    <a:pt x="4333367" y="31369"/>
                  </a:lnTo>
                  <a:lnTo>
                    <a:pt x="4328287" y="31369"/>
                  </a:lnTo>
                  <a:lnTo>
                    <a:pt x="4323461" y="31369"/>
                  </a:lnTo>
                  <a:lnTo>
                    <a:pt x="4319270" y="32766"/>
                  </a:lnTo>
                  <a:lnTo>
                    <a:pt x="4315841" y="35433"/>
                  </a:lnTo>
                  <a:lnTo>
                    <a:pt x="4312412" y="38100"/>
                  </a:lnTo>
                  <a:lnTo>
                    <a:pt x="4309745" y="42925"/>
                  </a:lnTo>
                  <a:lnTo>
                    <a:pt x="4304919" y="94234"/>
                  </a:lnTo>
                  <a:lnTo>
                    <a:pt x="4304919" y="135000"/>
                  </a:lnTo>
                  <a:lnTo>
                    <a:pt x="4269994" y="135000"/>
                  </a:lnTo>
                  <a:lnTo>
                    <a:pt x="4269994" y="3048"/>
                  </a:lnTo>
                  <a:lnTo>
                    <a:pt x="4302379" y="3048"/>
                  </a:lnTo>
                  <a:lnTo>
                    <a:pt x="4302379" y="21844"/>
                  </a:lnTo>
                  <a:lnTo>
                    <a:pt x="4307967" y="12954"/>
                  </a:lnTo>
                  <a:lnTo>
                    <a:pt x="4312920" y="7112"/>
                  </a:lnTo>
                  <a:lnTo>
                    <a:pt x="4317365" y="4318"/>
                  </a:lnTo>
                  <a:lnTo>
                    <a:pt x="4321810" y="1397"/>
                  </a:lnTo>
                  <a:lnTo>
                    <a:pt x="4326890" y="0"/>
                  </a:lnTo>
                  <a:lnTo>
                    <a:pt x="4332478" y="0"/>
                  </a:lnTo>
                  <a:close/>
                </a:path>
                <a:path w="4697095" h="138430">
                  <a:moveTo>
                    <a:pt x="4100703" y="0"/>
                  </a:moveTo>
                  <a:lnTo>
                    <a:pt x="4139057" y="10413"/>
                  </a:lnTo>
                  <a:lnTo>
                    <a:pt x="4159504" y="42037"/>
                  </a:lnTo>
                  <a:lnTo>
                    <a:pt x="4125087" y="48260"/>
                  </a:lnTo>
                  <a:lnTo>
                    <a:pt x="4123944" y="41402"/>
                  </a:lnTo>
                  <a:lnTo>
                    <a:pt x="4121277" y="36195"/>
                  </a:lnTo>
                  <a:lnTo>
                    <a:pt x="4117213" y="32766"/>
                  </a:lnTo>
                  <a:lnTo>
                    <a:pt x="4113022" y="29210"/>
                  </a:lnTo>
                  <a:lnTo>
                    <a:pt x="4107815" y="27559"/>
                  </a:lnTo>
                  <a:lnTo>
                    <a:pt x="4101211" y="27559"/>
                  </a:lnTo>
                  <a:lnTo>
                    <a:pt x="4092575" y="27559"/>
                  </a:lnTo>
                  <a:lnTo>
                    <a:pt x="4085590" y="30480"/>
                  </a:lnTo>
                  <a:lnTo>
                    <a:pt x="4072636" y="66675"/>
                  </a:lnTo>
                  <a:lnTo>
                    <a:pt x="4073134" y="77533"/>
                  </a:lnTo>
                  <a:lnTo>
                    <a:pt x="4092829" y="109474"/>
                  </a:lnTo>
                  <a:lnTo>
                    <a:pt x="4101719" y="109474"/>
                  </a:lnTo>
                  <a:lnTo>
                    <a:pt x="4108323" y="109474"/>
                  </a:lnTo>
                  <a:lnTo>
                    <a:pt x="4113784" y="107696"/>
                  </a:lnTo>
                  <a:lnTo>
                    <a:pt x="4117975" y="103886"/>
                  </a:lnTo>
                  <a:lnTo>
                    <a:pt x="4122166" y="100075"/>
                  </a:lnTo>
                  <a:lnTo>
                    <a:pt x="4125214" y="93599"/>
                  </a:lnTo>
                  <a:lnTo>
                    <a:pt x="4126992" y="84455"/>
                  </a:lnTo>
                  <a:lnTo>
                    <a:pt x="4161282" y="90297"/>
                  </a:lnTo>
                  <a:lnTo>
                    <a:pt x="4140708" y="125984"/>
                  </a:lnTo>
                  <a:lnTo>
                    <a:pt x="4100068" y="137922"/>
                  </a:lnTo>
                  <a:lnTo>
                    <a:pt x="4086328" y="136798"/>
                  </a:lnTo>
                  <a:lnTo>
                    <a:pt x="4046392" y="109735"/>
                  </a:lnTo>
                  <a:lnTo>
                    <a:pt x="4036695" y="69087"/>
                  </a:lnTo>
                  <a:lnTo>
                    <a:pt x="4037786" y="53685"/>
                  </a:lnTo>
                  <a:lnTo>
                    <a:pt x="4053967" y="18287"/>
                  </a:lnTo>
                  <a:lnTo>
                    <a:pt x="4086774" y="1143"/>
                  </a:lnTo>
                  <a:lnTo>
                    <a:pt x="4100703" y="0"/>
                  </a:lnTo>
                  <a:close/>
                </a:path>
                <a:path w="4697095" h="138430">
                  <a:moveTo>
                    <a:pt x="3953002" y="0"/>
                  </a:moveTo>
                  <a:lnTo>
                    <a:pt x="3990220" y="10929"/>
                  </a:lnTo>
                  <a:lnTo>
                    <a:pt x="4012041" y="44132"/>
                  </a:lnTo>
                  <a:lnTo>
                    <a:pt x="4015740" y="79121"/>
                  </a:lnTo>
                  <a:lnTo>
                    <a:pt x="3928237" y="79121"/>
                  </a:lnTo>
                  <a:lnTo>
                    <a:pt x="3928923" y="86427"/>
                  </a:lnTo>
                  <a:lnTo>
                    <a:pt x="3948811" y="111887"/>
                  </a:lnTo>
                  <a:lnTo>
                    <a:pt x="3956812" y="111887"/>
                  </a:lnTo>
                  <a:lnTo>
                    <a:pt x="3962400" y="111887"/>
                  </a:lnTo>
                  <a:lnTo>
                    <a:pt x="3979164" y="92963"/>
                  </a:lnTo>
                  <a:lnTo>
                    <a:pt x="4013962" y="98806"/>
                  </a:lnTo>
                  <a:lnTo>
                    <a:pt x="3985061" y="132349"/>
                  </a:lnTo>
                  <a:lnTo>
                    <a:pt x="3956558" y="137922"/>
                  </a:lnTo>
                  <a:lnTo>
                    <a:pt x="3940436" y="136517"/>
                  </a:lnTo>
                  <a:lnTo>
                    <a:pt x="3905504" y="115443"/>
                  </a:lnTo>
                  <a:lnTo>
                    <a:pt x="3892550" y="69977"/>
                  </a:lnTo>
                  <a:lnTo>
                    <a:pt x="3893621" y="54477"/>
                  </a:lnTo>
                  <a:lnTo>
                    <a:pt x="3909695" y="18669"/>
                  </a:lnTo>
                  <a:lnTo>
                    <a:pt x="3940448" y="1166"/>
                  </a:lnTo>
                  <a:lnTo>
                    <a:pt x="3953002" y="0"/>
                  </a:lnTo>
                  <a:close/>
                </a:path>
                <a:path w="4697095" h="138430">
                  <a:moveTo>
                    <a:pt x="3741166" y="0"/>
                  </a:moveTo>
                  <a:lnTo>
                    <a:pt x="3778384" y="10929"/>
                  </a:lnTo>
                  <a:lnTo>
                    <a:pt x="3800205" y="44132"/>
                  </a:lnTo>
                  <a:lnTo>
                    <a:pt x="3803904" y="79121"/>
                  </a:lnTo>
                  <a:lnTo>
                    <a:pt x="3716401" y="79121"/>
                  </a:lnTo>
                  <a:lnTo>
                    <a:pt x="3717087" y="86427"/>
                  </a:lnTo>
                  <a:lnTo>
                    <a:pt x="3736975" y="111887"/>
                  </a:lnTo>
                  <a:lnTo>
                    <a:pt x="3744976" y="111887"/>
                  </a:lnTo>
                  <a:lnTo>
                    <a:pt x="3750564" y="111887"/>
                  </a:lnTo>
                  <a:lnTo>
                    <a:pt x="3767328" y="92963"/>
                  </a:lnTo>
                  <a:lnTo>
                    <a:pt x="3802126" y="98806"/>
                  </a:lnTo>
                  <a:lnTo>
                    <a:pt x="3773225" y="132349"/>
                  </a:lnTo>
                  <a:lnTo>
                    <a:pt x="3744722" y="137922"/>
                  </a:lnTo>
                  <a:lnTo>
                    <a:pt x="3728600" y="136517"/>
                  </a:lnTo>
                  <a:lnTo>
                    <a:pt x="3693668" y="115443"/>
                  </a:lnTo>
                  <a:lnTo>
                    <a:pt x="3680714" y="69977"/>
                  </a:lnTo>
                  <a:lnTo>
                    <a:pt x="3681785" y="54477"/>
                  </a:lnTo>
                  <a:lnTo>
                    <a:pt x="3697858" y="18669"/>
                  </a:lnTo>
                  <a:lnTo>
                    <a:pt x="3728612" y="1166"/>
                  </a:lnTo>
                  <a:lnTo>
                    <a:pt x="3741166" y="0"/>
                  </a:lnTo>
                  <a:close/>
                </a:path>
                <a:path w="4697095" h="138430">
                  <a:moveTo>
                    <a:pt x="3584194" y="0"/>
                  </a:moveTo>
                  <a:lnTo>
                    <a:pt x="3592195" y="0"/>
                  </a:lnTo>
                  <a:lnTo>
                    <a:pt x="3599815" y="2286"/>
                  </a:lnTo>
                  <a:lnTo>
                    <a:pt x="3607180" y="6604"/>
                  </a:lnTo>
                  <a:lnTo>
                    <a:pt x="3596386" y="37084"/>
                  </a:lnTo>
                  <a:lnTo>
                    <a:pt x="3590544" y="33274"/>
                  </a:lnTo>
                  <a:lnTo>
                    <a:pt x="3585082" y="31369"/>
                  </a:lnTo>
                  <a:lnTo>
                    <a:pt x="3580003" y="31369"/>
                  </a:lnTo>
                  <a:lnTo>
                    <a:pt x="3575177" y="31369"/>
                  </a:lnTo>
                  <a:lnTo>
                    <a:pt x="3570986" y="32766"/>
                  </a:lnTo>
                  <a:lnTo>
                    <a:pt x="3556823" y="78827"/>
                  </a:lnTo>
                  <a:lnTo>
                    <a:pt x="3556634" y="94234"/>
                  </a:lnTo>
                  <a:lnTo>
                    <a:pt x="3556634" y="135000"/>
                  </a:lnTo>
                  <a:lnTo>
                    <a:pt x="3521709" y="135000"/>
                  </a:lnTo>
                  <a:lnTo>
                    <a:pt x="3521709" y="3048"/>
                  </a:lnTo>
                  <a:lnTo>
                    <a:pt x="3554095" y="3048"/>
                  </a:lnTo>
                  <a:lnTo>
                    <a:pt x="3554095" y="21844"/>
                  </a:lnTo>
                  <a:lnTo>
                    <a:pt x="3559682" y="12954"/>
                  </a:lnTo>
                  <a:lnTo>
                    <a:pt x="3564636" y="7112"/>
                  </a:lnTo>
                  <a:lnTo>
                    <a:pt x="3569080" y="4318"/>
                  </a:lnTo>
                  <a:lnTo>
                    <a:pt x="3573526" y="1397"/>
                  </a:lnTo>
                  <a:lnTo>
                    <a:pt x="3578605" y="0"/>
                  </a:lnTo>
                  <a:lnTo>
                    <a:pt x="3584194" y="0"/>
                  </a:lnTo>
                  <a:close/>
                </a:path>
                <a:path w="4697095" h="138430">
                  <a:moveTo>
                    <a:pt x="3427603" y="0"/>
                  </a:moveTo>
                  <a:lnTo>
                    <a:pt x="3466536" y="10929"/>
                  </a:lnTo>
                  <a:lnTo>
                    <a:pt x="3491103" y="41528"/>
                  </a:lnTo>
                  <a:lnTo>
                    <a:pt x="3495929" y="68580"/>
                  </a:lnTo>
                  <a:lnTo>
                    <a:pt x="3494716" y="82964"/>
                  </a:lnTo>
                  <a:lnTo>
                    <a:pt x="3476625" y="118237"/>
                  </a:lnTo>
                  <a:lnTo>
                    <a:pt x="3441906" y="136703"/>
                  </a:lnTo>
                  <a:lnTo>
                    <a:pt x="3427856" y="137922"/>
                  </a:lnTo>
                  <a:lnTo>
                    <a:pt x="3418905" y="137419"/>
                  </a:lnTo>
                  <a:lnTo>
                    <a:pt x="3378803" y="119697"/>
                  </a:lnTo>
                  <a:lnTo>
                    <a:pt x="3360203" y="78091"/>
                  </a:lnTo>
                  <a:lnTo>
                    <a:pt x="3359657" y="67183"/>
                  </a:lnTo>
                  <a:lnTo>
                    <a:pt x="3360203" y="58513"/>
                  </a:lnTo>
                  <a:lnTo>
                    <a:pt x="3378660" y="19129"/>
                  </a:lnTo>
                  <a:lnTo>
                    <a:pt x="3418197" y="545"/>
                  </a:lnTo>
                  <a:lnTo>
                    <a:pt x="342760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0961" y="1762379"/>
              <a:ext cx="1371092" cy="2034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544" y="1818766"/>
              <a:ext cx="1855470" cy="138430"/>
            </a:xfrm>
            <a:custGeom>
              <a:avLst/>
              <a:gdLst/>
              <a:ahLst/>
              <a:cxnLst/>
              <a:rect l="l" t="t" r="r" b="b"/>
              <a:pathLst>
                <a:path w="1855470" h="138430">
                  <a:moveTo>
                    <a:pt x="1787017" y="0"/>
                  </a:moveTo>
                  <a:lnTo>
                    <a:pt x="1825950" y="10929"/>
                  </a:lnTo>
                  <a:lnTo>
                    <a:pt x="1850517" y="41528"/>
                  </a:lnTo>
                  <a:lnTo>
                    <a:pt x="1855343" y="68580"/>
                  </a:lnTo>
                  <a:lnTo>
                    <a:pt x="1854130" y="82964"/>
                  </a:lnTo>
                  <a:lnTo>
                    <a:pt x="1836039" y="118237"/>
                  </a:lnTo>
                  <a:lnTo>
                    <a:pt x="1801320" y="136703"/>
                  </a:lnTo>
                  <a:lnTo>
                    <a:pt x="1787270" y="137922"/>
                  </a:lnTo>
                  <a:lnTo>
                    <a:pt x="1778319" y="137419"/>
                  </a:lnTo>
                  <a:lnTo>
                    <a:pt x="1738217" y="119697"/>
                  </a:lnTo>
                  <a:lnTo>
                    <a:pt x="1719617" y="78091"/>
                  </a:lnTo>
                  <a:lnTo>
                    <a:pt x="1719071" y="67183"/>
                  </a:lnTo>
                  <a:lnTo>
                    <a:pt x="1719617" y="58513"/>
                  </a:lnTo>
                  <a:lnTo>
                    <a:pt x="1738074" y="19129"/>
                  </a:lnTo>
                  <a:lnTo>
                    <a:pt x="1777611" y="545"/>
                  </a:lnTo>
                  <a:lnTo>
                    <a:pt x="1787017" y="0"/>
                  </a:lnTo>
                  <a:close/>
                </a:path>
                <a:path w="1855470" h="138430">
                  <a:moveTo>
                    <a:pt x="1562100" y="0"/>
                  </a:moveTo>
                  <a:lnTo>
                    <a:pt x="1569720" y="0"/>
                  </a:lnTo>
                  <a:lnTo>
                    <a:pt x="1576832" y="1397"/>
                  </a:lnTo>
                  <a:lnTo>
                    <a:pt x="1583182" y="4191"/>
                  </a:lnTo>
                  <a:lnTo>
                    <a:pt x="1589532" y="6985"/>
                  </a:lnTo>
                  <a:lnTo>
                    <a:pt x="1606422" y="42799"/>
                  </a:lnTo>
                  <a:lnTo>
                    <a:pt x="1606422" y="52959"/>
                  </a:lnTo>
                  <a:lnTo>
                    <a:pt x="1606422" y="135000"/>
                  </a:lnTo>
                  <a:lnTo>
                    <a:pt x="1571497" y="135000"/>
                  </a:lnTo>
                  <a:lnTo>
                    <a:pt x="1571497" y="67691"/>
                  </a:lnTo>
                  <a:lnTo>
                    <a:pt x="1571357" y="57900"/>
                  </a:lnTo>
                  <a:lnTo>
                    <a:pt x="1561972" y="30225"/>
                  </a:lnTo>
                  <a:lnTo>
                    <a:pt x="1558670" y="27940"/>
                  </a:lnTo>
                  <a:lnTo>
                    <a:pt x="1554607" y="26797"/>
                  </a:lnTo>
                  <a:lnTo>
                    <a:pt x="1549908" y="26797"/>
                  </a:lnTo>
                  <a:lnTo>
                    <a:pt x="1543811" y="26797"/>
                  </a:lnTo>
                  <a:lnTo>
                    <a:pt x="1521245" y="65014"/>
                  </a:lnTo>
                  <a:lnTo>
                    <a:pt x="1521079" y="75184"/>
                  </a:lnTo>
                  <a:lnTo>
                    <a:pt x="1521079" y="135000"/>
                  </a:lnTo>
                  <a:lnTo>
                    <a:pt x="1486154" y="135000"/>
                  </a:lnTo>
                  <a:lnTo>
                    <a:pt x="1486154" y="3048"/>
                  </a:lnTo>
                  <a:lnTo>
                    <a:pt x="1518539" y="3048"/>
                  </a:lnTo>
                  <a:lnTo>
                    <a:pt x="1518539" y="22352"/>
                  </a:lnTo>
                  <a:lnTo>
                    <a:pt x="1527756" y="12590"/>
                  </a:lnTo>
                  <a:lnTo>
                    <a:pt x="1538081" y="5603"/>
                  </a:lnTo>
                  <a:lnTo>
                    <a:pt x="1549525" y="1402"/>
                  </a:lnTo>
                  <a:lnTo>
                    <a:pt x="1562100" y="0"/>
                  </a:lnTo>
                  <a:close/>
                </a:path>
                <a:path w="1855470" h="138430">
                  <a:moveTo>
                    <a:pt x="1115568" y="0"/>
                  </a:moveTo>
                  <a:lnTo>
                    <a:pt x="1123188" y="0"/>
                  </a:lnTo>
                  <a:lnTo>
                    <a:pt x="1130300" y="1397"/>
                  </a:lnTo>
                  <a:lnTo>
                    <a:pt x="1136650" y="4191"/>
                  </a:lnTo>
                  <a:lnTo>
                    <a:pt x="1143000" y="6985"/>
                  </a:lnTo>
                  <a:lnTo>
                    <a:pt x="1157985" y="29463"/>
                  </a:lnTo>
                  <a:lnTo>
                    <a:pt x="1159256" y="34925"/>
                  </a:lnTo>
                  <a:lnTo>
                    <a:pt x="1159891" y="42799"/>
                  </a:lnTo>
                  <a:lnTo>
                    <a:pt x="1159891" y="52959"/>
                  </a:lnTo>
                  <a:lnTo>
                    <a:pt x="1159891" y="135000"/>
                  </a:lnTo>
                  <a:lnTo>
                    <a:pt x="1124966" y="135000"/>
                  </a:lnTo>
                  <a:lnTo>
                    <a:pt x="1124966" y="67691"/>
                  </a:lnTo>
                  <a:lnTo>
                    <a:pt x="1124825" y="57900"/>
                  </a:lnTo>
                  <a:lnTo>
                    <a:pt x="1115441" y="30225"/>
                  </a:lnTo>
                  <a:lnTo>
                    <a:pt x="1112139" y="27940"/>
                  </a:lnTo>
                  <a:lnTo>
                    <a:pt x="1108075" y="26797"/>
                  </a:lnTo>
                  <a:lnTo>
                    <a:pt x="1103376" y="26797"/>
                  </a:lnTo>
                  <a:lnTo>
                    <a:pt x="1097280" y="26797"/>
                  </a:lnTo>
                  <a:lnTo>
                    <a:pt x="1074713" y="65014"/>
                  </a:lnTo>
                  <a:lnTo>
                    <a:pt x="1074546" y="75184"/>
                  </a:lnTo>
                  <a:lnTo>
                    <a:pt x="1074546" y="135000"/>
                  </a:lnTo>
                  <a:lnTo>
                    <a:pt x="1039621" y="135000"/>
                  </a:lnTo>
                  <a:lnTo>
                    <a:pt x="1039621" y="3048"/>
                  </a:lnTo>
                  <a:lnTo>
                    <a:pt x="1072007" y="3048"/>
                  </a:lnTo>
                  <a:lnTo>
                    <a:pt x="1072007" y="22352"/>
                  </a:lnTo>
                  <a:lnTo>
                    <a:pt x="1081224" y="12590"/>
                  </a:lnTo>
                  <a:lnTo>
                    <a:pt x="1091549" y="5603"/>
                  </a:lnTo>
                  <a:lnTo>
                    <a:pt x="1102993" y="1402"/>
                  </a:lnTo>
                  <a:lnTo>
                    <a:pt x="1115568" y="0"/>
                  </a:lnTo>
                  <a:close/>
                </a:path>
                <a:path w="1855470" h="138430">
                  <a:moveTo>
                    <a:pt x="608583" y="0"/>
                  </a:moveTo>
                  <a:lnTo>
                    <a:pt x="645802" y="10929"/>
                  </a:lnTo>
                  <a:lnTo>
                    <a:pt x="667623" y="44132"/>
                  </a:lnTo>
                  <a:lnTo>
                    <a:pt x="671321" y="79121"/>
                  </a:lnTo>
                  <a:lnTo>
                    <a:pt x="583819" y="79121"/>
                  </a:lnTo>
                  <a:lnTo>
                    <a:pt x="584505" y="86427"/>
                  </a:lnTo>
                  <a:lnTo>
                    <a:pt x="604393" y="111887"/>
                  </a:lnTo>
                  <a:lnTo>
                    <a:pt x="612394" y="111887"/>
                  </a:lnTo>
                  <a:lnTo>
                    <a:pt x="617982" y="111887"/>
                  </a:lnTo>
                  <a:lnTo>
                    <a:pt x="634745" y="92963"/>
                  </a:lnTo>
                  <a:lnTo>
                    <a:pt x="669544" y="98806"/>
                  </a:lnTo>
                  <a:lnTo>
                    <a:pt x="640643" y="132349"/>
                  </a:lnTo>
                  <a:lnTo>
                    <a:pt x="612140" y="137922"/>
                  </a:lnTo>
                  <a:lnTo>
                    <a:pt x="596018" y="136517"/>
                  </a:lnTo>
                  <a:lnTo>
                    <a:pt x="561085" y="115443"/>
                  </a:lnTo>
                  <a:lnTo>
                    <a:pt x="548132" y="69977"/>
                  </a:lnTo>
                  <a:lnTo>
                    <a:pt x="549203" y="54477"/>
                  </a:lnTo>
                  <a:lnTo>
                    <a:pt x="565277" y="18669"/>
                  </a:lnTo>
                  <a:lnTo>
                    <a:pt x="596030" y="1166"/>
                  </a:lnTo>
                  <a:lnTo>
                    <a:pt x="608583" y="0"/>
                  </a:lnTo>
                  <a:close/>
                </a:path>
                <a:path w="1855470" h="138430">
                  <a:moveTo>
                    <a:pt x="67944" y="0"/>
                  </a:moveTo>
                  <a:lnTo>
                    <a:pt x="106878" y="10929"/>
                  </a:lnTo>
                  <a:lnTo>
                    <a:pt x="131444" y="41528"/>
                  </a:lnTo>
                  <a:lnTo>
                    <a:pt x="136270" y="68580"/>
                  </a:lnTo>
                  <a:lnTo>
                    <a:pt x="135058" y="82964"/>
                  </a:lnTo>
                  <a:lnTo>
                    <a:pt x="116967" y="118237"/>
                  </a:lnTo>
                  <a:lnTo>
                    <a:pt x="82248" y="136703"/>
                  </a:lnTo>
                  <a:lnTo>
                    <a:pt x="68199" y="137922"/>
                  </a:lnTo>
                  <a:lnTo>
                    <a:pt x="59247" y="137419"/>
                  </a:lnTo>
                  <a:lnTo>
                    <a:pt x="19145" y="119697"/>
                  </a:lnTo>
                  <a:lnTo>
                    <a:pt x="545" y="78091"/>
                  </a:lnTo>
                  <a:lnTo>
                    <a:pt x="0" y="67183"/>
                  </a:lnTo>
                  <a:lnTo>
                    <a:pt x="545" y="58513"/>
                  </a:lnTo>
                  <a:lnTo>
                    <a:pt x="19002" y="19129"/>
                  </a:lnTo>
                  <a:lnTo>
                    <a:pt x="58539" y="545"/>
                  </a:lnTo>
                  <a:lnTo>
                    <a:pt x="6794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2286" y="1762379"/>
              <a:ext cx="1705343" cy="254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49752" y="1768475"/>
              <a:ext cx="4646930" cy="188595"/>
            </a:xfrm>
            <a:custGeom>
              <a:avLst/>
              <a:gdLst/>
              <a:ahLst/>
              <a:cxnLst/>
              <a:rect l="l" t="t" r="r" b="b"/>
              <a:pathLst>
                <a:path w="4646930" h="188594">
                  <a:moveTo>
                    <a:pt x="4110354" y="6730"/>
                  </a:moveTo>
                  <a:lnTo>
                    <a:pt x="4110354" y="53339"/>
                  </a:lnTo>
                  <a:lnTo>
                    <a:pt x="4134230" y="53339"/>
                  </a:lnTo>
                  <a:lnTo>
                    <a:pt x="4134230" y="81152"/>
                  </a:lnTo>
                  <a:lnTo>
                    <a:pt x="4110354" y="81152"/>
                  </a:lnTo>
                  <a:lnTo>
                    <a:pt x="4110354" y="134365"/>
                  </a:lnTo>
                  <a:lnTo>
                    <a:pt x="4110354" y="145161"/>
                  </a:lnTo>
                  <a:lnTo>
                    <a:pt x="4110608" y="151384"/>
                  </a:lnTo>
                  <a:lnTo>
                    <a:pt x="4111117" y="153162"/>
                  </a:lnTo>
                  <a:lnTo>
                    <a:pt x="4111498" y="154939"/>
                  </a:lnTo>
                  <a:lnTo>
                    <a:pt x="4112641" y="156463"/>
                  </a:lnTo>
                  <a:lnTo>
                    <a:pt x="4114165" y="157607"/>
                  </a:lnTo>
                  <a:lnTo>
                    <a:pt x="4115816" y="158750"/>
                  </a:lnTo>
                  <a:lnTo>
                    <a:pt x="4117848" y="159258"/>
                  </a:lnTo>
                  <a:lnTo>
                    <a:pt x="4120133" y="159258"/>
                  </a:lnTo>
                  <a:lnTo>
                    <a:pt x="4123308" y="159258"/>
                  </a:lnTo>
                  <a:lnTo>
                    <a:pt x="4128007" y="158241"/>
                  </a:lnTo>
                  <a:lnTo>
                    <a:pt x="4134104" y="155955"/>
                  </a:lnTo>
                  <a:lnTo>
                    <a:pt x="4137152" y="183007"/>
                  </a:lnTo>
                  <a:lnTo>
                    <a:pt x="4130863" y="185320"/>
                  </a:lnTo>
                  <a:lnTo>
                    <a:pt x="4124182" y="186944"/>
                  </a:lnTo>
                  <a:lnTo>
                    <a:pt x="4117095" y="187900"/>
                  </a:lnTo>
                  <a:lnTo>
                    <a:pt x="4109593" y="188213"/>
                  </a:lnTo>
                  <a:lnTo>
                    <a:pt x="4103243" y="188213"/>
                  </a:lnTo>
                  <a:lnTo>
                    <a:pt x="4076446" y="163322"/>
                  </a:lnTo>
                  <a:lnTo>
                    <a:pt x="4075683" y="159258"/>
                  </a:lnTo>
                  <a:lnTo>
                    <a:pt x="4075429" y="151002"/>
                  </a:lnTo>
                  <a:lnTo>
                    <a:pt x="4075429" y="138684"/>
                  </a:lnTo>
                  <a:lnTo>
                    <a:pt x="4075429" y="81152"/>
                  </a:lnTo>
                  <a:lnTo>
                    <a:pt x="4059301" y="81152"/>
                  </a:lnTo>
                  <a:lnTo>
                    <a:pt x="4059301" y="53339"/>
                  </a:lnTo>
                  <a:lnTo>
                    <a:pt x="4075429" y="53339"/>
                  </a:lnTo>
                  <a:lnTo>
                    <a:pt x="4075429" y="27050"/>
                  </a:lnTo>
                  <a:lnTo>
                    <a:pt x="4110354" y="6730"/>
                  </a:lnTo>
                  <a:close/>
                </a:path>
                <a:path w="4646930" h="188594">
                  <a:moveTo>
                    <a:pt x="1530350" y="6730"/>
                  </a:moveTo>
                  <a:lnTo>
                    <a:pt x="1530350" y="53339"/>
                  </a:lnTo>
                  <a:lnTo>
                    <a:pt x="1554099" y="53339"/>
                  </a:lnTo>
                  <a:lnTo>
                    <a:pt x="1554099" y="81152"/>
                  </a:lnTo>
                  <a:lnTo>
                    <a:pt x="1530350" y="81152"/>
                  </a:lnTo>
                  <a:lnTo>
                    <a:pt x="1530350" y="134365"/>
                  </a:lnTo>
                  <a:lnTo>
                    <a:pt x="1530350" y="145161"/>
                  </a:lnTo>
                  <a:lnTo>
                    <a:pt x="1530477" y="151384"/>
                  </a:lnTo>
                  <a:lnTo>
                    <a:pt x="1530985" y="153162"/>
                  </a:lnTo>
                  <a:lnTo>
                    <a:pt x="1531366" y="154939"/>
                  </a:lnTo>
                  <a:lnTo>
                    <a:pt x="1532509" y="156463"/>
                  </a:lnTo>
                  <a:lnTo>
                    <a:pt x="1534033" y="157607"/>
                  </a:lnTo>
                  <a:lnTo>
                    <a:pt x="1535684" y="158750"/>
                  </a:lnTo>
                  <a:lnTo>
                    <a:pt x="1537716" y="159258"/>
                  </a:lnTo>
                  <a:lnTo>
                    <a:pt x="1540002" y="159258"/>
                  </a:lnTo>
                  <a:lnTo>
                    <a:pt x="1543177" y="159258"/>
                  </a:lnTo>
                  <a:lnTo>
                    <a:pt x="1547876" y="158241"/>
                  </a:lnTo>
                  <a:lnTo>
                    <a:pt x="1553972" y="155955"/>
                  </a:lnTo>
                  <a:lnTo>
                    <a:pt x="1557020" y="183007"/>
                  </a:lnTo>
                  <a:lnTo>
                    <a:pt x="1550731" y="185320"/>
                  </a:lnTo>
                  <a:lnTo>
                    <a:pt x="1544050" y="186944"/>
                  </a:lnTo>
                  <a:lnTo>
                    <a:pt x="1536963" y="187900"/>
                  </a:lnTo>
                  <a:lnTo>
                    <a:pt x="1529461" y="188213"/>
                  </a:lnTo>
                  <a:lnTo>
                    <a:pt x="1523111" y="188213"/>
                  </a:lnTo>
                  <a:lnTo>
                    <a:pt x="1501267" y="176911"/>
                  </a:lnTo>
                  <a:lnTo>
                    <a:pt x="1498854" y="173609"/>
                  </a:lnTo>
                  <a:lnTo>
                    <a:pt x="1497330" y="169037"/>
                  </a:lnTo>
                  <a:lnTo>
                    <a:pt x="1496314" y="163322"/>
                  </a:lnTo>
                  <a:lnTo>
                    <a:pt x="1495552" y="159258"/>
                  </a:lnTo>
                  <a:lnTo>
                    <a:pt x="1495298" y="151002"/>
                  </a:lnTo>
                  <a:lnTo>
                    <a:pt x="1495298" y="138684"/>
                  </a:lnTo>
                  <a:lnTo>
                    <a:pt x="1495298" y="81152"/>
                  </a:lnTo>
                  <a:lnTo>
                    <a:pt x="1479169" y="81152"/>
                  </a:lnTo>
                  <a:lnTo>
                    <a:pt x="1479169" y="53339"/>
                  </a:lnTo>
                  <a:lnTo>
                    <a:pt x="1495298" y="53339"/>
                  </a:lnTo>
                  <a:lnTo>
                    <a:pt x="1495298" y="27050"/>
                  </a:lnTo>
                  <a:lnTo>
                    <a:pt x="1530350" y="6730"/>
                  </a:lnTo>
                  <a:close/>
                </a:path>
                <a:path w="4646930" h="188594">
                  <a:moveTo>
                    <a:pt x="205994" y="6730"/>
                  </a:moveTo>
                  <a:lnTo>
                    <a:pt x="205994" y="53339"/>
                  </a:lnTo>
                  <a:lnTo>
                    <a:pt x="229743" y="53339"/>
                  </a:lnTo>
                  <a:lnTo>
                    <a:pt x="229743" y="81152"/>
                  </a:lnTo>
                  <a:lnTo>
                    <a:pt x="205994" y="81152"/>
                  </a:lnTo>
                  <a:lnTo>
                    <a:pt x="205994" y="134365"/>
                  </a:lnTo>
                  <a:lnTo>
                    <a:pt x="205994" y="145161"/>
                  </a:lnTo>
                  <a:lnTo>
                    <a:pt x="206121" y="151384"/>
                  </a:lnTo>
                  <a:lnTo>
                    <a:pt x="206629" y="153162"/>
                  </a:lnTo>
                  <a:lnTo>
                    <a:pt x="207010" y="154939"/>
                  </a:lnTo>
                  <a:lnTo>
                    <a:pt x="208153" y="156463"/>
                  </a:lnTo>
                  <a:lnTo>
                    <a:pt x="209677" y="157607"/>
                  </a:lnTo>
                  <a:lnTo>
                    <a:pt x="211328" y="158750"/>
                  </a:lnTo>
                  <a:lnTo>
                    <a:pt x="213360" y="159258"/>
                  </a:lnTo>
                  <a:lnTo>
                    <a:pt x="215646" y="159258"/>
                  </a:lnTo>
                  <a:lnTo>
                    <a:pt x="218821" y="159258"/>
                  </a:lnTo>
                  <a:lnTo>
                    <a:pt x="223520" y="158241"/>
                  </a:lnTo>
                  <a:lnTo>
                    <a:pt x="229616" y="155955"/>
                  </a:lnTo>
                  <a:lnTo>
                    <a:pt x="232664" y="183007"/>
                  </a:lnTo>
                  <a:lnTo>
                    <a:pt x="226375" y="185320"/>
                  </a:lnTo>
                  <a:lnTo>
                    <a:pt x="219694" y="186944"/>
                  </a:lnTo>
                  <a:lnTo>
                    <a:pt x="212607" y="187900"/>
                  </a:lnTo>
                  <a:lnTo>
                    <a:pt x="205105" y="188213"/>
                  </a:lnTo>
                  <a:lnTo>
                    <a:pt x="198755" y="188213"/>
                  </a:lnTo>
                  <a:lnTo>
                    <a:pt x="176911" y="176911"/>
                  </a:lnTo>
                  <a:lnTo>
                    <a:pt x="174498" y="173609"/>
                  </a:lnTo>
                  <a:lnTo>
                    <a:pt x="172974" y="169037"/>
                  </a:lnTo>
                  <a:lnTo>
                    <a:pt x="171958" y="163322"/>
                  </a:lnTo>
                  <a:lnTo>
                    <a:pt x="171196" y="159258"/>
                  </a:lnTo>
                  <a:lnTo>
                    <a:pt x="170942" y="151002"/>
                  </a:lnTo>
                  <a:lnTo>
                    <a:pt x="170942" y="138684"/>
                  </a:lnTo>
                  <a:lnTo>
                    <a:pt x="170942" y="81152"/>
                  </a:lnTo>
                  <a:lnTo>
                    <a:pt x="154813" y="81152"/>
                  </a:lnTo>
                  <a:lnTo>
                    <a:pt x="154813" y="53339"/>
                  </a:lnTo>
                  <a:lnTo>
                    <a:pt x="170942" y="53339"/>
                  </a:lnTo>
                  <a:lnTo>
                    <a:pt x="170942" y="27050"/>
                  </a:lnTo>
                  <a:lnTo>
                    <a:pt x="205994" y="6730"/>
                  </a:lnTo>
                  <a:close/>
                </a:path>
                <a:path w="4646930" h="188594">
                  <a:moveTo>
                    <a:pt x="4611751" y="3048"/>
                  </a:moveTo>
                  <a:lnTo>
                    <a:pt x="4646676" y="3048"/>
                  </a:lnTo>
                  <a:lnTo>
                    <a:pt x="4646676" y="185292"/>
                  </a:lnTo>
                  <a:lnTo>
                    <a:pt x="4611751" y="185292"/>
                  </a:lnTo>
                  <a:lnTo>
                    <a:pt x="4611751" y="3048"/>
                  </a:lnTo>
                  <a:close/>
                </a:path>
                <a:path w="4646930" h="188594">
                  <a:moveTo>
                    <a:pt x="4258183" y="3048"/>
                  </a:moveTo>
                  <a:lnTo>
                    <a:pt x="4293108" y="3048"/>
                  </a:lnTo>
                  <a:lnTo>
                    <a:pt x="4293108" y="35433"/>
                  </a:lnTo>
                  <a:lnTo>
                    <a:pt x="4258183" y="35433"/>
                  </a:lnTo>
                  <a:lnTo>
                    <a:pt x="4258183" y="3048"/>
                  </a:lnTo>
                  <a:close/>
                </a:path>
                <a:path w="4646930" h="188594">
                  <a:moveTo>
                    <a:pt x="3720211" y="3048"/>
                  </a:moveTo>
                  <a:lnTo>
                    <a:pt x="3755136" y="3048"/>
                  </a:lnTo>
                  <a:lnTo>
                    <a:pt x="3755136" y="185292"/>
                  </a:lnTo>
                  <a:lnTo>
                    <a:pt x="3720211" y="185292"/>
                  </a:lnTo>
                  <a:lnTo>
                    <a:pt x="3720211" y="3048"/>
                  </a:lnTo>
                  <a:close/>
                </a:path>
                <a:path w="4646930" h="188594">
                  <a:moveTo>
                    <a:pt x="1268095" y="3048"/>
                  </a:moveTo>
                  <a:lnTo>
                    <a:pt x="1303020" y="3048"/>
                  </a:lnTo>
                  <a:lnTo>
                    <a:pt x="1303020" y="35433"/>
                  </a:lnTo>
                  <a:lnTo>
                    <a:pt x="1268095" y="35433"/>
                  </a:lnTo>
                  <a:lnTo>
                    <a:pt x="1268095" y="3048"/>
                  </a:lnTo>
                  <a:close/>
                </a:path>
                <a:path w="4646930" h="188594">
                  <a:moveTo>
                    <a:pt x="1133221" y="3048"/>
                  </a:moveTo>
                  <a:lnTo>
                    <a:pt x="1168146" y="3048"/>
                  </a:lnTo>
                  <a:lnTo>
                    <a:pt x="1168146" y="185292"/>
                  </a:lnTo>
                  <a:lnTo>
                    <a:pt x="1135761" y="185292"/>
                  </a:lnTo>
                  <a:lnTo>
                    <a:pt x="1135761" y="165862"/>
                  </a:lnTo>
                  <a:lnTo>
                    <a:pt x="1131496" y="171197"/>
                  </a:lnTo>
                  <a:lnTo>
                    <a:pt x="1101852" y="188213"/>
                  </a:lnTo>
                  <a:lnTo>
                    <a:pt x="1094486" y="188213"/>
                  </a:lnTo>
                  <a:lnTo>
                    <a:pt x="1055497" y="169925"/>
                  </a:lnTo>
                  <a:lnTo>
                    <a:pt x="1040262" y="134296"/>
                  </a:lnTo>
                  <a:lnTo>
                    <a:pt x="1039241" y="118745"/>
                  </a:lnTo>
                  <a:lnTo>
                    <a:pt x="1040237" y="102983"/>
                  </a:lnTo>
                  <a:lnTo>
                    <a:pt x="1054989" y="67817"/>
                  </a:lnTo>
                  <a:lnTo>
                    <a:pt x="1094994" y="50291"/>
                  </a:lnTo>
                  <a:lnTo>
                    <a:pt x="1105663" y="51454"/>
                  </a:lnTo>
                  <a:lnTo>
                    <a:pt x="1115583" y="54927"/>
                  </a:lnTo>
                  <a:lnTo>
                    <a:pt x="1124765" y="60686"/>
                  </a:lnTo>
                  <a:lnTo>
                    <a:pt x="1133221" y="68707"/>
                  </a:lnTo>
                  <a:lnTo>
                    <a:pt x="1133221" y="3048"/>
                  </a:lnTo>
                  <a:close/>
                </a:path>
                <a:path w="4646930" h="188594">
                  <a:moveTo>
                    <a:pt x="821563" y="3048"/>
                  </a:moveTo>
                  <a:lnTo>
                    <a:pt x="856488" y="3048"/>
                  </a:lnTo>
                  <a:lnTo>
                    <a:pt x="856488" y="35433"/>
                  </a:lnTo>
                  <a:lnTo>
                    <a:pt x="821563" y="35433"/>
                  </a:lnTo>
                  <a:lnTo>
                    <a:pt x="821563" y="3048"/>
                  </a:lnTo>
                  <a:close/>
                </a:path>
                <a:path w="4646930" h="188594">
                  <a:moveTo>
                    <a:pt x="254508" y="3048"/>
                  </a:moveTo>
                  <a:lnTo>
                    <a:pt x="289433" y="3048"/>
                  </a:lnTo>
                  <a:lnTo>
                    <a:pt x="289433" y="70103"/>
                  </a:lnTo>
                  <a:lnTo>
                    <a:pt x="298315" y="61436"/>
                  </a:lnTo>
                  <a:lnTo>
                    <a:pt x="308006" y="55244"/>
                  </a:lnTo>
                  <a:lnTo>
                    <a:pt x="318508" y="51530"/>
                  </a:lnTo>
                  <a:lnTo>
                    <a:pt x="329819" y="50291"/>
                  </a:lnTo>
                  <a:lnTo>
                    <a:pt x="337820" y="50291"/>
                  </a:lnTo>
                  <a:lnTo>
                    <a:pt x="345059" y="51815"/>
                  </a:lnTo>
                  <a:lnTo>
                    <a:pt x="351536" y="54863"/>
                  </a:lnTo>
                  <a:lnTo>
                    <a:pt x="358013" y="57785"/>
                  </a:lnTo>
                  <a:lnTo>
                    <a:pt x="362839" y="61595"/>
                  </a:lnTo>
                  <a:lnTo>
                    <a:pt x="366141" y="66294"/>
                  </a:lnTo>
                  <a:lnTo>
                    <a:pt x="369443" y="70865"/>
                  </a:lnTo>
                  <a:lnTo>
                    <a:pt x="374650" y="107823"/>
                  </a:lnTo>
                  <a:lnTo>
                    <a:pt x="374650" y="185292"/>
                  </a:lnTo>
                  <a:lnTo>
                    <a:pt x="339725" y="185292"/>
                  </a:lnTo>
                  <a:lnTo>
                    <a:pt x="339725" y="115570"/>
                  </a:lnTo>
                  <a:lnTo>
                    <a:pt x="339603" y="106140"/>
                  </a:lnTo>
                  <a:lnTo>
                    <a:pt x="330708" y="80390"/>
                  </a:lnTo>
                  <a:lnTo>
                    <a:pt x="327406" y="78104"/>
                  </a:lnTo>
                  <a:lnTo>
                    <a:pt x="323215" y="77088"/>
                  </a:lnTo>
                  <a:lnTo>
                    <a:pt x="318135" y="77088"/>
                  </a:lnTo>
                  <a:lnTo>
                    <a:pt x="312293" y="77088"/>
                  </a:lnTo>
                  <a:lnTo>
                    <a:pt x="307086" y="78486"/>
                  </a:lnTo>
                  <a:lnTo>
                    <a:pt x="302641" y="81279"/>
                  </a:lnTo>
                  <a:lnTo>
                    <a:pt x="298069" y="84074"/>
                  </a:lnTo>
                  <a:lnTo>
                    <a:pt x="294640" y="88391"/>
                  </a:lnTo>
                  <a:lnTo>
                    <a:pt x="292608" y="93979"/>
                  </a:lnTo>
                  <a:lnTo>
                    <a:pt x="290449" y="99695"/>
                  </a:lnTo>
                  <a:lnTo>
                    <a:pt x="289433" y="108076"/>
                  </a:lnTo>
                  <a:lnTo>
                    <a:pt x="289433" y="119125"/>
                  </a:lnTo>
                  <a:lnTo>
                    <a:pt x="289433" y="185292"/>
                  </a:lnTo>
                  <a:lnTo>
                    <a:pt x="254508" y="185292"/>
                  </a:lnTo>
                  <a:lnTo>
                    <a:pt x="254508" y="3048"/>
                  </a:lnTo>
                  <a:close/>
                </a:path>
                <a:path w="4646930" h="188594">
                  <a:moveTo>
                    <a:pt x="60071" y="0"/>
                  </a:moveTo>
                  <a:lnTo>
                    <a:pt x="67474" y="283"/>
                  </a:lnTo>
                  <a:lnTo>
                    <a:pt x="74818" y="1127"/>
                  </a:lnTo>
                  <a:lnTo>
                    <a:pt x="82091" y="2518"/>
                  </a:lnTo>
                  <a:lnTo>
                    <a:pt x="89281" y="4445"/>
                  </a:lnTo>
                  <a:lnTo>
                    <a:pt x="84582" y="28828"/>
                  </a:lnTo>
                  <a:lnTo>
                    <a:pt x="78994" y="27559"/>
                  </a:lnTo>
                  <a:lnTo>
                    <a:pt x="73660" y="26797"/>
                  </a:lnTo>
                  <a:lnTo>
                    <a:pt x="68580" y="26797"/>
                  </a:lnTo>
                  <a:lnTo>
                    <a:pt x="63500" y="26797"/>
                  </a:lnTo>
                  <a:lnTo>
                    <a:pt x="59817" y="28066"/>
                  </a:lnTo>
                  <a:lnTo>
                    <a:pt x="57658" y="30352"/>
                  </a:lnTo>
                  <a:lnTo>
                    <a:pt x="55499" y="32765"/>
                  </a:lnTo>
                  <a:lnTo>
                    <a:pt x="54356" y="37337"/>
                  </a:lnTo>
                  <a:lnTo>
                    <a:pt x="54356" y="43941"/>
                  </a:lnTo>
                  <a:lnTo>
                    <a:pt x="54356" y="53339"/>
                  </a:lnTo>
                  <a:lnTo>
                    <a:pt x="80518" y="53339"/>
                  </a:lnTo>
                  <a:lnTo>
                    <a:pt x="80518" y="80772"/>
                  </a:lnTo>
                  <a:lnTo>
                    <a:pt x="54356" y="80772"/>
                  </a:lnTo>
                  <a:lnTo>
                    <a:pt x="54356" y="185292"/>
                  </a:lnTo>
                  <a:lnTo>
                    <a:pt x="19431" y="185292"/>
                  </a:lnTo>
                  <a:lnTo>
                    <a:pt x="19431" y="80772"/>
                  </a:lnTo>
                  <a:lnTo>
                    <a:pt x="0" y="80772"/>
                  </a:lnTo>
                  <a:lnTo>
                    <a:pt x="0" y="53339"/>
                  </a:lnTo>
                  <a:lnTo>
                    <a:pt x="19431" y="53339"/>
                  </a:lnTo>
                  <a:lnTo>
                    <a:pt x="19431" y="43434"/>
                  </a:lnTo>
                  <a:lnTo>
                    <a:pt x="19431" y="32258"/>
                  </a:lnTo>
                  <a:lnTo>
                    <a:pt x="20574" y="24002"/>
                  </a:lnTo>
                  <a:lnTo>
                    <a:pt x="22987" y="18541"/>
                  </a:lnTo>
                  <a:lnTo>
                    <a:pt x="25400" y="13080"/>
                  </a:lnTo>
                  <a:lnTo>
                    <a:pt x="29718" y="8636"/>
                  </a:lnTo>
                  <a:lnTo>
                    <a:pt x="36068" y="5207"/>
                  </a:lnTo>
                  <a:lnTo>
                    <a:pt x="42418" y="1777"/>
                  </a:lnTo>
                  <a:lnTo>
                    <a:pt x="50419" y="0"/>
                  </a:lnTo>
                  <a:lnTo>
                    <a:pt x="600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2477" y="2062606"/>
              <a:ext cx="857427" cy="18859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2477" y="2062606"/>
              <a:ext cx="857885" cy="188595"/>
            </a:xfrm>
            <a:custGeom>
              <a:avLst/>
              <a:gdLst/>
              <a:ahLst/>
              <a:cxnLst/>
              <a:rect l="l" t="t" r="r" b="b"/>
              <a:pathLst>
                <a:path w="857885" h="188594">
                  <a:moveTo>
                    <a:pt x="822502" y="100075"/>
                  </a:moveTo>
                  <a:lnTo>
                    <a:pt x="857427" y="100075"/>
                  </a:lnTo>
                  <a:lnTo>
                    <a:pt x="857427" y="135000"/>
                  </a:lnTo>
                  <a:lnTo>
                    <a:pt x="822502" y="135000"/>
                  </a:lnTo>
                  <a:lnTo>
                    <a:pt x="822502" y="100075"/>
                  </a:lnTo>
                  <a:close/>
                </a:path>
                <a:path w="857885" h="188594">
                  <a:moveTo>
                    <a:pt x="604951" y="26796"/>
                  </a:moveTo>
                  <a:lnTo>
                    <a:pt x="596569" y="26796"/>
                  </a:lnTo>
                  <a:lnTo>
                    <a:pt x="589711" y="29971"/>
                  </a:lnTo>
                  <a:lnTo>
                    <a:pt x="576122" y="66293"/>
                  </a:lnTo>
                  <a:lnTo>
                    <a:pt x="576624" y="76078"/>
                  </a:lnTo>
                  <a:lnTo>
                    <a:pt x="596442" y="106806"/>
                  </a:lnTo>
                  <a:lnTo>
                    <a:pt x="604316" y="106806"/>
                  </a:lnTo>
                  <a:lnTo>
                    <a:pt x="612825" y="106806"/>
                  </a:lnTo>
                  <a:lnTo>
                    <a:pt x="634796" y="67182"/>
                  </a:lnTo>
                  <a:lnTo>
                    <a:pt x="634270" y="57562"/>
                  </a:lnTo>
                  <a:lnTo>
                    <a:pt x="613587" y="26796"/>
                  </a:lnTo>
                  <a:lnTo>
                    <a:pt x="604951" y="26796"/>
                  </a:lnTo>
                  <a:close/>
                </a:path>
                <a:path w="857885" h="188594">
                  <a:moveTo>
                    <a:pt x="359841" y="26796"/>
                  </a:moveTo>
                  <a:lnTo>
                    <a:pt x="352221" y="26796"/>
                  </a:lnTo>
                  <a:lnTo>
                    <a:pt x="345897" y="29590"/>
                  </a:lnTo>
                  <a:lnTo>
                    <a:pt x="340918" y="35051"/>
                  </a:lnTo>
                  <a:lnTo>
                    <a:pt x="335953" y="40639"/>
                  </a:lnTo>
                  <a:lnTo>
                    <a:pt x="333514" y="48132"/>
                  </a:lnTo>
                  <a:lnTo>
                    <a:pt x="333590" y="57657"/>
                  </a:lnTo>
                  <a:lnTo>
                    <a:pt x="385749" y="57657"/>
                  </a:lnTo>
                  <a:lnTo>
                    <a:pt x="385495" y="47625"/>
                  </a:lnTo>
                  <a:lnTo>
                    <a:pt x="382955" y="39877"/>
                  </a:lnTo>
                  <a:lnTo>
                    <a:pt x="378002" y="34670"/>
                  </a:lnTo>
                  <a:lnTo>
                    <a:pt x="372922" y="29337"/>
                  </a:lnTo>
                  <a:lnTo>
                    <a:pt x="366953" y="26796"/>
                  </a:lnTo>
                  <a:lnTo>
                    <a:pt x="359841" y="26796"/>
                  </a:lnTo>
                  <a:close/>
                </a:path>
                <a:path w="857885" h="188594">
                  <a:moveTo>
                    <a:pt x="62636" y="26796"/>
                  </a:moveTo>
                  <a:lnTo>
                    <a:pt x="55016" y="26796"/>
                  </a:lnTo>
                  <a:lnTo>
                    <a:pt x="48717" y="29590"/>
                  </a:lnTo>
                  <a:lnTo>
                    <a:pt x="43738" y="35051"/>
                  </a:lnTo>
                  <a:lnTo>
                    <a:pt x="38773" y="40639"/>
                  </a:lnTo>
                  <a:lnTo>
                    <a:pt x="36334" y="48132"/>
                  </a:lnTo>
                  <a:lnTo>
                    <a:pt x="36410" y="57657"/>
                  </a:lnTo>
                  <a:lnTo>
                    <a:pt x="88607" y="57657"/>
                  </a:lnTo>
                  <a:lnTo>
                    <a:pt x="88353" y="47625"/>
                  </a:lnTo>
                  <a:lnTo>
                    <a:pt x="85750" y="39877"/>
                  </a:lnTo>
                  <a:lnTo>
                    <a:pt x="80772" y="34670"/>
                  </a:lnTo>
                  <a:lnTo>
                    <a:pt x="75806" y="29337"/>
                  </a:lnTo>
                  <a:lnTo>
                    <a:pt x="69761" y="26796"/>
                  </a:lnTo>
                  <a:lnTo>
                    <a:pt x="62636" y="26796"/>
                  </a:lnTo>
                  <a:close/>
                </a:path>
                <a:path w="857885" h="188594">
                  <a:moveTo>
                    <a:pt x="687120" y="3047"/>
                  </a:moveTo>
                  <a:lnTo>
                    <a:pt x="724204" y="3047"/>
                  </a:lnTo>
                  <a:lnTo>
                    <a:pt x="755827" y="96773"/>
                  </a:lnTo>
                  <a:lnTo>
                    <a:pt x="786561" y="3047"/>
                  </a:lnTo>
                  <a:lnTo>
                    <a:pt x="822756" y="3047"/>
                  </a:lnTo>
                  <a:lnTo>
                    <a:pt x="776147" y="130047"/>
                  </a:lnTo>
                  <a:lnTo>
                    <a:pt x="767892" y="153034"/>
                  </a:lnTo>
                  <a:lnTo>
                    <a:pt x="749477" y="180593"/>
                  </a:lnTo>
                  <a:lnTo>
                    <a:pt x="745921" y="183133"/>
                  </a:lnTo>
                  <a:lnTo>
                    <a:pt x="741476" y="185038"/>
                  </a:lnTo>
                  <a:lnTo>
                    <a:pt x="736269" y="186435"/>
                  </a:lnTo>
                  <a:lnTo>
                    <a:pt x="730935" y="187832"/>
                  </a:lnTo>
                  <a:lnTo>
                    <a:pt x="724966" y="188594"/>
                  </a:lnTo>
                  <a:lnTo>
                    <a:pt x="718362" y="188594"/>
                  </a:lnTo>
                  <a:lnTo>
                    <a:pt x="711631" y="188594"/>
                  </a:lnTo>
                  <a:lnTo>
                    <a:pt x="705154" y="187832"/>
                  </a:lnTo>
                  <a:lnTo>
                    <a:pt x="698677" y="186435"/>
                  </a:lnTo>
                  <a:lnTo>
                    <a:pt x="695502" y="159130"/>
                  </a:lnTo>
                  <a:lnTo>
                    <a:pt x="700963" y="160146"/>
                  </a:lnTo>
                  <a:lnTo>
                    <a:pt x="705916" y="160781"/>
                  </a:lnTo>
                  <a:lnTo>
                    <a:pt x="710361" y="160781"/>
                  </a:lnTo>
                  <a:lnTo>
                    <a:pt x="718489" y="160781"/>
                  </a:lnTo>
                  <a:lnTo>
                    <a:pt x="724458" y="158368"/>
                  </a:lnTo>
                  <a:lnTo>
                    <a:pt x="728395" y="153542"/>
                  </a:lnTo>
                  <a:lnTo>
                    <a:pt x="732205" y="148843"/>
                  </a:lnTo>
                  <a:lnTo>
                    <a:pt x="735253" y="142747"/>
                  </a:lnTo>
                  <a:lnTo>
                    <a:pt x="737285" y="135381"/>
                  </a:lnTo>
                  <a:lnTo>
                    <a:pt x="687120" y="3047"/>
                  </a:lnTo>
                  <a:close/>
                </a:path>
                <a:path w="857885" h="188594">
                  <a:moveTo>
                    <a:pt x="596061" y="0"/>
                  </a:moveTo>
                  <a:lnTo>
                    <a:pt x="607729" y="1355"/>
                  </a:lnTo>
                  <a:lnTo>
                    <a:pt x="618350" y="5413"/>
                  </a:lnTo>
                  <a:lnTo>
                    <a:pt x="627922" y="12162"/>
                  </a:lnTo>
                  <a:lnTo>
                    <a:pt x="636447" y="21589"/>
                  </a:lnTo>
                  <a:lnTo>
                    <a:pt x="636447" y="3047"/>
                  </a:lnTo>
                  <a:lnTo>
                    <a:pt x="669086" y="3047"/>
                  </a:lnTo>
                  <a:lnTo>
                    <a:pt x="669086" y="121412"/>
                  </a:lnTo>
                  <a:lnTo>
                    <a:pt x="662609" y="164083"/>
                  </a:lnTo>
                  <a:lnTo>
                    <a:pt x="654354" y="174497"/>
                  </a:lnTo>
                  <a:lnTo>
                    <a:pt x="649782" y="178942"/>
                  </a:lnTo>
                  <a:lnTo>
                    <a:pt x="606475" y="188594"/>
                  </a:lnTo>
                  <a:lnTo>
                    <a:pt x="590926" y="187878"/>
                  </a:lnTo>
                  <a:lnTo>
                    <a:pt x="552683" y="170922"/>
                  </a:lnTo>
                  <a:lnTo>
                    <a:pt x="544753" y="147954"/>
                  </a:lnTo>
                  <a:lnTo>
                    <a:pt x="544753" y="146812"/>
                  </a:lnTo>
                  <a:lnTo>
                    <a:pt x="544880" y="145414"/>
                  </a:lnTo>
                  <a:lnTo>
                    <a:pt x="544880" y="143637"/>
                  </a:lnTo>
                  <a:lnTo>
                    <a:pt x="584885" y="148589"/>
                  </a:lnTo>
                  <a:lnTo>
                    <a:pt x="585520" y="153162"/>
                  </a:lnTo>
                  <a:lnTo>
                    <a:pt x="587044" y="156337"/>
                  </a:lnTo>
                  <a:lnTo>
                    <a:pt x="589457" y="158114"/>
                  </a:lnTo>
                  <a:lnTo>
                    <a:pt x="592759" y="160654"/>
                  </a:lnTo>
                  <a:lnTo>
                    <a:pt x="597966" y="161797"/>
                  </a:lnTo>
                  <a:lnTo>
                    <a:pt x="605078" y="161797"/>
                  </a:lnTo>
                  <a:lnTo>
                    <a:pt x="614222" y="161797"/>
                  </a:lnTo>
                  <a:lnTo>
                    <a:pt x="621080" y="160527"/>
                  </a:lnTo>
                  <a:lnTo>
                    <a:pt x="625525" y="157733"/>
                  </a:lnTo>
                  <a:lnTo>
                    <a:pt x="628700" y="155955"/>
                  </a:lnTo>
                  <a:lnTo>
                    <a:pt x="630986" y="153034"/>
                  </a:lnTo>
                  <a:lnTo>
                    <a:pt x="632510" y="148970"/>
                  </a:lnTo>
                  <a:lnTo>
                    <a:pt x="633653" y="146050"/>
                  </a:lnTo>
                  <a:lnTo>
                    <a:pt x="634161" y="140715"/>
                  </a:lnTo>
                  <a:lnTo>
                    <a:pt x="634161" y="132841"/>
                  </a:lnTo>
                  <a:lnTo>
                    <a:pt x="634161" y="113664"/>
                  </a:lnTo>
                  <a:lnTo>
                    <a:pt x="625829" y="122999"/>
                  </a:lnTo>
                  <a:lnTo>
                    <a:pt x="616461" y="129666"/>
                  </a:lnTo>
                  <a:lnTo>
                    <a:pt x="606069" y="133667"/>
                  </a:lnTo>
                  <a:lnTo>
                    <a:pt x="594664" y="135000"/>
                  </a:lnTo>
                  <a:lnTo>
                    <a:pt x="582040" y="133596"/>
                  </a:lnTo>
                  <a:lnTo>
                    <a:pt x="547166" y="103098"/>
                  </a:lnTo>
                  <a:lnTo>
                    <a:pt x="540308" y="68325"/>
                  </a:lnTo>
                  <a:lnTo>
                    <a:pt x="541308" y="52655"/>
                  </a:lnTo>
                  <a:lnTo>
                    <a:pt x="556310" y="17525"/>
                  </a:lnTo>
                  <a:lnTo>
                    <a:pt x="584653" y="1095"/>
                  </a:lnTo>
                  <a:lnTo>
                    <a:pt x="596061" y="0"/>
                  </a:lnTo>
                  <a:close/>
                </a:path>
                <a:path w="857885" h="188594">
                  <a:moveTo>
                    <a:pt x="510082" y="0"/>
                  </a:moveTo>
                  <a:lnTo>
                    <a:pt x="518083" y="0"/>
                  </a:lnTo>
                  <a:lnTo>
                    <a:pt x="525703" y="2285"/>
                  </a:lnTo>
                  <a:lnTo>
                    <a:pt x="533069" y="6603"/>
                  </a:lnTo>
                  <a:lnTo>
                    <a:pt x="522274" y="37083"/>
                  </a:lnTo>
                  <a:lnTo>
                    <a:pt x="516432" y="33273"/>
                  </a:lnTo>
                  <a:lnTo>
                    <a:pt x="510971" y="31368"/>
                  </a:lnTo>
                  <a:lnTo>
                    <a:pt x="505891" y="31368"/>
                  </a:lnTo>
                  <a:lnTo>
                    <a:pt x="501065" y="31368"/>
                  </a:lnTo>
                  <a:lnTo>
                    <a:pt x="496874" y="32765"/>
                  </a:lnTo>
                  <a:lnTo>
                    <a:pt x="482712" y="78827"/>
                  </a:lnTo>
                  <a:lnTo>
                    <a:pt x="482523" y="94233"/>
                  </a:lnTo>
                  <a:lnTo>
                    <a:pt x="482523" y="135000"/>
                  </a:lnTo>
                  <a:lnTo>
                    <a:pt x="447598" y="135000"/>
                  </a:lnTo>
                  <a:lnTo>
                    <a:pt x="447598" y="3047"/>
                  </a:lnTo>
                  <a:lnTo>
                    <a:pt x="479983" y="3047"/>
                  </a:lnTo>
                  <a:lnTo>
                    <a:pt x="479983" y="21843"/>
                  </a:lnTo>
                  <a:lnTo>
                    <a:pt x="485571" y="12953"/>
                  </a:lnTo>
                  <a:lnTo>
                    <a:pt x="490651" y="7112"/>
                  </a:lnTo>
                  <a:lnTo>
                    <a:pt x="494969" y="4317"/>
                  </a:lnTo>
                  <a:lnTo>
                    <a:pt x="499414" y="1396"/>
                  </a:lnTo>
                  <a:lnTo>
                    <a:pt x="504494" y="0"/>
                  </a:lnTo>
                  <a:lnTo>
                    <a:pt x="510082" y="0"/>
                  </a:lnTo>
                  <a:close/>
                </a:path>
                <a:path w="857885" h="188594">
                  <a:moveTo>
                    <a:pt x="357682" y="0"/>
                  </a:moveTo>
                  <a:lnTo>
                    <a:pt x="394901" y="10929"/>
                  </a:lnTo>
                  <a:lnTo>
                    <a:pt x="416721" y="44132"/>
                  </a:lnTo>
                  <a:lnTo>
                    <a:pt x="420420" y="79120"/>
                  </a:lnTo>
                  <a:lnTo>
                    <a:pt x="332968" y="79120"/>
                  </a:lnTo>
                  <a:lnTo>
                    <a:pt x="333640" y="86427"/>
                  </a:lnTo>
                  <a:lnTo>
                    <a:pt x="353491" y="111887"/>
                  </a:lnTo>
                  <a:lnTo>
                    <a:pt x="361492" y="111887"/>
                  </a:lnTo>
                  <a:lnTo>
                    <a:pt x="367080" y="111887"/>
                  </a:lnTo>
                  <a:lnTo>
                    <a:pt x="383844" y="92963"/>
                  </a:lnTo>
                  <a:lnTo>
                    <a:pt x="418642" y="98805"/>
                  </a:lnTo>
                  <a:lnTo>
                    <a:pt x="389742" y="132349"/>
                  </a:lnTo>
                  <a:lnTo>
                    <a:pt x="361238" y="137921"/>
                  </a:lnTo>
                  <a:lnTo>
                    <a:pt x="345109" y="136517"/>
                  </a:lnTo>
                  <a:lnTo>
                    <a:pt x="310222" y="115442"/>
                  </a:lnTo>
                  <a:lnTo>
                    <a:pt x="297180" y="69976"/>
                  </a:lnTo>
                  <a:lnTo>
                    <a:pt x="298251" y="54477"/>
                  </a:lnTo>
                  <a:lnTo>
                    <a:pt x="314325" y="18668"/>
                  </a:lnTo>
                  <a:lnTo>
                    <a:pt x="345150" y="1166"/>
                  </a:lnTo>
                  <a:lnTo>
                    <a:pt x="357682" y="0"/>
                  </a:lnTo>
                  <a:close/>
                </a:path>
                <a:path w="857885" h="188594">
                  <a:moveTo>
                    <a:pt x="227609" y="0"/>
                  </a:moveTo>
                  <a:lnTo>
                    <a:pt x="235305" y="0"/>
                  </a:lnTo>
                  <a:lnTo>
                    <a:pt x="242354" y="1396"/>
                  </a:lnTo>
                  <a:lnTo>
                    <a:pt x="248729" y="4190"/>
                  </a:lnTo>
                  <a:lnTo>
                    <a:pt x="255104" y="6984"/>
                  </a:lnTo>
                  <a:lnTo>
                    <a:pt x="270040" y="29463"/>
                  </a:lnTo>
                  <a:lnTo>
                    <a:pt x="271322" y="34925"/>
                  </a:lnTo>
                  <a:lnTo>
                    <a:pt x="271970" y="42798"/>
                  </a:lnTo>
                  <a:lnTo>
                    <a:pt x="271970" y="52958"/>
                  </a:lnTo>
                  <a:lnTo>
                    <a:pt x="271970" y="135000"/>
                  </a:lnTo>
                  <a:lnTo>
                    <a:pt x="237045" y="135000"/>
                  </a:lnTo>
                  <a:lnTo>
                    <a:pt x="237045" y="67690"/>
                  </a:lnTo>
                  <a:lnTo>
                    <a:pt x="236906" y="57900"/>
                  </a:lnTo>
                  <a:lnTo>
                    <a:pt x="220141" y="26796"/>
                  </a:lnTo>
                  <a:lnTo>
                    <a:pt x="215430" y="26796"/>
                  </a:lnTo>
                  <a:lnTo>
                    <a:pt x="209372" y="26796"/>
                  </a:lnTo>
                  <a:lnTo>
                    <a:pt x="203949" y="28447"/>
                  </a:lnTo>
                  <a:lnTo>
                    <a:pt x="199148" y="31750"/>
                  </a:lnTo>
                  <a:lnTo>
                    <a:pt x="194335" y="35051"/>
                  </a:lnTo>
                  <a:lnTo>
                    <a:pt x="186588" y="75183"/>
                  </a:lnTo>
                  <a:lnTo>
                    <a:pt x="186588" y="135000"/>
                  </a:lnTo>
                  <a:lnTo>
                    <a:pt x="151676" y="135000"/>
                  </a:lnTo>
                  <a:lnTo>
                    <a:pt x="151676" y="3047"/>
                  </a:lnTo>
                  <a:lnTo>
                    <a:pt x="184111" y="3047"/>
                  </a:lnTo>
                  <a:lnTo>
                    <a:pt x="184111" y="22351"/>
                  </a:lnTo>
                  <a:lnTo>
                    <a:pt x="193308" y="12590"/>
                  </a:lnTo>
                  <a:lnTo>
                    <a:pt x="203622" y="5603"/>
                  </a:lnTo>
                  <a:lnTo>
                    <a:pt x="215055" y="1402"/>
                  </a:lnTo>
                  <a:lnTo>
                    <a:pt x="227609" y="0"/>
                  </a:lnTo>
                  <a:close/>
                </a:path>
                <a:path w="857885" h="188594">
                  <a:moveTo>
                    <a:pt x="60515" y="0"/>
                  </a:moveTo>
                  <a:lnTo>
                    <a:pt x="97705" y="10929"/>
                  </a:lnTo>
                  <a:lnTo>
                    <a:pt x="119581" y="44132"/>
                  </a:lnTo>
                  <a:lnTo>
                    <a:pt x="123278" y="79120"/>
                  </a:lnTo>
                  <a:lnTo>
                    <a:pt x="35788" y="79120"/>
                  </a:lnTo>
                  <a:lnTo>
                    <a:pt x="36460" y="86427"/>
                  </a:lnTo>
                  <a:lnTo>
                    <a:pt x="56337" y="111887"/>
                  </a:lnTo>
                  <a:lnTo>
                    <a:pt x="64376" y="111887"/>
                  </a:lnTo>
                  <a:lnTo>
                    <a:pt x="69837" y="111887"/>
                  </a:lnTo>
                  <a:lnTo>
                    <a:pt x="86614" y="92963"/>
                  </a:lnTo>
                  <a:lnTo>
                    <a:pt x="121412" y="98805"/>
                  </a:lnTo>
                  <a:lnTo>
                    <a:pt x="92534" y="132349"/>
                  </a:lnTo>
                  <a:lnTo>
                    <a:pt x="63995" y="137921"/>
                  </a:lnTo>
                  <a:lnTo>
                    <a:pt x="47902" y="136517"/>
                  </a:lnTo>
                  <a:lnTo>
                    <a:pt x="13042" y="115442"/>
                  </a:lnTo>
                  <a:lnTo>
                    <a:pt x="0" y="69976"/>
                  </a:lnTo>
                  <a:lnTo>
                    <a:pt x="1071" y="54477"/>
                  </a:lnTo>
                  <a:lnTo>
                    <a:pt x="17145" y="18668"/>
                  </a:lnTo>
                  <a:lnTo>
                    <a:pt x="47975" y="1166"/>
                  </a:lnTo>
                  <a:lnTo>
                    <a:pt x="6051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643293" y="2535047"/>
            <a:ext cx="116332" cy="116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910729" y="2490851"/>
            <a:ext cx="5690235" cy="744855"/>
            <a:chOff x="910729" y="2490851"/>
            <a:chExt cx="5690235" cy="744855"/>
          </a:xfrm>
        </p:grpSpPr>
        <p:sp>
          <p:nvSpPr>
            <p:cNvPr id="28" name="object 28"/>
            <p:cNvSpPr/>
            <p:nvPr/>
          </p:nvSpPr>
          <p:spPr>
            <a:xfrm>
              <a:off x="919873" y="2499995"/>
              <a:ext cx="5400249" cy="23888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69707" y="2550287"/>
              <a:ext cx="5050790" cy="138430"/>
            </a:xfrm>
            <a:custGeom>
              <a:avLst/>
              <a:gdLst/>
              <a:ahLst/>
              <a:cxnLst/>
              <a:rect l="l" t="t" r="r" b="b"/>
              <a:pathLst>
                <a:path w="5050790" h="138430">
                  <a:moveTo>
                    <a:pt x="3132747" y="71627"/>
                  </a:moveTo>
                  <a:lnTo>
                    <a:pt x="3128302" y="73151"/>
                  </a:lnTo>
                  <a:lnTo>
                    <a:pt x="3121190" y="74929"/>
                  </a:lnTo>
                  <a:lnTo>
                    <a:pt x="3111538" y="76962"/>
                  </a:lnTo>
                  <a:lnTo>
                    <a:pt x="3101886" y="78993"/>
                  </a:lnTo>
                  <a:lnTo>
                    <a:pt x="3095536" y="81025"/>
                  </a:lnTo>
                  <a:lnTo>
                    <a:pt x="3092488" y="83058"/>
                  </a:lnTo>
                  <a:lnTo>
                    <a:pt x="3087916" y="86233"/>
                  </a:lnTo>
                  <a:lnTo>
                    <a:pt x="3085630" y="90424"/>
                  </a:lnTo>
                  <a:lnTo>
                    <a:pt x="3085630" y="95376"/>
                  </a:lnTo>
                  <a:lnTo>
                    <a:pt x="3085630" y="100202"/>
                  </a:lnTo>
                  <a:lnTo>
                    <a:pt x="3087535" y="104521"/>
                  </a:lnTo>
                  <a:lnTo>
                    <a:pt x="3091091" y="108076"/>
                  </a:lnTo>
                  <a:lnTo>
                    <a:pt x="3094774" y="111633"/>
                  </a:lnTo>
                  <a:lnTo>
                    <a:pt x="3099473" y="113411"/>
                  </a:lnTo>
                  <a:lnTo>
                    <a:pt x="3105061" y="113411"/>
                  </a:lnTo>
                  <a:lnTo>
                    <a:pt x="3111411" y="113411"/>
                  </a:lnTo>
                  <a:lnTo>
                    <a:pt x="3131350" y="95630"/>
                  </a:lnTo>
                  <a:lnTo>
                    <a:pt x="3132366" y="92583"/>
                  </a:lnTo>
                  <a:lnTo>
                    <a:pt x="3132747" y="86995"/>
                  </a:lnTo>
                  <a:lnTo>
                    <a:pt x="3132747" y="78612"/>
                  </a:lnTo>
                  <a:lnTo>
                    <a:pt x="3132747" y="71627"/>
                  </a:lnTo>
                  <a:close/>
                </a:path>
                <a:path w="5050790" h="138430">
                  <a:moveTo>
                    <a:pt x="4982248" y="28448"/>
                  </a:moveTo>
                  <a:lnTo>
                    <a:pt x="4973231" y="28448"/>
                  </a:lnTo>
                  <a:lnTo>
                    <a:pt x="4965484" y="32003"/>
                  </a:lnTo>
                  <a:lnTo>
                    <a:pt x="4949990" y="68961"/>
                  </a:lnTo>
                  <a:lnTo>
                    <a:pt x="4950581" y="78200"/>
                  </a:lnTo>
                  <a:lnTo>
                    <a:pt x="4973231" y="109474"/>
                  </a:lnTo>
                  <a:lnTo>
                    <a:pt x="4982248" y="109474"/>
                  </a:lnTo>
                  <a:lnTo>
                    <a:pt x="4991392" y="109474"/>
                  </a:lnTo>
                  <a:lnTo>
                    <a:pt x="5013932" y="78093"/>
                  </a:lnTo>
                  <a:lnTo>
                    <a:pt x="5014506" y="68707"/>
                  </a:lnTo>
                  <a:lnTo>
                    <a:pt x="5013932" y="59616"/>
                  </a:lnTo>
                  <a:lnTo>
                    <a:pt x="4991392" y="28448"/>
                  </a:lnTo>
                  <a:lnTo>
                    <a:pt x="4982248" y="28448"/>
                  </a:lnTo>
                  <a:close/>
                </a:path>
                <a:path w="5050790" h="138430">
                  <a:moveTo>
                    <a:pt x="4602772" y="28448"/>
                  </a:moveTo>
                  <a:lnTo>
                    <a:pt x="4593755" y="28448"/>
                  </a:lnTo>
                  <a:lnTo>
                    <a:pt x="4586008" y="32003"/>
                  </a:lnTo>
                  <a:lnTo>
                    <a:pt x="4570514" y="68961"/>
                  </a:lnTo>
                  <a:lnTo>
                    <a:pt x="4571105" y="78200"/>
                  </a:lnTo>
                  <a:lnTo>
                    <a:pt x="4593755" y="109474"/>
                  </a:lnTo>
                  <a:lnTo>
                    <a:pt x="4602772" y="109474"/>
                  </a:lnTo>
                  <a:lnTo>
                    <a:pt x="4611916" y="109474"/>
                  </a:lnTo>
                  <a:lnTo>
                    <a:pt x="4634456" y="78093"/>
                  </a:lnTo>
                  <a:lnTo>
                    <a:pt x="4635030" y="68707"/>
                  </a:lnTo>
                  <a:lnTo>
                    <a:pt x="4634456" y="59616"/>
                  </a:lnTo>
                  <a:lnTo>
                    <a:pt x="4611916" y="28448"/>
                  </a:lnTo>
                  <a:lnTo>
                    <a:pt x="4602772" y="28448"/>
                  </a:lnTo>
                  <a:close/>
                </a:path>
                <a:path w="5050790" h="138430">
                  <a:moveTo>
                    <a:pt x="4823879" y="26797"/>
                  </a:moveTo>
                  <a:lnTo>
                    <a:pt x="4815624" y="26797"/>
                  </a:lnTo>
                  <a:lnTo>
                    <a:pt x="4808639" y="30099"/>
                  </a:lnTo>
                  <a:lnTo>
                    <a:pt x="4794669" y="66166"/>
                  </a:lnTo>
                  <a:lnTo>
                    <a:pt x="4795028" y="76003"/>
                  </a:lnTo>
                  <a:lnTo>
                    <a:pt x="4816941" y="109507"/>
                  </a:lnTo>
                  <a:lnTo>
                    <a:pt x="4824133" y="110362"/>
                  </a:lnTo>
                  <a:lnTo>
                    <a:pt x="4832134" y="110362"/>
                  </a:lnTo>
                  <a:lnTo>
                    <a:pt x="4853089" y="69468"/>
                  </a:lnTo>
                  <a:lnTo>
                    <a:pt x="4852567" y="58920"/>
                  </a:lnTo>
                  <a:lnTo>
                    <a:pt x="4832388" y="26797"/>
                  </a:lnTo>
                  <a:lnTo>
                    <a:pt x="4823879" y="26797"/>
                  </a:lnTo>
                  <a:close/>
                </a:path>
                <a:path w="5050790" h="138430">
                  <a:moveTo>
                    <a:pt x="4288955" y="26797"/>
                  </a:moveTo>
                  <a:lnTo>
                    <a:pt x="4280700" y="26797"/>
                  </a:lnTo>
                  <a:lnTo>
                    <a:pt x="4273715" y="30099"/>
                  </a:lnTo>
                  <a:lnTo>
                    <a:pt x="4259745" y="66166"/>
                  </a:lnTo>
                  <a:lnTo>
                    <a:pt x="4260104" y="76003"/>
                  </a:lnTo>
                  <a:lnTo>
                    <a:pt x="4282017" y="109507"/>
                  </a:lnTo>
                  <a:lnTo>
                    <a:pt x="4289209" y="110362"/>
                  </a:lnTo>
                  <a:lnTo>
                    <a:pt x="4297210" y="110362"/>
                  </a:lnTo>
                  <a:lnTo>
                    <a:pt x="4318165" y="69468"/>
                  </a:lnTo>
                  <a:lnTo>
                    <a:pt x="4317643" y="58920"/>
                  </a:lnTo>
                  <a:lnTo>
                    <a:pt x="4297464" y="26797"/>
                  </a:lnTo>
                  <a:lnTo>
                    <a:pt x="4288955" y="26797"/>
                  </a:lnTo>
                  <a:close/>
                </a:path>
                <a:path w="5050790" h="138430">
                  <a:moveTo>
                    <a:pt x="4142651" y="26797"/>
                  </a:moveTo>
                  <a:lnTo>
                    <a:pt x="4135031" y="26797"/>
                  </a:lnTo>
                  <a:lnTo>
                    <a:pt x="4128681" y="29590"/>
                  </a:lnTo>
                  <a:lnTo>
                    <a:pt x="4123728" y="35051"/>
                  </a:lnTo>
                  <a:lnTo>
                    <a:pt x="4118775" y="40639"/>
                  </a:lnTo>
                  <a:lnTo>
                    <a:pt x="4116362" y="48133"/>
                  </a:lnTo>
                  <a:lnTo>
                    <a:pt x="4116362" y="57658"/>
                  </a:lnTo>
                  <a:lnTo>
                    <a:pt x="4168559" y="57658"/>
                  </a:lnTo>
                  <a:lnTo>
                    <a:pt x="4168305" y="47625"/>
                  </a:lnTo>
                  <a:lnTo>
                    <a:pt x="4165765" y="39877"/>
                  </a:lnTo>
                  <a:lnTo>
                    <a:pt x="4160812" y="34671"/>
                  </a:lnTo>
                  <a:lnTo>
                    <a:pt x="4155732" y="29337"/>
                  </a:lnTo>
                  <a:lnTo>
                    <a:pt x="4149763" y="26797"/>
                  </a:lnTo>
                  <a:lnTo>
                    <a:pt x="4142651" y="26797"/>
                  </a:lnTo>
                  <a:close/>
                </a:path>
                <a:path w="5050790" h="138430">
                  <a:moveTo>
                    <a:pt x="3635159" y="26797"/>
                  </a:moveTo>
                  <a:lnTo>
                    <a:pt x="3627539" y="26797"/>
                  </a:lnTo>
                  <a:lnTo>
                    <a:pt x="3621189" y="29590"/>
                  </a:lnTo>
                  <a:lnTo>
                    <a:pt x="3616236" y="35051"/>
                  </a:lnTo>
                  <a:lnTo>
                    <a:pt x="3611283" y="40639"/>
                  </a:lnTo>
                  <a:lnTo>
                    <a:pt x="3608870" y="48133"/>
                  </a:lnTo>
                  <a:lnTo>
                    <a:pt x="3608870" y="57658"/>
                  </a:lnTo>
                  <a:lnTo>
                    <a:pt x="3661067" y="57658"/>
                  </a:lnTo>
                  <a:lnTo>
                    <a:pt x="3660813" y="47625"/>
                  </a:lnTo>
                  <a:lnTo>
                    <a:pt x="3658273" y="39877"/>
                  </a:lnTo>
                  <a:lnTo>
                    <a:pt x="3653320" y="34671"/>
                  </a:lnTo>
                  <a:lnTo>
                    <a:pt x="3648240" y="29337"/>
                  </a:lnTo>
                  <a:lnTo>
                    <a:pt x="3642271" y="26797"/>
                  </a:lnTo>
                  <a:lnTo>
                    <a:pt x="3635159" y="26797"/>
                  </a:lnTo>
                  <a:close/>
                </a:path>
                <a:path w="5050790" h="138430">
                  <a:moveTo>
                    <a:pt x="3489617" y="26797"/>
                  </a:moveTo>
                  <a:lnTo>
                    <a:pt x="3481235" y="26797"/>
                  </a:lnTo>
                  <a:lnTo>
                    <a:pt x="3474250" y="29972"/>
                  </a:lnTo>
                  <a:lnTo>
                    <a:pt x="3460407" y="66166"/>
                  </a:lnTo>
                  <a:lnTo>
                    <a:pt x="3460811" y="75767"/>
                  </a:lnTo>
                  <a:lnTo>
                    <a:pt x="3483868" y="109503"/>
                  </a:lnTo>
                  <a:lnTo>
                    <a:pt x="3491014" y="110362"/>
                  </a:lnTo>
                  <a:lnTo>
                    <a:pt x="3498634" y="110362"/>
                  </a:lnTo>
                  <a:lnTo>
                    <a:pt x="3518827" y="69341"/>
                  </a:lnTo>
                  <a:lnTo>
                    <a:pt x="3518305" y="58866"/>
                  </a:lnTo>
                  <a:lnTo>
                    <a:pt x="3498126" y="26797"/>
                  </a:lnTo>
                  <a:lnTo>
                    <a:pt x="3489617" y="26797"/>
                  </a:lnTo>
                  <a:close/>
                </a:path>
                <a:path w="5050790" h="138430">
                  <a:moveTo>
                    <a:pt x="26327" y="26797"/>
                  </a:moveTo>
                  <a:lnTo>
                    <a:pt x="18707" y="26797"/>
                  </a:lnTo>
                  <a:lnTo>
                    <a:pt x="12357" y="29590"/>
                  </a:lnTo>
                  <a:lnTo>
                    <a:pt x="7404" y="35051"/>
                  </a:lnTo>
                  <a:lnTo>
                    <a:pt x="2451" y="40639"/>
                  </a:lnTo>
                  <a:lnTo>
                    <a:pt x="0" y="48133"/>
                  </a:lnTo>
                  <a:lnTo>
                    <a:pt x="76" y="57658"/>
                  </a:lnTo>
                  <a:lnTo>
                    <a:pt x="52235" y="57658"/>
                  </a:lnTo>
                  <a:lnTo>
                    <a:pt x="51981" y="47625"/>
                  </a:lnTo>
                  <a:lnTo>
                    <a:pt x="49441" y="39877"/>
                  </a:lnTo>
                  <a:lnTo>
                    <a:pt x="44488" y="34671"/>
                  </a:lnTo>
                  <a:lnTo>
                    <a:pt x="39408" y="29337"/>
                  </a:lnTo>
                  <a:lnTo>
                    <a:pt x="33439" y="26797"/>
                  </a:lnTo>
                  <a:lnTo>
                    <a:pt x="26327" y="26797"/>
                  </a:lnTo>
                  <a:close/>
                </a:path>
                <a:path w="5050790" h="138430">
                  <a:moveTo>
                    <a:pt x="3792258" y="3048"/>
                  </a:moveTo>
                  <a:lnTo>
                    <a:pt x="3827183" y="3048"/>
                  </a:lnTo>
                  <a:lnTo>
                    <a:pt x="3827183" y="63626"/>
                  </a:lnTo>
                  <a:lnTo>
                    <a:pt x="3827302" y="76198"/>
                  </a:lnTo>
                  <a:lnTo>
                    <a:pt x="3843820" y="111378"/>
                  </a:lnTo>
                  <a:lnTo>
                    <a:pt x="3849027" y="111378"/>
                  </a:lnTo>
                  <a:lnTo>
                    <a:pt x="3854996" y="111378"/>
                  </a:lnTo>
                  <a:lnTo>
                    <a:pt x="3860330" y="109727"/>
                  </a:lnTo>
                  <a:lnTo>
                    <a:pt x="3865029" y="106425"/>
                  </a:lnTo>
                  <a:lnTo>
                    <a:pt x="3869855" y="103250"/>
                  </a:lnTo>
                  <a:lnTo>
                    <a:pt x="3877348" y="58674"/>
                  </a:lnTo>
                  <a:lnTo>
                    <a:pt x="3877348" y="3048"/>
                  </a:lnTo>
                  <a:lnTo>
                    <a:pt x="3912273" y="3048"/>
                  </a:lnTo>
                  <a:lnTo>
                    <a:pt x="3912273" y="135000"/>
                  </a:lnTo>
                  <a:lnTo>
                    <a:pt x="3879888" y="135000"/>
                  </a:lnTo>
                  <a:lnTo>
                    <a:pt x="3879888" y="115188"/>
                  </a:lnTo>
                  <a:lnTo>
                    <a:pt x="3875062" y="122300"/>
                  </a:lnTo>
                  <a:lnTo>
                    <a:pt x="3836073" y="137922"/>
                  </a:lnTo>
                  <a:lnTo>
                    <a:pt x="3827310" y="137922"/>
                  </a:lnTo>
                  <a:lnTo>
                    <a:pt x="3819309" y="136016"/>
                  </a:lnTo>
                  <a:lnTo>
                    <a:pt x="3812324" y="132079"/>
                  </a:lnTo>
                  <a:lnTo>
                    <a:pt x="3805212" y="128270"/>
                  </a:lnTo>
                  <a:lnTo>
                    <a:pt x="3792258" y="86487"/>
                  </a:lnTo>
                  <a:lnTo>
                    <a:pt x="3792258" y="3048"/>
                  </a:lnTo>
                  <a:close/>
                </a:path>
                <a:path w="5050790" h="138430">
                  <a:moveTo>
                    <a:pt x="4982121" y="0"/>
                  </a:moveTo>
                  <a:lnTo>
                    <a:pt x="5021054" y="10929"/>
                  </a:lnTo>
                  <a:lnTo>
                    <a:pt x="5045621" y="41528"/>
                  </a:lnTo>
                  <a:lnTo>
                    <a:pt x="5050447" y="68579"/>
                  </a:lnTo>
                  <a:lnTo>
                    <a:pt x="5049234" y="82964"/>
                  </a:lnTo>
                  <a:lnTo>
                    <a:pt x="5031143" y="118237"/>
                  </a:lnTo>
                  <a:lnTo>
                    <a:pt x="4996424" y="136703"/>
                  </a:lnTo>
                  <a:lnTo>
                    <a:pt x="4982375" y="137922"/>
                  </a:lnTo>
                  <a:lnTo>
                    <a:pt x="4973423" y="137419"/>
                  </a:lnTo>
                  <a:lnTo>
                    <a:pt x="4933321" y="119697"/>
                  </a:lnTo>
                  <a:lnTo>
                    <a:pt x="4914721" y="78091"/>
                  </a:lnTo>
                  <a:lnTo>
                    <a:pt x="4914176" y="67183"/>
                  </a:lnTo>
                  <a:lnTo>
                    <a:pt x="4914721" y="58513"/>
                  </a:lnTo>
                  <a:lnTo>
                    <a:pt x="4933178" y="19129"/>
                  </a:lnTo>
                  <a:lnTo>
                    <a:pt x="4972715" y="545"/>
                  </a:lnTo>
                  <a:lnTo>
                    <a:pt x="4982121" y="0"/>
                  </a:lnTo>
                  <a:close/>
                </a:path>
                <a:path w="5050790" h="138430">
                  <a:moveTo>
                    <a:pt x="4602645" y="0"/>
                  </a:moveTo>
                  <a:lnTo>
                    <a:pt x="4641578" y="10929"/>
                  </a:lnTo>
                  <a:lnTo>
                    <a:pt x="4666145" y="41528"/>
                  </a:lnTo>
                  <a:lnTo>
                    <a:pt x="4670971" y="68579"/>
                  </a:lnTo>
                  <a:lnTo>
                    <a:pt x="4669758" y="82964"/>
                  </a:lnTo>
                  <a:lnTo>
                    <a:pt x="4651667" y="118237"/>
                  </a:lnTo>
                  <a:lnTo>
                    <a:pt x="4616948" y="136703"/>
                  </a:lnTo>
                  <a:lnTo>
                    <a:pt x="4602899" y="137922"/>
                  </a:lnTo>
                  <a:lnTo>
                    <a:pt x="4593947" y="137419"/>
                  </a:lnTo>
                  <a:lnTo>
                    <a:pt x="4553845" y="119697"/>
                  </a:lnTo>
                  <a:lnTo>
                    <a:pt x="4535245" y="78091"/>
                  </a:lnTo>
                  <a:lnTo>
                    <a:pt x="4534700" y="67183"/>
                  </a:lnTo>
                  <a:lnTo>
                    <a:pt x="4535245" y="58513"/>
                  </a:lnTo>
                  <a:lnTo>
                    <a:pt x="4553702" y="19129"/>
                  </a:lnTo>
                  <a:lnTo>
                    <a:pt x="4593239" y="545"/>
                  </a:lnTo>
                  <a:lnTo>
                    <a:pt x="4602645" y="0"/>
                  </a:lnTo>
                  <a:close/>
                </a:path>
                <a:path w="5050790" h="138430">
                  <a:moveTo>
                    <a:pt x="4140492" y="0"/>
                  </a:moveTo>
                  <a:lnTo>
                    <a:pt x="4177711" y="10929"/>
                  </a:lnTo>
                  <a:lnTo>
                    <a:pt x="4199531" y="44132"/>
                  </a:lnTo>
                  <a:lnTo>
                    <a:pt x="4203230" y="79121"/>
                  </a:lnTo>
                  <a:lnTo>
                    <a:pt x="4115727" y="79121"/>
                  </a:lnTo>
                  <a:lnTo>
                    <a:pt x="4116413" y="86427"/>
                  </a:lnTo>
                  <a:lnTo>
                    <a:pt x="4136301" y="111887"/>
                  </a:lnTo>
                  <a:lnTo>
                    <a:pt x="4144302" y="111887"/>
                  </a:lnTo>
                  <a:lnTo>
                    <a:pt x="4149890" y="111887"/>
                  </a:lnTo>
                  <a:lnTo>
                    <a:pt x="4166654" y="92963"/>
                  </a:lnTo>
                  <a:lnTo>
                    <a:pt x="4201452" y="98805"/>
                  </a:lnTo>
                  <a:lnTo>
                    <a:pt x="4172551" y="132349"/>
                  </a:lnTo>
                  <a:lnTo>
                    <a:pt x="4144048" y="137922"/>
                  </a:lnTo>
                  <a:lnTo>
                    <a:pt x="4127927" y="136517"/>
                  </a:lnTo>
                  <a:lnTo>
                    <a:pt x="4092994" y="115442"/>
                  </a:lnTo>
                  <a:lnTo>
                    <a:pt x="4080040" y="69976"/>
                  </a:lnTo>
                  <a:lnTo>
                    <a:pt x="4081111" y="54477"/>
                  </a:lnTo>
                  <a:lnTo>
                    <a:pt x="4097185" y="18668"/>
                  </a:lnTo>
                  <a:lnTo>
                    <a:pt x="4127938" y="1166"/>
                  </a:lnTo>
                  <a:lnTo>
                    <a:pt x="4140492" y="0"/>
                  </a:lnTo>
                  <a:close/>
                </a:path>
                <a:path w="5050790" h="138430">
                  <a:moveTo>
                    <a:pt x="3996601" y="0"/>
                  </a:moveTo>
                  <a:lnTo>
                    <a:pt x="4036860" y="8889"/>
                  </a:lnTo>
                  <a:lnTo>
                    <a:pt x="4054894" y="34925"/>
                  </a:lnTo>
                  <a:lnTo>
                    <a:pt x="4022001" y="41021"/>
                  </a:lnTo>
                  <a:lnTo>
                    <a:pt x="4020604" y="35940"/>
                  </a:lnTo>
                  <a:lnTo>
                    <a:pt x="4017937" y="32003"/>
                  </a:lnTo>
                  <a:lnTo>
                    <a:pt x="4014000" y="29210"/>
                  </a:lnTo>
                  <a:lnTo>
                    <a:pt x="4010063" y="26542"/>
                  </a:lnTo>
                  <a:lnTo>
                    <a:pt x="4004475" y="25146"/>
                  </a:lnTo>
                  <a:lnTo>
                    <a:pt x="3997109" y="25146"/>
                  </a:lnTo>
                  <a:lnTo>
                    <a:pt x="3987965" y="25146"/>
                  </a:lnTo>
                  <a:lnTo>
                    <a:pt x="3981361" y="26415"/>
                  </a:lnTo>
                  <a:lnTo>
                    <a:pt x="3977424" y="28955"/>
                  </a:lnTo>
                  <a:lnTo>
                    <a:pt x="3974757" y="30861"/>
                  </a:lnTo>
                  <a:lnTo>
                    <a:pt x="3973487" y="33147"/>
                  </a:lnTo>
                  <a:lnTo>
                    <a:pt x="3973487" y="36067"/>
                  </a:lnTo>
                  <a:lnTo>
                    <a:pt x="3973487" y="38608"/>
                  </a:lnTo>
                  <a:lnTo>
                    <a:pt x="4009555" y="52197"/>
                  </a:lnTo>
                  <a:lnTo>
                    <a:pt x="4022415" y="55584"/>
                  </a:lnTo>
                  <a:lnTo>
                    <a:pt x="4056719" y="78962"/>
                  </a:lnTo>
                  <a:lnTo>
                    <a:pt x="4059466" y="93725"/>
                  </a:lnTo>
                  <a:lnTo>
                    <a:pt x="4058513" y="102465"/>
                  </a:lnTo>
                  <a:lnTo>
                    <a:pt x="4025477" y="134683"/>
                  </a:lnTo>
                  <a:lnTo>
                    <a:pt x="3999395" y="137922"/>
                  </a:lnTo>
                  <a:lnTo>
                    <a:pt x="3986583" y="137251"/>
                  </a:lnTo>
                  <a:lnTo>
                    <a:pt x="3949507" y="121072"/>
                  </a:lnTo>
                  <a:lnTo>
                    <a:pt x="3936149" y="97409"/>
                  </a:lnTo>
                  <a:lnTo>
                    <a:pt x="3971201" y="91948"/>
                  </a:lnTo>
                  <a:lnTo>
                    <a:pt x="3972725" y="98805"/>
                  </a:lnTo>
                  <a:lnTo>
                    <a:pt x="3975646" y="104012"/>
                  </a:lnTo>
                  <a:lnTo>
                    <a:pt x="3980218" y="107441"/>
                  </a:lnTo>
                  <a:lnTo>
                    <a:pt x="3984790" y="110998"/>
                  </a:lnTo>
                  <a:lnTo>
                    <a:pt x="3991140" y="112775"/>
                  </a:lnTo>
                  <a:lnTo>
                    <a:pt x="3999395" y="112775"/>
                  </a:lnTo>
                  <a:lnTo>
                    <a:pt x="4008412" y="112775"/>
                  </a:lnTo>
                  <a:lnTo>
                    <a:pt x="4015270" y="111125"/>
                  </a:lnTo>
                  <a:lnTo>
                    <a:pt x="4019842" y="107823"/>
                  </a:lnTo>
                  <a:lnTo>
                    <a:pt x="4022890" y="105410"/>
                  </a:lnTo>
                  <a:lnTo>
                    <a:pt x="4024414" y="102362"/>
                  </a:lnTo>
                  <a:lnTo>
                    <a:pt x="4024414" y="98425"/>
                  </a:lnTo>
                  <a:lnTo>
                    <a:pt x="4024414" y="95758"/>
                  </a:lnTo>
                  <a:lnTo>
                    <a:pt x="4010190" y="87249"/>
                  </a:lnTo>
                  <a:lnTo>
                    <a:pt x="3990993" y="82696"/>
                  </a:lnTo>
                  <a:lnTo>
                    <a:pt x="3949761" y="64373"/>
                  </a:lnTo>
                  <a:lnTo>
                    <a:pt x="3940975" y="40512"/>
                  </a:lnTo>
                  <a:lnTo>
                    <a:pt x="3941830" y="32293"/>
                  </a:lnTo>
                  <a:lnTo>
                    <a:pt x="3971820" y="2936"/>
                  </a:lnTo>
                  <a:lnTo>
                    <a:pt x="3983264" y="736"/>
                  </a:lnTo>
                  <a:lnTo>
                    <a:pt x="3996601" y="0"/>
                  </a:lnTo>
                  <a:close/>
                </a:path>
                <a:path w="5050790" h="138430">
                  <a:moveTo>
                    <a:pt x="3633000" y="0"/>
                  </a:moveTo>
                  <a:lnTo>
                    <a:pt x="3670219" y="10929"/>
                  </a:lnTo>
                  <a:lnTo>
                    <a:pt x="3692039" y="44132"/>
                  </a:lnTo>
                  <a:lnTo>
                    <a:pt x="3695738" y="79121"/>
                  </a:lnTo>
                  <a:lnTo>
                    <a:pt x="3608235" y="79121"/>
                  </a:lnTo>
                  <a:lnTo>
                    <a:pt x="3608921" y="86427"/>
                  </a:lnTo>
                  <a:lnTo>
                    <a:pt x="3628809" y="111887"/>
                  </a:lnTo>
                  <a:lnTo>
                    <a:pt x="3636810" y="111887"/>
                  </a:lnTo>
                  <a:lnTo>
                    <a:pt x="3642398" y="111887"/>
                  </a:lnTo>
                  <a:lnTo>
                    <a:pt x="3659162" y="92963"/>
                  </a:lnTo>
                  <a:lnTo>
                    <a:pt x="3693960" y="98805"/>
                  </a:lnTo>
                  <a:lnTo>
                    <a:pt x="3665059" y="132349"/>
                  </a:lnTo>
                  <a:lnTo>
                    <a:pt x="3636556" y="137922"/>
                  </a:lnTo>
                  <a:lnTo>
                    <a:pt x="3620435" y="136517"/>
                  </a:lnTo>
                  <a:lnTo>
                    <a:pt x="3585502" y="115442"/>
                  </a:lnTo>
                  <a:lnTo>
                    <a:pt x="3572548" y="69976"/>
                  </a:lnTo>
                  <a:lnTo>
                    <a:pt x="3573619" y="54477"/>
                  </a:lnTo>
                  <a:lnTo>
                    <a:pt x="3589693" y="18668"/>
                  </a:lnTo>
                  <a:lnTo>
                    <a:pt x="3620446" y="1166"/>
                  </a:lnTo>
                  <a:lnTo>
                    <a:pt x="3633000" y="0"/>
                  </a:lnTo>
                  <a:close/>
                </a:path>
                <a:path w="5050790" h="138430">
                  <a:moveTo>
                    <a:pt x="3277400" y="0"/>
                  </a:moveTo>
                  <a:lnTo>
                    <a:pt x="3285020" y="0"/>
                  </a:lnTo>
                  <a:lnTo>
                    <a:pt x="3292132" y="1397"/>
                  </a:lnTo>
                  <a:lnTo>
                    <a:pt x="3298482" y="4190"/>
                  </a:lnTo>
                  <a:lnTo>
                    <a:pt x="3304832" y="6985"/>
                  </a:lnTo>
                  <a:lnTo>
                    <a:pt x="3309658" y="10540"/>
                  </a:lnTo>
                  <a:lnTo>
                    <a:pt x="3312960" y="14859"/>
                  </a:lnTo>
                  <a:lnTo>
                    <a:pt x="3316262" y="19176"/>
                  </a:lnTo>
                  <a:lnTo>
                    <a:pt x="3318548" y="24002"/>
                  </a:lnTo>
                  <a:lnTo>
                    <a:pt x="3319818" y="29463"/>
                  </a:lnTo>
                  <a:lnTo>
                    <a:pt x="3321088" y="34925"/>
                  </a:lnTo>
                  <a:lnTo>
                    <a:pt x="3321723" y="42799"/>
                  </a:lnTo>
                  <a:lnTo>
                    <a:pt x="3321723" y="52959"/>
                  </a:lnTo>
                  <a:lnTo>
                    <a:pt x="3321723" y="135000"/>
                  </a:lnTo>
                  <a:lnTo>
                    <a:pt x="3286798" y="135000"/>
                  </a:lnTo>
                  <a:lnTo>
                    <a:pt x="3286798" y="67690"/>
                  </a:lnTo>
                  <a:lnTo>
                    <a:pt x="3286657" y="57900"/>
                  </a:lnTo>
                  <a:lnTo>
                    <a:pt x="3277273" y="30225"/>
                  </a:lnTo>
                  <a:lnTo>
                    <a:pt x="3273971" y="27939"/>
                  </a:lnTo>
                  <a:lnTo>
                    <a:pt x="3269907" y="26797"/>
                  </a:lnTo>
                  <a:lnTo>
                    <a:pt x="3265208" y="26797"/>
                  </a:lnTo>
                  <a:lnTo>
                    <a:pt x="3259112" y="26797"/>
                  </a:lnTo>
                  <a:lnTo>
                    <a:pt x="3253778" y="28448"/>
                  </a:lnTo>
                  <a:lnTo>
                    <a:pt x="3248952" y="31750"/>
                  </a:lnTo>
                  <a:lnTo>
                    <a:pt x="3244126" y="35051"/>
                  </a:lnTo>
                  <a:lnTo>
                    <a:pt x="3236379" y="75184"/>
                  </a:lnTo>
                  <a:lnTo>
                    <a:pt x="3236379" y="135000"/>
                  </a:lnTo>
                  <a:lnTo>
                    <a:pt x="3201454" y="135000"/>
                  </a:lnTo>
                  <a:lnTo>
                    <a:pt x="3201454" y="3048"/>
                  </a:lnTo>
                  <a:lnTo>
                    <a:pt x="3233839" y="3048"/>
                  </a:lnTo>
                  <a:lnTo>
                    <a:pt x="3233839" y="22351"/>
                  </a:lnTo>
                  <a:lnTo>
                    <a:pt x="3243056" y="12590"/>
                  </a:lnTo>
                  <a:lnTo>
                    <a:pt x="3253381" y="5603"/>
                  </a:lnTo>
                  <a:lnTo>
                    <a:pt x="3264825" y="1402"/>
                  </a:lnTo>
                  <a:lnTo>
                    <a:pt x="3277400" y="0"/>
                  </a:lnTo>
                  <a:close/>
                </a:path>
                <a:path w="5050790" h="138430">
                  <a:moveTo>
                    <a:pt x="3111538" y="0"/>
                  </a:moveTo>
                  <a:lnTo>
                    <a:pt x="3153956" y="9271"/>
                  </a:lnTo>
                  <a:lnTo>
                    <a:pt x="3167037" y="50926"/>
                  </a:lnTo>
                  <a:lnTo>
                    <a:pt x="3166656" y="91566"/>
                  </a:lnTo>
                  <a:lnTo>
                    <a:pt x="3166773" y="99738"/>
                  </a:lnTo>
                  <a:lnTo>
                    <a:pt x="3174657" y="135000"/>
                  </a:lnTo>
                  <a:lnTo>
                    <a:pt x="3140113" y="135000"/>
                  </a:lnTo>
                  <a:lnTo>
                    <a:pt x="3139224" y="132714"/>
                  </a:lnTo>
                  <a:lnTo>
                    <a:pt x="3138081" y="129286"/>
                  </a:lnTo>
                  <a:lnTo>
                    <a:pt x="3136811" y="124713"/>
                  </a:lnTo>
                  <a:lnTo>
                    <a:pt x="3136176" y="122554"/>
                  </a:lnTo>
                  <a:lnTo>
                    <a:pt x="3135795" y="121285"/>
                  </a:lnTo>
                  <a:lnTo>
                    <a:pt x="3135541" y="120523"/>
                  </a:lnTo>
                  <a:lnTo>
                    <a:pt x="3129572" y="126364"/>
                  </a:lnTo>
                  <a:lnTo>
                    <a:pt x="3123222" y="130683"/>
                  </a:lnTo>
                  <a:lnTo>
                    <a:pt x="3116364" y="133603"/>
                  </a:lnTo>
                  <a:lnTo>
                    <a:pt x="3109633" y="136525"/>
                  </a:lnTo>
                  <a:lnTo>
                    <a:pt x="3102394" y="137922"/>
                  </a:lnTo>
                  <a:lnTo>
                    <a:pt x="3094647" y="137922"/>
                  </a:lnTo>
                  <a:lnTo>
                    <a:pt x="3085001" y="137231"/>
                  </a:lnTo>
                  <a:lnTo>
                    <a:pt x="3053657" y="114379"/>
                  </a:lnTo>
                  <a:lnTo>
                    <a:pt x="3050705" y="98933"/>
                  </a:lnTo>
                  <a:lnTo>
                    <a:pt x="3050705" y="91566"/>
                  </a:lnTo>
                  <a:lnTo>
                    <a:pt x="3052483" y="84836"/>
                  </a:lnTo>
                  <a:lnTo>
                    <a:pt x="3056166" y="78993"/>
                  </a:lnTo>
                  <a:lnTo>
                    <a:pt x="3059722" y="73151"/>
                  </a:lnTo>
                  <a:lnTo>
                    <a:pt x="3098838" y="57403"/>
                  </a:lnTo>
                  <a:lnTo>
                    <a:pt x="3110172" y="55163"/>
                  </a:lnTo>
                  <a:lnTo>
                    <a:pt x="3119602" y="53006"/>
                  </a:lnTo>
                  <a:lnTo>
                    <a:pt x="3127127" y="50921"/>
                  </a:lnTo>
                  <a:lnTo>
                    <a:pt x="3132747" y="48895"/>
                  </a:lnTo>
                  <a:lnTo>
                    <a:pt x="3132747" y="45338"/>
                  </a:lnTo>
                  <a:lnTo>
                    <a:pt x="3132747" y="38735"/>
                  </a:lnTo>
                  <a:lnTo>
                    <a:pt x="3131096" y="33909"/>
                  </a:lnTo>
                  <a:lnTo>
                    <a:pt x="3127794" y="30987"/>
                  </a:lnTo>
                  <a:lnTo>
                    <a:pt x="3124492" y="28193"/>
                  </a:lnTo>
                  <a:lnTo>
                    <a:pt x="3118269" y="26797"/>
                  </a:lnTo>
                  <a:lnTo>
                    <a:pt x="3108998" y="26797"/>
                  </a:lnTo>
                  <a:lnTo>
                    <a:pt x="3102775" y="26797"/>
                  </a:lnTo>
                  <a:lnTo>
                    <a:pt x="3097949" y="27939"/>
                  </a:lnTo>
                  <a:lnTo>
                    <a:pt x="3094520" y="30479"/>
                  </a:lnTo>
                  <a:lnTo>
                    <a:pt x="3090964" y="32892"/>
                  </a:lnTo>
                  <a:lnTo>
                    <a:pt x="3088170" y="37211"/>
                  </a:lnTo>
                  <a:lnTo>
                    <a:pt x="3086011" y="43307"/>
                  </a:lnTo>
                  <a:lnTo>
                    <a:pt x="3054388" y="37591"/>
                  </a:lnTo>
                  <a:lnTo>
                    <a:pt x="3080087" y="5197"/>
                  </a:lnTo>
                  <a:lnTo>
                    <a:pt x="3099467" y="573"/>
                  </a:lnTo>
                  <a:lnTo>
                    <a:pt x="3111538" y="0"/>
                  </a:lnTo>
                  <a:close/>
                </a:path>
                <a:path w="5050790" h="138430">
                  <a:moveTo>
                    <a:pt x="2974505" y="0"/>
                  </a:moveTo>
                  <a:lnTo>
                    <a:pt x="3012859" y="10413"/>
                  </a:lnTo>
                  <a:lnTo>
                    <a:pt x="3033306" y="42037"/>
                  </a:lnTo>
                  <a:lnTo>
                    <a:pt x="2998889" y="48260"/>
                  </a:lnTo>
                  <a:lnTo>
                    <a:pt x="2997746" y="41401"/>
                  </a:lnTo>
                  <a:lnTo>
                    <a:pt x="2995079" y="36195"/>
                  </a:lnTo>
                  <a:lnTo>
                    <a:pt x="2991015" y="32765"/>
                  </a:lnTo>
                  <a:lnTo>
                    <a:pt x="2986824" y="29210"/>
                  </a:lnTo>
                  <a:lnTo>
                    <a:pt x="2981617" y="27559"/>
                  </a:lnTo>
                  <a:lnTo>
                    <a:pt x="2975013" y="27559"/>
                  </a:lnTo>
                  <a:lnTo>
                    <a:pt x="2966377" y="27559"/>
                  </a:lnTo>
                  <a:lnTo>
                    <a:pt x="2959392" y="30479"/>
                  </a:lnTo>
                  <a:lnTo>
                    <a:pt x="2946438" y="66675"/>
                  </a:lnTo>
                  <a:lnTo>
                    <a:pt x="2946936" y="77533"/>
                  </a:lnTo>
                  <a:lnTo>
                    <a:pt x="2966631" y="109474"/>
                  </a:lnTo>
                  <a:lnTo>
                    <a:pt x="2975521" y="109474"/>
                  </a:lnTo>
                  <a:lnTo>
                    <a:pt x="2982125" y="109474"/>
                  </a:lnTo>
                  <a:lnTo>
                    <a:pt x="2987586" y="107696"/>
                  </a:lnTo>
                  <a:lnTo>
                    <a:pt x="2991777" y="103886"/>
                  </a:lnTo>
                  <a:lnTo>
                    <a:pt x="2995968" y="100075"/>
                  </a:lnTo>
                  <a:lnTo>
                    <a:pt x="2999016" y="93599"/>
                  </a:lnTo>
                  <a:lnTo>
                    <a:pt x="3000794" y="84454"/>
                  </a:lnTo>
                  <a:lnTo>
                    <a:pt x="3035084" y="90297"/>
                  </a:lnTo>
                  <a:lnTo>
                    <a:pt x="3014510" y="125984"/>
                  </a:lnTo>
                  <a:lnTo>
                    <a:pt x="2973870" y="137922"/>
                  </a:lnTo>
                  <a:lnTo>
                    <a:pt x="2960130" y="136798"/>
                  </a:lnTo>
                  <a:lnTo>
                    <a:pt x="2920194" y="109735"/>
                  </a:lnTo>
                  <a:lnTo>
                    <a:pt x="2910497" y="69087"/>
                  </a:lnTo>
                  <a:lnTo>
                    <a:pt x="2911588" y="53685"/>
                  </a:lnTo>
                  <a:lnTo>
                    <a:pt x="2927769" y="18287"/>
                  </a:lnTo>
                  <a:lnTo>
                    <a:pt x="2960576" y="1143"/>
                  </a:lnTo>
                  <a:lnTo>
                    <a:pt x="29745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5005" y="2490851"/>
              <a:ext cx="2652141" cy="2571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9873" y="2503043"/>
              <a:ext cx="5238115" cy="185420"/>
            </a:xfrm>
            <a:custGeom>
              <a:avLst/>
              <a:gdLst/>
              <a:ahLst/>
              <a:cxnLst/>
              <a:rect l="l" t="t" r="r" b="b"/>
              <a:pathLst>
                <a:path w="5238115" h="185419">
                  <a:moveTo>
                    <a:pt x="374002" y="47244"/>
                  </a:moveTo>
                  <a:lnTo>
                    <a:pt x="411221" y="58173"/>
                  </a:lnTo>
                  <a:lnTo>
                    <a:pt x="433041" y="91376"/>
                  </a:lnTo>
                  <a:lnTo>
                    <a:pt x="436740" y="126365"/>
                  </a:lnTo>
                  <a:lnTo>
                    <a:pt x="349288" y="126365"/>
                  </a:lnTo>
                  <a:lnTo>
                    <a:pt x="349966" y="133671"/>
                  </a:lnTo>
                  <a:lnTo>
                    <a:pt x="369811" y="159131"/>
                  </a:lnTo>
                  <a:lnTo>
                    <a:pt x="377812" y="159131"/>
                  </a:lnTo>
                  <a:lnTo>
                    <a:pt x="383400" y="159131"/>
                  </a:lnTo>
                  <a:lnTo>
                    <a:pt x="400164" y="140208"/>
                  </a:lnTo>
                  <a:lnTo>
                    <a:pt x="434962" y="146050"/>
                  </a:lnTo>
                  <a:lnTo>
                    <a:pt x="406061" y="179593"/>
                  </a:lnTo>
                  <a:lnTo>
                    <a:pt x="377558" y="185166"/>
                  </a:lnTo>
                  <a:lnTo>
                    <a:pt x="361439" y="183761"/>
                  </a:lnTo>
                  <a:lnTo>
                    <a:pt x="326542" y="162687"/>
                  </a:lnTo>
                  <a:lnTo>
                    <a:pt x="313499" y="117221"/>
                  </a:lnTo>
                  <a:lnTo>
                    <a:pt x="314571" y="101721"/>
                  </a:lnTo>
                  <a:lnTo>
                    <a:pt x="330644" y="65912"/>
                  </a:lnTo>
                  <a:lnTo>
                    <a:pt x="361442" y="48410"/>
                  </a:lnTo>
                  <a:lnTo>
                    <a:pt x="374002" y="47244"/>
                  </a:lnTo>
                  <a:close/>
                </a:path>
                <a:path w="5238115" h="185419">
                  <a:moveTo>
                    <a:pt x="4844021" y="3683"/>
                  </a:moveTo>
                  <a:lnTo>
                    <a:pt x="4844021" y="50292"/>
                  </a:lnTo>
                  <a:lnTo>
                    <a:pt x="4867770" y="50292"/>
                  </a:lnTo>
                  <a:lnTo>
                    <a:pt x="4867770" y="78105"/>
                  </a:lnTo>
                  <a:lnTo>
                    <a:pt x="4844021" y="78105"/>
                  </a:lnTo>
                  <a:lnTo>
                    <a:pt x="4844021" y="131318"/>
                  </a:lnTo>
                  <a:lnTo>
                    <a:pt x="4844021" y="142112"/>
                  </a:lnTo>
                  <a:lnTo>
                    <a:pt x="4844148" y="148336"/>
                  </a:lnTo>
                  <a:lnTo>
                    <a:pt x="4844656" y="150114"/>
                  </a:lnTo>
                  <a:lnTo>
                    <a:pt x="4845037" y="151892"/>
                  </a:lnTo>
                  <a:lnTo>
                    <a:pt x="4846180" y="153416"/>
                  </a:lnTo>
                  <a:lnTo>
                    <a:pt x="4847704" y="154559"/>
                  </a:lnTo>
                  <a:lnTo>
                    <a:pt x="4849355" y="155702"/>
                  </a:lnTo>
                  <a:lnTo>
                    <a:pt x="4851387" y="156210"/>
                  </a:lnTo>
                  <a:lnTo>
                    <a:pt x="4853673" y="156210"/>
                  </a:lnTo>
                  <a:lnTo>
                    <a:pt x="4856848" y="156210"/>
                  </a:lnTo>
                  <a:lnTo>
                    <a:pt x="4861547" y="155194"/>
                  </a:lnTo>
                  <a:lnTo>
                    <a:pt x="4867643" y="152908"/>
                  </a:lnTo>
                  <a:lnTo>
                    <a:pt x="4870691" y="179959"/>
                  </a:lnTo>
                  <a:lnTo>
                    <a:pt x="4864402" y="182272"/>
                  </a:lnTo>
                  <a:lnTo>
                    <a:pt x="4857721" y="183896"/>
                  </a:lnTo>
                  <a:lnTo>
                    <a:pt x="4850635" y="184852"/>
                  </a:lnTo>
                  <a:lnTo>
                    <a:pt x="4843132" y="185166"/>
                  </a:lnTo>
                  <a:lnTo>
                    <a:pt x="4836782" y="185166"/>
                  </a:lnTo>
                  <a:lnTo>
                    <a:pt x="4814938" y="173862"/>
                  </a:lnTo>
                  <a:lnTo>
                    <a:pt x="4812525" y="170561"/>
                  </a:lnTo>
                  <a:lnTo>
                    <a:pt x="4811001" y="165989"/>
                  </a:lnTo>
                  <a:lnTo>
                    <a:pt x="4809985" y="160274"/>
                  </a:lnTo>
                  <a:lnTo>
                    <a:pt x="4809223" y="156210"/>
                  </a:lnTo>
                  <a:lnTo>
                    <a:pt x="4808969" y="147955"/>
                  </a:lnTo>
                  <a:lnTo>
                    <a:pt x="4808969" y="135636"/>
                  </a:lnTo>
                  <a:lnTo>
                    <a:pt x="4808969" y="78105"/>
                  </a:lnTo>
                  <a:lnTo>
                    <a:pt x="4792840" y="78105"/>
                  </a:lnTo>
                  <a:lnTo>
                    <a:pt x="4792840" y="50292"/>
                  </a:lnTo>
                  <a:lnTo>
                    <a:pt x="4808969" y="50292"/>
                  </a:lnTo>
                  <a:lnTo>
                    <a:pt x="4808969" y="24003"/>
                  </a:lnTo>
                  <a:lnTo>
                    <a:pt x="4844021" y="3683"/>
                  </a:lnTo>
                  <a:close/>
                </a:path>
                <a:path w="5238115" h="185419">
                  <a:moveTo>
                    <a:pt x="5202796" y="0"/>
                  </a:moveTo>
                  <a:lnTo>
                    <a:pt x="5237721" y="0"/>
                  </a:lnTo>
                  <a:lnTo>
                    <a:pt x="5237721" y="182245"/>
                  </a:lnTo>
                  <a:lnTo>
                    <a:pt x="5205336" y="182245"/>
                  </a:lnTo>
                  <a:lnTo>
                    <a:pt x="5205336" y="162814"/>
                  </a:lnTo>
                  <a:lnTo>
                    <a:pt x="5201071" y="168149"/>
                  </a:lnTo>
                  <a:lnTo>
                    <a:pt x="5171427" y="185166"/>
                  </a:lnTo>
                  <a:lnTo>
                    <a:pt x="5164061" y="185166"/>
                  </a:lnTo>
                  <a:lnTo>
                    <a:pt x="5125072" y="166878"/>
                  </a:lnTo>
                  <a:lnTo>
                    <a:pt x="5109838" y="131248"/>
                  </a:lnTo>
                  <a:lnTo>
                    <a:pt x="5108816" y="115697"/>
                  </a:lnTo>
                  <a:lnTo>
                    <a:pt x="5109812" y="99935"/>
                  </a:lnTo>
                  <a:lnTo>
                    <a:pt x="5124564" y="64770"/>
                  </a:lnTo>
                  <a:lnTo>
                    <a:pt x="5164569" y="47244"/>
                  </a:lnTo>
                  <a:lnTo>
                    <a:pt x="5175239" y="48406"/>
                  </a:lnTo>
                  <a:lnTo>
                    <a:pt x="5185159" y="51879"/>
                  </a:lnTo>
                  <a:lnTo>
                    <a:pt x="5194340" y="57638"/>
                  </a:lnTo>
                  <a:lnTo>
                    <a:pt x="5202796" y="65659"/>
                  </a:lnTo>
                  <a:lnTo>
                    <a:pt x="5202796" y="0"/>
                  </a:lnTo>
                  <a:close/>
                </a:path>
                <a:path w="5238115" h="185419">
                  <a:moveTo>
                    <a:pt x="4667872" y="0"/>
                  </a:moveTo>
                  <a:lnTo>
                    <a:pt x="4702797" y="0"/>
                  </a:lnTo>
                  <a:lnTo>
                    <a:pt x="4702797" y="182245"/>
                  </a:lnTo>
                  <a:lnTo>
                    <a:pt x="4670412" y="182245"/>
                  </a:lnTo>
                  <a:lnTo>
                    <a:pt x="4670412" y="162814"/>
                  </a:lnTo>
                  <a:lnTo>
                    <a:pt x="4666147" y="168149"/>
                  </a:lnTo>
                  <a:lnTo>
                    <a:pt x="4636503" y="185166"/>
                  </a:lnTo>
                  <a:lnTo>
                    <a:pt x="4629137" y="185166"/>
                  </a:lnTo>
                  <a:lnTo>
                    <a:pt x="4590148" y="166878"/>
                  </a:lnTo>
                  <a:lnTo>
                    <a:pt x="4574914" y="131248"/>
                  </a:lnTo>
                  <a:lnTo>
                    <a:pt x="4573892" y="115697"/>
                  </a:lnTo>
                  <a:lnTo>
                    <a:pt x="4574888" y="99935"/>
                  </a:lnTo>
                  <a:lnTo>
                    <a:pt x="4589640" y="64770"/>
                  </a:lnTo>
                  <a:lnTo>
                    <a:pt x="4629645" y="47244"/>
                  </a:lnTo>
                  <a:lnTo>
                    <a:pt x="4640315" y="48406"/>
                  </a:lnTo>
                  <a:lnTo>
                    <a:pt x="4650235" y="51879"/>
                  </a:lnTo>
                  <a:lnTo>
                    <a:pt x="4659416" y="57638"/>
                  </a:lnTo>
                  <a:lnTo>
                    <a:pt x="4667872" y="65659"/>
                  </a:lnTo>
                  <a:lnTo>
                    <a:pt x="4667872" y="0"/>
                  </a:lnTo>
                  <a:close/>
                </a:path>
                <a:path w="5238115" h="185419">
                  <a:moveTo>
                    <a:pt x="3775570" y="0"/>
                  </a:moveTo>
                  <a:lnTo>
                    <a:pt x="3810495" y="0"/>
                  </a:lnTo>
                  <a:lnTo>
                    <a:pt x="3810495" y="65659"/>
                  </a:lnTo>
                  <a:lnTo>
                    <a:pt x="3818950" y="57638"/>
                  </a:lnTo>
                  <a:lnTo>
                    <a:pt x="3828132" y="51879"/>
                  </a:lnTo>
                  <a:lnTo>
                    <a:pt x="3838052" y="48406"/>
                  </a:lnTo>
                  <a:lnTo>
                    <a:pt x="3848722" y="47244"/>
                  </a:lnTo>
                  <a:lnTo>
                    <a:pt x="3860295" y="48339"/>
                  </a:lnTo>
                  <a:lnTo>
                    <a:pt x="3895581" y="74412"/>
                  </a:lnTo>
                  <a:lnTo>
                    <a:pt x="3904475" y="114935"/>
                  </a:lnTo>
                  <a:lnTo>
                    <a:pt x="3903473" y="130839"/>
                  </a:lnTo>
                  <a:lnTo>
                    <a:pt x="3888346" y="167005"/>
                  </a:lnTo>
                  <a:lnTo>
                    <a:pt x="3849230" y="185166"/>
                  </a:lnTo>
                  <a:lnTo>
                    <a:pt x="3841737" y="185166"/>
                  </a:lnTo>
                  <a:lnTo>
                    <a:pt x="3834244" y="183387"/>
                  </a:lnTo>
                  <a:lnTo>
                    <a:pt x="3827005" y="179578"/>
                  </a:lnTo>
                  <a:lnTo>
                    <a:pt x="3819639" y="175768"/>
                  </a:lnTo>
                  <a:lnTo>
                    <a:pt x="3813289" y="170180"/>
                  </a:lnTo>
                  <a:lnTo>
                    <a:pt x="3807955" y="162814"/>
                  </a:lnTo>
                  <a:lnTo>
                    <a:pt x="3807955" y="182245"/>
                  </a:lnTo>
                  <a:lnTo>
                    <a:pt x="3775570" y="182245"/>
                  </a:lnTo>
                  <a:lnTo>
                    <a:pt x="3775570" y="0"/>
                  </a:lnTo>
                  <a:close/>
                </a:path>
                <a:path w="5238115" h="185419">
                  <a:moveTo>
                    <a:pt x="168122" y="0"/>
                  </a:moveTo>
                  <a:lnTo>
                    <a:pt x="203034" y="0"/>
                  </a:lnTo>
                  <a:lnTo>
                    <a:pt x="203034" y="67056"/>
                  </a:lnTo>
                  <a:lnTo>
                    <a:pt x="211897" y="58388"/>
                  </a:lnTo>
                  <a:lnTo>
                    <a:pt x="221584" y="52197"/>
                  </a:lnTo>
                  <a:lnTo>
                    <a:pt x="232093" y="48482"/>
                  </a:lnTo>
                  <a:lnTo>
                    <a:pt x="243420" y="47244"/>
                  </a:lnTo>
                  <a:lnTo>
                    <a:pt x="251459" y="47244"/>
                  </a:lnTo>
                  <a:lnTo>
                    <a:pt x="258711" y="48768"/>
                  </a:lnTo>
                  <a:lnTo>
                    <a:pt x="265176" y="51816"/>
                  </a:lnTo>
                  <a:lnTo>
                    <a:pt x="271640" y="54737"/>
                  </a:lnTo>
                  <a:lnTo>
                    <a:pt x="276504" y="58547"/>
                  </a:lnTo>
                  <a:lnTo>
                    <a:pt x="279781" y="63246"/>
                  </a:lnTo>
                  <a:lnTo>
                    <a:pt x="283044" y="67818"/>
                  </a:lnTo>
                  <a:lnTo>
                    <a:pt x="288290" y="104775"/>
                  </a:lnTo>
                  <a:lnTo>
                    <a:pt x="288290" y="182245"/>
                  </a:lnTo>
                  <a:lnTo>
                    <a:pt x="253365" y="182245"/>
                  </a:lnTo>
                  <a:lnTo>
                    <a:pt x="253365" y="112522"/>
                  </a:lnTo>
                  <a:lnTo>
                    <a:pt x="253241" y="103092"/>
                  </a:lnTo>
                  <a:lnTo>
                    <a:pt x="244360" y="77343"/>
                  </a:lnTo>
                  <a:lnTo>
                    <a:pt x="241007" y="75057"/>
                  </a:lnTo>
                  <a:lnTo>
                    <a:pt x="236804" y="74041"/>
                  </a:lnTo>
                  <a:lnTo>
                    <a:pt x="231749" y="74041"/>
                  </a:lnTo>
                  <a:lnTo>
                    <a:pt x="225945" y="74041"/>
                  </a:lnTo>
                  <a:lnTo>
                    <a:pt x="203034" y="105029"/>
                  </a:lnTo>
                  <a:lnTo>
                    <a:pt x="203034" y="116078"/>
                  </a:lnTo>
                  <a:lnTo>
                    <a:pt x="203034" y="182245"/>
                  </a:lnTo>
                  <a:lnTo>
                    <a:pt x="168122" y="182245"/>
                  </a:lnTo>
                  <a:lnTo>
                    <a:pt x="168122" y="0"/>
                  </a:lnTo>
                  <a:close/>
                </a:path>
                <a:path w="5238115" h="185419">
                  <a:moveTo>
                    <a:pt x="0" y="0"/>
                  </a:moveTo>
                  <a:lnTo>
                    <a:pt x="144767" y="0"/>
                  </a:lnTo>
                  <a:lnTo>
                    <a:pt x="144767" y="30861"/>
                  </a:lnTo>
                  <a:lnTo>
                    <a:pt x="90830" y="30861"/>
                  </a:lnTo>
                  <a:lnTo>
                    <a:pt x="90830" y="182245"/>
                  </a:lnTo>
                  <a:lnTo>
                    <a:pt x="54051" y="182245"/>
                  </a:lnTo>
                  <a:lnTo>
                    <a:pt x="54051" y="30861"/>
                  </a:lnTo>
                  <a:lnTo>
                    <a:pt x="0" y="3086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0059" y="2743835"/>
              <a:ext cx="5661367" cy="23888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67914" y="2794127"/>
              <a:ext cx="4224020" cy="188595"/>
            </a:xfrm>
            <a:custGeom>
              <a:avLst/>
              <a:gdLst/>
              <a:ahLst/>
              <a:cxnLst/>
              <a:rect l="l" t="t" r="r" b="b"/>
              <a:pathLst>
                <a:path w="4224020" h="188594">
                  <a:moveTo>
                    <a:pt x="2205228" y="71627"/>
                  </a:moveTo>
                  <a:lnTo>
                    <a:pt x="2200783" y="73151"/>
                  </a:lnTo>
                  <a:lnTo>
                    <a:pt x="2193671" y="74930"/>
                  </a:lnTo>
                  <a:lnTo>
                    <a:pt x="2184019" y="76962"/>
                  </a:lnTo>
                  <a:lnTo>
                    <a:pt x="2174367" y="78994"/>
                  </a:lnTo>
                  <a:lnTo>
                    <a:pt x="2168017" y="81025"/>
                  </a:lnTo>
                  <a:lnTo>
                    <a:pt x="2164969" y="83058"/>
                  </a:lnTo>
                  <a:lnTo>
                    <a:pt x="2160397" y="86233"/>
                  </a:lnTo>
                  <a:lnTo>
                    <a:pt x="2158111" y="90424"/>
                  </a:lnTo>
                  <a:lnTo>
                    <a:pt x="2158111" y="95376"/>
                  </a:lnTo>
                  <a:lnTo>
                    <a:pt x="2158111" y="100202"/>
                  </a:lnTo>
                  <a:lnTo>
                    <a:pt x="2160016" y="104521"/>
                  </a:lnTo>
                  <a:lnTo>
                    <a:pt x="2163572" y="108076"/>
                  </a:lnTo>
                  <a:lnTo>
                    <a:pt x="2167255" y="111633"/>
                  </a:lnTo>
                  <a:lnTo>
                    <a:pt x="2171954" y="113411"/>
                  </a:lnTo>
                  <a:lnTo>
                    <a:pt x="2177542" y="113411"/>
                  </a:lnTo>
                  <a:lnTo>
                    <a:pt x="2183892" y="113411"/>
                  </a:lnTo>
                  <a:lnTo>
                    <a:pt x="2203831" y="95631"/>
                  </a:lnTo>
                  <a:lnTo>
                    <a:pt x="2204847" y="92583"/>
                  </a:lnTo>
                  <a:lnTo>
                    <a:pt x="2205228" y="86995"/>
                  </a:lnTo>
                  <a:lnTo>
                    <a:pt x="2205228" y="78612"/>
                  </a:lnTo>
                  <a:lnTo>
                    <a:pt x="2205228" y="71627"/>
                  </a:lnTo>
                  <a:close/>
                </a:path>
                <a:path w="4224020" h="188594">
                  <a:moveTo>
                    <a:pt x="4044061" y="28448"/>
                  </a:moveTo>
                  <a:lnTo>
                    <a:pt x="4035044" y="28448"/>
                  </a:lnTo>
                  <a:lnTo>
                    <a:pt x="4027297" y="32003"/>
                  </a:lnTo>
                  <a:lnTo>
                    <a:pt x="4011803" y="68961"/>
                  </a:lnTo>
                  <a:lnTo>
                    <a:pt x="4012394" y="78200"/>
                  </a:lnTo>
                  <a:lnTo>
                    <a:pt x="4035044" y="109474"/>
                  </a:lnTo>
                  <a:lnTo>
                    <a:pt x="4044061" y="109474"/>
                  </a:lnTo>
                  <a:lnTo>
                    <a:pt x="4053205" y="109474"/>
                  </a:lnTo>
                  <a:lnTo>
                    <a:pt x="4075745" y="78093"/>
                  </a:lnTo>
                  <a:lnTo>
                    <a:pt x="4076319" y="68707"/>
                  </a:lnTo>
                  <a:lnTo>
                    <a:pt x="4075745" y="59616"/>
                  </a:lnTo>
                  <a:lnTo>
                    <a:pt x="4053205" y="28448"/>
                  </a:lnTo>
                  <a:lnTo>
                    <a:pt x="4044061" y="28448"/>
                  </a:lnTo>
                  <a:close/>
                </a:path>
                <a:path w="4224020" h="188594">
                  <a:moveTo>
                    <a:pt x="2907157" y="28448"/>
                  </a:moveTo>
                  <a:lnTo>
                    <a:pt x="2898140" y="28448"/>
                  </a:lnTo>
                  <a:lnTo>
                    <a:pt x="2890393" y="32003"/>
                  </a:lnTo>
                  <a:lnTo>
                    <a:pt x="2874899" y="68961"/>
                  </a:lnTo>
                  <a:lnTo>
                    <a:pt x="2875490" y="78200"/>
                  </a:lnTo>
                  <a:lnTo>
                    <a:pt x="2898140" y="109474"/>
                  </a:lnTo>
                  <a:lnTo>
                    <a:pt x="2907157" y="109474"/>
                  </a:lnTo>
                  <a:lnTo>
                    <a:pt x="2916301" y="109474"/>
                  </a:lnTo>
                  <a:lnTo>
                    <a:pt x="2938841" y="78093"/>
                  </a:lnTo>
                  <a:lnTo>
                    <a:pt x="2939415" y="68707"/>
                  </a:lnTo>
                  <a:lnTo>
                    <a:pt x="2938841" y="59616"/>
                  </a:lnTo>
                  <a:lnTo>
                    <a:pt x="2916301" y="28448"/>
                  </a:lnTo>
                  <a:lnTo>
                    <a:pt x="2907157" y="28448"/>
                  </a:lnTo>
                  <a:close/>
                </a:path>
                <a:path w="4224020" h="188594">
                  <a:moveTo>
                    <a:pt x="278257" y="28448"/>
                  </a:moveTo>
                  <a:lnTo>
                    <a:pt x="269240" y="28448"/>
                  </a:lnTo>
                  <a:lnTo>
                    <a:pt x="261493" y="32003"/>
                  </a:lnTo>
                  <a:lnTo>
                    <a:pt x="245999" y="68961"/>
                  </a:lnTo>
                  <a:lnTo>
                    <a:pt x="246590" y="78200"/>
                  </a:lnTo>
                  <a:lnTo>
                    <a:pt x="269240" y="109474"/>
                  </a:lnTo>
                  <a:lnTo>
                    <a:pt x="278257" y="109474"/>
                  </a:lnTo>
                  <a:lnTo>
                    <a:pt x="287401" y="109474"/>
                  </a:lnTo>
                  <a:lnTo>
                    <a:pt x="309941" y="78093"/>
                  </a:lnTo>
                  <a:lnTo>
                    <a:pt x="310515" y="68707"/>
                  </a:lnTo>
                  <a:lnTo>
                    <a:pt x="309941" y="59616"/>
                  </a:lnTo>
                  <a:lnTo>
                    <a:pt x="287401" y="28448"/>
                  </a:lnTo>
                  <a:lnTo>
                    <a:pt x="278257" y="28448"/>
                  </a:lnTo>
                  <a:close/>
                </a:path>
                <a:path w="4224020" h="188594">
                  <a:moveTo>
                    <a:pt x="3548888" y="26797"/>
                  </a:moveTo>
                  <a:lnTo>
                    <a:pt x="3541268" y="26797"/>
                  </a:lnTo>
                  <a:lnTo>
                    <a:pt x="3534918" y="29590"/>
                  </a:lnTo>
                  <a:lnTo>
                    <a:pt x="3529965" y="35051"/>
                  </a:lnTo>
                  <a:lnTo>
                    <a:pt x="3525012" y="40639"/>
                  </a:lnTo>
                  <a:lnTo>
                    <a:pt x="3522599" y="48133"/>
                  </a:lnTo>
                  <a:lnTo>
                    <a:pt x="3522599" y="57658"/>
                  </a:lnTo>
                  <a:lnTo>
                    <a:pt x="3574796" y="57658"/>
                  </a:lnTo>
                  <a:lnTo>
                    <a:pt x="3574542" y="47625"/>
                  </a:lnTo>
                  <a:lnTo>
                    <a:pt x="3572002" y="39877"/>
                  </a:lnTo>
                  <a:lnTo>
                    <a:pt x="3567049" y="34671"/>
                  </a:lnTo>
                  <a:lnTo>
                    <a:pt x="3561969" y="29337"/>
                  </a:lnTo>
                  <a:lnTo>
                    <a:pt x="3556000" y="26797"/>
                  </a:lnTo>
                  <a:lnTo>
                    <a:pt x="3548888" y="26797"/>
                  </a:lnTo>
                  <a:close/>
                </a:path>
                <a:path w="4224020" h="188594">
                  <a:moveTo>
                    <a:pt x="2408936" y="26797"/>
                  </a:moveTo>
                  <a:lnTo>
                    <a:pt x="2401316" y="26797"/>
                  </a:lnTo>
                  <a:lnTo>
                    <a:pt x="2394966" y="29590"/>
                  </a:lnTo>
                  <a:lnTo>
                    <a:pt x="2390013" y="35051"/>
                  </a:lnTo>
                  <a:lnTo>
                    <a:pt x="2385060" y="40639"/>
                  </a:lnTo>
                  <a:lnTo>
                    <a:pt x="2382647" y="48133"/>
                  </a:lnTo>
                  <a:lnTo>
                    <a:pt x="2382647" y="57658"/>
                  </a:lnTo>
                  <a:lnTo>
                    <a:pt x="2434844" y="57658"/>
                  </a:lnTo>
                  <a:lnTo>
                    <a:pt x="2434590" y="47625"/>
                  </a:lnTo>
                  <a:lnTo>
                    <a:pt x="2432050" y="39877"/>
                  </a:lnTo>
                  <a:lnTo>
                    <a:pt x="2427097" y="34671"/>
                  </a:lnTo>
                  <a:lnTo>
                    <a:pt x="2422017" y="29337"/>
                  </a:lnTo>
                  <a:lnTo>
                    <a:pt x="2416048" y="26797"/>
                  </a:lnTo>
                  <a:lnTo>
                    <a:pt x="2408936" y="26797"/>
                  </a:lnTo>
                  <a:close/>
                </a:path>
                <a:path w="4224020" h="188594">
                  <a:moveTo>
                    <a:pt x="1764030" y="26797"/>
                  </a:moveTo>
                  <a:lnTo>
                    <a:pt x="1755648" y="26797"/>
                  </a:lnTo>
                  <a:lnTo>
                    <a:pt x="1748789" y="29972"/>
                  </a:lnTo>
                  <a:lnTo>
                    <a:pt x="1735201" y="66294"/>
                  </a:lnTo>
                  <a:lnTo>
                    <a:pt x="1735703" y="76078"/>
                  </a:lnTo>
                  <a:lnTo>
                    <a:pt x="1755521" y="106807"/>
                  </a:lnTo>
                  <a:lnTo>
                    <a:pt x="1763395" y="106807"/>
                  </a:lnTo>
                  <a:lnTo>
                    <a:pt x="1771904" y="106807"/>
                  </a:lnTo>
                  <a:lnTo>
                    <a:pt x="1793875" y="67183"/>
                  </a:lnTo>
                  <a:lnTo>
                    <a:pt x="1793349" y="57562"/>
                  </a:lnTo>
                  <a:lnTo>
                    <a:pt x="1772665" y="26797"/>
                  </a:lnTo>
                  <a:lnTo>
                    <a:pt x="1764030" y="26797"/>
                  </a:lnTo>
                  <a:close/>
                </a:path>
                <a:path w="4224020" h="188594">
                  <a:moveTo>
                    <a:pt x="1014476" y="26797"/>
                  </a:moveTo>
                  <a:lnTo>
                    <a:pt x="1006856" y="26797"/>
                  </a:lnTo>
                  <a:lnTo>
                    <a:pt x="1000506" y="29590"/>
                  </a:lnTo>
                  <a:lnTo>
                    <a:pt x="995552" y="35051"/>
                  </a:lnTo>
                  <a:lnTo>
                    <a:pt x="990600" y="40639"/>
                  </a:lnTo>
                  <a:lnTo>
                    <a:pt x="988187" y="48133"/>
                  </a:lnTo>
                  <a:lnTo>
                    <a:pt x="988187" y="57658"/>
                  </a:lnTo>
                  <a:lnTo>
                    <a:pt x="1040384" y="57658"/>
                  </a:lnTo>
                  <a:lnTo>
                    <a:pt x="1040130" y="47625"/>
                  </a:lnTo>
                  <a:lnTo>
                    <a:pt x="1037589" y="39877"/>
                  </a:lnTo>
                  <a:lnTo>
                    <a:pt x="1032637" y="34671"/>
                  </a:lnTo>
                  <a:lnTo>
                    <a:pt x="1027557" y="29337"/>
                  </a:lnTo>
                  <a:lnTo>
                    <a:pt x="1021588" y="26797"/>
                  </a:lnTo>
                  <a:lnTo>
                    <a:pt x="1014476" y="26797"/>
                  </a:lnTo>
                  <a:close/>
                </a:path>
                <a:path w="4224020" h="188594">
                  <a:moveTo>
                    <a:pt x="3278124" y="3048"/>
                  </a:moveTo>
                  <a:lnTo>
                    <a:pt x="3312033" y="3048"/>
                  </a:lnTo>
                  <a:lnTo>
                    <a:pt x="3336798" y="89535"/>
                  </a:lnTo>
                  <a:lnTo>
                    <a:pt x="3359531" y="3048"/>
                  </a:lnTo>
                  <a:lnTo>
                    <a:pt x="3393186" y="3048"/>
                  </a:lnTo>
                  <a:lnTo>
                    <a:pt x="3415157" y="89535"/>
                  </a:lnTo>
                  <a:lnTo>
                    <a:pt x="3440430" y="3048"/>
                  </a:lnTo>
                  <a:lnTo>
                    <a:pt x="3474847" y="3048"/>
                  </a:lnTo>
                  <a:lnTo>
                    <a:pt x="3432429" y="135000"/>
                  </a:lnTo>
                  <a:lnTo>
                    <a:pt x="3398901" y="135000"/>
                  </a:lnTo>
                  <a:lnTo>
                    <a:pt x="3376168" y="50164"/>
                  </a:lnTo>
                  <a:lnTo>
                    <a:pt x="3353816" y="135000"/>
                  </a:lnTo>
                  <a:lnTo>
                    <a:pt x="3319907" y="135000"/>
                  </a:lnTo>
                  <a:lnTo>
                    <a:pt x="3278124" y="3048"/>
                  </a:lnTo>
                  <a:close/>
                </a:path>
                <a:path w="4224020" h="188594">
                  <a:moveTo>
                    <a:pt x="1912620" y="3048"/>
                  </a:moveTo>
                  <a:lnTo>
                    <a:pt x="1946529" y="3048"/>
                  </a:lnTo>
                  <a:lnTo>
                    <a:pt x="1971294" y="89535"/>
                  </a:lnTo>
                  <a:lnTo>
                    <a:pt x="1994027" y="3048"/>
                  </a:lnTo>
                  <a:lnTo>
                    <a:pt x="2027682" y="3048"/>
                  </a:lnTo>
                  <a:lnTo>
                    <a:pt x="2049652" y="89535"/>
                  </a:lnTo>
                  <a:lnTo>
                    <a:pt x="2074926" y="3048"/>
                  </a:lnTo>
                  <a:lnTo>
                    <a:pt x="2109343" y="3048"/>
                  </a:lnTo>
                  <a:lnTo>
                    <a:pt x="2066925" y="135000"/>
                  </a:lnTo>
                  <a:lnTo>
                    <a:pt x="2033397" y="135000"/>
                  </a:lnTo>
                  <a:lnTo>
                    <a:pt x="2010664" y="50164"/>
                  </a:lnTo>
                  <a:lnTo>
                    <a:pt x="1988312" y="135000"/>
                  </a:lnTo>
                  <a:lnTo>
                    <a:pt x="1954402" y="135000"/>
                  </a:lnTo>
                  <a:lnTo>
                    <a:pt x="1912620" y="3048"/>
                  </a:lnTo>
                  <a:close/>
                </a:path>
                <a:path w="4224020" h="188594">
                  <a:moveTo>
                    <a:pt x="1481709" y="3048"/>
                  </a:moveTo>
                  <a:lnTo>
                    <a:pt x="1516634" y="3048"/>
                  </a:lnTo>
                  <a:lnTo>
                    <a:pt x="1516634" y="135000"/>
                  </a:lnTo>
                  <a:lnTo>
                    <a:pt x="1481709" y="135000"/>
                  </a:lnTo>
                  <a:lnTo>
                    <a:pt x="1481709" y="3048"/>
                  </a:lnTo>
                  <a:close/>
                </a:path>
                <a:path w="4224020" h="188594">
                  <a:moveTo>
                    <a:pt x="1240917" y="3048"/>
                  </a:moveTo>
                  <a:lnTo>
                    <a:pt x="1275842" y="3048"/>
                  </a:lnTo>
                  <a:lnTo>
                    <a:pt x="1275842" y="135000"/>
                  </a:lnTo>
                  <a:lnTo>
                    <a:pt x="1240917" y="135000"/>
                  </a:lnTo>
                  <a:lnTo>
                    <a:pt x="1240917" y="3048"/>
                  </a:lnTo>
                  <a:close/>
                </a:path>
                <a:path w="4224020" h="188594">
                  <a:moveTo>
                    <a:pt x="750189" y="3048"/>
                  </a:moveTo>
                  <a:lnTo>
                    <a:pt x="785114" y="3048"/>
                  </a:lnTo>
                  <a:lnTo>
                    <a:pt x="785114" y="135000"/>
                  </a:lnTo>
                  <a:lnTo>
                    <a:pt x="750189" y="135000"/>
                  </a:lnTo>
                  <a:lnTo>
                    <a:pt x="750189" y="3048"/>
                  </a:lnTo>
                  <a:close/>
                </a:path>
                <a:path w="4224020" h="188594">
                  <a:moveTo>
                    <a:pt x="0" y="3048"/>
                  </a:moveTo>
                  <a:lnTo>
                    <a:pt x="33909" y="3048"/>
                  </a:lnTo>
                  <a:lnTo>
                    <a:pt x="58674" y="89535"/>
                  </a:lnTo>
                  <a:lnTo>
                    <a:pt x="81407" y="3048"/>
                  </a:lnTo>
                  <a:lnTo>
                    <a:pt x="115062" y="3048"/>
                  </a:lnTo>
                  <a:lnTo>
                    <a:pt x="137033" y="89535"/>
                  </a:lnTo>
                  <a:lnTo>
                    <a:pt x="162306" y="3048"/>
                  </a:lnTo>
                  <a:lnTo>
                    <a:pt x="196723" y="3048"/>
                  </a:lnTo>
                  <a:lnTo>
                    <a:pt x="154305" y="135000"/>
                  </a:lnTo>
                  <a:lnTo>
                    <a:pt x="120777" y="135000"/>
                  </a:lnTo>
                  <a:lnTo>
                    <a:pt x="98043" y="50164"/>
                  </a:lnTo>
                  <a:lnTo>
                    <a:pt x="75692" y="135000"/>
                  </a:lnTo>
                  <a:lnTo>
                    <a:pt x="41783" y="135000"/>
                  </a:lnTo>
                  <a:lnTo>
                    <a:pt x="0" y="3048"/>
                  </a:lnTo>
                  <a:close/>
                </a:path>
                <a:path w="4224020" h="188594">
                  <a:moveTo>
                    <a:pt x="4200525" y="0"/>
                  </a:moveTo>
                  <a:lnTo>
                    <a:pt x="4208526" y="0"/>
                  </a:lnTo>
                  <a:lnTo>
                    <a:pt x="4216145" y="2286"/>
                  </a:lnTo>
                  <a:lnTo>
                    <a:pt x="4223512" y="6603"/>
                  </a:lnTo>
                  <a:lnTo>
                    <a:pt x="4212717" y="37084"/>
                  </a:lnTo>
                  <a:lnTo>
                    <a:pt x="4206875" y="33274"/>
                  </a:lnTo>
                  <a:lnTo>
                    <a:pt x="4201414" y="31369"/>
                  </a:lnTo>
                  <a:lnTo>
                    <a:pt x="4196334" y="31369"/>
                  </a:lnTo>
                  <a:lnTo>
                    <a:pt x="4191508" y="31369"/>
                  </a:lnTo>
                  <a:lnTo>
                    <a:pt x="4187316" y="32765"/>
                  </a:lnTo>
                  <a:lnTo>
                    <a:pt x="4183888" y="35433"/>
                  </a:lnTo>
                  <a:lnTo>
                    <a:pt x="4180459" y="38100"/>
                  </a:lnTo>
                  <a:lnTo>
                    <a:pt x="4177791" y="42925"/>
                  </a:lnTo>
                  <a:lnTo>
                    <a:pt x="4172966" y="94234"/>
                  </a:lnTo>
                  <a:lnTo>
                    <a:pt x="4172966" y="135000"/>
                  </a:lnTo>
                  <a:lnTo>
                    <a:pt x="4138041" y="135000"/>
                  </a:lnTo>
                  <a:lnTo>
                    <a:pt x="4138041" y="3048"/>
                  </a:lnTo>
                  <a:lnTo>
                    <a:pt x="4170426" y="3048"/>
                  </a:lnTo>
                  <a:lnTo>
                    <a:pt x="4170426" y="21844"/>
                  </a:lnTo>
                  <a:lnTo>
                    <a:pt x="4176014" y="12953"/>
                  </a:lnTo>
                  <a:lnTo>
                    <a:pt x="4180966" y="7112"/>
                  </a:lnTo>
                  <a:lnTo>
                    <a:pt x="4185412" y="4318"/>
                  </a:lnTo>
                  <a:lnTo>
                    <a:pt x="4189857" y="1397"/>
                  </a:lnTo>
                  <a:lnTo>
                    <a:pt x="4194937" y="0"/>
                  </a:lnTo>
                  <a:lnTo>
                    <a:pt x="4200525" y="0"/>
                  </a:lnTo>
                  <a:close/>
                </a:path>
                <a:path w="4224020" h="188594">
                  <a:moveTo>
                    <a:pt x="4043934" y="0"/>
                  </a:moveTo>
                  <a:lnTo>
                    <a:pt x="4082867" y="10929"/>
                  </a:lnTo>
                  <a:lnTo>
                    <a:pt x="4107434" y="41528"/>
                  </a:lnTo>
                  <a:lnTo>
                    <a:pt x="4112260" y="68580"/>
                  </a:lnTo>
                  <a:lnTo>
                    <a:pt x="4111047" y="82964"/>
                  </a:lnTo>
                  <a:lnTo>
                    <a:pt x="4092956" y="118237"/>
                  </a:lnTo>
                  <a:lnTo>
                    <a:pt x="4058237" y="136703"/>
                  </a:lnTo>
                  <a:lnTo>
                    <a:pt x="4044188" y="137922"/>
                  </a:lnTo>
                  <a:lnTo>
                    <a:pt x="4035236" y="137419"/>
                  </a:lnTo>
                  <a:lnTo>
                    <a:pt x="3995134" y="119697"/>
                  </a:lnTo>
                  <a:lnTo>
                    <a:pt x="3976534" y="78091"/>
                  </a:lnTo>
                  <a:lnTo>
                    <a:pt x="3975989" y="67183"/>
                  </a:lnTo>
                  <a:lnTo>
                    <a:pt x="3976534" y="58513"/>
                  </a:lnTo>
                  <a:lnTo>
                    <a:pt x="3994991" y="19129"/>
                  </a:lnTo>
                  <a:lnTo>
                    <a:pt x="4034528" y="545"/>
                  </a:lnTo>
                  <a:lnTo>
                    <a:pt x="4043934" y="0"/>
                  </a:lnTo>
                  <a:close/>
                </a:path>
                <a:path w="4224020" h="188594">
                  <a:moveTo>
                    <a:pt x="3826510" y="0"/>
                  </a:moveTo>
                  <a:lnTo>
                    <a:pt x="3866769" y="8889"/>
                  </a:lnTo>
                  <a:lnTo>
                    <a:pt x="3884803" y="34925"/>
                  </a:lnTo>
                  <a:lnTo>
                    <a:pt x="3851910" y="41021"/>
                  </a:lnTo>
                  <a:lnTo>
                    <a:pt x="3850513" y="35940"/>
                  </a:lnTo>
                  <a:lnTo>
                    <a:pt x="3847846" y="32003"/>
                  </a:lnTo>
                  <a:lnTo>
                    <a:pt x="3843909" y="29210"/>
                  </a:lnTo>
                  <a:lnTo>
                    <a:pt x="3839972" y="26543"/>
                  </a:lnTo>
                  <a:lnTo>
                    <a:pt x="3834384" y="25146"/>
                  </a:lnTo>
                  <a:lnTo>
                    <a:pt x="3827018" y="25146"/>
                  </a:lnTo>
                  <a:lnTo>
                    <a:pt x="3817874" y="25146"/>
                  </a:lnTo>
                  <a:lnTo>
                    <a:pt x="3811270" y="26415"/>
                  </a:lnTo>
                  <a:lnTo>
                    <a:pt x="3807333" y="28956"/>
                  </a:lnTo>
                  <a:lnTo>
                    <a:pt x="3804666" y="30861"/>
                  </a:lnTo>
                  <a:lnTo>
                    <a:pt x="3803396" y="33147"/>
                  </a:lnTo>
                  <a:lnTo>
                    <a:pt x="3803396" y="36068"/>
                  </a:lnTo>
                  <a:lnTo>
                    <a:pt x="3803396" y="38608"/>
                  </a:lnTo>
                  <a:lnTo>
                    <a:pt x="3839464" y="52197"/>
                  </a:lnTo>
                  <a:lnTo>
                    <a:pt x="3852324" y="55584"/>
                  </a:lnTo>
                  <a:lnTo>
                    <a:pt x="3886628" y="78962"/>
                  </a:lnTo>
                  <a:lnTo>
                    <a:pt x="3889375" y="93725"/>
                  </a:lnTo>
                  <a:lnTo>
                    <a:pt x="3888422" y="102465"/>
                  </a:lnTo>
                  <a:lnTo>
                    <a:pt x="3855386" y="134683"/>
                  </a:lnTo>
                  <a:lnTo>
                    <a:pt x="3829304" y="137922"/>
                  </a:lnTo>
                  <a:lnTo>
                    <a:pt x="3816492" y="137251"/>
                  </a:lnTo>
                  <a:lnTo>
                    <a:pt x="3779416" y="121072"/>
                  </a:lnTo>
                  <a:lnTo>
                    <a:pt x="3766058" y="97409"/>
                  </a:lnTo>
                  <a:lnTo>
                    <a:pt x="3801110" y="91948"/>
                  </a:lnTo>
                  <a:lnTo>
                    <a:pt x="3802634" y="98806"/>
                  </a:lnTo>
                  <a:lnTo>
                    <a:pt x="3805555" y="104012"/>
                  </a:lnTo>
                  <a:lnTo>
                    <a:pt x="3810127" y="107442"/>
                  </a:lnTo>
                  <a:lnTo>
                    <a:pt x="3814699" y="110998"/>
                  </a:lnTo>
                  <a:lnTo>
                    <a:pt x="3821049" y="112775"/>
                  </a:lnTo>
                  <a:lnTo>
                    <a:pt x="3829304" y="112775"/>
                  </a:lnTo>
                  <a:lnTo>
                    <a:pt x="3838321" y="112775"/>
                  </a:lnTo>
                  <a:lnTo>
                    <a:pt x="3845179" y="111125"/>
                  </a:lnTo>
                  <a:lnTo>
                    <a:pt x="3849751" y="107823"/>
                  </a:lnTo>
                  <a:lnTo>
                    <a:pt x="3852799" y="105410"/>
                  </a:lnTo>
                  <a:lnTo>
                    <a:pt x="3854323" y="102362"/>
                  </a:lnTo>
                  <a:lnTo>
                    <a:pt x="3854323" y="98425"/>
                  </a:lnTo>
                  <a:lnTo>
                    <a:pt x="3854323" y="95758"/>
                  </a:lnTo>
                  <a:lnTo>
                    <a:pt x="3840099" y="87249"/>
                  </a:lnTo>
                  <a:lnTo>
                    <a:pt x="3820902" y="82696"/>
                  </a:lnTo>
                  <a:lnTo>
                    <a:pt x="3779670" y="64373"/>
                  </a:lnTo>
                  <a:lnTo>
                    <a:pt x="3770884" y="40512"/>
                  </a:lnTo>
                  <a:lnTo>
                    <a:pt x="3771739" y="32293"/>
                  </a:lnTo>
                  <a:lnTo>
                    <a:pt x="3801729" y="2936"/>
                  </a:lnTo>
                  <a:lnTo>
                    <a:pt x="3813173" y="736"/>
                  </a:lnTo>
                  <a:lnTo>
                    <a:pt x="3826510" y="0"/>
                  </a:lnTo>
                  <a:close/>
                </a:path>
                <a:path w="4224020" h="188594">
                  <a:moveTo>
                    <a:pt x="3546729" y="0"/>
                  </a:moveTo>
                  <a:lnTo>
                    <a:pt x="3583947" y="10929"/>
                  </a:lnTo>
                  <a:lnTo>
                    <a:pt x="3605768" y="44132"/>
                  </a:lnTo>
                  <a:lnTo>
                    <a:pt x="3609467" y="79121"/>
                  </a:lnTo>
                  <a:lnTo>
                    <a:pt x="3521964" y="79121"/>
                  </a:lnTo>
                  <a:lnTo>
                    <a:pt x="3522650" y="86427"/>
                  </a:lnTo>
                  <a:lnTo>
                    <a:pt x="3542538" y="111887"/>
                  </a:lnTo>
                  <a:lnTo>
                    <a:pt x="3550539" y="111887"/>
                  </a:lnTo>
                  <a:lnTo>
                    <a:pt x="3556127" y="111887"/>
                  </a:lnTo>
                  <a:lnTo>
                    <a:pt x="3572891" y="92963"/>
                  </a:lnTo>
                  <a:lnTo>
                    <a:pt x="3607689" y="98806"/>
                  </a:lnTo>
                  <a:lnTo>
                    <a:pt x="3578788" y="132349"/>
                  </a:lnTo>
                  <a:lnTo>
                    <a:pt x="3550285" y="137922"/>
                  </a:lnTo>
                  <a:lnTo>
                    <a:pt x="3534163" y="136517"/>
                  </a:lnTo>
                  <a:lnTo>
                    <a:pt x="3499231" y="115443"/>
                  </a:lnTo>
                  <a:lnTo>
                    <a:pt x="3486277" y="69976"/>
                  </a:lnTo>
                  <a:lnTo>
                    <a:pt x="3487348" y="54477"/>
                  </a:lnTo>
                  <a:lnTo>
                    <a:pt x="3503422" y="18669"/>
                  </a:lnTo>
                  <a:lnTo>
                    <a:pt x="3534175" y="1166"/>
                  </a:lnTo>
                  <a:lnTo>
                    <a:pt x="3546729" y="0"/>
                  </a:lnTo>
                  <a:close/>
                </a:path>
                <a:path w="4224020" h="188594">
                  <a:moveTo>
                    <a:pt x="3073400" y="0"/>
                  </a:moveTo>
                  <a:lnTo>
                    <a:pt x="3081782" y="0"/>
                  </a:lnTo>
                  <a:lnTo>
                    <a:pt x="3089148" y="1777"/>
                  </a:lnTo>
                  <a:lnTo>
                    <a:pt x="3095371" y="5207"/>
                  </a:lnTo>
                  <a:lnTo>
                    <a:pt x="3101594" y="8762"/>
                  </a:lnTo>
                  <a:lnTo>
                    <a:pt x="3106674" y="13970"/>
                  </a:lnTo>
                  <a:lnTo>
                    <a:pt x="3110611" y="21082"/>
                  </a:lnTo>
                  <a:lnTo>
                    <a:pt x="3116453" y="13970"/>
                  </a:lnTo>
                  <a:lnTo>
                    <a:pt x="3122676" y="8762"/>
                  </a:lnTo>
                  <a:lnTo>
                    <a:pt x="3129407" y="5207"/>
                  </a:lnTo>
                  <a:lnTo>
                    <a:pt x="3136138" y="1777"/>
                  </a:lnTo>
                  <a:lnTo>
                    <a:pt x="3143250" y="0"/>
                  </a:lnTo>
                  <a:lnTo>
                    <a:pt x="3150870" y="0"/>
                  </a:lnTo>
                  <a:lnTo>
                    <a:pt x="3160649" y="0"/>
                  </a:lnTo>
                  <a:lnTo>
                    <a:pt x="3192087" y="28152"/>
                  </a:lnTo>
                  <a:lnTo>
                    <a:pt x="3194177" y="50673"/>
                  </a:lnTo>
                  <a:lnTo>
                    <a:pt x="3194177" y="135000"/>
                  </a:lnTo>
                  <a:lnTo>
                    <a:pt x="3159252" y="135000"/>
                  </a:lnTo>
                  <a:lnTo>
                    <a:pt x="3159252" y="59562"/>
                  </a:lnTo>
                  <a:lnTo>
                    <a:pt x="3159015" y="50611"/>
                  </a:lnTo>
                  <a:lnTo>
                    <a:pt x="3147441" y="26797"/>
                  </a:lnTo>
                  <a:lnTo>
                    <a:pt x="3140710" y="26797"/>
                  </a:lnTo>
                  <a:lnTo>
                    <a:pt x="3135757" y="26797"/>
                  </a:lnTo>
                  <a:lnTo>
                    <a:pt x="3131185" y="28194"/>
                  </a:lnTo>
                  <a:lnTo>
                    <a:pt x="3126867" y="31242"/>
                  </a:lnTo>
                  <a:lnTo>
                    <a:pt x="3122549" y="34162"/>
                  </a:lnTo>
                  <a:lnTo>
                    <a:pt x="3114675" y="71627"/>
                  </a:lnTo>
                  <a:lnTo>
                    <a:pt x="3114675" y="135000"/>
                  </a:lnTo>
                  <a:lnTo>
                    <a:pt x="3079750" y="135000"/>
                  </a:lnTo>
                  <a:lnTo>
                    <a:pt x="3079750" y="62737"/>
                  </a:lnTo>
                  <a:lnTo>
                    <a:pt x="3079750" y="49784"/>
                  </a:lnTo>
                  <a:lnTo>
                    <a:pt x="3079242" y="41528"/>
                  </a:lnTo>
                  <a:lnTo>
                    <a:pt x="3077972" y="37846"/>
                  </a:lnTo>
                  <a:lnTo>
                    <a:pt x="3076702" y="34036"/>
                  </a:lnTo>
                  <a:lnTo>
                    <a:pt x="3074797" y="31369"/>
                  </a:lnTo>
                  <a:lnTo>
                    <a:pt x="3072130" y="29463"/>
                  </a:lnTo>
                  <a:lnTo>
                    <a:pt x="3069590" y="27686"/>
                  </a:lnTo>
                  <a:lnTo>
                    <a:pt x="3066034" y="26797"/>
                  </a:lnTo>
                  <a:lnTo>
                    <a:pt x="3061589" y="26797"/>
                  </a:lnTo>
                  <a:lnTo>
                    <a:pt x="3056128" y="26797"/>
                  </a:lnTo>
                  <a:lnTo>
                    <a:pt x="3035105" y="62029"/>
                  </a:lnTo>
                  <a:lnTo>
                    <a:pt x="3034919" y="70865"/>
                  </a:lnTo>
                  <a:lnTo>
                    <a:pt x="3034919" y="135000"/>
                  </a:lnTo>
                  <a:lnTo>
                    <a:pt x="2999994" y="135000"/>
                  </a:lnTo>
                  <a:lnTo>
                    <a:pt x="2999994" y="3048"/>
                  </a:lnTo>
                  <a:lnTo>
                    <a:pt x="3032252" y="3048"/>
                  </a:lnTo>
                  <a:lnTo>
                    <a:pt x="3032252" y="21082"/>
                  </a:lnTo>
                  <a:lnTo>
                    <a:pt x="3041253" y="11840"/>
                  </a:lnTo>
                  <a:lnTo>
                    <a:pt x="3051111" y="5254"/>
                  </a:lnTo>
                  <a:lnTo>
                    <a:pt x="3061827" y="1311"/>
                  </a:lnTo>
                  <a:lnTo>
                    <a:pt x="3073400" y="0"/>
                  </a:lnTo>
                  <a:close/>
                </a:path>
                <a:path w="4224020" h="188594">
                  <a:moveTo>
                    <a:pt x="2907030" y="0"/>
                  </a:moveTo>
                  <a:lnTo>
                    <a:pt x="2945963" y="10929"/>
                  </a:lnTo>
                  <a:lnTo>
                    <a:pt x="2970530" y="41528"/>
                  </a:lnTo>
                  <a:lnTo>
                    <a:pt x="2975356" y="68580"/>
                  </a:lnTo>
                  <a:lnTo>
                    <a:pt x="2974143" y="82964"/>
                  </a:lnTo>
                  <a:lnTo>
                    <a:pt x="2956052" y="118237"/>
                  </a:lnTo>
                  <a:lnTo>
                    <a:pt x="2921333" y="136703"/>
                  </a:lnTo>
                  <a:lnTo>
                    <a:pt x="2907284" y="137922"/>
                  </a:lnTo>
                  <a:lnTo>
                    <a:pt x="2898332" y="137419"/>
                  </a:lnTo>
                  <a:lnTo>
                    <a:pt x="2858230" y="119697"/>
                  </a:lnTo>
                  <a:lnTo>
                    <a:pt x="2839630" y="78091"/>
                  </a:lnTo>
                  <a:lnTo>
                    <a:pt x="2839085" y="67183"/>
                  </a:lnTo>
                  <a:lnTo>
                    <a:pt x="2839630" y="58513"/>
                  </a:lnTo>
                  <a:lnTo>
                    <a:pt x="2858087" y="19129"/>
                  </a:lnTo>
                  <a:lnTo>
                    <a:pt x="2897624" y="545"/>
                  </a:lnTo>
                  <a:lnTo>
                    <a:pt x="2907030" y="0"/>
                  </a:lnTo>
                  <a:close/>
                </a:path>
                <a:path w="4224020" h="188594">
                  <a:moveTo>
                    <a:pt x="2809113" y="0"/>
                  </a:moveTo>
                  <a:lnTo>
                    <a:pt x="2817114" y="0"/>
                  </a:lnTo>
                  <a:lnTo>
                    <a:pt x="2824734" y="2286"/>
                  </a:lnTo>
                  <a:lnTo>
                    <a:pt x="2832100" y="6603"/>
                  </a:lnTo>
                  <a:lnTo>
                    <a:pt x="2821305" y="37084"/>
                  </a:lnTo>
                  <a:lnTo>
                    <a:pt x="2815463" y="33274"/>
                  </a:lnTo>
                  <a:lnTo>
                    <a:pt x="2810002" y="31369"/>
                  </a:lnTo>
                  <a:lnTo>
                    <a:pt x="2804922" y="31369"/>
                  </a:lnTo>
                  <a:lnTo>
                    <a:pt x="2800096" y="31369"/>
                  </a:lnTo>
                  <a:lnTo>
                    <a:pt x="2795905" y="32765"/>
                  </a:lnTo>
                  <a:lnTo>
                    <a:pt x="2792476" y="35433"/>
                  </a:lnTo>
                  <a:lnTo>
                    <a:pt x="2789047" y="38100"/>
                  </a:lnTo>
                  <a:lnTo>
                    <a:pt x="2786380" y="42925"/>
                  </a:lnTo>
                  <a:lnTo>
                    <a:pt x="2781554" y="94234"/>
                  </a:lnTo>
                  <a:lnTo>
                    <a:pt x="2781554" y="135000"/>
                  </a:lnTo>
                  <a:lnTo>
                    <a:pt x="2746629" y="135000"/>
                  </a:lnTo>
                  <a:lnTo>
                    <a:pt x="2746629" y="3048"/>
                  </a:lnTo>
                  <a:lnTo>
                    <a:pt x="2779014" y="3048"/>
                  </a:lnTo>
                  <a:lnTo>
                    <a:pt x="2779014" y="21844"/>
                  </a:lnTo>
                  <a:lnTo>
                    <a:pt x="2784602" y="12953"/>
                  </a:lnTo>
                  <a:lnTo>
                    <a:pt x="2789555" y="7112"/>
                  </a:lnTo>
                  <a:lnTo>
                    <a:pt x="2794000" y="4318"/>
                  </a:lnTo>
                  <a:lnTo>
                    <a:pt x="2798445" y="1397"/>
                  </a:lnTo>
                  <a:lnTo>
                    <a:pt x="2803525" y="0"/>
                  </a:lnTo>
                  <a:lnTo>
                    <a:pt x="2809113" y="0"/>
                  </a:lnTo>
                  <a:close/>
                </a:path>
                <a:path w="4224020" h="188594">
                  <a:moveTo>
                    <a:pt x="2559177" y="0"/>
                  </a:moveTo>
                  <a:lnTo>
                    <a:pt x="2567178" y="0"/>
                  </a:lnTo>
                  <a:lnTo>
                    <a:pt x="2574798" y="2286"/>
                  </a:lnTo>
                  <a:lnTo>
                    <a:pt x="2582164" y="6603"/>
                  </a:lnTo>
                  <a:lnTo>
                    <a:pt x="2571369" y="37084"/>
                  </a:lnTo>
                  <a:lnTo>
                    <a:pt x="2565527" y="33274"/>
                  </a:lnTo>
                  <a:lnTo>
                    <a:pt x="2560066" y="31369"/>
                  </a:lnTo>
                  <a:lnTo>
                    <a:pt x="2554986" y="31369"/>
                  </a:lnTo>
                  <a:lnTo>
                    <a:pt x="2550160" y="31369"/>
                  </a:lnTo>
                  <a:lnTo>
                    <a:pt x="2545969" y="32765"/>
                  </a:lnTo>
                  <a:lnTo>
                    <a:pt x="2542540" y="35433"/>
                  </a:lnTo>
                  <a:lnTo>
                    <a:pt x="2539111" y="38100"/>
                  </a:lnTo>
                  <a:lnTo>
                    <a:pt x="2536444" y="42925"/>
                  </a:lnTo>
                  <a:lnTo>
                    <a:pt x="2531618" y="94234"/>
                  </a:lnTo>
                  <a:lnTo>
                    <a:pt x="2531618" y="135000"/>
                  </a:lnTo>
                  <a:lnTo>
                    <a:pt x="2496693" y="135000"/>
                  </a:lnTo>
                  <a:lnTo>
                    <a:pt x="2496693" y="3048"/>
                  </a:lnTo>
                  <a:lnTo>
                    <a:pt x="2529078" y="3048"/>
                  </a:lnTo>
                  <a:lnTo>
                    <a:pt x="2529078" y="21844"/>
                  </a:lnTo>
                  <a:lnTo>
                    <a:pt x="2534666" y="12953"/>
                  </a:lnTo>
                  <a:lnTo>
                    <a:pt x="2539619" y="7112"/>
                  </a:lnTo>
                  <a:lnTo>
                    <a:pt x="2544064" y="4318"/>
                  </a:lnTo>
                  <a:lnTo>
                    <a:pt x="2548509" y="1397"/>
                  </a:lnTo>
                  <a:lnTo>
                    <a:pt x="2553589" y="0"/>
                  </a:lnTo>
                  <a:lnTo>
                    <a:pt x="2559177" y="0"/>
                  </a:lnTo>
                  <a:close/>
                </a:path>
                <a:path w="4224020" h="188594">
                  <a:moveTo>
                    <a:pt x="2406777" y="0"/>
                  </a:moveTo>
                  <a:lnTo>
                    <a:pt x="2443995" y="10929"/>
                  </a:lnTo>
                  <a:lnTo>
                    <a:pt x="2465816" y="44132"/>
                  </a:lnTo>
                  <a:lnTo>
                    <a:pt x="2469515" y="79121"/>
                  </a:lnTo>
                  <a:lnTo>
                    <a:pt x="2382012" y="79121"/>
                  </a:lnTo>
                  <a:lnTo>
                    <a:pt x="2382698" y="86427"/>
                  </a:lnTo>
                  <a:lnTo>
                    <a:pt x="2402586" y="111887"/>
                  </a:lnTo>
                  <a:lnTo>
                    <a:pt x="2410587" y="111887"/>
                  </a:lnTo>
                  <a:lnTo>
                    <a:pt x="2416175" y="111887"/>
                  </a:lnTo>
                  <a:lnTo>
                    <a:pt x="2432939" y="92963"/>
                  </a:lnTo>
                  <a:lnTo>
                    <a:pt x="2467737" y="98806"/>
                  </a:lnTo>
                  <a:lnTo>
                    <a:pt x="2438836" y="132349"/>
                  </a:lnTo>
                  <a:lnTo>
                    <a:pt x="2410333" y="137922"/>
                  </a:lnTo>
                  <a:lnTo>
                    <a:pt x="2394211" y="136517"/>
                  </a:lnTo>
                  <a:lnTo>
                    <a:pt x="2359279" y="115443"/>
                  </a:lnTo>
                  <a:lnTo>
                    <a:pt x="2346325" y="69976"/>
                  </a:lnTo>
                  <a:lnTo>
                    <a:pt x="2347396" y="54477"/>
                  </a:lnTo>
                  <a:lnTo>
                    <a:pt x="2363470" y="18669"/>
                  </a:lnTo>
                  <a:lnTo>
                    <a:pt x="2394223" y="1166"/>
                  </a:lnTo>
                  <a:lnTo>
                    <a:pt x="2406777" y="0"/>
                  </a:lnTo>
                  <a:close/>
                </a:path>
                <a:path w="4224020" h="188594">
                  <a:moveTo>
                    <a:pt x="2184019" y="0"/>
                  </a:moveTo>
                  <a:lnTo>
                    <a:pt x="2226437" y="9271"/>
                  </a:lnTo>
                  <a:lnTo>
                    <a:pt x="2239518" y="50926"/>
                  </a:lnTo>
                  <a:lnTo>
                    <a:pt x="2239137" y="91567"/>
                  </a:lnTo>
                  <a:lnTo>
                    <a:pt x="2239254" y="99738"/>
                  </a:lnTo>
                  <a:lnTo>
                    <a:pt x="2247138" y="135000"/>
                  </a:lnTo>
                  <a:lnTo>
                    <a:pt x="2212594" y="135000"/>
                  </a:lnTo>
                  <a:lnTo>
                    <a:pt x="2211705" y="132714"/>
                  </a:lnTo>
                  <a:lnTo>
                    <a:pt x="2210562" y="129286"/>
                  </a:lnTo>
                  <a:lnTo>
                    <a:pt x="2209292" y="124713"/>
                  </a:lnTo>
                  <a:lnTo>
                    <a:pt x="2208657" y="122555"/>
                  </a:lnTo>
                  <a:lnTo>
                    <a:pt x="2208276" y="121285"/>
                  </a:lnTo>
                  <a:lnTo>
                    <a:pt x="2208022" y="120523"/>
                  </a:lnTo>
                  <a:lnTo>
                    <a:pt x="2202053" y="126364"/>
                  </a:lnTo>
                  <a:lnTo>
                    <a:pt x="2195703" y="130683"/>
                  </a:lnTo>
                  <a:lnTo>
                    <a:pt x="2188845" y="133603"/>
                  </a:lnTo>
                  <a:lnTo>
                    <a:pt x="2182114" y="136525"/>
                  </a:lnTo>
                  <a:lnTo>
                    <a:pt x="2174875" y="137922"/>
                  </a:lnTo>
                  <a:lnTo>
                    <a:pt x="2167128" y="137922"/>
                  </a:lnTo>
                  <a:lnTo>
                    <a:pt x="2157481" y="137231"/>
                  </a:lnTo>
                  <a:lnTo>
                    <a:pt x="2126138" y="114379"/>
                  </a:lnTo>
                  <a:lnTo>
                    <a:pt x="2123186" y="98933"/>
                  </a:lnTo>
                  <a:lnTo>
                    <a:pt x="2123186" y="91567"/>
                  </a:lnTo>
                  <a:lnTo>
                    <a:pt x="2124964" y="84836"/>
                  </a:lnTo>
                  <a:lnTo>
                    <a:pt x="2128647" y="78994"/>
                  </a:lnTo>
                  <a:lnTo>
                    <a:pt x="2132203" y="73151"/>
                  </a:lnTo>
                  <a:lnTo>
                    <a:pt x="2171319" y="57403"/>
                  </a:lnTo>
                  <a:lnTo>
                    <a:pt x="2182653" y="55163"/>
                  </a:lnTo>
                  <a:lnTo>
                    <a:pt x="2192083" y="53006"/>
                  </a:lnTo>
                  <a:lnTo>
                    <a:pt x="2199608" y="50921"/>
                  </a:lnTo>
                  <a:lnTo>
                    <a:pt x="2205228" y="48895"/>
                  </a:lnTo>
                  <a:lnTo>
                    <a:pt x="2205228" y="45338"/>
                  </a:lnTo>
                  <a:lnTo>
                    <a:pt x="2205228" y="38735"/>
                  </a:lnTo>
                  <a:lnTo>
                    <a:pt x="2203577" y="33909"/>
                  </a:lnTo>
                  <a:lnTo>
                    <a:pt x="2200275" y="30987"/>
                  </a:lnTo>
                  <a:lnTo>
                    <a:pt x="2196973" y="28194"/>
                  </a:lnTo>
                  <a:lnTo>
                    <a:pt x="2190750" y="26797"/>
                  </a:lnTo>
                  <a:lnTo>
                    <a:pt x="2181479" y="26797"/>
                  </a:lnTo>
                  <a:lnTo>
                    <a:pt x="2175256" y="26797"/>
                  </a:lnTo>
                  <a:lnTo>
                    <a:pt x="2170430" y="27939"/>
                  </a:lnTo>
                  <a:lnTo>
                    <a:pt x="2167001" y="30480"/>
                  </a:lnTo>
                  <a:lnTo>
                    <a:pt x="2163445" y="32893"/>
                  </a:lnTo>
                  <a:lnTo>
                    <a:pt x="2160651" y="37211"/>
                  </a:lnTo>
                  <a:lnTo>
                    <a:pt x="2158492" y="43307"/>
                  </a:lnTo>
                  <a:lnTo>
                    <a:pt x="2126869" y="37592"/>
                  </a:lnTo>
                  <a:lnTo>
                    <a:pt x="2152568" y="5197"/>
                  </a:lnTo>
                  <a:lnTo>
                    <a:pt x="2171948" y="573"/>
                  </a:lnTo>
                  <a:lnTo>
                    <a:pt x="2184019" y="0"/>
                  </a:lnTo>
                  <a:close/>
                </a:path>
                <a:path w="4224020" h="188594">
                  <a:moveTo>
                    <a:pt x="1755139" y="0"/>
                  </a:moveTo>
                  <a:lnTo>
                    <a:pt x="1766808" y="1355"/>
                  </a:lnTo>
                  <a:lnTo>
                    <a:pt x="1777428" y="5413"/>
                  </a:lnTo>
                  <a:lnTo>
                    <a:pt x="1787001" y="12162"/>
                  </a:lnTo>
                  <a:lnTo>
                    <a:pt x="1795526" y="21589"/>
                  </a:lnTo>
                  <a:lnTo>
                    <a:pt x="1795526" y="3048"/>
                  </a:lnTo>
                  <a:lnTo>
                    <a:pt x="1828164" y="3048"/>
                  </a:lnTo>
                  <a:lnTo>
                    <a:pt x="1828164" y="121412"/>
                  </a:lnTo>
                  <a:lnTo>
                    <a:pt x="1821688" y="164084"/>
                  </a:lnTo>
                  <a:lnTo>
                    <a:pt x="1813433" y="174498"/>
                  </a:lnTo>
                  <a:lnTo>
                    <a:pt x="1808861" y="178943"/>
                  </a:lnTo>
                  <a:lnTo>
                    <a:pt x="1765554" y="188595"/>
                  </a:lnTo>
                  <a:lnTo>
                    <a:pt x="1750004" y="187878"/>
                  </a:lnTo>
                  <a:lnTo>
                    <a:pt x="1711761" y="170922"/>
                  </a:lnTo>
                  <a:lnTo>
                    <a:pt x="1703832" y="147955"/>
                  </a:lnTo>
                  <a:lnTo>
                    <a:pt x="1703832" y="146812"/>
                  </a:lnTo>
                  <a:lnTo>
                    <a:pt x="1703959" y="145414"/>
                  </a:lnTo>
                  <a:lnTo>
                    <a:pt x="1703959" y="143637"/>
                  </a:lnTo>
                  <a:lnTo>
                    <a:pt x="1743964" y="148589"/>
                  </a:lnTo>
                  <a:lnTo>
                    <a:pt x="1744599" y="153162"/>
                  </a:lnTo>
                  <a:lnTo>
                    <a:pt x="1746123" y="156337"/>
                  </a:lnTo>
                  <a:lnTo>
                    <a:pt x="1748536" y="158114"/>
                  </a:lnTo>
                  <a:lnTo>
                    <a:pt x="1751838" y="160655"/>
                  </a:lnTo>
                  <a:lnTo>
                    <a:pt x="1757045" y="161798"/>
                  </a:lnTo>
                  <a:lnTo>
                    <a:pt x="1764157" y="161798"/>
                  </a:lnTo>
                  <a:lnTo>
                    <a:pt x="1773301" y="161798"/>
                  </a:lnTo>
                  <a:lnTo>
                    <a:pt x="1780159" y="160527"/>
                  </a:lnTo>
                  <a:lnTo>
                    <a:pt x="1784604" y="157734"/>
                  </a:lnTo>
                  <a:lnTo>
                    <a:pt x="1787779" y="155956"/>
                  </a:lnTo>
                  <a:lnTo>
                    <a:pt x="1790064" y="153035"/>
                  </a:lnTo>
                  <a:lnTo>
                    <a:pt x="1791589" y="148971"/>
                  </a:lnTo>
                  <a:lnTo>
                    <a:pt x="1792732" y="146050"/>
                  </a:lnTo>
                  <a:lnTo>
                    <a:pt x="1793239" y="140715"/>
                  </a:lnTo>
                  <a:lnTo>
                    <a:pt x="1793239" y="132842"/>
                  </a:lnTo>
                  <a:lnTo>
                    <a:pt x="1793239" y="113664"/>
                  </a:lnTo>
                  <a:lnTo>
                    <a:pt x="1784907" y="122999"/>
                  </a:lnTo>
                  <a:lnTo>
                    <a:pt x="1775539" y="129666"/>
                  </a:lnTo>
                  <a:lnTo>
                    <a:pt x="1765147" y="133667"/>
                  </a:lnTo>
                  <a:lnTo>
                    <a:pt x="1753743" y="135000"/>
                  </a:lnTo>
                  <a:lnTo>
                    <a:pt x="1741118" y="133596"/>
                  </a:lnTo>
                  <a:lnTo>
                    <a:pt x="1706245" y="103098"/>
                  </a:lnTo>
                  <a:lnTo>
                    <a:pt x="1699387" y="68325"/>
                  </a:lnTo>
                  <a:lnTo>
                    <a:pt x="1700387" y="52655"/>
                  </a:lnTo>
                  <a:lnTo>
                    <a:pt x="1715389" y="17525"/>
                  </a:lnTo>
                  <a:lnTo>
                    <a:pt x="1743731" y="1095"/>
                  </a:lnTo>
                  <a:lnTo>
                    <a:pt x="1755139" y="0"/>
                  </a:lnTo>
                  <a:close/>
                </a:path>
                <a:path w="4224020" h="188594">
                  <a:moveTo>
                    <a:pt x="1627505" y="0"/>
                  </a:moveTo>
                  <a:lnTo>
                    <a:pt x="1635125" y="0"/>
                  </a:lnTo>
                  <a:lnTo>
                    <a:pt x="1642237" y="1397"/>
                  </a:lnTo>
                  <a:lnTo>
                    <a:pt x="1648587" y="4190"/>
                  </a:lnTo>
                  <a:lnTo>
                    <a:pt x="1654937" y="6985"/>
                  </a:lnTo>
                  <a:lnTo>
                    <a:pt x="1659763" y="10540"/>
                  </a:lnTo>
                  <a:lnTo>
                    <a:pt x="1663064" y="14859"/>
                  </a:lnTo>
                  <a:lnTo>
                    <a:pt x="1666367" y="19176"/>
                  </a:lnTo>
                  <a:lnTo>
                    <a:pt x="1668652" y="24002"/>
                  </a:lnTo>
                  <a:lnTo>
                    <a:pt x="1669923" y="29463"/>
                  </a:lnTo>
                  <a:lnTo>
                    <a:pt x="1671193" y="34925"/>
                  </a:lnTo>
                  <a:lnTo>
                    <a:pt x="1671827" y="42799"/>
                  </a:lnTo>
                  <a:lnTo>
                    <a:pt x="1671827" y="52959"/>
                  </a:lnTo>
                  <a:lnTo>
                    <a:pt x="1671827" y="135000"/>
                  </a:lnTo>
                  <a:lnTo>
                    <a:pt x="1636902" y="135000"/>
                  </a:lnTo>
                  <a:lnTo>
                    <a:pt x="1636902" y="67690"/>
                  </a:lnTo>
                  <a:lnTo>
                    <a:pt x="1636762" y="57900"/>
                  </a:lnTo>
                  <a:lnTo>
                    <a:pt x="1627377" y="30225"/>
                  </a:lnTo>
                  <a:lnTo>
                    <a:pt x="1624076" y="27939"/>
                  </a:lnTo>
                  <a:lnTo>
                    <a:pt x="1620012" y="26797"/>
                  </a:lnTo>
                  <a:lnTo>
                    <a:pt x="1615313" y="26797"/>
                  </a:lnTo>
                  <a:lnTo>
                    <a:pt x="1609217" y="26797"/>
                  </a:lnTo>
                  <a:lnTo>
                    <a:pt x="1603883" y="28448"/>
                  </a:lnTo>
                  <a:lnTo>
                    <a:pt x="1599057" y="31750"/>
                  </a:lnTo>
                  <a:lnTo>
                    <a:pt x="1594231" y="35051"/>
                  </a:lnTo>
                  <a:lnTo>
                    <a:pt x="1586484" y="75184"/>
                  </a:lnTo>
                  <a:lnTo>
                    <a:pt x="1586484" y="135000"/>
                  </a:lnTo>
                  <a:lnTo>
                    <a:pt x="1551559" y="135000"/>
                  </a:lnTo>
                  <a:lnTo>
                    <a:pt x="1551559" y="3048"/>
                  </a:lnTo>
                  <a:lnTo>
                    <a:pt x="1583944" y="3048"/>
                  </a:lnTo>
                  <a:lnTo>
                    <a:pt x="1583944" y="22351"/>
                  </a:lnTo>
                  <a:lnTo>
                    <a:pt x="1593161" y="12590"/>
                  </a:lnTo>
                  <a:lnTo>
                    <a:pt x="1603486" y="5603"/>
                  </a:lnTo>
                  <a:lnTo>
                    <a:pt x="1614930" y="1402"/>
                  </a:lnTo>
                  <a:lnTo>
                    <a:pt x="1627505" y="0"/>
                  </a:lnTo>
                  <a:close/>
                </a:path>
                <a:path w="4224020" h="188594">
                  <a:moveTo>
                    <a:pt x="1012317" y="0"/>
                  </a:moveTo>
                  <a:lnTo>
                    <a:pt x="1049535" y="10929"/>
                  </a:lnTo>
                  <a:lnTo>
                    <a:pt x="1071356" y="44132"/>
                  </a:lnTo>
                  <a:lnTo>
                    <a:pt x="1075055" y="79121"/>
                  </a:lnTo>
                  <a:lnTo>
                    <a:pt x="987551" y="79121"/>
                  </a:lnTo>
                  <a:lnTo>
                    <a:pt x="988238" y="86427"/>
                  </a:lnTo>
                  <a:lnTo>
                    <a:pt x="1008126" y="111887"/>
                  </a:lnTo>
                  <a:lnTo>
                    <a:pt x="1016126" y="111887"/>
                  </a:lnTo>
                  <a:lnTo>
                    <a:pt x="1021714" y="111887"/>
                  </a:lnTo>
                  <a:lnTo>
                    <a:pt x="1038479" y="92963"/>
                  </a:lnTo>
                  <a:lnTo>
                    <a:pt x="1073277" y="98806"/>
                  </a:lnTo>
                  <a:lnTo>
                    <a:pt x="1044376" y="132349"/>
                  </a:lnTo>
                  <a:lnTo>
                    <a:pt x="1015873" y="137922"/>
                  </a:lnTo>
                  <a:lnTo>
                    <a:pt x="999751" y="136517"/>
                  </a:lnTo>
                  <a:lnTo>
                    <a:pt x="964819" y="115443"/>
                  </a:lnTo>
                  <a:lnTo>
                    <a:pt x="951864" y="69976"/>
                  </a:lnTo>
                  <a:lnTo>
                    <a:pt x="952936" y="54477"/>
                  </a:lnTo>
                  <a:lnTo>
                    <a:pt x="969010" y="18669"/>
                  </a:lnTo>
                  <a:lnTo>
                    <a:pt x="999763" y="1166"/>
                  </a:lnTo>
                  <a:lnTo>
                    <a:pt x="1012317" y="0"/>
                  </a:lnTo>
                  <a:close/>
                </a:path>
                <a:path w="4224020" h="188594">
                  <a:moveTo>
                    <a:pt x="434721" y="0"/>
                  </a:moveTo>
                  <a:lnTo>
                    <a:pt x="442722" y="0"/>
                  </a:lnTo>
                  <a:lnTo>
                    <a:pt x="450342" y="2286"/>
                  </a:lnTo>
                  <a:lnTo>
                    <a:pt x="457708" y="6603"/>
                  </a:lnTo>
                  <a:lnTo>
                    <a:pt x="446913" y="37084"/>
                  </a:lnTo>
                  <a:lnTo>
                    <a:pt x="441071" y="33274"/>
                  </a:lnTo>
                  <a:lnTo>
                    <a:pt x="435610" y="31369"/>
                  </a:lnTo>
                  <a:lnTo>
                    <a:pt x="430530" y="31369"/>
                  </a:lnTo>
                  <a:lnTo>
                    <a:pt x="425704" y="31369"/>
                  </a:lnTo>
                  <a:lnTo>
                    <a:pt x="421513" y="32765"/>
                  </a:lnTo>
                  <a:lnTo>
                    <a:pt x="418084" y="35433"/>
                  </a:lnTo>
                  <a:lnTo>
                    <a:pt x="414655" y="38100"/>
                  </a:lnTo>
                  <a:lnTo>
                    <a:pt x="411988" y="42925"/>
                  </a:lnTo>
                  <a:lnTo>
                    <a:pt x="407162" y="94234"/>
                  </a:lnTo>
                  <a:lnTo>
                    <a:pt x="407162" y="135000"/>
                  </a:lnTo>
                  <a:lnTo>
                    <a:pt x="372237" y="135000"/>
                  </a:lnTo>
                  <a:lnTo>
                    <a:pt x="372237" y="3048"/>
                  </a:lnTo>
                  <a:lnTo>
                    <a:pt x="404622" y="3048"/>
                  </a:lnTo>
                  <a:lnTo>
                    <a:pt x="404622" y="21844"/>
                  </a:lnTo>
                  <a:lnTo>
                    <a:pt x="410210" y="12953"/>
                  </a:lnTo>
                  <a:lnTo>
                    <a:pt x="415290" y="7112"/>
                  </a:lnTo>
                  <a:lnTo>
                    <a:pt x="419608" y="4318"/>
                  </a:lnTo>
                  <a:lnTo>
                    <a:pt x="424053" y="1397"/>
                  </a:lnTo>
                  <a:lnTo>
                    <a:pt x="429133" y="0"/>
                  </a:lnTo>
                  <a:lnTo>
                    <a:pt x="434721" y="0"/>
                  </a:lnTo>
                  <a:close/>
                </a:path>
                <a:path w="4224020" h="188594">
                  <a:moveTo>
                    <a:pt x="278130" y="0"/>
                  </a:moveTo>
                  <a:lnTo>
                    <a:pt x="317063" y="10929"/>
                  </a:lnTo>
                  <a:lnTo>
                    <a:pt x="341630" y="41528"/>
                  </a:lnTo>
                  <a:lnTo>
                    <a:pt x="346456" y="68580"/>
                  </a:lnTo>
                  <a:lnTo>
                    <a:pt x="345243" y="82964"/>
                  </a:lnTo>
                  <a:lnTo>
                    <a:pt x="327152" y="118237"/>
                  </a:lnTo>
                  <a:lnTo>
                    <a:pt x="292433" y="136703"/>
                  </a:lnTo>
                  <a:lnTo>
                    <a:pt x="278384" y="137922"/>
                  </a:lnTo>
                  <a:lnTo>
                    <a:pt x="269432" y="137419"/>
                  </a:lnTo>
                  <a:lnTo>
                    <a:pt x="229330" y="119697"/>
                  </a:lnTo>
                  <a:lnTo>
                    <a:pt x="210730" y="78091"/>
                  </a:lnTo>
                  <a:lnTo>
                    <a:pt x="210185" y="67183"/>
                  </a:lnTo>
                  <a:lnTo>
                    <a:pt x="210730" y="58513"/>
                  </a:lnTo>
                  <a:lnTo>
                    <a:pt x="229187" y="19129"/>
                  </a:lnTo>
                  <a:lnTo>
                    <a:pt x="268724" y="545"/>
                  </a:lnTo>
                  <a:lnTo>
                    <a:pt x="27813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0915" y="2737739"/>
              <a:ext cx="1371053" cy="20345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39466" y="2743835"/>
              <a:ext cx="3272154" cy="188595"/>
            </a:xfrm>
            <a:custGeom>
              <a:avLst/>
              <a:gdLst/>
              <a:ahLst/>
              <a:cxnLst/>
              <a:rect l="l" t="t" r="r" b="b"/>
              <a:pathLst>
                <a:path w="3272154" h="188594">
                  <a:moveTo>
                    <a:pt x="1837817" y="6730"/>
                  </a:moveTo>
                  <a:lnTo>
                    <a:pt x="1837817" y="53339"/>
                  </a:lnTo>
                  <a:lnTo>
                    <a:pt x="1861566" y="53339"/>
                  </a:lnTo>
                  <a:lnTo>
                    <a:pt x="1861566" y="81152"/>
                  </a:lnTo>
                  <a:lnTo>
                    <a:pt x="1837817" y="81152"/>
                  </a:lnTo>
                  <a:lnTo>
                    <a:pt x="1837817" y="134365"/>
                  </a:lnTo>
                  <a:lnTo>
                    <a:pt x="1837817" y="145161"/>
                  </a:lnTo>
                  <a:lnTo>
                    <a:pt x="1837944" y="151384"/>
                  </a:lnTo>
                  <a:lnTo>
                    <a:pt x="1838451" y="153162"/>
                  </a:lnTo>
                  <a:lnTo>
                    <a:pt x="1838833" y="154939"/>
                  </a:lnTo>
                  <a:lnTo>
                    <a:pt x="1839975" y="156463"/>
                  </a:lnTo>
                  <a:lnTo>
                    <a:pt x="1841499" y="157606"/>
                  </a:lnTo>
                  <a:lnTo>
                    <a:pt x="1843150" y="158750"/>
                  </a:lnTo>
                  <a:lnTo>
                    <a:pt x="1845183" y="159257"/>
                  </a:lnTo>
                  <a:lnTo>
                    <a:pt x="1847469" y="159257"/>
                  </a:lnTo>
                  <a:lnTo>
                    <a:pt x="1850644" y="159257"/>
                  </a:lnTo>
                  <a:lnTo>
                    <a:pt x="1855343" y="158241"/>
                  </a:lnTo>
                  <a:lnTo>
                    <a:pt x="1861438" y="155955"/>
                  </a:lnTo>
                  <a:lnTo>
                    <a:pt x="1864486" y="183006"/>
                  </a:lnTo>
                  <a:lnTo>
                    <a:pt x="1858198" y="185320"/>
                  </a:lnTo>
                  <a:lnTo>
                    <a:pt x="1851517" y="186943"/>
                  </a:lnTo>
                  <a:lnTo>
                    <a:pt x="1844430" y="187900"/>
                  </a:lnTo>
                  <a:lnTo>
                    <a:pt x="1836928" y="188213"/>
                  </a:lnTo>
                  <a:lnTo>
                    <a:pt x="1830578" y="188213"/>
                  </a:lnTo>
                  <a:lnTo>
                    <a:pt x="1808733" y="176911"/>
                  </a:lnTo>
                  <a:lnTo>
                    <a:pt x="1806320" y="173609"/>
                  </a:lnTo>
                  <a:lnTo>
                    <a:pt x="1804796" y="169037"/>
                  </a:lnTo>
                  <a:lnTo>
                    <a:pt x="1803781" y="163322"/>
                  </a:lnTo>
                  <a:lnTo>
                    <a:pt x="1803019" y="159257"/>
                  </a:lnTo>
                  <a:lnTo>
                    <a:pt x="1802764" y="151002"/>
                  </a:lnTo>
                  <a:lnTo>
                    <a:pt x="1802764" y="138684"/>
                  </a:lnTo>
                  <a:lnTo>
                    <a:pt x="1802764" y="81152"/>
                  </a:lnTo>
                  <a:lnTo>
                    <a:pt x="1786635" y="81152"/>
                  </a:lnTo>
                  <a:lnTo>
                    <a:pt x="1786635" y="53339"/>
                  </a:lnTo>
                  <a:lnTo>
                    <a:pt x="1802764" y="53339"/>
                  </a:lnTo>
                  <a:lnTo>
                    <a:pt x="1802764" y="27050"/>
                  </a:lnTo>
                  <a:lnTo>
                    <a:pt x="1837817" y="6730"/>
                  </a:lnTo>
                  <a:close/>
                </a:path>
                <a:path w="3272154" h="188594">
                  <a:moveTo>
                    <a:pt x="961517" y="6730"/>
                  </a:moveTo>
                  <a:lnTo>
                    <a:pt x="961517" y="53339"/>
                  </a:lnTo>
                  <a:lnTo>
                    <a:pt x="985266" y="53339"/>
                  </a:lnTo>
                  <a:lnTo>
                    <a:pt x="985266" y="81152"/>
                  </a:lnTo>
                  <a:lnTo>
                    <a:pt x="961517" y="81152"/>
                  </a:lnTo>
                  <a:lnTo>
                    <a:pt x="961517" y="134365"/>
                  </a:lnTo>
                  <a:lnTo>
                    <a:pt x="961517" y="145161"/>
                  </a:lnTo>
                  <a:lnTo>
                    <a:pt x="961644" y="151384"/>
                  </a:lnTo>
                  <a:lnTo>
                    <a:pt x="962151" y="153162"/>
                  </a:lnTo>
                  <a:lnTo>
                    <a:pt x="962532" y="154939"/>
                  </a:lnTo>
                  <a:lnTo>
                    <a:pt x="963675" y="156463"/>
                  </a:lnTo>
                  <a:lnTo>
                    <a:pt x="965199" y="157606"/>
                  </a:lnTo>
                  <a:lnTo>
                    <a:pt x="966850" y="158750"/>
                  </a:lnTo>
                  <a:lnTo>
                    <a:pt x="968882" y="159257"/>
                  </a:lnTo>
                  <a:lnTo>
                    <a:pt x="971169" y="159257"/>
                  </a:lnTo>
                  <a:lnTo>
                    <a:pt x="974344" y="159257"/>
                  </a:lnTo>
                  <a:lnTo>
                    <a:pt x="979043" y="158241"/>
                  </a:lnTo>
                  <a:lnTo>
                    <a:pt x="985138" y="155955"/>
                  </a:lnTo>
                  <a:lnTo>
                    <a:pt x="988186" y="183006"/>
                  </a:lnTo>
                  <a:lnTo>
                    <a:pt x="981898" y="185320"/>
                  </a:lnTo>
                  <a:lnTo>
                    <a:pt x="975217" y="186943"/>
                  </a:lnTo>
                  <a:lnTo>
                    <a:pt x="968130" y="187900"/>
                  </a:lnTo>
                  <a:lnTo>
                    <a:pt x="960628" y="188213"/>
                  </a:lnTo>
                  <a:lnTo>
                    <a:pt x="954278" y="188213"/>
                  </a:lnTo>
                  <a:lnTo>
                    <a:pt x="932433" y="176911"/>
                  </a:lnTo>
                  <a:lnTo>
                    <a:pt x="930020" y="173609"/>
                  </a:lnTo>
                  <a:lnTo>
                    <a:pt x="928496" y="169037"/>
                  </a:lnTo>
                  <a:lnTo>
                    <a:pt x="927481" y="163322"/>
                  </a:lnTo>
                  <a:lnTo>
                    <a:pt x="926719" y="159257"/>
                  </a:lnTo>
                  <a:lnTo>
                    <a:pt x="926464" y="151002"/>
                  </a:lnTo>
                  <a:lnTo>
                    <a:pt x="926464" y="138684"/>
                  </a:lnTo>
                  <a:lnTo>
                    <a:pt x="926464" y="81152"/>
                  </a:lnTo>
                  <a:lnTo>
                    <a:pt x="910335" y="81152"/>
                  </a:lnTo>
                  <a:lnTo>
                    <a:pt x="910335" y="53339"/>
                  </a:lnTo>
                  <a:lnTo>
                    <a:pt x="926464" y="53339"/>
                  </a:lnTo>
                  <a:lnTo>
                    <a:pt x="926464" y="27050"/>
                  </a:lnTo>
                  <a:lnTo>
                    <a:pt x="961517" y="6730"/>
                  </a:lnTo>
                  <a:close/>
                </a:path>
                <a:path w="3272154" h="188594">
                  <a:moveTo>
                    <a:pt x="3236722" y="3048"/>
                  </a:moveTo>
                  <a:lnTo>
                    <a:pt x="3271647" y="3048"/>
                  </a:lnTo>
                  <a:lnTo>
                    <a:pt x="3271647" y="185292"/>
                  </a:lnTo>
                  <a:lnTo>
                    <a:pt x="3236722" y="185292"/>
                  </a:lnTo>
                  <a:lnTo>
                    <a:pt x="3236722" y="3048"/>
                  </a:lnTo>
                  <a:close/>
                </a:path>
                <a:path w="3272154" h="188594">
                  <a:moveTo>
                    <a:pt x="3166618" y="3048"/>
                  </a:moveTo>
                  <a:lnTo>
                    <a:pt x="3201543" y="3048"/>
                  </a:lnTo>
                  <a:lnTo>
                    <a:pt x="3201543" y="185292"/>
                  </a:lnTo>
                  <a:lnTo>
                    <a:pt x="3166618" y="185292"/>
                  </a:lnTo>
                  <a:lnTo>
                    <a:pt x="3166618" y="3048"/>
                  </a:lnTo>
                  <a:close/>
                </a:path>
                <a:path w="3272154" h="188594">
                  <a:moveTo>
                    <a:pt x="1010157" y="3048"/>
                  </a:moveTo>
                  <a:lnTo>
                    <a:pt x="1045082" y="3048"/>
                  </a:lnTo>
                  <a:lnTo>
                    <a:pt x="1045082" y="35432"/>
                  </a:lnTo>
                  <a:lnTo>
                    <a:pt x="1010157" y="35432"/>
                  </a:lnTo>
                  <a:lnTo>
                    <a:pt x="1010157" y="3048"/>
                  </a:lnTo>
                  <a:close/>
                </a:path>
                <a:path w="3272154" h="188594">
                  <a:moveTo>
                    <a:pt x="769366" y="3048"/>
                  </a:moveTo>
                  <a:lnTo>
                    <a:pt x="804291" y="3048"/>
                  </a:lnTo>
                  <a:lnTo>
                    <a:pt x="804291" y="35432"/>
                  </a:lnTo>
                  <a:lnTo>
                    <a:pt x="769366" y="35432"/>
                  </a:lnTo>
                  <a:lnTo>
                    <a:pt x="769366" y="3048"/>
                  </a:lnTo>
                  <a:close/>
                </a:path>
                <a:path w="3272154" h="188594">
                  <a:moveTo>
                    <a:pt x="699261" y="3048"/>
                  </a:moveTo>
                  <a:lnTo>
                    <a:pt x="734186" y="3048"/>
                  </a:lnTo>
                  <a:lnTo>
                    <a:pt x="734186" y="185292"/>
                  </a:lnTo>
                  <a:lnTo>
                    <a:pt x="699261" y="185292"/>
                  </a:lnTo>
                  <a:lnTo>
                    <a:pt x="699261" y="3048"/>
                  </a:lnTo>
                  <a:close/>
                </a:path>
                <a:path w="3272154" h="188594">
                  <a:moveTo>
                    <a:pt x="347471" y="3048"/>
                  </a:moveTo>
                  <a:lnTo>
                    <a:pt x="382396" y="3048"/>
                  </a:lnTo>
                  <a:lnTo>
                    <a:pt x="382396" y="99822"/>
                  </a:lnTo>
                  <a:lnTo>
                    <a:pt x="423291" y="53339"/>
                  </a:lnTo>
                  <a:lnTo>
                    <a:pt x="466344" y="53339"/>
                  </a:lnTo>
                  <a:lnTo>
                    <a:pt x="421131" y="101473"/>
                  </a:lnTo>
                  <a:lnTo>
                    <a:pt x="469519" y="185292"/>
                  </a:lnTo>
                  <a:lnTo>
                    <a:pt x="431799" y="185292"/>
                  </a:lnTo>
                  <a:lnTo>
                    <a:pt x="398652" y="125984"/>
                  </a:lnTo>
                  <a:lnTo>
                    <a:pt x="382396" y="143001"/>
                  </a:lnTo>
                  <a:lnTo>
                    <a:pt x="382396" y="185292"/>
                  </a:lnTo>
                  <a:lnTo>
                    <a:pt x="347471" y="185292"/>
                  </a:lnTo>
                  <a:lnTo>
                    <a:pt x="347471" y="3048"/>
                  </a:lnTo>
                  <a:close/>
                </a:path>
                <a:path w="3272154" h="188594">
                  <a:moveTo>
                    <a:pt x="278638" y="3048"/>
                  </a:moveTo>
                  <a:lnTo>
                    <a:pt x="313563" y="3048"/>
                  </a:lnTo>
                  <a:lnTo>
                    <a:pt x="313563" y="35432"/>
                  </a:lnTo>
                  <a:lnTo>
                    <a:pt x="278638" y="35432"/>
                  </a:lnTo>
                  <a:lnTo>
                    <a:pt x="278638" y="3048"/>
                  </a:lnTo>
                  <a:close/>
                </a:path>
                <a:path w="3272154" h="188594">
                  <a:moveTo>
                    <a:pt x="208533" y="3048"/>
                  </a:moveTo>
                  <a:lnTo>
                    <a:pt x="243458" y="3048"/>
                  </a:lnTo>
                  <a:lnTo>
                    <a:pt x="243458" y="185292"/>
                  </a:lnTo>
                  <a:lnTo>
                    <a:pt x="208533" y="185292"/>
                  </a:lnTo>
                  <a:lnTo>
                    <a:pt x="208533" y="3048"/>
                  </a:lnTo>
                  <a:close/>
                </a:path>
                <a:path w="3272154" h="188594">
                  <a:moveTo>
                    <a:pt x="0" y="3048"/>
                  </a:moveTo>
                  <a:lnTo>
                    <a:pt x="34925" y="3048"/>
                  </a:lnTo>
                  <a:lnTo>
                    <a:pt x="34925" y="99822"/>
                  </a:lnTo>
                  <a:lnTo>
                    <a:pt x="75818" y="53339"/>
                  </a:lnTo>
                  <a:lnTo>
                    <a:pt x="118871" y="53339"/>
                  </a:lnTo>
                  <a:lnTo>
                    <a:pt x="73659" y="101473"/>
                  </a:lnTo>
                  <a:lnTo>
                    <a:pt x="122046" y="185292"/>
                  </a:lnTo>
                  <a:lnTo>
                    <a:pt x="84327" y="185292"/>
                  </a:lnTo>
                  <a:lnTo>
                    <a:pt x="51181" y="125984"/>
                  </a:lnTo>
                  <a:lnTo>
                    <a:pt x="34925" y="143001"/>
                  </a:lnTo>
                  <a:lnTo>
                    <a:pt x="34925" y="185292"/>
                  </a:lnTo>
                  <a:lnTo>
                    <a:pt x="0" y="185292"/>
                  </a:lnTo>
                  <a:lnTo>
                    <a:pt x="0" y="3048"/>
                  </a:lnTo>
                  <a:close/>
                </a:path>
                <a:path w="3272154" h="188594">
                  <a:moveTo>
                    <a:pt x="2235961" y="0"/>
                  </a:moveTo>
                  <a:lnTo>
                    <a:pt x="2243365" y="283"/>
                  </a:lnTo>
                  <a:lnTo>
                    <a:pt x="2250709" y="1127"/>
                  </a:lnTo>
                  <a:lnTo>
                    <a:pt x="2257982" y="2518"/>
                  </a:lnTo>
                  <a:lnTo>
                    <a:pt x="2265172" y="4444"/>
                  </a:lnTo>
                  <a:lnTo>
                    <a:pt x="2260472" y="28828"/>
                  </a:lnTo>
                  <a:lnTo>
                    <a:pt x="2254885" y="27559"/>
                  </a:lnTo>
                  <a:lnTo>
                    <a:pt x="2249550" y="26797"/>
                  </a:lnTo>
                  <a:lnTo>
                    <a:pt x="2244471" y="26797"/>
                  </a:lnTo>
                  <a:lnTo>
                    <a:pt x="2239391" y="26797"/>
                  </a:lnTo>
                  <a:lnTo>
                    <a:pt x="2235708" y="28066"/>
                  </a:lnTo>
                  <a:lnTo>
                    <a:pt x="2233548" y="30352"/>
                  </a:lnTo>
                  <a:lnTo>
                    <a:pt x="2231389" y="32765"/>
                  </a:lnTo>
                  <a:lnTo>
                    <a:pt x="2230247" y="37337"/>
                  </a:lnTo>
                  <a:lnTo>
                    <a:pt x="2230247" y="43941"/>
                  </a:lnTo>
                  <a:lnTo>
                    <a:pt x="2230247" y="53339"/>
                  </a:lnTo>
                  <a:lnTo>
                    <a:pt x="2256409" y="53339"/>
                  </a:lnTo>
                  <a:lnTo>
                    <a:pt x="2256409" y="80772"/>
                  </a:lnTo>
                  <a:lnTo>
                    <a:pt x="2230247" y="80772"/>
                  </a:lnTo>
                  <a:lnTo>
                    <a:pt x="2230247" y="185292"/>
                  </a:lnTo>
                  <a:lnTo>
                    <a:pt x="2195322" y="185292"/>
                  </a:lnTo>
                  <a:lnTo>
                    <a:pt x="2195322" y="80772"/>
                  </a:lnTo>
                  <a:lnTo>
                    <a:pt x="2175891" y="80772"/>
                  </a:lnTo>
                  <a:lnTo>
                    <a:pt x="2175891" y="53339"/>
                  </a:lnTo>
                  <a:lnTo>
                    <a:pt x="2195322" y="53339"/>
                  </a:lnTo>
                  <a:lnTo>
                    <a:pt x="2195322" y="43434"/>
                  </a:lnTo>
                  <a:lnTo>
                    <a:pt x="2195322" y="32257"/>
                  </a:lnTo>
                  <a:lnTo>
                    <a:pt x="2196464" y="24002"/>
                  </a:lnTo>
                  <a:lnTo>
                    <a:pt x="2198878" y="18541"/>
                  </a:lnTo>
                  <a:lnTo>
                    <a:pt x="2201291" y="13080"/>
                  </a:lnTo>
                  <a:lnTo>
                    <a:pt x="2205609" y="8636"/>
                  </a:lnTo>
                  <a:lnTo>
                    <a:pt x="2211959" y="5206"/>
                  </a:lnTo>
                  <a:lnTo>
                    <a:pt x="2218309" y="1777"/>
                  </a:lnTo>
                  <a:lnTo>
                    <a:pt x="2226310" y="0"/>
                  </a:lnTo>
                  <a:lnTo>
                    <a:pt x="2235961" y="0"/>
                  </a:lnTo>
                  <a:close/>
                </a:path>
                <a:path w="3272154" h="188594">
                  <a:moveTo>
                    <a:pt x="884173" y="0"/>
                  </a:moveTo>
                  <a:lnTo>
                    <a:pt x="891577" y="283"/>
                  </a:lnTo>
                  <a:lnTo>
                    <a:pt x="898921" y="1127"/>
                  </a:lnTo>
                  <a:lnTo>
                    <a:pt x="906194" y="2518"/>
                  </a:lnTo>
                  <a:lnTo>
                    <a:pt x="913383" y="4444"/>
                  </a:lnTo>
                  <a:lnTo>
                    <a:pt x="908684" y="28828"/>
                  </a:lnTo>
                  <a:lnTo>
                    <a:pt x="903096" y="27559"/>
                  </a:lnTo>
                  <a:lnTo>
                    <a:pt x="897762" y="26797"/>
                  </a:lnTo>
                  <a:lnTo>
                    <a:pt x="892682" y="26797"/>
                  </a:lnTo>
                  <a:lnTo>
                    <a:pt x="887603" y="26797"/>
                  </a:lnTo>
                  <a:lnTo>
                    <a:pt x="883919" y="28066"/>
                  </a:lnTo>
                  <a:lnTo>
                    <a:pt x="881760" y="30352"/>
                  </a:lnTo>
                  <a:lnTo>
                    <a:pt x="879601" y="32765"/>
                  </a:lnTo>
                  <a:lnTo>
                    <a:pt x="878458" y="37337"/>
                  </a:lnTo>
                  <a:lnTo>
                    <a:pt x="878458" y="43941"/>
                  </a:lnTo>
                  <a:lnTo>
                    <a:pt x="878458" y="53339"/>
                  </a:lnTo>
                  <a:lnTo>
                    <a:pt x="904620" y="53339"/>
                  </a:lnTo>
                  <a:lnTo>
                    <a:pt x="904620" y="80772"/>
                  </a:lnTo>
                  <a:lnTo>
                    <a:pt x="878458" y="80772"/>
                  </a:lnTo>
                  <a:lnTo>
                    <a:pt x="878458" y="185292"/>
                  </a:lnTo>
                  <a:lnTo>
                    <a:pt x="843533" y="185292"/>
                  </a:lnTo>
                  <a:lnTo>
                    <a:pt x="843533" y="80772"/>
                  </a:lnTo>
                  <a:lnTo>
                    <a:pt x="824103" y="80772"/>
                  </a:lnTo>
                  <a:lnTo>
                    <a:pt x="824103" y="53339"/>
                  </a:lnTo>
                  <a:lnTo>
                    <a:pt x="843533" y="53339"/>
                  </a:lnTo>
                  <a:lnTo>
                    <a:pt x="843533" y="43434"/>
                  </a:lnTo>
                  <a:lnTo>
                    <a:pt x="843533" y="32257"/>
                  </a:lnTo>
                  <a:lnTo>
                    <a:pt x="844676" y="24002"/>
                  </a:lnTo>
                  <a:lnTo>
                    <a:pt x="874521" y="0"/>
                  </a:lnTo>
                  <a:lnTo>
                    <a:pt x="8841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4839" y="2987675"/>
              <a:ext cx="3467201" cy="2388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4839" y="2987675"/>
              <a:ext cx="3467735" cy="239395"/>
            </a:xfrm>
            <a:custGeom>
              <a:avLst/>
              <a:gdLst/>
              <a:ahLst/>
              <a:cxnLst/>
              <a:rect l="l" t="t" r="r" b="b"/>
              <a:pathLst>
                <a:path w="3467735" h="239394">
                  <a:moveTo>
                    <a:pt x="3432276" y="150367"/>
                  </a:moveTo>
                  <a:lnTo>
                    <a:pt x="3467201" y="150367"/>
                  </a:lnTo>
                  <a:lnTo>
                    <a:pt x="3467201" y="185292"/>
                  </a:lnTo>
                  <a:lnTo>
                    <a:pt x="3432276" y="185292"/>
                  </a:lnTo>
                  <a:lnTo>
                    <a:pt x="3432276" y="150367"/>
                  </a:lnTo>
                  <a:close/>
                </a:path>
                <a:path w="3467735" h="239394">
                  <a:moveTo>
                    <a:pt x="1420215" y="121920"/>
                  </a:moveTo>
                  <a:lnTo>
                    <a:pt x="1415770" y="123444"/>
                  </a:lnTo>
                  <a:lnTo>
                    <a:pt x="1408658" y="125222"/>
                  </a:lnTo>
                  <a:lnTo>
                    <a:pt x="1399006" y="127253"/>
                  </a:lnTo>
                  <a:lnTo>
                    <a:pt x="1389354" y="129286"/>
                  </a:lnTo>
                  <a:lnTo>
                    <a:pt x="1383004" y="131317"/>
                  </a:lnTo>
                  <a:lnTo>
                    <a:pt x="1379956" y="133350"/>
                  </a:lnTo>
                  <a:lnTo>
                    <a:pt x="1375384" y="136525"/>
                  </a:lnTo>
                  <a:lnTo>
                    <a:pt x="1373098" y="140715"/>
                  </a:lnTo>
                  <a:lnTo>
                    <a:pt x="1373098" y="145669"/>
                  </a:lnTo>
                  <a:lnTo>
                    <a:pt x="1373098" y="150495"/>
                  </a:lnTo>
                  <a:lnTo>
                    <a:pt x="1375003" y="154812"/>
                  </a:lnTo>
                  <a:lnTo>
                    <a:pt x="1378559" y="158369"/>
                  </a:lnTo>
                  <a:lnTo>
                    <a:pt x="1382242" y="161925"/>
                  </a:lnTo>
                  <a:lnTo>
                    <a:pt x="1386941" y="163702"/>
                  </a:lnTo>
                  <a:lnTo>
                    <a:pt x="1392529" y="163702"/>
                  </a:lnTo>
                  <a:lnTo>
                    <a:pt x="1398879" y="163702"/>
                  </a:lnTo>
                  <a:lnTo>
                    <a:pt x="1418818" y="145923"/>
                  </a:lnTo>
                  <a:lnTo>
                    <a:pt x="1419834" y="142875"/>
                  </a:lnTo>
                  <a:lnTo>
                    <a:pt x="1420215" y="137287"/>
                  </a:lnTo>
                  <a:lnTo>
                    <a:pt x="1420215" y="128904"/>
                  </a:lnTo>
                  <a:lnTo>
                    <a:pt x="1420215" y="121920"/>
                  </a:lnTo>
                  <a:close/>
                </a:path>
                <a:path w="3467735" h="239394">
                  <a:moveTo>
                    <a:pt x="2436088" y="78739"/>
                  </a:moveTo>
                  <a:lnTo>
                    <a:pt x="2427071" y="78739"/>
                  </a:lnTo>
                  <a:lnTo>
                    <a:pt x="2419324" y="82296"/>
                  </a:lnTo>
                  <a:lnTo>
                    <a:pt x="2403830" y="119252"/>
                  </a:lnTo>
                  <a:lnTo>
                    <a:pt x="2404421" y="128492"/>
                  </a:lnTo>
                  <a:lnTo>
                    <a:pt x="2427071" y="159765"/>
                  </a:lnTo>
                  <a:lnTo>
                    <a:pt x="2436088" y="159765"/>
                  </a:lnTo>
                  <a:lnTo>
                    <a:pt x="2445232" y="159765"/>
                  </a:lnTo>
                  <a:lnTo>
                    <a:pt x="2467773" y="128385"/>
                  </a:lnTo>
                  <a:lnTo>
                    <a:pt x="2468346" y="118999"/>
                  </a:lnTo>
                  <a:lnTo>
                    <a:pt x="2467773" y="109908"/>
                  </a:lnTo>
                  <a:lnTo>
                    <a:pt x="2445232" y="78739"/>
                  </a:lnTo>
                  <a:lnTo>
                    <a:pt x="2436088" y="78739"/>
                  </a:lnTo>
                  <a:close/>
                </a:path>
                <a:path w="3467735" h="239394">
                  <a:moveTo>
                    <a:pt x="1149705" y="77088"/>
                  </a:moveTo>
                  <a:lnTo>
                    <a:pt x="1141323" y="77088"/>
                  </a:lnTo>
                  <a:lnTo>
                    <a:pt x="1134465" y="80263"/>
                  </a:lnTo>
                  <a:lnTo>
                    <a:pt x="1120876" y="116586"/>
                  </a:lnTo>
                  <a:lnTo>
                    <a:pt x="1121378" y="126370"/>
                  </a:lnTo>
                  <a:lnTo>
                    <a:pt x="1141196" y="157099"/>
                  </a:lnTo>
                  <a:lnTo>
                    <a:pt x="1149070" y="157099"/>
                  </a:lnTo>
                  <a:lnTo>
                    <a:pt x="1157579" y="157099"/>
                  </a:lnTo>
                  <a:lnTo>
                    <a:pt x="1179550" y="117475"/>
                  </a:lnTo>
                  <a:lnTo>
                    <a:pt x="1179024" y="107854"/>
                  </a:lnTo>
                  <a:lnTo>
                    <a:pt x="1158341" y="77088"/>
                  </a:lnTo>
                  <a:lnTo>
                    <a:pt x="1149705" y="77088"/>
                  </a:lnTo>
                  <a:close/>
                </a:path>
                <a:path w="3467735" h="239394">
                  <a:moveTo>
                    <a:pt x="925677" y="77088"/>
                  </a:moveTo>
                  <a:lnTo>
                    <a:pt x="917295" y="77088"/>
                  </a:lnTo>
                  <a:lnTo>
                    <a:pt x="910437" y="80263"/>
                  </a:lnTo>
                  <a:lnTo>
                    <a:pt x="896848" y="116586"/>
                  </a:lnTo>
                  <a:lnTo>
                    <a:pt x="897350" y="126370"/>
                  </a:lnTo>
                  <a:lnTo>
                    <a:pt x="917168" y="157099"/>
                  </a:lnTo>
                  <a:lnTo>
                    <a:pt x="925042" y="157099"/>
                  </a:lnTo>
                  <a:lnTo>
                    <a:pt x="933551" y="157099"/>
                  </a:lnTo>
                  <a:lnTo>
                    <a:pt x="955522" y="117475"/>
                  </a:lnTo>
                  <a:lnTo>
                    <a:pt x="954996" y="107854"/>
                  </a:lnTo>
                  <a:lnTo>
                    <a:pt x="934313" y="77088"/>
                  </a:lnTo>
                  <a:lnTo>
                    <a:pt x="925677" y="77088"/>
                  </a:lnTo>
                  <a:close/>
                </a:path>
                <a:path w="3467735" h="239394">
                  <a:moveTo>
                    <a:pt x="544931" y="77088"/>
                  </a:moveTo>
                  <a:lnTo>
                    <a:pt x="536676" y="77088"/>
                  </a:lnTo>
                  <a:lnTo>
                    <a:pt x="529691" y="80390"/>
                  </a:lnTo>
                  <a:lnTo>
                    <a:pt x="515721" y="116459"/>
                  </a:lnTo>
                  <a:lnTo>
                    <a:pt x="516080" y="126295"/>
                  </a:lnTo>
                  <a:lnTo>
                    <a:pt x="537994" y="159799"/>
                  </a:lnTo>
                  <a:lnTo>
                    <a:pt x="545185" y="160654"/>
                  </a:lnTo>
                  <a:lnTo>
                    <a:pt x="553186" y="160654"/>
                  </a:lnTo>
                  <a:lnTo>
                    <a:pt x="574141" y="119761"/>
                  </a:lnTo>
                  <a:lnTo>
                    <a:pt x="573619" y="109212"/>
                  </a:lnTo>
                  <a:lnTo>
                    <a:pt x="553440" y="77088"/>
                  </a:lnTo>
                  <a:lnTo>
                    <a:pt x="544931" y="77088"/>
                  </a:lnTo>
                  <a:close/>
                </a:path>
                <a:path w="3467735" h="239394">
                  <a:moveTo>
                    <a:pt x="64617" y="77088"/>
                  </a:moveTo>
                  <a:lnTo>
                    <a:pt x="56248" y="77088"/>
                  </a:lnTo>
                  <a:lnTo>
                    <a:pt x="49352" y="80263"/>
                  </a:lnTo>
                  <a:lnTo>
                    <a:pt x="35788" y="116586"/>
                  </a:lnTo>
                  <a:lnTo>
                    <a:pt x="36297" y="126370"/>
                  </a:lnTo>
                  <a:lnTo>
                    <a:pt x="56045" y="157099"/>
                  </a:lnTo>
                  <a:lnTo>
                    <a:pt x="63995" y="157099"/>
                  </a:lnTo>
                  <a:lnTo>
                    <a:pt x="72529" y="157099"/>
                  </a:lnTo>
                  <a:lnTo>
                    <a:pt x="94449" y="117475"/>
                  </a:lnTo>
                  <a:lnTo>
                    <a:pt x="93921" y="107854"/>
                  </a:lnTo>
                  <a:lnTo>
                    <a:pt x="73240" y="77088"/>
                  </a:lnTo>
                  <a:lnTo>
                    <a:pt x="64617" y="77088"/>
                  </a:lnTo>
                  <a:close/>
                </a:path>
                <a:path w="3467735" h="239394">
                  <a:moveTo>
                    <a:pt x="3080232" y="53339"/>
                  </a:moveTo>
                  <a:lnTo>
                    <a:pt x="3115157" y="53339"/>
                  </a:lnTo>
                  <a:lnTo>
                    <a:pt x="3115157" y="185292"/>
                  </a:lnTo>
                  <a:lnTo>
                    <a:pt x="3080232" y="185292"/>
                  </a:lnTo>
                  <a:lnTo>
                    <a:pt x="3080232" y="53339"/>
                  </a:lnTo>
                  <a:close/>
                </a:path>
                <a:path w="3467735" h="239394">
                  <a:moveTo>
                    <a:pt x="2530830" y="53339"/>
                  </a:moveTo>
                  <a:lnTo>
                    <a:pt x="2565755" y="53339"/>
                  </a:lnTo>
                  <a:lnTo>
                    <a:pt x="2565755" y="113919"/>
                  </a:lnTo>
                  <a:lnTo>
                    <a:pt x="2565874" y="126490"/>
                  </a:lnTo>
                  <a:lnTo>
                    <a:pt x="2582392" y="161671"/>
                  </a:lnTo>
                  <a:lnTo>
                    <a:pt x="2587599" y="161671"/>
                  </a:lnTo>
                  <a:lnTo>
                    <a:pt x="2593568" y="161671"/>
                  </a:lnTo>
                  <a:lnTo>
                    <a:pt x="2598902" y="160020"/>
                  </a:lnTo>
                  <a:lnTo>
                    <a:pt x="2603601" y="156717"/>
                  </a:lnTo>
                  <a:lnTo>
                    <a:pt x="2608427" y="153542"/>
                  </a:lnTo>
                  <a:lnTo>
                    <a:pt x="2615920" y="108965"/>
                  </a:lnTo>
                  <a:lnTo>
                    <a:pt x="2615920" y="53339"/>
                  </a:lnTo>
                  <a:lnTo>
                    <a:pt x="2650845" y="53339"/>
                  </a:lnTo>
                  <a:lnTo>
                    <a:pt x="2650845" y="185292"/>
                  </a:lnTo>
                  <a:lnTo>
                    <a:pt x="2618460" y="185292"/>
                  </a:lnTo>
                  <a:lnTo>
                    <a:pt x="2618460" y="165480"/>
                  </a:lnTo>
                  <a:lnTo>
                    <a:pt x="2613634" y="172592"/>
                  </a:lnTo>
                  <a:lnTo>
                    <a:pt x="2574645" y="188213"/>
                  </a:lnTo>
                  <a:lnTo>
                    <a:pt x="2565882" y="188213"/>
                  </a:lnTo>
                  <a:lnTo>
                    <a:pt x="2557881" y="186309"/>
                  </a:lnTo>
                  <a:lnTo>
                    <a:pt x="2550896" y="182372"/>
                  </a:lnTo>
                  <a:lnTo>
                    <a:pt x="2543784" y="178562"/>
                  </a:lnTo>
                  <a:lnTo>
                    <a:pt x="2530830" y="136778"/>
                  </a:lnTo>
                  <a:lnTo>
                    <a:pt x="2530830" y="53339"/>
                  </a:lnTo>
                  <a:close/>
                </a:path>
                <a:path w="3467735" h="239394">
                  <a:moveTo>
                    <a:pt x="1925040" y="53339"/>
                  </a:moveTo>
                  <a:lnTo>
                    <a:pt x="1959965" y="53339"/>
                  </a:lnTo>
                  <a:lnTo>
                    <a:pt x="1959965" y="185292"/>
                  </a:lnTo>
                  <a:lnTo>
                    <a:pt x="1925040" y="185292"/>
                  </a:lnTo>
                  <a:lnTo>
                    <a:pt x="1925040" y="53339"/>
                  </a:lnTo>
                  <a:close/>
                </a:path>
                <a:path w="3467735" h="239394">
                  <a:moveTo>
                    <a:pt x="1489176" y="53339"/>
                  </a:moveTo>
                  <a:lnTo>
                    <a:pt x="1524101" y="53339"/>
                  </a:lnTo>
                  <a:lnTo>
                    <a:pt x="1524101" y="185292"/>
                  </a:lnTo>
                  <a:lnTo>
                    <a:pt x="1489176" y="185292"/>
                  </a:lnTo>
                  <a:lnTo>
                    <a:pt x="1489176" y="53339"/>
                  </a:lnTo>
                  <a:close/>
                </a:path>
                <a:path w="3467735" h="239394">
                  <a:moveTo>
                    <a:pt x="643356" y="53339"/>
                  </a:moveTo>
                  <a:lnTo>
                    <a:pt x="678281" y="53339"/>
                  </a:lnTo>
                  <a:lnTo>
                    <a:pt x="678281" y="185292"/>
                  </a:lnTo>
                  <a:lnTo>
                    <a:pt x="643356" y="185292"/>
                  </a:lnTo>
                  <a:lnTo>
                    <a:pt x="643356" y="53339"/>
                  </a:lnTo>
                  <a:close/>
                </a:path>
                <a:path w="3467735" h="239394">
                  <a:moveTo>
                    <a:pt x="262331" y="53339"/>
                  </a:moveTo>
                  <a:lnTo>
                    <a:pt x="297256" y="53339"/>
                  </a:lnTo>
                  <a:lnTo>
                    <a:pt x="297256" y="185292"/>
                  </a:lnTo>
                  <a:lnTo>
                    <a:pt x="262331" y="185292"/>
                  </a:lnTo>
                  <a:lnTo>
                    <a:pt x="262331" y="53339"/>
                  </a:lnTo>
                  <a:close/>
                </a:path>
                <a:path w="3467735" h="239394">
                  <a:moveTo>
                    <a:pt x="3338677" y="50291"/>
                  </a:moveTo>
                  <a:lnTo>
                    <a:pt x="3378936" y="59182"/>
                  </a:lnTo>
                  <a:lnTo>
                    <a:pt x="3396970" y="85216"/>
                  </a:lnTo>
                  <a:lnTo>
                    <a:pt x="3364077" y="91312"/>
                  </a:lnTo>
                  <a:lnTo>
                    <a:pt x="3362680" y="86233"/>
                  </a:lnTo>
                  <a:lnTo>
                    <a:pt x="3360013" y="82296"/>
                  </a:lnTo>
                  <a:lnTo>
                    <a:pt x="3356076" y="79501"/>
                  </a:lnTo>
                  <a:lnTo>
                    <a:pt x="3352139" y="76835"/>
                  </a:lnTo>
                  <a:lnTo>
                    <a:pt x="3346551" y="75437"/>
                  </a:lnTo>
                  <a:lnTo>
                    <a:pt x="3339185" y="75437"/>
                  </a:lnTo>
                  <a:lnTo>
                    <a:pt x="3330041" y="75437"/>
                  </a:lnTo>
                  <a:lnTo>
                    <a:pt x="3323437" y="76708"/>
                  </a:lnTo>
                  <a:lnTo>
                    <a:pt x="3319500" y="79248"/>
                  </a:lnTo>
                  <a:lnTo>
                    <a:pt x="3316833" y="81152"/>
                  </a:lnTo>
                  <a:lnTo>
                    <a:pt x="3315563" y="83438"/>
                  </a:lnTo>
                  <a:lnTo>
                    <a:pt x="3315563" y="86360"/>
                  </a:lnTo>
                  <a:lnTo>
                    <a:pt x="3315563" y="88900"/>
                  </a:lnTo>
                  <a:lnTo>
                    <a:pt x="3351631" y="102488"/>
                  </a:lnTo>
                  <a:lnTo>
                    <a:pt x="3364492" y="105876"/>
                  </a:lnTo>
                  <a:lnTo>
                    <a:pt x="3398796" y="129254"/>
                  </a:lnTo>
                  <a:lnTo>
                    <a:pt x="3401542" y="144017"/>
                  </a:lnTo>
                  <a:lnTo>
                    <a:pt x="3400590" y="152757"/>
                  </a:lnTo>
                  <a:lnTo>
                    <a:pt x="3367554" y="184975"/>
                  </a:lnTo>
                  <a:lnTo>
                    <a:pt x="3341471" y="188213"/>
                  </a:lnTo>
                  <a:lnTo>
                    <a:pt x="3328660" y="187543"/>
                  </a:lnTo>
                  <a:lnTo>
                    <a:pt x="3291584" y="171364"/>
                  </a:lnTo>
                  <a:lnTo>
                    <a:pt x="3278225" y="147700"/>
                  </a:lnTo>
                  <a:lnTo>
                    <a:pt x="3313277" y="142239"/>
                  </a:lnTo>
                  <a:lnTo>
                    <a:pt x="3314801" y="149098"/>
                  </a:lnTo>
                  <a:lnTo>
                    <a:pt x="3317722" y="154304"/>
                  </a:lnTo>
                  <a:lnTo>
                    <a:pt x="3322294" y="157734"/>
                  </a:lnTo>
                  <a:lnTo>
                    <a:pt x="3326866" y="161289"/>
                  </a:lnTo>
                  <a:lnTo>
                    <a:pt x="3333216" y="163067"/>
                  </a:lnTo>
                  <a:lnTo>
                    <a:pt x="3341471" y="163067"/>
                  </a:lnTo>
                  <a:lnTo>
                    <a:pt x="3350488" y="163067"/>
                  </a:lnTo>
                  <a:lnTo>
                    <a:pt x="3357346" y="161416"/>
                  </a:lnTo>
                  <a:lnTo>
                    <a:pt x="3361918" y="158114"/>
                  </a:lnTo>
                  <a:lnTo>
                    <a:pt x="3364966" y="155701"/>
                  </a:lnTo>
                  <a:lnTo>
                    <a:pt x="3366490" y="152653"/>
                  </a:lnTo>
                  <a:lnTo>
                    <a:pt x="3366490" y="148716"/>
                  </a:lnTo>
                  <a:lnTo>
                    <a:pt x="3366490" y="146050"/>
                  </a:lnTo>
                  <a:lnTo>
                    <a:pt x="3352266" y="137540"/>
                  </a:lnTo>
                  <a:lnTo>
                    <a:pt x="3333069" y="132988"/>
                  </a:lnTo>
                  <a:lnTo>
                    <a:pt x="3291838" y="114665"/>
                  </a:lnTo>
                  <a:lnTo>
                    <a:pt x="3283051" y="90804"/>
                  </a:lnTo>
                  <a:lnTo>
                    <a:pt x="3283906" y="82585"/>
                  </a:lnTo>
                  <a:lnTo>
                    <a:pt x="3313896" y="53228"/>
                  </a:lnTo>
                  <a:lnTo>
                    <a:pt x="3325340" y="51028"/>
                  </a:lnTo>
                  <a:lnTo>
                    <a:pt x="3338677" y="50291"/>
                  </a:lnTo>
                  <a:close/>
                </a:path>
                <a:path w="3467735" h="239394">
                  <a:moveTo>
                    <a:pt x="2925419" y="50291"/>
                  </a:moveTo>
                  <a:lnTo>
                    <a:pt x="2933801" y="50291"/>
                  </a:lnTo>
                  <a:lnTo>
                    <a:pt x="2941167" y="52070"/>
                  </a:lnTo>
                  <a:lnTo>
                    <a:pt x="2947390" y="55499"/>
                  </a:lnTo>
                  <a:lnTo>
                    <a:pt x="2953613" y="59054"/>
                  </a:lnTo>
                  <a:lnTo>
                    <a:pt x="2958693" y="64262"/>
                  </a:lnTo>
                  <a:lnTo>
                    <a:pt x="2962630" y="71374"/>
                  </a:lnTo>
                  <a:lnTo>
                    <a:pt x="2968472" y="64262"/>
                  </a:lnTo>
                  <a:lnTo>
                    <a:pt x="2974695" y="59054"/>
                  </a:lnTo>
                  <a:lnTo>
                    <a:pt x="2981426" y="55499"/>
                  </a:lnTo>
                  <a:lnTo>
                    <a:pt x="2988157" y="52070"/>
                  </a:lnTo>
                  <a:lnTo>
                    <a:pt x="2995269" y="50291"/>
                  </a:lnTo>
                  <a:lnTo>
                    <a:pt x="3002889" y="50291"/>
                  </a:lnTo>
                  <a:lnTo>
                    <a:pt x="3012668" y="50291"/>
                  </a:lnTo>
                  <a:lnTo>
                    <a:pt x="3020796" y="52324"/>
                  </a:lnTo>
                  <a:lnTo>
                    <a:pt x="3027527" y="56261"/>
                  </a:lnTo>
                  <a:lnTo>
                    <a:pt x="3034258" y="60198"/>
                  </a:lnTo>
                  <a:lnTo>
                    <a:pt x="3046196" y="100964"/>
                  </a:lnTo>
                  <a:lnTo>
                    <a:pt x="3046196" y="185292"/>
                  </a:lnTo>
                  <a:lnTo>
                    <a:pt x="3011271" y="185292"/>
                  </a:lnTo>
                  <a:lnTo>
                    <a:pt x="3011271" y="109854"/>
                  </a:lnTo>
                  <a:lnTo>
                    <a:pt x="3011035" y="100903"/>
                  </a:lnTo>
                  <a:lnTo>
                    <a:pt x="2999460" y="77088"/>
                  </a:lnTo>
                  <a:lnTo>
                    <a:pt x="2992729" y="77088"/>
                  </a:lnTo>
                  <a:lnTo>
                    <a:pt x="2987776" y="77088"/>
                  </a:lnTo>
                  <a:lnTo>
                    <a:pt x="2983204" y="78486"/>
                  </a:lnTo>
                  <a:lnTo>
                    <a:pt x="2978886" y="81534"/>
                  </a:lnTo>
                  <a:lnTo>
                    <a:pt x="2974568" y="84454"/>
                  </a:lnTo>
                  <a:lnTo>
                    <a:pt x="2966694" y="121920"/>
                  </a:lnTo>
                  <a:lnTo>
                    <a:pt x="2966694" y="185292"/>
                  </a:lnTo>
                  <a:lnTo>
                    <a:pt x="2931769" y="185292"/>
                  </a:lnTo>
                  <a:lnTo>
                    <a:pt x="2931769" y="113029"/>
                  </a:lnTo>
                  <a:lnTo>
                    <a:pt x="2931769" y="100075"/>
                  </a:lnTo>
                  <a:lnTo>
                    <a:pt x="2931261" y="91821"/>
                  </a:lnTo>
                  <a:lnTo>
                    <a:pt x="2929991" y="88137"/>
                  </a:lnTo>
                  <a:lnTo>
                    <a:pt x="2928721" y="84327"/>
                  </a:lnTo>
                  <a:lnTo>
                    <a:pt x="2926816" y="81661"/>
                  </a:lnTo>
                  <a:lnTo>
                    <a:pt x="2924149" y="79755"/>
                  </a:lnTo>
                  <a:lnTo>
                    <a:pt x="2921609" y="77977"/>
                  </a:lnTo>
                  <a:lnTo>
                    <a:pt x="2918053" y="77088"/>
                  </a:lnTo>
                  <a:lnTo>
                    <a:pt x="2913608" y="77088"/>
                  </a:lnTo>
                  <a:lnTo>
                    <a:pt x="2908147" y="77088"/>
                  </a:lnTo>
                  <a:lnTo>
                    <a:pt x="2903321" y="78486"/>
                  </a:lnTo>
                  <a:lnTo>
                    <a:pt x="2899003" y="81407"/>
                  </a:lnTo>
                  <a:lnTo>
                    <a:pt x="2894685" y="84327"/>
                  </a:lnTo>
                  <a:lnTo>
                    <a:pt x="2886938" y="121158"/>
                  </a:lnTo>
                  <a:lnTo>
                    <a:pt x="2886938" y="185292"/>
                  </a:lnTo>
                  <a:lnTo>
                    <a:pt x="2852013" y="185292"/>
                  </a:lnTo>
                  <a:lnTo>
                    <a:pt x="2852013" y="53339"/>
                  </a:lnTo>
                  <a:lnTo>
                    <a:pt x="2884271" y="53339"/>
                  </a:lnTo>
                  <a:lnTo>
                    <a:pt x="2884271" y="71374"/>
                  </a:lnTo>
                  <a:lnTo>
                    <a:pt x="2893272" y="62132"/>
                  </a:lnTo>
                  <a:lnTo>
                    <a:pt x="2903131" y="55546"/>
                  </a:lnTo>
                  <a:lnTo>
                    <a:pt x="2913846" y="51603"/>
                  </a:lnTo>
                  <a:lnTo>
                    <a:pt x="2925419" y="50291"/>
                  </a:lnTo>
                  <a:close/>
                </a:path>
                <a:path w="3467735" h="239394">
                  <a:moveTo>
                    <a:pt x="2748000" y="50291"/>
                  </a:moveTo>
                  <a:lnTo>
                    <a:pt x="2756001" y="50291"/>
                  </a:lnTo>
                  <a:lnTo>
                    <a:pt x="2763621" y="52577"/>
                  </a:lnTo>
                  <a:lnTo>
                    <a:pt x="2770987" y="56896"/>
                  </a:lnTo>
                  <a:lnTo>
                    <a:pt x="2760192" y="87375"/>
                  </a:lnTo>
                  <a:lnTo>
                    <a:pt x="2754350" y="83565"/>
                  </a:lnTo>
                  <a:lnTo>
                    <a:pt x="2748889" y="81661"/>
                  </a:lnTo>
                  <a:lnTo>
                    <a:pt x="2743809" y="81661"/>
                  </a:lnTo>
                  <a:lnTo>
                    <a:pt x="2738983" y="81661"/>
                  </a:lnTo>
                  <a:lnTo>
                    <a:pt x="2734792" y="83058"/>
                  </a:lnTo>
                  <a:lnTo>
                    <a:pt x="2720630" y="129119"/>
                  </a:lnTo>
                  <a:lnTo>
                    <a:pt x="2720441" y="144525"/>
                  </a:lnTo>
                  <a:lnTo>
                    <a:pt x="2720441" y="185292"/>
                  </a:lnTo>
                  <a:lnTo>
                    <a:pt x="2685516" y="185292"/>
                  </a:lnTo>
                  <a:lnTo>
                    <a:pt x="2685516" y="53339"/>
                  </a:lnTo>
                  <a:lnTo>
                    <a:pt x="2717901" y="53339"/>
                  </a:lnTo>
                  <a:lnTo>
                    <a:pt x="2717901" y="72136"/>
                  </a:lnTo>
                  <a:lnTo>
                    <a:pt x="2723489" y="63246"/>
                  </a:lnTo>
                  <a:lnTo>
                    <a:pt x="2728569" y="57403"/>
                  </a:lnTo>
                  <a:lnTo>
                    <a:pt x="2732887" y="54610"/>
                  </a:lnTo>
                  <a:lnTo>
                    <a:pt x="2737332" y="51688"/>
                  </a:lnTo>
                  <a:lnTo>
                    <a:pt x="2742412" y="50291"/>
                  </a:lnTo>
                  <a:lnTo>
                    <a:pt x="2748000" y="50291"/>
                  </a:lnTo>
                  <a:close/>
                </a:path>
                <a:path w="3467735" h="239394">
                  <a:moveTo>
                    <a:pt x="2435961" y="50291"/>
                  </a:moveTo>
                  <a:lnTo>
                    <a:pt x="2474895" y="61221"/>
                  </a:lnTo>
                  <a:lnTo>
                    <a:pt x="2499461" y="91820"/>
                  </a:lnTo>
                  <a:lnTo>
                    <a:pt x="2504287" y="118872"/>
                  </a:lnTo>
                  <a:lnTo>
                    <a:pt x="2503075" y="133256"/>
                  </a:lnTo>
                  <a:lnTo>
                    <a:pt x="2484983" y="168528"/>
                  </a:lnTo>
                  <a:lnTo>
                    <a:pt x="2450264" y="186995"/>
                  </a:lnTo>
                  <a:lnTo>
                    <a:pt x="2436215" y="188213"/>
                  </a:lnTo>
                  <a:lnTo>
                    <a:pt x="2427264" y="187711"/>
                  </a:lnTo>
                  <a:lnTo>
                    <a:pt x="2387161" y="169989"/>
                  </a:lnTo>
                  <a:lnTo>
                    <a:pt x="2368562" y="128383"/>
                  </a:lnTo>
                  <a:lnTo>
                    <a:pt x="2368016" y="117475"/>
                  </a:lnTo>
                  <a:lnTo>
                    <a:pt x="2368562" y="108805"/>
                  </a:lnTo>
                  <a:lnTo>
                    <a:pt x="2387018" y="69421"/>
                  </a:lnTo>
                  <a:lnTo>
                    <a:pt x="2426555" y="50837"/>
                  </a:lnTo>
                  <a:lnTo>
                    <a:pt x="2435961" y="50291"/>
                  </a:lnTo>
                  <a:close/>
                </a:path>
                <a:path w="3467735" h="239394">
                  <a:moveTo>
                    <a:pt x="2070836" y="50291"/>
                  </a:moveTo>
                  <a:lnTo>
                    <a:pt x="2078456" y="50291"/>
                  </a:lnTo>
                  <a:lnTo>
                    <a:pt x="2085568" y="51688"/>
                  </a:lnTo>
                  <a:lnTo>
                    <a:pt x="2091918" y="54483"/>
                  </a:lnTo>
                  <a:lnTo>
                    <a:pt x="2098268" y="57276"/>
                  </a:lnTo>
                  <a:lnTo>
                    <a:pt x="2115159" y="93090"/>
                  </a:lnTo>
                  <a:lnTo>
                    <a:pt x="2115159" y="103250"/>
                  </a:lnTo>
                  <a:lnTo>
                    <a:pt x="2115159" y="185292"/>
                  </a:lnTo>
                  <a:lnTo>
                    <a:pt x="2080234" y="185292"/>
                  </a:lnTo>
                  <a:lnTo>
                    <a:pt x="2080234" y="117983"/>
                  </a:lnTo>
                  <a:lnTo>
                    <a:pt x="2080093" y="108192"/>
                  </a:lnTo>
                  <a:lnTo>
                    <a:pt x="2070709" y="80517"/>
                  </a:lnTo>
                  <a:lnTo>
                    <a:pt x="2067407" y="78232"/>
                  </a:lnTo>
                  <a:lnTo>
                    <a:pt x="2063343" y="77088"/>
                  </a:lnTo>
                  <a:lnTo>
                    <a:pt x="2058644" y="77088"/>
                  </a:lnTo>
                  <a:lnTo>
                    <a:pt x="2052548" y="77088"/>
                  </a:lnTo>
                  <a:lnTo>
                    <a:pt x="2029982" y="115306"/>
                  </a:lnTo>
                  <a:lnTo>
                    <a:pt x="2029815" y="125475"/>
                  </a:lnTo>
                  <a:lnTo>
                    <a:pt x="2029815" y="185292"/>
                  </a:lnTo>
                  <a:lnTo>
                    <a:pt x="1994890" y="185292"/>
                  </a:lnTo>
                  <a:lnTo>
                    <a:pt x="1994890" y="53339"/>
                  </a:lnTo>
                  <a:lnTo>
                    <a:pt x="2027275" y="53339"/>
                  </a:lnTo>
                  <a:lnTo>
                    <a:pt x="2027275" y="72644"/>
                  </a:lnTo>
                  <a:lnTo>
                    <a:pt x="2036493" y="62882"/>
                  </a:lnTo>
                  <a:lnTo>
                    <a:pt x="2046817" y="55895"/>
                  </a:lnTo>
                  <a:lnTo>
                    <a:pt x="2058261" y="51694"/>
                  </a:lnTo>
                  <a:lnTo>
                    <a:pt x="2070836" y="50291"/>
                  </a:lnTo>
                  <a:close/>
                </a:path>
                <a:path w="3467735" h="239394">
                  <a:moveTo>
                    <a:pt x="1762861" y="50291"/>
                  </a:moveTo>
                  <a:lnTo>
                    <a:pt x="1803120" y="59182"/>
                  </a:lnTo>
                  <a:lnTo>
                    <a:pt x="1821154" y="85216"/>
                  </a:lnTo>
                  <a:lnTo>
                    <a:pt x="1788261" y="91312"/>
                  </a:lnTo>
                  <a:lnTo>
                    <a:pt x="1786864" y="86233"/>
                  </a:lnTo>
                  <a:lnTo>
                    <a:pt x="1784197" y="82296"/>
                  </a:lnTo>
                  <a:lnTo>
                    <a:pt x="1780260" y="79501"/>
                  </a:lnTo>
                  <a:lnTo>
                    <a:pt x="1776323" y="76835"/>
                  </a:lnTo>
                  <a:lnTo>
                    <a:pt x="1770735" y="75437"/>
                  </a:lnTo>
                  <a:lnTo>
                    <a:pt x="1763369" y="75437"/>
                  </a:lnTo>
                  <a:lnTo>
                    <a:pt x="1754225" y="75437"/>
                  </a:lnTo>
                  <a:lnTo>
                    <a:pt x="1747621" y="76708"/>
                  </a:lnTo>
                  <a:lnTo>
                    <a:pt x="1743684" y="79248"/>
                  </a:lnTo>
                  <a:lnTo>
                    <a:pt x="1741017" y="81152"/>
                  </a:lnTo>
                  <a:lnTo>
                    <a:pt x="1739747" y="83438"/>
                  </a:lnTo>
                  <a:lnTo>
                    <a:pt x="1739747" y="86360"/>
                  </a:lnTo>
                  <a:lnTo>
                    <a:pt x="1739747" y="88900"/>
                  </a:lnTo>
                  <a:lnTo>
                    <a:pt x="1775815" y="102488"/>
                  </a:lnTo>
                  <a:lnTo>
                    <a:pt x="1788676" y="105876"/>
                  </a:lnTo>
                  <a:lnTo>
                    <a:pt x="1822980" y="129254"/>
                  </a:lnTo>
                  <a:lnTo>
                    <a:pt x="1825726" y="144017"/>
                  </a:lnTo>
                  <a:lnTo>
                    <a:pt x="1824774" y="152757"/>
                  </a:lnTo>
                  <a:lnTo>
                    <a:pt x="1791738" y="184975"/>
                  </a:lnTo>
                  <a:lnTo>
                    <a:pt x="1765655" y="188213"/>
                  </a:lnTo>
                  <a:lnTo>
                    <a:pt x="1752844" y="187543"/>
                  </a:lnTo>
                  <a:lnTo>
                    <a:pt x="1715768" y="171364"/>
                  </a:lnTo>
                  <a:lnTo>
                    <a:pt x="1702409" y="147700"/>
                  </a:lnTo>
                  <a:lnTo>
                    <a:pt x="1737461" y="142239"/>
                  </a:lnTo>
                  <a:lnTo>
                    <a:pt x="1738985" y="149098"/>
                  </a:lnTo>
                  <a:lnTo>
                    <a:pt x="1741906" y="154304"/>
                  </a:lnTo>
                  <a:lnTo>
                    <a:pt x="1746478" y="157734"/>
                  </a:lnTo>
                  <a:lnTo>
                    <a:pt x="1751050" y="161289"/>
                  </a:lnTo>
                  <a:lnTo>
                    <a:pt x="1757400" y="163067"/>
                  </a:lnTo>
                  <a:lnTo>
                    <a:pt x="1765655" y="163067"/>
                  </a:lnTo>
                  <a:lnTo>
                    <a:pt x="1774672" y="163067"/>
                  </a:lnTo>
                  <a:lnTo>
                    <a:pt x="1781530" y="161416"/>
                  </a:lnTo>
                  <a:lnTo>
                    <a:pt x="1786102" y="158114"/>
                  </a:lnTo>
                  <a:lnTo>
                    <a:pt x="1789150" y="155701"/>
                  </a:lnTo>
                  <a:lnTo>
                    <a:pt x="1790674" y="152653"/>
                  </a:lnTo>
                  <a:lnTo>
                    <a:pt x="1790674" y="148716"/>
                  </a:lnTo>
                  <a:lnTo>
                    <a:pt x="1790674" y="146050"/>
                  </a:lnTo>
                  <a:lnTo>
                    <a:pt x="1776450" y="137540"/>
                  </a:lnTo>
                  <a:lnTo>
                    <a:pt x="1757253" y="132988"/>
                  </a:lnTo>
                  <a:lnTo>
                    <a:pt x="1716022" y="114665"/>
                  </a:lnTo>
                  <a:lnTo>
                    <a:pt x="1707235" y="90804"/>
                  </a:lnTo>
                  <a:lnTo>
                    <a:pt x="1708090" y="82585"/>
                  </a:lnTo>
                  <a:lnTo>
                    <a:pt x="1738080" y="53228"/>
                  </a:lnTo>
                  <a:lnTo>
                    <a:pt x="1749524" y="51028"/>
                  </a:lnTo>
                  <a:lnTo>
                    <a:pt x="1762861" y="50291"/>
                  </a:lnTo>
                  <a:close/>
                </a:path>
                <a:path w="3467735" h="239394">
                  <a:moveTo>
                    <a:pt x="1634972" y="50291"/>
                  </a:moveTo>
                  <a:lnTo>
                    <a:pt x="1642592" y="50291"/>
                  </a:lnTo>
                  <a:lnTo>
                    <a:pt x="1649704" y="51688"/>
                  </a:lnTo>
                  <a:lnTo>
                    <a:pt x="1656054" y="54483"/>
                  </a:lnTo>
                  <a:lnTo>
                    <a:pt x="1662404" y="57276"/>
                  </a:lnTo>
                  <a:lnTo>
                    <a:pt x="1679295" y="93090"/>
                  </a:lnTo>
                  <a:lnTo>
                    <a:pt x="1679295" y="103250"/>
                  </a:lnTo>
                  <a:lnTo>
                    <a:pt x="1679295" y="185292"/>
                  </a:lnTo>
                  <a:lnTo>
                    <a:pt x="1644370" y="185292"/>
                  </a:lnTo>
                  <a:lnTo>
                    <a:pt x="1644370" y="117983"/>
                  </a:lnTo>
                  <a:lnTo>
                    <a:pt x="1644229" y="108192"/>
                  </a:lnTo>
                  <a:lnTo>
                    <a:pt x="1634845" y="80517"/>
                  </a:lnTo>
                  <a:lnTo>
                    <a:pt x="1631543" y="78232"/>
                  </a:lnTo>
                  <a:lnTo>
                    <a:pt x="1627479" y="77088"/>
                  </a:lnTo>
                  <a:lnTo>
                    <a:pt x="1622780" y="77088"/>
                  </a:lnTo>
                  <a:lnTo>
                    <a:pt x="1616684" y="77088"/>
                  </a:lnTo>
                  <a:lnTo>
                    <a:pt x="1594118" y="115306"/>
                  </a:lnTo>
                  <a:lnTo>
                    <a:pt x="1593951" y="125475"/>
                  </a:lnTo>
                  <a:lnTo>
                    <a:pt x="1593951" y="185292"/>
                  </a:lnTo>
                  <a:lnTo>
                    <a:pt x="1559026" y="185292"/>
                  </a:lnTo>
                  <a:lnTo>
                    <a:pt x="1559026" y="53339"/>
                  </a:lnTo>
                  <a:lnTo>
                    <a:pt x="1591411" y="53339"/>
                  </a:lnTo>
                  <a:lnTo>
                    <a:pt x="1591411" y="72644"/>
                  </a:lnTo>
                  <a:lnTo>
                    <a:pt x="1600629" y="62882"/>
                  </a:lnTo>
                  <a:lnTo>
                    <a:pt x="1610953" y="55895"/>
                  </a:lnTo>
                  <a:lnTo>
                    <a:pt x="1622397" y="51694"/>
                  </a:lnTo>
                  <a:lnTo>
                    <a:pt x="1634972" y="50291"/>
                  </a:lnTo>
                  <a:close/>
                </a:path>
                <a:path w="3467735" h="239394">
                  <a:moveTo>
                    <a:pt x="1399006" y="50291"/>
                  </a:moveTo>
                  <a:lnTo>
                    <a:pt x="1441424" y="59562"/>
                  </a:lnTo>
                  <a:lnTo>
                    <a:pt x="1454505" y="101219"/>
                  </a:lnTo>
                  <a:lnTo>
                    <a:pt x="1454124" y="141859"/>
                  </a:lnTo>
                  <a:lnTo>
                    <a:pt x="1454241" y="150030"/>
                  </a:lnTo>
                  <a:lnTo>
                    <a:pt x="1462125" y="185292"/>
                  </a:lnTo>
                  <a:lnTo>
                    <a:pt x="1427581" y="185292"/>
                  </a:lnTo>
                  <a:lnTo>
                    <a:pt x="1426692" y="183007"/>
                  </a:lnTo>
                  <a:lnTo>
                    <a:pt x="1425549" y="179577"/>
                  </a:lnTo>
                  <a:lnTo>
                    <a:pt x="1424279" y="175005"/>
                  </a:lnTo>
                  <a:lnTo>
                    <a:pt x="1423644" y="172847"/>
                  </a:lnTo>
                  <a:lnTo>
                    <a:pt x="1423263" y="171576"/>
                  </a:lnTo>
                  <a:lnTo>
                    <a:pt x="1423009" y="170814"/>
                  </a:lnTo>
                  <a:lnTo>
                    <a:pt x="1417040" y="176657"/>
                  </a:lnTo>
                  <a:lnTo>
                    <a:pt x="1410690" y="180975"/>
                  </a:lnTo>
                  <a:lnTo>
                    <a:pt x="1403832" y="183896"/>
                  </a:lnTo>
                  <a:lnTo>
                    <a:pt x="1397101" y="186816"/>
                  </a:lnTo>
                  <a:lnTo>
                    <a:pt x="1389862" y="188213"/>
                  </a:lnTo>
                  <a:lnTo>
                    <a:pt x="1382115" y="188213"/>
                  </a:lnTo>
                  <a:lnTo>
                    <a:pt x="1372469" y="187523"/>
                  </a:lnTo>
                  <a:lnTo>
                    <a:pt x="1341126" y="164671"/>
                  </a:lnTo>
                  <a:lnTo>
                    <a:pt x="1338173" y="149225"/>
                  </a:lnTo>
                  <a:lnTo>
                    <a:pt x="1338173" y="141859"/>
                  </a:lnTo>
                  <a:lnTo>
                    <a:pt x="1339951" y="135127"/>
                  </a:lnTo>
                  <a:lnTo>
                    <a:pt x="1343634" y="129286"/>
                  </a:lnTo>
                  <a:lnTo>
                    <a:pt x="1347190" y="123444"/>
                  </a:lnTo>
                  <a:lnTo>
                    <a:pt x="1386306" y="107696"/>
                  </a:lnTo>
                  <a:lnTo>
                    <a:pt x="1397641" y="105455"/>
                  </a:lnTo>
                  <a:lnTo>
                    <a:pt x="1407071" y="103298"/>
                  </a:lnTo>
                  <a:lnTo>
                    <a:pt x="1414595" y="101213"/>
                  </a:lnTo>
                  <a:lnTo>
                    <a:pt x="1420215" y="99187"/>
                  </a:lnTo>
                  <a:lnTo>
                    <a:pt x="1420215" y="95630"/>
                  </a:lnTo>
                  <a:lnTo>
                    <a:pt x="1420215" y="89026"/>
                  </a:lnTo>
                  <a:lnTo>
                    <a:pt x="1418564" y="84200"/>
                  </a:lnTo>
                  <a:lnTo>
                    <a:pt x="1415262" y="81279"/>
                  </a:lnTo>
                  <a:lnTo>
                    <a:pt x="1411960" y="78486"/>
                  </a:lnTo>
                  <a:lnTo>
                    <a:pt x="1405737" y="77088"/>
                  </a:lnTo>
                  <a:lnTo>
                    <a:pt x="1396466" y="77088"/>
                  </a:lnTo>
                  <a:lnTo>
                    <a:pt x="1390243" y="77088"/>
                  </a:lnTo>
                  <a:lnTo>
                    <a:pt x="1385417" y="78232"/>
                  </a:lnTo>
                  <a:lnTo>
                    <a:pt x="1381988" y="80772"/>
                  </a:lnTo>
                  <a:lnTo>
                    <a:pt x="1378432" y="83185"/>
                  </a:lnTo>
                  <a:lnTo>
                    <a:pt x="1375638" y="87502"/>
                  </a:lnTo>
                  <a:lnTo>
                    <a:pt x="1373479" y="93599"/>
                  </a:lnTo>
                  <a:lnTo>
                    <a:pt x="1341856" y="87884"/>
                  </a:lnTo>
                  <a:lnTo>
                    <a:pt x="1367556" y="55489"/>
                  </a:lnTo>
                  <a:lnTo>
                    <a:pt x="1386935" y="50865"/>
                  </a:lnTo>
                  <a:lnTo>
                    <a:pt x="1399006" y="50291"/>
                  </a:lnTo>
                  <a:close/>
                </a:path>
                <a:path w="3467735" h="239394">
                  <a:moveTo>
                    <a:pt x="1309344" y="50291"/>
                  </a:moveTo>
                  <a:lnTo>
                    <a:pt x="1317345" y="50291"/>
                  </a:lnTo>
                  <a:lnTo>
                    <a:pt x="1324965" y="52577"/>
                  </a:lnTo>
                  <a:lnTo>
                    <a:pt x="1332331" y="56896"/>
                  </a:lnTo>
                  <a:lnTo>
                    <a:pt x="1321536" y="87375"/>
                  </a:lnTo>
                  <a:lnTo>
                    <a:pt x="1315694" y="83565"/>
                  </a:lnTo>
                  <a:lnTo>
                    <a:pt x="1310233" y="81661"/>
                  </a:lnTo>
                  <a:lnTo>
                    <a:pt x="1305153" y="81661"/>
                  </a:lnTo>
                  <a:lnTo>
                    <a:pt x="1300327" y="81661"/>
                  </a:lnTo>
                  <a:lnTo>
                    <a:pt x="1296136" y="83058"/>
                  </a:lnTo>
                  <a:lnTo>
                    <a:pt x="1292707" y="85725"/>
                  </a:lnTo>
                  <a:lnTo>
                    <a:pt x="1289278" y="88391"/>
                  </a:lnTo>
                  <a:lnTo>
                    <a:pt x="1286611" y="93217"/>
                  </a:lnTo>
                  <a:lnTo>
                    <a:pt x="1281785" y="144525"/>
                  </a:lnTo>
                  <a:lnTo>
                    <a:pt x="1281785" y="185292"/>
                  </a:lnTo>
                  <a:lnTo>
                    <a:pt x="1246860" y="185292"/>
                  </a:lnTo>
                  <a:lnTo>
                    <a:pt x="1246860" y="53339"/>
                  </a:lnTo>
                  <a:lnTo>
                    <a:pt x="1279245" y="53339"/>
                  </a:lnTo>
                  <a:lnTo>
                    <a:pt x="1279245" y="72136"/>
                  </a:lnTo>
                  <a:lnTo>
                    <a:pt x="1284833" y="63246"/>
                  </a:lnTo>
                  <a:lnTo>
                    <a:pt x="1289913" y="57403"/>
                  </a:lnTo>
                  <a:lnTo>
                    <a:pt x="1294231" y="54610"/>
                  </a:lnTo>
                  <a:lnTo>
                    <a:pt x="1298676" y="51688"/>
                  </a:lnTo>
                  <a:lnTo>
                    <a:pt x="1303756" y="50291"/>
                  </a:lnTo>
                  <a:lnTo>
                    <a:pt x="1309344" y="50291"/>
                  </a:lnTo>
                  <a:close/>
                </a:path>
                <a:path w="3467735" h="239394">
                  <a:moveTo>
                    <a:pt x="1140815" y="50291"/>
                  </a:moveTo>
                  <a:lnTo>
                    <a:pt x="1152483" y="51647"/>
                  </a:lnTo>
                  <a:lnTo>
                    <a:pt x="1163104" y="55705"/>
                  </a:lnTo>
                  <a:lnTo>
                    <a:pt x="1172676" y="62454"/>
                  </a:lnTo>
                  <a:lnTo>
                    <a:pt x="1181201" y="71882"/>
                  </a:lnTo>
                  <a:lnTo>
                    <a:pt x="1181201" y="53339"/>
                  </a:lnTo>
                  <a:lnTo>
                    <a:pt x="1213840" y="53339"/>
                  </a:lnTo>
                  <a:lnTo>
                    <a:pt x="1213840" y="171703"/>
                  </a:lnTo>
                  <a:lnTo>
                    <a:pt x="1207363" y="214375"/>
                  </a:lnTo>
                  <a:lnTo>
                    <a:pt x="1199108" y="224789"/>
                  </a:lnTo>
                  <a:lnTo>
                    <a:pt x="1194536" y="229235"/>
                  </a:lnTo>
                  <a:lnTo>
                    <a:pt x="1151229" y="238887"/>
                  </a:lnTo>
                  <a:lnTo>
                    <a:pt x="1135680" y="238170"/>
                  </a:lnTo>
                  <a:lnTo>
                    <a:pt x="1097437" y="221214"/>
                  </a:lnTo>
                  <a:lnTo>
                    <a:pt x="1089507" y="198247"/>
                  </a:lnTo>
                  <a:lnTo>
                    <a:pt x="1089507" y="197103"/>
                  </a:lnTo>
                  <a:lnTo>
                    <a:pt x="1089634" y="195707"/>
                  </a:lnTo>
                  <a:lnTo>
                    <a:pt x="1089634" y="193928"/>
                  </a:lnTo>
                  <a:lnTo>
                    <a:pt x="1129639" y="198882"/>
                  </a:lnTo>
                  <a:lnTo>
                    <a:pt x="1130274" y="203453"/>
                  </a:lnTo>
                  <a:lnTo>
                    <a:pt x="1131798" y="206628"/>
                  </a:lnTo>
                  <a:lnTo>
                    <a:pt x="1134211" y="208407"/>
                  </a:lnTo>
                  <a:lnTo>
                    <a:pt x="1137513" y="210947"/>
                  </a:lnTo>
                  <a:lnTo>
                    <a:pt x="1142720" y="212089"/>
                  </a:lnTo>
                  <a:lnTo>
                    <a:pt x="1149832" y="212089"/>
                  </a:lnTo>
                  <a:lnTo>
                    <a:pt x="1158976" y="212089"/>
                  </a:lnTo>
                  <a:lnTo>
                    <a:pt x="1165834" y="210820"/>
                  </a:lnTo>
                  <a:lnTo>
                    <a:pt x="1170279" y="208025"/>
                  </a:lnTo>
                  <a:lnTo>
                    <a:pt x="1173454" y="206248"/>
                  </a:lnTo>
                  <a:lnTo>
                    <a:pt x="1175740" y="203326"/>
                  </a:lnTo>
                  <a:lnTo>
                    <a:pt x="1177264" y="199262"/>
                  </a:lnTo>
                  <a:lnTo>
                    <a:pt x="1178407" y="196341"/>
                  </a:lnTo>
                  <a:lnTo>
                    <a:pt x="1178915" y="191008"/>
                  </a:lnTo>
                  <a:lnTo>
                    <a:pt x="1178915" y="183134"/>
                  </a:lnTo>
                  <a:lnTo>
                    <a:pt x="1178915" y="163957"/>
                  </a:lnTo>
                  <a:lnTo>
                    <a:pt x="1170583" y="173291"/>
                  </a:lnTo>
                  <a:lnTo>
                    <a:pt x="1161214" y="179958"/>
                  </a:lnTo>
                  <a:lnTo>
                    <a:pt x="1150822" y="183959"/>
                  </a:lnTo>
                  <a:lnTo>
                    <a:pt x="1139418" y="185292"/>
                  </a:lnTo>
                  <a:lnTo>
                    <a:pt x="1126794" y="183888"/>
                  </a:lnTo>
                  <a:lnTo>
                    <a:pt x="1091920" y="153390"/>
                  </a:lnTo>
                  <a:lnTo>
                    <a:pt x="1085062" y="118617"/>
                  </a:lnTo>
                  <a:lnTo>
                    <a:pt x="1086062" y="102947"/>
                  </a:lnTo>
                  <a:lnTo>
                    <a:pt x="1101064" y="67817"/>
                  </a:lnTo>
                  <a:lnTo>
                    <a:pt x="1129407" y="51387"/>
                  </a:lnTo>
                  <a:lnTo>
                    <a:pt x="1140815" y="50291"/>
                  </a:lnTo>
                  <a:close/>
                </a:path>
                <a:path w="3467735" h="239394">
                  <a:moveTo>
                    <a:pt x="916787" y="50291"/>
                  </a:moveTo>
                  <a:lnTo>
                    <a:pt x="928455" y="51647"/>
                  </a:lnTo>
                  <a:lnTo>
                    <a:pt x="939076" y="55705"/>
                  </a:lnTo>
                  <a:lnTo>
                    <a:pt x="948648" y="62454"/>
                  </a:lnTo>
                  <a:lnTo>
                    <a:pt x="957173" y="71882"/>
                  </a:lnTo>
                  <a:lnTo>
                    <a:pt x="957173" y="53339"/>
                  </a:lnTo>
                  <a:lnTo>
                    <a:pt x="989812" y="53339"/>
                  </a:lnTo>
                  <a:lnTo>
                    <a:pt x="989812" y="171703"/>
                  </a:lnTo>
                  <a:lnTo>
                    <a:pt x="983335" y="214375"/>
                  </a:lnTo>
                  <a:lnTo>
                    <a:pt x="975080" y="224789"/>
                  </a:lnTo>
                  <a:lnTo>
                    <a:pt x="970508" y="229235"/>
                  </a:lnTo>
                  <a:lnTo>
                    <a:pt x="927201" y="238887"/>
                  </a:lnTo>
                  <a:lnTo>
                    <a:pt x="911652" y="238170"/>
                  </a:lnTo>
                  <a:lnTo>
                    <a:pt x="873409" y="221214"/>
                  </a:lnTo>
                  <a:lnTo>
                    <a:pt x="865479" y="198247"/>
                  </a:lnTo>
                  <a:lnTo>
                    <a:pt x="865479" y="197103"/>
                  </a:lnTo>
                  <a:lnTo>
                    <a:pt x="865606" y="195707"/>
                  </a:lnTo>
                  <a:lnTo>
                    <a:pt x="865606" y="193928"/>
                  </a:lnTo>
                  <a:lnTo>
                    <a:pt x="905611" y="198882"/>
                  </a:lnTo>
                  <a:lnTo>
                    <a:pt x="906246" y="203453"/>
                  </a:lnTo>
                  <a:lnTo>
                    <a:pt x="907770" y="206628"/>
                  </a:lnTo>
                  <a:lnTo>
                    <a:pt x="910183" y="208407"/>
                  </a:lnTo>
                  <a:lnTo>
                    <a:pt x="913485" y="210947"/>
                  </a:lnTo>
                  <a:lnTo>
                    <a:pt x="918692" y="212089"/>
                  </a:lnTo>
                  <a:lnTo>
                    <a:pt x="925804" y="212089"/>
                  </a:lnTo>
                  <a:lnTo>
                    <a:pt x="934948" y="212089"/>
                  </a:lnTo>
                  <a:lnTo>
                    <a:pt x="941806" y="210820"/>
                  </a:lnTo>
                  <a:lnTo>
                    <a:pt x="946251" y="208025"/>
                  </a:lnTo>
                  <a:lnTo>
                    <a:pt x="949426" y="206248"/>
                  </a:lnTo>
                  <a:lnTo>
                    <a:pt x="951712" y="203326"/>
                  </a:lnTo>
                  <a:lnTo>
                    <a:pt x="953236" y="199262"/>
                  </a:lnTo>
                  <a:lnTo>
                    <a:pt x="954379" y="196341"/>
                  </a:lnTo>
                  <a:lnTo>
                    <a:pt x="954887" y="191008"/>
                  </a:lnTo>
                  <a:lnTo>
                    <a:pt x="954887" y="183134"/>
                  </a:lnTo>
                  <a:lnTo>
                    <a:pt x="954887" y="163957"/>
                  </a:lnTo>
                  <a:lnTo>
                    <a:pt x="946555" y="173291"/>
                  </a:lnTo>
                  <a:lnTo>
                    <a:pt x="937186" y="179958"/>
                  </a:lnTo>
                  <a:lnTo>
                    <a:pt x="926794" y="183959"/>
                  </a:lnTo>
                  <a:lnTo>
                    <a:pt x="915390" y="185292"/>
                  </a:lnTo>
                  <a:lnTo>
                    <a:pt x="902766" y="183888"/>
                  </a:lnTo>
                  <a:lnTo>
                    <a:pt x="867892" y="153390"/>
                  </a:lnTo>
                  <a:lnTo>
                    <a:pt x="861034" y="118617"/>
                  </a:lnTo>
                  <a:lnTo>
                    <a:pt x="862034" y="102947"/>
                  </a:lnTo>
                  <a:lnTo>
                    <a:pt x="877036" y="67817"/>
                  </a:lnTo>
                  <a:lnTo>
                    <a:pt x="905379" y="51387"/>
                  </a:lnTo>
                  <a:lnTo>
                    <a:pt x="916787" y="50291"/>
                  </a:lnTo>
                  <a:close/>
                </a:path>
                <a:path w="3467735" h="239394">
                  <a:moveTo>
                    <a:pt x="789152" y="50291"/>
                  </a:moveTo>
                  <a:lnTo>
                    <a:pt x="796772" y="50291"/>
                  </a:lnTo>
                  <a:lnTo>
                    <a:pt x="803884" y="51688"/>
                  </a:lnTo>
                  <a:lnTo>
                    <a:pt x="810234" y="54483"/>
                  </a:lnTo>
                  <a:lnTo>
                    <a:pt x="816584" y="57276"/>
                  </a:lnTo>
                  <a:lnTo>
                    <a:pt x="833475" y="93090"/>
                  </a:lnTo>
                  <a:lnTo>
                    <a:pt x="833475" y="103250"/>
                  </a:lnTo>
                  <a:lnTo>
                    <a:pt x="833475" y="185292"/>
                  </a:lnTo>
                  <a:lnTo>
                    <a:pt x="798550" y="185292"/>
                  </a:lnTo>
                  <a:lnTo>
                    <a:pt x="798550" y="117983"/>
                  </a:lnTo>
                  <a:lnTo>
                    <a:pt x="798409" y="108192"/>
                  </a:lnTo>
                  <a:lnTo>
                    <a:pt x="789025" y="80517"/>
                  </a:lnTo>
                  <a:lnTo>
                    <a:pt x="785723" y="78232"/>
                  </a:lnTo>
                  <a:lnTo>
                    <a:pt x="781659" y="77088"/>
                  </a:lnTo>
                  <a:lnTo>
                    <a:pt x="776960" y="77088"/>
                  </a:lnTo>
                  <a:lnTo>
                    <a:pt x="770864" y="77088"/>
                  </a:lnTo>
                  <a:lnTo>
                    <a:pt x="748298" y="115306"/>
                  </a:lnTo>
                  <a:lnTo>
                    <a:pt x="748131" y="125475"/>
                  </a:lnTo>
                  <a:lnTo>
                    <a:pt x="748131" y="185292"/>
                  </a:lnTo>
                  <a:lnTo>
                    <a:pt x="713206" y="185292"/>
                  </a:lnTo>
                  <a:lnTo>
                    <a:pt x="713206" y="53339"/>
                  </a:lnTo>
                  <a:lnTo>
                    <a:pt x="745591" y="53339"/>
                  </a:lnTo>
                  <a:lnTo>
                    <a:pt x="745591" y="72644"/>
                  </a:lnTo>
                  <a:lnTo>
                    <a:pt x="754809" y="62882"/>
                  </a:lnTo>
                  <a:lnTo>
                    <a:pt x="765133" y="55895"/>
                  </a:lnTo>
                  <a:lnTo>
                    <a:pt x="776577" y="51694"/>
                  </a:lnTo>
                  <a:lnTo>
                    <a:pt x="789152" y="50291"/>
                  </a:lnTo>
                  <a:close/>
                </a:path>
                <a:path w="3467735" h="239394">
                  <a:moveTo>
                    <a:pt x="408152" y="50291"/>
                  </a:moveTo>
                  <a:lnTo>
                    <a:pt x="415772" y="50291"/>
                  </a:lnTo>
                  <a:lnTo>
                    <a:pt x="422884" y="51688"/>
                  </a:lnTo>
                  <a:lnTo>
                    <a:pt x="429234" y="54483"/>
                  </a:lnTo>
                  <a:lnTo>
                    <a:pt x="435584" y="57276"/>
                  </a:lnTo>
                  <a:lnTo>
                    <a:pt x="450570" y="79755"/>
                  </a:lnTo>
                  <a:lnTo>
                    <a:pt x="451840" y="85216"/>
                  </a:lnTo>
                  <a:lnTo>
                    <a:pt x="452475" y="93090"/>
                  </a:lnTo>
                  <a:lnTo>
                    <a:pt x="452475" y="103250"/>
                  </a:lnTo>
                  <a:lnTo>
                    <a:pt x="452475" y="185292"/>
                  </a:lnTo>
                  <a:lnTo>
                    <a:pt x="417550" y="185292"/>
                  </a:lnTo>
                  <a:lnTo>
                    <a:pt x="417550" y="117983"/>
                  </a:lnTo>
                  <a:lnTo>
                    <a:pt x="417409" y="108192"/>
                  </a:lnTo>
                  <a:lnTo>
                    <a:pt x="408025" y="80517"/>
                  </a:lnTo>
                  <a:lnTo>
                    <a:pt x="404723" y="78232"/>
                  </a:lnTo>
                  <a:lnTo>
                    <a:pt x="400659" y="77088"/>
                  </a:lnTo>
                  <a:lnTo>
                    <a:pt x="395960" y="77088"/>
                  </a:lnTo>
                  <a:lnTo>
                    <a:pt x="389864" y="77088"/>
                  </a:lnTo>
                  <a:lnTo>
                    <a:pt x="367298" y="115306"/>
                  </a:lnTo>
                  <a:lnTo>
                    <a:pt x="367131" y="125475"/>
                  </a:lnTo>
                  <a:lnTo>
                    <a:pt x="367131" y="185292"/>
                  </a:lnTo>
                  <a:lnTo>
                    <a:pt x="332193" y="185292"/>
                  </a:lnTo>
                  <a:lnTo>
                    <a:pt x="332193" y="53339"/>
                  </a:lnTo>
                  <a:lnTo>
                    <a:pt x="364591" y="53339"/>
                  </a:lnTo>
                  <a:lnTo>
                    <a:pt x="364591" y="72644"/>
                  </a:lnTo>
                  <a:lnTo>
                    <a:pt x="373809" y="62882"/>
                  </a:lnTo>
                  <a:lnTo>
                    <a:pt x="384133" y="55895"/>
                  </a:lnTo>
                  <a:lnTo>
                    <a:pt x="395577" y="51694"/>
                  </a:lnTo>
                  <a:lnTo>
                    <a:pt x="408152" y="50291"/>
                  </a:lnTo>
                  <a:close/>
                </a:path>
                <a:path w="3467735" h="239394">
                  <a:moveTo>
                    <a:pt x="224294" y="50291"/>
                  </a:moveTo>
                  <a:lnTo>
                    <a:pt x="232244" y="50291"/>
                  </a:lnTo>
                  <a:lnTo>
                    <a:pt x="239915" y="52577"/>
                  </a:lnTo>
                  <a:lnTo>
                    <a:pt x="247281" y="56896"/>
                  </a:lnTo>
                  <a:lnTo>
                    <a:pt x="236473" y="87375"/>
                  </a:lnTo>
                  <a:lnTo>
                    <a:pt x="230593" y="83565"/>
                  </a:lnTo>
                  <a:lnTo>
                    <a:pt x="225120" y="81661"/>
                  </a:lnTo>
                  <a:lnTo>
                    <a:pt x="220065" y="81661"/>
                  </a:lnTo>
                  <a:lnTo>
                    <a:pt x="215176" y="81661"/>
                  </a:lnTo>
                  <a:lnTo>
                    <a:pt x="211035" y="83058"/>
                  </a:lnTo>
                  <a:lnTo>
                    <a:pt x="207644" y="85725"/>
                  </a:lnTo>
                  <a:lnTo>
                    <a:pt x="204241" y="88391"/>
                  </a:lnTo>
                  <a:lnTo>
                    <a:pt x="201574" y="93217"/>
                  </a:lnTo>
                  <a:lnTo>
                    <a:pt x="196710" y="144525"/>
                  </a:lnTo>
                  <a:lnTo>
                    <a:pt x="196710" y="185292"/>
                  </a:lnTo>
                  <a:lnTo>
                    <a:pt x="161785" y="185292"/>
                  </a:lnTo>
                  <a:lnTo>
                    <a:pt x="161785" y="53339"/>
                  </a:lnTo>
                  <a:lnTo>
                    <a:pt x="194221" y="53339"/>
                  </a:lnTo>
                  <a:lnTo>
                    <a:pt x="194221" y="72136"/>
                  </a:lnTo>
                  <a:lnTo>
                    <a:pt x="199771" y="63246"/>
                  </a:lnTo>
                  <a:lnTo>
                    <a:pt x="204762" y="57403"/>
                  </a:lnTo>
                  <a:lnTo>
                    <a:pt x="209194" y="54610"/>
                  </a:lnTo>
                  <a:lnTo>
                    <a:pt x="213626" y="51688"/>
                  </a:lnTo>
                  <a:lnTo>
                    <a:pt x="218655" y="50291"/>
                  </a:lnTo>
                  <a:lnTo>
                    <a:pt x="224294" y="50291"/>
                  </a:lnTo>
                  <a:close/>
                </a:path>
                <a:path w="3467735" h="239394">
                  <a:moveTo>
                    <a:pt x="55676" y="50291"/>
                  </a:moveTo>
                  <a:lnTo>
                    <a:pt x="67380" y="51647"/>
                  </a:lnTo>
                  <a:lnTo>
                    <a:pt x="78012" y="55705"/>
                  </a:lnTo>
                  <a:lnTo>
                    <a:pt x="87573" y="62454"/>
                  </a:lnTo>
                  <a:lnTo>
                    <a:pt x="96062" y="71882"/>
                  </a:lnTo>
                  <a:lnTo>
                    <a:pt x="96062" y="53339"/>
                  </a:lnTo>
                  <a:lnTo>
                    <a:pt x="128739" y="53339"/>
                  </a:lnTo>
                  <a:lnTo>
                    <a:pt x="128739" y="171703"/>
                  </a:lnTo>
                  <a:lnTo>
                    <a:pt x="122326" y="214375"/>
                  </a:lnTo>
                  <a:lnTo>
                    <a:pt x="114084" y="224789"/>
                  </a:lnTo>
                  <a:lnTo>
                    <a:pt x="109435" y="229235"/>
                  </a:lnTo>
                  <a:lnTo>
                    <a:pt x="66116" y="238887"/>
                  </a:lnTo>
                  <a:lnTo>
                    <a:pt x="50554" y="238170"/>
                  </a:lnTo>
                  <a:lnTo>
                    <a:pt x="12373" y="221214"/>
                  </a:lnTo>
                  <a:lnTo>
                    <a:pt x="4470" y="198247"/>
                  </a:lnTo>
                  <a:lnTo>
                    <a:pt x="4470" y="197103"/>
                  </a:lnTo>
                  <a:lnTo>
                    <a:pt x="4508" y="195707"/>
                  </a:lnTo>
                  <a:lnTo>
                    <a:pt x="4597" y="193928"/>
                  </a:lnTo>
                  <a:lnTo>
                    <a:pt x="44488" y="198882"/>
                  </a:lnTo>
                  <a:lnTo>
                    <a:pt x="45148" y="203453"/>
                  </a:lnTo>
                  <a:lnTo>
                    <a:pt x="46685" y="206628"/>
                  </a:lnTo>
                  <a:lnTo>
                    <a:pt x="49085" y="208407"/>
                  </a:lnTo>
                  <a:lnTo>
                    <a:pt x="52400" y="210947"/>
                  </a:lnTo>
                  <a:lnTo>
                    <a:pt x="57619" y="212089"/>
                  </a:lnTo>
                  <a:lnTo>
                    <a:pt x="64744" y="212089"/>
                  </a:lnTo>
                  <a:lnTo>
                    <a:pt x="73863" y="212089"/>
                  </a:lnTo>
                  <a:lnTo>
                    <a:pt x="80695" y="210820"/>
                  </a:lnTo>
                  <a:lnTo>
                    <a:pt x="85255" y="208025"/>
                  </a:lnTo>
                  <a:lnTo>
                    <a:pt x="88315" y="206248"/>
                  </a:lnTo>
                  <a:lnTo>
                    <a:pt x="90639" y="203326"/>
                  </a:lnTo>
                  <a:lnTo>
                    <a:pt x="92214" y="199262"/>
                  </a:lnTo>
                  <a:lnTo>
                    <a:pt x="93281" y="196341"/>
                  </a:lnTo>
                  <a:lnTo>
                    <a:pt x="93827" y="191008"/>
                  </a:lnTo>
                  <a:lnTo>
                    <a:pt x="93827" y="183134"/>
                  </a:lnTo>
                  <a:lnTo>
                    <a:pt x="93827" y="163957"/>
                  </a:lnTo>
                  <a:lnTo>
                    <a:pt x="85485" y="173291"/>
                  </a:lnTo>
                  <a:lnTo>
                    <a:pt x="76119" y="179958"/>
                  </a:lnTo>
                  <a:lnTo>
                    <a:pt x="65725" y="183959"/>
                  </a:lnTo>
                  <a:lnTo>
                    <a:pt x="54305" y="185292"/>
                  </a:lnTo>
                  <a:lnTo>
                    <a:pt x="41699" y="183888"/>
                  </a:lnTo>
                  <a:lnTo>
                    <a:pt x="6852" y="153390"/>
                  </a:lnTo>
                  <a:lnTo>
                    <a:pt x="0" y="118617"/>
                  </a:lnTo>
                  <a:lnTo>
                    <a:pt x="997" y="102947"/>
                  </a:lnTo>
                  <a:lnTo>
                    <a:pt x="15963" y="67817"/>
                  </a:lnTo>
                  <a:lnTo>
                    <a:pt x="44294" y="51387"/>
                  </a:lnTo>
                  <a:lnTo>
                    <a:pt x="55676" y="50291"/>
                  </a:lnTo>
                  <a:close/>
                </a:path>
                <a:path w="3467735" h="239394">
                  <a:moveTo>
                    <a:pt x="3220440" y="3048"/>
                  </a:moveTo>
                  <a:lnTo>
                    <a:pt x="3255365" y="3048"/>
                  </a:lnTo>
                  <a:lnTo>
                    <a:pt x="3255365" y="185292"/>
                  </a:lnTo>
                  <a:lnTo>
                    <a:pt x="3220440" y="185292"/>
                  </a:lnTo>
                  <a:lnTo>
                    <a:pt x="3220440" y="3048"/>
                  </a:lnTo>
                  <a:close/>
                </a:path>
                <a:path w="3467735" h="239394">
                  <a:moveTo>
                    <a:pt x="3150336" y="3048"/>
                  </a:moveTo>
                  <a:lnTo>
                    <a:pt x="3185261" y="3048"/>
                  </a:lnTo>
                  <a:lnTo>
                    <a:pt x="3185261" y="185292"/>
                  </a:lnTo>
                  <a:lnTo>
                    <a:pt x="3150336" y="185292"/>
                  </a:lnTo>
                  <a:lnTo>
                    <a:pt x="3150336" y="3048"/>
                  </a:lnTo>
                  <a:close/>
                </a:path>
                <a:path w="3467735" h="239394">
                  <a:moveTo>
                    <a:pt x="3080232" y="3048"/>
                  </a:moveTo>
                  <a:lnTo>
                    <a:pt x="3115157" y="3048"/>
                  </a:lnTo>
                  <a:lnTo>
                    <a:pt x="3115157" y="35433"/>
                  </a:lnTo>
                  <a:lnTo>
                    <a:pt x="3080232" y="35433"/>
                  </a:lnTo>
                  <a:lnTo>
                    <a:pt x="3080232" y="3048"/>
                  </a:lnTo>
                  <a:close/>
                </a:path>
                <a:path w="3467735" h="239394">
                  <a:moveTo>
                    <a:pt x="2306040" y="3048"/>
                  </a:moveTo>
                  <a:lnTo>
                    <a:pt x="2340965" y="3048"/>
                  </a:lnTo>
                  <a:lnTo>
                    <a:pt x="2340965" y="185292"/>
                  </a:lnTo>
                  <a:lnTo>
                    <a:pt x="2306040" y="185292"/>
                  </a:lnTo>
                  <a:lnTo>
                    <a:pt x="2306040" y="3048"/>
                  </a:lnTo>
                  <a:close/>
                </a:path>
                <a:path w="3467735" h="239394">
                  <a:moveTo>
                    <a:pt x="1925040" y="3048"/>
                  </a:moveTo>
                  <a:lnTo>
                    <a:pt x="1959965" y="3048"/>
                  </a:lnTo>
                  <a:lnTo>
                    <a:pt x="1959965" y="35433"/>
                  </a:lnTo>
                  <a:lnTo>
                    <a:pt x="1925040" y="35433"/>
                  </a:lnTo>
                  <a:lnTo>
                    <a:pt x="1925040" y="3048"/>
                  </a:lnTo>
                  <a:close/>
                </a:path>
                <a:path w="3467735" h="239394">
                  <a:moveTo>
                    <a:pt x="1489176" y="3048"/>
                  </a:moveTo>
                  <a:lnTo>
                    <a:pt x="1524101" y="3048"/>
                  </a:lnTo>
                  <a:lnTo>
                    <a:pt x="1524101" y="35433"/>
                  </a:lnTo>
                  <a:lnTo>
                    <a:pt x="1489176" y="35433"/>
                  </a:lnTo>
                  <a:lnTo>
                    <a:pt x="1489176" y="3048"/>
                  </a:lnTo>
                  <a:close/>
                </a:path>
                <a:path w="3467735" h="239394">
                  <a:moveTo>
                    <a:pt x="643356" y="3048"/>
                  </a:moveTo>
                  <a:lnTo>
                    <a:pt x="678281" y="3048"/>
                  </a:lnTo>
                  <a:lnTo>
                    <a:pt x="678281" y="35433"/>
                  </a:lnTo>
                  <a:lnTo>
                    <a:pt x="643356" y="35433"/>
                  </a:lnTo>
                  <a:lnTo>
                    <a:pt x="643356" y="3048"/>
                  </a:lnTo>
                  <a:close/>
                </a:path>
                <a:path w="3467735" h="239394">
                  <a:moveTo>
                    <a:pt x="574014" y="3048"/>
                  </a:moveTo>
                  <a:lnTo>
                    <a:pt x="608939" y="3048"/>
                  </a:lnTo>
                  <a:lnTo>
                    <a:pt x="608939" y="185292"/>
                  </a:lnTo>
                  <a:lnTo>
                    <a:pt x="576554" y="185292"/>
                  </a:lnTo>
                  <a:lnTo>
                    <a:pt x="576554" y="165862"/>
                  </a:lnTo>
                  <a:lnTo>
                    <a:pt x="572290" y="171197"/>
                  </a:lnTo>
                  <a:lnTo>
                    <a:pt x="542645" y="188213"/>
                  </a:lnTo>
                  <a:lnTo>
                    <a:pt x="535279" y="188213"/>
                  </a:lnTo>
                  <a:lnTo>
                    <a:pt x="496290" y="169925"/>
                  </a:lnTo>
                  <a:lnTo>
                    <a:pt x="481056" y="134296"/>
                  </a:lnTo>
                  <a:lnTo>
                    <a:pt x="480034" y="118745"/>
                  </a:lnTo>
                  <a:lnTo>
                    <a:pt x="481030" y="102983"/>
                  </a:lnTo>
                  <a:lnTo>
                    <a:pt x="495782" y="67817"/>
                  </a:lnTo>
                  <a:lnTo>
                    <a:pt x="535787" y="50291"/>
                  </a:lnTo>
                  <a:lnTo>
                    <a:pt x="546457" y="51454"/>
                  </a:lnTo>
                  <a:lnTo>
                    <a:pt x="556377" y="54927"/>
                  </a:lnTo>
                  <a:lnTo>
                    <a:pt x="565559" y="60686"/>
                  </a:lnTo>
                  <a:lnTo>
                    <a:pt x="574014" y="68707"/>
                  </a:lnTo>
                  <a:lnTo>
                    <a:pt x="574014" y="3048"/>
                  </a:lnTo>
                  <a:close/>
                </a:path>
                <a:path w="3467735" h="239394">
                  <a:moveTo>
                    <a:pt x="262331" y="3048"/>
                  </a:moveTo>
                  <a:lnTo>
                    <a:pt x="297256" y="3048"/>
                  </a:lnTo>
                  <a:lnTo>
                    <a:pt x="297256" y="35433"/>
                  </a:lnTo>
                  <a:lnTo>
                    <a:pt x="262331" y="35433"/>
                  </a:lnTo>
                  <a:lnTo>
                    <a:pt x="262331" y="3048"/>
                  </a:lnTo>
                  <a:close/>
                </a:path>
                <a:path w="3467735" h="239394">
                  <a:moveTo>
                    <a:pt x="2265400" y="0"/>
                  </a:moveTo>
                  <a:lnTo>
                    <a:pt x="2272804" y="283"/>
                  </a:lnTo>
                  <a:lnTo>
                    <a:pt x="2280148" y="1127"/>
                  </a:lnTo>
                  <a:lnTo>
                    <a:pt x="2287421" y="2518"/>
                  </a:lnTo>
                  <a:lnTo>
                    <a:pt x="2294610" y="4445"/>
                  </a:lnTo>
                  <a:lnTo>
                    <a:pt x="2289911" y="28828"/>
                  </a:lnTo>
                  <a:lnTo>
                    <a:pt x="2284323" y="27559"/>
                  </a:lnTo>
                  <a:lnTo>
                    <a:pt x="2278989" y="26797"/>
                  </a:lnTo>
                  <a:lnTo>
                    <a:pt x="2273909" y="26797"/>
                  </a:lnTo>
                  <a:lnTo>
                    <a:pt x="2268829" y="26797"/>
                  </a:lnTo>
                  <a:lnTo>
                    <a:pt x="2265146" y="28066"/>
                  </a:lnTo>
                  <a:lnTo>
                    <a:pt x="2262987" y="30352"/>
                  </a:lnTo>
                  <a:lnTo>
                    <a:pt x="2260828" y="32765"/>
                  </a:lnTo>
                  <a:lnTo>
                    <a:pt x="2259685" y="37337"/>
                  </a:lnTo>
                  <a:lnTo>
                    <a:pt x="2259685" y="43941"/>
                  </a:lnTo>
                  <a:lnTo>
                    <a:pt x="2259685" y="53339"/>
                  </a:lnTo>
                  <a:lnTo>
                    <a:pt x="2285847" y="53339"/>
                  </a:lnTo>
                  <a:lnTo>
                    <a:pt x="2285847" y="80772"/>
                  </a:lnTo>
                  <a:lnTo>
                    <a:pt x="2259685" y="80772"/>
                  </a:lnTo>
                  <a:lnTo>
                    <a:pt x="2259685" y="185292"/>
                  </a:lnTo>
                  <a:lnTo>
                    <a:pt x="2224760" y="185292"/>
                  </a:lnTo>
                  <a:lnTo>
                    <a:pt x="2224760" y="80772"/>
                  </a:lnTo>
                  <a:lnTo>
                    <a:pt x="2205329" y="80772"/>
                  </a:lnTo>
                  <a:lnTo>
                    <a:pt x="2205329" y="53339"/>
                  </a:lnTo>
                  <a:lnTo>
                    <a:pt x="2224760" y="53339"/>
                  </a:lnTo>
                  <a:lnTo>
                    <a:pt x="2224760" y="43434"/>
                  </a:lnTo>
                  <a:lnTo>
                    <a:pt x="2224760" y="32258"/>
                  </a:lnTo>
                  <a:lnTo>
                    <a:pt x="2225903" y="24002"/>
                  </a:lnTo>
                  <a:lnTo>
                    <a:pt x="2228316" y="18541"/>
                  </a:lnTo>
                  <a:lnTo>
                    <a:pt x="2230729" y="13080"/>
                  </a:lnTo>
                  <a:lnTo>
                    <a:pt x="2235047" y="8636"/>
                  </a:lnTo>
                  <a:lnTo>
                    <a:pt x="2241397" y="5207"/>
                  </a:lnTo>
                  <a:lnTo>
                    <a:pt x="2247747" y="1777"/>
                  </a:lnTo>
                  <a:lnTo>
                    <a:pt x="2255748" y="0"/>
                  </a:lnTo>
                  <a:lnTo>
                    <a:pt x="22654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43293" y="3510407"/>
            <a:ext cx="116332" cy="116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905255" y="3466210"/>
            <a:ext cx="6189980" cy="501015"/>
            <a:chOff x="905255" y="3466210"/>
            <a:chExt cx="6189980" cy="501015"/>
          </a:xfrm>
        </p:grpSpPr>
        <p:sp>
          <p:nvSpPr>
            <p:cNvPr id="40" name="object 40"/>
            <p:cNvSpPr/>
            <p:nvPr/>
          </p:nvSpPr>
          <p:spPr>
            <a:xfrm>
              <a:off x="914399" y="3475354"/>
              <a:ext cx="6171438" cy="23888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4399" y="3475354"/>
              <a:ext cx="6171565" cy="239395"/>
            </a:xfrm>
            <a:custGeom>
              <a:avLst/>
              <a:gdLst/>
              <a:ahLst/>
              <a:cxnLst/>
              <a:rect l="l" t="t" r="r" b="b"/>
              <a:pathLst>
                <a:path w="6171565" h="239395">
                  <a:moveTo>
                    <a:pt x="5027295" y="121920"/>
                  </a:moveTo>
                  <a:lnTo>
                    <a:pt x="5022850" y="123444"/>
                  </a:lnTo>
                  <a:lnTo>
                    <a:pt x="5015738" y="125222"/>
                  </a:lnTo>
                  <a:lnTo>
                    <a:pt x="5006086" y="127254"/>
                  </a:lnTo>
                  <a:lnTo>
                    <a:pt x="4996434" y="129286"/>
                  </a:lnTo>
                  <a:lnTo>
                    <a:pt x="4990084" y="131318"/>
                  </a:lnTo>
                  <a:lnTo>
                    <a:pt x="4987036" y="133350"/>
                  </a:lnTo>
                  <a:lnTo>
                    <a:pt x="4982464" y="136525"/>
                  </a:lnTo>
                  <a:lnTo>
                    <a:pt x="4980178" y="140716"/>
                  </a:lnTo>
                  <a:lnTo>
                    <a:pt x="4980178" y="145669"/>
                  </a:lnTo>
                  <a:lnTo>
                    <a:pt x="4980178" y="150495"/>
                  </a:lnTo>
                  <a:lnTo>
                    <a:pt x="4982083" y="154813"/>
                  </a:lnTo>
                  <a:lnTo>
                    <a:pt x="4985639" y="158369"/>
                  </a:lnTo>
                  <a:lnTo>
                    <a:pt x="4989322" y="161925"/>
                  </a:lnTo>
                  <a:lnTo>
                    <a:pt x="4994021" y="163703"/>
                  </a:lnTo>
                  <a:lnTo>
                    <a:pt x="4999609" y="163703"/>
                  </a:lnTo>
                  <a:lnTo>
                    <a:pt x="5005959" y="163703"/>
                  </a:lnTo>
                  <a:lnTo>
                    <a:pt x="5025898" y="145923"/>
                  </a:lnTo>
                  <a:lnTo>
                    <a:pt x="5026914" y="142875"/>
                  </a:lnTo>
                  <a:lnTo>
                    <a:pt x="5027295" y="137287"/>
                  </a:lnTo>
                  <a:lnTo>
                    <a:pt x="5027295" y="128905"/>
                  </a:lnTo>
                  <a:lnTo>
                    <a:pt x="5027295" y="121920"/>
                  </a:lnTo>
                  <a:close/>
                </a:path>
                <a:path w="6171565" h="239395">
                  <a:moveTo>
                    <a:pt x="4676775" y="121920"/>
                  </a:moveTo>
                  <a:lnTo>
                    <a:pt x="4672330" y="123444"/>
                  </a:lnTo>
                  <a:lnTo>
                    <a:pt x="4665218" y="125222"/>
                  </a:lnTo>
                  <a:lnTo>
                    <a:pt x="4655566" y="127254"/>
                  </a:lnTo>
                  <a:lnTo>
                    <a:pt x="4645914" y="129286"/>
                  </a:lnTo>
                  <a:lnTo>
                    <a:pt x="4639564" y="131318"/>
                  </a:lnTo>
                  <a:lnTo>
                    <a:pt x="4636516" y="133350"/>
                  </a:lnTo>
                  <a:lnTo>
                    <a:pt x="4631944" y="136525"/>
                  </a:lnTo>
                  <a:lnTo>
                    <a:pt x="4629658" y="140716"/>
                  </a:lnTo>
                  <a:lnTo>
                    <a:pt x="4629658" y="145669"/>
                  </a:lnTo>
                  <a:lnTo>
                    <a:pt x="4629658" y="150495"/>
                  </a:lnTo>
                  <a:lnTo>
                    <a:pt x="4631563" y="154813"/>
                  </a:lnTo>
                  <a:lnTo>
                    <a:pt x="4635119" y="158369"/>
                  </a:lnTo>
                  <a:lnTo>
                    <a:pt x="4638802" y="161925"/>
                  </a:lnTo>
                  <a:lnTo>
                    <a:pt x="4643501" y="163703"/>
                  </a:lnTo>
                  <a:lnTo>
                    <a:pt x="4649089" y="163703"/>
                  </a:lnTo>
                  <a:lnTo>
                    <a:pt x="4655439" y="163703"/>
                  </a:lnTo>
                  <a:lnTo>
                    <a:pt x="4675378" y="145923"/>
                  </a:lnTo>
                  <a:lnTo>
                    <a:pt x="4676394" y="142875"/>
                  </a:lnTo>
                  <a:lnTo>
                    <a:pt x="4676775" y="137287"/>
                  </a:lnTo>
                  <a:lnTo>
                    <a:pt x="4676775" y="128905"/>
                  </a:lnTo>
                  <a:lnTo>
                    <a:pt x="4676775" y="121920"/>
                  </a:lnTo>
                  <a:close/>
                </a:path>
                <a:path w="6171565" h="239395">
                  <a:moveTo>
                    <a:pt x="4097654" y="121920"/>
                  </a:moveTo>
                  <a:lnTo>
                    <a:pt x="4093210" y="123444"/>
                  </a:lnTo>
                  <a:lnTo>
                    <a:pt x="4086098" y="125222"/>
                  </a:lnTo>
                  <a:lnTo>
                    <a:pt x="4076446" y="127254"/>
                  </a:lnTo>
                  <a:lnTo>
                    <a:pt x="4066794" y="129286"/>
                  </a:lnTo>
                  <a:lnTo>
                    <a:pt x="4060444" y="131318"/>
                  </a:lnTo>
                  <a:lnTo>
                    <a:pt x="4057396" y="133350"/>
                  </a:lnTo>
                  <a:lnTo>
                    <a:pt x="4052824" y="136525"/>
                  </a:lnTo>
                  <a:lnTo>
                    <a:pt x="4050538" y="140716"/>
                  </a:lnTo>
                  <a:lnTo>
                    <a:pt x="4050538" y="145669"/>
                  </a:lnTo>
                  <a:lnTo>
                    <a:pt x="4050538" y="150495"/>
                  </a:lnTo>
                  <a:lnTo>
                    <a:pt x="4052442" y="154813"/>
                  </a:lnTo>
                  <a:lnTo>
                    <a:pt x="4055999" y="158369"/>
                  </a:lnTo>
                  <a:lnTo>
                    <a:pt x="4059682" y="161925"/>
                  </a:lnTo>
                  <a:lnTo>
                    <a:pt x="4064380" y="163703"/>
                  </a:lnTo>
                  <a:lnTo>
                    <a:pt x="4069969" y="163703"/>
                  </a:lnTo>
                  <a:lnTo>
                    <a:pt x="4076319" y="163703"/>
                  </a:lnTo>
                  <a:lnTo>
                    <a:pt x="4096258" y="145923"/>
                  </a:lnTo>
                  <a:lnTo>
                    <a:pt x="4097274" y="142875"/>
                  </a:lnTo>
                  <a:lnTo>
                    <a:pt x="4097654" y="137287"/>
                  </a:lnTo>
                  <a:lnTo>
                    <a:pt x="4097654" y="128905"/>
                  </a:lnTo>
                  <a:lnTo>
                    <a:pt x="4097654" y="121920"/>
                  </a:lnTo>
                  <a:close/>
                </a:path>
                <a:path w="6171565" h="239395">
                  <a:moveTo>
                    <a:pt x="6002020" y="78740"/>
                  </a:moveTo>
                  <a:lnTo>
                    <a:pt x="5993003" y="78740"/>
                  </a:lnTo>
                  <a:lnTo>
                    <a:pt x="5985256" y="82296"/>
                  </a:lnTo>
                  <a:lnTo>
                    <a:pt x="5969761" y="119253"/>
                  </a:lnTo>
                  <a:lnTo>
                    <a:pt x="5970353" y="128492"/>
                  </a:lnTo>
                  <a:lnTo>
                    <a:pt x="5993003" y="159766"/>
                  </a:lnTo>
                  <a:lnTo>
                    <a:pt x="6002020" y="159766"/>
                  </a:lnTo>
                  <a:lnTo>
                    <a:pt x="6011164" y="159766"/>
                  </a:lnTo>
                  <a:lnTo>
                    <a:pt x="6033704" y="128385"/>
                  </a:lnTo>
                  <a:lnTo>
                    <a:pt x="6034278" y="118999"/>
                  </a:lnTo>
                  <a:lnTo>
                    <a:pt x="6033704" y="109908"/>
                  </a:lnTo>
                  <a:lnTo>
                    <a:pt x="6011164" y="78740"/>
                  </a:lnTo>
                  <a:lnTo>
                    <a:pt x="6002020" y="78740"/>
                  </a:lnTo>
                  <a:close/>
                </a:path>
                <a:path w="6171565" h="239395">
                  <a:moveTo>
                    <a:pt x="5381752" y="78740"/>
                  </a:moveTo>
                  <a:lnTo>
                    <a:pt x="5372735" y="78740"/>
                  </a:lnTo>
                  <a:lnTo>
                    <a:pt x="5364988" y="82296"/>
                  </a:lnTo>
                  <a:lnTo>
                    <a:pt x="5349494" y="119253"/>
                  </a:lnTo>
                  <a:lnTo>
                    <a:pt x="5350085" y="128492"/>
                  </a:lnTo>
                  <a:lnTo>
                    <a:pt x="5372735" y="159766"/>
                  </a:lnTo>
                  <a:lnTo>
                    <a:pt x="5381752" y="159766"/>
                  </a:lnTo>
                  <a:lnTo>
                    <a:pt x="5390896" y="159766"/>
                  </a:lnTo>
                  <a:lnTo>
                    <a:pt x="5413436" y="128385"/>
                  </a:lnTo>
                  <a:lnTo>
                    <a:pt x="5414010" y="118999"/>
                  </a:lnTo>
                  <a:lnTo>
                    <a:pt x="5413436" y="109908"/>
                  </a:lnTo>
                  <a:lnTo>
                    <a:pt x="5390896" y="78740"/>
                  </a:lnTo>
                  <a:lnTo>
                    <a:pt x="5381752" y="78740"/>
                  </a:lnTo>
                  <a:close/>
                </a:path>
                <a:path w="6171565" h="239395">
                  <a:moveTo>
                    <a:pt x="3493516" y="78740"/>
                  </a:moveTo>
                  <a:lnTo>
                    <a:pt x="3484499" y="78740"/>
                  </a:lnTo>
                  <a:lnTo>
                    <a:pt x="3476752" y="82296"/>
                  </a:lnTo>
                  <a:lnTo>
                    <a:pt x="3461258" y="119253"/>
                  </a:lnTo>
                  <a:lnTo>
                    <a:pt x="3461849" y="128492"/>
                  </a:lnTo>
                  <a:lnTo>
                    <a:pt x="3484499" y="159766"/>
                  </a:lnTo>
                  <a:lnTo>
                    <a:pt x="3493516" y="159766"/>
                  </a:lnTo>
                  <a:lnTo>
                    <a:pt x="3502660" y="159766"/>
                  </a:lnTo>
                  <a:lnTo>
                    <a:pt x="3525200" y="128385"/>
                  </a:lnTo>
                  <a:lnTo>
                    <a:pt x="3525774" y="118999"/>
                  </a:lnTo>
                  <a:lnTo>
                    <a:pt x="3525200" y="109908"/>
                  </a:lnTo>
                  <a:lnTo>
                    <a:pt x="3502660" y="78740"/>
                  </a:lnTo>
                  <a:lnTo>
                    <a:pt x="3493516" y="78740"/>
                  </a:lnTo>
                  <a:close/>
                </a:path>
                <a:path w="6171565" h="239395">
                  <a:moveTo>
                    <a:pt x="2533396" y="78740"/>
                  </a:moveTo>
                  <a:lnTo>
                    <a:pt x="2524379" y="78740"/>
                  </a:lnTo>
                  <a:lnTo>
                    <a:pt x="2516632" y="82296"/>
                  </a:lnTo>
                  <a:lnTo>
                    <a:pt x="2501138" y="119253"/>
                  </a:lnTo>
                  <a:lnTo>
                    <a:pt x="2501729" y="128492"/>
                  </a:lnTo>
                  <a:lnTo>
                    <a:pt x="2524379" y="159766"/>
                  </a:lnTo>
                  <a:lnTo>
                    <a:pt x="2533396" y="159766"/>
                  </a:lnTo>
                  <a:lnTo>
                    <a:pt x="2542540" y="159766"/>
                  </a:lnTo>
                  <a:lnTo>
                    <a:pt x="2565080" y="128385"/>
                  </a:lnTo>
                  <a:lnTo>
                    <a:pt x="2565654" y="118999"/>
                  </a:lnTo>
                  <a:lnTo>
                    <a:pt x="2565080" y="109908"/>
                  </a:lnTo>
                  <a:lnTo>
                    <a:pt x="2542540" y="78740"/>
                  </a:lnTo>
                  <a:lnTo>
                    <a:pt x="2533396" y="78740"/>
                  </a:lnTo>
                  <a:close/>
                </a:path>
                <a:path w="6171565" h="239395">
                  <a:moveTo>
                    <a:pt x="2282190" y="77978"/>
                  </a:moveTo>
                  <a:lnTo>
                    <a:pt x="2273681" y="77978"/>
                  </a:lnTo>
                  <a:lnTo>
                    <a:pt x="2266569" y="81153"/>
                  </a:lnTo>
                  <a:lnTo>
                    <a:pt x="2252472" y="117094"/>
                  </a:lnTo>
                  <a:lnTo>
                    <a:pt x="2253021" y="127502"/>
                  </a:lnTo>
                  <a:lnTo>
                    <a:pt x="2274316" y="160528"/>
                  </a:lnTo>
                  <a:lnTo>
                    <a:pt x="2282825" y="160528"/>
                  </a:lnTo>
                  <a:lnTo>
                    <a:pt x="2290953" y="160528"/>
                  </a:lnTo>
                  <a:lnTo>
                    <a:pt x="2311146" y="118745"/>
                  </a:lnTo>
                  <a:lnTo>
                    <a:pt x="2310622" y="109102"/>
                  </a:lnTo>
                  <a:lnTo>
                    <a:pt x="2290318" y="77978"/>
                  </a:lnTo>
                  <a:lnTo>
                    <a:pt x="2282190" y="77978"/>
                  </a:lnTo>
                  <a:close/>
                </a:path>
                <a:path w="6171565" h="239395">
                  <a:moveTo>
                    <a:pt x="3133979" y="77089"/>
                  </a:moveTo>
                  <a:lnTo>
                    <a:pt x="3126359" y="77089"/>
                  </a:lnTo>
                  <a:lnTo>
                    <a:pt x="3120009" y="79883"/>
                  </a:lnTo>
                  <a:lnTo>
                    <a:pt x="3115055" y="85344"/>
                  </a:lnTo>
                  <a:lnTo>
                    <a:pt x="3110103" y="90932"/>
                  </a:lnTo>
                  <a:lnTo>
                    <a:pt x="3107690" y="98425"/>
                  </a:lnTo>
                  <a:lnTo>
                    <a:pt x="3107690" y="107950"/>
                  </a:lnTo>
                  <a:lnTo>
                    <a:pt x="3159887" y="107950"/>
                  </a:lnTo>
                  <a:lnTo>
                    <a:pt x="3159633" y="97917"/>
                  </a:lnTo>
                  <a:lnTo>
                    <a:pt x="3157092" y="90170"/>
                  </a:lnTo>
                  <a:lnTo>
                    <a:pt x="3152140" y="84962"/>
                  </a:lnTo>
                  <a:lnTo>
                    <a:pt x="3147060" y="79629"/>
                  </a:lnTo>
                  <a:lnTo>
                    <a:pt x="3141091" y="77089"/>
                  </a:lnTo>
                  <a:lnTo>
                    <a:pt x="3133979" y="77089"/>
                  </a:lnTo>
                  <a:close/>
                </a:path>
                <a:path w="6171565" h="239395">
                  <a:moveTo>
                    <a:pt x="2685923" y="77089"/>
                  </a:moveTo>
                  <a:lnTo>
                    <a:pt x="2677667" y="77089"/>
                  </a:lnTo>
                  <a:lnTo>
                    <a:pt x="2670683" y="80391"/>
                  </a:lnTo>
                  <a:lnTo>
                    <a:pt x="2656713" y="116459"/>
                  </a:lnTo>
                  <a:lnTo>
                    <a:pt x="2657072" y="126295"/>
                  </a:lnTo>
                  <a:lnTo>
                    <a:pt x="2678985" y="159799"/>
                  </a:lnTo>
                  <a:lnTo>
                    <a:pt x="2686177" y="160655"/>
                  </a:lnTo>
                  <a:lnTo>
                    <a:pt x="2694178" y="160655"/>
                  </a:lnTo>
                  <a:lnTo>
                    <a:pt x="2715133" y="119761"/>
                  </a:lnTo>
                  <a:lnTo>
                    <a:pt x="2714611" y="109212"/>
                  </a:lnTo>
                  <a:lnTo>
                    <a:pt x="2694432" y="77089"/>
                  </a:lnTo>
                  <a:lnTo>
                    <a:pt x="2685923" y="77089"/>
                  </a:lnTo>
                  <a:close/>
                </a:path>
                <a:path w="6171565" h="239395">
                  <a:moveTo>
                    <a:pt x="1550543" y="77089"/>
                  </a:moveTo>
                  <a:lnTo>
                    <a:pt x="1542288" y="77089"/>
                  </a:lnTo>
                  <a:lnTo>
                    <a:pt x="1535302" y="80391"/>
                  </a:lnTo>
                  <a:lnTo>
                    <a:pt x="1521333" y="116459"/>
                  </a:lnTo>
                  <a:lnTo>
                    <a:pt x="1521692" y="126295"/>
                  </a:lnTo>
                  <a:lnTo>
                    <a:pt x="1543605" y="159799"/>
                  </a:lnTo>
                  <a:lnTo>
                    <a:pt x="1550797" y="160655"/>
                  </a:lnTo>
                  <a:lnTo>
                    <a:pt x="1558798" y="160655"/>
                  </a:lnTo>
                  <a:lnTo>
                    <a:pt x="1579752" y="119761"/>
                  </a:lnTo>
                  <a:lnTo>
                    <a:pt x="1579231" y="109212"/>
                  </a:lnTo>
                  <a:lnTo>
                    <a:pt x="1559052" y="77089"/>
                  </a:lnTo>
                  <a:lnTo>
                    <a:pt x="1550543" y="77089"/>
                  </a:lnTo>
                  <a:close/>
                </a:path>
                <a:path w="6171565" h="239395">
                  <a:moveTo>
                    <a:pt x="907414" y="77089"/>
                  </a:moveTo>
                  <a:lnTo>
                    <a:pt x="899794" y="77089"/>
                  </a:lnTo>
                  <a:lnTo>
                    <a:pt x="893444" y="79883"/>
                  </a:lnTo>
                  <a:lnTo>
                    <a:pt x="888492" y="85344"/>
                  </a:lnTo>
                  <a:lnTo>
                    <a:pt x="883538" y="90932"/>
                  </a:lnTo>
                  <a:lnTo>
                    <a:pt x="881126" y="98425"/>
                  </a:lnTo>
                  <a:lnTo>
                    <a:pt x="881126" y="107950"/>
                  </a:lnTo>
                  <a:lnTo>
                    <a:pt x="933323" y="107950"/>
                  </a:lnTo>
                  <a:lnTo>
                    <a:pt x="933069" y="97917"/>
                  </a:lnTo>
                  <a:lnTo>
                    <a:pt x="930529" y="90170"/>
                  </a:lnTo>
                  <a:lnTo>
                    <a:pt x="925576" y="84962"/>
                  </a:lnTo>
                  <a:lnTo>
                    <a:pt x="920495" y="79629"/>
                  </a:lnTo>
                  <a:lnTo>
                    <a:pt x="914526" y="77089"/>
                  </a:lnTo>
                  <a:lnTo>
                    <a:pt x="907414" y="77089"/>
                  </a:lnTo>
                  <a:close/>
                </a:path>
                <a:path w="6171565" h="239395">
                  <a:moveTo>
                    <a:pt x="686181" y="77089"/>
                  </a:moveTo>
                  <a:lnTo>
                    <a:pt x="677799" y="77089"/>
                  </a:lnTo>
                  <a:lnTo>
                    <a:pt x="670941" y="80264"/>
                  </a:lnTo>
                  <a:lnTo>
                    <a:pt x="657352" y="116586"/>
                  </a:lnTo>
                  <a:lnTo>
                    <a:pt x="657854" y="126370"/>
                  </a:lnTo>
                  <a:lnTo>
                    <a:pt x="677672" y="157099"/>
                  </a:lnTo>
                  <a:lnTo>
                    <a:pt x="685546" y="157099"/>
                  </a:lnTo>
                  <a:lnTo>
                    <a:pt x="694055" y="157099"/>
                  </a:lnTo>
                  <a:lnTo>
                    <a:pt x="716026" y="117475"/>
                  </a:lnTo>
                  <a:lnTo>
                    <a:pt x="715500" y="107854"/>
                  </a:lnTo>
                  <a:lnTo>
                    <a:pt x="694816" y="77089"/>
                  </a:lnTo>
                  <a:lnTo>
                    <a:pt x="686181" y="77089"/>
                  </a:lnTo>
                  <a:close/>
                </a:path>
                <a:path w="6171565" h="239395">
                  <a:moveTo>
                    <a:pt x="5476494" y="53340"/>
                  </a:moveTo>
                  <a:lnTo>
                    <a:pt x="5511419" y="53340"/>
                  </a:lnTo>
                  <a:lnTo>
                    <a:pt x="5511419" y="113919"/>
                  </a:lnTo>
                  <a:lnTo>
                    <a:pt x="5511538" y="126490"/>
                  </a:lnTo>
                  <a:lnTo>
                    <a:pt x="5528056" y="161671"/>
                  </a:lnTo>
                  <a:lnTo>
                    <a:pt x="5533263" y="161671"/>
                  </a:lnTo>
                  <a:lnTo>
                    <a:pt x="5539232" y="161671"/>
                  </a:lnTo>
                  <a:lnTo>
                    <a:pt x="5544566" y="160020"/>
                  </a:lnTo>
                  <a:lnTo>
                    <a:pt x="5549265" y="156718"/>
                  </a:lnTo>
                  <a:lnTo>
                    <a:pt x="5554091" y="153543"/>
                  </a:lnTo>
                  <a:lnTo>
                    <a:pt x="5561584" y="108966"/>
                  </a:lnTo>
                  <a:lnTo>
                    <a:pt x="5561584" y="53340"/>
                  </a:lnTo>
                  <a:lnTo>
                    <a:pt x="5596508" y="53340"/>
                  </a:lnTo>
                  <a:lnTo>
                    <a:pt x="5596508" y="185293"/>
                  </a:lnTo>
                  <a:lnTo>
                    <a:pt x="5564124" y="185293"/>
                  </a:lnTo>
                  <a:lnTo>
                    <a:pt x="5564124" y="165481"/>
                  </a:lnTo>
                  <a:lnTo>
                    <a:pt x="5559298" y="172593"/>
                  </a:lnTo>
                  <a:lnTo>
                    <a:pt x="5520309" y="188214"/>
                  </a:lnTo>
                  <a:lnTo>
                    <a:pt x="5511546" y="188214"/>
                  </a:lnTo>
                  <a:lnTo>
                    <a:pt x="5503545" y="186309"/>
                  </a:lnTo>
                  <a:lnTo>
                    <a:pt x="5496560" y="182372"/>
                  </a:lnTo>
                  <a:lnTo>
                    <a:pt x="5489448" y="178562"/>
                  </a:lnTo>
                  <a:lnTo>
                    <a:pt x="5476494" y="136779"/>
                  </a:lnTo>
                  <a:lnTo>
                    <a:pt x="5476494" y="53340"/>
                  </a:lnTo>
                  <a:close/>
                </a:path>
                <a:path w="6171565" h="239395">
                  <a:moveTo>
                    <a:pt x="3798062" y="53340"/>
                  </a:moveTo>
                  <a:lnTo>
                    <a:pt x="3835146" y="53340"/>
                  </a:lnTo>
                  <a:lnTo>
                    <a:pt x="3866769" y="147066"/>
                  </a:lnTo>
                  <a:lnTo>
                    <a:pt x="3897503" y="53340"/>
                  </a:lnTo>
                  <a:lnTo>
                    <a:pt x="3933698" y="53340"/>
                  </a:lnTo>
                  <a:lnTo>
                    <a:pt x="3887089" y="180340"/>
                  </a:lnTo>
                  <a:lnTo>
                    <a:pt x="3878834" y="203327"/>
                  </a:lnTo>
                  <a:lnTo>
                    <a:pt x="3860419" y="230886"/>
                  </a:lnTo>
                  <a:lnTo>
                    <a:pt x="3856863" y="233426"/>
                  </a:lnTo>
                  <a:lnTo>
                    <a:pt x="3852417" y="235331"/>
                  </a:lnTo>
                  <a:lnTo>
                    <a:pt x="3847211" y="236728"/>
                  </a:lnTo>
                  <a:lnTo>
                    <a:pt x="3841877" y="238125"/>
                  </a:lnTo>
                  <a:lnTo>
                    <a:pt x="3835908" y="238887"/>
                  </a:lnTo>
                  <a:lnTo>
                    <a:pt x="3829304" y="238887"/>
                  </a:lnTo>
                  <a:lnTo>
                    <a:pt x="3822573" y="238887"/>
                  </a:lnTo>
                  <a:lnTo>
                    <a:pt x="3816096" y="238125"/>
                  </a:lnTo>
                  <a:lnTo>
                    <a:pt x="3809619" y="236728"/>
                  </a:lnTo>
                  <a:lnTo>
                    <a:pt x="3806444" y="209423"/>
                  </a:lnTo>
                  <a:lnTo>
                    <a:pt x="3811904" y="210439"/>
                  </a:lnTo>
                  <a:lnTo>
                    <a:pt x="3816858" y="211074"/>
                  </a:lnTo>
                  <a:lnTo>
                    <a:pt x="3821303" y="211074"/>
                  </a:lnTo>
                  <a:lnTo>
                    <a:pt x="3829430" y="211074"/>
                  </a:lnTo>
                  <a:lnTo>
                    <a:pt x="3835400" y="208661"/>
                  </a:lnTo>
                  <a:lnTo>
                    <a:pt x="3839337" y="203835"/>
                  </a:lnTo>
                  <a:lnTo>
                    <a:pt x="3843147" y="199136"/>
                  </a:lnTo>
                  <a:lnTo>
                    <a:pt x="3846195" y="193040"/>
                  </a:lnTo>
                  <a:lnTo>
                    <a:pt x="3848227" y="185674"/>
                  </a:lnTo>
                  <a:lnTo>
                    <a:pt x="3798062" y="53340"/>
                  </a:lnTo>
                  <a:close/>
                </a:path>
                <a:path w="6171565" h="239395">
                  <a:moveTo>
                    <a:pt x="2783586" y="53340"/>
                  </a:moveTo>
                  <a:lnTo>
                    <a:pt x="2818511" y="53340"/>
                  </a:lnTo>
                  <a:lnTo>
                    <a:pt x="2818511" y="113919"/>
                  </a:lnTo>
                  <a:lnTo>
                    <a:pt x="2818630" y="126490"/>
                  </a:lnTo>
                  <a:lnTo>
                    <a:pt x="2835148" y="161671"/>
                  </a:lnTo>
                  <a:lnTo>
                    <a:pt x="2840354" y="161671"/>
                  </a:lnTo>
                  <a:lnTo>
                    <a:pt x="2846324" y="161671"/>
                  </a:lnTo>
                  <a:lnTo>
                    <a:pt x="2851658" y="160020"/>
                  </a:lnTo>
                  <a:lnTo>
                    <a:pt x="2856357" y="156718"/>
                  </a:lnTo>
                  <a:lnTo>
                    <a:pt x="2861183" y="153543"/>
                  </a:lnTo>
                  <a:lnTo>
                    <a:pt x="2868676" y="108966"/>
                  </a:lnTo>
                  <a:lnTo>
                    <a:pt x="2868676" y="53340"/>
                  </a:lnTo>
                  <a:lnTo>
                    <a:pt x="2903601" y="53340"/>
                  </a:lnTo>
                  <a:lnTo>
                    <a:pt x="2903601" y="185293"/>
                  </a:lnTo>
                  <a:lnTo>
                    <a:pt x="2871216" y="185293"/>
                  </a:lnTo>
                  <a:lnTo>
                    <a:pt x="2871216" y="165481"/>
                  </a:lnTo>
                  <a:lnTo>
                    <a:pt x="2866390" y="172593"/>
                  </a:lnTo>
                  <a:lnTo>
                    <a:pt x="2827401" y="188214"/>
                  </a:lnTo>
                  <a:lnTo>
                    <a:pt x="2818638" y="188214"/>
                  </a:lnTo>
                  <a:lnTo>
                    <a:pt x="2810637" y="186309"/>
                  </a:lnTo>
                  <a:lnTo>
                    <a:pt x="2803652" y="182372"/>
                  </a:lnTo>
                  <a:lnTo>
                    <a:pt x="2796540" y="178562"/>
                  </a:lnTo>
                  <a:lnTo>
                    <a:pt x="2783586" y="136779"/>
                  </a:lnTo>
                  <a:lnTo>
                    <a:pt x="2783586" y="53340"/>
                  </a:lnTo>
                  <a:close/>
                </a:path>
                <a:path w="6171565" h="239395">
                  <a:moveTo>
                    <a:pt x="1940052" y="53340"/>
                  </a:moveTo>
                  <a:lnTo>
                    <a:pt x="1974977" y="53340"/>
                  </a:lnTo>
                  <a:lnTo>
                    <a:pt x="1974977" y="185293"/>
                  </a:lnTo>
                  <a:lnTo>
                    <a:pt x="1940052" y="185293"/>
                  </a:lnTo>
                  <a:lnTo>
                    <a:pt x="1940052" y="53340"/>
                  </a:lnTo>
                  <a:close/>
                </a:path>
                <a:path w="6171565" h="239395">
                  <a:moveTo>
                    <a:pt x="1267968" y="53340"/>
                  </a:moveTo>
                  <a:lnTo>
                    <a:pt x="1302893" y="53340"/>
                  </a:lnTo>
                  <a:lnTo>
                    <a:pt x="1302893" y="185293"/>
                  </a:lnTo>
                  <a:lnTo>
                    <a:pt x="1267968" y="185293"/>
                  </a:lnTo>
                  <a:lnTo>
                    <a:pt x="1267968" y="53340"/>
                  </a:lnTo>
                  <a:close/>
                </a:path>
                <a:path w="6171565" h="239395">
                  <a:moveTo>
                    <a:pt x="1048131" y="53340"/>
                  </a:moveTo>
                  <a:lnTo>
                    <a:pt x="1082039" y="53340"/>
                  </a:lnTo>
                  <a:lnTo>
                    <a:pt x="1106805" y="139827"/>
                  </a:lnTo>
                  <a:lnTo>
                    <a:pt x="1129538" y="53340"/>
                  </a:lnTo>
                  <a:lnTo>
                    <a:pt x="1163193" y="53340"/>
                  </a:lnTo>
                  <a:lnTo>
                    <a:pt x="1185164" y="139827"/>
                  </a:lnTo>
                  <a:lnTo>
                    <a:pt x="1210437" y="53340"/>
                  </a:lnTo>
                  <a:lnTo>
                    <a:pt x="1244854" y="53340"/>
                  </a:lnTo>
                  <a:lnTo>
                    <a:pt x="1202436" y="185293"/>
                  </a:lnTo>
                  <a:lnTo>
                    <a:pt x="1168908" y="185293"/>
                  </a:lnTo>
                  <a:lnTo>
                    <a:pt x="1146175" y="100457"/>
                  </a:lnTo>
                  <a:lnTo>
                    <a:pt x="1123823" y="185293"/>
                  </a:lnTo>
                  <a:lnTo>
                    <a:pt x="1089914" y="185293"/>
                  </a:lnTo>
                  <a:lnTo>
                    <a:pt x="1048131" y="53340"/>
                  </a:lnTo>
                  <a:close/>
                </a:path>
                <a:path w="6171565" h="239395">
                  <a:moveTo>
                    <a:pt x="403859" y="53340"/>
                  </a:moveTo>
                  <a:lnTo>
                    <a:pt x="438784" y="53340"/>
                  </a:lnTo>
                  <a:lnTo>
                    <a:pt x="438784" y="185293"/>
                  </a:lnTo>
                  <a:lnTo>
                    <a:pt x="403859" y="185293"/>
                  </a:lnTo>
                  <a:lnTo>
                    <a:pt x="403859" y="53340"/>
                  </a:lnTo>
                  <a:close/>
                </a:path>
                <a:path w="6171565" h="239395">
                  <a:moveTo>
                    <a:pt x="6001893" y="50292"/>
                  </a:moveTo>
                  <a:lnTo>
                    <a:pt x="6040826" y="61221"/>
                  </a:lnTo>
                  <a:lnTo>
                    <a:pt x="6065393" y="91821"/>
                  </a:lnTo>
                  <a:lnTo>
                    <a:pt x="6070219" y="118872"/>
                  </a:lnTo>
                  <a:lnTo>
                    <a:pt x="6069006" y="133256"/>
                  </a:lnTo>
                  <a:lnTo>
                    <a:pt x="6050915" y="168529"/>
                  </a:lnTo>
                  <a:lnTo>
                    <a:pt x="6016196" y="186995"/>
                  </a:lnTo>
                  <a:lnTo>
                    <a:pt x="6002147" y="188214"/>
                  </a:lnTo>
                  <a:lnTo>
                    <a:pt x="5993195" y="187711"/>
                  </a:lnTo>
                  <a:lnTo>
                    <a:pt x="5953093" y="169989"/>
                  </a:lnTo>
                  <a:lnTo>
                    <a:pt x="5934493" y="128383"/>
                  </a:lnTo>
                  <a:lnTo>
                    <a:pt x="5933948" y="117475"/>
                  </a:lnTo>
                  <a:lnTo>
                    <a:pt x="5934493" y="108805"/>
                  </a:lnTo>
                  <a:lnTo>
                    <a:pt x="5952950" y="69421"/>
                  </a:lnTo>
                  <a:lnTo>
                    <a:pt x="5992487" y="50837"/>
                  </a:lnTo>
                  <a:lnTo>
                    <a:pt x="6001893" y="50292"/>
                  </a:lnTo>
                  <a:close/>
                </a:path>
                <a:path w="6171565" h="239395">
                  <a:moveTo>
                    <a:pt x="5708396" y="50292"/>
                  </a:moveTo>
                  <a:lnTo>
                    <a:pt x="5716016" y="50292"/>
                  </a:lnTo>
                  <a:lnTo>
                    <a:pt x="5723128" y="51689"/>
                  </a:lnTo>
                  <a:lnTo>
                    <a:pt x="5750814" y="79756"/>
                  </a:lnTo>
                  <a:lnTo>
                    <a:pt x="5752719" y="93091"/>
                  </a:lnTo>
                  <a:lnTo>
                    <a:pt x="5752719" y="103250"/>
                  </a:lnTo>
                  <a:lnTo>
                    <a:pt x="5752719" y="185293"/>
                  </a:lnTo>
                  <a:lnTo>
                    <a:pt x="5717794" y="185293"/>
                  </a:lnTo>
                  <a:lnTo>
                    <a:pt x="5717794" y="117983"/>
                  </a:lnTo>
                  <a:lnTo>
                    <a:pt x="5717653" y="108192"/>
                  </a:lnTo>
                  <a:lnTo>
                    <a:pt x="5708269" y="80518"/>
                  </a:lnTo>
                  <a:lnTo>
                    <a:pt x="5704967" y="78232"/>
                  </a:lnTo>
                  <a:lnTo>
                    <a:pt x="5700903" y="77089"/>
                  </a:lnTo>
                  <a:lnTo>
                    <a:pt x="5696204" y="77089"/>
                  </a:lnTo>
                  <a:lnTo>
                    <a:pt x="5690108" y="77089"/>
                  </a:lnTo>
                  <a:lnTo>
                    <a:pt x="5684774" y="78740"/>
                  </a:lnTo>
                  <a:lnTo>
                    <a:pt x="5679948" y="82042"/>
                  </a:lnTo>
                  <a:lnTo>
                    <a:pt x="5675122" y="85344"/>
                  </a:lnTo>
                  <a:lnTo>
                    <a:pt x="5667375" y="125475"/>
                  </a:lnTo>
                  <a:lnTo>
                    <a:pt x="5667375" y="185293"/>
                  </a:lnTo>
                  <a:lnTo>
                    <a:pt x="5632450" y="185293"/>
                  </a:lnTo>
                  <a:lnTo>
                    <a:pt x="5632450" y="53340"/>
                  </a:lnTo>
                  <a:lnTo>
                    <a:pt x="5664834" y="53340"/>
                  </a:lnTo>
                  <a:lnTo>
                    <a:pt x="5664834" y="72644"/>
                  </a:lnTo>
                  <a:lnTo>
                    <a:pt x="5674052" y="62882"/>
                  </a:lnTo>
                  <a:lnTo>
                    <a:pt x="5684377" y="55895"/>
                  </a:lnTo>
                  <a:lnTo>
                    <a:pt x="5695821" y="51694"/>
                  </a:lnTo>
                  <a:lnTo>
                    <a:pt x="5708396" y="50292"/>
                  </a:lnTo>
                  <a:close/>
                </a:path>
                <a:path w="6171565" h="239395">
                  <a:moveTo>
                    <a:pt x="5381625" y="50292"/>
                  </a:moveTo>
                  <a:lnTo>
                    <a:pt x="5420558" y="61221"/>
                  </a:lnTo>
                  <a:lnTo>
                    <a:pt x="5445125" y="91821"/>
                  </a:lnTo>
                  <a:lnTo>
                    <a:pt x="5449951" y="118872"/>
                  </a:lnTo>
                  <a:lnTo>
                    <a:pt x="5448738" y="133256"/>
                  </a:lnTo>
                  <a:lnTo>
                    <a:pt x="5430647" y="168529"/>
                  </a:lnTo>
                  <a:lnTo>
                    <a:pt x="5395928" y="186995"/>
                  </a:lnTo>
                  <a:lnTo>
                    <a:pt x="5381879" y="188214"/>
                  </a:lnTo>
                  <a:lnTo>
                    <a:pt x="5372927" y="187711"/>
                  </a:lnTo>
                  <a:lnTo>
                    <a:pt x="5332825" y="169989"/>
                  </a:lnTo>
                  <a:lnTo>
                    <a:pt x="5314225" y="128383"/>
                  </a:lnTo>
                  <a:lnTo>
                    <a:pt x="5313680" y="117475"/>
                  </a:lnTo>
                  <a:lnTo>
                    <a:pt x="5314225" y="108805"/>
                  </a:lnTo>
                  <a:lnTo>
                    <a:pt x="5332682" y="69421"/>
                  </a:lnTo>
                  <a:lnTo>
                    <a:pt x="5372219" y="50837"/>
                  </a:lnTo>
                  <a:lnTo>
                    <a:pt x="5381625" y="50292"/>
                  </a:lnTo>
                  <a:close/>
                </a:path>
                <a:path w="6171565" h="239395">
                  <a:moveTo>
                    <a:pt x="5166995" y="50292"/>
                  </a:moveTo>
                  <a:lnTo>
                    <a:pt x="5175377" y="50292"/>
                  </a:lnTo>
                  <a:lnTo>
                    <a:pt x="5182743" y="52070"/>
                  </a:lnTo>
                  <a:lnTo>
                    <a:pt x="5188966" y="55499"/>
                  </a:lnTo>
                  <a:lnTo>
                    <a:pt x="5195189" y="59055"/>
                  </a:lnTo>
                  <a:lnTo>
                    <a:pt x="5200269" y="64262"/>
                  </a:lnTo>
                  <a:lnTo>
                    <a:pt x="5204206" y="71374"/>
                  </a:lnTo>
                  <a:lnTo>
                    <a:pt x="5210048" y="64262"/>
                  </a:lnTo>
                  <a:lnTo>
                    <a:pt x="5216271" y="59055"/>
                  </a:lnTo>
                  <a:lnTo>
                    <a:pt x="5223002" y="55499"/>
                  </a:lnTo>
                  <a:lnTo>
                    <a:pt x="5229733" y="52070"/>
                  </a:lnTo>
                  <a:lnTo>
                    <a:pt x="5236845" y="50292"/>
                  </a:lnTo>
                  <a:lnTo>
                    <a:pt x="5244465" y="50292"/>
                  </a:lnTo>
                  <a:lnTo>
                    <a:pt x="5254244" y="50292"/>
                  </a:lnTo>
                  <a:lnTo>
                    <a:pt x="5262372" y="52324"/>
                  </a:lnTo>
                  <a:lnTo>
                    <a:pt x="5269103" y="56261"/>
                  </a:lnTo>
                  <a:lnTo>
                    <a:pt x="5275834" y="60198"/>
                  </a:lnTo>
                  <a:lnTo>
                    <a:pt x="5287772" y="100965"/>
                  </a:lnTo>
                  <a:lnTo>
                    <a:pt x="5287772" y="185293"/>
                  </a:lnTo>
                  <a:lnTo>
                    <a:pt x="5252847" y="185293"/>
                  </a:lnTo>
                  <a:lnTo>
                    <a:pt x="5252847" y="109855"/>
                  </a:lnTo>
                  <a:lnTo>
                    <a:pt x="5252610" y="100903"/>
                  </a:lnTo>
                  <a:lnTo>
                    <a:pt x="5241036" y="77089"/>
                  </a:lnTo>
                  <a:lnTo>
                    <a:pt x="5234305" y="77089"/>
                  </a:lnTo>
                  <a:lnTo>
                    <a:pt x="5229352" y="77089"/>
                  </a:lnTo>
                  <a:lnTo>
                    <a:pt x="5224780" y="78486"/>
                  </a:lnTo>
                  <a:lnTo>
                    <a:pt x="5220462" y="81534"/>
                  </a:lnTo>
                  <a:lnTo>
                    <a:pt x="5216144" y="84455"/>
                  </a:lnTo>
                  <a:lnTo>
                    <a:pt x="5208270" y="121920"/>
                  </a:lnTo>
                  <a:lnTo>
                    <a:pt x="5208270" y="185293"/>
                  </a:lnTo>
                  <a:lnTo>
                    <a:pt x="5173345" y="185293"/>
                  </a:lnTo>
                  <a:lnTo>
                    <a:pt x="5173345" y="113030"/>
                  </a:lnTo>
                  <a:lnTo>
                    <a:pt x="5173345" y="100075"/>
                  </a:lnTo>
                  <a:lnTo>
                    <a:pt x="5172837" y="91821"/>
                  </a:lnTo>
                  <a:lnTo>
                    <a:pt x="5171567" y="88137"/>
                  </a:lnTo>
                  <a:lnTo>
                    <a:pt x="5170297" y="84328"/>
                  </a:lnTo>
                  <a:lnTo>
                    <a:pt x="5168392" y="81661"/>
                  </a:lnTo>
                  <a:lnTo>
                    <a:pt x="5165725" y="79756"/>
                  </a:lnTo>
                  <a:lnTo>
                    <a:pt x="5163185" y="77978"/>
                  </a:lnTo>
                  <a:lnTo>
                    <a:pt x="5159629" y="77089"/>
                  </a:lnTo>
                  <a:lnTo>
                    <a:pt x="5155184" y="77089"/>
                  </a:lnTo>
                  <a:lnTo>
                    <a:pt x="5149723" y="77089"/>
                  </a:lnTo>
                  <a:lnTo>
                    <a:pt x="5128700" y="112321"/>
                  </a:lnTo>
                  <a:lnTo>
                    <a:pt x="5128514" y="121158"/>
                  </a:lnTo>
                  <a:lnTo>
                    <a:pt x="5128514" y="185293"/>
                  </a:lnTo>
                  <a:lnTo>
                    <a:pt x="5093589" y="185293"/>
                  </a:lnTo>
                  <a:lnTo>
                    <a:pt x="5093589" y="53340"/>
                  </a:lnTo>
                  <a:lnTo>
                    <a:pt x="5125847" y="53340"/>
                  </a:lnTo>
                  <a:lnTo>
                    <a:pt x="5125847" y="71374"/>
                  </a:lnTo>
                  <a:lnTo>
                    <a:pt x="5134848" y="62132"/>
                  </a:lnTo>
                  <a:lnTo>
                    <a:pt x="5144706" y="55546"/>
                  </a:lnTo>
                  <a:lnTo>
                    <a:pt x="5155422" y="51603"/>
                  </a:lnTo>
                  <a:lnTo>
                    <a:pt x="5166995" y="50292"/>
                  </a:lnTo>
                  <a:close/>
                </a:path>
                <a:path w="6171565" h="239395">
                  <a:moveTo>
                    <a:pt x="5006086" y="50292"/>
                  </a:moveTo>
                  <a:lnTo>
                    <a:pt x="5048504" y="59562"/>
                  </a:lnTo>
                  <a:lnTo>
                    <a:pt x="5061585" y="101219"/>
                  </a:lnTo>
                  <a:lnTo>
                    <a:pt x="5061204" y="141859"/>
                  </a:lnTo>
                  <a:lnTo>
                    <a:pt x="5061321" y="150030"/>
                  </a:lnTo>
                  <a:lnTo>
                    <a:pt x="5069205" y="185293"/>
                  </a:lnTo>
                  <a:lnTo>
                    <a:pt x="5034661" y="185293"/>
                  </a:lnTo>
                  <a:lnTo>
                    <a:pt x="5033772" y="183007"/>
                  </a:lnTo>
                  <a:lnTo>
                    <a:pt x="5032629" y="179578"/>
                  </a:lnTo>
                  <a:lnTo>
                    <a:pt x="5031359" y="175006"/>
                  </a:lnTo>
                  <a:lnTo>
                    <a:pt x="5030724" y="172847"/>
                  </a:lnTo>
                  <a:lnTo>
                    <a:pt x="5030343" y="171577"/>
                  </a:lnTo>
                  <a:lnTo>
                    <a:pt x="5030089" y="170815"/>
                  </a:lnTo>
                  <a:lnTo>
                    <a:pt x="5024120" y="176657"/>
                  </a:lnTo>
                  <a:lnTo>
                    <a:pt x="5017770" y="180975"/>
                  </a:lnTo>
                  <a:lnTo>
                    <a:pt x="5010912" y="183896"/>
                  </a:lnTo>
                  <a:lnTo>
                    <a:pt x="5004181" y="186817"/>
                  </a:lnTo>
                  <a:lnTo>
                    <a:pt x="4996942" y="188214"/>
                  </a:lnTo>
                  <a:lnTo>
                    <a:pt x="4989195" y="188214"/>
                  </a:lnTo>
                  <a:lnTo>
                    <a:pt x="4979548" y="187523"/>
                  </a:lnTo>
                  <a:lnTo>
                    <a:pt x="4948205" y="164671"/>
                  </a:lnTo>
                  <a:lnTo>
                    <a:pt x="4945253" y="149225"/>
                  </a:lnTo>
                  <a:lnTo>
                    <a:pt x="4945253" y="141859"/>
                  </a:lnTo>
                  <a:lnTo>
                    <a:pt x="4947031" y="135128"/>
                  </a:lnTo>
                  <a:lnTo>
                    <a:pt x="4950714" y="129286"/>
                  </a:lnTo>
                  <a:lnTo>
                    <a:pt x="4954270" y="123444"/>
                  </a:lnTo>
                  <a:lnTo>
                    <a:pt x="4993386" y="107696"/>
                  </a:lnTo>
                  <a:lnTo>
                    <a:pt x="5004720" y="105455"/>
                  </a:lnTo>
                  <a:lnTo>
                    <a:pt x="5014150" y="103298"/>
                  </a:lnTo>
                  <a:lnTo>
                    <a:pt x="5021675" y="101213"/>
                  </a:lnTo>
                  <a:lnTo>
                    <a:pt x="5027295" y="99187"/>
                  </a:lnTo>
                  <a:lnTo>
                    <a:pt x="5027295" y="95631"/>
                  </a:lnTo>
                  <a:lnTo>
                    <a:pt x="5027295" y="89027"/>
                  </a:lnTo>
                  <a:lnTo>
                    <a:pt x="5025644" y="84200"/>
                  </a:lnTo>
                  <a:lnTo>
                    <a:pt x="5022342" y="81280"/>
                  </a:lnTo>
                  <a:lnTo>
                    <a:pt x="5019040" y="78486"/>
                  </a:lnTo>
                  <a:lnTo>
                    <a:pt x="5012817" y="77089"/>
                  </a:lnTo>
                  <a:lnTo>
                    <a:pt x="5003546" y="77089"/>
                  </a:lnTo>
                  <a:lnTo>
                    <a:pt x="4997323" y="77089"/>
                  </a:lnTo>
                  <a:lnTo>
                    <a:pt x="4992497" y="78232"/>
                  </a:lnTo>
                  <a:lnTo>
                    <a:pt x="4989068" y="80772"/>
                  </a:lnTo>
                  <a:lnTo>
                    <a:pt x="4985512" y="83185"/>
                  </a:lnTo>
                  <a:lnTo>
                    <a:pt x="4982718" y="87503"/>
                  </a:lnTo>
                  <a:lnTo>
                    <a:pt x="4980559" y="93599"/>
                  </a:lnTo>
                  <a:lnTo>
                    <a:pt x="4948936" y="87884"/>
                  </a:lnTo>
                  <a:lnTo>
                    <a:pt x="4974635" y="55489"/>
                  </a:lnTo>
                  <a:lnTo>
                    <a:pt x="4994015" y="50865"/>
                  </a:lnTo>
                  <a:lnTo>
                    <a:pt x="5006086" y="50292"/>
                  </a:lnTo>
                  <a:close/>
                </a:path>
                <a:path w="6171565" h="239395">
                  <a:moveTo>
                    <a:pt x="4655566" y="50292"/>
                  </a:moveTo>
                  <a:lnTo>
                    <a:pt x="4697984" y="59562"/>
                  </a:lnTo>
                  <a:lnTo>
                    <a:pt x="4711065" y="101219"/>
                  </a:lnTo>
                  <a:lnTo>
                    <a:pt x="4710684" y="141859"/>
                  </a:lnTo>
                  <a:lnTo>
                    <a:pt x="4710801" y="150030"/>
                  </a:lnTo>
                  <a:lnTo>
                    <a:pt x="4718685" y="185293"/>
                  </a:lnTo>
                  <a:lnTo>
                    <a:pt x="4684141" y="185293"/>
                  </a:lnTo>
                  <a:lnTo>
                    <a:pt x="4683252" y="183007"/>
                  </a:lnTo>
                  <a:lnTo>
                    <a:pt x="4682109" y="179578"/>
                  </a:lnTo>
                  <a:lnTo>
                    <a:pt x="4680839" y="175006"/>
                  </a:lnTo>
                  <a:lnTo>
                    <a:pt x="4680204" y="172847"/>
                  </a:lnTo>
                  <a:lnTo>
                    <a:pt x="4679823" y="171577"/>
                  </a:lnTo>
                  <a:lnTo>
                    <a:pt x="4679569" y="170815"/>
                  </a:lnTo>
                  <a:lnTo>
                    <a:pt x="4673600" y="176657"/>
                  </a:lnTo>
                  <a:lnTo>
                    <a:pt x="4667250" y="180975"/>
                  </a:lnTo>
                  <a:lnTo>
                    <a:pt x="4660392" y="183896"/>
                  </a:lnTo>
                  <a:lnTo>
                    <a:pt x="4653661" y="186817"/>
                  </a:lnTo>
                  <a:lnTo>
                    <a:pt x="4646422" y="188214"/>
                  </a:lnTo>
                  <a:lnTo>
                    <a:pt x="4638675" y="188214"/>
                  </a:lnTo>
                  <a:lnTo>
                    <a:pt x="4629028" y="187523"/>
                  </a:lnTo>
                  <a:lnTo>
                    <a:pt x="4597685" y="164671"/>
                  </a:lnTo>
                  <a:lnTo>
                    <a:pt x="4594733" y="149225"/>
                  </a:lnTo>
                  <a:lnTo>
                    <a:pt x="4594733" y="141859"/>
                  </a:lnTo>
                  <a:lnTo>
                    <a:pt x="4596511" y="135128"/>
                  </a:lnTo>
                  <a:lnTo>
                    <a:pt x="4600194" y="129286"/>
                  </a:lnTo>
                  <a:lnTo>
                    <a:pt x="4603750" y="123444"/>
                  </a:lnTo>
                  <a:lnTo>
                    <a:pt x="4642866" y="107696"/>
                  </a:lnTo>
                  <a:lnTo>
                    <a:pt x="4654200" y="105455"/>
                  </a:lnTo>
                  <a:lnTo>
                    <a:pt x="4663630" y="103298"/>
                  </a:lnTo>
                  <a:lnTo>
                    <a:pt x="4671155" y="101213"/>
                  </a:lnTo>
                  <a:lnTo>
                    <a:pt x="4676775" y="99187"/>
                  </a:lnTo>
                  <a:lnTo>
                    <a:pt x="4676775" y="95631"/>
                  </a:lnTo>
                  <a:lnTo>
                    <a:pt x="4676775" y="89027"/>
                  </a:lnTo>
                  <a:lnTo>
                    <a:pt x="4675124" y="84200"/>
                  </a:lnTo>
                  <a:lnTo>
                    <a:pt x="4671822" y="81280"/>
                  </a:lnTo>
                  <a:lnTo>
                    <a:pt x="4668520" y="78486"/>
                  </a:lnTo>
                  <a:lnTo>
                    <a:pt x="4662297" y="77089"/>
                  </a:lnTo>
                  <a:lnTo>
                    <a:pt x="4653026" y="77089"/>
                  </a:lnTo>
                  <a:lnTo>
                    <a:pt x="4646803" y="77089"/>
                  </a:lnTo>
                  <a:lnTo>
                    <a:pt x="4641977" y="78232"/>
                  </a:lnTo>
                  <a:lnTo>
                    <a:pt x="4638548" y="80772"/>
                  </a:lnTo>
                  <a:lnTo>
                    <a:pt x="4634992" y="83185"/>
                  </a:lnTo>
                  <a:lnTo>
                    <a:pt x="4632198" y="87503"/>
                  </a:lnTo>
                  <a:lnTo>
                    <a:pt x="4630039" y="93599"/>
                  </a:lnTo>
                  <a:lnTo>
                    <a:pt x="4598416" y="87884"/>
                  </a:lnTo>
                  <a:lnTo>
                    <a:pt x="4624115" y="55489"/>
                  </a:lnTo>
                  <a:lnTo>
                    <a:pt x="4643495" y="50865"/>
                  </a:lnTo>
                  <a:lnTo>
                    <a:pt x="4655566" y="50292"/>
                  </a:lnTo>
                  <a:close/>
                </a:path>
                <a:path w="6171565" h="239395">
                  <a:moveTo>
                    <a:pt x="4449191" y="50292"/>
                  </a:moveTo>
                  <a:lnTo>
                    <a:pt x="4457573" y="50292"/>
                  </a:lnTo>
                  <a:lnTo>
                    <a:pt x="4464939" y="52070"/>
                  </a:lnTo>
                  <a:lnTo>
                    <a:pt x="4471162" y="55499"/>
                  </a:lnTo>
                  <a:lnTo>
                    <a:pt x="4477385" y="59055"/>
                  </a:lnTo>
                  <a:lnTo>
                    <a:pt x="4482465" y="64262"/>
                  </a:lnTo>
                  <a:lnTo>
                    <a:pt x="4486402" y="71374"/>
                  </a:lnTo>
                  <a:lnTo>
                    <a:pt x="4492244" y="64262"/>
                  </a:lnTo>
                  <a:lnTo>
                    <a:pt x="4498467" y="59055"/>
                  </a:lnTo>
                  <a:lnTo>
                    <a:pt x="4505198" y="55499"/>
                  </a:lnTo>
                  <a:lnTo>
                    <a:pt x="4511929" y="52070"/>
                  </a:lnTo>
                  <a:lnTo>
                    <a:pt x="4519041" y="50292"/>
                  </a:lnTo>
                  <a:lnTo>
                    <a:pt x="4526661" y="50292"/>
                  </a:lnTo>
                  <a:lnTo>
                    <a:pt x="4536440" y="50292"/>
                  </a:lnTo>
                  <a:lnTo>
                    <a:pt x="4567878" y="78444"/>
                  </a:lnTo>
                  <a:lnTo>
                    <a:pt x="4569968" y="100965"/>
                  </a:lnTo>
                  <a:lnTo>
                    <a:pt x="4569968" y="185293"/>
                  </a:lnTo>
                  <a:lnTo>
                    <a:pt x="4535043" y="185293"/>
                  </a:lnTo>
                  <a:lnTo>
                    <a:pt x="4535043" y="109855"/>
                  </a:lnTo>
                  <a:lnTo>
                    <a:pt x="4534806" y="100903"/>
                  </a:lnTo>
                  <a:lnTo>
                    <a:pt x="4523232" y="77089"/>
                  </a:lnTo>
                  <a:lnTo>
                    <a:pt x="4516501" y="77089"/>
                  </a:lnTo>
                  <a:lnTo>
                    <a:pt x="4511548" y="77089"/>
                  </a:lnTo>
                  <a:lnTo>
                    <a:pt x="4506976" y="78486"/>
                  </a:lnTo>
                  <a:lnTo>
                    <a:pt x="4502658" y="81534"/>
                  </a:lnTo>
                  <a:lnTo>
                    <a:pt x="4498340" y="84455"/>
                  </a:lnTo>
                  <a:lnTo>
                    <a:pt x="4490466" y="121920"/>
                  </a:lnTo>
                  <a:lnTo>
                    <a:pt x="4490466" y="185293"/>
                  </a:lnTo>
                  <a:lnTo>
                    <a:pt x="4455541" y="185293"/>
                  </a:lnTo>
                  <a:lnTo>
                    <a:pt x="4455541" y="113030"/>
                  </a:lnTo>
                  <a:lnTo>
                    <a:pt x="4455541" y="100075"/>
                  </a:lnTo>
                  <a:lnTo>
                    <a:pt x="4455033" y="91821"/>
                  </a:lnTo>
                  <a:lnTo>
                    <a:pt x="4453763" y="88137"/>
                  </a:lnTo>
                  <a:lnTo>
                    <a:pt x="4452493" y="84328"/>
                  </a:lnTo>
                  <a:lnTo>
                    <a:pt x="4450588" y="81661"/>
                  </a:lnTo>
                  <a:lnTo>
                    <a:pt x="4447921" y="79756"/>
                  </a:lnTo>
                  <a:lnTo>
                    <a:pt x="4445381" y="77978"/>
                  </a:lnTo>
                  <a:lnTo>
                    <a:pt x="4441825" y="77089"/>
                  </a:lnTo>
                  <a:lnTo>
                    <a:pt x="4437380" y="77089"/>
                  </a:lnTo>
                  <a:lnTo>
                    <a:pt x="4431919" y="77089"/>
                  </a:lnTo>
                  <a:lnTo>
                    <a:pt x="4427093" y="78486"/>
                  </a:lnTo>
                  <a:lnTo>
                    <a:pt x="4422775" y="81407"/>
                  </a:lnTo>
                  <a:lnTo>
                    <a:pt x="4418457" y="84328"/>
                  </a:lnTo>
                  <a:lnTo>
                    <a:pt x="4410710" y="121158"/>
                  </a:lnTo>
                  <a:lnTo>
                    <a:pt x="4410710" y="185293"/>
                  </a:lnTo>
                  <a:lnTo>
                    <a:pt x="4375785" y="185293"/>
                  </a:lnTo>
                  <a:lnTo>
                    <a:pt x="4375785" y="53340"/>
                  </a:lnTo>
                  <a:lnTo>
                    <a:pt x="4408043" y="53340"/>
                  </a:lnTo>
                  <a:lnTo>
                    <a:pt x="4408043" y="71374"/>
                  </a:lnTo>
                  <a:lnTo>
                    <a:pt x="4417044" y="62132"/>
                  </a:lnTo>
                  <a:lnTo>
                    <a:pt x="4426902" y="55546"/>
                  </a:lnTo>
                  <a:lnTo>
                    <a:pt x="4437618" y="51603"/>
                  </a:lnTo>
                  <a:lnTo>
                    <a:pt x="4449191" y="50292"/>
                  </a:lnTo>
                  <a:close/>
                </a:path>
                <a:path w="6171565" h="239395">
                  <a:moveTo>
                    <a:pt x="4284853" y="50292"/>
                  </a:moveTo>
                  <a:lnTo>
                    <a:pt x="4325112" y="59182"/>
                  </a:lnTo>
                  <a:lnTo>
                    <a:pt x="4343146" y="85217"/>
                  </a:lnTo>
                  <a:lnTo>
                    <a:pt x="4310253" y="91312"/>
                  </a:lnTo>
                  <a:lnTo>
                    <a:pt x="4308856" y="86233"/>
                  </a:lnTo>
                  <a:lnTo>
                    <a:pt x="4306189" y="82296"/>
                  </a:lnTo>
                  <a:lnTo>
                    <a:pt x="4302252" y="79502"/>
                  </a:lnTo>
                  <a:lnTo>
                    <a:pt x="4298315" y="76835"/>
                  </a:lnTo>
                  <a:lnTo>
                    <a:pt x="4292727" y="75437"/>
                  </a:lnTo>
                  <a:lnTo>
                    <a:pt x="4285361" y="75437"/>
                  </a:lnTo>
                  <a:lnTo>
                    <a:pt x="4276217" y="75437"/>
                  </a:lnTo>
                  <a:lnTo>
                    <a:pt x="4269613" y="76708"/>
                  </a:lnTo>
                  <a:lnTo>
                    <a:pt x="4265676" y="79248"/>
                  </a:lnTo>
                  <a:lnTo>
                    <a:pt x="4263009" y="81153"/>
                  </a:lnTo>
                  <a:lnTo>
                    <a:pt x="4261739" y="83439"/>
                  </a:lnTo>
                  <a:lnTo>
                    <a:pt x="4261739" y="86360"/>
                  </a:lnTo>
                  <a:lnTo>
                    <a:pt x="4261739" y="88900"/>
                  </a:lnTo>
                  <a:lnTo>
                    <a:pt x="4297807" y="102489"/>
                  </a:lnTo>
                  <a:lnTo>
                    <a:pt x="4310667" y="105876"/>
                  </a:lnTo>
                  <a:lnTo>
                    <a:pt x="4344971" y="129254"/>
                  </a:lnTo>
                  <a:lnTo>
                    <a:pt x="4347718" y="144018"/>
                  </a:lnTo>
                  <a:lnTo>
                    <a:pt x="4346765" y="152757"/>
                  </a:lnTo>
                  <a:lnTo>
                    <a:pt x="4313729" y="184975"/>
                  </a:lnTo>
                  <a:lnTo>
                    <a:pt x="4287647" y="188214"/>
                  </a:lnTo>
                  <a:lnTo>
                    <a:pt x="4274835" y="187543"/>
                  </a:lnTo>
                  <a:lnTo>
                    <a:pt x="4237759" y="171364"/>
                  </a:lnTo>
                  <a:lnTo>
                    <a:pt x="4224401" y="147701"/>
                  </a:lnTo>
                  <a:lnTo>
                    <a:pt x="4259453" y="142240"/>
                  </a:lnTo>
                  <a:lnTo>
                    <a:pt x="4260977" y="149098"/>
                  </a:lnTo>
                  <a:lnTo>
                    <a:pt x="4263898" y="154305"/>
                  </a:lnTo>
                  <a:lnTo>
                    <a:pt x="4268470" y="157734"/>
                  </a:lnTo>
                  <a:lnTo>
                    <a:pt x="4273042" y="161290"/>
                  </a:lnTo>
                  <a:lnTo>
                    <a:pt x="4279392" y="163068"/>
                  </a:lnTo>
                  <a:lnTo>
                    <a:pt x="4287647" y="163068"/>
                  </a:lnTo>
                  <a:lnTo>
                    <a:pt x="4296664" y="163068"/>
                  </a:lnTo>
                  <a:lnTo>
                    <a:pt x="4303522" y="161417"/>
                  </a:lnTo>
                  <a:lnTo>
                    <a:pt x="4308094" y="158115"/>
                  </a:lnTo>
                  <a:lnTo>
                    <a:pt x="4311142" y="155702"/>
                  </a:lnTo>
                  <a:lnTo>
                    <a:pt x="4312666" y="152654"/>
                  </a:lnTo>
                  <a:lnTo>
                    <a:pt x="4312666" y="148717"/>
                  </a:lnTo>
                  <a:lnTo>
                    <a:pt x="4312666" y="146050"/>
                  </a:lnTo>
                  <a:lnTo>
                    <a:pt x="4298442" y="137541"/>
                  </a:lnTo>
                  <a:lnTo>
                    <a:pt x="4279245" y="132988"/>
                  </a:lnTo>
                  <a:lnTo>
                    <a:pt x="4238013" y="114665"/>
                  </a:lnTo>
                  <a:lnTo>
                    <a:pt x="4229227" y="90805"/>
                  </a:lnTo>
                  <a:lnTo>
                    <a:pt x="4230082" y="82585"/>
                  </a:lnTo>
                  <a:lnTo>
                    <a:pt x="4260072" y="53228"/>
                  </a:lnTo>
                  <a:lnTo>
                    <a:pt x="4271516" y="51028"/>
                  </a:lnTo>
                  <a:lnTo>
                    <a:pt x="4284853" y="50292"/>
                  </a:lnTo>
                  <a:close/>
                </a:path>
                <a:path w="6171565" h="239395">
                  <a:moveTo>
                    <a:pt x="4076446" y="50292"/>
                  </a:moveTo>
                  <a:lnTo>
                    <a:pt x="4118864" y="59562"/>
                  </a:lnTo>
                  <a:lnTo>
                    <a:pt x="4131945" y="101219"/>
                  </a:lnTo>
                  <a:lnTo>
                    <a:pt x="4131564" y="141859"/>
                  </a:lnTo>
                  <a:lnTo>
                    <a:pt x="4131681" y="150030"/>
                  </a:lnTo>
                  <a:lnTo>
                    <a:pt x="4139565" y="185293"/>
                  </a:lnTo>
                  <a:lnTo>
                    <a:pt x="4105021" y="185293"/>
                  </a:lnTo>
                  <a:lnTo>
                    <a:pt x="4104132" y="183007"/>
                  </a:lnTo>
                  <a:lnTo>
                    <a:pt x="4102989" y="179578"/>
                  </a:lnTo>
                  <a:lnTo>
                    <a:pt x="4101719" y="175006"/>
                  </a:lnTo>
                  <a:lnTo>
                    <a:pt x="4101084" y="172847"/>
                  </a:lnTo>
                  <a:lnTo>
                    <a:pt x="4100703" y="171577"/>
                  </a:lnTo>
                  <a:lnTo>
                    <a:pt x="4100449" y="170815"/>
                  </a:lnTo>
                  <a:lnTo>
                    <a:pt x="4094479" y="176657"/>
                  </a:lnTo>
                  <a:lnTo>
                    <a:pt x="4088129" y="180975"/>
                  </a:lnTo>
                  <a:lnTo>
                    <a:pt x="4081272" y="183896"/>
                  </a:lnTo>
                  <a:lnTo>
                    <a:pt x="4074541" y="186817"/>
                  </a:lnTo>
                  <a:lnTo>
                    <a:pt x="4067302" y="188214"/>
                  </a:lnTo>
                  <a:lnTo>
                    <a:pt x="4059554" y="188214"/>
                  </a:lnTo>
                  <a:lnTo>
                    <a:pt x="4049908" y="187523"/>
                  </a:lnTo>
                  <a:lnTo>
                    <a:pt x="4018565" y="164671"/>
                  </a:lnTo>
                  <a:lnTo>
                    <a:pt x="4015613" y="149225"/>
                  </a:lnTo>
                  <a:lnTo>
                    <a:pt x="4015613" y="141859"/>
                  </a:lnTo>
                  <a:lnTo>
                    <a:pt x="4017391" y="135128"/>
                  </a:lnTo>
                  <a:lnTo>
                    <a:pt x="4021074" y="129286"/>
                  </a:lnTo>
                  <a:lnTo>
                    <a:pt x="4024629" y="123444"/>
                  </a:lnTo>
                  <a:lnTo>
                    <a:pt x="4063746" y="107696"/>
                  </a:lnTo>
                  <a:lnTo>
                    <a:pt x="4075080" y="105455"/>
                  </a:lnTo>
                  <a:lnTo>
                    <a:pt x="4084510" y="103298"/>
                  </a:lnTo>
                  <a:lnTo>
                    <a:pt x="4092035" y="101213"/>
                  </a:lnTo>
                  <a:lnTo>
                    <a:pt x="4097654" y="99187"/>
                  </a:lnTo>
                  <a:lnTo>
                    <a:pt x="4097654" y="95631"/>
                  </a:lnTo>
                  <a:lnTo>
                    <a:pt x="4097654" y="89027"/>
                  </a:lnTo>
                  <a:lnTo>
                    <a:pt x="4096004" y="84200"/>
                  </a:lnTo>
                  <a:lnTo>
                    <a:pt x="4092702" y="81280"/>
                  </a:lnTo>
                  <a:lnTo>
                    <a:pt x="4089400" y="78486"/>
                  </a:lnTo>
                  <a:lnTo>
                    <a:pt x="4083177" y="77089"/>
                  </a:lnTo>
                  <a:lnTo>
                    <a:pt x="4073905" y="77089"/>
                  </a:lnTo>
                  <a:lnTo>
                    <a:pt x="4067683" y="77089"/>
                  </a:lnTo>
                  <a:lnTo>
                    <a:pt x="4062857" y="78232"/>
                  </a:lnTo>
                  <a:lnTo>
                    <a:pt x="4059428" y="80772"/>
                  </a:lnTo>
                  <a:lnTo>
                    <a:pt x="4055872" y="83185"/>
                  </a:lnTo>
                  <a:lnTo>
                    <a:pt x="4053078" y="87503"/>
                  </a:lnTo>
                  <a:lnTo>
                    <a:pt x="4050919" y="93599"/>
                  </a:lnTo>
                  <a:lnTo>
                    <a:pt x="4019296" y="87884"/>
                  </a:lnTo>
                  <a:lnTo>
                    <a:pt x="4044995" y="55489"/>
                  </a:lnTo>
                  <a:lnTo>
                    <a:pt x="4064375" y="50865"/>
                  </a:lnTo>
                  <a:lnTo>
                    <a:pt x="4076446" y="50292"/>
                  </a:lnTo>
                  <a:close/>
                </a:path>
                <a:path w="6171565" h="239395">
                  <a:moveTo>
                    <a:pt x="3664712" y="50292"/>
                  </a:moveTo>
                  <a:lnTo>
                    <a:pt x="3672332" y="50292"/>
                  </a:lnTo>
                  <a:lnTo>
                    <a:pt x="3679444" y="51689"/>
                  </a:lnTo>
                  <a:lnTo>
                    <a:pt x="3707129" y="79756"/>
                  </a:lnTo>
                  <a:lnTo>
                    <a:pt x="3708400" y="85217"/>
                  </a:lnTo>
                  <a:lnTo>
                    <a:pt x="3709035" y="93091"/>
                  </a:lnTo>
                  <a:lnTo>
                    <a:pt x="3709035" y="103250"/>
                  </a:lnTo>
                  <a:lnTo>
                    <a:pt x="3709035" y="185293"/>
                  </a:lnTo>
                  <a:lnTo>
                    <a:pt x="3674110" y="185293"/>
                  </a:lnTo>
                  <a:lnTo>
                    <a:pt x="3674110" y="117983"/>
                  </a:lnTo>
                  <a:lnTo>
                    <a:pt x="3673969" y="108192"/>
                  </a:lnTo>
                  <a:lnTo>
                    <a:pt x="3664585" y="80518"/>
                  </a:lnTo>
                  <a:lnTo>
                    <a:pt x="3661283" y="78232"/>
                  </a:lnTo>
                  <a:lnTo>
                    <a:pt x="3657219" y="77089"/>
                  </a:lnTo>
                  <a:lnTo>
                    <a:pt x="3652520" y="77089"/>
                  </a:lnTo>
                  <a:lnTo>
                    <a:pt x="3646424" y="77089"/>
                  </a:lnTo>
                  <a:lnTo>
                    <a:pt x="3641090" y="78740"/>
                  </a:lnTo>
                  <a:lnTo>
                    <a:pt x="3636264" y="82042"/>
                  </a:lnTo>
                  <a:lnTo>
                    <a:pt x="3631438" y="85344"/>
                  </a:lnTo>
                  <a:lnTo>
                    <a:pt x="3623691" y="125475"/>
                  </a:lnTo>
                  <a:lnTo>
                    <a:pt x="3623691" y="185293"/>
                  </a:lnTo>
                  <a:lnTo>
                    <a:pt x="3588766" y="185293"/>
                  </a:lnTo>
                  <a:lnTo>
                    <a:pt x="3588766" y="53340"/>
                  </a:lnTo>
                  <a:lnTo>
                    <a:pt x="3621151" y="53340"/>
                  </a:lnTo>
                  <a:lnTo>
                    <a:pt x="3621151" y="72644"/>
                  </a:lnTo>
                  <a:lnTo>
                    <a:pt x="3630368" y="62882"/>
                  </a:lnTo>
                  <a:lnTo>
                    <a:pt x="3640693" y="55895"/>
                  </a:lnTo>
                  <a:lnTo>
                    <a:pt x="3652137" y="51694"/>
                  </a:lnTo>
                  <a:lnTo>
                    <a:pt x="3664712" y="50292"/>
                  </a:lnTo>
                  <a:close/>
                </a:path>
                <a:path w="6171565" h="239395">
                  <a:moveTo>
                    <a:pt x="3493389" y="50292"/>
                  </a:moveTo>
                  <a:lnTo>
                    <a:pt x="3532322" y="61221"/>
                  </a:lnTo>
                  <a:lnTo>
                    <a:pt x="3556889" y="91821"/>
                  </a:lnTo>
                  <a:lnTo>
                    <a:pt x="3561715" y="118872"/>
                  </a:lnTo>
                  <a:lnTo>
                    <a:pt x="3560502" y="133256"/>
                  </a:lnTo>
                  <a:lnTo>
                    <a:pt x="3542411" y="168529"/>
                  </a:lnTo>
                  <a:lnTo>
                    <a:pt x="3507692" y="186995"/>
                  </a:lnTo>
                  <a:lnTo>
                    <a:pt x="3493642" y="188214"/>
                  </a:lnTo>
                  <a:lnTo>
                    <a:pt x="3484691" y="187711"/>
                  </a:lnTo>
                  <a:lnTo>
                    <a:pt x="3444589" y="169989"/>
                  </a:lnTo>
                  <a:lnTo>
                    <a:pt x="3425989" y="128383"/>
                  </a:lnTo>
                  <a:lnTo>
                    <a:pt x="3425444" y="117475"/>
                  </a:lnTo>
                  <a:lnTo>
                    <a:pt x="3425989" y="108805"/>
                  </a:lnTo>
                  <a:lnTo>
                    <a:pt x="3444446" y="69421"/>
                  </a:lnTo>
                  <a:lnTo>
                    <a:pt x="3483983" y="50837"/>
                  </a:lnTo>
                  <a:lnTo>
                    <a:pt x="3493389" y="50292"/>
                  </a:lnTo>
                  <a:close/>
                </a:path>
                <a:path w="6171565" h="239395">
                  <a:moveTo>
                    <a:pt x="3271392" y="50292"/>
                  </a:moveTo>
                  <a:lnTo>
                    <a:pt x="3311652" y="59182"/>
                  </a:lnTo>
                  <a:lnTo>
                    <a:pt x="3329686" y="85217"/>
                  </a:lnTo>
                  <a:lnTo>
                    <a:pt x="3296792" y="91312"/>
                  </a:lnTo>
                  <a:lnTo>
                    <a:pt x="3295396" y="86233"/>
                  </a:lnTo>
                  <a:lnTo>
                    <a:pt x="3292729" y="82296"/>
                  </a:lnTo>
                  <a:lnTo>
                    <a:pt x="3288791" y="79502"/>
                  </a:lnTo>
                  <a:lnTo>
                    <a:pt x="3284854" y="76835"/>
                  </a:lnTo>
                  <a:lnTo>
                    <a:pt x="3279266" y="75437"/>
                  </a:lnTo>
                  <a:lnTo>
                    <a:pt x="3271901" y="75437"/>
                  </a:lnTo>
                  <a:lnTo>
                    <a:pt x="3262757" y="75437"/>
                  </a:lnTo>
                  <a:lnTo>
                    <a:pt x="3256153" y="76708"/>
                  </a:lnTo>
                  <a:lnTo>
                    <a:pt x="3252216" y="79248"/>
                  </a:lnTo>
                  <a:lnTo>
                    <a:pt x="3249549" y="81153"/>
                  </a:lnTo>
                  <a:lnTo>
                    <a:pt x="3248279" y="83439"/>
                  </a:lnTo>
                  <a:lnTo>
                    <a:pt x="3248279" y="86360"/>
                  </a:lnTo>
                  <a:lnTo>
                    <a:pt x="3248279" y="88900"/>
                  </a:lnTo>
                  <a:lnTo>
                    <a:pt x="3284347" y="102489"/>
                  </a:lnTo>
                  <a:lnTo>
                    <a:pt x="3297207" y="105876"/>
                  </a:lnTo>
                  <a:lnTo>
                    <a:pt x="3331511" y="129254"/>
                  </a:lnTo>
                  <a:lnTo>
                    <a:pt x="3334258" y="144018"/>
                  </a:lnTo>
                  <a:lnTo>
                    <a:pt x="3333305" y="152757"/>
                  </a:lnTo>
                  <a:lnTo>
                    <a:pt x="3300269" y="184975"/>
                  </a:lnTo>
                  <a:lnTo>
                    <a:pt x="3274187" y="188214"/>
                  </a:lnTo>
                  <a:lnTo>
                    <a:pt x="3261375" y="187543"/>
                  </a:lnTo>
                  <a:lnTo>
                    <a:pt x="3224299" y="171364"/>
                  </a:lnTo>
                  <a:lnTo>
                    <a:pt x="3210941" y="147701"/>
                  </a:lnTo>
                  <a:lnTo>
                    <a:pt x="3245992" y="142240"/>
                  </a:lnTo>
                  <a:lnTo>
                    <a:pt x="3247516" y="149098"/>
                  </a:lnTo>
                  <a:lnTo>
                    <a:pt x="3250438" y="154305"/>
                  </a:lnTo>
                  <a:lnTo>
                    <a:pt x="3255010" y="157734"/>
                  </a:lnTo>
                  <a:lnTo>
                    <a:pt x="3259582" y="161290"/>
                  </a:lnTo>
                  <a:lnTo>
                    <a:pt x="3265932" y="163068"/>
                  </a:lnTo>
                  <a:lnTo>
                    <a:pt x="3274187" y="163068"/>
                  </a:lnTo>
                  <a:lnTo>
                    <a:pt x="3283204" y="163068"/>
                  </a:lnTo>
                  <a:lnTo>
                    <a:pt x="3290062" y="161417"/>
                  </a:lnTo>
                  <a:lnTo>
                    <a:pt x="3294634" y="158115"/>
                  </a:lnTo>
                  <a:lnTo>
                    <a:pt x="3297682" y="155702"/>
                  </a:lnTo>
                  <a:lnTo>
                    <a:pt x="3299205" y="152654"/>
                  </a:lnTo>
                  <a:lnTo>
                    <a:pt x="3299205" y="148717"/>
                  </a:lnTo>
                  <a:lnTo>
                    <a:pt x="3299205" y="146050"/>
                  </a:lnTo>
                  <a:lnTo>
                    <a:pt x="3284982" y="137541"/>
                  </a:lnTo>
                  <a:lnTo>
                    <a:pt x="3265785" y="132988"/>
                  </a:lnTo>
                  <a:lnTo>
                    <a:pt x="3224553" y="114665"/>
                  </a:lnTo>
                  <a:lnTo>
                    <a:pt x="3215766" y="90805"/>
                  </a:lnTo>
                  <a:lnTo>
                    <a:pt x="3216622" y="82585"/>
                  </a:lnTo>
                  <a:lnTo>
                    <a:pt x="3246612" y="53228"/>
                  </a:lnTo>
                  <a:lnTo>
                    <a:pt x="3258056" y="51028"/>
                  </a:lnTo>
                  <a:lnTo>
                    <a:pt x="3271392" y="50292"/>
                  </a:lnTo>
                  <a:close/>
                </a:path>
                <a:path w="6171565" h="239395">
                  <a:moveTo>
                    <a:pt x="3131820" y="50292"/>
                  </a:moveTo>
                  <a:lnTo>
                    <a:pt x="3169038" y="61221"/>
                  </a:lnTo>
                  <a:lnTo>
                    <a:pt x="3190859" y="94424"/>
                  </a:lnTo>
                  <a:lnTo>
                    <a:pt x="3194558" y="129412"/>
                  </a:lnTo>
                  <a:lnTo>
                    <a:pt x="3107054" y="129412"/>
                  </a:lnTo>
                  <a:lnTo>
                    <a:pt x="3107741" y="136719"/>
                  </a:lnTo>
                  <a:lnTo>
                    <a:pt x="3127629" y="162179"/>
                  </a:lnTo>
                  <a:lnTo>
                    <a:pt x="3135629" y="162179"/>
                  </a:lnTo>
                  <a:lnTo>
                    <a:pt x="3141217" y="162179"/>
                  </a:lnTo>
                  <a:lnTo>
                    <a:pt x="3157982" y="143256"/>
                  </a:lnTo>
                  <a:lnTo>
                    <a:pt x="3192779" y="149098"/>
                  </a:lnTo>
                  <a:lnTo>
                    <a:pt x="3163879" y="182641"/>
                  </a:lnTo>
                  <a:lnTo>
                    <a:pt x="3135376" y="188214"/>
                  </a:lnTo>
                  <a:lnTo>
                    <a:pt x="3119254" y="186809"/>
                  </a:lnTo>
                  <a:lnTo>
                    <a:pt x="3084322" y="165735"/>
                  </a:lnTo>
                  <a:lnTo>
                    <a:pt x="3071367" y="120269"/>
                  </a:lnTo>
                  <a:lnTo>
                    <a:pt x="3072439" y="104769"/>
                  </a:lnTo>
                  <a:lnTo>
                    <a:pt x="3088513" y="68961"/>
                  </a:lnTo>
                  <a:lnTo>
                    <a:pt x="3119266" y="51458"/>
                  </a:lnTo>
                  <a:lnTo>
                    <a:pt x="3131820" y="50292"/>
                  </a:lnTo>
                  <a:close/>
                </a:path>
                <a:path w="6171565" h="239395">
                  <a:moveTo>
                    <a:pt x="2996057" y="50292"/>
                  </a:moveTo>
                  <a:lnTo>
                    <a:pt x="3034411" y="60706"/>
                  </a:lnTo>
                  <a:lnTo>
                    <a:pt x="3054858" y="92329"/>
                  </a:lnTo>
                  <a:lnTo>
                    <a:pt x="3020441" y="98552"/>
                  </a:lnTo>
                  <a:lnTo>
                    <a:pt x="3019298" y="91694"/>
                  </a:lnTo>
                  <a:lnTo>
                    <a:pt x="3016630" y="86487"/>
                  </a:lnTo>
                  <a:lnTo>
                    <a:pt x="3012566" y="83058"/>
                  </a:lnTo>
                  <a:lnTo>
                    <a:pt x="3008376" y="79502"/>
                  </a:lnTo>
                  <a:lnTo>
                    <a:pt x="3003169" y="77850"/>
                  </a:lnTo>
                  <a:lnTo>
                    <a:pt x="2996565" y="77850"/>
                  </a:lnTo>
                  <a:lnTo>
                    <a:pt x="2987929" y="77850"/>
                  </a:lnTo>
                  <a:lnTo>
                    <a:pt x="2980944" y="80772"/>
                  </a:lnTo>
                  <a:lnTo>
                    <a:pt x="2967990" y="116967"/>
                  </a:lnTo>
                  <a:lnTo>
                    <a:pt x="2968488" y="127825"/>
                  </a:lnTo>
                  <a:lnTo>
                    <a:pt x="2988183" y="159766"/>
                  </a:lnTo>
                  <a:lnTo>
                    <a:pt x="2997073" y="159766"/>
                  </a:lnTo>
                  <a:lnTo>
                    <a:pt x="3003677" y="159766"/>
                  </a:lnTo>
                  <a:lnTo>
                    <a:pt x="3009138" y="157988"/>
                  </a:lnTo>
                  <a:lnTo>
                    <a:pt x="3013329" y="154178"/>
                  </a:lnTo>
                  <a:lnTo>
                    <a:pt x="3017520" y="150368"/>
                  </a:lnTo>
                  <a:lnTo>
                    <a:pt x="3020567" y="143891"/>
                  </a:lnTo>
                  <a:lnTo>
                    <a:pt x="3022346" y="134747"/>
                  </a:lnTo>
                  <a:lnTo>
                    <a:pt x="3056636" y="140589"/>
                  </a:lnTo>
                  <a:lnTo>
                    <a:pt x="3036062" y="176276"/>
                  </a:lnTo>
                  <a:lnTo>
                    <a:pt x="2995422" y="188214"/>
                  </a:lnTo>
                  <a:lnTo>
                    <a:pt x="2981682" y="187090"/>
                  </a:lnTo>
                  <a:lnTo>
                    <a:pt x="2941746" y="160027"/>
                  </a:lnTo>
                  <a:lnTo>
                    <a:pt x="2932049" y="119380"/>
                  </a:lnTo>
                  <a:lnTo>
                    <a:pt x="2933140" y="103977"/>
                  </a:lnTo>
                  <a:lnTo>
                    <a:pt x="2949321" y="68580"/>
                  </a:lnTo>
                  <a:lnTo>
                    <a:pt x="2982128" y="51435"/>
                  </a:lnTo>
                  <a:lnTo>
                    <a:pt x="2996057" y="50292"/>
                  </a:lnTo>
                  <a:close/>
                </a:path>
                <a:path w="6171565" h="239395">
                  <a:moveTo>
                    <a:pt x="2533269" y="50292"/>
                  </a:moveTo>
                  <a:lnTo>
                    <a:pt x="2572202" y="61221"/>
                  </a:lnTo>
                  <a:lnTo>
                    <a:pt x="2596769" y="91821"/>
                  </a:lnTo>
                  <a:lnTo>
                    <a:pt x="2601595" y="118872"/>
                  </a:lnTo>
                  <a:lnTo>
                    <a:pt x="2600382" y="133256"/>
                  </a:lnTo>
                  <a:lnTo>
                    <a:pt x="2582291" y="168529"/>
                  </a:lnTo>
                  <a:lnTo>
                    <a:pt x="2547572" y="186995"/>
                  </a:lnTo>
                  <a:lnTo>
                    <a:pt x="2533523" y="188214"/>
                  </a:lnTo>
                  <a:lnTo>
                    <a:pt x="2524571" y="187711"/>
                  </a:lnTo>
                  <a:lnTo>
                    <a:pt x="2484469" y="169989"/>
                  </a:lnTo>
                  <a:lnTo>
                    <a:pt x="2465869" y="128383"/>
                  </a:lnTo>
                  <a:lnTo>
                    <a:pt x="2465324" y="117475"/>
                  </a:lnTo>
                  <a:lnTo>
                    <a:pt x="2465869" y="108805"/>
                  </a:lnTo>
                  <a:lnTo>
                    <a:pt x="2484326" y="69421"/>
                  </a:lnTo>
                  <a:lnTo>
                    <a:pt x="2523863" y="50837"/>
                  </a:lnTo>
                  <a:lnTo>
                    <a:pt x="2533269" y="50292"/>
                  </a:lnTo>
                  <a:close/>
                </a:path>
                <a:path w="6171565" h="239395">
                  <a:moveTo>
                    <a:pt x="2435352" y="50292"/>
                  </a:moveTo>
                  <a:lnTo>
                    <a:pt x="2443353" y="50292"/>
                  </a:lnTo>
                  <a:lnTo>
                    <a:pt x="2450973" y="52578"/>
                  </a:lnTo>
                  <a:lnTo>
                    <a:pt x="2458339" y="56896"/>
                  </a:lnTo>
                  <a:lnTo>
                    <a:pt x="2447544" y="87375"/>
                  </a:lnTo>
                  <a:lnTo>
                    <a:pt x="2441702" y="83566"/>
                  </a:lnTo>
                  <a:lnTo>
                    <a:pt x="2436241" y="81661"/>
                  </a:lnTo>
                  <a:lnTo>
                    <a:pt x="2431161" y="81661"/>
                  </a:lnTo>
                  <a:lnTo>
                    <a:pt x="2426335" y="81661"/>
                  </a:lnTo>
                  <a:lnTo>
                    <a:pt x="2422144" y="83058"/>
                  </a:lnTo>
                  <a:lnTo>
                    <a:pt x="2407981" y="129119"/>
                  </a:lnTo>
                  <a:lnTo>
                    <a:pt x="2407792" y="144526"/>
                  </a:lnTo>
                  <a:lnTo>
                    <a:pt x="2407792" y="185293"/>
                  </a:lnTo>
                  <a:lnTo>
                    <a:pt x="2372867" y="185293"/>
                  </a:lnTo>
                  <a:lnTo>
                    <a:pt x="2372867" y="53340"/>
                  </a:lnTo>
                  <a:lnTo>
                    <a:pt x="2405253" y="53340"/>
                  </a:lnTo>
                  <a:lnTo>
                    <a:pt x="2405253" y="72136"/>
                  </a:lnTo>
                  <a:lnTo>
                    <a:pt x="2410841" y="63246"/>
                  </a:lnTo>
                  <a:lnTo>
                    <a:pt x="2415921" y="57404"/>
                  </a:lnTo>
                  <a:lnTo>
                    <a:pt x="2420239" y="54610"/>
                  </a:lnTo>
                  <a:lnTo>
                    <a:pt x="2424684" y="51689"/>
                  </a:lnTo>
                  <a:lnTo>
                    <a:pt x="2429764" y="50292"/>
                  </a:lnTo>
                  <a:lnTo>
                    <a:pt x="2435352" y="50292"/>
                  </a:lnTo>
                  <a:close/>
                </a:path>
                <a:path w="6171565" h="239395">
                  <a:moveTo>
                    <a:pt x="2291588" y="50292"/>
                  </a:moveTo>
                  <a:lnTo>
                    <a:pt x="2330704" y="68325"/>
                  </a:lnTo>
                  <a:lnTo>
                    <a:pt x="2345705" y="103401"/>
                  </a:lnTo>
                  <a:lnTo>
                    <a:pt x="2346705" y="118618"/>
                  </a:lnTo>
                  <a:lnTo>
                    <a:pt x="2345686" y="134189"/>
                  </a:lnTo>
                  <a:lnTo>
                    <a:pt x="2330577" y="169926"/>
                  </a:lnTo>
                  <a:lnTo>
                    <a:pt x="2291334" y="188214"/>
                  </a:lnTo>
                  <a:lnTo>
                    <a:pt x="2284095" y="188214"/>
                  </a:lnTo>
                  <a:lnTo>
                    <a:pt x="2252853" y="169037"/>
                  </a:lnTo>
                  <a:lnTo>
                    <a:pt x="2252853" y="235458"/>
                  </a:lnTo>
                  <a:lnTo>
                    <a:pt x="2217928" y="235458"/>
                  </a:lnTo>
                  <a:lnTo>
                    <a:pt x="2217928" y="53340"/>
                  </a:lnTo>
                  <a:lnTo>
                    <a:pt x="2250440" y="53340"/>
                  </a:lnTo>
                  <a:lnTo>
                    <a:pt x="2250440" y="72644"/>
                  </a:lnTo>
                  <a:lnTo>
                    <a:pt x="2254758" y="66040"/>
                  </a:lnTo>
                  <a:lnTo>
                    <a:pt x="2260473" y="60706"/>
                  </a:lnTo>
                  <a:lnTo>
                    <a:pt x="2267585" y="56515"/>
                  </a:lnTo>
                  <a:lnTo>
                    <a:pt x="2274824" y="52450"/>
                  </a:lnTo>
                  <a:lnTo>
                    <a:pt x="2282825" y="50292"/>
                  </a:lnTo>
                  <a:lnTo>
                    <a:pt x="2291588" y="50292"/>
                  </a:lnTo>
                  <a:close/>
                </a:path>
                <a:path w="6171565" h="239395">
                  <a:moveTo>
                    <a:pt x="1785239" y="50292"/>
                  </a:moveTo>
                  <a:lnTo>
                    <a:pt x="1793620" y="50292"/>
                  </a:lnTo>
                  <a:lnTo>
                    <a:pt x="1800987" y="52070"/>
                  </a:lnTo>
                  <a:lnTo>
                    <a:pt x="1807210" y="55499"/>
                  </a:lnTo>
                  <a:lnTo>
                    <a:pt x="1813433" y="59055"/>
                  </a:lnTo>
                  <a:lnTo>
                    <a:pt x="1818513" y="64262"/>
                  </a:lnTo>
                  <a:lnTo>
                    <a:pt x="1822450" y="71374"/>
                  </a:lnTo>
                  <a:lnTo>
                    <a:pt x="1828292" y="64262"/>
                  </a:lnTo>
                  <a:lnTo>
                    <a:pt x="1834514" y="59055"/>
                  </a:lnTo>
                  <a:lnTo>
                    <a:pt x="1841245" y="55499"/>
                  </a:lnTo>
                  <a:lnTo>
                    <a:pt x="1847977" y="52070"/>
                  </a:lnTo>
                  <a:lnTo>
                    <a:pt x="1855089" y="50292"/>
                  </a:lnTo>
                  <a:lnTo>
                    <a:pt x="1862708" y="50292"/>
                  </a:lnTo>
                  <a:lnTo>
                    <a:pt x="1872488" y="50292"/>
                  </a:lnTo>
                  <a:lnTo>
                    <a:pt x="1903926" y="78444"/>
                  </a:lnTo>
                  <a:lnTo>
                    <a:pt x="1906016" y="100965"/>
                  </a:lnTo>
                  <a:lnTo>
                    <a:pt x="1906016" y="185293"/>
                  </a:lnTo>
                  <a:lnTo>
                    <a:pt x="1871091" y="185293"/>
                  </a:lnTo>
                  <a:lnTo>
                    <a:pt x="1871091" y="109855"/>
                  </a:lnTo>
                  <a:lnTo>
                    <a:pt x="1870854" y="100903"/>
                  </a:lnTo>
                  <a:lnTo>
                    <a:pt x="1859280" y="77089"/>
                  </a:lnTo>
                  <a:lnTo>
                    <a:pt x="1852549" y="77089"/>
                  </a:lnTo>
                  <a:lnTo>
                    <a:pt x="1847595" y="77089"/>
                  </a:lnTo>
                  <a:lnTo>
                    <a:pt x="1843024" y="78486"/>
                  </a:lnTo>
                  <a:lnTo>
                    <a:pt x="1838706" y="81534"/>
                  </a:lnTo>
                  <a:lnTo>
                    <a:pt x="1834388" y="84455"/>
                  </a:lnTo>
                  <a:lnTo>
                    <a:pt x="1826514" y="121920"/>
                  </a:lnTo>
                  <a:lnTo>
                    <a:pt x="1826514" y="185293"/>
                  </a:lnTo>
                  <a:lnTo>
                    <a:pt x="1791716" y="185293"/>
                  </a:lnTo>
                  <a:lnTo>
                    <a:pt x="1791716" y="113030"/>
                  </a:lnTo>
                  <a:lnTo>
                    <a:pt x="1791716" y="100075"/>
                  </a:lnTo>
                  <a:lnTo>
                    <a:pt x="1791081" y="91821"/>
                  </a:lnTo>
                  <a:lnTo>
                    <a:pt x="1789811" y="88137"/>
                  </a:lnTo>
                  <a:lnTo>
                    <a:pt x="1788541" y="84328"/>
                  </a:lnTo>
                  <a:lnTo>
                    <a:pt x="1786636" y="81661"/>
                  </a:lnTo>
                  <a:lnTo>
                    <a:pt x="1783969" y="79756"/>
                  </a:lnTo>
                  <a:lnTo>
                    <a:pt x="1781429" y="77978"/>
                  </a:lnTo>
                  <a:lnTo>
                    <a:pt x="1777873" y="77089"/>
                  </a:lnTo>
                  <a:lnTo>
                    <a:pt x="1773427" y="77089"/>
                  </a:lnTo>
                  <a:lnTo>
                    <a:pt x="1767967" y="77089"/>
                  </a:lnTo>
                  <a:lnTo>
                    <a:pt x="1763141" y="78486"/>
                  </a:lnTo>
                  <a:lnTo>
                    <a:pt x="1758823" y="81407"/>
                  </a:lnTo>
                  <a:lnTo>
                    <a:pt x="1754505" y="84328"/>
                  </a:lnTo>
                  <a:lnTo>
                    <a:pt x="1746758" y="121158"/>
                  </a:lnTo>
                  <a:lnTo>
                    <a:pt x="1746758" y="185293"/>
                  </a:lnTo>
                  <a:lnTo>
                    <a:pt x="1711833" y="185293"/>
                  </a:lnTo>
                  <a:lnTo>
                    <a:pt x="1711833" y="53340"/>
                  </a:lnTo>
                  <a:lnTo>
                    <a:pt x="1744091" y="53340"/>
                  </a:lnTo>
                  <a:lnTo>
                    <a:pt x="1744091" y="71374"/>
                  </a:lnTo>
                  <a:lnTo>
                    <a:pt x="1753092" y="62132"/>
                  </a:lnTo>
                  <a:lnTo>
                    <a:pt x="1762950" y="55546"/>
                  </a:lnTo>
                  <a:lnTo>
                    <a:pt x="1773666" y="51603"/>
                  </a:lnTo>
                  <a:lnTo>
                    <a:pt x="1785239" y="50292"/>
                  </a:lnTo>
                  <a:close/>
                </a:path>
                <a:path w="6171565" h="239395">
                  <a:moveTo>
                    <a:pt x="1413764" y="50292"/>
                  </a:moveTo>
                  <a:lnTo>
                    <a:pt x="1421383" y="50292"/>
                  </a:lnTo>
                  <a:lnTo>
                    <a:pt x="1428495" y="51689"/>
                  </a:lnTo>
                  <a:lnTo>
                    <a:pt x="1456182" y="79756"/>
                  </a:lnTo>
                  <a:lnTo>
                    <a:pt x="1457452" y="85217"/>
                  </a:lnTo>
                  <a:lnTo>
                    <a:pt x="1458087" y="93091"/>
                  </a:lnTo>
                  <a:lnTo>
                    <a:pt x="1458087" y="103250"/>
                  </a:lnTo>
                  <a:lnTo>
                    <a:pt x="1458087" y="185293"/>
                  </a:lnTo>
                  <a:lnTo>
                    <a:pt x="1423162" y="185293"/>
                  </a:lnTo>
                  <a:lnTo>
                    <a:pt x="1423162" y="117983"/>
                  </a:lnTo>
                  <a:lnTo>
                    <a:pt x="1423021" y="108192"/>
                  </a:lnTo>
                  <a:lnTo>
                    <a:pt x="1413637" y="80518"/>
                  </a:lnTo>
                  <a:lnTo>
                    <a:pt x="1410335" y="78232"/>
                  </a:lnTo>
                  <a:lnTo>
                    <a:pt x="1406270" y="77089"/>
                  </a:lnTo>
                  <a:lnTo>
                    <a:pt x="1401572" y="77089"/>
                  </a:lnTo>
                  <a:lnTo>
                    <a:pt x="1395476" y="77089"/>
                  </a:lnTo>
                  <a:lnTo>
                    <a:pt x="1390142" y="78740"/>
                  </a:lnTo>
                  <a:lnTo>
                    <a:pt x="1385316" y="82042"/>
                  </a:lnTo>
                  <a:lnTo>
                    <a:pt x="1380489" y="85344"/>
                  </a:lnTo>
                  <a:lnTo>
                    <a:pt x="1372743" y="125475"/>
                  </a:lnTo>
                  <a:lnTo>
                    <a:pt x="1372743" y="185293"/>
                  </a:lnTo>
                  <a:lnTo>
                    <a:pt x="1337818" y="185293"/>
                  </a:lnTo>
                  <a:lnTo>
                    <a:pt x="1337818" y="53340"/>
                  </a:lnTo>
                  <a:lnTo>
                    <a:pt x="1370202" y="53340"/>
                  </a:lnTo>
                  <a:lnTo>
                    <a:pt x="1370202" y="72644"/>
                  </a:lnTo>
                  <a:lnTo>
                    <a:pt x="1379420" y="62882"/>
                  </a:lnTo>
                  <a:lnTo>
                    <a:pt x="1389745" y="55895"/>
                  </a:lnTo>
                  <a:lnTo>
                    <a:pt x="1401189" y="51694"/>
                  </a:lnTo>
                  <a:lnTo>
                    <a:pt x="1413764" y="50292"/>
                  </a:lnTo>
                  <a:close/>
                </a:path>
                <a:path w="6171565" h="239395">
                  <a:moveTo>
                    <a:pt x="905256" y="50292"/>
                  </a:moveTo>
                  <a:lnTo>
                    <a:pt x="942474" y="61221"/>
                  </a:lnTo>
                  <a:lnTo>
                    <a:pt x="964295" y="94424"/>
                  </a:lnTo>
                  <a:lnTo>
                    <a:pt x="967994" y="129412"/>
                  </a:lnTo>
                  <a:lnTo>
                    <a:pt x="880491" y="129412"/>
                  </a:lnTo>
                  <a:lnTo>
                    <a:pt x="881177" y="136719"/>
                  </a:lnTo>
                  <a:lnTo>
                    <a:pt x="901064" y="162179"/>
                  </a:lnTo>
                  <a:lnTo>
                    <a:pt x="909066" y="162179"/>
                  </a:lnTo>
                  <a:lnTo>
                    <a:pt x="914654" y="162179"/>
                  </a:lnTo>
                  <a:lnTo>
                    <a:pt x="931418" y="143256"/>
                  </a:lnTo>
                  <a:lnTo>
                    <a:pt x="966216" y="149098"/>
                  </a:lnTo>
                  <a:lnTo>
                    <a:pt x="937315" y="182641"/>
                  </a:lnTo>
                  <a:lnTo>
                    <a:pt x="908812" y="188214"/>
                  </a:lnTo>
                  <a:lnTo>
                    <a:pt x="892690" y="186809"/>
                  </a:lnTo>
                  <a:lnTo>
                    <a:pt x="857757" y="165735"/>
                  </a:lnTo>
                  <a:lnTo>
                    <a:pt x="844804" y="120269"/>
                  </a:lnTo>
                  <a:lnTo>
                    <a:pt x="845875" y="104769"/>
                  </a:lnTo>
                  <a:lnTo>
                    <a:pt x="861949" y="68961"/>
                  </a:lnTo>
                  <a:lnTo>
                    <a:pt x="892702" y="51458"/>
                  </a:lnTo>
                  <a:lnTo>
                    <a:pt x="905256" y="50292"/>
                  </a:lnTo>
                  <a:close/>
                </a:path>
                <a:path w="6171565" h="239395">
                  <a:moveTo>
                    <a:pt x="677291" y="50292"/>
                  </a:moveTo>
                  <a:lnTo>
                    <a:pt x="688959" y="51647"/>
                  </a:lnTo>
                  <a:lnTo>
                    <a:pt x="699579" y="55705"/>
                  </a:lnTo>
                  <a:lnTo>
                    <a:pt x="709152" y="62454"/>
                  </a:lnTo>
                  <a:lnTo>
                    <a:pt x="717676" y="71882"/>
                  </a:lnTo>
                  <a:lnTo>
                    <a:pt x="717676" y="53340"/>
                  </a:lnTo>
                  <a:lnTo>
                    <a:pt x="750316" y="53340"/>
                  </a:lnTo>
                  <a:lnTo>
                    <a:pt x="750316" y="171704"/>
                  </a:lnTo>
                  <a:lnTo>
                    <a:pt x="743838" y="214376"/>
                  </a:lnTo>
                  <a:lnTo>
                    <a:pt x="735583" y="224790"/>
                  </a:lnTo>
                  <a:lnTo>
                    <a:pt x="731012" y="229235"/>
                  </a:lnTo>
                  <a:lnTo>
                    <a:pt x="687705" y="238887"/>
                  </a:lnTo>
                  <a:lnTo>
                    <a:pt x="672155" y="238170"/>
                  </a:lnTo>
                  <a:lnTo>
                    <a:pt x="633912" y="221214"/>
                  </a:lnTo>
                  <a:lnTo>
                    <a:pt x="625983" y="198247"/>
                  </a:lnTo>
                  <a:lnTo>
                    <a:pt x="625983" y="197104"/>
                  </a:lnTo>
                  <a:lnTo>
                    <a:pt x="626110" y="195707"/>
                  </a:lnTo>
                  <a:lnTo>
                    <a:pt x="626110" y="193929"/>
                  </a:lnTo>
                  <a:lnTo>
                    <a:pt x="666115" y="198882"/>
                  </a:lnTo>
                  <a:lnTo>
                    <a:pt x="666750" y="203454"/>
                  </a:lnTo>
                  <a:lnTo>
                    <a:pt x="668274" y="206629"/>
                  </a:lnTo>
                  <a:lnTo>
                    <a:pt x="670687" y="208407"/>
                  </a:lnTo>
                  <a:lnTo>
                    <a:pt x="673988" y="210947"/>
                  </a:lnTo>
                  <a:lnTo>
                    <a:pt x="679196" y="212090"/>
                  </a:lnTo>
                  <a:lnTo>
                    <a:pt x="686308" y="212090"/>
                  </a:lnTo>
                  <a:lnTo>
                    <a:pt x="695452" y="212090"/>
                  </a:lnTo>
                  <a:lnTo>
                    <a:pt x="702310" y="210820"/>
                  </a:lnTo>
                  <a:lnTo>
                    <a:pt x="706755" y="208026"/>
                  </a:lnTo>
                  <a:lnTo>
                    <a:pt x="709930" y="206248"/>
                  </a:lnTo>
                  <a:lnTo>
                    <a:pt x="712216" y="203327"/>
                  </a:lnTo>
                  <a:lnTo>
                    <a:pt x="713739" y="199263"/>
                  </a:lnTo>
                  <a:lnTo>
                    <a:pt x="714882" y="196342"/>
                  </a:lnTo>
                  <a:lnTo>
                    <a:pt x="715391" y="191008"/>
                  </a:lnTo>
                  <a:lnTo>
                    <a:pt x="715391" y="183134"/>
                  </a:lnTo>
                  <a:lnTo>
                    <a:pt x="715391" y="163957"/>
                  </a:lnTo>
                  <a:lnTo>
                    <a:pt x="707058" y="173291"/>
                  </a:lnTo>
                  <a:lnTo>
                    <a:pt x="697690" y="179959"/>
                  </a:lnTo>
                  <a:lnTo>
                    <a:pt x="687298" y="183959"/>
                  </a:lnTo>
                  <a:lnTo>
                    <a:pt x="675894" y="185293"/>
                  </a:lnTo>
                  <a:lnTo>
                    <a:pt x="663269" y="183888"/>
                  </a:lnTo>
                  <a:lnTo>
                    <a:pt x="628396" y="153390"/>
                  </a:lnTo>
                  <a:lnTo>
                    <a:pt x="621538" y="118618"/>
                  </a:lnTo>
                  <a:lnTo>
                    <a:pt x="622538" y="102947"/>
                  </a:lnTo>
                  <a:lnTo>
                    <a:pt x="637540" y="67818"/>
                  </a:lnTo>
                  <a:lnTo>
                    <a:pt x="665882" y="51387"/>
                  </a:lnTo>
                  <a:lnTo>
                    <a:pt x="677291" y="50292"/>
                  </a:lnTo>
                  <a:close/>
                </a:path>
                <a:path w="6171565" h="239395">
                  <a:moveTo>
                    <a:pt x="549656" y="50292"/>
                  </a:moveTo>
                  <a:lnTo>
                    <a:pt x="557276" y="50292"/>
                  </a:lnTo>
                  <a:lnTo>
                    <a:pt x="564388" y="51689"/>
                  </a:lnTo>
                  <a:lnTo>
                    <a:pt x="592074" y="79756"/>
                  </a:lnTo>
                  <a:lnTo>
                    <a:pt x="593979" y="93091"/>
                  </a:lnTo>
                  <a:lnTo>
                    <a:pt x="593979" y="103250"/>
                  </a:lnTo>
                  <a:lnTo>
                    <a:pt x="593979" y="185293"/>
                  </a:lnTo>
                  <a:lnTo>
                    <a:pt x="559054" y="185293"/>
                  </a:lnTo>
                  <a:lnTo>
                    <a:pt x="559054" y="117983"/>
                  </a:lnTo>
                  <a:lnTo>
                    <a:pt x="558913" y="108192"/>
                  </a:lnTo>
                  <a:lnTo>
                    <a:pt x="549529" y="80518"/>
                  </a:lnTo>
                  <a:lnTo>
                    <a:pt x="546227" y="78232"/>
                  </a:lnTo>
                  <a:lnTo>
                    <a:pt x="542163" y="77089"/>
                  </a:lnTo>
                  <a:lnTo>
                    <a:pt x="537463" y="77089"/>
                  </a:lnTo>
                  <a:lnTo>
                    <a:pt x="531368" y="77089"/>
                  </a:lnTo>
                  <a:lnTo>
                    <a:pt x="526034" y="78740"/>
                  </a:lnTo>
                  <a:lnTo>
                    <a:pt x="521208" y="82042"/>
                  </a:lnTo>
                  <a:lnTo>
                    <a:pt x="516381" y="85344"/>
                  </a:lnTo>
                  <a:lnTo>
                    <a:pt x="508634" y="125475"/>
                  </a:lnTo>
                  <a:lnTo>
                    <a:pt x="508634" y="185293"/>
                  </a:lnTo>
                  <a:lnTo>
                    <a:pt x="473709" y="185293"/>
                  </a:lnTo>
                  <a:lnTo>
                    <a:pt x="473709" y="53340"/>
                  </a:lnTo>
                  <a:lnTo>
                    <a:pt x="506094" y="53340"/>
                  </a:lnTo>
                  <a:lnTo>
                    <a:pt x="506094" y="72644"/>
                  </a:lnTo>
                  <a:lnTo>
                    <a:pt x="515312" y="62882"/>
                  </a:lnTo>
                  <a:lnTo>
                    <a:pt x="525637" y="55895"/>
                  </a:lnTo>
                  <a:lnTo>
                    <a:pt x="537081" y="51694"/>
                  </a:lnTo>
                  <a:lnTo>
                    <a:pt x="549656" y="50292"/>
                  </a:lnTo>
                  <a:close/>
                </a:path>
                <a:path w="6171565" h="239395">
                  <a:moveTo>
                    <a:pt x="310197" y="50292"/>
                  </a:moveTo>
                  <a:lnTo>
                    <a:pt x="350469" y="59182"/>
                  </a:lnTo>
                  <a:lnTo>
                    <a:pt x="368553" y="85217"/>
                  </a:lnTo>
                  <a:lnTo>
                    <a:pt x="335673" y="91312"/>
                  </a:lnTo>
                  <a:lnTo>
                    <a:pt x="334263" y="86233"/>
                  </a:lnTo>
                  <a:lnTo>
                    <a:pt x="331597" y="82296"/>
                  </a:lnTo>
                  <a:lnTo>
                    <a:pt x="327659" y="79502"/>
                  </a:lnTo>
                  <a:lnTo>
                    <a:pt x="323722" y="76835"/>
                  </a:lnTo>
                  <a:lnTo>
                    <a:pt x="318109" y="75437"/>
                  </a:lnTo>
                  <a:lnTo>
                    <a:pt x="310819" y="75437"/>
                  </a:lnTo>
                  <a:lnTo>
                    <a:pt x="301625" y="75437"/>
                  </a:lnTo>
                  <a:lnTo>
                    <a:pt x="295033" y="76708"/>
                  </a:lnTo>
                  <a:lnTo>
                    <a:pt x="291058" y="79248"/>
                  </a:lnTo>
                  <a:lnTo>
                    <a:pt x="288416" y="81153"/>
                  </a:lnTo>
                  <a:lnTo>
                    <a:pt x="287083" y="83439"/>
                  </a:lnTo>
                  <a:lnTo>
                    <a:pt x="287083" y="86360"/>
                  </a:lnTo>
                  <a:lnTo>
                    <a:pt x="287083" y="88900"/>
                  </a:lnTo>
                  <a:lnTo>
                    <a:pt x="323189" y="102489"/>
                  </a:lnTo>
                  <a:lnTo>
                    <a:pt x="336084" y="105876"/>
                  </a:lnTo>
                  <a:lnTo>
                    <a:pt x="370379" y="129254"/>
                  </a:lnTo>
                  <a:lnTo>
                    <a:pt x="373125" y="144018"/>
                  </a:lnTo>
                  <a:lnTo>
                    <a:pt x="372173" y="152757"/>
                  </a:lnTo>
                  <a:lnTo>
                    <a:pt x="339118" y="184975"/>
                  </a:lnTo>
                  <a:lnTo>
                    <a:pt x="313055" y="188214"/>
                  </a:lnTo>
                  <a:lnTo>
                    <a:pt x="300277" y="187543"/>
                  </a:lnTo>
                  <a:lnTo>
                    <a:pt x="263191" y="171364"/>
                  </a:lnTo>
                  <a:lnTo>
                    <a:pt x="249809" y="147701"/>
                  </a:lnTo>
                  <a:lnTo>
                    <a:pt x="284848" y="142240"/>
                  </a:lnTo>
                  <a:lnTo>
                    <a:pt x="286346" y="149098"/>
                  </a:lnTo>
                  <a:lnTo>
                    <a:pt x="289369" y="154305"/>
                  </a:lnTo>
                  <a:lnTo>
                    <a:pt x="293916" y="157734"/>
                  </a:lnTo>
                  <a:lnTo>
                    <a:pt x="298475" y="161290"/>
                  </a:lnTo>
                  <a:lnTo>
                    <a:pt x="304863" y="163068"/>
                  </a:lnTo>
                  <a:lnTo>
                    <a:pt x="313055" y="163068"/>
                  </a:lnTo>
                  <a:lnTo>
                    <a:pt x="322084" y="163068"/>
                  </a:lnTo>
                  <a:lnTo>
                    <a:pt x="328879" y="161417"/>
                  </a:lnTo>
                  <a:lnTo>
                    <a:pt x="333438" y="158115"/>
                  </a:lnTo>
                  <a:lnTo>
                    <a:pt x="336499" y="155702"/>
                  </a:lnTo>
                  <a:lnTo>
                    <a:pt x="338035" y="152654"/>
                  </a:lnTo>
                  <a:lnTo>
                    <a:pt x="338035" y="148717"/>
                  </a:lnTo>
                  <a:lnTo>
                    <a:pt x="338035" y="146050"/>
                  </a:lnTo>
                  <a:lnTo>
                    <a:pt x="323875" y="137541"/>
                  </a:lnTo>
                  <a:lnTo>
                    <a:pt x="304682" y="132988"/>
                  </a:lnTo>
                  <a:lnTo>
                    <a:pt x="263455" y="114665"/>
                  </a:lnTo>
                  <a:lnTo>
                    <a:pt x="254647" y="90805"/>
                  </a:lnTo>
                  <a:lnTo>
                    <a:pt x="255495" y="82585"/>
                  </a:lnTo>
                  <a:lnTo>
                    <a:pt x="285469" y="53228"/>
                  </a:lnTo>
                  <a:lnTo>
                    <a:pt x="296900" y="51028"/>
                  </a:lnTo>
                  <a:lnTo>
                    <a:pt x="310197" y="50292"/>
                  </a:lnTo>
                  <a:close/>
                </a:path>
                <a:path w="6171565" h="239395">
                  <a:moveTo>
                    <a:pt x="89966" y="45593"/>
                  </a:moveTo>
                  <a:lnTo>
                    <a:pt x="65366" y="113157"/>
                  </a:lnTo>
                  <a:lnTo>
                    <a:pt x="115074" y="113157"/>
                  </a:lnTo>
                  <a:lnTo>
                    <a:pt x="89966" y="45593"/>
                  </a:lnTo>
                  <a:close/>
                </a:path>
                <a:path w="6171565" h="239395">
                  <a:moveTo>
                    <a:pt x="5824728" y="6731"/>
                  </a:moveTo>
                  <a:lnTo>
                    <a:pt x="5824728" y="53340"/>
                  </a:lnTo>
                  <a:lnTo>
                    <a:pt x="5848604" y="53340"/>
                  </a:lnTo>
                  <a:lnTo>
                    <a:pt x="5848604" y="81153"/>
                  </a:lnTo>
                  <a:lnTo>
                    <a:pt x="5824728" y="81153"/>
                  </a:lnTo>
                  <a:lnTo>
                    <a:pt x="5824728" y="134366"/>
                  </a:lnTo>
                  <a:lnTo>
                    <a:pt x="5824728" y="145161"/>
                  </a:lnTo>
                  <a:lnTo>
                    <a:pt x="5824982" y="151384"/>
                  </a:lnTo>
                  <a:lnTo>
                    <a:pt x="5825490" y="153162"/>
                  </a:lnTo>
                  <a:lnTo>
                    <a:pt x="5825871" y="154940"/>
                  </a:lnTo>
                  <a:lnTo>
                    <a:pt x="5827014" y="156464"/>
                  </a:lnTo>
                  <a:lnTo>
                    <a:pt x="5828538" y="157607"/>
                  </a:lnTo>
                  <a:lnTo>
                    <a:pt x="5830189" y="158750"/>
                  </a:lnTo>
                  <a:lnTo>
                    <a:pt x="5832221" y="159258"/>
                  </a:lnTo>
                  <a:lnTo>
                    <a:pt x="5834507" y="159258"/>
                  </a:lnTo>
                  <a:lnTo>
                    <a:pt x="5837682" y="159258"/>
                  </a:lnTo>
                  <a:lnTo>
                    <a:pt x="5842381" y="158242"/>
                  </a:lnTo>
                  <a:lnTo>
                    <a:pt x="5848477" y="155956"/>
                  </a:lnTo>
                  <a:lnTo>
                    <a:pt x="5851525" y="183007"/>
                  </a:lnTo>
                  <a:lnTo>
                    <a:pt x="5845236" y="185320"/>
                  </a:lnTo>
                  <a:lnTo>
                    <a:pt x="5838555" y="186944"/>
                  </a:lnTo>
                  <a:lnTo>
                    <a:pt x="5831468" y="187900"/>
                  </a:lnTo>
                  <a:lnTo>
                    <a:pt x="5823966" y="188214"/>
                  </a:lnTo>
                  <a:lnTo>
                    <a:pt x="5817616" y="188214"/>
                  </a:lnTo>
                  <a:lnTo>
                    <a:pt x="5795772" y="176911"/>
                  </a:lnTo>
                  <a:lnTo>
                    <a:pt x="5793358" y="173609"/>
                  </a:lnTo>
                  <a:lnTo>
                    <a:pt x="5791834" y="169037"/>
                  </a:lnTo>
                  <a:lnTo>
                    <a:pt x="5790819" y="163322"/>
                  </a:lnTo>
                  <a:lnTo>
                    <a:pt x="5790057" y="159258"/>
                  </a:lnTo>
                  <a:lnTo>
                    <a:pt x="5789803" y="151003"/>
                  </a:lnTo>
                  <a:lnTo>
                    <a:pt x="5789803" y="138684"/>
                  </a:lnTo>
                  <a:lnTo>
                    <a:pt x="5789803" y="81153"/>
                  </a:lnTo>
                  <a:lnTo>
                    <a:pt x="5773674" y="81153"/>
                  </a:lnTo>
                  <a:lnTo>
                    <a:pt x="5773674" y="53340"/>
                  </a:lnTo>
                  <a:lnTo>
                    <a:pt x="5789803" y="53340"/>
                  </a:lnTo>
                  <a:lnTo>
                    <a:pt x="5789803" y="27050"/>
                  </a:lnTo>
                  <a:lnTo>
                    <a:pt x="5824728" y="6731"/>
                  </a:lnTo>
                  <a:close/>
                </a:path>
                <a:path w="6171565" h="239395">
                  <a:moveTo>
                    <a:pt x="4815840" y="3048"/>
                  </a:moveTo>
                  <a:lnTo>
                    <a:pt x="4850765" y="3048"/>
                  </a:lnTo>
                  <a:lnTo>
                    <a:pt x="4850765" y="185293"/>
                  </a:lnTo>
                  <a:lnTo>
                    <a:pt x="4815840" y="185293"/>
                  </a:lnTo>
                  <a:lnTo>
                    <a:pt x="4815840" y="3048"/>
                  </a:lnTo>
                  <a:close/>
                </a:path>
                <a:path w="6171565" h="239395">
                  <a:moveTo>
                    <a:pt x="4745736" y="3048"/>
                  </a:moveTo>
                  <a:lnTo>
                    <a:pt x="4780661" y="3048"/>
                  </a:lnTo>
                  <a:lnTo>
                    <a:pt x="4780661" y="185293"/>
                  </a:lnTo>
                  <a:lnTo>
                    <a:pt x="4745736" y="185293"/>
                  </a:lnTo>
                  <a:lnTo>
                    <a:pt x="4745736" y="3048"/>
                  </a:lnTo>
                  <a:close/>
                </a:path>
                <a:path w="6171565" h="239395">
                  <a:moveTo>
                    <a:pt x="3744467" y="3048"/>
                  </a:moveTo>
                  <a:lnTo>
                    <a:pt x="3779392" y="3048"/>
                  </a:lnTo>
                  <a:lnTo>
                    <a:pt x="3779392" y="185293"/>
                  </a:lnTo>
                  <a:lnTo>
                    <a:pt x="3744467" y="185293"/>
                  </a:lnTo>
                  <a:lnTo>
                    <a:pt x="3744467" y="3048"/>
                  </a:lnTo>
                  <a:close/>
                </a:path>
                <a:path w="6171565" h="239395">
                  <a:moveTo>
                    <a:pt x="2715005" y="3048"/>
                  </a:moveTo>
                  <a:lnTo>
                    <a:pt x="2749930" y="3048"/>
                  </a:lnTo>
                  <a:lnTo>
                    <a:pt x="2749930" y="185293"/>
                  </a:lnTo>
                  <a:lnTo>
                    <a:pt x="2717546" y="185293"/>
                  </a:lnTo>
                  <a:lnTo>
                    <a:pt x="2717546" y="165862"/>
                  </a:lnTo>
                  <a:lnTo>
                    <a:pt x="2713281" y="171197"/>
                  </a:lnTo>
                  <a:lnTo>
                    <a:pt x="2683637" y="188214"/>
                  </a:lnTo>
                  <a:lnTo>
                    <a:pt x="2676271" y="188214"/>
                  </a:lnTo>
                  <a:lnTo>
                    <a:pt x="2637282" y="169926"/>
                  </a:lnTo>
                  <a:lnTo>
                    <a:pt x="2622047" y="134296"/>
                  </a:lnTo>
                  <a:lnTo>
                    <a:pt x="2621026" y="118745"/>
                  </a:lnTo>
                  <a:lnTo>
                    <a:pt x="2622022" y="102983"/>
                  </a:lnTo>
                  <a:lnTo>
                    <a:pt x="2636774" y="67818"/>
                  </a:lnTo>
                  <a:lnTo>
                    <a:pt x="2676779" y="50292"/>
                  </a:lnTo>
                  <a:lnTo>
                    <a:pt x="2687448" y="51454"/>
                  </a:lnTo>
                  <a:lnTo>
                    <a:pt x="2697368" y="54927"/>
                  </a:lnTo>
                  <a:lnTo>
                    <a:pt x="2706550" y="60686"/>
                  </a:lnTo>
                  <a:lnTo>
                    <a:pt x="2715005" y="68707"/>
                  </a:lnTo>
                  <a:lnTo>
                    <a:pt x="2715005" y="3048"/>
                  </a:lnTo>
                  <a:close/>
                </a:path>
                <a:path w="6171565" h="239395">
                  <a:moveTo>
                    <a:pt x="2080260" y="3048"/>
                  </a:moveTo>
                  <a:lnTo>
                    <a:pt x="2115185" y="3048"/>
                  </a:lnTo>
                  <a:lnTo>
                    <a:pt x="2115185" y="185293"/>
                  </a:lnTo>
                  <a:lnTo>
                    <a:pt x="2080260" y="185293"/>
                  </a:lnTo>
                  <a:lnTo>
                    <a:pt x="2080260" y="3048"/>
                  </a:lnTo>
                  <a:close/>
                </a:path>
                <a:path w="6171565" h="239395">
                  <a:moveTo>
                    <a:pt x="2010156" y="3048"/>
                  </a:moveTo>
                  <a:lnTo>
                    <a:pt x="2045081" y="3048"/>
                  </a:lnTo>
                  <a:lnTo>
                    <a:pt x="2045081" y="185293"/>
                  </a:lnTo>
                  <a:lnTo>
                    <a:pt x="2010156" y="185293"/>
                  </a:lnTo>
                  <a:lnTo>
                    <a:pt x="2010156" y="3048"/>
                  </a:lnTo>
                  <a:close/>
                </a:path>
                <a:path w="6171565" h="239395">
                  <a:moveTo>
                    <a:pt x="1940052" y="3048"/>
                  </a:moveTo>
                  <a:lnTo>
                    <a:pt x="1974977" y="3048"/>
                  </a:lnTo>
                  <a:lnTo>
                    <a:pt x="1974977" y="35433"/>
                  </a:lnTo>
                  <a:lnTo>
                    <a:pt x="1940052" y="35433"/>
                  </a:lnTo>
                  <a:lnTo>
                    <a:pt x="1940052" y="3048"/>
                  </a:lnTo>
                  <a:close/>
                </a:path>
                <a:path w="6171565" h="239395">
                  <a:moveTo>
                    <a:pt x="1579626" y="3048"/>
                  </a:moveTo>
                  <a:lnTo>
                    <a:pt x="1614551" y="3048"/>
                  </a:lnTo>
                  <a:lnTo>
                    <a:pt x="1614551" y="185293"/>
                  </a:lnTo>
                  <a:lnTo>
                    <a:pt x="1582166" y="185293"/>
                  </a:lnTo>
                  <a:lnTo>
                    <a:pt x="1582166" y="165862"/>
                  </a:lnTo>
                  <a:lnTo>
                    <a:pt x="1577901" y="171197"/>
                  </a:lnTo>
                  <a:lnTo>
                    <a:pt x="1548257" y="188214"/>
                  </a:lnTo>
                  <a:lnTo>
                    <a:pt x="1540891" y="188214"/>
                  </a:lnTo>
                  <a:lnTo>
                    <a:pt x="1501902" y="169926"/>
                  </a:lnTo>
                  <a:lnTo>
                    <a:pt x="1486667" y="134296"/>
                  </a:lnTo>
                  <a:lnTo>
                    <a:pt x="1485645" y="118745"/>
                  </a:lnTo>
                  <a:lnTo>
                    <a:pt x="1486642" y="102983"/>
                  </a:lnTo>
                  <a:lnTo>
                    <a:pt x="1501394" y="67818"/>
                  </a:lnTo>
                  <a:lnTo>
                    <a:pt x="1541399" y="50292"/>
                  </a:lnTo>
                  <a:lnTo>
                    <a:pt x="1552068" y="51454"/>
                  </a:lnTo>
                  <a:lnTo>
                    <a:pt x="1561988" y="54927"/>
                  </a:lnTo>
                  <a:lnTo>
                    <a:pt x="1571170" y="60686"/>
                  </a:lnTo>
                  <a:lnTo>
                    <a:pt x="1579626" y="68707"/>
                  </a:lnTo>
                  <a:lnTo>
                    <a:pt x="1579626" y="3048"/>
                  </a:lnTo>
                  <a:close/>
                </a:path>
                <a:path w="6171565" h="239395">
                  <a:moveTo>
                    <a:pt x="1267968" y="3048"/>
                  </a:moveTo>
                  <a:lnTo>
                    <a:pt x="1302893" y="3048"/>
                  </a:lnTo>
                  <a:lnTo>
                    <a:pt x="1302893" y="35433"/>
                  </a:lnTo>
                  <a:lnTo>
                    <a:pt x="1267968" y="35433"/>
                  </a:lnTo>
                  <a:lnTo>
                    <a:pt x="1267968" y="3048"/>
                  </a:lnTo>
                  <a:close/>
                </a:path>
                <a:path w="6171565" h="239395">
                  <a:moveTo>
                    <a:pt x="784860" y="3048"/>
                  </a:moveTo>
                  <a:lnTo>
                    <a:pt x="819785" y="3048"/>
                  </a:lnTo>
                  <a:lnTo>
                    <a:pt x="819785" y="185293"/>
                  </a:lnTo>
                  <a:lnTo>
                    <a:pt x="784860" y="185293"/>
                  </a:lnTo>
                  <a:lnTo>
                    <a:pt x="784860" y="3048"/>
                  </a:lnTo>
                  <a:close/>
                </a:path>
                <a:path w="6171565" h="239395">
                  <a:moveTo>
                    <a:pt x="403859" y="3048"/>
                  </a:moveTo>
                  <a:lnTo>
                    <a:pt x="438784" y="3048"/>
                  </a:lnTo>
                  <a:lnTo>
                    <a:pt x="438784" y="35433"/>
                  </a:lnTo>
                  <a:lnTo>
                    <a:pt x="403859" y="35433"/>
                  </a:lnTo>
                  <a:lnTo>
                    <a:pt x="403859" y="3048"/>
                  </a:lnTo>
                  <a:close/>
                </a:path>
                <a:path w="6171565" h="239395">
                  <a:moveTo>
                    <a:pt x="70954" y="3048"/>
                  </a:moveTo>
                  <a:lnTo>
                    <a:pt x="109855" y="3048"/>
                  </a:lnTo>
                  <a:lnTo>
                    <a:pt x="182803" y="185293"/>
                  </a:lnTo>
                  <a:lnTo>
                    <a:pt x="142786" y="185293"/>
                  </a:lnTo>
                  <a:lnTo>
                    <a:pt x="126885" y="143891"/>
                  </a:lnTo>
                  <a:lnTo>
                    <a:pt x="54063" y="143891"/>
                  </a:lnTo>
                  <a:lnTo>
                    <a:pt x="39027" y="185293"/>
                  </a:lnTo>
                  <a:lnTo>
                    <a:pt x="0" y="185293"/>
                  </a:lnTo>
                  <a:lnTo>
                    <a:pt x="70954" y="3048"/>
                  </a:lnTo>
                  <a:close/>
                </a:path>
                <a:path w="6171565" h="239395">
                  <a:moveTo>
                    <a:pt x="6142228" y="0"/>
                  </a:moveTo>
                  <a:lnTo>
                    <a:pt x="6149631" y="283"/>
                  </a:lnTo>
                  <a:lnTo>
                    <a:pt x="6156975" y="1127"/>
                  </a:lnTo>
                  <a:lnTo>
                    <a:pt x="6164248" y="2518"/>
                  </a:lnTo>
                  <a:lnTo>
                    <a:pt x="6171438" y="4445"/>
                  </a:lnTo>
                  <a:lnTo>
                    <a:pt x="6166739" y="28829"/>
                  </a:lnTo>
                  <a:lnTo>
                    <a:pt x="6161151" y="27559"/>
                  </a:lnTo>
                  <a:lnTo>
                    <a:pt x="6155817" y="26797"/>
                  </a:lnTo>
                  <a:lnTo>
                    <a:pt x="6150736" y="26797"/>
                  </a:lnTo>
                  <a:lnTo>
                    <a:pt x="6145657" y="26797"/>
                  </a:lnTo>
                  <a:lnTo>
                    <a:pt x="6141974" y="28067"/>
                  </a:lnTo>
                  <a:lnTo>
                    <a:pt x="6139815" y="30353"/>
                  </a:lnTo>
                  <a:lnTo>
                    <a:pt x="6137656" y="32766"/>
                  </a:lnTo>
                  <a:lnTo>
                    <a:pt x="6136513" y="37337"/>
                  </a:lnTo>
                  <a:lnTo>
                    <a:pt x="6136513" y="43942"/>
                  </a:lnTo>
                  <a:lnTo>
                    <a:pt x="6136513" y="53340"/>
                  </a:lnTo>
                  <a:lnTo>
                    <a:pt x="6162675" y="53340"/>
                  </a:lnTo>
                  <a:lnTo>
                    <a:pt x="6162675" y="80772"/>
                  </a:lnTo>
                  <a:lnTo>
                    <a:pt x="6136513" y="80772"/>
                  </a:lnTo>
                  <a:lnTo>
                    <a:pt x="6136513" y="185293"/>
                  </a:lnTo>
                  <a:lnTo>
                    <a:pt x="6101588" y="185293"/>
                  </a:lnTo>
                  <a:lnTo>
                    <a:pt x="6101588" y="80772"/>
                  </a:lnTo>
                  <a:lnTo>
                    <a:pt x="6082157" y="80772"/>
                  </a:lnTo>
                  <a:lnTo>
                    <a:pt x="6082157" y="53340"/>
                  </a:lnTo>
                  <a:lnTo>
                    <a:pt x="6101588" y="53340"/>
                  </a:lnTo>
                  <a:lnTo>
                    <a:pt x="6101588" y="43434"/>
                  </a:lnTo>
                  <a:lnTo>
                    <a:pt x="6101588" y="32258"/>
                  </a:lnTo>
                  <a:lnTo>
                    <a:pt x="6102731" y="24003"/>
                  </a:lnTo>
                  <a:lnTo>
                    <a:pt x="6105144" y="18542"/>
                  </a:lnTo>
                  <a:lnTo>
                    <a:pt x="6107557" y="13081"/>
                  </a:lnTo>
                  <a:lnTo>
                    <a:pt x="6111875" y="8636"/>
                  </a:lnTo>
                  <a:lnTo>
                    <a:pt x="6118225" y="5207"/>
                  </a:lnTo>
                  <a:lnTo>
                    <a:pt x="6124575" y="1778"/>
                  </a:lnTo>
                  <a:lnTo>
                    <a:pt x="6132576" y="0"/>
                  </a:lnTo>
                  <a:lnTo>
                    <a:pt x="614222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2477" y="3722242"/>
              <a:ext cx="1209471" cy="2358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2477" y="3722242"/>
              <a:ext cx="1209675" cy="236220"/>
            </a:xfrm>
            <a:custGeom>
              <a:avLst/>
              <a:gdLst/>
              <a:ahLst/>
              <a:cxnLst/>
              <a:rect l="l" t="t" r="r" b="b"/>
              <a:pathLst>
                <a:path w="1209675" h="236220">
                  <a:moveTo>
                    <a:pt x="1174546" y="147319"/>
                  </a:moveTo>
                  <a:lnTo>
                    <a:pt x="1209471" y="147319"/>
                  </a:lnTo>
                  <a:lnTo>
                    <a:pt x="1209471" y="182244"/>
                  </a:lnTo>
                  <a:lnTo>
                    <a:pt x="1174546" y="182244"/>
                  </a:lnTo>
                  <a:lnTo>
                    <a:pt x="1174546" y="147319"/>
                  </a:lnTo>
                  <a:close/>
                </a:path>
                <a:path w="1209675" h="236220">
                  <a:moveTo>
                    <a:pt x="274472" y="74040"/>
                  </a:moveTo>
                  <a:lnTo>
                    <a:pt x="266852" y="74040"/>
                  </a:lnTo>
                  <a:lnTo>
                    <a:pt x="260553" y="76834"/>
                  </a:lnTo>
                  <a:lnTo>
                    <a:pt x="255574" y="82295"/>
                  </a:lnTo>
                  <a:lnTo>
                    <a:pt x="250609" y="87883"/>
                  </a:lnTo>
                  <a:lnTo>
                    <a:pt x="248170" y="95376"/>
                  </a:lnTo>
                  <a:lnTo>
                    <a:pt x="248246" y="104901"/>
                  </a:lnTo>
                  <a:lnTo>
                    <a:pt x="300443" y="104901"/>
                  </a:lnTo>
                  <a:lnTo>
                    <a:pt x="300189" y="94868"/>
                  </a:lnTo>
                  <a:lnTo>
                    <a:pt x="297586" y="87121"/>
                  </a:lnTo>
                  <a:lnTo>
                    <a:pt x="292608" y="81914"/>
                  </a:lnTo>
                  <a:lnTo>
                    <a:pt x="287642" y="76580"/>
                  </a:lnTo>
                  <a:lnTo>
                    <a:pt x="281597" y="74040"/>
                  </a:lnTo>
                  <a:lnTo>
                    <a:pt x="274472" y="74040"/>
                  </a:lnTo>
                  <a:close/>
                </a:path>
                <a:path w="1209675" h="236220">
                  <a:moveTo>
                    <a:pt x="62636" y="74040"/>
                  </a:moveTo>
                  <a:lnTo>
                    <a:pt x="55016" y="74040"/>
                  </a:lnTo>
                  <a:lnTo>
                    <a:pt x="48717" y="76834"/>
                  </a:lnTo>
                  <a:lnTo>
                    <a:pt x="43738" y="82295"/>
                  </a:lnTo>
                  <a:lnTo>
                    <a:pt x="38773" y="87883"/>
                  </a:lnTo>
                  <a:lnTo>
                    <a:pt x="36334" y="95376"/>
                  </a:lnTo>
                  <a:lnTo>
                    <a:pt x="36410" y="104901"/>
                  </a:lnTo>
                  <a:lnTo>
                    <a:pt x="88607" y="104901"/>
                  </a:lnTo>
                  <a:lnTo>
                    <a:pt x="88353" y="94868"/>
                  </a:lnTo>
                  <a:lnTo>
                    <a:pt x="85750" y="87121"/>
                  </a:lnTo>
                  <a:lnTo>
                    <a:pt x="80772" y="81914"/>
                  </a:lnTo>
                  <a:lnTo>
                    <a:pt x="75806" y="76580"/>
                  </a:lnTo>
                  <a:lnTo>
                    <a:pt x="69761" y="74040"/>
                  </a:lnTo>
                  <a:lnTo>
                    <a:pt x="62636" y="74040"/>
                  </a:lnTo>
                  <a:close/>
                </a:path>
                <a:path w="1209675" h="236220">
                  <a:moveTo>
                    <a:pt x="1039164" y="50291"/>
                  </a:moveTo>
                  <a:lnTo>
                    <a:pt x="1076248" y="50291"/>
                  </a:lnTo>
                  <a:lnTo>
                    <a:pt x="1107871" y="144017"/>
                  </a:lnTo>
                  <a:lnTo>
                    <a:pt x="1138605" y="50291"/>
                  </a:lnTo>
                  <a:lnTo>
                    <a:pt x="1174800" y="50291"/>
                  </a:lnTo>
                  <a:lnTo>
                    <a:pt x="1128191" y="177291"/>
                  </a:lnTo>
                  <a:lnTo>
                    <a:pt x="1119936" y="200278"/>
                  </a:lnTo>
                  <a:lnTo>
                    <a:pt x="1116888" y="208025"/>
                  </a:lnTo>
                  <a:lnTo>
                    <a:pt x="1113967" y="213867"/>
                  </a:lnTo>
                  <a:lnTo>
                    <a:pt x="1111173" y="217931"/>
                  </a:lnTo>
                  <a:lnTo>
                    <a:pt x="1108379" y="221995"/>
                  </a:lnTo>
                  <a:lnTo>
                    <a:pt x="1105204" y="225297"/>
                  </a:lnTo>
                  <a:lnTo>
                    <a:pt x="1101521" y="227837"/>
                  </a:lnTo>
                  <a:lnTo>
                    <a:pt x="1097965" y="230377"/>
                  </a:lnTo>
                  <a:lnTo>
                    <a:pt x="1093520" y="232282"/>
                  </a:lnTo>
                  <a:lnTo>
                    <a:pt x="1088313" y="233679"/>
                  </a:lnTo>
                  <a:lnTo>
                    <a:pt x="1082979" y="235076"/>
                  </a:lnTo>
                  <a:lnTo>
                    <a:pt x="1077010" y="235838"/>
                  </a:lnTo>
                  <a:lnTo>
                    <a:pt x="1070406" y="235838"/>
                  </a:lnTo>
                  <a:lnTo>
                    <a:pt x="1063675" y="235838"/>
                  </a:lnTo>
                  <a:lnTo>
                    <a:pt x="1057198" y="235076"/>
                  </a:lnTo>
                  <a:lnTo>
                    <a:pt x="1050721" y="233679"/>
                  </a:lnTo>
                  <a:lnTo>
                    <a:pt x="1047546" y="206374"/>
                  </a:lnTo>
                  <a:lnTo>
                    <a:pt x="1053007" y="207390"/>
                  </a:lnTo>
                  <a:lnTo>
                    <a:pt x="1057960" y="208025"/>
                  </a:lnTo>
                  <a:lnTo>
                    <a:pt x="1062405" y="208025"/>
                  </a:lnTo>
                  <a:lnTo>
                    <a:pt x="1070533" y="208025"/>
                  </a:lnTo>
                  <a:lnTo>
                    <a:pt x="1076502" y="205612"/>
                  </a:lnTo>
                  <a:lnTo>
                    <a:pt x="1080439" y="200786"/>
                  </a:lnTo>
                  <a:lnTo>
                    <a:pt x="1084249" y="196087"/>
                  </a:lnTo>
                  <a:lnTo>
                    <a:pt x="1087297" y="189991"/>
                  </a:lnTo>
                  <a:lnTo>
                    <a:pt x="1089329" y="182625"/>
                  </a:lnTo>
                  <a:lnTo>
                    <a:pt x="1039164" y="50291"/>
                  </a:lnTo>
                  <a:close/>
                </a:path>
                <a:path w="1209675" h="236220">
                  <a:moveTo>
                    <a:pt x="901750" y="50291"/>
                  </a:moveTo>
                  <a:lnTo>
                    <a:pt x="936675" y="50291"/>
                  </a:lnTo>
                  <a:lnTo>
                    <a:pt x="936675" y="182244"/>
                  </a:lnTo>
                  <a:lnTo>
                    <a:pt x="901750" y="182244"/>
                  </a:lnTo>
                  <a:lnTo>
                    <a:pt x="901750" y="50291"/>
                  </a:lnTo>
                  <a:close/>
                </a:path>
                <a:path w="1209675" h="236220">
                  <a:moveTo>
                    <a:pt x="689914" y="50291"/>
                  </a:moveTo>
                  <a:lnTo>
                    <a:pt x="724839" y="50291"/>
                  </a:lnTo>
                  <a:lnTo>
                    <a:pt x="724839" y="182244"/>
                  </a:lnTo>
                  <a:lnTo>
                    <a:pt x="689914" y="182244"/>
                  </a:lnTo>
                  <a:lnTo>
                    <a:pt x="689914" y="50291"/>
                  </a:lnTo>
                  <a:close/>
                </a:path>
                <a:path w="1209675" h="236220">
                  <a:moveTo>
                    <a:pt x="816279" y="47243"/>
                  </a:moveTo>
                  <a:lnTo>
                    <a:pt x="854633" y="57657"/>
                  </a:lnTo>
                  <a:lnTo>
                    <a:pt x="875080" y="89280"/>
                  </a:lnTo>
                  <a:lnTo>
                    <a:pt x="840663" y="95503"/>
                  </a:lnTo>
                  <a:lnTo>
                    <a:pt x="839520" y="88645"/>
                  </a:lnTo>
                  <a:lnTo>
                    <a:pt x="836853" y="83438"/>
                  </a:lnTo>
                  <a:lnTo>
                    <a:pt x="832789" y="80009"/>
                  </a:lnTo>
                  <a:lnTo>
                    <a:pt x="828598" y="76453"/>
                  </a:lnTo>
                  <a:lnTo>
                    <a:pt x="823391" y="74802"/>
                  </a:lnTo>
                  <a:lnTo>
                    <a:pt x="816787" y="74802"/>
                  </a:lnTo>
                  <a:lnTo>
                    <a:pt x="808151" y="74802"/>
                  </a:lnTo>
                  <a:lnTo>
                    <a:pt x="801166" y="77723"/>
                  </a:lnTo>
                  <a:lnTo>
                    <a:pt x="788212" y="113918"/>
                  </a:lnTo>
                  <a:lnTo>
                    <a:pt x="788710" y="124777"/>
                  </a:lnTo>
                  <a:lnTo>
                    <a:pt x="808405" y="156717"/>
                  </a:lnTo>
                  <a:lnTo>
                    <a:pt x="817295" y="156717"/>
                  </a:lnTo>
                  <a:lnTo>
                    <a:pt x="823899" y="156717"/>
                  </a:lnTo>
                  <a:lnTo>
                    <a:pt x="842568" y="131698"/>
                  </a:lnTo>
                  <a:lnTo>
                    <a:pt x="876858" y="137540"/>
                  </a:lnTo>
                  <a:lnTo>
                    <a:pt x="856284" y="173227"/>
                  </a:lnTo>
                  <a:lnTo>
                    <a:pt x="815644" y="185165"/>
                  </a:lnTo>
                  <a:lnTo>
                    <a:pt x="801904" y="184042"/>
                  </a:lnTo>
                  <a:lnTo>
                    <a:pt x="761969" y="156979"/>
                  </a:lnTo>
                  <a:lnTo>
                    <a:pt x="752271" y="116331"/>
                  </a:lnTo>
                  <a:lnTo>
                    <a:pt x="753363" y="100929"/>
                  </a:lnTo>
                  <a:lnTo>
                    <a:pt x="769543" y="65531"/>
                  </a:lnTo>
                  <a:lnTo>
                    <a:pt x="802351" y="48386"/>
                  </a:lnTo>
                  <a:lnTo>
                    <a:pt x="816279" y="47243"/>
                  </a:lnTo>
                  <a:close/>
                </a:path>
                <a:path w="1209675" h="236220">
                  <a:moveTo>
                    <a:pt x="651814" y="47243"/>
                  </a:moveTo>
                  <a:lnTo>
                    <a:pt x="659815" y="47243"/>
                  </a:lnTo>
                  <a:lnTo>
                    <a:pt x="667435" y="49529"/>
                  </a:lnTo>
                  <a:lnTo>
                    <a:pt x="674801" y="53847"/>
                  </a:lnTo>
                  <a:lnTo>
                    <a:pt x="664006" y="84327"/>
                  </a:lnTo>
                  <a:lnTo>
                    <a:pt x="658164" y="80517"/>
                  </a:lnTo>
                  <a:lnTo>
                    <a:pt x="652703" y="78612"/>
                  </a:lnTo>
                  <a:lnTo>
                    <a:pt x="647623" y="78612"/>
                  </a:lnTo>
                  <a:lnTo>
                    <a:pt x="642797" y="78612"/>
                  </a:lnTo>
                  <a:lnTo>
                    <a:pt x="638606" y="80009"/>
                  </a:lnTo>
                  <a:lnTo>
                    <a:pt x="635177" y="82676"/>
                  </a:lnTo>
                  <a:lnTo>
                    <a:pt x="631748" y="85343"/>
                  </a:lnTo>
                  <a:lnTo>
                    <a:pt x="629081" y="90169"/>
                  </a:lnTo>
                  <a:lnTo>
                    <a:pt x="624255" y="141477"/>
                  </a:lnTo>
                  <a:lnTo>
                    <a:pt x="624255" y="182244"/>
                  </a:lnTo>
                  <a:lnTo>
                    <a:pt x="589330" y="182244"/>
                  </a:lnTo>
                  <a:lnTo>
                    <a:pt x="589330" y="50291"/>
                  </a:lnTo>
                  <a:lnTo>
                    <a:pt x="621715" y="50291"/>
                  </a:lnTo>
                  <a:lnTo>
                    <a:pt x="621715" y="69087"/>
                  </a:lnTo>
                  <a:lnTo>
                    <a:pt x="627303" y="60197"/>
                  </a:lnTo>
                  <a:lnTo>
                    <a:pt x="632383" y="54355"/>
                  </a:lnTo>
                  <a:lnTo>
                    <a:pt x="636701" y="51561"/>
                  </a:lnTo>
                  <a:lnTo>
                    <a:pt x="641146" y="48640"/>
                  </a:lnTo>
                  <a:lnTo>
                    <a:pt x="646226" y="47243"/>
                  </a:lnTo>
                  <a:lnTo>
                    <a:pt x="651814" y="47243"/>
                  </a:lnTo>
                  <a:close/>
                </a:path>
                <a:path w="1209675" h="236220">
                  <a:moveTo>
                    <a:pt x="420039" y="47243"/>
                  </a:moveTo>
                  <a:lnTo>
                    <a:pt x="458393" y="57657"/>
                  </a:lnTo>
                  <a:lnTo>
                    <a:pt x="478840" y="89280"/>
                  </a:lnTo>
                  <a:lnTo>
                    <a:pt x="444423" y="95503"/>
                  </a:lnTo>
                  <a:lnTo>
                    <a:pt x="443280" y="88645"/>
                  </a:lnTo>
                  <a:lnTo>
                    <a:pt x="440613" y="83438"/>
                  </a:lnTo>
                  <a:lnTo>
                    <a:pt x="436549" y="80009"/>
                  </a:lnTo>
                  <a:lnTo>
                    <a:pt x="432358" y="76453"/>
                  </a:lnTo>
                  <a:lnTo>
                    <a:pt x="427151" y="74802"/>
                  </a:lnTo>
                  <a:lnTo>
                    <a:pt x="420547" y="74802"/>
                  </a:lnTo>
                  <a:lnTo>
                    <a:pt x="411911" y="74802"/>
                  </a:lnTo>
                  <a:lnTo>
                    <a:pt x="404926" y="77723"/>
                  </a:lnTo>
                  <a:lnTo>
                    <a:pt x="391972" y="113918"/>
                  </a:lnTo>
                  <a:lnTo>
                    <a:pt x="392470" y="124777"/>
                  </a:lnTo>
                  <a:lnTo>
                    <a:pt x="412165" y="156717"/>
                  </a:lnTo>
                  <a:lnTo>
                    <a:pt x="421055" y="156717"/>
                  </a:lnTo>
                  <a:lnTo>
                    <a:pt x="427659" y="156717"/>
                  </a:lnTo>
                  <a:lnTo>
                    <a:pt x="446328" y="131698"/>
                  </a:lnTo>
                  <a:lnTo>
                    <a:pt x="480618" y="137540"/>
                  </a:lnTo>
                  <a:lnTo>
                    <a:pt x="460044" y="173227"/>
                  </a:lnTo>
                  <a:lnTo>
                    <a:pt x="419404" y="185165"/>
                  </a:lnTo>
                  <a:lnTo>
                    <a:pt x="405664" y="184042"/>
                  </a:lnTo>
                  <a:lnTo>
                    <a:pt x="365729" y="156979"/>
                  </a:lnTo>
                  <a:lnTo>
                    <a:pt x="356031" y="116331"/>
                  </a:lnTo>
                  <a:lnTo>
                    <a:pt x="357123" y="100929"/>
                  </a:lnTo>
                  <a:lnTo>
                    <a:pt x="373303" y="65531"/>
                  </a:lnTo>
                  <a:lnTo>
                    <a:pt x="406111" y="48386"/>
                  </a:lnTo>
                  <a:lnTo>
                    <a:pt x="420039" y="47243"/>
                  </a:lnTo>
                  <a:close/>
                </a:path>
                <a:path w="1209675" h="236220">
                  <a:moveTo>
                    <a:pt x="272351" y="47243"/>
                  </a:moveTo>
                  <a:lnTo>
                    <a:pt x="309541" y="58173"/>
                  </a:lnTo>
                  <a:lnTo>
                    <a:pt x="331417" y="91376"/>
                  </a:lnTo>
                  <a:lnTo>
                    <a:pt x="335114" y="126364"/>
                  </a:lnTo>
                  <a:lnTo>
                    <a:pt x="247624" y="126364"/>
                  </a:lnTo>
                  <a:lnTo>
                    <a:pt x="248296" y="133671"/>
                  </a:lnTo>
                  <a:lnTo>
                    <a:pt x="268173" y="159130"/>
                  </a:lnTo>
                  <a:lnTo>
                    <a:pt x="276212" y="159130"/>
                  </a:lnTo>
                  <a:lnTo>
                    <a:pt x="281673" y="159130"/>
                  </a:lnTo>
                  <a:lnTo>
                    <a:pt x="298450" y="140207"/>
                  </a:lnTo>
                  <a:lnTo>
                    <a:pt x="333248" y="146049"/>
                  </a:lnTo>
                  <a:lnTo>
                    <a:pt x="304370" y="179593"/>
                  </a:lnTo>
                  <a:lnTo>
                    <a:pt x="275831" y="185165"/>
                  </a:lnTo>
                  <a:lnTo>
                    <a:pt x="259738" y="183761"/>
                  </a:lnTo>
                  <a:lnTo>
                    <a:pt x="224878" y="162686"/>
                  </a:lnTo>
                  <a:lnTo>
                    <a:pt x="211836" y="117220"/>
                  </a:lnTo>
                  <a:lnTo>
                    <a:pt x="212907" y="101721"/>
                  </a:lnTo>
                  <a:lnTo>
                    <a:pt x="228981" y="65912"/>
                  </a:lnTo>
                  <a:lnTo>
                    <a:pt x="259811" y="48410"/>
                  </a:lnTo>
                  <a:lnTo>
                    <a:pt x="272351" y="47243"/>
                  </a:lnTo>
                  <a:close/>
                </a:path>
                <a:path w="1209675" h="236220">
                  <a:moveTo>
                    <a:pt x="60515" y="47243"/>
                  </a:moveTo>
                  <a:lnTo>
                    <a:pt x="97705" y="58173"/>
                  </a:lnTo>
                  <a:lnTo>
                    <a:pt x="119581" y="91376"/>
                  </a:lnTo>
                  <a:lnTo>
                    <a:pt x="123278" y="126364"/>
                  </a:lnTo>
                  <a:lnTo>
                    <a:pt x="35788" y="126364"/>
                  </a:lnTo>
                  <a:lnTo>
                    <a:pt x="36460" y="133671"/>
                  </a:lnTo>
                  <a:lnTo>
                    <a:pt x="56337" y="159130"/>
                  </a:lnTo>
                  <a:lnTo>
                    <a:pt x="64376" y="159130"/>
                  </a:lnTo>
                  <a:lnTo>
                    <a:pt x="69837" y="159130"/>
                  </a:lnTo>
                  <a:lnTo>
                    <a:pt x="86614" y="140207"/>
                  </a:lnTo>
                  <a:lnTo>
                    <a:pt x="121412" y="146049"/>
                  </a:lnTo>
                  <a:lnTo>
                    <a:pt x="92534" y="179593"/>
                  </a:lnTo>
                  <a:lnTo>
                    <a:pt x="63995" y="185165"/>
                  </a:lnTo>
                  <a:lnTo>
                    <a:pt x="47902" y="183761"/>
                  </a:lnTo>
                  <a:lnTo>
                    <a:pt x="13042" y="162686"/>
                  </a:lnTo>
                  <a:lnTo>
                    <a:pt x="0" y="117220"/>
                  </a:lnTo>
                  <a:lnTo>
                    <a:pt x="1071" y="101721"/>
                  </a:lnTo>
                  <a:lnTo>
                    <a:pt x="17145" y="65912"/>
                  </a:lnTo>
                  <a:lnTo>
                    <a:pt x="47975" y="48410"/>
                  </a:lnTo>
                  <a:lnTo>
                    <a:pt x="60515" y="47243"/>
                  </a:lnTo>
                  <a:close/>
                </a:path>
                <a:path w="1209675" h="236220">
                  <a:moveTo>
                    <a:pt x="1008557" y="3682"/>
                  </a:moveTo>
                  <a:lnTo>
                    <a:pt x="1008557" y="50291"/>
                  </a:lnTo>
                  <a:lnTo>
                    <a:pt x="1032306" y="50291"/>
                  </a:lnTo>
                  <a:lnTo>
                    <a:pt x="1032306" y="78104"/>
                  </a:lnTo>
                  <a:lnTo>
                    <a:pt x="1008557" y="78104"/>
                  </a:lnTo>
                  <a:lnTo>
                    <a:pt x="1008557" y="131317"/>
                  </a:lnTo>
                  <a:lnTo>
                    <a:pt x="1008557" y="142112"/>
                  </a:lnTo>
                  <a:lnTo>
                    <a:pt x="1008684" y="148335"/>
                  </a:lnTo>
                  <a:lnTo>
                    <a:pt x="1009192" y="150113"/>
                  </a:lnTo>
                  <a:lnTo>
                    <a:pt x="1009573" y="151891"/>
                  </a:lnTo>
                  <a:lnTo>
                    <a:pt x="1010716" y="153415"/>
                  </a:lnTo>
                  <a:lnTo>
                    <a:pt x="1012240" y="154558"/>
                  </a:lnTo>
                  <a:lnTo>
                    <a:pt x="1013891" y="155701"/>
                  </a:lnTo>
                  <a:lnTo>
                    <a:pt x="1015923" y="156209"/>
                  </a:lnTo>
                  <a:lnTo>
                    <a:pt x="1018209" y="156209"/>
                  </a:lnTo>
                  <a:lnTo>
                    <a:pt x="1021384" y="156209"/>
                  </a:lnTo>
                  <a:lnTo>
                    <a:pt x="1026083" y="155193"/>
                  </a:lnTo>
                  <a:lnTo>
                    <a:pt x="1032179" y="152907"/>
                  </a:lnTo>
                  <a:lnTo>
                    <a:pt x="1035227" y="179958"/>
                  </a:lnTo>
                  <a:lnTo>
                    <a:pt x="1028939" y="182272"/>
                  </a:lnTo>
                  <a:lnTo>
                    <a:pt x="1022257" y="183895"/>
                  </a:lnTo>
                  <a:lnTo>
                    <a:pt x="1015171" y="184852"/>
                  </a:lnTo>
                  <a:lnTo>
                    <a:pt x="1007668" y="185165"/>
                  </a:lnTo>
                  <a:lnTo>
                    <a:pt x="1001318" y="185165"/>
                  </a:lnTo>
                  <a:lnTo>
                    <a:pt x="979474" y="173862"/>
                  </a:lnTo>
                  <a:lnTo>
                    <a:pt x="977061" y="170560"/>
                  </a:lnTo>
                  <a:lnTo>
                    <a:pt x="975537" y="165988"/>
                  </a:lnTo>
                  <a:lnTo>
                    <a:pt x="974521" y="160273"/>
                  </a:lnTo>
                  <a:lnTo>
                    <a:pt x="973759" y="156209"/>
                  </a:lnTo>
                  <a:lnTo>
                    <a:pt x="973505" y="147954"/>
                  </a:lnTo>
                  <a:lnTo>
                    <a:pt x="973505" y="135635"/>
                  </a:lnTo>
                  <a:lnTo>
                    <a:pt x="973505" y="78104"/>
                  </a:lnTo>
                  <a:lnTo>
                    <a:pt x="957376" y="78104"/>
                  </a:lnTo>
                  <a:lnTo>
                    <a:pt x="957376" y="50291"/>
                  </a:lnTo>
                  <a:lnTo>
                    <a:pt x="973505" y="50291"/>
                  </a:lnTo>
                  <a:lnTo>
                    <a:pt x="973505" y="24002"/>
                  </a:lnTo>
                  <a:lnTo>
                    <a:pt x="1008557" y="3682"/>
                  </a:lnTo>
                  <a:close/>
                </a:path>
                <a:path w="1209675" h="236220">
                  <a:moveTo>
                    <a:pt x="542213" y="3682"/>
                  </a:moveTo>
                  <a:lnTo>
                    <a:pt x="542213" y="50291"/>
                  </a:lnTo>
                  <a:lnTo>
                    <a:pt x="565962" y="50291"/>
                  </a:lnTo>
                  <a:lnTo>
                    <a:pt x="565962" y="78104"/>
                  </a:lnTo>
                  <a:lnTo>
                    <a:pt x="542213" y="78104"/>
                  </a:lnTo>
                  <a:lnTo>
                    <a:pt x="542213" y="131317"/>
                  </a:lnTo>
                  <a:lnTo>
                    <a:pt x="542213" y="142112"/>
                  </a:lnTo>
                  <a:lnTo>
                    <a:pt x="542340" y="148335"/>
                  </a:lnTo>
                  <a:lnTo>
                    <a:pt x="542848" y="150113"/>
                  </a:lnTo>
                  <a:lnTo>
                    <a:pt x="543229" y="151891"/>
                  </a:lnTo>
                  <a:lnTo>
                    <a:pt x="544372" y="153415"/>
                  </a:lnTo>
                  <a:lnTo>
                    <a:pt x="545896" y="154558"/>
                  </a:lnTo>
                  <a:lnTo>
                    <a:pt x="547547" y="155701"/>
                  </a:lnTo>
                  <a:lnTo>
                    <a:pt x="549579" y="156209"/>
                  </a:lnTo>
                  <a:lnTo>
                    <a:pt x="551865" y="156209"/>
                  </a:lnTo>
                  <a:lnTo>
                    <a:pt x="555040" y="156209"/>
                  </a:lnTo>
                  <a:lnTo>
                    <a:pt x="559739" y="155193"/>
                  </a:lnTo>
                  <a:lnTo>
                    <a:pt x="565835" y="152907"/>
                  </a:lnTo>
                  <a:lnTo>
                    <a:pt x="568883" y="179958"/>
                  </a:lnTo>
                  <a:lnTo>
                    <a:pt x="562595" y="182272"/>
                  </a:lnTo>
                  <a:lnTo>
                    <a:pt x="555913" y="183895"/>
                  </a:lnTo>
                  <a:lnTo>
                    <a:pt x="548827" y="184852"/>
                  </a:lnTo>
                  <a:lnTo>
                    <a:pt x="541324" y="185165"/>
                  </a:lnTo>
                  <a:lnTo>
                    <a:pt x="534974" y="185165"/>
                  </a:lnTo>
                  <a:lnTo>
                    <a:pt x="513130" y="173862"/>
                  </a:lnTo>
                  <a:lnTo>
                    <a:pt x="510717" y="170560"/>
                  </a:lnTo>
                  <a:lnTo>
                    <a:pt x="509193" y="165988"/>
                  </a:lnTo>
                  <a:lnTo>
                    <a:pt x="508177" y="160273"/>
                  </a:lnTo>
                  <a:lnTo>
                    <a:pt x="507415" y="156209"/>
                  </a:lnTo>
                  <a:lnTo>
                    <a:pt x="507161" y="147954"/>
                  </a:lnTo>
                  <a:lnTo>
                    <a:pt x="507161" y="135635"/>
                  </a:lnTo>
                  <a:lnTo>
                    <a:pt x="507161" y="78104"/>
                  </a:lnTo>
                  <a:lnTo>
                    <a:pt x="491032" y="78104"/>
                  </a:lnTo>
                  <a:lnTo>
                    <a:pt x="491032" y="50291"/>
                  </a:lnTo>
                  <a:lnTo>
                    <a:pt x="507161" y="50291"/>
                  </a:lnTo>
                  <a:lnTo>
                    <a:pt x="507161" y="24002"/>
                  </a:lnTo>
                  <a:lnTo>
                    <a:pt x="542213" y="3682"/>
                  </a:lnTo>
                  <a:close/>
                </a:path>
                <a:path w="1209675" h="236220">
                  <a:moveTo>
                    <a:pt x="901750" y="0"/>
                  </a:moveTo>
                  <a:lnTo>
                    <a:pt x="936675" y="0"/>
                  </a:lnTo>
                  <a:lnTo>
                    <a:pt x="936675" y="32384"/>
                  </a:lnTo>
                  <a:lnTo>
                    <a:pt x="901750" y="32384"/>
                  </a:lnTo>
                  <a:lnTo>
                    <a:pt x="901750" y="0"/>
                  </a:lnTo>
                  <a:close/>
                </a:path>
                <a:path w="1209675" h="236220">
                  <a:moveTo>
                    <a:pt x="689914" y="0"/>
                  </a:moveTo>
                  <a:lnTo>
                    <a:pt x="724839" y="0"/>
                  </a:lnTo>
                  <a:lnTo>
                    <a:pt x="724839" y="32384"/>
                  </a:lnTo>
                  <a:lnTo>
                    <a:pt x="689914" y="32384"/>
                  </a:lnTo>
                  <a:lnTo>
                    <a:pt x="689914" y="0"/>
                  </a:lnTo>
                  <a:close/>
                </a:path>
                <a:path w="1209675" h="236220">
                  <a:moveTo>
                    <a:pt x="151917" y="0"/>
                  </a:moveTo>
                  <a:lnTo>
                    <a:pt x="186842" y="0"/>
                  </a:lnTo>
                  <a:lnTo>
                    <a:pt x="186842" y="182244"/>
                  </a:lnTo>
                  <a:lnTo>
                    <a:pt x="151917" y="182244"/>
                  </a:lnTo>
                  <a:lnTo>
                    <a:pt x="1519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643293" y="4241927"/>
            <a:ext cx="116332" cy="1164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08240" y="4197730"/>
            <a:ext cx="6482715" cy="694690"/>
            <a:chOff x="908240" y="4197730"/>
            <a:chExt cx="6482715" cy="694690"/>
          </a:xfrm>
        </p:grpSpPr>
        <p:sp>
          <p:nvSpPr>
            <p:cNvPr id="46" name="object 46"/>
            <p:cNvSpPr/>
            <p:nvPr/>
          </p:nvSpPr>
          <p:spPr>
            <a:xfrm>
              <a:off x="932662" y="4206874"/>
              <a:ext cx="6448704" cy="23888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2662" y="4206874"/>
              <a:ext cx="6449060" cy="239395"/>
            </a:xfrm>
            <a:custGeom>
              <a:avLst/>
              <a:gdLst/>
              <a:ahLst/>
              <a:cxnLst/>
              <a:rect l="l" t="t" r="r" b="b"/>
              <a:pathLst>
                <a:path w="6449059" h="239395">
                  <a:moveTo>
                    <a:pt x="5129428" y="121919"/>
                  </a:moveTo>
                  <a:lnTo>
                    <a:pt x="5124983" y="123443"/>
                  </a:lnTo>
                  <a:lnTo>
                    <a:pt x="5117871" y="125222"/>
                  </a:lnTo>
                  <a:lnTo>
                    <a:pt x="5108219" y="127254"/>
                  </a:lnTo>
                  <a:lnTo>
                    <a:pt x="5098567" y="129286"/>
                  </a:lnTo>
                  <a:lnTo>
                    <a:pt x="5092217" y="131318"/>
                  </a:lnTo>
                  <a:lnTo>
                    <a:pt x="5089169" y="133350"/>
                  </a:lnTo>
                  <a:lnTo>
                    <a:pt x="5084597" y="136525"/>
                  </a:lnTo>
                  <a:lnTo>
                    <a:pt x="5082311" y="140716"/>
                  </a:lnTo>
                  <a:lnTo>
                    <a:pt x="5082311" y="145669"/>
                  </a:lnTo>
                  <a:lnTo>
                    <a:pt x="5082311" y="150494"/>
                  </a:lnTo>
                  <a:lnTo>
                    <a:pt x="5084216" y="154812"/>
                  </a:lnTo>
                  <a:lnTo>
                    <a:pt x="5087772" y="158369"/>
                  </a:lnTo>
                  <a:lnTo>
                    <a:pt x="5091455" y="161925"/>
                  </a:lnTo>
                  <a:lnTo>
                    <a:pt x="5096154" y="163702"/>
                  </a:lnTo>
                  <a:lnTo>
                    <a:pt x="5101742" y="163702"/>
                  </a:lnTo>
                  <a:lnTo>
                    <a:pt x="5108092" y="163702"/>
                  </a:lnTo>
                  <a:lnTo>
                    <a:pt x="5128031" y="145923"/>
                  </a:lnTo>
                  <a:lnTo>
                    <a:pt x="5129047" y="142875"/>
                  </a:lnTo>
                  <a:lnTo>
                    <a:pt x="5129428" y="137287"/>
                  </a:lnTo>
                  <a:lnTo>
                    <a:pt x="5129428" y="128905"/>
                  </a:lnTo>
                  <a:lnTo>
                    <a:pt x="5129428" y="121919"/>
                  </a:lnTo>
                  <a:close/>
                </a:path>
                <a:path w="6449059" h="239395">
                  <a:moveTo>
                    <a:pt x="4919116" y="121919"/>
                  </a:moveTo>
                  <a:lnTo>
                    <a:pt x="4914671" y="123443"/>
                  </a:lnTo>
                  <a:lnTo>
                    <a:pt x="4907559" y="125222"/>
                  </a:lnTo>
                  <a:lnTo>
                    <a:pt x="4897907" y="127254"/>
                  </a:lnTo>
                  <a:lnTo>
                    <a:pt x="4888255" y="129286"/>
                  </a:lnTo>
                  <a:lnTo>
                    <a:pt x="4881905" y="131318"/>
                  </a:lnTo>
                  <a:lnTo>
                    <a:pt x="4878857" y="133350"/>
                  </a:lnTo>
                  <a:lnTo>
                    <a:pt x="4874285" y="136525"/>
                  </a:lnTo>
                  <a:lnTo>
                    <a:pt x="4871999" y="140716"/>
                  </a:lnTo>
                  <a:lnTo>
                    <a:pt x="4871999" y="145669"/>
                  </a:lnTo>
                  <a:lnTo>
                    <a:pt x="4871999" y="150494"/>
                  </a:lnTo>
                  <a:lnTo>
                    <a:pt x="4873904" y="154812"/>
                  </a:lnTo>
                  <a:lnTo>
                    <a:pt x="4877460" y="158369"/>
                  </a:lnTo>
                  <a:lnTo>
                    <a:pt x="4881143" y="161925"/>
                  </a:lnTo>
                  <a:lnTo>
                    <a:pt x="4885842" y="163702"/>
                  </a:lnTo>
                  <a:lnTo>
                    <a:pt x="4891430" y="163702"/>
                  </a:lnTo>
                  <a:lnTo>
                    <a:pt x="4897780" y="163702"/>
                  </a:lnTo>
                  <a:lnTo>
                    <a:pt x="4917719" y="145923"/>
                  </a:lnTo>
                  <a:lnTo>
                    <a:pt x="4918735" y="142875"/>
                  </a:lnTo>
                  <a:lnTo>
                    <a:pt x="4919116" y="137287"/>
                  </a:lnTo>
                  <a:lnTo>
                    <a:pt x="4919116" y="128905"/>
                  </a:lnTo>
                  <a:lnTo>
                    <a:pt x="4919116" y="121919"/>
                  </a:lnTo>
                  <a:close/>
                </a:path>
                <a:path w="6449059" h="239395">
                  <a:moveTo>
                    <a:pt x="4536592" y="121919"/>
                  </a:moveTo>
                  <a:lnTo>
                    <a:pt x="4532147" y="123443"/>
                  </a:lnTo>
                  <a:lnTo>
                    <a:pt x="4525035" y="125222"/>
                  </a:lnTo>
                  <a:lnTo>
                    <a:pt x="4515383" y="127254"/>
                  </a:lnTo>
                  <a:lnTo>
                    <a:pt x="4505731" y="129286"/>
                  </a:lnTo>
                  <a:lnTo>
                    <a:pt x="4499381" y="131318"/>
                  </a:lnTo>
                  <a:lnTo>
                    <a:pt x="4496333" y="133350"/>
                  </a:lnTo>
                  <a:lnTo>
                    <a:pt x="4491761" y="136525"/>
                  </a:lnTo>
                  <a:lnTo>
                    <a:pt x="4489475" y="140716"/>
                  </a:lnTo>
                  <a:lnTo>
                    <a:pt x="4489475" y="145669"/>
                  </a:lnTo>
                  <a:lnTo>
                    <a:pt x="4489475" y="150494"/>
                  </a:lnTo>
                  <a:lnTo>
                    <a:pt x="4491380" y="154812"/>
                  </a:lnTo>
                  <a:lnTo>
                    <a:pt x="4494936" y="158369"/>
                  </a:lnTo>
                  <a:lnTo>
                    <a:pt x="4498619" y="161925"/>
                  </a:lnTo>
                  <a:lnTo>
                    <a:pt x="4503318" y="163702"/>
                  </a:lnTo>
                  <a:lnTo>
                    <a:pt x="4508906" y="163702"/>
                  </a:lnTo>
                  <a:lnTo>
                    <a:pt x="4515256" y="163702"/>
                  </a:lnTo>
                  <a:lnTo>
                    <a:pt x="4535195" y="145923"/>
                  </a:lnTo>
                  <a:lnTo>
                    <a:pt x="4536211" y="142875"/>
                  </a:lnTo>
                  <a:lnTo>
                    <a:pt x="4536592" y="137287"/>
                  </a:lnTo>
                  <a:lnTo>
                    <a:pt x="4536592" y="128905"/>
                  </a:lnTo>
                  <a:lnTo>
                    <a:pt x="4536592" y="121919"/>
                  </a:lnTo>
                  <a:close/>
                </a:path>
                <a:path w="6449059" h="239395">
                  <a:moveTo>
                    <a:pt x="3930040" y="121919"/>
                  </a:moveTo>
                  <a:lnTo>
                    <a:pt x="3925595" y="123443"/>
                  </a:lnTo>
                  <a:lnTo>
                    <a:pt x="3918483" y="125222"/>
                  </a:lnTo>
                  <a:lnTo>
                    <a:pt x="3908831" y="127254"/>
                  </a:lnTo>
                  <a:lnTo>
                    <a:pt x="3899179" y="129286"/>
                  </a:lnTo>
                  <a:lnTo>
                    <a:pt x="3892829" y="131318"/>
                  </a:lnTo>
                  <a:lnTo>
                    <a:pt x="3889781" y="133350"/>
                  </a:lnTo>
                  <a:lnTo>
                    <a:pt x="3885209" y="136525"/>
                  </a:lnTo>
                  <a:lnTo>
                    <a:pt x="3882923" y="140716"/>
                  </a:lnTo>
                  <a:lnTo>
                    <a:pt x="3882923" y="145669"/>
                  </a:lnTo>
                  <a:lnTo>
                    <a:pt x="3882923" y="150494"/>
                  </a:lnTo>
                  <a:lnTo>
                    <a:pt x="3884828" y="154812"/>
                  </a:lnTo>
                  <a:lnTo>
                    <a:pt x="3888384" y="158369"/>
                  </a:lnTo>
                  <a:lnTo>
                    <a:pt x="3892067" y="161925"/>
                  </a:lnTo>
                  <a:lnTo>
                    <a:pt x="3896766" y="163702"/>
                  </a:lnTo>
                  <a:lnTo>
                    <a:pt x="3902354" y="163702"/>
                  </a:lnTo>
                  <a:lnTo>
                    <a:pt x="3908704" y="163702"/>
                  </a:lnTo>
                  <a:lnTo>
                    <a:pt x="3928643" y="145923"/>
                  </a:lnTo>
                  <a:lnTo>
                    <a:pt x="3929659" y="142875"/>
                  </a:lnTo>
                  <a:lnTo>
                    <a:pt x="3930040" y="137287"/>
                  </a:lnTo>
                  <a:lnTo>
                    <a:pt x="3930040" y="128905"/>
                  </a:lnTo>
                  <a:lnTo>
                    <a:pt x="3930040" y="121919"/>
                  </a:lnTo>
                  <a:close/>
                </a:path>
                <a:path w="6449059" h="239395">
                  <a:moveTo>
                    <a:pt x="3649624" y="121919"/>
                  </a:moveTo>
                  <a:lnTo>
                    <a:pt x="3645179" y="123443"/>
                  </a:lnTo>
                  <a:lnTo>
                    <a:pt x="3638067" y="125222"/>
                  </a:lnTo>
                  <a:lnTo>
                    <a:pt x="3628415" y="127254"/>
                  </a:lnTo>
                  <a:lnTo>
                    <a:pt x="3618763" y="129286"/>
                  </a:lnTo>
                  <a:lnTo>
                    <a:pt x="3612413" y="131318"/>
                  </a:lnTo>
                  <a:lnTo>
                    <a:pt x="3609365" y="133350"/>
                  </a:lnTo>
                  <a:lnTo>
                    <a:pt x="3604793" y="136525"/>
                  </a:lnTo>
                  <a:lnTo>
                    <a:pt x="3602507" y="140716"/>
                  </a:lnTo>
                  <a:lnTo>
                    <a:pt x="3602507" y="145669"/>
                  </a:lnTo>
                  <a:lnTo>
                    <a:pt x="3602507" y="150494"/>
                  </a:lnTo>
                  <a:lnTo>
                    <a:pt x="3604412" y="154812"/>
                  </a:lnTo>
                  <a:lnTo>
                    <a:pt x="3607968" y="158369"/>
                  </a:lnTo>
                  <a:lnTo>
                    <a:pt x="3611651" y="161925"/>
                  </a:lnTo>
                  <a:lnTo>
                    <a:pt x="3616350" y="163702"/>
                  </a:lnTo>
                  <a:lnTo>
                    <a:pt x="3621938" y="163702"/>
                  </a:lnTo>
                  <a:lnTo>
                    <a:pt x="3628288" y="163702"/>
                  </a:lnTo>
                  <a:lnTo>
                    <a:pt x="3648227" y="145923"/>
                  </a:lnTo>
                  <a:lnTo>
                    <a:pt x="3649243" y="142875"/>
                  </a:lnTo>
                  <a:lnTo>
                    <a:pt x="3649624" y="137287"/>
                  </a:lnTo>
                  <a:lnTo>
                    <a:pt x="3649624" y="128905"/>
                  </a:lnTo>
                  <a:lnTo>
                    <a:pt x="3649624" y="121919"/>
                  </a:lnTo>
                  <a:close/>
                </a:path>
                <a:path w="6449059" h="239395">
                  <a:moveTo>
                    <a:pt x="142938" y="121919"/>
                  </a:moveTo>
                  <a:lnTo>
                    <a:pt x="138455" y="123443"/>
                  </a:lnTo>
                  <a:lnTo>
                    <a:pt x="131381" y="125222"/>
                  </a:lnTo>
                  <a:lnTo>
                    <a:pt x="121678" y="127254"/>
                  </a:lnTo>
                  <a:lnTo>
                    <a:pt x="111988" y="129286"/>
                  </a:lnTo>
                  <a:lnTo>
                    <a:pt x="105651" y="131318"/>
                  </a:lnTo>
                  <a:lnTo>
                    <a:pt x="102666" y="133350"/>
                  </a:lnTo>
                  <a:lnTo>
                    <a:pt x="98107" y="136525"/>
                  </a:lnTo>
                  <a:lnTo>
                    <a:pt x="95834" y="140716"/>
                  </a:lnTo>
                  <a:lnTo>
                    <a:pt x="95834" y="145669"/>
                  </a:lnTo>
                  <a:lnTo>
                    <a:pt x="95834" y="150494"/>
                  </a:lnTo>
                  <a:lnTo>
                    <a:pt x="97650" y="154812"/>
                  </a:lnTo>
                  <a:lnTo>
                    <a:pt x="101295" y="158369"/>
                  </a:lnTo>
                  <a:lnTo>
                    <a:pt x="104952" y="161925"/>
                  </a:lnTo>
                  <a:lnTo>
                    <a:pt x="109588" y="163702"/>
                  </a:lnTo>
                  <a:lnTo>
                    <a:pt x="115214" y="163702"/>
                  </a:lnTo>
                  <a:lnTo>
                    <a:pt x="121513" y="163702"/>
                  </a:lnTo>
                  <a:lnTo>
                    <a:pt x="141566" y="145923"/>
                  </a:lnTo>
                  <a:lnTo>
                    <a:pt x="142481" y="142875"/>
                  </a:lnTo>
                  <a:lnTo>
                    <a:pt x="142938" y="137287"/>
                  </a:lnTo>
                  <a:lnTo>
                    <a:pt x="142938" y="128905"/>
                  </a:lnTo>
                  <a:lnTo>
                    <a:pt x="142938" y="121919"/>
                  </a:lnTo>
                  <a:close/>
                </a:path>
                <a:path w="6449059" h="239395">
                  <a:moveTo>
                    <a:pt x="5709437" y="78739"/>
                  </a:moveTo>
                  <a:lnTo>
                    <a:pt x="5700420" y="78739"/>
                  </a:lnTo>
                  <a:lnTo>
                    <a:pt x="5692673" y="82295"/>
                  </a:lnTo>
                  <a:lnTo>
                    <a:pt x="5677179" y="119252"/>
                  </a:lnTo>
                  <a:lnTo>
                    <a:pt x="5677770" y="128492"/>
                  </a:lnTo>
                  <a:lnTo>
                    <a:pt x="5700420" y="159766"/>
                  </a:lnTo>
                  <a:lnTo>
                    <a:pt x="5709437" y="159766"/>
                  </a:lnTo>
                  <a:lnTo>
                    <a:pt x="5718581" y="159766"/>
                  </a:lnTo>
                  <a:lnTo>
                    <a:pt x="5741121" y="128385"/>
                  </a:lnTo>
                  <a:lnTo>
                    <a:pt x="5741695" y="118999"/>
                  </a:lnTo>
                  <a:lnTo>
                    <a:pt x="5741121" y="109908"/>
                  </a:lnTo>
                  <a:lnTo>
                    <a:pt x="5718581" y="78739"/>
                  </a:lnTo>
                  <a:lnTo>
                    <a:pt x="5709437" y="78739"/>
                  </a:lnTo>
                  <a:close/>
                </a:path>
                <a:path w="6449059" h="239395">
                  <a:moveTo>
                    <a:pt x="1737893" y="78739"/>
                  </a:moveTo>
                  <a:lnTo>
                    <a:pt x="1728876" y="78739"/>
                  </a:lnTo>
                  <a:lnTo>
                    <a:pt x="1721129" y="82295"/>
                  </a:lnTo>
                  <a:lnTo>
                    <a:pt x="1705635" y="119252"/>
                  </a:lnTo>
                  <a:lnTo>
                    <a:pt x="1706226" y="128492"/>
                  </a:lnTo>
                  <a:lnTo>
                    <a:pt x="1728876" y="159766"/>
                  </a:lnTo>
                  <a:lnTo>
                    <a:pt x="1737893" y="159766"/>
                  </a:lnTo>
                  <a:lnTo>
                    <a:pt x="1747037" y="159766"/>
                  </a:lnTo>
                  <a:lnTo>
                    <a:pt x="1769577" y="128385"/>
                  </a:lnTo>
                  <a:lnTo>
                    <a:pt x="1770151" y="118999"/>
                  </a:lnTo>
                  <a:lnTo>
                    <a:pt x="1769577" y="109908"/>
                  </a:lnTo>
                  <a:lnTo>
                    <a:pt x="1747037" y="78739"/>
                  </a:lnTo>
                  <a:lnTo>
                    <a:pt x="1737893" y="78739"/>
                  </a:lnTo>
                  <a:close/>
                </a:path>
                <a:path w="6449059" h="239395">
                  <a:moveTo>
                    <a:pt x="6023635" y="77977"/>
                  </a:moveTo>
                  <a:lnTo>
                    <a:pt x="6015126" y="77977"/>
                  </a:lnTo>
                  <a:lnTo>
                    <a:pt x="6008014" y="81152"/>
                  </a:lnTo>
                  <a:lnTo>
                    <a:pt x="5993917" y="117093"/>
                  </a:lnTo>
                  <a:lnTo>
                    <a:pt x="5994467" y="127502"/>
                  </a:lnTo>
                  <a:lnTo>
                    <a:pt x="6015761" y="160527"/>
                  </a:lnTo>
                  <a:lnTo>
                    <a:pt x="6024270" y="160527"/>
                  </a:lnTo>
                  <a:lnTo>
                    <a:pt x="6032398" y="160527"/>
                  </a:lnTo>
                  <a:lnTo>
                    <a:pt x="6052591" y="118744"/>
                  </a:lnTo>
                  <a:lnTo>
                    <a:pt x="6052067" y="109102"/>
                  </a:lnTo>
                  <a:lnTo>
                    <a:pt x="6031763" y="77977"/>
                  </a:lnTo>
                  <a:lnTo>
                    <a:pt x="6023635" y="77977"/>
                  </a:lnTo>
                  <a:close/>
                </a:path>
                <a:path w="6449059" h="239395">
                  <a:moveTo>
                    <a:pt x="6384696" y="77088"/>
                  </a:moveTo>
                  <a:lnTo>
                    <a:pt x="6376441" y="77088"/>
                  </a:lnTo>
                  <a:lnTo>
                    <a:pt x="6369456" y="80391"/>
                  </a:lnTo>
                  <a:lnTo>
                    <a:pt x="6355486" y="116458"/>
                  </a:lnTo>
                  <a:lnTo>
                    <a:pt x="6355845" y="126295"/>
                  </a:lnTo>
                  <a:lnTo>
                    <a:pt x="6377759" y="159799"/>
                  </a:lnTo>
                  <a:lnTo>
                    <a:pt x="6384950" y="160655"/>
                  </a:lnTo>
                  <a:lnTo>
                    <a:pt x="6392951" y="160655"/>
                  </a:lnTo>
                  <a:lnTo>
                    <a:pt x="6413906" y="119761"/>
                  </a:lnTo>
                  <a:lnTo>
                    <a:pt x="6413384" y="109212"/>
                  </a:lnTo>
                  <a:lnTo>
                    <a:pt x="6393205" y="77088"/>
                  </a:lnTo>
                  <a:lnTo>
                    <a:pt x="6384696" y="77088"/>
                  </a:lnTo>
                  <a:close/>
                </a:path>
                <a:path w="6449059" h="239395">
                  <a:moveTo>
                    <a:pt x="6238392" y="77088"/>
                  </a:moveTo>
                  <a:lnTo>
                    <a:pt x="6230772" y="77088"/>
                  </a:lnTo>
                  <a:lnTo>
                    <a:pt x="6224422" y="79882"/>
                  </a:lnTo>
                  <a:lnTo>
                    <a:pt x="6219469" y="85343"/>
                  </a:lnTo>
                  <a:lnTo>
                    <a:pt x="6214516" y="90931"/>
                  </a:lnTo>
                  <a:lnTo>
                    <a:pt x="6212103" y="98425"/>
                  </a:lnTo>
                  <a:lnTo>
                    <a:pt x="6212103" y="107950"/>
                  </a:lnTo>
                  <a:lnTo>
                    <a:pt x="6264300" y="107950"/>
                  </a:lnTo>
                  <a:lnTo>
                    <a:pt x="6264046" y="97917"/>
                  </a:lnTo>
                  <a:lnTo>
                    <a:pt x="6261506" y="90169"/>
                  </a:lnTo>
                  <a:lnTo>
                    <a:pt x="6256553" y="84962"/>
                  </a:lnTo>
                  <a:lnTo>
                    <a:pt x="6251473" y="79629"/>
                  </a:lnTo>
                  <a:lnTo>
                    <a:pt x="6245504" y="77088"/>
                  </a:lnTo>
                  <a:lnTo>
                    <a:pt x="6238392" y="77088"/>
                  </a:lnTo>
                  <a:close/>
                </a:path>
                <a:path w="6449059" h="239395">
                  <a:moveTo>
                    <a:pt x="5349900" y="77088"/>
                  </a:moveTo>
                  <a:lnTo>
                    <a:pt x="5342280" y="77088"/>
                  </a:lnTo>
                  <a:lnTo>
                    <a:pt x="5335930" y="79882"/>
                  </a:lnTo>
                  <a:lnTo>
                    <a:pt x="5330977" y="85343"/>
                  </a:lnTo>
                  <a:lnTo>
                    <a:pt x="5326024" y="90931"/>
                  </a:lnTo>
                  <a:lnTo>
                    <a:pt x="5323611" y="98425"/>
                  </a:lnTo>
                  <a:lnTo>
                    <a:pt x="5323611" y="107950"/>
                  </a:lnTo>
                  <a:lnTo>
                    <a:pt x="5375808" y="107950"/>
                  </a:lnTo>
                  <a:lnTo>
                    <a:pt x="5375554" y="97917"/>
                  </a:lnTo>
                  <a:lnTo>
                    <a:pt x="5373014" y="90169"/>
                  </a:lnTo>
                  <a:lnTo>
                    <a:pt x="5368061" y="84962"/>
                  </a:lnTo>
                  <a:lnTo>
                    <a:pt x="5362981" y="79629"/>
                  </a:lnTo>
                  <a:lnTo>
                    <a:pt x="5357012" y="77088"/>
                  </a:lnTo>
                  <a:lnTo>
                    <a:pt x="5349900" y="77088"/>
                  </a:lnTo>
                  <a:close/>
                </a:path>
                <a:path w="6449059" h="239395">
                  <a:moveTo>
                    <a:pt x="4757064" y="77088"/>
                  </a:moveTo>
                  <a:lnTo>
                    <a:pt x="4749444" y="77088"/>
                  </a:lnTo>
                  <a:lnTo>
                    <a:pt x="4743094" y="79882"/>
                  </a:lnTo>
                  <a:lnTo>
                    <a:pt x="4738141" y="85343"/>
                  </a:lnTo>
                  <a:lnTo>
                    <a:pt x="4733188" y="90931"/>
                  </a:lnTo>
                  <a:lnTo>
                    <a:pt x="4730775" y="98425"/>
                  </a:lnTo>
                  <a:lnTo>
                    <a:pt x="4730775" y="107950"/>
                  </a:lnTo>
                  <a:lnTo>
                    <a:pt x="4782972" y="107950"/>
                  </a:lnTo>
                  <a:lnTo>
                    <a:pt x="4782718" y="97917"/>
                  </a:lnTo>
                  <a:lnTo>
                    <a:pt x="4780178" y="90169"/>
                  </a:lnTo>
                  <a:lnTo>
                    <a:pt x="4775225" y="84962"/>
                  </a:lnTo>
                  <a:lnTo>
                    <a:pt x="4770145" y="79629"/>
                  </a:lnTo>
                  <a:lnTo>
                    <a:pt x="4764176" y="77088"/>
                  </a:lnTo>
                  <a:lnTo>
                    <a:pt x="4757064" y="77088"/>
                  </a:lnTo>
                  <a:close/>
                </a:path>
                <a:path w="6449059" h="239395">
                  <a:moveTo>
                    <a:pt x="4305960" y="77088"/>
                  </a:moveTo>
                  <a:lnTo>
                    <a:pt x="4298340" y="77088"/>
                  </a:lnTo>
                  <a:lnTo>
                    <a:pt x="4291990" y="79882"/>
                  </a:lnTo>
                  <a:lnTo>
                    <a:pt x="4287037" y="85343"/>
                  </a:lnTo>
                  <a:lnTo>
                    <a:pt x="4282084" y="90931"/>
                  </a:lnTo>
                  <a:lnTo>
                    <a:pt x="4279671" y="98425"/>
                  </a:lnTo>
                  <a:lnTo>
                    <a:pt x="4279671" y="107950"/>
                  </a:lnTo>
                  <a:lnTo>
                    <a:pt x="4331868" y="107950"/>
                  </a:lnTo>
                  <a:lnTo>
                    <a:pt x="4331614" y="97917"/>
                  </a:lnTo>
                  <a:lnTo>
                    <a:pt x="4329074" y="90169"/>
                  </a:lnTo>
                  <a:lnTo>
                    <a:pt x="4324121" y="84962"/>
                  </a:lnTo>
                  <a:lnTo>
                    <a:pt x="4319041" y="79629"/>
                  </a:lnTo>
                  <a:lnTo>
                    <a:pt x="4313072" y="77088"/>
                  </a:lnTo>
                  <a:lnTo>
                    <a:pt x="4305960" y="77088"/>
                  </a:lnTo>
                  <a:close/>
                </a:path>
                <a:path w="6449059" h="239395">
                  <a:moveTo>
                    <a:pt x="4154830" y="77088"/>
                  </a:moveTo>
                  <a:lnTo>
                    <a:pt x="4146448" y="77088"/>
                  </a:lnTo>
                  <a:lnTo>
                    <a:pt x="4139590" y="80263"/>
                  </a:lnTo>
                  <a:lnTo>
                    <a:pt x="4126001" y="116586"/>
                  </a:lnTo>
                  <a:lnTo>
                    <a:pt x="4126503" y="126370"/>
                  </a:lnTo>
                  <a:lnTo>
                    <a:pt x="4146321" y="157099"/>
                  </a:lnTo>
                  <a:lnTo>
                    <a:pt x="4154195" y="157099"/>
                  </a:lnTo>
                  <a:lnTo>
                    <a:pt x="4162704" y="157099"/>
                  </a:lnTo>
                  <a:lnTo>
                    <a:pt x="4184675" y="117475"/>
                  </a:lnTo>
                  <a:lnTo>
                    <a:pt x="4184149" y="107854"/>
                  </a:lnTo>
                  <a:lnTo>
                    <a:pt x="4163466" y="77088"/>
                  </a:lnTo>
                  <a:lnTo>
                    <a:pt x="4154830" y="77088"/>
                  </a:lnTo>
                  <a:close/>
                </a:path>
                <a:path w="6449059" h="239395">
                  <a:moveTo>
                    <a:pt x="2471064" y="77088"/>
                  </a:moveTo>
                  <a:lnTo>
                    <a:pt x="2462809" y="77088"/>
                  </a:lnTo>
                  <a:lnTo>
                    <a:pt x="2455824" y="80391"/>
                  </a:lnTo>
                  <a:lnTo>
                    <a:pt x="2441854" y="116458"/>
                  </a:lnTo>
                  <a:lnTo>
                    <a:pt x="2442213" y="126295"/>
                  </a:lnTo>
                  <a:lnTo>
                    <a:pt x="2464127" y="159799"/>
                  </a:lnTo>
                  <a:lnTo>
                    <a:pt x="2471318" y="160655"/>
                  </a:lnTo>
                  <a:lnTo>
                    <a:pt x="2479319" y="160655"/>
                  </a:lnTo>
                  <a:lnTo>
                    <a:pt x="2500274" y="119761"/>
                  </a:lnTo>
                  <a:lnTo>
                    <a:pt x="2499752" y="109212"/>
                  </a:lnTo>
                  <a:lnTo>
                    <a:pt x="2479573" y="77088"/>
                  </a:lnTo>
                  <a:lnTo>
                    <a:pt x="2471064" y="77088"/>
                  </a:lnTo>
                  <a:close/>
                </a:path>
                <a:path w="6449059" h="239395">
                  <a:moveTo>
                    <a:pt x="1421028" y="77088"/>
                  </a:moveTo>
                  <a:lnTo>
                    <a:pt x="1413408" y="77088"/>
                  </a:lnTo>
                  <a:lnTo>
                    <a:pt x="1407058" y="79882"/>
                  </a:lnTo>
                  <a:lnTo>
                    <a:pt x="1402105" y="85343"/>
                  </a:lnTo>
                  <a:lnTo>
                    <a:pt x="1397152" y="90931"/>
                  </a:lnTo>
                  <a:lnTo>
                    <a:pt x="1394739" y="98425"/>
                  </a:lnTo>
                  <a:lnTo>
                    <a:pt x="1394739" y="107950"/>
                  </a:lnTo>
                  <a:lnTo>
                    <a:pt x="1446936" y="107950"/>
                  </a:lnTo>
                  <a:lnTo>
                    <a:pt x="1446682" y="97917"/>
                  </a:lnTo>
                  <a:lnTo>
                    <a:pt x="1444142" y="90169"/>
                  </a:lnTo>
                  <a:lnTo>
                    <a:pt x="1439189" y="84962"/>
                  </a:lnTo>
                  <a:lnTo>
                    <a:pt x="1434109" y="79629"/>
                  </a:lnTo>
                  <a:lnTo>
                    <a:pt x="1428140" y="77088"/>
                  </a:lnTo>
                  <a:lnTo>
                    <a:pt x="1421028" y="77088"/>
                  </a:lnTo>
                  <a:close/>
                </a:path>
                <a:path w="6449059" h="239395">
                  <a:moveTo>
                    <a:pt x="1275486" y="77088"/>
                  </a:moveTo>
                  <a:lnTo>
                    <a:pt x="1267104" y="77088"/>
                  </a:lnTo>
                  <a:lnTo>
                    <a:pt x="1260119" y="80263"/>
                  </a:lnTo>
                  <a:lnTo>
                    <a:pt x="1246276" y="116458"/>
                  </a:lnTo>
                  <a:lnTo>
                    <a:pt x="1246681" y="126059"/>
                  </a:lnTo>
                  <a:lnTo>
                    <a:pt x="1269737" y="159795"/>
                  </a:lnTo>
                  <a:lnTo>
                    <a:pt x="1276883" y="160655"/>
                  </a:lnTo>
                  <a:lnTo>
                    <a:pt x="1284503" y="160655"/>
                  </a:lnTo>
                  <a:lnTo>
                    <a:pt x="1304696" y="119633"/>
                  </a:lnTo>
                  <a:lnTo>
                    <a:pt x="1304174" y="109158"/>
                  </a:lnTo>
                  <a:lnTo>
                    <a:pt x="1283995" y="77088"/>
                  </a:lnTo>
                  <a:lnTo>
                    <a:pt x="1275486" y="77088"/>
                  </a:lnTo>
                  <a:close/>
                </a:path>
                <a:path w="6449059" h="239395">
                  <a:moveTo>
                    <a:pt x="518820" y="77088"/>
                  </a:moveTo>
                  <a:lnTo>
                    <a:pt x="511200" y="77088"/>
                  </a:lnTo>
                  <a:lnTo>
                    <a:pt x="504850" y="79882"/>
                  </a:lnTo>
                  <a:lnTo>
                    <a:pt x="499897" y="85343"/>
                  </a:lnTo>
                  <a:lnTo>
                    <a:pt x="494944" y="90931"/>
                  </a:lnTo>
                  <a:lnTo>
                    <a:pt x="492531" y="98425"/>
                  </a:lnTo>
                  <a:lnTo>
                    <a:pt x="492531" y="107950"/>
                  </a:lnTo>
                  <a:lnTo>
                    <a:pt x="544728" y="107950"/>
                  </a:lnTo>
                  <a:lnTo>
                    <a:pt x="544474" y="97917"/>
                  </a:lnTo>
                  <a:lnTo>
                    <a:pt x="541934" y="90169"/>
                  </a:lnTo>
                  <a:lnTo>
                    <a:pt x="536981" y="84962"/>
                  </a:lnTo>
                  <a:lnTo>
                    <a:pt x="531901" y="79629"/>
                  </a:lnTo>
                  <a:lnTo>
                    <a:pt x="525932" y="77088"/>
                  </a:lnTo>
                  <a:lnTo>
                    <a:pt x="518820" y="77088"/>
                  </a:lnTo>
                  <a:close/>
                </a:path>
                <a:path w="6449059" h="239395">
                  <a:moveTo>
                    <a:pt x="367690" y="77088"/>
                  </a:moveTo>
                  <a:lnTo>
                    <a:pt x="359308" y="77088"/>
                  </a:lnTo>
                  <a:lnTo>
                    <a:pt x="352450" y="80263"/>
                  </a:lnTo>
                  <a:lnTo>
                    <a:pt x="338861" y="116586"/>
                  </a:lnTo>
                  <a:lnTo>
                    <a:pt x="339363" y="126370"/>
                  </a:lnTo>
                  <a:lnTo>
                    <a:pt x="359181" y="157099"/>
                  </a:lnTo>
                  <a:lnTo>
                    <a:pt x="367055" y="157099"/>
                  </a:lnTo>
                  <a:lnTo>
                    <a:pt x="375564" y="157099"/>
                  </a:lnTo>
                  <a:lnTo>
                    <a:pt x="397535" y="117475"/>
                  </a:lnTo>
                  <a:lnTo>
                    <a:pt x="397009" y="107854"/>
                  </a:lnTo>
                  <a:lnTo>
                    <a:pt x="376326" y="77088"/>
                  </a:lnTo>
                  <a:lnTo>
                    <a:pt x="367690" y="77088"/>
                  </a:lnTo>
                  <a:close/>
                </a:path>
                <a:path w="6449059" h="239395">
                  <a:moveTo>
                    <a:pt x="5804179" y="53339"/>
                  </a:moveTo>
                  <a:lnTo>
                    <a:pt x="5839104" y="53339"/>
                  </a:lnTo>
                  <a:lnTo>
                    <a:pt x="5839104" y="113918"/>
                  </a:lnTo>
                  <a:lnTo>
                    <a:pt x="5839223" y="126490"/>
                  </a:lnTo>
                  <a:lnTo>
                    <a:pt x="5855741" y="161670"/>
                  </a:lnTo>
                  <a:lnTo>
                    <a:pt x="5860948" y="161670"/>
                  </a:lnTo>
                  <a:lnTo>
                    <a:pt x="5866917" y="161670"/>
                  </a:lnTo>
                  <a:lnTo>
                    <a:pt x="5872251" y="160019"/>
                  </a:lnTo>
                  <a:lnTo>
                    <a:pt x="5876950" y="156718"/>
                  </a:lnTo>
                  <a:lnTo>
                    <a:pt x="5881776" y="153543"/>
                  </a:lnTo>
                  <a:lnTo>
                    <a:pt x="5889269" y="108966"/>
                  </a:lnTo>
                  <a:lnTo>
                    <a:pt x="5889269" y="53339"/>
                  </a:lnTo>
                  <a:lnTo>
                    <a:pt x="5924194" y="53339"/>
                  </a:lnTo>
                  <a:lnTo>
                    <a:pt x="5924194" y="185293"/>
                  </a:lnTo>
                  <a:lnTo>
                    <a:pt x="5891809" y="185293"/>
                  </a:lnTo>
                  <a:lnTo>
                    <a:pt x="5891809" y="165481"/>
                  </a:lnTo>
                  <a:lnTo>
                    <a:pt x="5886983" y="172593"/>
                  </a:lnTo>
                  <a:lnTo>
                    <a:pt x="5847994" y="188213"/>
                  </a:lnTo>
                  <a:lnTo>
                    <a:pt x="5839231" y="188213"/>
                  </a:lnTo>
                  <a:lnTo>
                    <a:pt x="5831230" y="186308"/>
                  </a:lnTo>
                  <a:lnTo>
                    <a:pt x="5824245" y="182372"/>
                  </a:lnTo>
                  <a:lnTo>
                    <a:pt x="5817133" y="178562"/>
                  </a:lnTo>
                  <a:lnTo>
                    <a:pt x="5804179" y="136779"/>
                  </a:lnTo>
                  <a:lnTo>
                    <a:pt x="5804179" y="53339"/>
                  </a:lnTo>
                  <a:close/>
                </a:path>
                <a:path w="6449059" h="239395">
                  <a:moveTo>
                    <a:pt x="3281197" y="53339"/>
                  </a:moveTo>
                  <a:lnTo>
                    <a:pt x="3316122" y="53339"/>
                  </a:lnTo>
                  <a:lnTo>
                    <a:pt x="3316122" y="185293"/>
                  </a:lnTo>
                  <a:lnTo>
                    <a:pt x="3281197" y="185293"/>
                  </a:lnTo>
                  <a:lnTo>
                    <a:pt x="3281197" y="53339"/>
                  </a:lnTo>
                  <a:close/>
                </a:path>
                <a:path w="6449059" h="239395">
                  <a:moveTo>
                    <a:pt x="2860573" y="53339"/>
                  </a:moveTo>
                  <a:lnTo>
                    <a:pt x="2895498" y="53339"/>
                  </a:lnTo>
                  <a:lnTo>
                    <a:pt x="2895498" y="185293"/>
                  </a:lnTo>
                  <a:lnTo>
                    <a:pt x="2860573" y="185293"/>
                  </a:lnTo>
                  <a:lnTo>
                    <a:pt x="2860573" y="53339"/>
                  </a:lnTo>
                  <a:close/>
                </a:path>
                <a:path w="6449059" h="239395">
                  <a:moveTo>
                    <a:pt x="2188489" y="53339"/>
                  </a:moveTo>
                  <a:lnTo>
                    <a:pt x="2223414" y="53339"/>
                  </a:lnTo>
                  <a:lnTo>
                    <a:pt x="2223414" y="185293"/>
                  </a:lnTo>
                  <a:lnTo>
                    <a:pt x="2188489" y="185293"/>
                  </a:lnTo>
                  <a:lnTo>
                    <a:pt x="2188489" y="53339"/>
                  </a:lnTo>
                  <a:close/>
                </a:path>
                <a:path w="6449059" h="239395">
                  <a:moveTo>
                    <a:pt x="1968652" y="53339"/>
                  </a:moveTo>
                  <a:lnTo>
                    <a:pt x="2002561" y="53339"/>
                  </a:lnTo>
                  <a:lnTo>
                    <a:pt x="2027326" y="139826"/>
                  </a:lnTo>
                  <a:lnTo>
                    <a:pt x="2050059" y="53339"/>
                  </a:lnTo>
                  <a:lnTo>
                    <a:pt x="2083714" y="53339"/>
                  </a:lnTo>
                  <a:lnTo>
                    <a:pt x="2105685" y="139826"/>
                  </a:lnTo>
                  <a:lnTo>
                    <a:pt x="2130958" y="53339"/>
                  </a:lnTo>
                  <a:lnTo>
                    <a:pt x="2165375" y="53339"/>
                  </a:lnTo>
                  <a:lnTo>
                    <a:pt x="2122957" y="185293"/>
                  </a:lnTo>
                  <a:lnTo>
                    <a:pt x="2089429" y="185293"/>
                  </a:lnTo>
                  <a:lnTo>
                    <a:pt x="2066696" y="100456"/>
                  </a:lnTo>
                  <a:lnTo>
                    <a:pt x="2044344" y="185293"/>
                  </a:lnTo>
                  <a:lnTo>
                    <a:pt x="2010435" y="185293"/>
                  </a:lnTo>
                  <a:lnTo>
                    <a:pt x="1968652" y="53339"/>
                  </a:lnTo>
                  <a:close/>
                </a:path>
                <a:path w="6449059" h="239395">
                  <a:moveTo>
                    <a:pt x="831367" y="53339"/>
                  </a:moveTo>
                  <a:lnTo>
                    <a:pt x="866292" y="53339"/>
                  </a:lnTo>
                  <a:lnTo>
                    <a:pt x="866292" y="113918"/>
                  </a:lnTo>
                  <a:lnTo>
                    <a:pt x="866411" y="126490"/>
                  </a:lnTo>
                  <a:lnTo>
                    <a:pt x="882929" y="161670"/>
                  </a:lnTo>
                  <a:lnTo>
                    <a:pt x="888136" y="161670"/>
                  </a:lnTo>
                  <a:lnTo>
                    <a:pt x="894105" y="161670"/>
                  </a:lnTo>
                  <a:lnTo>
                    <a:pt x="899439" y="160019"/>
                  </a:lnTo>
                  <a:lnTo>
                    <a:pt x="904138" y="156718"/>
                  </a:lnTo>
                  <a:lnTo>
                    <a:pt x="908964" y="153543"/>
                  </a:lnTo>
                  <a:lnTo>
                    <a:pt x="916457" y="108966"/>
                  </a:lnTo>
                  <a:lnTo>
                    <a:pt x="916457" y="53339"/>
                  </a:lnTo>
                  <a:lnTo>
                    <a:pt x="951382" y="53339"/>
                  </a:lnTo>
                  <a:lnTo>
                    <a:pt x="951382" y="185293"/>
                  </a:lnTo>
                  <a:lnTo>
                    <a:pt x="918997" y="185293"/>
                  </a:lnTo>
                  <a:lnTo>
                    <a:pt x="918997" y="165481"/>
                  </a:lnTo>
                  <a:lnTo>
                    <a:pt x="914171" y="172593"/>
                  </a:lnTo>
                  <a:lnTo>
                    <a:pt x="875182" y="188213"/>
                  </a:lnTo>
                  <a:lnTo>
                    <a:pt x="866419" y="188213"/>
                  </a:lnTo>
                  <a:lnTo>
                    <a:pt x="858418" y="186308"/>
                  </a:lnTo>
                  <a:lnTo>
                    <a:pt x="851433" y="182372"/>
                  </a:lnTo>
                  <a:lnTo>
                    <a:pt x="844321" y="178562"/>
                  </a:lnTo>
                  <a:lnTo>
                    <a:pt x="831367" y="136779"/>
                  </a:lnTo>
                  <a:lnTo>
                    <a:pt x="831367" y="53339"/>
                  </a:lnTo>
                  <a:close/>
                </a:path>
                <a:path w="6449059" h="239395">
                  <a:moveTo>
                    <a:pt x="6236233" y="50292"/>
                  </a:moveTo>
                  <a:lnTo>
                    <a:pt x="6273452" y="61221"/>
                  </a:lnTo>
                  <a:lnTo>
                    <a:pt x="6295272" y="94424"/>
                  </a:lnTo>
                  <a:lnTo>
                    <a:pt x="6298971" y="129412"/>
                  </a:lnTo>
                  <a:lnTo>
                    <a:pt x="6211468" y="129412"/>
                  </a:lnTo>
                  <a:lnTo>
                    <a:pt x="6212154" y="136719"/>
                  </a:lnTo>
                  <a:lnTo>
                    <a:pt x="6232042" y="162179"/>
                  </a:lnTo>
                  <a:lnTo>
                    <a:pt x="6240043" y="162179"/>
                  </a:lnTo>
                  <a:lnTo>
                    <a:pt x="6245631" y="162179"/>
                  </a:lnTo>
                  <a:lnTo>
                    <a:pt x="6262395" y="143256"/>
                  </a:lnTo>
                  <a:lnTo>
                    <a:pt x="6297193" y="149098"/>
                  </a:lnTo>
                  <a:lnTo>
                    <a:pt x="6268292" y="182641"/>
                  </a:lnTo>
                  <a:lnTo>
                    <a:pt x="6239789" y="188213"/>
                  </a:lnTo>
                  <a:lnTo>
                    <a:pt x="6223668" y="186809"/>
                  </a:lnTo>
                  <a:lnTo>
                    <a:pt x="6188735" y="165735"/>
                  </a:lnTo>
                  <a:lnTo>
                    <a:pt x="6175781" y="120268"/>
                  </a:lnTo>
                  <a:lnTo>
                    <a:pt x="6176852" y="104769"/>
                  </a:lnTo>
                  <a:lnTo>
                    <a:pt x="6192926" y="68961"/>
                  </a:lnTo>
                  <a:lnTo>
                    <a:pt x="6223680" y="51458"/>
                  </a:lnTo>
                  <a:lnTo>
                    <a:pt x="6236233" y="50292"/>
                  </a:lnTo>
                  <a:close/>
                </a:path>
                <a:path w="6449059" h="239395">
                  <a:moveTo>
                    <a:pt x="6033033" y="50292"/>
                  </a:moveTo>
                  <a:lnTo>
                    <a:pt x="6072149" y="68325"/>
                  </a:lnTo>
                  <a:lnTo>
                    <a:pt x="6087151" y="103401"/>
                  </a:lnTo>
                  <a:lnTo>
                    <a:pt x="6088151" y="118618"/>
                  </a:lnTo>
                  <a:lnTo>
                    <a:pt x="6087131" y="134189"/>
                  </a:lnTo>
                  <a:lnTo>
                    <a:pt x="6072022" y="169925"/>
                  </a:lnTo>
                  <a:lnTo>
                    <a:pt x="6032779" y="188213"/>
                  </a:lnTo>
                  <a:lnTo>
                    <a:pt x="6025540" y="188213"/>
                  </a:lnTo>
                  <a:lnTo>
                    <a:pt x="5994298" y="169037"/>
                  </a:lnTo>
                  <a:lnTo>
                    <a:pt x="5994298" y="235457"/>
                  </a:lnTo>
                  <a:lnTo>
                    <a:pt x="5959373" y="235457"/>
                  </a:lnTo>
                  <a:lnTo>
                    <a:pt x="5959373" y="53339"/>
                  </a:lnTo>
                  <a:lnTo>
                    <a:pt x="5991885" y="53339"/>
                  </a:lnTo>
                  <a:lnTo>
                    <a:pt x="5991885" y="72643"/>
                  </a:lnTo>
                  <a:lnTo>
                    <a:pt x="5996203" y="66039"/>
                  </a:lnTo>
                  <a:lnTo>
                    <a:pt x="6001918" y="60706"/>
                  </a:lnTo>
                  <a:lnTo>
                    <a:pt x="6009030" y="56514"/>
                  </a:lnTo>
                  <a:lnTo>
                    <a:pt x="6016269" y="52450"/>
                  </a:lnTo>
                  <a:lnTo>
                    <a:pt x="6024270" y="50292"/>
                  </a:lnTo>
                  <a:lnTo>
                    <a:pt x="6033033" y="50292"/>
                  </a:lnTo>
                  <a:close/>
                </a:path>
                <a:path w="6449059" h="239395">
                  <a:moveTo>
                    <a:pt x="5709310" y="50292"/>
                  </a:moveTo>
                  <a:lnTo>
                    <a:pt x="5748243" y="61221"/>
                  </a:lnTo>
                  <a:lnTo>
                    <a:pt x="5772810" y="91820"/>
                  </a:lnTo>
                  <a:lnTo>
                    <a:pt x="5777636" y="118872"/>
                  </a:lnTo>
                  <a:lnTo>
                    <a:pt x="5776423" y="133256"/>
                  </a:lnTo>
                  <a:lnTo>
                    <a:pt x="5758332" y="168529"/>
                  </a:lnTo>
                  <a:lnTo>
                    <a:pt x="5723613" y="186995"/>
                  </a:lnTo>
                  <a:lnTo>
                    <a:pt x="5709564" y="188213"/>
                  </a:lnTo>
                  <a:lnTo>
                    <a:pt x="5700612" y="187711"/>
                  </a:lnTo>
                  <a:lnTo>
                    <a:pt x="5660510" y="169989"/>
                  </a:lnTo>
                  <a:lnTo>
                    <a:pt x="5641911" y="128383"/>
                  </a:lnTo>
                  <a:lnTo>
                    <a:pt x="5641365" y="117475"/>
                  </a:lnTo>
                  <a:lnTo>
                    <a:pt x="5641911" y="108805"/>
                  </a:lnTo>
                  <a:lnTo>
                    <a:pt x="5660367" y="69421"/>
                  </a:lnTo>
                  <a:lnTo>
                    <a:pt x="5699904" y="50837"/>
                  </a:lnTo>
                  <a:lnTo>
                    <a:pt x="5709310" y="50292"/>
                  </a:lnTo>
                  <a:close/>
                </a:path>
                <a:path w="6449059" h="239395">
                  <a:moveTo>
                    <a:pt x="5564022" y="50292"/>
                  </a:moveTo>
                  <a:lnTo>
                    <a:pt x="5602376" y="60706"/>
                  </a:lnTo>
                  <a:lnTo>
                    <a:pt x="5622823" y="92329"/>
                  </a:lnTo>
                  <a:lnTo>
                    <a:pt x="5588406" y="98551"/>
                  </a:lnTo>
                  <a:lnTo>
                    <a:pt x="5587263" y="91693"/>
                  </a:lnTo>
                  <a:lnTo>
                    <a:pt x="5584596" y="86487"/>
                  </a:lnTo>
                  <a:lnTo>
                    <a:pt x="5580532" y="83057"/>
                  </a:lnTo>
                  <a:lnTo>
                    <a:pt x="5576341" y="79501"/>
                  </a:lnTo>
                  <a:lnTo>
                    <a:pt x="5571134" y="77850"/>
                  </a:lnTo>
                  <a:lnTo>
                    <a:pt x="5564530" y="77850"/>
                  </a:lnTo>
                  <a:lnTo>
                    <a:pt x="5555894" y="77850"/>
                  </a:lnTo>
                  <a:lnTo>
                    <a:pt x="5548909" y="80772"/>
                  </a:lnTo>
                  <a:lnTo>
                    <a:pt x="5535955" y="116967"/>
                  </a:lnTo>
                  <a:lnTo>
                    <a:pt x="5536453" y="127825"/>
                  </a:lnTo>
                  <a:lnTo>
                    <a:pt x="5556148" y="159766"/>
                  </a:lnTo>
                  <a:lnTo>
                    <a:pt x="5565038" y="159766"/>
                  </a:lnTo>
                  <a:lnTo>
                    <a:pt x="5571642" y="159766"/>
                  </a:lnTo>
                  <a:lnTo>
                    <a:pt x="5577103" y="157987"/>
                  </a:lnTo>
                  <a:lnTo>
                    <a:pt x="5581294" y="154177"/>
                  </a:lnTo>
                  <a:lnTo>
                    <a:pt x="5585485" y="150368"/>
                  </a:lnTo>
                  <a:lnTo>
                    <a:pt x="5588533" y="143891"/>
                  </a:lnTo>
                  <a:lnTo>
                    <a:pt x="5590311" y="134747"/>
                  </a:lnTo>
                  <a:lnTo>
                    <a:pt x="5624601" y="140588"/>
                  </a:lnTo>
                  <a:lnTo>
                    <a:pt x="5604027" y="176275"/>
                  </a:lnTo>
                  <a:lnTo>
                    <a:pt x="5563387" y="188213"/>
                  </a:lnTo>
                  <a:lnTo>
                    <a:pt x="5549647" y="187090"/>
                  </a:lnTo>
                  <a:lnTo>
                    <a:pt x="5509712" y="160027"/>
                  </a:lnTo>
                  <a:lnTo>
                    <a:pt x="5500014" y="119380"/>
                  </a:lnTo>
                  <a:lnTo>
                    <a:pt x="5501105" y="103977"/>
                  </a:lnTo>
                  <a:lnTo>
                    <a:pt x="5517286" y="68580"/>
                  </a:lnTo>
                  <a:lnTo>
                    <a:pt x="5550094" y="51435"/>
                  </a:lnTo>
                  <a:lnTo>
                    <a:pt x="5564022" y="50292"/>
                  </a:lnTo>
                  <a:close/>
                </a:path>
                <a:path w="6449059" h="239395">
                  <a:moveTo>
                    <a:pt x="5347741" y="50292"/>
                  </a:moveTo>
                  <a:lnTo>
                    <a:pt x="5384960" y="61221"/>
                  </a:lnTo>
                  <a:lnTo>
                    <a:pt x="5406780" y="94424"/>
                  </a:lnTo>
                  <a:lnTo>
                    <a:pt x="5410479" y="129412"/>
                  </a:lnTo>
                  <a:lnTo>
                    <a:pt x="5322976" y="129412"/>
                  </a:lnTo>
                  <a:lnTo>
                    <a:pt x="5323662" y="136719"/>
                  </a:lnTo>
                  <a:lnTo>
                    <a:pt x="5343550" y="162179"/>
                  </a:lnTo>
                  <a:lnTo>
                    <a:pt x="5351551" y="162179"/>
                  </a:lnTo>
                  <a:lnTo>
                    <a:pt x="5357139" y="162179"/>
                  </a:lnTo>
                  <a:lnTo>
                    <a:pt x="5373903" y="143256"/>
                  </a:lnTo>
                  <a:lnTo>
                    <a:pt x="5408701" y="149098"/>
                  </a:lnTo>
                  <a:lnTo>
                    <a:pt x="5379800" y="182641"/>
                  </a:lnTo>
                  <a:lnTo>
                    <a:pt x="5351297" y="188213"/>
                  </a:lnTo>
                  <a:lnTo>
                    <a:pt x="5335176" y="186809"/>
                  </a:lnTo>
                  <a:lnTo>
                    <a:pt x="5300243" y="165735"/>
                  </a:lnTo>
                  <a:lnTo>
                    <a:pt x="5287289" y="120268"/>
                  </a:lnTo>
                  <a:lnTo>
                    <a:pt x="5288360" y="104769"/>
                  </a:lnTo>
                  <a:lnTo>
                    <a:pt x="5304434" y="68961"/>
                  </a:lnTo>
                  <a:lnTo>
                    <a:pt x="5335188" y="51458"/>
                  </a:lnTo>
                  <a:lnTo>
                    <a:pt x="5347741" y="50292"/>
                  </a:lnTo>
                  <a:close/>
                </a:path>
                <a:path w="6449059" h="239395">
                  <a:moveTo>
                    <a:pt x="5259349" y="50292"/>
                  </a:moveTo>
                  <a:lnTo>
                    <a:pt x="5267350" y="50292"/>
                  </a:lnTo>
                  <a:lnTo>
                    <a:pt x="5274970" y="52577"/>
                  </a:lnTo>
                  <a:lnTo>
                    <a:pt x="5282336" y="56895"/>
                  </a:lnTo>
                  <a:lnTo>
                    <a:pt x="5271541" y="87375"/>
                  </a:lnTo>
                  <a:lnTo>
                    <a:pt x="5265699" y="83566"/>
                  </a:lnTo>
                  <a:lnTo>
                    <a:pt x="5260238" y="81661"/>
                  </a:lnTo>
                  <a:lnTo>
                    <a:pt x="5255158" y="81661"/>
                  </a:lnTo>
                  <a:lnTo>
                    <a:pt x="5250332" y="81661"/>
                  </a:lnTo>
                  <a:lnTo>
                    <a:pt x="5246141" y="83057"/>
                  </a:lnTo>
                  <a:lnTo>
                    <a:pt x="5242712" y="85725"/>
                  </a:lnTo>
                  <a:lnTo>
                    <a:pt x="5239283" y="88392"/>
                  </a:lnTo>
                  <a:lnTo>
                    <a:pt x="5236616" y="93218"/>
                  </a:lnTo>
                  <a:lnTo>
                    <a:pt x="5231790" y="144525"/>
                  </a:lnTo>
                  <a:lnTo>
                    <a:pt x="5231790" y="185293"/>
                  </a:lnTo>
                  <a:lnTo>
                    <a:pt x="5196865" y="185293"/>
                  </a:lnTo>
                  <a:lnTo>
                    <a:pt x="5196865" y="53339"/>
                  </a:lnTo>
                  <a:lnTo>
                    <a:pt x="5229250" y="53339"/>
                  </a:lnTo>
                  <a:lnTo>
                    <a:pt x="5229250" y="72136"/>
                  </a:lnTo>
                  <a:lnTo>
                    <a:pt x="5234838" y="63245"/>
                  </a:lnTo>
                  <a:lnTo>
                    <a:pt x="5239791" y="57404"/>
                  </a:lnTo>
                  <a:lnTo>
                    <a:pt x="5244236" y="54610"/>
                  </a:lnTo>
                  <a:lnTo>
                    <a:pt x="5248681" y="51688"/>
                  </a:lnTo>
                  <a:lnTo>
                    <a:pt x="5253761" y="50292"/>
                  </a:lnTo>
                  <a:lnTo>
                    <a:pt x="5259349" y="50292"/>
                  </a:lnTo>
                  <a:close/>
                </a:path>
                <a:path w="6449059" h="239395">
                  <a:moveTo>
                    <a:pt x="5108219" y="50292"/>
                  </a:moveTo>
                  <a:lnTo>
                    <a:pt x="5150637" y="59562"/>
                  </a:lnTo>
                  <a:lnTo>
                    <a:pt x="5163718" y="101218"/>
                  </a:lnTo>
                  <a:lnTo>
                    <a:pt x="5163337" y="141858"/>
                  </a:lnTo>
                  <a:lnTo>
                    <a:pt x="5163454" y="150030"/>
                  </a:lnTo>
                  <a:lnTo>
                    <a:pt x="5171338" y="185293"/>
                  </a:lnTo>
                  <a:lnTo>
                    <a:pt x="5136794" y="185293"/>
                  </a:lnTo>
                  <a:lnTo>
                    <a:pt x="5135905" y="183006"/>
                  </a:lnTo>
                  <a:lnTo>
                    <a:pt x="5134762" y="179577"/>
                  </a:lnTo>
                  <a:lnTo>
                    <a:pt x="5133492" y="175006"/>
                  </a:lnTo>
                  <a:lnTo>
                    <a:pt x="5132857" y="172847"/>
                  </a:lnTo>
                  <a:lnTo>
                    <a:pt x="5132476" y="171576"/>
                  </a:lnTo>
                  <a:lnTo>
                    <a:pt x="5132222" y="170814"/>
                  </a:lnTo>
                  <a:lnTo>
                    <a:pt x="5126253" y="176656"/>
                  </a:lnTo>
                  <a:lnTo>
                    <a:pt x="5119903" y="180975"/>
                  </a:lnTo>
                  <a:lnTo>
                    <a:pt x="5113045" y="183895"/>
                  </a:lnTo>
                  <a:lnTo>
                    <a:pt x="5106314" y="186817"/>
                  </a:lnTo>
                  <a:lnTo>
                    <a:pt x="5099075" y="188213"/>
                  </a:lnTo>
                  <a:lnTo>
                    <a:pt x="5091328" y="188213"/>
                  </a:lnTo>
                  <a:lnTo>
                    <a:pt x="5081682" y="187523"/>
                  </a:lnTo>
                  <a:lnTo>
                    <a:pt x="5050339" y="164671"/>
                  </a:lnTo>
                  <a:lnTo>
                    <a:pt x="5047386" y="149225"/>
                  </a:lnTo>
                  <a:lnTo>
                    <a:pt x="5047386" y="141858"/>
                  </a:lnTo>
                  <a:lnTo>
                    <a:pt x="5049164" y="135127"/>
                  </a:lnTo>
                  <a:lnTo>
                    <a:pt x="5052847" y="129286"/>
                  </a:lnTo>
                  <a:lnTo>
                    <a:pt x="5056403" y="123443"/>
                  </a:lnTo>
                  <a:lnTo>
                    <a:pt x="5095519" y="107695"/>
                  </a:lnTo>
                  <a:lnTo>
                    <a:pt x="5106854" y="105455"/>
                  </a:lnTo>
                  <a:lnTo>
                    <a:pt x="5116283" y="103298"/>
                  </a:lnTo>
                  <a:lnTo>
                    <a:pt x="5123808" y="101213"/>
                  </a:lnTo>
                  <a:lnTo>
                    <a:pt x="5129428" y="99187"/>
                  </a:lnTo>
                  <a:lnTo>
                    <a:pt x="5129428" y="95631"/>
                  </a:lnTo>
                  <a:lnTo>
                    <a:pt x="5129428" y="89026"/>
                  </a:lnTo>
                  <a:lnTo>
                    <a:pt x="5127777" y="84200"/>
                  </a:lnTo>
                  <a:lnTo>
                    <a:pt x="5124475" y="81280"/>
                  </a:lnTo>
                  <a:lnTo>
                    <a:pt x="5121173" y="78486"/>
                  </a:lnTo>
                  <a:lnTo>
                    <a:pt x="5114950" y="77088"/>
                  </a:lnTo>
                  <a:lnTo>
                    <a:pt x="5105679" y="77088"/>
                  </a:lnTo>
                  <a:lnTo>
                    <a:pt x="5099456" y="77088"/>
                  </a:lnTo>
                  <a:lnTo>
                    <a:pt x="5094630" y="78231"/>
                  </a:lnTo>
                  <a:lnTo>
                    <a:pt x="5091201" y="80772"/>
                  </a:lnTo>
                  <a:lnTo>
                    <a:pt x="5087645" y="83185"/>
                  </a:lnTo>
                  <a:lnTo>
                    <a:pt x="5084851" y="87502"/>
                  </a:lnTo>
                  <a:lnTo>
                    <a:pt x="5082692" y="93599"/>
                  </a:lnTo>
                  <a:lnTo>
                    <a:pt x="5051069" y="87883"/>
                  </a:lnTo>
                  <a:lnTo>
                    <a:pt x="5076769" y="55489"/>
                  </a:lnTo>
                  <a:lnTo>
                    <a:pt x="5096148" y="50865"/>
                  </a:lnTo>
                  <a:lnTo>
                    <a:pt x="5108219" y="50292"/>
                  </a:lnTo>
                  <a:close/>
                </a:path>
                <a:path w="6449059" h="239395">
                  <a:moveTo>
                    <a:pt x="4897907" y="50292"/>
                  </a:moveTo>
                  <a:lnTo>
                    <a:pt x="4940325" y="59562"/>
                  </a:lnTo>
                  <a:lnTo>
                    <a:pt x="4953406" y="101218"/>
                  </a:lnTo>
                  <a:lnTo>
                    <a:pt x="4953025" y="141858"/>
                  </a:lnTo>
                  <a:lnTo>
                    <a:pt x="4953142" y="150030"/>
                  </a:lnTo>
                  <a:lnTo>
                    <a:pt x="4961026" y="185293"/>
                  </a:lnTo>
                  <a:lnTo>
                    <a:pt x="4926482" y="185293"/>
                  </a:lnTo>
                  <a:lnTo>
                    <a:pt x="4925593" y="183006"/>
                  </a:lnTo>
                  <a:lnTo>
                    <a:pt x="4924450" y="179577"/>
                  </a:lnTo>
                  <a:lnTo>
                    <a:pt x="4923180" y="175006"/>
                  </a:lnTo>
                  <a:lnTo>
                    <a:pt x="4922545" y="172847"/>
                  </a:lnTo>
                  <a:lnTo>
                    <a:pt x="4922164" y="171576"/>
                  </a:lnTo>
                  <a:lnTo>
                    <a:pt x="4921910" y="170814"/>
                  </a:lnTo>
                  <a:lnTo>
                    <a:pt x="4915941" y="176656"/>
                  </a:lnTo>
                  <a:lnTo>
                    <a:pt x="4909591" y="180975"/>
                  </a:lnTo>
                  <a:lnTo>
                    <a:pt x="4902733" y="183895"/>
                  </a:lnTo>
                  <a:lnTo>
                    <a:pt x="4896002" y="186817"/>
                  </a:lnTo>
                  <a:lnTo>
                    <a:pt x="4888763" y="188213"/>
                  </a:lnTo>
                  <a:lnTo>
                    <a:pt x="4881016" y="188213"/>
                  </a:lnTo>
                  <a:lnTo>
                    <a:pt x="4871370" y="187523"/>
                  </a:lnTo>
                  <a:lnTo>
                    <a:pt x="4840027" y="164671"/>
                  </a:lnTo>
                  <a:lnTo>
                    <a:pt x="4837074" y="149225"/>
                  </a:lnTo>
                  <a:lnTo>
                    <a:pt x="4837074" y="141858"/>
                  </a:lnTo>
                  <a:lnTo>
                    <a:pt x="4838852" y="135127"/>
                  </a:lnTo>
                  <a:lnTo>
                    <a:pt x="4842535" y="129286"/>
                  </a:lnTo>
                  <a:lnTo>
                    <a:pt x="4846091" y="123443"/>
                  </a:lnTo>
                  <a:lnTo>
                    <a:pt x="4885207" y="107695"/>
                  </a:lnTo>
                  <a:lnTo>
                    <a:pt x="4896542" y="105455"/>
                  </a:lnTo>
                  <a:lnTo>
                    <a:pt x="4905971" y="103298"/>
                  </a:lnTo>
                  <a:lnTo>
                    <a:pt x="4913496" y="101213"/>
                  </a:lnTo>
                  <a:lnTo>
                    <a:pt x="4919116" y="99187"/>
                  </a:lnTo>
                  <a:lnTo>
                    <a:pt x="4919116" y="95631"/>
                  </a:lnTo>
                  <a:lnTo>
                    <a:pt x="4919116" y="89026"/>
                  </a:lnTo>
                  <a:lnTo>
                    <a:pt x="4917465" y="84200"/>
                  </a:lnTo>
                  <a:lnTo>
                    <a:pt x="4914163" y="81280"/>
                  </a:lnTo>
                  <a:lnTo>
                    <a:pt x="4910861" y="78486"/>
                  </a:lnTo>
                  <a:lnTo>
                    <a:pt x="4904638" y="77088"/>
                  </a:lnTo>
                  <a:lnTo>
                    <a:pt x="4895367" y="77088"/>
                  </a:lnTo>
                  <a:lnTo>
                    <a:pt x="4889144" y="77088"/>
                  </a:lnTo>
                  <a:lnTo>
                    <a:pt x="4884318" y="78231"/>
                  </a:lnTo>
                  <a:lnTo>
                    <a:pt x="4880889" y="80772"/>
                  </a:lnTo>
                  <a:lnTo>
                    <a:pt x="4877333" y="83185"/>
                  </a:lnTo>
                  <a:lnTo>
                    <a:pt x="4874539" y="87502"/>
                  </a:lnTo>
                  <a:lnTo>
                    <a:pt x="4872380" y="93599"/>
                  </a:lnTo>
                  <a:lnTo>
                    <a:pt x="4840757" y="87883"/>
                  </a:lnTo>
                  <a:lnTo>
                    <a:pt x="4866457" y="55489"/>
                  </a:lnTo>
                  <a:lnTo>
                    <a:pt x="4885836" y="50865"/>
                  </a:lnTo>
                  <a:lnTo>
                    <a:pt x="4897907" y="50292"/>
                  </a:lnTo>
                  <a:close/>
                </a:path>
                <a:path w="6449059" h="239395">
                  <a:moveTo>
                    <a:pt x="4754905" y="50292"/>
                  </a:moveTo>
                  <a:lnTo>
                    <a:pt x="4792124" y="61221"/>
                  </a:lnTo>
                  <a:lnTo>
                    <a:pt x="4813944" y="94424"/>
                  </a:lnTo>
                  <a:lnTo>
                    <a:pt x="4817643" y="129412"/>
                  </a:lnTo>
                  <a:lnTo>
                    <a:pt x="4730140" y="129412"/>
                  </a:lnTo>
                  <a:lnTo>
                    <a:pt x="4730826" y="136719"/>
                  </a:lnTo>
                  <a:lnTo>
                    <a:pt x="4750714" y="162179"/>
                  </a:lnTo>
                  <a:lnTo>
                    <a:pt x="4758715" y="162179"/>
                  </a:lnTo>
                  <a:lnTo>
                    <a:pt x="4764303" y="162179"/>
                  </a:lnTo>
                  <a:lnTo>
                    <a:pt x="4781067" y="143256"/>
                  </a:lnTo>
                  <a:lnTo>
                    <a:pt x="4815865" y="149098"/>
                  </a:lnTo>
                  <a:lnTo>
                    <a:pt x="4786964" y="182641"/>
                  </a:lnTo>
                  <a:lnTo>
                    <a:pt x="4758461" y="188213"/>
                  </a:lnTo>
                  <a:lnTo>
                    <a:pt x="4742340" y="186809"/>
                  </a:lnTo>
                  <a:lnTo>
                    <a:pt x="4707407" y="165735"/>
                  </a:lnTo>
                  <a:lnTo>
                    <a:pt x="4694453" y="120268"/>
                  </a:lnTo>
                  <a:lnTo>
                    <a:pt x="4695524" y="104769"/>
                  </a:lnTo>
                  <a:lnTo>
                    <a:pt x="4711598" y="68961"/>
                  </a:lnTo>
                  <a:lnTo>
                    <a:pt x="4742352" y="51458"/>
                  </a:lnTo>
                  <a:lnTo>
                    <a:pt x="4754905" y="50292"/>
                  </a:lnTo>
                  <a:close/>
                </a:path>
                <a:path w="6449059" h="239395">
                  <a:moveTo>
                    <a:pt x="4666513" y="50292"/>
                  </a:moveTo>
                  <a:lnTo>
                    <a:pt x="4674514" y="50292"/>
                  </a:lnTo>
                  <a:lnTo>
                    <a:pt x="4682134" y="52577"/>
                  </a:lnTo>
                  <a:lnTo>
                    <a:pt x="4689500" y="56895"/>
                  </a:lnTo>
                  <a:lnTo>
                    <a:pt x="4678705" y="87375"/>
                  </a:lnTo>
                  <a:lnTo>
                    <a:pt x="4672863" y="83566"/>
                  </a:lnTo>
                  <a:lnTo>
                    <a:pt x="4667402" y="81661"/>
                  </a:lnTo>
                  <a:lnTo>
                    <a:pt x="4662322" y="81661"/>
                  </a:lnTo>
                  <a:lnTo>
                    <a:pt x="4657496" y="81661"/>
                  </a:lnTo>
                  <a:lnTo>
                    <a:pt x="4653305" y="83057"/>
                  </a:lnTo>
                  <a:lnTo>
                    <a:pt x="4649876" y="85725"/>
                  </a:lnTo>
                  <a:lnTo>
                    <a:pt x="4646447" y="88392"/>
                  </a:lnTo>
                  <a:lnTo>
                    <a:pt x="4643780" y="93218"/>
                  </a:lnTo>
                  <a:lnTo>
                    <a:pt x="4638954" y="144525"/>
                  </a:lnTo>
                  <a:lnTo>
                    <a:pt x="4638954" y="185293"/>
                  </a:lnTo>
                  <a:lnTo>
                    <a:pt x="4604029" y="185293"/>
                  </a:lnTo>
                  <a:lnTo>
                    <a:pt x="4604029" y="53339"/>
                  </a:lnTo>
                  <a:lnTo>
                    <a:pt x="4636414" y="53339"/>
                  </a:lnTo>
                  <a:lnTo>
                    <a:pt x="4636414" y="72136"/>
                  </a:lnTo>
                  <a:lnTo>
                    <a:pt x="4642002" y="63245"/>
                  </a:lnTo>
                  <a:lnTo>
                    <a:pt x="4647082" y="57404"/>
                  </a:lnTo>
                  <a:lnTo>
                    <a:pt x="4651400" y="54610"/>
                  </a:lnTo>
                  <a:lnTo>
                    <a:pt x="4655845" y="51688"/>
                  </a:lnTo>
                  <a:lnTo>
                    <a:pt x="4660925" y="50292"/>
                  </a:lnTo>
                  <a:lnTo>
                    <a:pt x="4666513" y="50292"/>
                  </a:lnTo>
                  <a:close/>
                </a:path>
                <a:path w="6449059" h="239395">
                  <a:moveTo>
                    <a:pt x="4515383" y="50292"/>
                  </a:moveTo>
                  <a:lnTo>
                    <a:pt x="4557801" y="59562"/>
                  </a:lnTo>
                  <a:lnTo>
                    <a:pt x="4570882" y="101218"/>
                  </a:lnTo>
                  <a:lnTo>
                    <a:pt x="4570501" y="141858"/>
                  </a:lnTo>
                  <a:lnTo>
                    <a:pt x="4570618" y="150030"/>
                  </a:lnTo>
                  <a:lnTo>
                    <a:pt x="4578502" y="185293"/>
                  </a:lnTo>
                  <a:lnTo>
                    <a:pt x="4543958" y="185293"/>
                  </a:lnTo>
                  <a:lnTo>
                    <a:pt x="4543069" y="183006"/>
                  </a:lnTo>
                  <a:lnTo>
                    <a:pt x="4541926" y="179577"/>
                  </a:lnTo>
                  <a:lnTo>
                    <a:pt x="4540656" y="175006"/>
                  </a:lnTo>
                  <a:lnTo>
                    <a:pt x="4540021" y="172847"/>
                  </a:lnTo>
                  <a:lnTo>
                    <a:pt x="4539640" y="171576"/>
                  </a:lnTo>
                  <a:lnTo>
                    <a:pt x="4539386" y="170814"/>
                  </a:lnTo>
                  <a:lnTo>
                    <a:pt x="4533417" y="176656"/>
                  </a:lnTo>
                  <a:lnTo>
                    <a:pt x="4527067" y="180975"/>
                  </a:lnTo>
                  <a:lnTo>
                    <a:pt x="4520209" y="183895"/>
                  </a:lnTo>
                  <a:lnTo>
                    <a:pt x="4513478" y="186817"/>
                  </a:lnTo>
                  <a:lnTo>
                    <a:pt x="4506239" y="188213"/>
                  </a:lnTo>
                  <a:lnTo>
                    <a:pt x="4498492" y="188213"/>
                  </a:lnTo>
                  <a:lnTo>
                    <a:pt x="4488846" y="187523"/>
                  </a:lnTo>
                  <a:lnTo>
                    <a:pt x="4457503" y="164671"/>
                  </a:lnTo>
                  <a:lnTo>
                    <a:pt x="4454550" y="149225"/>
                  </a:lnTo>
                  <a:lnTo>
                    <a:pt x="4454550" y="141858"/>
                  </a:lnTo>
                  <a:lnTo>
                    <a:pt x="4456328" y="135127"/>
                  </a:lnTo>
                  <a:lnTo>
                    <a:pt x="4460011" y="129286"/>
                  </a:lnTo>
                  <a:lnTo>
                    <a:pt x="4463567" y="123443"/>
                  </a:lnTo>
                  <a:lnTo>
                    <a:pt x="4502683" y="107695"/>
                  </a:lnTo>
                  <a:lnTo>
                    <a:pt x="4514018" y="105455"/>
                  </a:lnTo>
                  <a:lnTo>
                    <a:pt x="4523447" y="103298"/>
                  </a:lnTo>
                  <a:lnTo>
                    <a:pt x="4530972" y="101213"/>
                  </a:lnTo>
                  <a:lnTo>
                    <a:pt x="4536592" y="99187"/>
                  </a:lnTo>
                  <a:lnTo>
                    <a:pt x="4536592" y="95631"/>
                  </a:lnTo>
                  <a:lnTo>
                    <a:pt x="4536592" y="89026"/>
                  </a:lnTo>
                  <a:lnTo>
                    <a:pt x="4534941" y="84200"/>
                  </a:lnTo>
                  <a:lnTo>
                    <a:pt x="4531639" y="81280"/>
                  </a:lnTo>
                  <a:lnTo>
                    <a:pt x="4528337" y="78486"/>
                  </a:lnTo>
                  <a:lnTo>
                    <a:pt x="4522114" y="77088"/>
                  </a:lnTo>
                  <a:lnTo>
                    <a:pt x="4512843" y="77088"/>
                  </a:lnTo>
                  <a:lnTo>
                    <a:pt x="4506620" y="77088"/>
                  </a:lnTo>
                  <a:lnTo>
                    <a:pt x="4501794" y="78231"/>
                  </a:lnTo>
                  <a:lnTo>
                    <a:pt x="4498365" y="80772"/>
                  </a:lnTo>
                  <a:lnTo>
                    <a:pt x="4494809" y="83185"/>
                  </a:lnTo>
                  <a:lnTo>
                    <a:pt x="4492015" y="87502"/>
                  </a:lnTo>
                  <a:lnTo>
                    <a:pt x="4489856" y="93599"/>
                  </a:lnTo>
                  <a:lnTo>
                    <a:pt x="4458233" y="87883"/>
                  </a:lnTo>
                  <a:lnTo>
                    <a:pt x="4483933" y="55489"/>
                  </a:lnTo>
                  <a:lnTo>
                    <a:pt x="4503312" y="50865"/>
                  </a:lnTo>
                  <a:lnTo>
                    <a:pt x="4515383" y="50292"/>
                  </a:lnTo>
                  <a:close/>
                </a:path>
                <a:path w="6449059" h="239395">
                  <a:moveTo>
                    <a:pt x="4303801" y="50292"/>
                  </a:moveTo>
                  <a:lnTo>
                    <a:pt x="4341020" y="61221"/>
                  </a:lnTo>
                  <a:lnTo>
                    <a:pt x="4362840" y="94424"/>
                  </a:lnTo>
                  <a:lnTo>
                    <a:pt x="4366539" y="129412"/>
                  </a:lnTo>
                  <a:lnTo>
                    <a:pt x="4279036" y="129412"/>
                  </a:lnTo>
                  <a:lnTo>
                    <a:pt x="4279722" y="136719"/>
                  </a:lnTo>
                  <a:lnTo>
                    <a:pt x="4299610" y="162179"/>
                  </a:lnTo>
                  <a:lnTo>
                    <a:pt x="4307611" y="162179"/>
                  </a:lnTo>
                  <a:lnTo>
                    <a:pt x="4313199" y="162179"/>
                  </a:lnTo>
                  <a:lnTo>
                    <a:pt x="4329963" y="143256"/>
                  </a:lnTo>
                  <a:lnTo>
                    <a:pt x="4364761" y="149098"/>
                  </a:lnTo>
                  <a:lnTo>
                    <a:pt x="4335860" y="182641"/>
                  </a:lnTo>
                  <a:lnTo>
                    <a:pt x="4307357" y="188213"/>
                  </a:lnTo>
                  <a:lnTo>
                    <a:pt x="4291236" y="186809"/>
                  </a:lnTo>
                  <a:lnTo>
                    <a:pt x="4256303" y="165735"/>
                  </a:lnTo>
                  <a:lnTo>
                    <a:pt x="4243349" y="120268"/>
                  </a:lnTo>
                  <a:lnTo>
                    <a:pt x="4244420" y="104769"/>
                  </a:lnTo>
                  <a:lnTo>
                    <a:pt x="4260494" y="68961"/>
                  </a:lnTo>
                  <a:lnTo>
                    <a:pt x="4291248" y="51458"/>
                  </a:lnTo>
                  <a:lnTo>
                    <a:pt x="4303801" y="50292"/>
                  </a:lnTo>
                  <a:close/>
                </a:path>
                <a:path w="6449059" h="239395">
                  <a:moveTo>
                    <a:pt x="4145940" y="50292"/>
                  </a:moveTo>
                  <a:lnTo>
                    <a:pt x="4157608" y="51647"/>
                  </a:lnTo>
                  <a:lnTo>
                    <a:pt x="4168228" y="55705"/>
                  </a:lnTo>
                  <a:lnTo>
                    <a:pt x="4177801" y="62454"/>
                  </a:lnTo>
                  <a:lnTo>
                    <a:pt x="4186326" y="71881"/>
                  </a:lnTo>
                  <a:lnTo>
                    <a:pt x="4186326" y="53339"/>
                  </a:lnTo>
                  <a:lnTo>
                    <a:pt x="4218965" y="53339"/>
                  </a:lnTo>
                  <a:lnTo>
                    <a:pt x="4218965" y="171704"/>
                  </a:lnTo>
                  <a:lnTo>
                    <a:pt x="4212488" y="214375"/>
                  </a:lnTo>
                  <a:lnTo>
                    <a:pt x="4204233" y="224789"/>
                  </a:lnTo>
                  <a:lnTo>
                    <a:pt x="4199661" y="229235"/>
                  </a:lnTo>
                  <a:lnTo>
                    <a:pt x="4156354" y="238887"/>
                  </a:lnTo>
                  <a:lnTo>
                    <a:pt x="4140804" y="238170"/>
                  </a:lnTo>
                  <a:lnTo>
                    <a:pt x="4102561" y="221214"/>
                  </a:lnTo>
                  <a:lnTo>
                    <a:pt x="4094632" y="198247"/>
                  </a:lnTo>
                  <a:lnTo>
                    <a:pt x="4094632" y="197104"/>
                  </a:lnTo>
                  <a:lnTo>
                    <a:pt x="4094759" y="195706"/>
                  </a:lnTo>
                  <a:lnTo>
                    <a:pt x="4094759" y="193929"/>
                  </a:lnTo>
                  <a:lnTo>
                    <a:pt x="4134764" y="198881"/>
                  </a:lnTo>
                  <a:lnTo>
                    <a:pt x="4135399" y="203454"/>
                  </a:lnTo>
                  <a:lnTo>
                    <a:pt x="4136923" y="206629"/>
                  </a:lnTo>
                  <a:lnTo>
                    <a:pt x="4139336" y="208406"/>
                  </a:lnTo>
                  <a:lnTo>
                    <a:pt x="4142638" y="210947"/>
                  </a:lnTo>
                  <a:lnTo>
                    <a:pt x="4147845" y="212089"/>
                  </a:lnTo>
                  <a:lnTo>
                    <a:pt x="4154957" y="212089"/>
                  </a:lnTo>
                  <a:lnTo>
                    <a:pt x="4164101" y="212089"/>
                  </a:lnTo>
                  <a:lnTo>
                    <a:pt x="4170959" y="210819"/>
                  </a:lnTo>
                  <a:lnTo>
                    <a:pt x="4175404" y="208025"/>
                  </a:lnTo>
                  <a:lnTo>
                    <a:pt x="4178579" y="206248"/>
                  </a:lnTo>
                  <a:lnTo>
                    <a:pt x="4180865" y="203326"/>
                  </a:lnTo>
                  <a:lnTo>
                    <a:pt x="4182389" y="199262"/>
                  </a:lnTo>
                  <a:lnTo>
                    <a:pt x="4183532" y="196342"/>
                  </a:lnTo>
                  <a:lnTo>
                    <a:pt x="4184040" y="191007"/>
                  </a:lnTo>
                  <a:lnTo>
                    <a:pt x="4184040" y="183133"/>
                  </a:lnTo>
                  <a:lnTo>
                    <a:pt x="4184040" y="163956"/>
                  </a:lnTo>
                  <a:lnTo>
                    <a:pt x="4175708" y="173291"/>
                  </a:lnTo>
                  <a:lnTo>
                    <a:pt x="4166339" y="179959"/>
                  </a:lnTo>
                  <a:lnTo>
                    <a:pt x="4155947" y="183959"/>
                  </a:lnTo>
                  <a:lnTo>
                    <a:pt x="4144543" y="185293"/>
                  </a:lnTo>
                  <a:lnTo>
                    <a:pt x="4131918" y="183888"/>
                  </a:lnTo>
                  <a:lnTo>
                    <a:pt x="4097045" y="153390"/>
                  </a:lnTo>
                  <a:lnTo>
                    <a:pt x="4090187" y="118618"/>
                  </a:lnTo>
                  <a:lnTo>
                    <a:pt x="4091187" y="102947"/>
                  </a:lnTo>
                  <a:lnTo>
                    <a:pt x="4106189" y="67818"/>
                  </a:lnTo>
                  <a:lnTo>
                    <a:pt x="4134532" y="51387"/>
                  </a:lnTo>
                  <a:lnTo>
                    <a:pt x="4145940" y="50292"/>
                  </a:lnTo>
                  <a:close/>
                </a:path>
                <a:path w="6449059" h="239395">
                  <a:moveTo>
                    <a:pt x="4059961" y="50292"/>
                  </a:moveTo>
                  <a:lnTo>
                    <a:pt x="4067962" y="50292"/>
                  </a:lnTo>
                  <a:lnTo>
                    <a:pt x="4075582" y="52577"/>
                  </a:lnTo>
                  <a:lnTo>
                    <a:pt x="4082948" y="56895"/>
                  </a:lnTo>
                  <a:lnTo>
                    <a:pt x="4072153" y="87375"/>
                  </a:lnTo>
                  <a:lnTo>
                    <a:pt x="4066311" y="83566"/>
                  </a:lnTo>
                  <a:lnTo>
                    <a:pt x="4060850" y="81661"/>
                  </a:lnTo>
                  <a:lnTo>
                    <a:pt x="4055770" y="81661"/>
                  </a:lnTo>
                  <a:lnTo>
                    <a:pt x="4050944" y="81661"/>
                  </a:lnTo>
                  <a:lnTo>
                    <a:pt x="4046753" y="83057"/>
                  </a:lnTo>
                  <a:lnTo>
                    <a:pt x="4043324" y="85725"/>
                  </a:lnTo>
                  <a:lnTo>
                    <a:pt x="4039895" y="88392"/>
                  </a:lnTo>
                  <a:lnTo>
                    <a:pt x="4037228" y="93218"/>
                  </a:lnTo>
                  <a:lnTo>
                    <a:pt x="4032402" y="144525"/>
                  </a:lnTo>
                  <a:lnTo>
                    <a:pt x="4032402" y="185293"/>
                  </a:lnTo>
                  <a:lnTo>
                    <a:pt x="3997477" y="185293"/>
                  </a:lnTo>
                  <a:lnTo>
                    <a:pt x="3997477" y="53339"/>
                  </a:lnTo>
                  <a:lnTo>
                    <a:pt x="4029862" y="53339"/>
                  </a:lnTo>
                  <a:lnTo>
                    <a:pt x="4029862" y="72136"/>
                  </a:lnTo>
                  <a:lnTo>
                    <a:pt x="4035450" y="63245"/>
                  </a:lnTo>
                  <a:lnTo>
                    <a:pt x="4040530" y="57404"/>
                  </a:lnTo>
                  <a:lnTo>
                    <a:pt x="4044848" y="54610"/>
                  </a:lnTo>
                  <a:lnTo>
                    <a:pt x="4049293" y="51688"/>
                  </a:lnTo>
                  <a:lnTo>
                    <a:pt x="4054373" y="50292"/>
                  </a:lnTo>
                  <a:lnTo>
                    <a:pt x="4059961" y="50292"/>
                  </a:lnTo>
                  <a:close/>
                </a:path>
                <a:path w="6449059" h="239395">
                  <a:moveTo>
                    <a:pt x="3908831" y="50292"/>
                  </a:moveTo>
                  <a:lnTo>
                    <a:pt x="3951249" y="59562"/>
                  </a:lnTo>
                  <a:lnTo>
                    <a:pt x="3964330" y="101218"/>
                  </a:lnTo>
                  <a:lnTo>
                    <a:pt x="3963949" y="141858"/>
                  </a:lnTo>
                  <a:lnTo>
                    <a:pt x="3964066" y="150030"/>
                  </a:lnTo>
                  <a:lnTo>
                    <a:pt x="3971950" y="185293"/>
                  </a:lnTo>
                  <a:lnTo>
                    <a:pt x="3937406" y="185293"/>
                  </a:lnTo>
                  <a:lnTo>
                    <a:pt x="3936517" y="183006"/>
                  </a:lnTo>
                  <a:lnTo>
                    <a:pt x="3935374" y="179577"/>
                  </a:lnTo>
                  <a:lnTo>
                    <a:pt x="3934104" y="175006"/>
                  </a:lnTo>
                  <a:lnTo>
                    <a:pt x="3933469" y="172847"/>
                  </a:lnTo>
                  <a:lnTo>
                    <a:pt x="3933088" y="171576"/>
                  </a:lnTo>
                  <a:lnTo>
                    <a:pt x="3932834" y="170814"/>
                  </a:lnTo>
                  <a:lnTo>
                    <a:pt x="3926865" y="176656"/>
                  </a:lnTo>
                  <a:lnTo>
                    <a:pt x="3920515" y="180975"/>
                  </a:lnTo>
                  <a:lnTo>
                    <a:pt x="3913657" y="183895"/>
                  </a:lnTo>
                  <a:lnTo>
                    <a:pt x="3906926" y="186817"/>
                  </a:lnTo>
                  <a:lnTo>
                    <a:pt x="3899687" y="188213"/>
                  </a:lnTo>
                  <a:lnTo>
                    <a:pt x="3891940" y="188213"/>
                  </a:lnTo>
                  <a:lnTo>
                    <a:pt x="3882294" y="187523"/>
                  </a:lnTo>
                  <a:lnTo>
                    <a:pt x="3850951" y="164671"/>
                  </a:lnTo>
                  <a:lnTo>
                    <a:pt x="3847998" y="149225"/>
                  </a:lnTo>
                  <a:lnTo>
                    <a:pt x="3847998" y="141858"/>
                  </a:lnTo>
                  <a:lnTo>
                    <a:pt x="3849776" y="135127"/>
                  </a:lnTo>
                  <a:lnTo>
                    <a:pt x="3853459" y="129286"/>
                  </a:lnTo>
                  <a:lnTo>
                    <a:pt x="3857015" y="123443"/>
                  </a:lnTo>
                  <a:lnTo>
                    <a:pt x="3896131" y="107695"/>
                  </a:lnTo>
                  <a:lnTo>
                    <a:pt x="3907466" y="105455"/>
                  </a:lnTo>
                  <a:lnTo>
                    <a:pt x="3916895" y="103298"/>
                  </a:lnTo>
                  <a:lnTo>
                    <a:pt x="3924420" y="101213"/>
                  </a:lnTo>
                  <a:lnTo>
                    <a:pt x="3930040" y="99187"/>
                  </a:lnTo>
                  <a:lnTo>
                    <a:pt x="3930040" y="95631"/>
                  </a:lnTo>
                  <a:lnTo>
                    <a:pt x="3930040" y="89026"/>
                  </a:lnTo>
                  <a:lnTo>
                    <a:pt x="3928389" y="84200"/>
                  </a:lnTo>
                  <a:lnTo>
                    <a:pt x="3925087" y="81280"/>
                  </a:lnTo>
                  <a:lnTo>
                    <a:pt x="3921785" y="78486"/>
                  </a:lnTo>
                  <a:lnTo>
                    <a:pt x="3915562" y="77088"/>
                  </a:lnTo>
                  <a:lnTo>
                    <a:pt x="3906291" y="77088"/>
                  </a:lnTo>
                  <a:lnTo>
                    <a:pt x="3900068" y="77088"/>
                  </a:lnTo>
                  <a:lnTo>
                    <a:pt x="3895242" y="78231"/>
                  </a:lnTo>
                  <a:lnTo>
                    <a:pt x="3891813" y="80772"/>
                  </a:lnTo>
                  <a:lnTo>
                    <a:pt x="3888257" y="83185"/>
                  </a:lnTo>
                  <a:lnTo>
                    <a:pt x="3885463" y="87502"/>
                  </a:lnTo>
                  <a:lnTo>
                    <a:pt x="3883304" y="93599"/>
                  </a:lnTo>
                  <a:lnTo>
                    <a:pt x="3851681" y="87883"/>
                  </a:lnTo>
                  <a:lnTo>
                    <a:pt x="3877381" y="55489"/>
                  </a:lnTo>
                  <a:lnTo>
                    <a:pt x="3896760" y="50865"/>
                  </a:lnTo>
                  <a:lnTo>
                    <a:pt x="3908831" y="50292"/>
                  </a:lnTo>
                  <a:close/>
                </a:path>
                <a:path w="6449059" h="239395">
                  <a:moveTo>
                    <a:pt x="3628415" y="50292"/>
                  </a:moveTo>
                  <a:lnTo>
                    <a:pt x="3670833" y="59562"/>
                  </a:lnTo>
                  <a:lnTo>
                    <a:pt x="3683914" y="101218"/>
                  </a:lnTo>
                  <a:lnTo>
                    <a:pt x="3683533" y="141858"/>
                  </a:lnTo>
                  <a:lnTo>
                    <a:pt x="3683650" y="150030"/>
                  </a:lnTo>
                  <a:lnTo>
                    <a:pt x="3691534" y="185293"/>
                  </a:lnTo>
                  <a:lnTo>
                    <a:pt x="3656990" y="185293"/>
                  </a:lnTo>
                  <a:lnTo>
                    <a:pt x="3656101" y="183006"/>
                  </a:lnTo>
                  <a:lnTo>
                    <a:pt x="3654958" y="179577"/>
                  </a:lnTo>
                  <a:lnTo>
                    <a:pt x="3653688" y="175006"/>
                  </a:lnTo>
                  <a:lnTo>
                    <a:pt x="3653053" y="172847"/>
                  </a:lnTo>
                  <a:lnTo>
                    <a:pt x="3652672" y="171576"/>
                  </a:lnTo>
                  <a:lnTo>
                    <a:pt x="3652418" y="170814"/>
                  </a:lnTo>
                  <a:lnTo>
                    <a:pt x="3646449" y="176656"/>
                  </a:lnTo>
                  <a:lnTo>
                    <a:pt x="3640099" y="180975"/>
                  </a:lnTo>
                  <a:lnTo>
                    <a:pt x="3633241" y="183895"/>
                  </a:lnTo>
                  <a:lnTo>
                    <a:pt x="3626510" y="186817"/>
                  </a:lnTo>
                  <a:lnTo>
                    <a:pt x="3619271" y="188213"/>
                  </a:lnTo>
                  <a:lnTo>
                    <a:pt x="3611524" y="188213"/>
                  </a:lnTo>
                  <a:lnTo>
                    <a:pt x="3601878" y="187523"/>
                  </a:lnTo>
                  <a:lnTo>
                    <a:pt x="3570535" y="164671"/>
                  </a:lnTo>
                  <a:lnTo>
                    <a:pt x="3567582" y="149225"/>
                  </a:lnTo>
                  <a:lnTo>
                    <a:pt x="3567582" y="141858"/>
                  </a:lnTo>
                  <a:lnTo>
                    <a:pt x="3569360" y="135127"/>
                  </a:lnTo>
                  <a:lnTo>
                    <a:pt x="3573043" y="129286"/>
                  </a:lnTo>
                  <a:lnTo>
                    <a:pt x="3576599" y="123443"/>
                  </a:lnTo>
                  <a:lnTo>
                    <a:pt x="3615715" y="107695"/>
                  </a:lnTo>
                  <a:lnTo>
                    <a:pt x="3627050" y="105455"/>
                  </a:lnTo>
                  <a:lnTo>
                    <a:pt x="3636479" y="103298"/>
                  </a:lnTo>
                  <a:lnTo>
                    <a:pt x="3644004" y="101213"/>
                  </a:lnTo>
                  <a:lnTo>
                    <a:pt x="3649624" y="99187"/>
                  </a:lnTo>
                  <a:lnTo>
                    <a:pt x="3649624" y="95631"/>
                  </a:lnTo>
                  <a:lnTo>
                    <a:pt x="3649624" y="89026"/>
                  </a:lnTo>
                  <a:lnTo>
                    <a:pt x="3647973" y="84200"/>
                  </a:lnTo>
                  <a:lnTo>
                    <a:pt x="3644671" y="81280"/>
                  </a:lnTo>
                  <a:lnTo>
                    <a:pt x="3641369" y="78486"/>
                  </a:lnTo>
                  <a:lnTo>
                    <a:pt x="3635146" y="77088"/>
                  </a:lnTo>
                  <a:lnTo>
                    <a:pt x="3625875" y="77088"/>
                  </a:lnTo>
                  <a:lnTo>
                    <a:pt x="3619652" y="77088"/>
                  </a:lnTo>
                  <a:lnTo>
                    <a:pt x="3614826" y="78231"/>
                  </a:lnTo>
                  <a:lnTo>
                    <a:pt x="3611397" y="80772"/>
                  </a:lnTo>
                  <a:lnTo>
                    <a:pt x="3607841" y="83185"/>
                  </a:lnTo>
                  <a:lnTo>
                    <a:pt x="3605047" y="87502"/>
                  </a:lnTo>
                  <a:lnTo>
                    <a:pt x="3602888" y="93599"/>
                  </a:lnTo>
                  <a:lnTo>
                    <a:pt x="3571265" y="87883"/>
                  </a:lnTo>
                  <a:lnTo>
                    <a:pt x="3596965" y="55489"/>
                  </a:lnTo>
                  <a:lnTo>
                    <a:pt x="3616344" y="50865"/>
                  </a:lnTo>
                  <a:lnTo>
                    <a:pt x="3628415" y="50292"/>
                  </a:lnTo>
                  <a:close/>
                </a:path>
                <a:path w="6449059" h="239395">
                  <a:moveTo>
                    <a:pt x="3426993" y="50292"/>
                  </a:moveTo>
                  <a:lnTo>
                    <a:pt x="3434613" y="50292"/>
                  </a:lnTo>
                  <a:lnTo>
                    <a:pt x="3441725" y="51688"/>
                  </a:lnTo>
                  <a:lnTo>
                    <a:pt x="3448075" y="54482"/>
                  </a:lnTo>
                  <a:lnTo>
                    <a:pt x="3454425" y="57276"/>
                  </a:lnTo>
                  <a:lnTo>
                    <a:pt x="3459251" y="60832"/>
                  </a:lnTo>
                  <a:lnTo>
                    <a:pt x="3462553" y="65150"/>
                  </a:lnTo>
                  <a:lnTo>
                    <a:pt x="3465855" y="69468"/>
                  </a:lnTo>
                  <a:lnTo>
                    <a:pt x="3468141" y="74294"/>
                  </a:lnTo>
                  <a:lnTo>
                    <a:pt x="3469411" y="79756"/>
                  </a:lnTo>
                  <a:lnTo>
                    <a:pt x="3470681" y="85217"/>
                  </a:lnTo>
                  <a:lnTo>
                    <a:pt x="3471316" y="93091"/>
                  </a:lnTo>
                  <a:lnTo>
                    <a:pt x="3471316" y="103250"/>
                  </a:lnTo>
                  <a:lnTo>
                    <a:pt x="3471316" y="185293"/>
                  </a:lnTo>
                  <a:lnTo>
                    <a:pt x="3436391" y="185293"/>
                  </a:lnTo>
                  <a:lnTo>
                    <a:pt x="3436391" y="117982"/>
                  </a:lnTo>
                  <a:lnTo>
                    <a:pt x="3436250" y="108192"/>
                  </a:lnTo>
                  <a:lnTo>
                    <a:pt x="3426866" y="80518"/>
                  </a:lnTo>
                  <a:lnTo>
                    <a:pt x="3423564" y="78231"/>
                  </a:lnTo>
                  <a:lnTo>
                    <a:pt x="3419500" y="77088"/>
                  </a:lnTo>
                  <a:lnTo>
                    <a:pt x="3414801" y="77088"/>
                  </a:lnTo>
                  <a:lnTo>
                    <a:pt x="3408705" y="77088"/>
                  </a:lnTo>
                  <a:lnTo>
                    <a:pt x="3403371" y="78739"/>
                  </a:lnTo>
                  <a:lnTo>
                    <a:pt x="3398545" y="82042"/>
                  </a:lnTo>
                  <a:lnTo>
                    <a:pt x="3393719" y="85343"/>
                  </a:lnTo>
                  <a:lnTo>
                    <a:pt x="3385972" y="125475"/>
                  </a:lnTo>
                  <a:lnTo>
                    <a:pt x="3385972" y="185293"/>
                  </a:lnTo>
                  <a:lnTo>
                    <a:pt x="3351047" y="185293"/>
                  </a:lnTo>
                  <a:lnTo>
                    <a:pt x="3351047" y="53339"/>
                  </a:lnTo>
                  <a:lnTo>
                    <a:pt x="3383432" y="53339"/>
                  </a:lnTo>
                  <a:lnTo>
                    <a:pt x="3383432" y="72643"/>
                  </a:lnTo>
                  <a:lnTo>
                    <a:pt x="3392649" y="62882"/>
                  </a:lnTo>
                  <a:lnTo>
                    <a:pt x="3402974" y="55895"/>
                  </a:lnTo>
                  <a:lnTo>
                    <a:pt x="3414418" y="51694"/>
                  </a:lnTo>
                  <a:lnTo>
                    <a:pt x="3426993" y="50292"/>
                  </a:lnTo>
                  <a:close/>
                </a:path>
                <a:path w="6449059" h="239395">
                  <a:moveTo>
                    <a:pt x="3119018" y="50292"/>
                  </a:moveTo>
                  <a:lnTo>
                    <a:pt x="3159277" y="59181"/>
                  </a:lnTo>
                  <a:lnTo>
                    <a:pt x="3177311" y="85217"/>
                  </a:lnTo>
                  <a:lnTo>
                    <a:pt x="3144418" y="91312"/>
                  </a:lnTo>
                  <a:lnTo>
                    <a:pt x="3143021" y="86232"/>
                  </a:lnTo>
                  <a:lnTo>
                    <a:pt x="3140354" y="82295"/>
                  </a:lnTo>
                  <a:lnTo>
                    <a:pt x="3136417" y="79501"/>
                  </a:lnTo>
                  <a:lnTo>
                    <a:pt x="3132480" y="76835"/>
                  </a:lnTo>
                  <a:lnTo>
                    <a:pt x="3126892" y="75437"/>
                  </a:lnTo>
                  <a:lnTo>
                    <a:pt x="3119526" y="75437"/>
                  </a:lnTo>
                  <a:lnTo>
                    <a:pt x="3110382" y="75437"/>
                  </a:lnTo>
                  <a:lnTo>
                    <a:pt x="3103778" y="76707"/>
                  </a:lnTo>
                  <a:lnTo>
                    <a:pt x="3099841" y="79248"/>
                  </a:lnTo>
                  <a:lnTo>
                    <a:pt x="3097174" y="81152"/>
                  </a:lnTo>
                  <a:lnTo>
                    <a:pt x="3095904" y="83438"/>
                  </a:lnTo>
                  <a:lnTo>
                    <a:pt x="3095904" y="86360"/>
                  </a:lnTo>
                  <a:lnTo>
                    <a:pt x="3095904" y="88900"/>
                  </a:lnTo>
                  <a:lnTo>
                    <a:pt x="3131972" y="102488"/>
                  </a:lnTo>
                  <a:lnTo>
                    <a:pt x="3144833" y="105876"/>
                  </a:lnTo>
                  <a:lnTo>
                    <a:pt x="3179137" y="129254"/>
                  </a:lnTo>
                  <a:lnTo>
                    <a:pt x="3181883" y="144018"/>
                  </a:lnTo>
                  <a:lnTo>
                    <a:pt x="3180930" y="152757"/>
                  </a:lnTo>
                  <a:lnTo>
                    <a:pt x="3147895" y="184975"/>
                  </a:lnTo>
                  <a:lnTo>
                    <a:pt x="3121812" y="188213"/>
                  </a:lnTo>
                  <a:lnTo>
                    <a:pt x="3109001" y="187543"/>
                  </a:lnTo>
                  <a:lnTo>
                    <a:pt x="3071925" y="171364"/>
                  </a:lnTo>
                  <a:lnTo>
                    <a:pt x="3058566" y="147700"/>
                  </a:lnTo>
                  <a:lnTo>
                    <a:pt x="3093618" y="142239"/>
                  </a:lnTo>
                  <a:lnTo>
                    <a:pt x="3095142" y="149098"/>
                  </a:lnTo>
                  <a:lnTo>
                    <a:pt x="3098063" y="154305"/>
                  </a:lnTo>
                  <a:lnTo>
                    <a:pt x="3102635" y="157733"/>
                  </a:lnTo>
                  <a:lnTo>
                    <a:pt x="3107207" y="161289"/>
                  </a:lnTo>
                  <a:lnTo>
                    <a:pt x="3113557" y="163068"/>
                  </a:lnTo>
                  <a:lnTo>
                    <a:pt x="3121812" y="163068"/>
                  </a:lnTo>
                  <a:lnTo>
                    <a:pt x="3130829" y="163068"/>
                  </a:lnTo>
                  <a:lnTo>
                    <a:pt x="3137687" y="161417"/>
                  </a:lnTo>
                  <a:lnTo>
                    <a:pt x="3142259" y="158114"/>
                  </a:lnTo>
                  <a:lnTo>
                    <a:pt x="3145307" y="155701"/>
                  </a:lnTo>
                  <a:lnTo>
                    <a:pt x="3146831" y="152654"/>
                  </a:lnTo>
                  <a:lnTo>
                    <a:pt x="3146831" y="148717"/>
                  </a:lnTo>
                  <a:lnTo>
                    <a:pt x="3146831" y="146050"/>
                  </a:lnTo>
                  <a:lnTo>
                    <a:pt x="3132607" y="137541"/>
                  </a:lnTo>
                  <a:lnTo>
                    <a:pt x="3113410" y="132988"/>
                  </a:lnTo>
                  <a:lnTo>
                    <a:pt x="3072179" y="114665"/>
                  </a:lnTo>
                  <a:lnTo>
                    <a:pt x="3063392" y="90805"/>
                  </a:lnTo>
                  <a:lnTo>
                    <a:pt x="3064247" y="82585"/>
                  </a:lnTo>
                  <a:lnTo>
                    <a:pt x="3094237" y="53228"/>
                  </a:lnTo>
                  <a:lnTo>
                    <a:pt x="3105681" y="51028"/>
                  </a:lnTo>
                  <a:lnTo>
                    <a:pt x="3119018" y="50292"/>
                  </a:lnTo>
                  <a:close/>
                </a:path>
                <a:path w="6449059" h="239395">
                  <a:moveTo>
                    <a:pt x="2705760" y="50292"/>
                  </a:moveTo>
                  <a:lnTo>
                    <a:pt x="2714142" y="50292"/>
                  </a:lnTo>
                  <a:lnTo>
                    <a:pt x="2721508" y="52069"/>
                  </a:lnTo>
                  <a:lnTo>
                    <a:pt x="2727731" y="55499"/>
                  </a:lnTo>
                  <a:lnTo>
                    <a:pt x="2733954" y="59055"/>
                  </a:lnTo>
                  <a:lnTo>
                    <a:pt x="2739034" y="64262"/>
                  </a:lnTo>
                  <a:lnTo>
                    <a:pt x="2742971" y="71374"/>
                  </a:lnTo>
                  <a:lnTo>
                    <a:pt x="2748813" y="64262"/>
                  </a:lnTo>
                  <a:lnTo>
                    <a:pt x="2755036" y="59055"/>
                  </a:lnTo>
                  <a:lnTo>
                    <a:pt x="2761767" y="55499"/>
                  </a:lnTo>
                  <a:lnTo>
                    <a:pt x="2768498" y="52069"/>
                  </a:lnTo>
                  <a:lnTo>
                    <a:pt x="2775610" y="50292"/>
                  </a:lnTo>
                  <a:lnTo>
                    <a:pt x="2783230" y="50292"/>
                  </a:lnTo>
                  <a:lnTo>
                    <a:pt x="2793009" y="50292"/>
                  </a:lnTo>
                  <a:lnTo>
                    <a:pt x="2801137" y="52324"/>
                  </a:lnTo>
                  <a:lnTo>
                    <a:pt x="2807868" y="56261"/>
                  </a:lnTo>
                  <a:lnTo>
                    <a:pt x="2814599" y="60198"/>
                  </a:lnTo>
                  <a:lnTo>
                    <a:pt x="2826537" y="100964"/>
                  </a:lnTo>
                  <a:lnTo>
                    <a:pt x="2826537" y="185293"/>
                  </a:lnTo>
                  <a:lnTo>
                    <a:pt x="2791612" y="185293"/>
                  </a:lnTo>
                  <a:lnTo>
                    <a:pt x="2791612" y="109855"/>
                  </a:lnTo>
                  <a:lnTo>
                    <a:pt x="2791376" y="100903"/>
                  </a:lnTo>
                  <a:lnTo>
                    <a:pt x="2779801" y="77088"/>
                  </a:lnTo>
                  <a:lnTo>
                    <a:pt x="2773070" y="77088"/>
                  </a:lnTo>
                  <a:lnTo>
                    <a:pt x="2768117" y="77088"/>
                  </a:lnTo>
                  <a:lnTo>
                    <a:pt x="2763545" y="78486"/>
                  </a:lnTo>
                  <a:lnTo>
                    <a:pt x="2759227" y="81533"/>
                  </a:lnTo>
                  <a:lnTo>
                    <a:pt x="2754909" y="84455"/>
                  </a:lnTo>
                  <a:lnTo>
                    <a:pt x="2747035" y="121919"/>
                  </a:lnTo>
                  <a:lnTo>
                    <a:pt x="2747035" y="185293"/>
                  </a:lnTo>
                  <a:lnTo>
                    <a:pt x="2712110" y="185293"/>
                  </a:lnTo>
                  <a:lnTo>
                    <a:pt x="2712110" y="113030"/>
                  </a:lnTo>
                  <a:lnTo>
                    <a:pt x="2712110" y="100075"/>
                  </a:lnTo>
                  <a:lnTo>
                    <a:pt x="2711602" y="91820"/>
                  </a:lnTo>
                  <a:lnTo>
                    <a:pt x="2710332" y="88137"/>
                  </a:lnTo>
                  <a:lnTo>
                    <a:pt x="2709062" y="84327"/>
                  </a:lnTo>
                  <a:lnTo>
                    <a:pt x="2707157" y="81661"/>
                  </a:lnTo>
                  <a:lnTo>
                    <a:pt x="2704490" y="79756"/>
                  </a:lnTo>
                  <a:lnTo>
                    <a:pt x="2701950" y="77977"/>
                  </a:lnTo>
                  <a:lnTo>
                    <a:pt x="2698394" y="77088"/>
                  </a:lnTo>
                  <a:lnTo>
                    <a:pt x="2693949" y="77088"/>
                  </a:lnTo>
                  <a:lnTo>
                    <a:pt x="2688488" y="77088"/>
                  </a:lnTo>
                  <a:lnTo>
                    <a:pt x="2683662" y="78486"/>
                  </a:lnTo>
                  <a:lnTo>
                    <a:pt x="2679344" y="81406"/>
                  </a:lnTo>
                  <a:lnTo>
                    <a:pt x="2675026" y="84327"/>
                  </a:lnTo>
                  <a:lnTo>
                    <a:pt x="2667279" y="121157"/>
                  </a:lnTo>
                  <a:lnTo>
                    <a:pt x="2667279" y="185293"/>
                  </a:lnTo>
                  <a:lnTo>
                    <a:pt x="2632354" y="185293"/>
                  </a:lnTo>
                  <a:lnTo>
                    <a:pt x="2632354" y="53339"/>
                  </a:lnTo>
                  <a:lnTo>
                    <a:pt x="2664612" y="53339"/>
                  </a:lnTo>
                  <a:lnTo>
                    <a:pt x="2664612" y="71374"/>
                  </a:lnTo>
                  <a:lnTo>
                    <a:pt x="2673613" y="62132"/>
                  </a:lnTo>
                  <a:lnTo>
                    <a:pt x="2683471" y="55546"/>
                  </a:lnTo>
                  <a:lnTo>
                    <a:pt x="2694187" y="51603"/>
                  </a:lnTo>
                  <a:lnTo>
                    <a:pt x="2705760" y="50292"/>
                  </a:lnTo>
                  <a:close/>
                </a:path>
                <a:path w="6449059" h="239395">
                  <a:moveTo>
                    <a:pt x="2334285" y="50292"/>
                  </a:moveTo>
                  <a:lnTo>
                    <a:pt x="2341905" y="50292"/>
                  </a:lnTo>
                  <a:lnTo>
                    <a:pt x="2349017" y="51688"/>
                  </a:lnTo>
                  <a:lnTo>
                    <a:pt x="2355367" y="54482"/>
                  </a:lnTo>
                  <a:lnTo>
                    <a:pt x="2361717" y="57276"/>
                  </a:lnTo>
                  <a:lnTo>
                    <a:pt x="2376703" y="79756"/>
                  </a:lnTo>
                  <a:lnTo>
                    <a:pt x="2377973" y="85217"/>
                  </a:lnTo>
                  <a:lnTo>
                    <a:pt x="2378608" y="93091"/>
                  </a:lnTo>
                  <a:lnTo>
                    <a:pt x="2378608" y="103250"/>
                  </a:lnTo>
                  <a:lnTo>
                    <a:pt x="2378608" y="185293"/>
                  </a:lnTo>
                  <a:lnTo>
                    <a:pt x="2343683" y="185293"/>
                  </a:lnTo>
                  <a:lnTo>
                    <a:pt x="2343683" y="117982"/>
                  </a:lnTo>
                  <a:lnTo>
                    <a:pt x="2343542" y="108192"/>
                  </a:lnTo>
                  <a:lnTo>
                    <a:pt x="2334158" y="80518"/>
                  </a:lnTo>
                  <a:lnTo>
                    <a:pt x="2330856" y="78231"/>
                  </a:lnTo>
                  <a:lnTo>
                    <a:pt x="2326792" y="77088"/>
                  </a:lnTo>
                  <a:lnTo>
                    <a:pt x="2322093" y="77088"/>
                  </a:lnTo>
                  <a:lnTo>
                    <a:pt x="2315997" y="77088"/>
                  </a:lnTo>
                  <a:lnTo>
                    <a:pt x="2310663" y="78739"/>
                  </a:lnTo>
                  <a:lnTo>
                    <a:pt x="2305837" y="82042"/>
                  </a:lnTo>
                  <a:lnTo>
                    <a:pt x="2301011" y="85343"/>
                  </a:lnTo>
                  <a:lnTo>
                    <a:pt x="2293264" y="125475"/>
                  </a:lnTo>
                  <a:lnTo>
                    <a:pt x="2293264" y="185293"/>
                  </a:lnTo>
                  <a:lnTo>
                    <a:pt x="2258339" y="185293"/>
                  </a:lnTo>
                  <a:lnTo>
                    <a:pt x="2258339" y="53339"/>
                  </a:lnTo>
                  <a:lnTo>
                    <a:pt x="2290724" y="53339"/>
                  </a:lnTo>
                  <a:lnTo>
                    <a:pt x="2290724" y="72643"/>
                  </a:lnTo>
                  <a:lnTo>
                    <a:pt x="2299941" y="62882"/>
                  </a:lnTo>
                  <a:lnTo>
                    <a:pt x="2310266" y="55895"/>
                  </a:lnTo>
                  <a:lnTo>
                    <a:pt x="2321710" y="51694"/>
                  </a:lnTo>
                  <a:lnTo>
                    <a:pt x="2334285" y="50292"/>
                  </a:lnTo>
                  <a:close/>
                </a:path>
                <a:path w="6449059" h="239395">
                  <a:moveTo>
                    <a:pt x="1737766" y="50292"/>
                  </a:moveTo>
                  <a:lnTo>
                    <a:pt x="1776699" y="61221"/>
                  </a:lnTo>
                  <a:lnTo>
                    <a:pt x="1801266" y="91820"/>
                  </a:lnTo>
                  <a:lnTo>
                    <a:pt x="1806092" y="118872"/>
                  </a:lnTo>
                  <a:lnTo>
                    <a:pt x="1804879" y="133256"/>
                  </a:lnTo>
                  <a:lnTo>
                    <a:pt x="1786788" y="168529"/>
                  </a:lnTo>
                  <a:lnTo>
                    <a:pt x="1752069" y="186995"/>
                  </a:lnTo>
                  <a:lnTo>
                    <a:pt x="1738020" y="188213"/>
                  </a:lnTo>
                  <a:lnTo>
                    <a:pt x="1729068" y="187711"/>
                  </a:lnTo>
                  <a:lnTo>
                    <a:pt x="1688966" y="169989"/>
                  </a:lnTo>
                  <a:lnTo>
                    <a:pt x="1670367" y="128383"/>
                  </a:lnTo>
                  <a:lnTo>
                    <a:pt x="1669821" y="117475"/>
                  </a:lnTo>
                  <a:lnTo>
                    <a:pt x="1670367" y="108805"/>
                  </a:lnTo>
                  <a:lnTo>
                    <a:pt x="1688823" y="69421"/>
                  </a:lnTo>
                  <a:lnTo>
                    <a:pt x="1728360" y="50837"/>
                  </a:lnTo>
                  <a:lnTo>
                    <a:pt x="1737766" y="50292"/>
                  </a:lnTo>
                  <a:close/>
                </a:path>
                <a:path w="6449059" h="239395">
                  <a:moveTo>
                    <a:pt x="1571269" y="50292"/>
                  </a:moveTo>
                  <a:lnTo>
                    <a:pt x="1579270" y="50292"/>
                  </a:lnTo>
                  <a:lnTo>
                    <a:pt x="1586890" y="52577"/>
                  </a:lnTo>
                  <a:lnTo>
                    <a:pt x="1594256" y="56895"/>
                  </a:lnTo>
                  <a:lnTo>
                    <a:pt x="1583461" y="87375"/>
                  </a:lnTo>
                  <a:lnTo>
                    <a:pt x="1577619" y="83566"/>
                  </a:lnTo>
                  <a:lnTo>
                    <a:pt x="1572158" y="81661"/>
                  </a:lnTo>
                  <a:lnTo>
                    <a:pt x="1567078" y="81661"/>
                  </a:lnTo>
                  <a:lnTo>
                    <a:pt x="1562252" y="81661"/>
                  </a:lnTo>
                  <a:lnTo>
                    <a:pt x="1558061" y="83057"/>
                  </a:lnTo>
                  <a:lnTo>
                    <a:pt x="1543898" y="129119"/>
                  </a:lnTo>
                  <a:lnTo>
                    <a:pt x="1543710" y="144525"/>
                  </a:lnTo>
                  <a:lnTo>
                    <a:pt x="1543710" y="185293"/>
                  </a:lnTo>
                  <a:lnTo>
                    <a:pt x="1508785" y="185293"/>
                  </a:lnTo>
                  <a:lnTo>
                    <a:pt x="1508785" y="53339"/>
                  </a:lnTo>
                  <a:lnTo>
                    <a:pt x="1541170" y="53339"/>
                  </a:lnTo>
                  <a:lnTo>
                    <a:pt x="1541170" y="72136"/>
                  </a:lnTo>
                  <a:lnTo>
                    <a:pt x="1546758" y="63245"/>
                  </a:lnTo>
                  <a:lnTo>
                    <a:pt x="1551838" y="57404"/>
                  </a:lnTo>
                  <a:lnTo>
                    <a:pt x="1556156" y="54610"/>
                  </a:lnTo>
                  <a:lnTo>
                    <a:pt x="1560601" y="51688"/>
                  </a:lnTo>
                  <a:lnTo>
                    <a:pt x="1565681" y="50292"/>
                  </a:lnTo>
                  <a:lnTo>
                    <a:pt x="1571269" y="50292"/>
                  </a:lnTo>
                  <a:close/>
                </a:path>
                <a:path w="6449059" h="239395">
                  <a:moveTo>
                    <a:pt x="1418869" y="50292"/>
                  </a:moveTo>
                  <a:lnTo>
                    <a:pt x="1456088" y="61221"/>
                  </a:lnTo>
                  <a:lnTo>
                    <a:pt x="1477908" y="94424"/>
                  </a:lnTo>
                  <a:lnTo>
                    <a:pt x="1481607" y="129412"/>
                  </a:lnTo>
                  <a:lnTo>
                    <a:pt x="1394104" y="129412"/>
                  </a:lnTo>
                  <a:lnTo>
                    <a:pt x="1394790" y="136719"/>
                  </a:lnTo>
                  <a:lnTo>
                    <a:pt x="1414678" y="162179"/>
                  </a:lnTo>
                  <a:lnTo>
                    <a:pt x="1422679" y="162179"/>
                  </a:lnTo>
                  <a:lnTo>
                    <a:pt x="1428267" y="162179"/>
                  </a:lnTo>
                  <a:lnTo>
                    <a:pt x="1445031" y="143256"/>
                  </a:lnTo>
                  <a:lnTo>
                    <a:pt x="1479829" y="149098"/>
                  </a:lnTo>
                  <a:lnTo>
                    <a:pt x="1450928" y="182641"/>
                  </a:lnTo>
                  <a:lnTo>
                    <a:pt x="1422425" y="188213"/>
                  </a:lnTo>
                  <a:lnTo>
                    <a:pt x="1406304" y="186809"/>
                  </a:lnTo>
                  <a:lnTo>
                    <a:pt x="1371371" y="165735"/>
                  </a:lnTo>
                  <a:lnTo>
                    <a:pt x="1358417" y="120268"/>
                  </a:lnTo>
                  <a:lnTo>
                    <a:pt x="1359488" y="104769"/>
                  </a:lnTo>
                  <a:lnTo>
                    <a:pt x="1375562" y="68961"/>
                  </a:lnTo>
                  <a:lnTo>
                    <a:pt x="1406316" y="51458"/>
                  </a:lnTo>
                  <a:lnTo>
                    <a:pt x="1418869" y="50292"/>
                  </a:lnTo>
                  <a:close/>
                </a:path>
                <a:path w="6449059" h="239395">
                  <a:moveTo>
                    <a:pt x="1058316" y="50292"/>
                  </a:moveTo>
                  <a:lnTo>
                    <a:pt x="1066698" y="50292"/>
                  </a:lnTo>
                  <a:lnTo>
                    <a:pt x="1074064" y="52069"/>
                  </a:lnTo>
                  <a:lnTo>
                    <a:pt x="1080287" y="55499"/>
                  </a:lnTo>
                  <a:lnTo>
                    <a:pt x="1086510" y="59055"/>
                  </a:lnTo>
                  <a:lnTo>
                    <a:pt x="1091590" y="64262"/>
                  </a:lnTo>
                  <a:lnTo>
                    <a:pt x="1095527" y="71374"/>
                  </a:lnTo>
                  <a:lnTo>
                    <a:pt x="1101369" y="64262"/>
                  </a:lnTo>
                  <a:lnTo>
                    <a:pt x="1107592" y="59055"/>
                  </a:lnTo>
                  <a:lnTo>
                    <a:pt x="1114323" y="55499"/>
                  </a:lnTo>
                  <a:lnTo>
                    <a:pt x="1121054" y="52069"/>
                  </a:lnTo>
                  <a:lnTo>
                    <a:pt x="1128166" y="50292"/>
                  </a:lnTo>
                  <a:lnTo>
                    <a:pt x="1135786" y="50292"/>
                  </a:lnTo>
                  <a:lnTo>
                    <a:pt x="1145565" y="50292"/>
                  </a:lnTo>
                  <a:lnTo>
                    <a:pt x="1153693" y="52324"/>
                  </a:lnTo>
                  <a:lnTo>
                    <a:pt x="1160424" y="56261"/>
                  </a:lnTo>
                  <a:lnTo>
                    <a:pt x="1167155" y="60198"/>
                  </a:lnTo>
                  <a:lnTo>
                    <a:pt x="1179093" y="100964"/>
                  </a:lnTo>
                  <a:lnTo>
                    <a:pt x="1179093" y="185293"/>
                  </a:lnTo>
                  <a:lnTo>
                    <a:pt x="1144168" y="185293"/>
                  </a:lnTo>
                  <a:lnTo>
                    <a:pt x="1144168" y="109855"/>
                  </a:lnTo>
                  <a:lnTo>
                    <a:pt x="1143932" y="100903"/>
                  </a:lnTo>
                  <a:lnTo>
                    <a:pt x="1132357" y="77088"/>
                  </a:lnTo>
                  <a:lnTo>
                    <a:pt x="1125626" y="77088"/>
                  </a:lnTo>
                  <a:lnTo>
                    <a:pt x="1120673" y="77088"/>
                  </a:lnTo>
                  <a:lnTo>
                    <a:pt x="1116101" y="78486"/>
                  </a:lnTo>
                  <a:lnTo>
                    <a:pt x="1111783" y="81533"/>
                  </a:lnTo>
                  <a:lnTo>
                    <a:pt x="1107465" y="84455"/>
                  </a:lnTo>
                  <a:lnTo>
                    <a:pt x="1099591" y="121919"/>
                  </a:lnTo>
                  <a:lnTo>
                    <a:pt x="1099591" y="185293"/>
                  </a:lnTo>
                  <a:lnTo>
                    <a:pt x="1064666" y="185293"/>
                  </a:lnTo>
                  <a:lnTo>
                    <a:pt x="1064666" y="113030"/>
                  </a:lnTo>
                  <a:lnTo>
                    <a:pt x="1064666" y="100075"/>
                  </a:lnTo>
                  <a:lnTo>
                    <a:pt x="1064158" y="91820"/>
                  </a:lnTo>
                  <a:lnTo>
                    <a:pt x="1062888" y="88137"/>
                  </a:lnTo>
                  <a:lnTo>
                    <a:pt x="1061618" y="84327"/>
                  </a:lnTo>
                  <a:lnTo>
                    <a:pt x="1059713" y="81661"/>
                  </a:lnTo>
                  <a:lnTo>
                    <a:pt x="1057046" y="79756"/>
                  </a:lnTo>
                  <a:lnTo>
                    <a:pt x="1054506" y="77977"/>
                  </a:lnTo>
                  <a:lnTo>
                    <a:pt x="1050950" y="77088"/>
                  </a:lnTo>
                  <a:lnTo>
                    <a:pt x="1046505" y="77088"/>
                  </a:lnTo>
                  <a:lnTo>
                    <a:pt x="1041044" y="77088"/>
                  </a:lnTo>
                  <a:lnTo>
                    <a:pt x="1036218" y="78486"/>
                  </a:lnTo>
                  <a:lnTo>
                    <a:pt x="1031900" y="81406"/>
                  </a:lnTo>
                  <a:lnTo>
                    <a:pt x="1027582" y="84327"/>
                  </a:lnTo>
                  <a:lnTo>
                    <a:pt x="1019835" y="121157"/>
                  </a:lnTo>
                  <a:lnTo>
                    <a:pt x="1019835" y="185293"/>
                  </a:lnTo>
                  <a:lnTo>
                    <a:pt x="984910" y="185293"/>
                  </a:lnTo>
                  <a:lnTo>
                    <a:pt x="984910" y="53339"/>
                  </a:lnTo>
                  <a:lnTo>
                    <a:pt x="1017168" y="53339"/>
                  </a:lnTo>
                  <a:lnTo>
                    <a:pt x="1017168" y="71374"/>
                  </a:lnTo>
                  <a:lnTo>
                    <a:pt x="1026169" y="62132"/>
                  </a:lnTo>
                  <a:lnTo>
                    <a:pt x="1036027" y="55546"/>
                  </a:lnTo>
                  <a:lnTo>
                    <a:pt x="1046743" y="51603"/>
                  </a:lnTo>
                  <a:lnTo>
                    <a:pt x="1058316" y="50292"/>
                  </a:lnTo>
                  <a:close/>
                </a:path>
                <a:path w="6449059" h="239395">
                  <a:moveTo>
                    <a:pt x="752373" y="50292"/>
                  </a:moveTo>
                  <a:lnTo>
                    <a:pt x="759993" y="50292"/>
                  </a:lnTo>
                  <a:lnTo>
                    <a:pt x="767105" y="51688"/>
                  </a:lnTo>
                  <a:lnTo>
                    <a:pt x="773455" y="54482"/>
                  </a:lnTo>
                  <a:lnTo>
                    <a:pt x="779805" y="57276"/>
                  </a:lnTo>
                  <a:lnTo>
                    <a:pt x="784631" y="60832"/>
                  </a:lnTo>
                  <a:lnTo>
                    <a:pt x="787933" y="65150"/>
                  </a:lnTo>
                  <a:lnTo>
                    <a:pt x="791235" y="69468"/>
                  </a:lnTo>
                  <a:lnTo>
                    <a:pt x="793521" y="74294"/>
                  </a:lnTo>
                  <a:lnTo>
                    <a:pt x="794791" y="79756"/>
                  </a:lnTo>
                  <a:lnTo>
                    <a:pt x="796061" y="85217"/>
                  </a:lnTo>
                  <a:lnTo>
                    <a:pt x="796696" y="93091"/>
                  </a:lnTo>
                  <a:lnTo>
                    <a:pt x="796696" y="103250"/>
                  </a:lnTo>
                  <a:lnTo>
                    <a:pt x="796696" y="185293"/>
                  </a:lnTo>
                  <a:lnTo>
                    <a:pt x="761771" y="185293"/>
                  </a:lnTo>
                  <a:lnTo>
                    <a:pt x="761771" y="117982"/>
                  </a:lnTo>
                  <a:lnTo>
                    <a:pt x="761630" y="108192"/>
                  </a:lnTo>
                  <a:lnTo>
                    <a:pt x="752246" y="80518"/>
                  </a:lnTo>
                  <a:lnTo>
                    <a:pt x="748944" y="78231"/>
                  </a:lnTo>
                  <a:lnTo>
                    <a:pt x="744880" y="77088"/>
                  </a:lnTo>
                  <a:lnTo>
                    <a:pt x="740181" y="77088"/>
                  </a:lnTo>
                  <a:lnTo>
                    <a:pt x="734085" y="77088"/>
                  </a:lnTo>
                  <a:lnTo>
                    <a:pt x="728751" y="78739"/>
                  </a:lnTo>
                  <a:lnTo>
                    <a:pt x="723925" y="82042"/>
                  </a:lnTo>
                  <a:lnTo>
                    <a:pt x="719099" y="85343"/>
                  </a:lnTo>
                  <a:lnTo>
                    <a:pt x="711352" y="125475"/>
                  </a:lnTo>
                  <a:lnTo>
                    <a:pt x="711352" y="185293"/>
                  </a:lnTo>
                  <a:lnTo>
                    <a:pt x="676427" y="185293"/>
                  </a:lnTo>
                  <a:lnTo>
                    <a:pt x="676427" y="53339"/>
                  </a:lnTo>
                  <a:lnTo>
                    <a:pt x="708812" y="53339"/>
                  </a:lnTo>
                  <a:lnTo>
                    <a:pt x="708812" y="72643"/>
                  </a:lnTo>
                  <a:lnTo>
                    <a:pt x="718029" y="62882"/>
                  </a:lnTo>
                  <a:lnTo>
                    <a:pt x="728354" y="55895"/>
                  </a:lnTo>
                  <a:lnTo>
                    <a:pt x="739798" y="51694"/>
                  </a:lnTo>
                  <a:lnTo>
                    <a:pt x="752373" y="50292"/>
                  </a:lnTo>
                  <a:close/>
                </a:path>
                <a:path w="6449059" h="239395">
                  <a:moveTo>
                    <a:pt x="516661" y="50292"/>
                  </a:moveTo>
                  <a:lnTo>
                    <a:pt x="553880" y="61221"/>
                  </a:lnTo>
                  <a:lnTo>
                    <a:pt x="575700" y="94424"/>
                  </a:lnTo>
                  <a:lnTo>
                    <a:pt x="579399" y="129412"/>
                  </a:lnTo>
                  <a:lnTo>
                    <a:pt x="491896" y="129412"/>
                  </a:lnTo>
                  <a:lnTo>
                    <a:pt x="492582" y="136719"/>
                  </a:lnTo>
                  <a:lnTo>
                    <a:pt x="512470" y="162179"/>
                  </a:lnTo>
                  <a:lnTo>
                    <a:pt x="520471" y="162179"/>
                  </a:lnTo>
                  <a:lnTo>
                    <a:pt x="526059" y="162179"/>
                  </a:lnTo>
                  <a:lnTo>
                    <a:pt x="542823" y="143256"/>
                  </a:lnTo>
                  <a:lnTo>
                    <a:pt x="577621" y="149098"/>
                  </a:lnTo>
                  <a:lnTo>
                    <a:pt x="548720" y="182641"/>
                  </a:lnTo>
                  <a:lnTo>
                    <a:pt x="520217" y="188213"/>
                  </a:lnTo>
                  <a:lnTo>
                    <a:pt x="504096" y="186809"/>
                  </a:lnTo>
                  <a:lnTo>
                    <a:pt x="469163" y="165735"/>
                  </a:lnTo>
                  <a:lnTo>
                    <a:pt x="456209" y="120268"/>
                  </a:lnTo>
                  <a:lnTo>
                    <a:pt x="457280" y="104769"/>
                  </a:lnTo>
                  <a:lnTo>
                    <a:pt x="473354" y="68961"/>
                  </a:lnTo>
                  <a:lnTo>
                    <a:pt x="504108" y="51458"/>
                  </a:lnTo>
                  <a:lnTo>
                    <a:pt x="516661" y="50292"/>
                  </a:lnTo>
                  <a:close/>
                </a:path>
                <a:path w="6449059" h="239395">
                  <a:moveTo>
                    <a:pt x="358800" y="50292"/>
                  </a:moveTo>
                  <a:lnTo>
                    <a:pt x="370468" y="51647"/>
                  </a:lnTo>
                  <a:lnTo>
                    <a:pt x="381088" y="55705"/>
                  </a:lnTo>
                  <a:lnTo>
                    <a:pt x="390661" y="62454"/>
                  </a:lnTo>
                  <a:lnTo>
                    <a:pt x="399186" y="71881"/>
                  </a:lnTo>
                  <a:lnTo>
                    <a:pt x="399186" y="53339"/>
                  </a:lnTo>
                  <a:lnTo>
                    <a:pt x="431825" y="53339"/>
                  </a:lnTo>
                  <a:lnTo>
                    <a:pt x="431825" y="171704"/>
                  </a:lnTo>
                  <a:lnTo>
                    <a:pt x="425348" y="214375"/>
                  </a:lnTo>
                  <a:lnTo>
                    <a:pt x="417093" y="224789"/>
                  </a:lnTo>
                  <a:lnTo>
                    <a:pt x="412521" y="229235"/>
                  </a:lnTo>
                  <a:lnTo>
                    <a:pt x="369214" y="238887"/>
                  </a:lnTo>
                  <a:lnTo>
                    <a:pt x="353659" y="238170"/>
                  </a:lnTo>
                  <a:lnTo>
                    <a:pt x="315445" y="221214"/>
                  </a:lnTo>
                  <a:lnTo>
                    <a:pt x="307543" y="198247"/>
                  </a:lnTo>
                  <a:lnTo>
                    <a:pt x="307543" y="197104"/>
                  </a:lnTo>
                  <a:lnTo>
                    <a:pt x="307581" y="195706"/>
                  </a:lnTo>
                  <a:lnTo>
                    <a:pt x="307670" y="193929"/>
                  </a:lnTo>
                  <a:lnTo>
                    <a:pt x="347624" y="198881"/>
                  </a:lnTo>
                  <a:lnTo>
                    <a:pt x="348259" y="203454"/>
                  </a:lnTo>
                  <a:lnTo>
                    <a:pt x="349783" y="206629"/>
                  </a:lnTo>
                  <a:lnTo>
                    <a:pt x="352196" y="208406"/>
                  </a:lnTo>
                  <a:lnTo>
                    <a:pt x="355498" y="210947"/>
                  </a:lnTo>
                  <a:lnTo>
                    <a:pt x="360705" y="212089"/>
                  </a:lnTo>
                  <a:lnTo>
                    <a:pt x="367817" y="212089"/>
                  </a:lnTo>
                  <a:lnTo>
                    <a:pt x="376961" y="212089"/>
                  </a:lnTo>
                  <a:lnTo>
                    <a:pt x="383819" y="210819"/>
                  </a:lnTo>
                  <a:lnTo>
                    <a:pt x="388264" y="208025"/>
                  </a:lnTo>
                  <a:lnTo>
                    <a:pt x="391439" y="206248"/>
                  </a:lnTo>
                  <a:lnTo>
                    <a:pt x="393725" y="203326"/>
                  </a:lnTo>
                  <a:lnTo>
                    <a:pt x="395249" y="199262"/>
                  </a:lnTo>
                  <a:lnTo>
                    <a:pt x="396392" y="196342"/>
                  </a:lnTo>
                  <a:lnTo>
                    <a:pt x="396900" y="191007"/>
                  </a:lnTo>
                  <a:lnTo>
                    <a:pt x="396900" y="183133"/>
                  </a:lnTo>
                  <a:lnTo>
                    <a:pt x="396900" y="163956"/>
                  </a:lnTo>
                  <a:lnTo>
                    <a:pt x="388568" y="173291"/>
                  </a:lnTo>
                  <a:lnTo>
                    <a:pt x="379199" y="179959"/>
                  </a:lnTo>
                  <a:lnTo>
                    <a:pt x="368807" y="183959"/>
                  </a:lnTo>
                  <a:lnTo>
                    <a:pt x="357403" y="185293"/>
                  </a:lnTo>
                  <a:lnTo>
                    <a:pt x="344771" y="183888"/>
                  </a:lnTo>
                  <a:lnTo>
                    <a:pt x="309925" y="153390"/>
                  </a:lnTo>
                  <a:lnTo>
                    <a:pt x="303072" y="118618"/>
                  </a:lnTo>
                  <a:lnTo>
                    <a:pt x="304070" y="102947"/>
                  </a:lnTo>
                  <a:lnTo>
                    <a:pt x="319036" y="67818"/>
                  </a:lnTo>
                  <a:lnTo>
                    <a:pt x="347388" y="51387"/>
                  </a:lnTo>
                  <a:lnTo>
                    <a:pt x="358800" y="50292"/>
                  </a:lnTo>
                  <a:close/>
                </a:path>
                <a:path w="6449059" h="239395">
                  <a:moveTo>
                    <a:pt x="272859" y="50292"/>
                  </a:moveTo>
                  <a:lnTo>
                    <a:pt x="280809" y="50292"/>
                  </a:lnTo>
                  <a:lnTo>
                    <a:pt x="288480" y="52577"/>
                  </a:lnTo>
                  <a:lnTo>
                    <a:pt x="295846" y="56895"/>
                  </a:lnTo>
                  <a:lnTo>
                    <a:pt x="285038" y="87375"/>
                  </a:lnTo>
                  <a:lnTo>
                    <a:pt x="279158" y="83566"/>
                  </a:lnTo>
                  <a:lnTo>
                    <a:pt x="273684" y="81661"/>
                  </a:lnTo>
                  <a:lnTo>
                    <a:pt x="268630" y="81661"/>
                  </a:lnTo>
                  <a:lnTo>
                    <a:pt x="263740" y="81661"/>
                  </a:lnTo>
                  <a:lnTo>
                    <a:pt x="259600" y="83057"/>
                  </a:lnTo>
                  <a:lnTo>
                    <a:pt x="256209" y="85725"/>
                  </a:lnTo>
                  <a:lnTo>
                    <a:pt x="252806" y="88392"/>
                  </a:lnTo>
                  <a:lnTo>
                    <a:pt x="250139" y="93218"/>
                  </a:lnTo>
                  <a:lnTo>
                    <a:pt x="245275" y="144525"/>
                  </a:lnTo>
                  <a:lnTo>
                    <a:pt x="245275" y="185293"/>
                  </a:lnTo>
                  <a:lnTo>
                    <a:pt x="210350" y="185293"/>
                  </a:lnTo>
                  <a:lnTo>
                    <a:pt x="210350" y="53339"/>
                  </a:lnTo>
                  <a:lnTo>
                    <a:pt x="242785" y="53339"/>
                  </a:lnTo>
                  <a:lnTo>
                    <a:pt x="242785" y="72136"/>
                  </a:lnTo>
                  <a:lnTo>
                    <a:pt x="248335" y="63245"/>
                  </a:lnTo>
                  <a:lnTo>
                    <a:pt x="253326" y="57404"/>
                  </a:lnTo>
                  <a:lnTo>
                    <a:pt x="257759" y="54610"/>
                  </a:lnTo>
                  <a:lnTo>
                    <a:pt x="262191" y="51688"/>
                  </a:lnTo>
                  <a:lnTo>
                    <a:pt x="267220" y="50292"/>
                  </a:lnTo>
                  <a:lnTo>
                    <a:pt x="272859" y="50292"/>
                  </a:lnTo>
                  <a:close/>
                </a:path>
                <a:path w="6449059" h="239395">
                  <a:moveTo>
                    <a:pt x="121678" y="50292"/>
                  </a:moveTo>
                  <a:lnTo>
                    <a:pt x="164096" y="59562"/>
                  </a:lnTo>
                  <a:lnTo>
                    <a:pt x="177228" y="101218"/>
                  </a:lnTo>
                  <a:lnTo>
                    <a:pt x="176860" y="141858"/>
                  </a:lnTo>
                  <a:lnTo>
                    <a:pt x="176964" y="150030"/>
                  </a:lnTo>
                  <a:lnTo>
                    <a:pt x="184810" y="185293"/>
                  </a:lnTo>
                  <a:lnTo>
                    <a:pt x="150266" y="185293"/>
                  </a:lnTo>
                  <a:lnTo>
                    <a:pt x="149351" y="183006"/>
                  </a:lnTo>
                  <a:lnTo>
                    <a:pt x="148234" y="179577"/>
                  </a:lnTo>
                  <a:lnTo>
                    <a:pt x="146913" y="175006"/>
                  </a:lnTo>
                  <a:lnTo>
                    <a:pt x="146329" y="172847"/>
                  </a:lnTo>
                  <a:lnTo>
                    <a:pt x="145910" y="171576"/>
                  </a:lnTo>
                  <a:lnTo>
                    <a:pt x="145669" y="170814"/>
                  </a:lnTo>
                  <a:lnTo>
                    <a:pt x="139700" y="176656"/>
                  </a:lnTo>
                  <a:lnTo>
                    <a:pt x="133324" y="180975"/>
                  </a:lnTo>
                  <a:lnTo>
                    <a:pt x="126530" y="183895"/>
                  </a:lnTo>
                  <a:lnTo>
                    <a:pt x="119735" y="186817"/>
                  </a:lnTo>
                  <a:lnTo>
                    <a:pt x="112483" y="188213"/>
                  </a:lnTo>
                  <a:lnTo>
                    <a:pt x="104775" y="188213"/>
                  </a:lnTo>
                  <a:lnTo>
                    <a:pt x="95129" y="187523"/>
                  </a:lnTo>
                  <a:lnTo>
                    <a:pt x="63849" y="164671"/>
                  </a:lnTo>
                  <a:lnTo>
                    <a:pt x="60909" y="149225"/>
                  </a:lnTo>
                  <a:lnTo>
                    <a:pt x="60909" y="141858"/>
                  </a:lnTo>
                  <a:lnTo>
                    <a:pt x="86579" y="113607"/>
                  </a:lnTo>
                  <a:lnTo>
                    <a:pt x="120305" y="105455"/>
                  </a:lnTo>
                  <a:lnTo>
                    <a:pt x="129728" y="103298"/>
                  </a:lnTo>
                  <a:lnTo>
                    <a:pt x="137273" y="101213"/>
                  </a:lnTo>
                  <a:lnTo>
                    <a:pt x="142938" y="99187"/>
                  </a:lnTo>
                  <a:lnTo>
                    <a:pt x="142938" y="95631"/>
                  </a:lnTo>
                  <a:lnTo>
                    <a:pt x="142938" y="89026"/>
                  </a:lnTo>
                  <a:lnTo>
                    <a:pt x="141274" y="84200"/>
                  </a:lnTo>
                  <a:lnTo>
                    <a:pt x="137960" y="81280"/>
                  </a:lnTo>
                  <a:lnTo>
                    <a:pt x="134645" y="78486"/>
                  </a:lnTo>
                  <a:lnTo>
                    <a:pt x="128397" y="77088"/>
                  </a:lnTo>
                  <a:lnTo>
                    <a:pt x="119202" y="77088"/>
                  </a:lnTo>
                  <a:lnTo>
                    <a:pt x="112979" y="77088"/>
                  </a:lnTo>
                  <a:lnTo>
                    <a:pt x="108140" y="78231"/>
                  </a:lnTo>
                  <a:lnTo>
                    <a:pt x="104660" y="80772"/>
                  </a:lnTo>
                  <a:lnTo>
                    <a:pt x="101180" y="83185"/>
                  </a:lnTo>
                  <a:lnTo>
                    <a:pt x="98361" y="87502"/>
                  </a:lnTo>
                  <a:lnTo>
                    <a:pt x="96202" y="93599"/>
                  </a:lnTo>
                  <a:lnTo>
                    <a:pt x="64515" y="87883"/>
                  </a:lnTo>
                  <a:lnTo>
                    <a:pt x="90222" y="55489"/>
                  </a:lnTo>
                  <a:lnTo>
                    <a:pt x="109610" y="50865"/>
                  </a:lnTo>
                  <a:lnTo>
                    <a:pt x="121678" y="50292"/>
                  </a:lnTo>
                  <a:close/>
                </a:path>
                <a:path w="6449059" h="239395">
                  <a:moveTo>
                    <a:pt x="6413779" y="3048"/>
                  </a:moveTo>
                  <a:lnTo>
                    <a:pt x="6448704" y="3048"/>
                  </a:lnTo>
                  <a:lnTo>
                    <a:pt x="6448704" y="185293"/>
                  </a:lnTo>
                  <a:lnTo>
                    <a:pt x="6416319" y="185293"/>
                  </a:lnTo>
                  <a:lnTo>
                    <a:pt x="6416319" y="165862"/>
                  </a:lnTo>
                  <a:lnTo>
                    <a:pt x="6412054" y="171197"/>
                  </a:lnTo>
                  <a:lnTo>
                    <a:pt x="6382410" y="188213"/>
                  </a:lnTo>
                  <a:lnTo>
                    <a:pt x="6375044" y="188213"/>
                  </a:lnTo>
                  <a:lnTo>
                    <a:pt x="6336055" y="169925"/>
                  </a:lnTo>
                  <a:lnTo>
                    <a:pt x="6320821" y="134296"/>
                  </a:lnTo>
                  <a:lnTo>
                    <a:pt x="6319799" y="118744"/>
                  </a:lnTo>
                  <a:lnTo>
                    <a:pt x="6320795" y="102983"/>
                  </a:lnTo>
                  <a:lnTo>
                    <a:pt x="6335547" y="67818"/>
                  </a:lnTo>
                  <a:lnTo>
                    <a:pt x="6375552" y="50292"/>
                  </a:lnTo>
                  <a:lnTo>
                    <a:pt x="6386222" y="51454"/>
                  </a:lnTo>
                  <a:lnTo>
                    <a:pt x="6396142" y="54927"/>
                  </a:lnTo>
                  <a:lnTo>
                    <a:pt x="6405323" y="60686"/>
                  </a:lnTo>
                  <a:lnTo>
                    <a:pt x="6413779" y="68706"/>
                  </a:lnTo>
                  <a:lnTo>
                    <a:pt x="6413779" y="3048"/>
                  </a:lnTo>
                  <a:close/>
                </a:path>
                <a:path w="6449059" h="239395">
                  <a:moveTo>
                    <a:pt x="6115837" y="3048"/>
                  </a:moveTo>
                  <a:lnTo>
                    <a:pt x="6150762" y="3048"/>
                  </a:lnTo>
                  <a:lnTo>
                    <a:pt x="6150762" y="185293"/>
                  </a:lnTo>
                  <a:lnTo>
                    <a:pt x="6115837" y="185293"/>
                  </a:lnTo>
                  <a:lnTo>
                    <a:pt x="6115837" y="3048"/>
                  </a:lnTo>
                  <a:close/>
                </a:path>
                <a:path w="6449059" h="239395">
                  <a:moveTo>
                    <a:pt x="3787165" y="3048"/>
                  </a:moveTo>
                  <a:lnTo>
                    <a:pt x="3822090" y="3048"/>
                  </a:lnTo>
                  <a:lnTo>
                    <a:pt x="3822090" y="185293"/>
                  </a:lnTo>
                  <a:lnTo>
                    <a:pt x="3787165" y="185293"/>
                  </a:lnTo>
                  <a:lnTo>
                    <a:pt x="3787165" y="3048"/>
                  </a:lnTo>
                  <a:close/>
                </a:path>
                <a:path w="6449059" h="239395">
                  <a:moveTo>
                    <a:pt x="3281197" y="3048"/>
                  </a:moveTo>
                  <a:lnTo>
                    <a:pt x="3316122" y="3048"/>
                  </a:lnTo>
                  <a:lnTo>
                    <a:pt x="3316122" y="35432"/>
                  </a:lnTo>
                  <a:lnTo>
                    <a:pt x="3281197" y="35432"/>
                  </a:lnTo>
                  <a:lnTo>
                    <a:pt x="3281197" y="3048"/>
                  </a:lnTo>
                  <a:close/>
                </a:path>
                <a:path w="6449059" h="239395">
                  <a:moveTo>
                    <a:pt x="3000781" y="3048"/>
                  </a:moveTo>
                  <a:lnTo>
                    <a:pt x="3035706" y="3048"/>
                  </a:lnTo>
                  <a:lnTo>
                    <a:pt x="3035706" y="185293"/>
                  </a:lnTo>
                  <a:lnTo>
                    <a:pt x="3000781" y="185293"/>
                  </a:lnTo>
                  <a:lnTo>
                    <a:pt x="3000781" y="3048"/>
                  </a:lnTo>
                  <a:close/>
                </a:path>
                <a:path w="6449059" h="239395">
                  <a:moveTo>
                    <a:pt x="2930677" y="3048"/>
                  </a:moveTo>
                  <a:lnTo>
                    <a:pt x="2965602" y="3048"/>
                  </a:lnTo>
                  <a:lnTo>
                    <a:pt x="2965602" y="185293"/>
                  </a:lnTo>
                  <a:lnTo>
                    <a:pt x="2930677" y="185293"/>
                  </a:lnTo>
                  <a:lnTo>
                    <a:pt x="2930677" y="3048"/>
                  </a:lnTo>
                  <a:close/>
                </a:path>
                <a:path w="6449059" h="239395">
                  <a:moveTo>
                    <a:pt x="2860573" y="3048"/>
                  </a:moveTo>
                  <a:lnTo>
                    <a:pt x="2895498" y="3048"/>
                  </a:lnTo>
                  <a:lnTo>
                    <a:pt x="2895498" y="35432"/>
                  </a:lnTo>
                  <a:lnTo>
                    <a:pt x="2860573" y="35432"/>
                  </a:lnTo>
                  <a:lnTo>
                    <a:pt x="2860573" y="3048"/>
                  </a:lnTo>
                  <a:close/>
                </a:path>
                <a:path w="6449059" h="239395">
                  <a:moveTo>
                    <a:pt x="2500147" y="3048"/>
                  </a:moveTo>
                  <a:lnTo>
                    <a:pt x="2535072" y="3048"/>
                  </a:lnTo>
                  <a:lnTo>
                    <a:pt x="2535072" y="185293"/>
                  </a:lnTo>
                  <a:lnTo>
                    <a:pt x="2502687" y="185293"/>
                  </a:lnTo>
                  <a:lnTo>
                    <a:pt x="2502687" y="165862"/>
                  </a:lnTo>
                  <a:lnTo>
                    <a:pt x="2498422" y="171197"/>
                  </a:lnTo>
                  <a:lnTo>
                    <a:pt x="2468778" y="188213"/>
                  </a:lnTo>
                  <a:lnTo>
                    <a:pt x="2461412" y="188213"/>
                  </a:lnTo>
                  <a:lnTo>
                    <a:pt x="2422423" y="169925"/>
                  </a:lnTo>
                  <a:lnTo>
                    <a:pt x="2407189" y="134296"/>
                  </a:lnTo>
                  <a:lnTo>
                    <a:pt x="2406167" y="118744"/>
                  </a:lnTo>
                  <a:lnTo>
                    <a:pt x="2407163" y="102983"/>
                  </a:lnTo>
                  <a:lnTo>
                    <a:pt x="2421915" y="67818"/>
                  </a:lnTo>
                  <a:lnTo>
                    <a:pt x="2461920" y="50292"/>
                  </a:lnTo>
                  <a:lnTo>
                    <a:pt x="2472590" y="51454"/>
                  </a:lnTo>
                  <a:lnTo>
                    <a:pt x="2482510" y="54927"/>
                  </a:lnTo>
                  <a:lnTo>
                    <a:pt x="2491691" y="60686"/>
                  </a:lnTo>
                  <a:lnTo>
                    <a:pt x="2500147" y="68706"/>
                  </a:lnTo>
                  <a:lnTo>
                    <a:pt x="2500147" y="3048"/>
                  </a:lnTo>
                  <a:close/>
                </a:path>
                <a:path w="6449059" h="239395">
                  <a:moveTo>
                    <a:pt x="2188489" y="3048"/>
                  </a:moveTo>
                  <a:lnTo>
                    <a:pt x="2223414" y="3048"/>
                  </a:lnTo>
                  <a:lnTo>
                    <a:pt x="2223414" y="35432"/>
                  </a:lnTo>
                  <a:lnTo>
                    <a:pt x="2188489" y="35432"/>
                  </a:lnTo>
                  <a:lnTo>
                    <a:pt x="2188489" y="3048"/>
                  </a:lnTo>
                  <a:close/>
                </a:path>
                <a:path w="6449059" h="239395">
                  <a:moveTo>
                    <a:pt x="1211605" y="3048"/>
                  </a:moveTo>
                  <a:lnTo>
                    <a:pt x="1246530" y="3048"/>
                  </a:lnTo>
                  <a:lnTo>
                    <a:pt x="1246530" y="68706"/>
                  </a:lnTo>
                  <a:lnTo>
                    <a:pt x="1254985" y="60686"/>
                  </a:lnTo>
                  <a:lnTo>
                    <a:pt x="1264167" y="54927"/>
                  </a:lnTo>
                  <a:lnTo>
                    <a:pt x="1274087" y="51454"/>
                  </a:lnTo>
                  <a:lnTo>
                    <a:pt x="1284757" y="50292"/>
                  </a:lnTo>
                  <a:lnTo>
                    <a:pt x="1296330" y="51387"/>
                  </a:lnTo>
                  <a:lnTo>
                    <a:pt x="1331616" y="77460"/>
                  </a:lnTo>
                  <a:lnTo>
                    <a:pt x="1340510" y="117982"/>
                  </a:lnTo>
                  <a:lnTo>
                    <a:pt x="1339508" y="133887"/>
                  </a:lnTo>
                  <a:lnTo>
                    <a:pt x="1324381" y="170052"/>
                  </a:lnTo>
                  <a:lnTo>
                    <a:pt x="1285265" y="188213"/>
                  </a:lnTo>
                  <a:lnTo>
                    <a:pt x="1277772" y="188213"/>
                  </a:lnTo>
                  <a:lnTo>
                    <a:pt x="1270279" y="186436"/>
                  </a:lnTo>
                  <a:lnTo>
                    <a:pt x="1263040" y="182625"/>
                  </a:lnTo>
                  <a:lnTo>
                    <a:pt x="1255674" y="178816"/>
                  </a:lnTo>
                  <a:lnTo>
                    <a:pt x="1249324" y="173227"/>
                  </a:lnTo>
                  <a:lnTo>
                    <a:pt x="1243990" y="165862"/>
                  </a:lnTo>
                  <a:lnTo>
                    <a:pt x="1243990" y="185293"/>
                  </a:lnTo>
                  <a:lnTo>
                    <a:pt x="1211605" y="185293"/>
                  </a:lnTo>
                  <a:lnTo>
                    <a:pt x="1211605" y="3048"/>
                  </a:lnTo>
                  <a:close/>
                </a:path>
                <a:path w="6449059" h="239395">
                  <a:moveTo>
                    <a:pt x="0" y="3048"/>
                  </a:moveTo>
                  <a:lnTo>
                    <a:pt x="34925" y="3048"/>
                  </a:lnTo>
                  <a:lnTo>
                    <a:pt x="34925" y="185293"/>
                  </a:lnTo>
                  <a:lnTo>
                    <a:pt x="0" y="185293"/>
                  </a:lnTo>
                  <a:lnTo>
                    <a:pt x="0" y="3048"/>
                  </a:lnTo>
                  <a:close/>
                </a:path>
                <a:path w="6449059" h="239395">
                  <a:moveTo>
                    <a:pt x="1878101" y="0"/>
                  </a:moveTo>
                  <a:lnTo>
                    <a:pt x="1885505" y="283"/>
                  </a:lnTo>
                  <a:lnTo>
                    <a:pt x="1892849" y="1127"/>
                  </a:lnTo>
                  <a:lnTo>
                    <a:pt x="1900122" y="2518"/>
                  </a:lnTo>
                  <a:lnTo>
                    <a:pt x="1907311" y="4444"/>
                  </a:lnTo>
                  <a:lnTo>
                    <a:pt x="1902612" y="28829"/>
                  </a:lnTo>
                  <a:lnTo>
                    <a:pt x="1897024" y="27558"/>
                  </a:lnTo>
                  <a:lnTo>
                    <a:pt x="1891690" y="26797"/>
                  </a:lnTo>
                  <a:lnTo>
                    <a:pt x="1886610" y="26797"/>
                  </a:lnTo>
                  <a:lnTo>
                    <a:pt x="1881530" y="26797"/>
                  </a:lnTo>
                  <a:lnTo>
                    <a:pt x="1877847" y="28067"/>
                  </a:lnTo>
                  <a:lnTo>
                    <a:pt x="1875688" y="30352"/>
                  </a:lnTo>
                  <a:lnTo>
                    <a:pt x="1873529" y="32766"/>
                  </a:lnTo>
                  <a:lnTo>
                    <a:pt x="1872386" y="37337"/>
                  </a:lnTo>
                  <a:lnTo>
                    <a:pt x="1872386" y="43942"/>
                  </a:lnTo>
                  <a:lnTo>
                    <a:pt x="1872386" y="53339"/>
                  </a:lnTo>
                  <a:lnTo>
                    <a:pt x="1898548" y="53339"/>
                  </a:lnTo>
                  <a:lnTo>
                    <a:pt x="1898548" y="80772"/>
                  </a:lnTo>
                  <a:lnTo>
                    <a:pt x="1872386" y="80772"/>
                  </a:lnTo>
                  <a:lnTo>
                    <a:pt x="1872386" y="185293"/>
                  </a:lnTo>
                  <a:lnTo>
                    <a:pt x="1837461" y="185293"/>
                  </a:lnTo>
                  <a:lnTo>
                    <a:pt x="1837461" y="80772"/>
                  </a:lnTo>
                  <a:lnTo>
                    <a:pt x="1818030" y="80772"/>
                  </a:lnTo>
                  <a:lnTo>
                    <a:pt x="1818030" y="53339"/>
                  </a:lnTo>
                  <a:lnTo>
                    <a:pt x="1837461" y="53339"/>
                  </a:lnTo>
                  <a:lnTo>
                    <a:pt x="1837461" y="43433"/>
                  </a:lnTo>
                  <a:lnTo>
                    <a:pt x="1837461" y="32257"/>
                  </a:lnTo>
                  <a:lnTo>
                    <a:pt x="1838604" y="24002"/>
                  </a:lnTo>
                  <a:lnTo>
                    <a:pt x="1841017" y="18542"/>
                  </a:lnTo>
                  <a:lnTo>
                    <a:pt x="1843430" y="13081"/>
                  </a:lnTo>
                  <a:lnTo>
                    <a:pt x="1847748" y="8636"/>
                  </a:lnTo>
                  <a:lnTo>
                    <a:pt x="1854098" y="5206"/>
                  </a:lnTo>
                  <a:lnTo>
                    <a:pt x="1860448" y="1777"/>
                  </a:lnTo>
                  <a:lnTo>
                    <a:pt x="1868449" y="0"/>
                  </a:lnTo>
                  <a:lnTo>
                    <a:pt x="18781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8248" y="4453762"/>
              <a:ext cx="6250901" cy="23583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8248" y="4453762"/>
              <a:ext cx="6250940" cy="236220"/>
            </a:xfrm>
            <a:custGeom>
              <a:avLst/>
              <a:gdLst/>
              <a:ahLst/>
              <a:cxnLst/>
              <a:rect l="l" t="t" r="r" b="b"/>
              <a:pathLst>
                <a:path w="6250940" h="236220">
                  <a:moveTo>
                    <a:pt x="2838919" y="75692"/>
                  </a:moveTo>
                  <a:lnTo>
                    <a:pt x="2829902" y="75692"/>
                  </a:lnTo>
                  <a:lnTo>
                    <a:pt x="2822155" y="79248"/>
                  </a:lnTo>
                  <a:lnTo>
                    <a:pt x="2806661" y="116205"/>
                  </a:lnTo>
                  <a:lnTo>
                    <a:pt x="2807253" y="125444"/>
                  </a:lnTo>
                  <a:lnTo>
                    <a:pt x="2829902" y="156718"/>
                  </a:lnTo>
                  <a:lnTo>
                    <a:pt x="2838919" y="156718"/>
                  </a:lnTo>
                  <a:lnTo>
                    <a:pt x="2848063" y="156718"/>
                  </a:lnTo>
                  <a:lnTo>
                    <a:pt x="2870604" y="125337"/>
                  </a:lnTo>
                  <a:lnTo>
                    <a:pt x="2871177" y="115950"/>
                  </a:lnTo>
                  <a:lnTo>
                    <a:pt x="2870604" y="106860"/>
                  </a:lnTo>
                  <a:lnTo>
                    <a:pt x="2848063" y="75692"/>
                  </a:lnTo>
                  <a:lnTo>
                    <a:pt x="2838919" y="75692"/>
                  </a:lnTo>
                  <a:close/>
                </a:path>
                <a:path w="6250940" h="236220">
                  <a:moveTo>
                    <a:pt x="1793455" y="75692"/>
                  </a:moveTo>
                  <a:lnTo>
                    <a:pt x="1784438" y="75692"/>
                  </a:lnTo>
                  <a:lnTo>
                    <a:pt x="1776691" y="79248"/>
                  </a:lnTo>
                  <a:lnTo>
                    <a:pt x="1761197" y="116205"/>
                  </a:lnTo>
                  <a:lnTo>
                    <a:pt x="1761789" y="125444"/>
                  </a:lnTo>
                  <a:lnTo>
                    <a:pt x="1784438" y="156718"/>
                  </a:lnTo>
                  <a:lnTo>
                    <a:pt x="1793455" y="156718"/>
                  </a:lnTo>
                  <a:lnTo>
                    <a:pt x="1802599" y="156718"/>
                  </a:lnTo>
                  <a:lnTo>
                    <a:pt x="1825140" y="125337"/>
                  </a:lnTo>
                  <a:lnTo>
                    <a:pt x="1825713" y="115950"/>
                  </a:lnTo>
                  <a:lnTo>
                    <a:pt x="1825140" y="106860"/>
                  </a:lnTo>
                  <a:lnTo>
                    <a:pt x="1802599" y="75692"/>
                  </a:lnTo>
                  <a:lnTo>
                    <a:pt x="1793455" y="75692"/>
                  </a:lnTo>
                  <a:close/>
                </a:path>
                <a:path w="6250940" h="236220">
                  <a:moveTo>
                    <a:pt x="1314919" y="75692"/>
                  </a:moveTo>
                  <a:lnTo>
                    <a:pt x="1305902" y="75692"/>
                  </a:lnTo>
                  <a:lnTo>
                    <a:pt x="1298155" y="79248"/>
                  </a:lnTo>
                  <a:lnTo>
                    <a:pt x="1282661" y="116205"/>
                  </a:lnTo>
                  <a:lnTo>
                    <a:pt x="1283253" y="125444"/>
                  </a:lnTo>
                  <a:lnTo>
                    <a:pt x="1305902" y="156718"/>
                  </a:lnTo>
                  <a:lnTo>
                    <a:pt x="1314919" y="156718"/>
                  </a:lnTo>
                  <a:lnTo>
                    <a:pt x="1324063" y="156718"/>
                  </a:lnTo>
                  <a:lnTo>
                    <a:pt x="1346604" y="125337"/>
                  </a:lnTo>
                  <a:lnTo>
                    <a:pt x="1347177" y="115950"/>
                  </a:lnTo>
                  <a:lnTo>
                    <a:pt x="1346604" y="106860"/>
                  </a:lnTo>
                  <a:lnTo>
                    <a:pt x="1324063" y="75692"/>
                  </a:lnTo>
                  <a:lnTo>
                    <a:pt x="1314919" y="75692"/>
                  </a:lnTo>
                  <a:close/>
                </a:path>
                <a:path w="6250940" h="236220">
                  <a:moveTo>
                    <a:pt x="159791" y="75692"/>
                  </a:moveTo>
                  <a:lnTo>
                    <a:pt x="150672" y="75692"/>
                  </a:lnTo>
                  <a:lnTo>
                    <a:pt x="143014" y="79248"/>
                  </a:lnTo>
                  <a:lnTo>
                    <a:pt x="127482" y="116205"/>
                  </a:lnTo>
                  <a:lnTo>
                    <a:pt x="128063" y="125444"/>
                  </a:lnTo>
                  <a:lnTo>
                    <a:pt x="150672" y="156718"/>
                  </a:lnTo>
                  <a:lnTo>
                    <a:pt x="159791" y="156718"/>
                  </a:lnTo>
                  <a:lnTo>
                    <a:pt x="168897" y="156718"/>
                  </a:lnTo>
                  <a:lnTo>
                    <a:pt x="191394" y="125337"/>
                  </a:lnTo>
                  <a:lnTo>
                    <a:pt x="191973" y="115950"/>
                  </a:lnTo>
                  <a:lnTo>
                    <a:pt x="191394" y="106860"/>
                  </a:lnTo>
                  <a:lnTo>
                    <a:pt x="168897" y="75692"/>
                  </a:lnTo>
                  <a:lnTo>
                    <a:pt x="159791" y="75692"/>
                  </a:lnTo>
                  <a:close/>
                </a:path>
                <a:path w="6250940" h="236220">
                  <a:moveTo>
                    <a:pt x="1542249" y="74930"/>
                  </a:moveTo>
                  <a:lnTo>
                    <a:pt x="1533740" y="74930"/>
                  </a:lnTo>
                  <a:lnTo>
                    <a:pt x="1526628" y="78105"/>
                  </a:lnTo>
                  <a:lnTo>
                    <a:pt x="1512531" y="114045"/>
                  </a:lnTo>
                  <a:lnTo>
                    <a:pt x="1513081" y="124454"/>
                  </a:lnTo>
                  <a:lnTo>
                    <a:pt x="1534375" y="157480"/>
                  </a:lnTo>
                  <a:lnTo>
                    <a:pt x="1542884" y="157480"/>
                  </a:lnTo>
                  <a:lnTo>
                    <a:pt x="1551012" y="157480"/>
                  </a:lnTo>
                  <a:lnTo>
                    <a:pt x="1571205" y="115697"/>
                  </a:lnTo>
                  <a:lnTo>
                    <a:pt x="1570682" y="106054"/>
                  </a:lnTo>
                  <a:lnTo>
                    <a:pt x="1550377" y="74930"/>
                  </a:lnTo>
                  <a:lnTo>
                    <a:pt x="1542249" y="74930"/>
                  </a:lnTo>
                  <a:close/>
                </a:path>
                <a:path w="6250940" h="236220">
                  <a:moveTo>
                    <a:pt x="6033096" y="74041"/>
                  </a:moveTo>
                  <a:lnTo>
                    <a:pt x="6024714" y="74041"/>
                  </a:lnTo>
                  <a:lnTo>
                    <a:pt x="6017856" y="77216"/>
                  </a:lnTo>
                  <a:lnTo>
                    <a:pt x="6004267" y="113537"/>
                  </a:lnTo>
                  <a:lnTo>
                    <a:pt x="6004769" y="123322"/>
                  </a:lnTo>
                  <a:lnTo>
                    <a:pt x="6024460" y="154050"/>
                  </a:lnTo>
                  <a:lnTo>
                    <a:pt x="6032461" y="154050"/>
                  </a:lnTo>
                  <a:lnTo>
                    <a:pt x="6040970" y="154050"/>
                  </a:lnTo>
                  <a:lnTo>
                    <a:pt x="6062941" y="114426"/>
                  </a:lnTo>
                  <a:lnTo>
                    <a:pt x="6062416" y="104806"/>
                  </a:lnTo>
                  <a:lnTo>
                    <a:pt x="6041732" y="74041"/>
                  </a:lnTo>
                  <a:lnTo>
                    <a:pt x="6033096" y="74041"/>
                  </a:lnTo>
                  <a:close/>
                </a:path>
                <a:path w="6250940" h="236220">
                  <a:moveTo>
                    <a:pt x="5787986" y="74041"/>
                  </a:moveTo>
                  <a:lnTo>
                    <a:pt x="5780366" y="74041"/>
                  </a:lnTo>
                  <a:lnTo>
                    <a:pt x="5774016" y="76835"/>
                  </a:lnTo>
                  <a:lnTo>
                    <a:pt x="5769063" y="82295"/>
                  </a:lnTo>
                  <a:lnTo>
                    <a:pt x="5764110" y="87884"/>
                  </a:lnTo>
                  <a:lnTo>
                    <a:pt x="5761697" y="95376"/>
                  </a:lnTo>
                  <a:lnTo>
                    <a:pt x="5761697" y="104901"/>
                  </a:lnTo>
                  <a:lnTo>
                    <a:pt x="5813894" y="104901"/>
                  </a:lnTo>
                  <a:lnTo>
                    <a:pt x="5813640" y="94868"/>
                  </a:lnTo>
                  <a:lnTo>
                    <a:pt x="5811100" y="87122"/>
                  </a:lnTo>
                  <a:lnTo>
                    <a:pt x="5806147" y="81914"/>
                  </a:lnTo>
                  <a:lnTo>
                    <a:pt x="5801067" y="76581"/>
                  </a:lnTo>
                  <a:lnTo>
                    <a:pt x="5795098" y="74041"/>
                  </a:lnTo>
                  <a:lnTo>
                    <a:pt x="5787986" y="74041"/>
                  </a:lnTo>
                  <a:close/>
                </a:path>
                <a:path w="6250940" h="236220">
                  <a:moveTo>
                    <a:pt x="5490806" y="74041"/>
                  </a:moveTo>
                  <a:lnTo>
                    <a:pt x="5483186" y="74041"/>
                  </a:lnTo>
                  <a:lnTo>
                    <a:pt x="5476836" y="76835"/>
                  </a:lnTo>
                  <a:lnTo>
                    <a:pt x="5471883" y="82295"/>
                  </a:lnTo>
                  <a:lnTo>
                    <a:pt x="5466930" y="87884"/>
                  </a:lnTo>
                  <a:lnTo>
                    <a:pt x="5464517" y="95376"/>
                  </a:lnTo>
                  <a:lnTo>
                    <a:pt x="5464517" y="104901"/>
                  </a:lnTo>
                  <a:lnTo>
                    <a:pt x="5516714" y="104901"/>
                  </a:lnTo>
                  <a:lnTo>
                    <a:pt x="5516460" y="94868"/>
                  </a:lnTo>
                  <a:lnTo>
                    <a:pt x="5513920" y="87122"/>
                  </a:lnTo>
                  <a:lnTo>
                    <a:pt x="5508967" y="81914"/>
                  </a:lnTo>
                  <a:lnTo>
                    <a:pt x="5503887" y="76581"/>
                  </a:lnTo>
                  <a:lnTo>
                    <a:pt x="5497918" y="74041"/>
                  </a:lnTo>
                  <a:lnTo>
                    <a:pt x="5490806" y="74041"/>
                  </a:lnTo>
                  <a:close/>
                </a:path>
                <a:path w="6250940" h="236220">
                  <a:moveTo>
                    <a:pt x="5274398" y="74041"/>
                  </a:moveTo>
                  <a:lnTo>
                    <a:pt x="5266143" y="74041"/>
                  </a:lnTo>
                  <a:lnTo>
                    <a:pt x="5259158" y="77343"/>
                  </a:lnTo>
                  <a:lnTo>
                    <a:pt x="5245188" y="113411"/>
                  </a:lnTo>
                  <a:lnTo>
                    <a:pt x="5245548" y="123247"/>
                  </a:lnTo>
                  <a:lnTo>
                    <a:pt x="5267461" y="156751"/>
                  </a:lnTo>
                  <a:lnTo>
                    <a:pt x="5274652" y="157606"/>
                  </a:lnTo>
                  <a:lnTo>
                    <a:pt x="5282653" y="157606"/>
                  </a:lnTo>
                  <a:lnTo>
                    <a:pt x="5303608" y="116712"/>
                  </a:lnTo>
                  <a:lnTo>
                    <a:pt x="5303087" y="106164"/>
                  </a:lnTo>
                  <a:lnTo>
                    <a:pt x="5282907" y="74041"/>
                  </a:lnTo>
                  <a:lnTo>
                    <a:pt x="5274398" y="74041"/>
                  </a:lnTo>
                  <a:close/>
                </a:path>
                <a:path w="6250940" h="236220">
                  <a:moveTo>
                    <a:pt x="3508082" y="74041"/>
                  </a:moveTo>
                  <a:lnTo>
                    <a:pt x="3500462" y="74041"/>
                  </a:lnTo>
                  <a:lnTo>
                    <a:pt x="3494112" y="76835"/>
                  </a:lnTo>
                  <a:lnTo>
                    <a:pt x="3489159" y="82295"/>
                  </a:lnTo>
                  <a:lnTo>
                    <a:pt x="3484206" y="87884"/>
                  </a:lnTo>
                  <a:lnTo>
                    <a:pt x="3481793" y="95376"/>
                  </a:lnTo>
                  <a:lnTo>
                    <a:pt x="3481793" y="104901"/>
                  </a:lnTo>
                  <a:lnTo>
                    <a:pt x="3533990" y="104901"/>
                  </a:lnTo>
                  <a:lnTo>
                    <a:pt x="3533736" y="94868"/>
                  </a:lnTo>
                  <a:lnTo>
                    <a:pt x="3531196" y="87122"/>
                  </a:lnTo>
                  <a:lnTo>
                    <a:pt x="3526243" y="81914"/>
                  </a:lnTo>
                  <a:lnTo>
                    <a:pt x="3521163" y="76581"/>
                  </a:lnTo>
                  <a:lnTo>
                    <a:pt x="3515194" y="74041"/>
                  </a:lnTo>
                  <a:lnTo>
                    <a:pt x="3508082" y="74041"/>
                  </a:lnTo>
                  <a:close/>
                </a:path>
                <a:path w="6250940" h="236220">
                  <a:moveTo>
                    <a:pt x="3296246" y="74041"/>
                  </a:moveTo>
                  <a:lnTo>
                    <a:pt x="3288626" y="74041"/>
                  </a:lnTo>
                  <a:lnTo>
                    <a:pt x="3282276" y="76835"/>
                  </a:lnTo>
                  <a:lnTo>
                    <a:pt x="3277323" y="82295"/>
                  </a:lnTo>
                  <a:lnTo>
                    <a:pt x="3272370" y="87884"/>
                  </a:lnTo>
                  <a:lnTo>
                    <a:pt x="3269957" y="95376"/>
                  </a:lnTo>
                  <a:lnTo>
                    <a:pt x="3269957" y="104901"/>
                  </a:lnTo>
                  <a:lnTo>
                    <a:pt x="3322154" y="104901"/>
                  </a:lnTo>
                  <a:lnTo>
                    <a:pt x="3321900" y="94868"/>
                  </a:lnTo>
                  <a:lnTo>
                    <a:pt x="3319360" y="87122"/>
                  </a:lnTo>
                  <a:lnTo>
                    <a:pt x="3314407" y="81914"/>
                  </a:lnTo>
                  <a:lnTo>
                    <a:pt x="3309327" y="76581"/>
                  </a:lnTo>
                  <a:lnTo>
                    <a:pt x="3303358" y="74041"/>
                  </a:lnTo>
                  <a:lnTo>
                    <a:pt x="3296246" y="74041"/>
                  </a:lnTo>
                  <a:close/>
                </a:path>
                <a:path w="6250940" h="236220">
                  <a:moveTo>
                    <a:pt x="3085934" y="74041"/>
                  </a:moveTo>
                  <a:lnTo>
                    <a:pt x="3078314" y="74041"/>
                  </a:lnTo>
                  <a:lnTo>
                    <a:pt x="3071964" y="76835"/>
                  </a:lnTo>
                  <a:lnTo>
                    <a:pt x="3067011" y="82295"/>
                  </a:lnTo>
                  <a:lnTo>
                    <a:pt x="3062058" y="87884"/>
                  </a:lnTo>
                  <a:lnTo>
                    <a:pt x="3059645" y="95376"/>
                  </a:lnTo>
                  <a:lnTo>
                    <a:pt x="3059645" y="104901"/>
                  </a:lnTo>
                  <a:lnTo>
                    <a:pt x="3111842" y="104901"/>
                  </a:lnTo>
                  <a:lnTo>
                    <a:pt x="3111588" y="94868"/>
                  </a:lnTo>
                  <a:lnTo>
                    <a:pt x="3109048" y="87122"/>
                  </a:lnTo>
                  <a:lnTo>
                    <a:pt x="3104095" y="81914"/>
                  </a:lnTo>
                  <a:lnTo>
                    <a:pt x="3099015" y="76581"/>
                  </a:lnTo>
                  <a:lnTo>
                    <a:pt x="3093046" y="74041"/>
                  </a:lnTo>
                  <a:lnTo>
                    <a:pt x="3085934" y="74041"/>
                  </a:lnTo>
                  <a:close/>
                </a:path>
                <a:path w="6250940" h="236220">
                  <a:moveTo>
                    <a:pt x="2394038" y="74041"/>
                  </a:moveTo>
                  <a:lnTo>
                    <a:pt x="2386418" y="74041"/>
                  </a:lnTo>
                  <a:lnTo>
                    <a:pt x="2380068" y="76835"/>
                  </a:lnTo>
                  <a:lnTo>
                    <a:pt x="2375115" y="82295"/>
                  </a:lnTo>
                  <a:lnTo>
                    <a:pt x="2370162" y="87884"/>
                  </a:lnTo>
                  <a:lnTo>
                    <a:pt x="2367749" y="95376"/>
                  </a:lnTo>
                  <a:lnTo>
                    <a:pt x="2367749" y="104901"/>
                  </a:lnTo>
                  <a:lnTo>
                    <a:pt x="2419946" y="104901"/>
                  </a:lnTo>
                  <a:lnTo>
                    <a:pt x="2419692" y="94868"/>
                  </a:lnTo>
                  <a:lnTo>
                    <a:pt x="2417152" y="87122"/>
                  </a:lnTo>
                  <a:lnTo>
                    <a:pt x="2412199" y="81914"/>
                  </a:lnTo>
                  <a:lnTo>
                    <a:pt x="2407119" y="76581"/>
                  </a:lnTo>
                  <a:lnTo>
                    <a:pt x="2401150" y="74041"/>
                  </a:lnTo>
                  <a:lnTo>
                    <a:pt x="2394038" y="74041"/>
                  </a:lnTo>
                  <a:close/>
                </a:path>
                <a:path w="6250940" h="236220">
                  <a:moveTo>
                    <a:pt x="1945982" y="74041"/>
                  </a:moveTo>
                  <a:lnTo>
                    <a:pt x="1937727" y="74041"/>
                  </a:lnTo>
                  <a:lnTo>
                    <a:pt x="1930742" y="77343"/>
                  </a:lnTo>
                  <a:lnTo>
                    <a:pt x="1916772" y="113411"/>
                  </a:lnTo>
                  <a:lnTo>
                    <a:pt x="1917132" y="123247"/>
                  </a:lnTo>
                  <a:lnTo>
                    <a:pt x="1939045" y="156751"/>
                  </a:lnTo>
                  <a:lnTo>
                    <a:pt x="1946236" y="157606"/>
                  </a:lnTo>
                  <a:lnTo>
                    <a:pt x="1954237" y="157606"/>
                  </a:lnTo>
                  <a:lnTo>
                    <a:pt x="1975192" y="116712"/>
                  </a:lnTo>
                  <a:lnTo>
                    <a:pt x="1974671" y="106164"/>
                  </a:lnTo>
                  <a:lnTo>
                    <a:pt x="1954491" y="74041"/>
                  </a:lnTo>
                  <a:lnTo>
                    <a:pt x="1945982" y="74041"/>
                  </a:lnTo>
                  <a:close/>
                </a:path>
                <a:path w="6250940" h="236220">
                  <a:moveTo>
                    <a:pt x="845654" y="74041"/>
                  </a:moveTo>
                  <a:lnTo>
                    <a:pt x="838034" y="74041"/>
                  </a:lnTo>
                  <a:lnTo>
                    <a:pt x="831684" y="76835"/>
                  </a:lnTo>
                  <a:lnTo>
                    <a:pt x="826731" y="82295"/>
                  </a:lnTo>
                  <a:lnTo>
                    <a:pt x="821778" y="87884"/>
                  </a:lnTo>
                  <a:lnTo>
                    <a:pt x="819365" y="95376"/>
                  </a:lnTo>
                  <a:lnTo>
                    <a:pt x="819365" y="104901"/>
                  </a:lnTo>
                  <a:lnTo>
                    <a:pt x="871562" y="104901"/>
                  </a:lnTo>
                  <a:lnTo>
                    <a:pt x="871308" y="94868"/>
                  </a:lnTo>
                  <a:lnTo>
                    <a:pt x="868768" y="87122"/>
                  </a:lnTo>
                  <a:lnTo>
                    <a:pt x="863815" y="81914"/>
                  </a:lnTo>
                  <a:lnTo>
                    <a:pt x="858735" y="76581"/>
                  </a:lnTo>
                  <a:lnTo>
                    <a:pt x="852766" y="74041"/>
                  </a:lnTo>
                  <a:lnTo>
                    <a:pt x="845654" y="74041"/>
                  </a:lnTo>
                  <a:close/>
                </a:path>
                <a:path w="6250940" h="236220">
                  <a:moveTo>
                    <a:pt x="463130" y="74041"/>
                  </a:moveTo>
                  <a:lnTo>
                    <a:pt x="455510" y="74041"/>
                  </a:lnTo>
                  <a:lnTo>
                    <a:pt x="449160" y="76835"/>
                  </a:lnTo>
                  <a:lnTo>
                    <a:pt x="444207" y="82295"/>
                  </a:lnTo>
                  <a:lnTo>
                    <a:pt x="439254" y="87884"/>
                  </a:lnTo>
                  <a:lnTo>
                    <a:pt x="436841" y="95376"/>
                  </a:lnTo>
                  <a:lnTo>
                    <a:pt x="436841" y="104901"/>
                  </a:lnTo>
                  <a:lnTo>
                    <a:pt x="489038" y="104901"/>
                  </a:lnTo>
                  <a:lnTo>
                    <a:pt x="488784" y="94868"/>
                  </a:lnTo>
                  <a:lnTo>
                    <a:pt x="486244" y="87122"/>
                  </a:lnTo>
                  <a:lnTo>
                    <a:pt x="481291" y="81914"/>
                  </a:lnTo>
                  <a:lnTo>
                    <a:pt x="476211" y="76581"/>
                  </a:lnTo>
                  <a:lnTo>
                    <a:pt x="470242" y="74041"/>
                  </a:lnTo>
                  <a:lnTo>
                    <a:pt x="463130" y="74041"/>
                  </a:lnTo>
                  <a:close/>
                </a:path>
                <a:path w="6250940" h="236220">
                  <a:moveTo>
                    <a:pt x="312000" y="74041"/>
                  </a:moveTo>
                  <a:lnTo>
                    <a:pt x="303631" y="74041"/>
                  </a:lnTo>
                  <a:lnTo>
                    <a:pt x="296735" y="77216"/>
                  </a:lnTo>
                  <a:lnTo>
                    <a:pt x="283171" y="113537"/>
                  </a:lnTo>
                  <a:lnTo>
                    <a:pt x="283681" y="123322"/>
                  </a:lnTo>
                  <a:lnTo>
                    <a:pt x="303428" y="154050"/>
                  </a:lnTo>
                  <a:lnTo>
                    <a:pt x="311378" y="154050"/>
                  </a:lnTo>
                  <a:lnTo>
                    <a:pt x="319913" y="154050"/>
                  </a:lnTo>
                  <a:lnTo>
                    <a:pt x="341833" y="114426"/>
                  </a:lnTo>
                  <a:lnTo>
                    <a:pt x="341304" y="104806"/>
                  </a:lnTo>
                  <a:lnTo>
                    <a:pt x="320624" y="74041"/>
                  </a:lnTo>
                  <a:lnTo>
                    <a:pt x="312000" y="74041"/>
                  </a:lnTo>
                  <a:close/>
                </a:path>
                <a:path w="6250940" h="236220">
                  <a:moveTo>
                    <a:pt x="6115265" y="50292"/>
                  </a:moveTo>
                  <a:lnTo>
                    <a:pt x="6152349" y="50292"/>
                  </a:lnTo>
                  <a:lnTo>
                    <a:pt x="6183972" y="144018"/>
                  </a:lnTo>
                  <a:lnTo>
                    <a:pt x="6214706" y="50292"/>
                  </a:lnTo>
                  <a:lnTo>
                    <a:pt x="6250901" y="50292"/>
                  </a:lnTo>
                  <a:lnTo>
                    <a:pt x="6204292" y="177292"/>
                  </a:lnTo>
                  <a:lnTo>
                    <a:pt x="6196037" y="200279"/>
                  </a:lnTo>
                  <a:lnTo>
                    <a:pt x="6192989" y="208025"/>
                  </a:lnTo>
                  <a:lnTo>
                    <a:pt x="6190068" y="213868"/>
                  </a:lnTo>
                  <a:lnTo>
                    <a:pt x="6187274" y="217931"/>
                  </a:lnTo>
                  <a:lnTo>
                    <a:pt x="6184480" y="221995"/>
                  </a:lnTo>
                  <a:lnTo>
                    <a:pt x="6181305" y="225298"/>
                  </a:lnTo>
                  <a:lnTo>
                    <a:pt x="6177622" y="227837"/>
                  </a:lnTo>
                  <a:lnTo>
                    <a:pt x="6174066" y="230378"/>
                  </a:lnTo>
                  <a:lnTo>
                    <a:pt x="6169621" y="232282"/>
                  </a:lnTo>
                  <a:lnTo>
                    <a:pt x="6164414" y="233680"/>
                  </a:lnTo>
                  <a:lnTo>
                    <a:pt x="6159080" y="235076"/>
                  </a:lnTo>
                  <a:lnTo>
                    <a:pt x="6153111" y="235838"/>
                  </a:lnTo>
                  <a:lnTo>
                    <a:pt x="6146507" y="235838"/>
                  </a:lnTo>
                  <a:lnTo>
                    <a:pt x="6139776" y="235838"/>
                  </a:lnTo>
                  <a:lnTo>
                    <a:pt x="6133299" y="235076"/>
                  </a:lnTo>
                  <a:lnTo>
                    <a:pt x="6126822" y="233680"/>
                  </a:lnTo>
                  <a:lnTo>
                    <a:pt x="6123647" y="206375"/>
                  </a:lnTo>
                  <a:lnTo>
                    <a:pt x="6129108" y="207391"/>
                  </a:lnTo>
                  <a:lnTo>
                    <a:pt x="6134061" y="208025"/>
                  </a:lnTo>
                  <a:lnTo>
                    <a:pt x="6138506" y="208025"/>
                  </a:lnTo>
                  <a:lnTo>
                    <a:pt x="6146634" y="208025"/>
                  </a:lnTo>
                  <a:lnTo>
                    <a:pt x="6152603" y="205612"/>
                  </a:lnTo>
                  <a:lnTo>
                    <a:pt x="6156540" y="200787"/>
                  </a:lnTo>
                  <a:lnTo>
                    <a:pt x="6160350" y="196087"/>
                  </a:lnTo>
                  <a:lnTo>
                    <a:pt x="6163398" y="189992"/>
                  </a:lnTo>
                  <a:lnTo>
                    <a:pt x="6165430" y="182625"/>
                  </a:lnTo>
                  <a:lnTo>
                    <a:pt x="6115265" y="50292"/>
                  </a:lnTo>
                  <a:close/>
                </a:path>
                <a:path w="6250940" h="236220">
                  <a:moveTo>
                    <a:pt x="4993347" y="50292"/>
                  </a:moveTo>
                  <a:lnTo>
                    <a:pt x="5028272" y="50292"/>
                  </a:lnTo>
                  <a:lnTo>
                    <a:pt x="5028272" y="182244"/>
                  </a:lnTo>
                  <a:lnTo>
                    <a:pt x="4993347" y="182244"/>
                  </a:lnTo>
                  <a:lnTo>
                    <a:pt x="4993347" y="50292"/>
                  </a:lnTo>
                  <a:close/>
                </a:path>
                <a:path w="6250940" h="236220">
                  <a:moveTo>
                    <a:pt x="4773510" y="50292"/>
                  </a:moveTo>
                  <a:lnTo>
                    <a:pt x="4807419" y="50292"/>
                  </a:lnTo>
                  <a:lnTo>
                    <a:pt x="4832184" y="136779"/>
                  </a:lnTo>
                  <a:lnTo>
                    <a:pt x="4854917" y="50292"/>
                  </a:lnTo>
                  <a:lnTo>
                    <a:pt x="4888572" y="50292"/>
                  </a:lnTo>
                  <a:lnTo>
                    <a:pt x="4910543" y="136779"/>
                  </a:lnTo>
                  <a:lnTo>
                    <a:pt x="4935816" y="50292"/>
                  </a:lnTo>
                  <a:lnTo>
                    <a:pt x="4970233" y="50292"/>
                  </a:lnTo>
                  <a:lnTo>
                    <a:pt x="4927815" y="182244"/>
                  </a:lnTo>
                  <a:lnTo>
                    <a:pt x="4894287" y="182244"/>
                  </a:lnTo>
                  <a:lnTo>
                    <a:pt x="4871554" y="97409"/>
                  </a:lnTo>
                  <a:lnTo>
                    <a:pt x="4849202" y="182244"/>
                  </a:lnTo>
                  <a:lnTo>
                    <a:pt x="4815293" y="182244"/>
                  </a:lnTo>
                  <a:lnTo>
                    <a:pt x="4773510" y="50292"/>
                  </a:lnTo>
                  <a:close/>
                </a:path>
                <a:path w="6250940" h="236220">
                  <a:moveTo>
                    <a:pt x="4496523" y="50292"/>
                  </a:moveTo>
                  <a:lnTo>
                    <a:pt x="4531448" y="50292"/>
                  </a:lnTo>
                  <a:lnTo>
                    <a:pt x="4531448" y="182244"/>
                  </a:lnTo>
                  <a:lnTo>
                    <a:pt x="4496523" y="182244"/>
                  </a:lnTo>
                  <a:lnTo>
                    <a:pt x="4496523" y="50292"/>
                  </a:lnTo>
                  <a:close/>
                </a:path>
                <a:path w="6250940" h="236220">
                  <a:moveTo>
                    <a:pt x="4272749" y="50292"/>
                  </a:moveTo>
                  <a:lnTo>
                    <a:pt x="4309833" y="50292"/>
                  </a:lnTo>
                  <a:lnTo>
                    <a:pt x="4341456" y="144018"/>
                  </a:lnTo>
                  <a:lnTo>
                    <a:pt x="4372190" y="50292"/>
                  </a:lnTo>
                  <a:lnTo>
                    <a:pt x="4408385" y="50292"/>
                  </a:lnTo>
                  <a:lnTo>
                    <a:pt x="4361776" y="177292"/>
                  </a:lnTo>
                  <a:lnTo>
                    <a:pt x="4353521" y="200279"/>
                  </a:lnTo>
                  <a:lnTo>
                    <a:pt x="4335106" y="227837"/>
                  </a:lnTo>
                  <a:lnTo>
                    <a:pt x="4331550" y="230378"/>
                  </a:lnTo>
                  <a:lnTo>
                    <a:pt x="4327105" y="232282"/>
                  </a:lnTo>
                  <a:lnTo>
                    <a:pt x="4321898" y="233680"/>
                  </a:lnTo>
                  <a:lnTo>
                    <a:pt x="4316564" y="235076"/>
                  </a:lnTo>
                  <a:lnTo>
                    <a:pt x="4310595" y="235838"/>
                  </a:lnTo>
                  <a:lnTo>
                    <a:pt x="4303991" y="235838"/>
                  </a:lnTo>
                  <a:lnTo>
                    <a:pt x="4297260" y="235838"/>
                  </a:lnTo>
                  <a:lnTo>
                    <a:pt x="4290783" y="235076"/>
                  </a:lnTo>
                  <a:lnTo>
                    <a:pt x="4284306" y="233680"/>
                  </a:lnTo>
                  <a:lnTo>
                    <a:pt x="4281131" y="206375"/>
                  </a:lnTo>
                  <a:lnTo>
                    <a:pt x="4286592" y="207391"/>
                  </a:lnTo>
                  <a:lnTo>
                    <a:pt x="4291545" y="208025"/>
                  </a:lnTo>
                  <a:lnTo>
                    <a:pt x="4295990" y="208025"/>
                  </a:lnTo>
                  <a:lnTo>
                    <a:pt x="4304118" y="208025"/>
                  </a:lnTo>
                  <a:lnTo>
                    <a:pt x="4310087" y="205612"/>
                  </a:lnTo>
                  <a:lnTo>
                    <a:pt x="4314024" y="200787"/>
                  </a:lnTo>
                  <a:lnTo>
                    <a:pt x="4317834" y="196087"/>
                  </a:lnTo>
                  <a:lnTo>
                    <a:pt x="4320882" y="189992"/>
                  </a:lnTo>
                  <a:lnTo>
                    <a:pt x="4322914" y="182625"/>
                  </a:lnTo>
                  <a:lnTo>
                    <a:pt x="4272749" y="50292"/>
                  </a:lnTo>
                  <a:close/>
                </a:path>
                <a:path w="6250940" h="236220">
                  <a:moveTo>
                    <a:pt x="4135335" y="50292"/>
                  </a:moveTo>
                  <a:lnTo>
                    <a:pt x="4170260" y="50292"/>
                  </a:lnTo>
                  <a:lnTo>
                    <a:pt x="4170260" y="182244"/>
                  </a:lnTo>
                  <a:lnTo>
                    <a:pt x="4135335" y="182244"/>
                  </a:lnTo>
                  <a:lnTo>
                    <a:pt x="4135335" y="50292"/>
                  </a:lnTo>
                  <a:close/>
                </a:path>
                <a:path w="6250940" h="236220">
                  <a:moveTo>
                    <a:pt x="3923499" y="50292"/>
                  </a:moveTo>
                  <a:lnTo>
                    <a:pt x="3958424" y="50292"/>
                  </a:lnTo>
                  <a:lnTo>
                    <a:pt x="3958424" y="182244"/>
                  </a:lnTo>
                  <a:lnTo>
                    <a:pt x="3923499" y="182244"/>
                  </a:lnTo>
                  <a:lnTo>
                    <a:pt x="3923499" y="50292"/>
                  </a:lnTo>
                  <a:close/>
                </a:path>
                <a:path w="6250940" h="236220">
                  <a:moveTo>
                    <a:pt x="2043645" y="50292"/>
                  </a:moveTo>
                  <a:lnTo>
                    <a:pt x="2078570" y="50292"/>
                  </a:lnTo>
                  <a:lnTo>
                    <a:pt x="2078570" y="110870"/>
                  </a:lnTo>
                  <a:lnTo>
                    <a:pt x="2078689" y="123442"/>
                  </a:lnTo>
                  <a:lnTo>
                    <a:pt x="2095207" y="158623"/>
                  </a:lnTo>
                  <a:lnTo>
                    <a:pt x="2100414" y="158623"/>
                  </a:lnTo>
                  <a:lnTo>
                    <a:pt x="2106383" y="158623"/>
                  </a:lnTo>
                  <a:lnTo>
                    <a:pt x="2111717" y="156972"/>
                  </a:lnTo>
                  <a:lnTo>
                    <a:pt x="2116416" y="153669"/>
                  </a:lnTo>
                  <a:lnTo>
                    <a:pt x="2121242" y="150494"/>
                  </a:lnTo>
                  <a:lnTo>
                    <a:pt x="2128735" y="105918"/>
                  </a:lnTo>
                  <a:lnTo>
                    <a:pt x="2128735" y="50292"/>
                  </a:lnTo>
                  <a:lnTo>
                    <a:pt x="2163660" y="50292"/>
                  </a:lnTo>
                  <a:lnTo>
                    <a:pt x="2163660" y="182244"/>
                  </a:lnTo>
                  <a:lnTo>
                    <a:pt x="2131275" y="182244"/>
                  </a:lnTo>
                  <a:lnTo>
                    <a:pt x="2131275" y="162432"/>
                  </a:lnTo>
                  <a:lnTo>
                    <a:pt x="2126449" y="169544"/>
                  </a:lnTo>
                  <a:lnTo>
                    <a:pt x="2087460" y="185166"/>
                  </a:lnTo>
                  <a:lnTo>
                    <a:pt x="2078697" y="185166"/>
                  </a:lnTo>
                  <a:lnTo>
                    <a:pt x="2070696" y="183261"/>
                  </a:lnTo>
                  <a:lnTo>
                    <a:pt x="2063711" y="179324"/>
                  </a:lnTo>
                  <a:lnTo>
                    <a:pt x="2056599" y="175513"/>
                  </a:lnTo>
                  <a:lnTo>
                    <a:pt x="2043645" y="133731"/>
                  </a:lnTo>
                  <a:lnTo>
                    <a:pt x="2043645" y="50292"/>
                  </a:lnTo>
                  <a:close/>
                </a:path>
                <a:path w="6250940" h="236220">
                  <a:moveTo>
                    <a:pt x="6024206" y="47243"/>
                  </a:moveTo>
                  <a:lnTo>
                    <a:pt x="6035875" y="48599"/>
                  </a:lnTo>
                  <a:lnTo>
                    <a:pt x="6046495" y="52657"/>
                  </a:lnTo>
                  <a:lnTo>
                    <a:pt x="6056068" y="59406"/>
                  </a:lnTo>
                  <a:lnTo>
                    <a:pt x="6064592" y="68834"/>
                  </a:lnTo>
                  <a:lnTo>
                    <a:pt x="6064592" y="50292"/>
                  </a:lnTo>
                  <a:lnTo>
                    <a:pt x="6097231" y="50292"/>
                  </a:lnTo>
                  <a:lnTo>
                    <a:pt x="6097231" y="168656"/>
                  </a:lnTo>
                  <a:lnTo>
                    <a:pt x="6090754" y="211328"/>
                  </a:lnTo>
                  <a:lnTo>
                    <a:pt x="6082499" y="221742"/>
                  </a:lnTo>
                  <a:lnTo>
                    <a:pt x="6077927" y="226187"/>
                  </a:lnTo>
                  <a:lnTo>
                    <a:pt x="6034620" y="235838"/>
                  </a:lnTo>
                  <a:lnTo>
                    <a:pt x="6019071" y="235122"/>
                  </a:lnTo>
                  <a:lnTo>
                    <a:pt x="5980828" y="218166"/>
                  </a:lnTo>
                  <a:lnTo>
                    <a:pt x="5972898" y="195199"/>
                  </a:lnTo>
                  <a:lnTo>
                    <a:pt x="5972898" y="194056"/>
                  </a:lnTo>
                  <a:lnTo>
                    <a:pt x="5973025" y="192659"/>
                  </a:lnTo>
                  <a:lnTo>
                    <a:pt x="5973025" y="190881"/>
                  </a:lnTo>
                  <a:lnTo>
                    <a:pt x="6013030" y="195834"/>
                  </a:lnTo>
                  <a:lnTo>
                    <a:pt x="6013665" y="200406"/>
                  </a:lnTo>
                  <a:lnTo>
                    <a:pt x="6015189" y="203581"/>
                  </a:lnTo>
                  <a:lnTo>
                    <a:pt x="6017602" y="205359"/>
                  </a:lnTo>
                  <a:lnTo>
                    <a:pt x="6020904" y="207899"/>
                  </a:lnTo>
                  <a:lnTo>
                    <a:pt x="6026111" y="209042"/>
                  </a:lnTo>
                  <a:lnTo>
                    <a:pt x="6033223" y="209042"/>
                  </a:lnTo>
                  <a:lnTo>
                    <a:pt x="6042367" y="209042"/>
                  </a:lnTo>
                  <a:lnTo>
                    <a:pt x="6049225" y="207772"/>
                  </a:lnTo>
                  <a:lnTo>
                    <a:pt x="6053670" y="204978"/>
                  </a:lnTo>
                  <a:lnTo>
                    <a:pt x="6056845" y="203200"/>
                  </a:lnTo>
                  <a:lnTo>
                    <a:pt x="6059131" y="200279"/>
                  </a:lnTo>
                  <a:lnTo>
                    <a:pt x="6060655" y="196214"/>
                  </a:lnTo>
                  <a:lnTo>
                    <a:pt x="6061798" y="193294"/>
                  </a:lnTo>
                  <a:lnTo>
                    <a:pt x="6062306" y="187960"/>
                  </a:lnTo>
                  <a:lnTo>
                    <a:pt x="6062306" y="180086"/>
                  </a:lnTo>
                  <a:lnTo>
                    <a:pt x="6062306" y="160909"/>
                  </a:lnTo>
                  <a:lnTo>
                    <a:pt x="6053974" y="170243"/>
                  </a:lnTo>
                  <a:lnTo>
                    <a:pt x="6044606" y="176911"/>
                  </a:lnTo>
                  <a:lnTo>
                    <a:pt x="6034214" y="180911"/>
                  </a:lnTo>
                  <a:lnTo>
                    <a:pt x="6022809" y="182244"/>
                  </a:lnTo>
                  <a:lnTo>
                    <a:pt x="6010185" y="180840"/>
                  </a:lnTo>
                  <a:lnTo>
                    <a:pt x="5975311" y="150342"/>
                  </a:lnTo>
                  <a:lnTo>
                    <a:pt x="5968453" y="115569"/>
                  </a:lnTo>
                  <a:lnTo>
                    <a:pt x="5969454" y="99899"/>
                  </a:lnTo>
                  <a:lnTo>
                    <a:pt x="5984455" y="64769"/>
                  </a:lnTo>
                  <a:lnTo>
                    <a:pt x="6012798" y="48339"/>
                  </a:lnTo>
                  <a:lnTo>
                    <a:pt x="6024206" y="47243"/>
                  </a:lnTo>
                  <a:close/>
                </a:path>
                <a:path w="6250940" h="236220">
                  <a:moveTo>
                    <a:pt x="5938227" y="47243"/>
                  </a:moveTo>
                  <a:lnTo>
                    <a:pt x="5946228" y="47243"/>
                  </a:lnTo>
                  <a:lnTo>
                    <a:pt x="5953848" y="49530"/>
                  </a:lnTo>
                  <a:lnTo>
                    <a:pt x="5961214" y="53848"/>
                  </a:lnTo>
                  <a:lnTo>
                    <a:pt x="5950419" y="84328"/>
                  </a:lnTo>
                  <a:lnTo>
                    <a:pt x="5944577" y="80518"/>
                  </a:lnTo>
                  <a:lnTo>
                    <a:pt x="5939116" y="78612"/>
                  </a:lnTo>
                  <a:lnTo>
                    <a:pt x="5934036" y="78612"/>
                  </a:lnTo>
                  <a:lnTo>
                    <a:pt x="5929210" y="78612"/>
                  </a:lnTo>
                  <a:lnTo>
                    <a:pt x="5925019" y="80010"/>
                  </a:lnTo>
                  <a:lnTo>
                    <a:pt x="5921590" y="82676"/>
                  </a:lnTo>
                  <a:lnTo>
                    <a:pt x="5918161" y="85343"/>
                  </a:lnTo>
                  <a:lnTo>
                    <a:pt x="5915494" y="90169"/>
                  </a:lnTo>
                  <a:lnTo>
                    <a:pt x="5910668" y="141478"/>
                  </a:lnTo>
                  <a:lnTo>
                    <a:pt x="5910668" y="182244"/>
                  </a:lnTo>
                  <a:lnTo>
                    <a:pt x="5875743" y="182244"/>
                  </a:lnTo>
                  <a:lnTo>
                    <a:pt x="5875743" y="50292"/>
                  </a:lnTo>
                  <a:lnTo>
                    <a:pt x="5908128" y="50292"/>
                  </a:lnTo>
                  <a:lnTo>
                    <a:pt x="5908128" y="69087"/>
                  </a:lnTo>
                  <a:lnTo>
                    <a:pt x="5913716" y="60198"/>
                  </a:lnTo>
                  <a:lnTo>
                    <a:pt x="5918669" y="54356"/>
                  </a:lnTo>
                  <a:lnTo>
                    <a:pt x="5923114" y="51562"/>
                  </a:lnTo>
                  <a:lnTo>
                    <a:pt x="5927559" y="48641"/>
                  </a:lnTo>
                  <a:lnTo>
                    <a:pt x="5932639" y="47243"/>
                  </a:lnTo>
                  <a:lnTo>
                    <a:pt x="5938227" y="47243"/>
                  </a:lnTo>
                  <a:close/>
                </a:path>
                <a:path w="6250940" h="236220">
                  <a:moveTo>
                    <a:pt x="5785827" y="47243"/>
                  </a:moveTo>
                  <a:lnTo>
                    <a:pt x="5823046" y="58173"/>
                  </a:lnTo>
                  <a:lnTo>
                    <a:pt x="5844867" y="91376"/>
                  </a:lnTo>
                  <a:lnTo>
                    <a:pt x="5848565" y="126364"/>
                  </a:lnTo>
                  <a:lnTo>
                    <a:pt x="5761062" y="126364"/>
                  </a:lnTo>
                  <a:lnTo>
                    <a:pt x="5761749" y="133671"/>
                  </a:lnTo>
                  <a:lnTo>
                    <a:pt x="5781636" y="159131"/>
                  </a:lnTo>
                  <a:lnTo>
                    <a:pt x="5789637" y="159131"/>
                  </a:lnTo>
                  <a:lnTo>
                    <a:pt x="5795225" y="159131"/>
                  </a:lnTo>
                  <a:lnTo>
                    <a:pt x="5811989" y="140207"/>
                  </a:lnTo>
                  <a:lnTo>
                    <a:pt x="5846787" y="146050"/>
                  </a:lnTo>
                  <a:lnTo>
                    <a:pt x="5817887" y="179593"/>
                  </a:lnTo>
                  <a:lnTo>
                    <a:pt x="5789383" y="185166"/>
                  </a:lnTo>
                  <a:lnTo>
                    <a:pt x="5773262" y="183761"/>
                  </a:lnTo>
                  <a:lnTo>
                    <a:pt x="5738329" y="162687"/>
                  </a:lnTo>
                  <a:lnTo>
                    <a:pt x="5725375" y="117220"/>
                  </a:lnTo>
                  <a:lnTo>
                    <a:pt x="5726447" y="101721"/>
                  </a:lnTo>
                  <a:lnTo>
                    <a:pt x="5742520" y="65912"/>
                  </a:lnTo>
                  <a:lnTo>
                    <a:pt x="5773274" y="48410"/>
                  </a:lnTo>
                  <a:lnTo>
                    <a:pt x="5785827" y="47243"/>
                  </a:lnTo>
                  <a:close/>
                </a:path>
                <a:path w="6250940" h="236220">
                  <a:moveTo>
                    <a:pt x="5655779" y="47243"/>
                  </a:moveTo>
                  <a:lnTo>
                    <a:pt x="5663399" y="47243"/>
                  </a:lnTo>
                  <a:lnTo>
                    <a:pt x="5670511" y="48641"/>
                  </a:lnTo>
                  <a:lnTo>
                    <a:pt x="5676861" y="51435"/>
                  </a:lnTo>
                  <a:lnTo>
                    <a:pt x="5683211" y="54229"/>
                  </a:lnTo>
                  <a:lnTo>
                    <a:pt x="5700102" y="90043"/>
                  </a:lnTo>
                  <a:lnTo>
                    <a:pt x="5700102" y="100203"/>
                  </a:lnTo>
                  <a:lnTo>
                    <a:pt x="5700102" y="182244"/>
                  </a:lnTo>
                  <a:lnTo>
                    <a:pt x="5665177" y="182244"/>
                  </a:lnTo>
                  <a:lnTo>
                    <a:pt x="5665177" y="114935"/>
                  </a:lnTo>
                  <a:lnTo>
                    <a:pt x="5665037" y="105144"/>
                  </a:lnTo>
                  <a:lnTo>
                    <a:pt x="5655652" y="77469"/>
                  </a:lnTo>
                  <a:lnTo>
                    <a:pt x="5652350" y="75184"/>
                  </a:lnTo>
                  <a:lnTo>
                    <a:pt x="5648286" y="74041"/>
                  </a:lnTo>
                  <a:lnTo>
                    <a:pt x="5643587" y="74041"/>
                  </a:lnTo>
                  <a:lnTo>
                    <a:pt x="5637491" y="74041"/>
                  </a:lnTo>
                  <a:lnTo>
                    <a:pt x="5632157" y="75692"/>
                  </a:lnTo>
                  <a:lnTo>
                    <a:pt x="5627331" y="78993"/>
                  </a:lnTo>
                  <a:lnTo>
                    <a:pt x="5622505" y="82295"/>
                  </a:lnTo>
                  <a:lnTo>
                    <a:pt x="5614758" y="122428"/>
                  </a:lnTo>
                  <a:lnTo>
                    <a:pt x="5614758" y="182244"/>
                  </a:lnTo>
                  <a:lnTo>
                    <a:pt x="5579833" y="182244"/>
                  </a:lnTo>
                  <a:lnTo>
                    <a:pt x="5579833" y="50292"/>
                  </a:lnTo>
                  <a:lnTo>
                    <a:pt x="5612218" y="50292"/>
                  </a:lnTo>
                  <a:lnTo>
                    <a:pt x="5612218" y="69595"/>
                  </a:lnTo>
                  <a:lnTo>
                    <a:pt x="5621436" y="59834"/>
                  </a:lnTo>
                  <a:lnTo>
                    <a:pt x="5631761" y="52847"/>
                  </a:lnTo>
                  <a:lnTo>
                    <a:pt x="5643204" y="48646"/>
                  </a:lnTo>
                  <a:lnTo>
                    <a:pt x="5655779" y="47243"/>
                  </a:lnTo>
                  <a:close/>
                </a:path>
                <a:path w="6250940" h="236220">
                  <a:moveTo>
                    <a:pt x="5488647" y="47243"/>
                  </a:moveTo>
                  <a:lnTo>
                    <a:pt x="5525866" y="58173"/>
                  </a:lnTo>
                  <a:lnTo>
                    <a:pt x="5547687" y="91376"/>
                  </a:lnTo>
                  <a:lnTo>
                    <a:pt x="5551385" y="126364"/>
                  </a:lnTo>
                  <a:lnTo>
                    <a:pt x="5463882" y="126364"/>
                  </a:lnTo>
                  <a:lnTo>
                    <a:pt x="5464569" y="133671"/>
                  </a:lnTo>
                  <a:lnTo>
                    <a:pt x="5484456" y="159131"/>
                  </a:lnTo>
                  <a:lnTo>
                    <a:pt x="5492457" y="159131"/>
                  </a:lnTo>
                  <a:lnTo>
                    <a:pt x="5498045" y="159131"/>
                  </a:lnTo>
                  <a:lnTo>
                    <a:pt x="5514809" y="140207"/>
                  </a:lnTo>
                  <a:lnTo>
                    <a:pt x="5549607" y="146050"/>
                  </a:lnTo>
                  <a:lnTo>
                    <a:pt x="5520707" y="179593"/>
                  </a:lnTo>
                  <a:lnTo>
                    <a:pt x="5492203" y="185166"/>
                  </a:lnTo>
                  <a:lnTo>
                    <a:pt x="5476082" y="183761"/>
                  </a:lnTo>
                  <a:lnTo>
                    <a:pt x="5441149" y="162687"/>
                  </a:lnTo>
                  <a:lnTo>
                    <a:pt x="5428195" y="117220"/>
                  </a:lnTo>
                  <a:lnTo>
                    <a:pt x="5429267" y="101721"/>
                  </a:lnTo>
                  <a:lnTo>
                    <a:pt x="5445340" y="65912"/>
                  </a:lnTo>
                  <a:lnTo>
                    <a:pt x="5476094" y="48410"/>
                  </a:lnTo>
                  <a:lnTo>
                    <a:pt x="5488647" y="47243"/>
                  </a:lnTo>
                  <a:close/>
                </a:path>
                <a:path w="6250940" h="236220">
                  <a:moveTo>
                    <a:pt x="5137619" y="47243"/>
                  </a:moveTo>
                  <a:lnTo>
                    <a:pt x="5145239" y="47243"/>
                  </a:lnTo>
                  <a:lnTo>
                    <a:pt x="5152351" y="48641"/>
                  </a:lnTo>
                  <a:lnTo>
                    <a:pt x="5158701" y="51435"/>
                  </a:lnTo>
                  <a:lnTo>
                    <a:pt x="5165051" y="54229"/>
                  </a:lnTo>
                  <a:lnTo>
                    <a:pt x="5169877" y="57785"/>
                  </a:lnTo>
                  <a:lnTo>
                    <a:pt x="5173179" y="62103"/>
                  </a:lnTo>
                  <a:lnTo>
                    <a:pt x="5176481" y="66420"/>
                  </a:lnTo>
                  <a:lnTo>
                    <a:pt x="5178767" y="71247"/>
                  </a:lnTo>
                  <a:lnTo>
                    <a:pt x="5180037" y="76707"/>
                  </a:lnTo>
                  <a:lnTo>
                    <a:pt x="5181307" y="82168"/>
                  </a:lnTo>
                  <a:lnTo>
                    <a:pt x="5181942" y="90043"/>
                  </a:lnTo>
                  <a:lnTo>
                    <a:pt x="5181942" y="100203"/>
                  </a:lnTo>
                  <a:lnTo>
                    <a:pt x="5181942" y="182244"/>
                  </a:lnTo>
                  <a:lnTo>
                    <a:pt x="5147017" y="182244"/>
                  </a:lnTo>
                  <a:lnTo>
                    <a:pt x="5147017" y="114935"/>
                  </a:lnTo>
                  <a:lnTo>
                    <a:pt x="5146877" y="105144"/>
                  </a:lnTo>
                  <a:lnTo>
                    <a:pt x="5137492" y="77469"/>
                  </a:lnTo>
                  <a:lnTo>
                    <a:pt x="5134190" y="75184"/>
                  </a:lnTo>
                  <a:lnTo>
                    <a:pt x="5130126" y="74041"/>
                  </a:lnTo>
                  <a:lnTo>
                    <a:pt x="5125427" y="74041"/>
                  </a:lnTo>
                  <a:lnTo>
                    <a:pt x="5119331" y="74041"/>
                  </a:lnTo>
                  <a:lnTo>
                    <a:pt x="5113997" y="75692"/>
                  </a:lnTo>
                  <a:lnTo>
                    <a:pt x="5109171" y="78993"/>
                  </a:lnTo>
                  <a:lnTo>
                    <a:pt x="5104345" y="82295"/>
                  </a:lnTo>
                  <a:lnTo>
                    <a:pt x="5096598" y="122428"/>
                  </a:lnTo>
                  <a:lnTo>
                    <a:pt x="5096598" y="182244"/>
                  </a:lnTo>
                  <a:lnTo>
                    <a:pt x="5061673" y="182244"/>
                  </a:lnTo>
                  <a:lnTo>
                    <a:pt x="5061673" y="50292"/>
                  </a:lnTo>
                  <a:lnTo>
                    <a:pt x="5094058" y="50292"/>
                  </a:lnTo>
                  <a:lnTo>
                    <a:pt x="5094058" y="69595"/>
                  </a:lnTo>
                  <a:lnTo>
                    <a:pt x="5103276" y="59834"/>
                  </a:lnTo>
                  <a:lnTo>
                    <a:pt x="5113601" y="52847"/>
                  </a:lnTo>
                  <a:lnTo>
                    <a:pt x="5125044" y="48646"/>
                  </a:lnTo>
                  <a:lnTo>
                    <a:pt x="5137619" y="47243"/>
                  </a:lnTo>
                  <a:close/>
                </a:path>
                <a:path w="6250940" h="236220">
                  <a:moveTo>
                    <a:pt x="4642319" y="47243"/>
                  </a:moveTo>
                  <a:lnTo>
                    <a:pt x="4649939" y="47243"/>
                  </a:lnTo>
                  <a:lnTo>
                    <a:pt x="4657051" y="48641"/>
                  </a:lnTo>
                  <a:lnTo>
                    <a:pt x="4663401" y="51435"/>
                  </a:lnTo>
                  <a:lnTo>
                    <a:pt x="4669751" y="54229"/>
                  </a:lnTo>
                  <a:lnTo>
                    <a:pt x="4674577" y="57785"/>
                  </a:lnTo>
                  <a:lnTo>
                    <a:pt x="4677879" y="62103"/>
                  </a:lnTo>
                  <a:lnTo>
                    <a:pt x="4681181" y="66420"/>
                  </a:lnTo>
                  <a:lnTo>
                    <a:pt x="4683467" y="71247"/>
                  </a:lnTo>
                  <a:lnTo>
                    <a:pt x="4684737" y="76707"/>
                  </a:lnTo>
                  <a:lnTo>
                    <a:pt x="4686007" y="82168"/>
                  </a:lnTo>
                  <a:lnTo>
                    <a:pt x="4686642" y="90043"/>
                  </a:lnTo>
                  <a:lnTo>
                    <a:pt x="4686642" y="100203"/>
                  </a:lnTo>
                  <a:lnTo>
                    <a:pt x="4686642" y="182244"/>
                  </a:lnTo>
                  <a:lnTo>
                    <a:pt x="4651717" y="182244"/>
                  </a:lnTo>
                  <a:lnTo>
                    <a:pt x="4651717" y="114935"/>
                  </a:lnTo>
                  <a:lnTo>
                    <a:pt x="4651577" y="105144"/>
                  </a:lnTo>
                  <a:lnTo>
                    <a:pt x="4642192" y="77469"/>
                  </a:lnTo>
                  <a:lnTo>
                    <a:pt x="4638890" y="75184"/>
                  </a:lnTo>
                  <a:lnTo>
                    <a:pt x="4634826" y="74041"/>
                  </a:lnTo>
                  <a:lnTo>
                    <a:pt x="4630127" y="74041"/>
                  </a:lnTo>
                  <a:lnTo>
                    <a:pt x="4624031" y="74041"/>
                  </a:lnTo>
                  <a:lnTo>
                    <a:pt x="4618697" y="75692"/>
                  </a:lnTo>
                  <a:lnTo>
                    <a:pt x="4613871" y="78993"/>
                  </a:lnTo>
                  <a:lnTo>
                    <a:pt x="4609045" y="82295"/>
                  </a:lnTo>
                  <a:lnTo>
                    <a:pt x="4601298" y="122428"/>
                  </a:lnTo>
                  <a:lnTo>
                    <a:pt x="4601298" y="182244"/>
                  </a:lnTo>
                  <a:lnTo>
                    <a:pt x="4566373" y="182244"/>
                  </a:lnTo>
                  <a:lnTo>
                    <a:pt x="4566373" y="50292"/>
                  </a:lnTo>
                  <a:lnTo>
                    <a:pt x="4598758" y="50292"/>
                  </a:lnTo>
                  <a:lnTo>
                    <a:pt x="4598758" y="69595"/>
                  </a:lnTo>
                  <a:lnTo>
                    <a:pt x="4607976" y="59834"/>
                  </a:lnTo>
                  <a:lnTo>
                    <a:pt x="4618301" y="52847"/>
                  </a:lnTo>
                  <a:lnTo>
                    <a:pt x="4629744" y="48646"/>
                  </a:lnTo>
                  <a:lnTo>
                    <a:pt x="4642319" y="47243"/>
                  </a:lnTo>
                  <a:close/>
                </a:path>
                <a:path w="6250940" h="236220">
                  <a:moveTo>
                    <a:pt x="4049864" y="47243"/>
                  </a:moveTo>
                  <a:lnTo>
                    <a:pt x="4088218" y="57657"/>
                  </a:lnTo>
                  <a:lnTo>
                    <a:pt x="4108665" y="89281"/>
                  </a:lnTo>
                  <a:lnTo>
                    <a:pt x="4074248" y="95504"/>
                  </a:lnTo>
                  <a:lnTo>
                    <a:pt x="4073105" y="88645"/>
                  </a:lnTo>
                  <a:lnTo>
                    <a:pt x="4070438" y="83438"/>
                  </a:lnTo>
                  <a:lnTo>
                    <a:pt x="4066374" y="80010"/>
                  </a:lnTo>
                  <a:lnTo>
                    <a:pt x="4062183" y="76454"/>
                  </a:lnTo>
                  <a:lnTo>
                    <a:pt x="4056976" y="74803"/>
                  </a:lnTo>
                  <a:lnTo>
                    <a:pt x="4050372" y="74803"/>
                  </a:lnTo>
                  <a:lnTo>
                    <a:pt x="4041736" y="74803"/>
                  </a:lnTo>
                  <a:lnTo>
                    <a:pt x="4034751" y="77724"/>
                  </a:lnTo>
                  <a:lnTo>
                    <a:pt x="4021797" y="113918"/>
                  </a:lnTo>
                  <a:lnTo>
                    <a:pt x="4022295" y="124777"/>
                  </a:lnTo>
                  <a:lnTo>
                    <a:pt x="4041990" y="156718"/>
                  </a:lnTo>
                  <a:lnTo>
                    <a:pt x="4050880" y="156718"/>
                  </a:lnTo>
                  <a:lnTo>
                    <a:pt x="4057484" y="156718"/>
                  </a:lnTo>
                  <a:lnTo>
                    <a:pt x="4076153" y="131699"/>
                  </a:lnTo>
                  <a:lnTo>
                    <a:pt x="4110443" y="137541"/>
                  </a:lnTo>
                  <a:lnTo>
                    <a:pt x="4089869" y="173228"/>
                  </a:lnTo>
                  <a:lnTo>
                    <a:pt x="4049229" y="185166"/>
                  </a:lnTo>
                  <a:lnTo>
                    <a:pt x="4035490" y="184042"/>
                  </a:lnTo>
                  <a:lnTo>
                    <a:pt x="3995554" y="156979"/>
                  </a:lnTo>
                  <a:lnTo>
                    <a:pt x="3985856" y="116331"/>
                  </a:lnTo>
                  <a:lnTo>
                    <a:pt x="3986948" y="100929"/>
                  </a:lnTo>
                  <a:lnTo>
                    <a:pt x="4003128" y="65531"/>
                  </a:lnTo>
                  <a:lnTo>
                    <a:pt x="4035936" y="48387"/>
                  </a:lnTo>
                  <a:lnTo>
                    <a:pt x="4049864" y="47243"/>
                  </a:lnTo>
                  <a:close/>
                </a:path>
                <a:path w="6250940" h="236220">
                  <a:moveTo>
                    <a:pt x="3885399" y="47243"/>
                  </a:moveTo>
                  <a:lnTo>
                    <a:pt x="3893400" y="47243"/>
                  </a:lnTo>
                  <a:lnTo>
                    <a:pt x="3901020" y="49530"/>
                  </a:lnTo>
                  <a:lnTo>
                    <a:pt x="3908386" y="53848"/>
                  </a:lnTo>
                  <a:lnTo>
                    <a:pt x="3897591" y="84328"/>
                  </a:lnTo>
                  <a:lnTo>
                    <a:pt x="3891749" y="80518"/>
                  </a:lnTo>
                  <a:lnTo>
                    <a:pt x="3886288" y="78612"/>
                  </a:lnTo>
                  <a:lnTo>
                    <a:pt x="3881208" y="78612"/>
                  </a:lnTo>
                  <a:lnTo>
                    <a:pt x="3876382" y="78612"/>
                  </a:lnTo>
                  <a:lnTo>
                    <a:pt x="3872191" y="80010"/>
                  </a:lnTo>
                  <a:lnTo>
                    <a:pt x="3858029" y="126071"/>
                  </a:lnTo>
                  <a:lnTo>
                    <a:pt x="3857840" y="141478"/>
                  </a:lnTo>
                  <a:lnTo>
                    <a:pt x="3857840" y="182244"/>
                  </a:lnTo>
                  <a:lnTo>
                    <a:pt x="3822915" y="182244"/>
                  </a:lnTo>
                  <a:lnTo>
                    <a:pt x="3822915" y="50292"/>
                  </a:lnTo>
                  <a:lnTo>
                    <a:pt x="3855300" y="50292"/>
                  </a:lnTo>
                  <a:lnTo>
                    <a:pt x="3855300" y="69087"/>
                  </a:lnTo>
                  <a:lnTo>
                    <a:pt x="3860888" y="60198"/>
                  </a:lnTo>
                  <a:lnTo>
                    <a:pt x="3865841" y="54356"/>
                  </a:lnTo>
                  <a:lnTo>
                    <a:pt x="3870286" y="51562"/>
                  </a:lnTo>
                  <a:lnTo>
                    <a:pt x="3874731" y="48641"/>
                  </a:lnTo>
                  <a:lnTo>
                    <a:pt x="3879811" y="47243"/>
                  </a:lnTo>
                  <a:lnTo>
                    <a:pt x="3885399" y="47243"/>
                  </a:lnTo>
                  <a:close/>
                </a:path>
                <a:path w="6250940" h="236220">
                  <a:moveTo>
                    <a:pt x="3653624" y="47243"/>
                  </a:moveTo>
                  <a:lnTo>
                    <a:pt x="3691978" y="57657"/>
                  </a:lnTo>
                  <a:lnTo>
                    <a:pt x="3712425" y="89281"/>
                  </a:lnTo>
                  <a:lnTo>
                    <a:pt x="3678008" y="95504"/>
                  </a:lnTo>
                  <a:lnTo>
                    <a:pt x="3676865" y="88645"/>
                  </a:lnTo>
                  <a:lnTo>
                    <a:pt x="3674198" y="83438"/>
                  </a:lnTo>
                  <a:lnTo>
                    <a:pt x="3670134" y="80010"/>
                  </a:lnTo>
                  <a:lnTo>
                    <a:pt x="3665943" y="76454"/>
                  </a:lnTo>
                  <a:lnTo>
                    <a:pt x="3660736" y="74803"/>
                  </a:lnTo>
                  <a:lnTo>
                    <a:pt x="3654132" y="74803"/>
                  </a:lnTo>
                  <a:lnTo>
                    <a:pt x="3645496" y="74803"/>
                  </a:lnTo>
                  <a:lnTo>
                    <a:pt x="3638511" y="77724"/>
                  </a:lnTo>
                  <a:lnTo>
                    <a:pt x="3625557" y="113918"/>
                  </a:lnTo>
                  <a:lnTo>
                    <a:pt x="3626055" y="124777"/>
                  </a:lnTo>
                  <a:lnTo>
                    <a:pt x="3645750" y="156718"/>
                  </a:lnTo>
                  <a:lnTo>
                    <a:pt x="3654640" y="156718"/>
                  </a:lnTo>
                  <a:lnTo>
                    <a:pt x="3661244" y="156718"/>
                  </a:lnTo>
                  <a:lnTo>
                    <a:pt x="3679913" y="131699"/>
                  </a:lnTo>
                  <a:lnTo>
                    <a:pt x="3714203" y="137541"/>
                  </a:lnTo>
                  <a:lnTo>
                    <a:pt x="3693629" y="173228"/>
                  </a:lnTo>
                  <a:lnTo>
                    <a:pt x="3652989" y="185166"/>
                  </a:lnTo>
                  <a:lnTo>
                    <a:pt x="3639250" y="184042"/>
                  </a:lnTo>
                  <a:lnTo>
                    <a:pt x="3599314" y="156979"/>
                  </a:lnTo>
                  <a:lnTo>
                    <a:pt x="3589616" y="116331"/>
                  </a:lnTo>
                  <a:lnTo>
                    <a:pt x="3590708" y="100929"/>
                  </a:lnTo>
                  <a:lnTo>
                    <a:pt x="3606888" y="65531"/>
                  </a:lnTo>
                  <a:lnTo>
                    <a:pt x="3639696" y="48387"/>
                  </a:lnTo>
                  <a:lnTo>
                    <a:pt x="3653624" y="47243"/>
                  </a:lnTo>
                  <a:close/>
                </a:path>
                <a:path w="6250940" h="236220">
                  <a:moveTo>
                    <a:pt x="3505923" y="47243"/>
                  </a:moveTo>
                  <a:lnTo>
                    <a:pt x="3543142" y="58173"/>
                  </a:lnTo>
                  <a:lnTo>
                    <a:pt x="3564963" y="91376"/>
                  </a:lnTo>
                  <a:lnTo>
                    <a:pt x="3568661" y="126364"/>
                  </a:lnTo>
                  <a:lnTo>
                    <a:pt x="3481158" y="126364"/>
                  </a:lnTo>
                  <a:lnTo>
                    <a:pt x="3481845" y="133671"/>
                  </a:lnTo>
                  <a:lnTo>
                    <a:pt x="3501732" y="159131"/>
                  </a:lnTo>
                  <a:lnTo>
                    <a:pt x="3509733" y="159131"/>
                  </a:lnTo>
                  <a:lnTo>
                    <a:pt x="3515321" y="159131"/>
                  </a:lnTo>
                  <a:lnTo>
                    <a:pt x="3532085" y="140207"/>
                  </a:lnTo>
                  <a:lnTo>
                    <a:pt x="3566883" y="146050"/>
                  </a:lnTo>
                  <a:lnTo>
                    <a:pt x="3537983" y="179593"/>
                  </a:lnTo>
                  <a:lnTo>
                    <a:pt x="3509479" y="185166"/>
                  </a:lnTo>
                  <a:lnTo>
                    <a:pt x="3493358" y="183761"/>
                  </a:lnTo>
                  <a:lnTo>
                    <a:pt x="3458425" y="162687"/>
                  </a:lnTo>
                  <a:lnTo>
                    <a:pt x="3445471" y="117220"/>
                  </a:lnTo>
                  <a:lnTo>
                    <a:pt x="3446543" y="101721"/>
                  </a:lnTo>
                  <a:lnTo>
                    <a:pt x="3462616" y="65912"/>
                  </a:lnTo>
                  <a:lnTo>
                    <a:pt x="3493370" y="48410"/>
                  </a:lnTo>
                  <a:lnTo>
                    <a:pt x="3505923" y="47243"/>
                  </a:lnTo>
                  <a:close/>
                </a:path>
                <a:path w="6250940" h="236220">
                  <a:moveTo>
                    <a:pt x="3294087" y="47243"/>
                  </a:moveTo>
                  <a:lnTo>
                    <a:pt x="3331306" y="58173"/>
                  </a:lnTo>
                  <a:lnTo>
                    <a:pt x="3353127" y="91376"/>
                  </a:lnTo>
                  <a:lnTo>
                    <a:pt x="3356825" y="126364"/>
                  </a:lnTo>
                  <a:lnTo>
                    <a:pt x="3269322" y="126364"/>
                  </a:lnTo>
                  <a:lnTo>
                    <a:pt x="3270009" y="133671"/>
                  </a:lnTo>
                  <a:lnTo>
                    <a:pt x="3289896" y="159131"/>
                  </a:lnTo>
                  <a:lnTo>
                    <a:pt x="3297897" y="159131"/>
                  </a:lnTo>
                  <a:lnTo>
                    <a:pt x="3303485" y="159131"/>
                  </a:lnTo>
                  <a:lnTo>
                    <a:pt x="3320249" y="140207"/>
                  </a:lnTo>
                  <a:lnTo>
                    <a:pt x="3355047" y="146050"/>
                  </a:lnTo>
                  <a:lnTo>
                    <a:pt x="3326147" y="179593"/>
                  </a:lnTo>
                  <a:lnTo>
                    <a:pt x="3297643" y="185166"/>
                  </a:lnTo>
                  <a:lnTo>
                    <a:pt x="3281522" y="183761"/>
                  </a:lnTo>
                  <a:lnTo>
                    <a:pt x="3246589" y="162687"/>
                  </a:lnTo>
                  <a:lnTo>
                    <a:pt x="3233635" y="117220"/>
                  </a:lnTo>
                  <a:lnTo>
                    <a:pt x="3234707" y="101721"/>
                  </a:lnTo>
                  <a:lnTo>
                    <a:pt x="3250780" y="65912"/>
                  </a:lnTo>
                  <a:lnTo>
                    <a:pt x="3281534" y="48410"/>
                  </a:lnTo>
                  <a:lnTo>
                    <a:pt x="3294087" y="47243"/>
                  </a:lnTo>
                  <a:close/>
                </a:path>
                <a:path w="6250940" h="236220">
                  <a:moveTo>
                    <a:pt x="3083775" y="47243"/>
                  </a:moveTo>
                  <a:lnTo>
                    <a:pt x="3120994" y="58173"/>
                  </a:lnTo>
                  <a:lnTo>
                    <a:pt x="3142815" y="91376"/>
                  </a:lnTo>
                  <a:lnTo>
                    <a:pt x="3146513" y="126364"/>
                  </a:lnTo>
                  <a:lnTo>
                    <a:pt x="3059010" y="126364"/>
                  </a:lnTo>
                  <a:lnTo>
                    <a:pt x="3059697" y="133671"/>
                  </a:lnTo>
                  <a:lnTo>
                    <a:pt x="3079584" y="159131"/>
                  </a:lnTo>
                  <a:lnTo>
                    <a:pt x="3087585" y="159131"/>
                  </a:lnTo>
                  <a:lnTo>
                    <a:pt x="3093173" y="159131"/>
                  </a:lnTo>
                  <a:lnTo>
                    <a:pt x="3109937" y="140207"/>
                  </a:lnTo>
                  <a:lnTo>
                    <a:pt x="3144735" y="146050"/>
                  </a:lnTo>
                  <a:lnTo>
                    <a:pt x="3115835" y="179593"/>
                  </a:lnTo>
                  <a:lnTo>
                    <a:pt x="3087331" y="185166"/>
                  </a:lnTo>
                  <a:lnTo>
                    <a:pt x="3071210" y="183761"/>
                  </a:lnTo>
                  <a:lnTo>
                    <a:pt x="3036277" y="162687"/>
                  </a:lnTo>
                  <a:lnTo>
                    <a:pt x="3023323" y="117220"/>
                  </a:lnTo>
                  <a:lnTo>
                    <a:pt x="3024395" y="101721"/>
                  </a:lnTo>
                  <a:lnTo>
                    <a:pt x="3040468" y="65912"/>
                  </a:lnTo>
                  <a:lnTo>
                    <a:pt x="3071222" y="48410"/>
                  </a:lnTo>
                  <a:lnTo>
                    <a:pt x="3083775" y="47243"/>
                  </a:lnTo>
                  <a:close/>
                </a:path>
                <a:path w="6250940" h="236220">
                  <a:moveTo>
                    <a:pt x="2995383" y="47243"/>
                  </a:moveTo>
                  <a:lnTo>
                    <a:pt x="3003384" y="47243"/>
                  </a:lnTo>
                  <a:lnTo>
                    <a:pt x="3011004" y="49530"/>
                  </a:lnTo>
                  <a:lnTo>
                    <a:pt x="3018370" y="53848"/>
                  </a:lnTo>
                  <a:lnTo>
                    <a:pt x="3007575" y="84328"/>
                  </a:lnTo>
                  <a:lnTo>
                    <a:pt x="3001733" y="80518"/>
                  </a:lnTo>
                  <a:lnTo>
                    <a:pt x="2996272" y="78612"/>
                  </a:lnTo>
                  <a:lnTo>
                    <a:pt x="2991192" y="78612"/>
                  </a:lnTo>
                  <a:lnTo>
                    <a:pt x="2986366" y="78612"/>
                  </a:lnTo>
                  <a:lnTo>
                    <a:pt x="2982175" y="80010"/>
                  </a:lnTo>
                  <a:lnTo>
                    <a:pt x="2978746" y="82676"/>
                  </a:lnTo>
                  <a:lnTo>
                    <a:pt x="2975317" y="85343"/>
                  </a:lnTo>
                  <a:lnTo>
                    <a:pt x="2972650" y="90169"/>
                  </a:lnTo>
                  <a:lnTo>
                    <a:pt x="2967824" y="141478"/>
                  </a:lnTo>
                  <a:lnTo>
                    <a:pt x="2967824" y="182244"/>
                  </a:lnTo>
                  <a:lnTo>
                    <a:pt x="2932899" y="182244"/>
                  </a:lnTo>
                  <a:lnTo>
                    <a:pt x="2932899" y="50292"/>
                  </a:lnTo>
                  <a:lnTo>
                    <a:pt x="2965284" y="50292"/>
                  </a:lnTo>
                  <a:lnTo>
                    <a:pt x="2965284" y="69087"/>
                  </a:lnTo>
                  <a:lnTo>
                    <a:pt x="2970872" y="60198"/>
                  </a:lnTo>
                  <a:lnTo>
                    <a:pt x="2975952" y="54356"/>
                  </a:lnTo>
                  <a:lnTo>
                    <a:pt x="2980270" y="51562"/>
                  </a:lnTo>
                  <a:lnTo>
                    <a:pt x="2984715" y="48641"/>
                  </a:lnTo>
                  <a:lnTo>
                    <a:pt x="2989795" y="47243"/>
                  </a:lnTo>
                  <a:lnTo>
                    <a:pt x="2995383" y="47243"/>
                  </a:lnTo>
                  <a:close/>
                </a:path>
                <a:path w="6250940" h="236220">
                  <a:moveTo>
                    <a:pt x="2838792" y="47243"/>
                  </a:moveTo>
                  <a:lnTo>
                    <a:pt x="2877726" y="58173"/>
                  </a:lnTo>
                  <a:lnTo>
                    <a:pt x="2902292" y="88772"/>
                  </a:lnTo>
                  <a:lnTo>
                    <a:pt x="2907118" y="115824"/>
                  </a:lnTo>
                  <a:lnTo>
                    <a:pt x="2905906" y="130208"/>
                  </a:lnTo>
                  <a:lnTo>
                    <a:pt x="2887814" y="165481"/>
                  </a:lnTo>
                  <a:lnTo>
                    <a:pt x="2853096" y="183947"/>
                  </a:lnTo>
                  <a:lnTo>
                    <a:pt x="2839046" y="185166"/>
                  </a:lnTo>
                  <a:lnTo>
                    <a:pt x="2830095" y="184663"/>
                  </a:lnTo>
                  <a:lnTo>
                    <a:pt x="2789993" y="166941"/>
                  </a:lnTo>
                  <a:lnTo>
                    <a:pt x="2771393" y="125335"/>
                  </a:lnTo>
                  <a:lnTo>
                    <a:pt x="2770847" y="114426"/>
                  </a:lnTo>
                  <a:lnTo>
                    <a:pt x="2771393" y="105757"/>
                  </a:lnTo>
                  <a:lnTo>
                    <a:pt x="2789850" y="66373"/>
                  </a:lnTo>
                  <a:lnTo>
                    <a:pt x="2829386" y="47789"/>
                  </a:lnTo>
                  <a:lnTo>
                    <a:pt x="2838792" y="47243"/>
                  </a:lnTo>
                  <a:close/>
                </a:path>
                <a:path w="6250940" h="236220">
                  <a:moveTo>
                    <a:pt x="2624162" y="47243"/>
                  </a:moveTo>
                  <a:lnTo>
                    <a:pt x="2632544" y="47243"/>
                  </a:lnTo>
                  <a:lnTo>
                    <a:pt x="2639910" y="49022"/>
                  </a:lnTo>
                  <a:lnTo>
                    <a:pt x="2646133" y="52450"/>
                  </a:lnTo>
                  <a:lnTo>
                    <a:pt x="2652356" y="56006"/>
                  </a:lnTo>
                  <a:lnTo>
                    <a:pt x="2657436" y="61213"/>
                  </a:lnTo>
                  <a:lnTo>
                    <a:pt x="2661373" y="68325"/>
                  </a:lnTo>
                  <a:lnTo>
                    <a:pt x="2667215" y="61213"/>
                  </a:lnTo>
                  <a:lnTo>
                    <a:pt x="2673438" y="56006"/>
                  </a:lnTo>
                  <a:lnTo>
                    <a:pt x="2680169" y="52450"/>
                  </a:lnTo>
                  <a:lnTo>
                    <a:pt x="2686900" y="49022"/>
                  </a:lnTo>
                  <a:lnTo>
                    <a:pt x="2694012" y="47243"/>
                  </a:lnTo>
                  <a:lnTo>
                    <a:pt x="2701632" y="47243"/>
                  </a:lnTo>
                  <a:lnTo>
                    <a:pt x="2711411" y="47243"/>
                  </a:lnTo>
                  <a:lnTo>
                    <a:pt x="2742850" y="75396"/>
                  </a:lnTo>
                  <a:lnTo>
                    <a:pt x="2744939" y="97917"/>
                  </a:lnTo>
                  <a:lnTo>
                    <a:pt x="2744939" y="182244"/>
                  </a:lnTo>
                  <a:lnTo>
                    <a:pt x="2710014" y="182244"/>
                  </a:lnTo>
                  <a:lnTo>
                    <a:pt x="2710014" y="106806"/>
                  </a:lnTo>
                  <a:lnTo>
                    <a:pt x="2709778" y="97855"/>
                  </a:lnTo>
                  <a:lnTo>
                    <a:pt x="2698203" y="74041"/>
                  </a:lnTo>
                  <a:lnTo>
                    <a:pt x="2691472" y="74041"/>
                  </a:lnTo>
                  <a:lnTo>
                    <a:pt x="2686519" y="74041"/>
                  </a:lnTo>
                  <a:lnTo>
                    <a:pt x="2681947" y="75437"/>
                  </a:lnTo>
                  <a:lnTo>
                    <a:pt x="2677629" y="78486"/>
                  </a:lnTo>
                  <a:lnTo>
                    <a:pt x="2673311" y="81406"/>
                  </a:lnTo>
                  <a:lnTo>
                    <a:pt x="2665437" y="118872"/>
                  </a:lnTo>
                  <a:lnTo>
                    <a:pt x="2665437" y="182244"/>
                  </a:lnTo>
                  <a:lnTo>
                    <a:pt x="2630512" y="182244"/>
                  </a:lnTo>
                  <a:lnTo>
                    <a:pt x="2630512" y="109981"/>
                  </a:lnTo>
                  <a:lnTo>
                    <a:pt x="2630512" y="97028"/>
                  </a:lnTo>
                  <a:lnTo>
                    <a:pt x="2630004" y="88773"/>
                  </a:lnTo>
                  <a:lnTo>
                    <a:pt x="2628734" y="85089"/>
                  </a:lnTo>
                  <a:lnTo>
                    <a:pt x="2627464" y="81280"/>
                  </a:lnTo>
                  <a:lnTo>
                    <a:pt x="2625559" y="78612"/>
                  </a:lnTo>
                  <a:lnTo>
                    <a:pt x="2622892" y="76707"/>
                  </a:lnTo>
                  <a:lnTo>
                    <a:pt x="2620352" y="74930"/>
                  </a:lnTo>
                  <a:lnTo>
                    <a:pt x="2616796" y="74041"/>
                  </a:lnTo>
                  <a:lnTo>
                    <a:pt x="2612351" y="74041"/>
                  </a:lnTo>
                  <a:lnTo>
                    <a:pt x="2606890" y="74041"/>
                  </a:lnTo>
                  <a:lnTo>
                    <a:pt x="2602064" y="75437"/>
                  </a:lnTo>
                  <a:lnTo>
                    <a:pt x="2597746" y="78359"/>
                  </a:lnTo>
                  <a:lnTo>
                    <a:pt x="2593428" y="81280"/>
                  </a:lnTo>
                  <a:lnTo>
                    <a:pt x="2585681" y="118110"/>
                  </a:lnTo>
                  <a:lnTo>
                    <a:pt x="2585681" y="182244"/>
                  </a:lnTo>
                  <a:lnTo>
                    <a:pt x="2550756" y="182244"/>
                  </a:lnTo>
                  <a:lnTo>
                    <a:pt x="2550756" y="50292"/>
                  </a:lnTo>
                  <a:lnTo>
                    <a:pt x="2583014" y="50292"/>
                  </a:lnTo>
                  <a:lnTo>
                    <a:pt x="2583014" y="68325"/>
                  </a:lnTo>
                  <a:lnTo>
                    <a:pt x="2592016" y="59084"/>
                  </a:lnTo>
                  <a:lnTo>
                    <a:pt x="2601874" y="52498"/>
                  </a:lnTo>
                  <a:lnTo>
                    <a:pt x="2612590" y="48555"/>
                  </a:lnTo>
                  <a:lnTo>
                    <a:pt x="2624162" y="47243"/>
                  </a:lnTo>
                  <a:close/>
                </a:path>
                <a:path w="6250940" h="236220">
                  <a:moveTo>
                    <a:pt x="2391879" y="47243"/>
                  </a:moveTo>
                  <a:lnTo>
                    <a:pt x="2429098" y="58173"/>
                  </a:lnTo>
                  <a:lnTo>
                    <a:pt x="2450919" y="91376"/>
                  </a:lnTo>
                  <a:lnTo>
                    <a:pt x="2454617" y="126364"/>
                  </a:lnTo>
                  <a:lnTo>
                    <a:pt x="2367114" y="126364"/>
                  </a:lnTo>
                  <a:lnTo>
                    <a:pt x="2367801" y="133671"/>
                  </a:lnTo>
                  <a:lnTo>
                    <a:pt x="2387688" y="159131"/>
                  </a:lnTo>
                  <a:lnTo>
                    <a:pt x="2395689" y="159131"/>
                  </a:lnTo>
                  <a:lnTo>
                    <a:pt x="2401277" y="159131"/>
                  </a:lnTo>
                  <a:lnTo>
                    <a:pt x="2418041" y="140207"/>
                  </a:lnTo>
                  <a:lnTo>
                    <a:pt x="2452839" y="146050"/>
                  </a:lnTo>
                  <a:lnTo>
                    <a:pt x="2423939" y="179593"/>
                  </a:lnTo>
                  <a:lnTo>
                    <a:pt x="2395435" y="185166"/>
                  </a:lnTo>
                  <a:lnTo>
                    <a:pt x="2379314" y="183761"/>
                  </a:lnTo>
                  <a:lnTo>
                    <a:pt x="2344381" y="162687"/>
                  </a:lnTo>
                  <a:lnTo>
                    <a:pt x="2331427" y="117220"/>
                  </a:lnTo>
                  <a:lnTo>
                    <a:pt x="2332499" y="101721"/>
                  </a:lnTo>
                  <a:lnTo>
                    <a:pt x="2348572" y="65912"/>
                  </a:lnTo>
                  <a:lnTo>
                    <a:pt x="2379326" y="48410"/>
                  </a:lnTo>
                  <a:lnTo>
                    <a:pt x="2391879" y="47243"/>
                  </a:lnTo>
                  <a:close/>
                </a:path>
                <a:path w="6250940" h="236220">
                  <a:moveTo>
                    <a:pt x="2256116" y="47243"/>
                  </a:moveTo>
                  <a:lnTo>
                    <a:pt x="2294470" y="57657"/>
                  </a:lnTo>
                  <a:lnTo>
                    <a:pt x="2314917" y="89281"/>
                  </a:lnTo>
                  <a:lnTo>
                    <a:pt x="2280500" y="95504"/>
                  </a:lnTo>
                  <a:lnTo>
                    <a:pt x="2279357" y="88645"/>
                  </a:lnTo>
                  <a:lnTo>
                    <a:pt x="2276690" y="83438"/>
                  </a:lnTo>
                  <a:lnTo>
                    <a:pt x="2272626" y="80010"/>
                  </a:lnTo>
                  <a:lnTo>
                    <a:pt x="2268435" y="76454"/>
                  </a:lnTo>
                  <a:lnTo>
                    <a:pt x="2263228" y="74803"/>
                  </a:lnTo>
                  <a:lnTo>
                    <a:pt x="2256624" y="74803"/>
                  </a:lnTo>
                  <a:lnTo>
                    <a:pt x="2247988" y="74803"/>
                  </a:lnTo>
                  <a:lnTo>
                    <a:pt x="2241003" y="77724"/>
                  </a:lnTo>
                  <a:lnTo>
                    <a:pt x="2228049" y="113918"/>
                  </a:lnTo>
                  <a:lnTo>
                    <a:pt x="2228547" y="124777"/>
                  </a:lnTo>
                  <a:lnTo>
                    <a:pt x="2248242" y="156718"/>
                  </a:lnTo>
                  <a:lnTo>
                    <a:pt x="2257132" y="156718"/>
                  </a:lnTo>
                  <a:lnTo>
                    <a:pt x="2263736" y="156718"/>
                  </a:lnTo>
                  <a:lnTo>
                    <a:pt x="2282405" y="131699"/>
                  </a:lnTo>
                  <a:lnTo>
                    <a:pt x="2316695" y="137541"/>
                  </a:lnTo>
                  <a:lnTo>
                    <a:pt x="2296121" y="173228"/>
                  </a:lnTo>
                  <a:lnTo>
                    <a:pt x="2255481" y="185166"/>
                  </a:lnTo>
                  <a:lnTo>
                    <a:pt x="2241742" y="184042"/>
                  </a:lnTo>
                  <a:lnTo>
                    <a:pt x="2201806" y="156979"/>
                  </a:lnTo>
                  <a:lnTo>
                    <a:pt x="2192108" y="116331"/>
                  </a:lnTo>
                  <a:lnTo>
                    <a:pt x="2193200" y="100929"/>
                  </a:lnTo>
                  <a:lnTo>
                    <a:pt x="2209380" y="65531"/>
                  </a:lnTo>
                  <a:lnTo>
                    <a:pt x="2242188" y="48387"/>
                  </a:lnTo>
                  <a:lnTo>
                    <a:pt x="2256116" y="47243"/>
                  </a:lnTo>
                  <a:close/>
                </a:path>
                <a:path w="6250940" h="236220">
                  <a:moveTo>
                    <a:pt x="1793328" y="47243"/>
                  </a:moveTo>
                  <a:lnTo>
                    <a:pt x="1832262" y="58173"/>
                  </a:lnTo>
                  <a:lnTo>
                    <a:pt x="1856828" y="88772"/>
                  </a:lnTo>
                  <a:lnTo>
                    <a:pt x="1861654" y="115824"/>
                  </a:lnTo>
                  <a:lnTo>
                    <a:pt x="1860442" y="130208"/>
                  </a:lnTo>
                  <a:lnTo>
                    <a:pt x="1842350" y="165481"/>
                  </a:lnTo>
                  <a:lnTo>
                    <a:pt x="1807632" y="183947"/>
                  </a:lnTo>
                  <a:lnTo>
                    <a:pt x="1793582" y="185166"/>
                  </a:lnTo>
                  <a:lnTo>
                    <a:pt x="1784631" y="184663"/>
                  </a:lnTo>
                  <a:lnTo>
                    <a:pt x="1744529" y="166941"/>
                  </a:lnTo>
                  <a:lnTo>
                    <a:pt x="1725929" y="125335"/>
                  </a:lnTo>
                  <a:lnTo>
                    <a:pt x="1725383" y="114426"/>
                  </a:lnTo>
                  <a:lnTo>
                    <a:pt x="1725929" y="105757"/>
                  </a:lnTo>
                  <a:lnTo>
                    <a:pt x="1744386" y="66373"/>
                  </a:lnTo>
                  <a:lnTo>
                    <a:pt x="1783922" y="47789"/>
                  </a:lnTo>
                  <a:lnTo>
                    <a:pt x="1793328" y="47243"/>
                  </a:lnTo>
                  <a:close/>
                </a:path>
                <a:path w="6250940" h="236220">
                  <a:moveTo>
                    <a:pt x="1695411" y="47243"/>
                  </a:moveTo>
                  <a:lnTo>
                    <a:pt x="1703412" y="47243"/>
                  </a:lnTo>
                  <a:lnTo>
                    <a:pt x="1711032" y="49530"/>
                  </a:lnTo>
                  <a:lnTo>
                    <a:pt x="1718398" y="53848"/>
                  </a:lnTo>
                  <a:lnTo>
                    <a:pt x="1707603" y="84328"/>
                  </a:lnTo>
                  <a:lnTo>
                    <a:pt x="1701761" y="80518"/>
                  </a:lnTo>
                  <a:lnTo>
                    <a:pt x="1696300" y="78612"/>
                  </a:lnTo>
                  <a:lnTo>
                    <a:pt x="1691220" y="78612"/>
                  </a:lnTo>
                  <a:lnTo>
                    <a:pt x="1686394" y="78612"/>
                  </a:lnTo>
                  <a:lnTo>
                    <a:pt x="1682203" y="80010"/>
                  </a:lnTo>
                  <a:lnTo>
                    <a:pt x="1668041" y="126071"/>
                  </a:lnTo>
                  <a:lnTo>
                    <a:pt x="1667852" y="141478"/>
                  </a:lnTo>
                  <a:lnTo>
                    <a:pt x="1667852" y="182244"/>
                  </a:lnTo>
                  <a:lnTo>
                    <a:pt x="1632927" y="182244"/>
                  </a:lnTo>
                  <a:lnTo>
                    <a:pt x="1632927" y="50292"/>
                  </a:lnTo>
                  <a:lnTo>
                    <a:pt x="1665312" y="50292"/>
                  </a:lnTo>
                  <a:lnTo>
                    <a:pt x="1665312" y="69087"/>
                  </a:lnTo>
                  <a:lnTo>
                    <a:pt x="1670900" y="60198"/>
                  </a:lnTo>
                  <a:lnTo>
                    <a:pt x="1675980" y="54356"/>
                  </a:lnTo>
                  <a:lnTo>
                    <a:pt x="1680298" y="51562"/>
                  </a:lnTo>
                  <a:lnTo>
                    <a:pt x="1684743" y="48641"/>
                  </a:lnTo>
                  <a:lnTo>
                    <a:pt x="1689823" y="47243"/>
                  </a:lnTo>
                  <a:lnTo>
                    <a:pt x="1695411" y="47243"/>
                  </a:lnTo>
                  <a:close/>
                </a:path>
                <a:path w="6250940" h="236220">
                  <a:moveTo>
                    <a:pt x="1551647" y="47243"/>
                  </a:moveTo>
                  <a:lnTo>
                    <a:pt x="1590763" y="65278"/>
                  </a:lnTo>
                  <a:lnTo>
                    <a:pt x="1605765" y="100353"/>
                  </a:lnTo>
                  <a:lnTo>
                    <a:pt x="1606765" y="115569"/>
                  </a:lnTo>
                  <a:lnTo>
                    <a:pt x="1605745" y="131141"/>
                  </a:lnTo>
                  <a:lnTo>
                    <a:pt x="1590636" y="166878"/>
                  </a:lnTo>
                  <a:lnTo>
                    <a:pt x="1551393" y="185166"/>
                  </a:lnTo>
                  <a:lnTo>
                    <a:pt x="1544154" y="185166"/>
                  </a:lnTo>
                  <a:lnTo>
                    <a:pt x="1512912" y="165988"/>
                  </a:lnTo>
                  <a:lnTo>
                    <a:pt x="1512912" y="232410"/>
                  </a:lnTo>
                  <a:lnTo>
                    <a:pt x="1477987" y="232410"/>
                  </a:lnTo>
                  <a:lnTo>
                    <a:pt x="1477987" y="50292"/>
                  </a:lnTo>
                  <a:lnTo>
                    <a:pt x="1510499" y="50292"/>
                  </a:lnTo>
                  <a:lnTo>
                    <a:pt x="1510499" y="69595"/>
                  </a:lnTo>
                  <a:lnTo>
                    <a:pt x="1514817" y="62992"/>
                  </a:lnTo>
                  <a:lnTo>
                    <a:pt x="1520532" y="57657"/>
                  </a:lnTo>
                  <a:lnTo>
                    <a:pt x="1527644" y="53467"/>
                  </a:lnTo>
                  <a:lnTo>
                    <a:pt x="1534883" y="49403"/>
                  </a:lnTo>
                  <a:lnTo>
                    <a:pt x="1542884" y="47243"/>
                  </a:lnTo>
                  <a:lnTo>
                    <a:pt x="1551647" y="47243"/>
                  </a:lnTo>
                  <a:close/>
                </a:path>
                <a:path w="6250940" h="236220">
                  <a:moveTo>
                    <a:pt x="1314792" y="47243"/>
                  </a:moveTo>
                  <a:lnTo>
                    <a:pt x="1353726" y="58173"/>
                  </a:lnTo>
                  <a:lnTo>
                    <a:pt x="1378292" y="88772"/>
                  </a:lnTo>
                  <a:lnTo>
                    <a:pt x="1383118" y="115824"/>
                  </a:lnTo>
                  <a:lnTo>
                    <a:pt x="1381906" y="130208"/>
                  </a:lnTo>
                  <a:lnTo>
                    <a:pt x="1363814" y="165481"/>
                  </a:lnTo>
                  <a:lnTo>
                    <a:pt x="1329096" y="183947"/>
                  </a:lnTo>
                  <a:lnTo>
                    <a:pt x="1315046" y="185166"/>
                  </a:lnTo>
                  <a:lnTo>
                    <a:pt x="1306095" y="184663"/>
                  </a:lnTo>
                  <a:lnTo>
                    <a:pt x="1265993" y="166941"/>
                  </a:lnTo>
                  <a:lnTo>
                    <a:pt x="1247393" y="125335"/>
                  </a:lnTo>
                  <a:lnTo>
                    <a:pt x="1246847" y="114426"/>
                  </a:lnTo>
                  <a:lnTo>
                    <a:pt x="1247393" y="105757"/>
                  </a:lnTo>
                  <a:lnTo>
                    <a:pt x="1265850" y="66373"/>
                  </a:lnTo>
                  <a:lnTo>
                    <a:pt x="1305386" y="47789"/>
                  </a:lnTo>
                  <a:lnTo>
                    <a:pt x="1314792" y="47243"/>
                  </a:lnTo>
                  <a:close/>
                </a:path>
                <a:path w="6250940" h="236220">
                  <a:moveTo>
                    <a:pt x="995895" y="47243"/>
                  </a:moveTo>
                  <a:lnTo>
                    <a:pt x="1003896" y="47243"/>
                  </a:lnTo>
                  <a:lnTo>
                    <a:pt x="1011516" y="49530"/>
                  </a:lnTo>
                  <a:lnTo>
                    <a:pt x="1018882" y="53848"/>
                  </a:lnTo>
                  <a:lnTo>
                    <a:pt x="1008087" y="84328"/>
                  </a:lnTo>
                  <a:lnTo>
                    <a:pt x="1002245" y="80518"/>
                  </a:lnTo>
                  <a:lnTo>
                    <a:pt x="996784" y="78612"/>
                  </a:lnTo>
                  <a:lnTo>
                    <a:pt x="991704" y="78612"/>
                  </a:lnTo>
                  <a:lnTo>
                    <a:pt x="986878" y="78612"/>
                  </a:lnTo>
                  <a:lnTo>
                    <a:pt x="982687" y="80010"/>
                  </a:lnTo>
                  <a:lnTo>
                    <a:pt x="968525" y="126071"/>
                  </a:lnTo>
                  <a:lnTo>
                    <a:pt x="968336" y="141478"/>
                  </a:lnTo>
                  <a:lnTo>
                    <a:pt x="968336" y="182244"/>
                  </a:lnTo>
                  <a:lnTo>
                    <a:pt x="933411" y="182244"/>
                  </a:lnTo>
                  <a:lnTo>
                    <a:pt x="933411" y="50292"/>
                  </a:lnTo>
                  <a:lnTo>
                    <a:pt x="965796" y="50292"/>
                  </a:lnTo>
                  <a:lnTo>
                    <a:pt x="965796" y="69087"/>
                  </a:lnTo>
                  <a:lnTo>
                    <a:pt x="971384" y="60198"/>
                  </a:lnTo>
                  <a:lnTo>
                    <a:pt x="976464" y="54356"/>
                  </a:lnTo>
                  <a:lnTo>
                    <a:pt x="980782" y="51562"/>
                  </a:lnTo>
                  <a:lnTo>
                    <a:pt x="985227" y="48641"/>
                  </a:lnTo>
                  <a:lnTo>
                    <a:pt x="990307" y="47243"/>
                  </a:lnTo>
                  <a:lnTo>
                    <a:pt x="995895" y="47243"/>
                  </a:lnTo>
                  <a:close/>
                </a:path>
                <a:path w="6250940" h="236220">
                  <a:moveTo>
                    <a:pt x="843495" y="47243"/>
                  </a:moveTo>
                  <a:lnTo>
                    <a:pt x="880714" y="58173"/>
                  </a:lnTo>
                  <a:lnTo>
                    <a:pt x="902535" y="91376"/>
                  </a:lnTo>
                  <a:lnTo>
                    <a:pt x="906233" y="126364"/>
                  </a:lnTo>
                  <a:lnTo>
                    <a:pt x="818730" y="126364"/>
                  </a:lnTo>
                  <a:lnTo>
                    <a:pt x="819417" y="133671"/>
                  </a:lnTo>
                  <a:lnTo>
                    <a:pt x="839304" y="159131"/>
                  </a:lnTo>
                  <a:lnTo>
                    <a:pt x="847305" y="159131"/>
                  </a:lnTo>
                  <a:lnTo>
                    <a:pt x="852893" y="159131"/>
                  </a:lnTo>
                  <a:lnTo>
                    <a:pt x="869657" y="140207"/>
                  </a:lnTo>
                  <a:lnTo>
                    <a:pt x="904455" y="146050"/>
                  </a:lnTo>
                  <a:lnTo>
                    <a:pt x="875555" y="179593"/>
                  </a:lnTo>
                  <a:lnTo>
                    <a:pt x="847051" y="185166"/>
                  </a:lnTo>
                  <a:lnTo>
                    <a:pt x="830930" y="183761"/>
                  </a:lnTo>
                  <a:lnTo>
                    <a:pt x="795997" y="162687"/>
                  </a:lnTo>
                  <a:lnTo>
                    <a:pt x="783043" y="117220"/>
                  </a:lnTo>
                  <a:lnTo>
                    <a:pt x="784115" y="101721"/>
                  </a:lnTo>
                  <a:lnTo>
                    <a:pt x="800188" y="65912"/>
                  </a:lnTo>
                  <a:lnTo>
                    <a:pt x="830942" y="48410"/>
                  </a:lnTo>
                  <a:lnTo>
                    <a:pt x="843495" y="47243"/>
                  </a:lnTo>
                  <a:close/>
                </a:path>
                <a:path w="6250940" h="236220">
                  <a:moveTo>
                    <a:pt x="460971" y="47243"/>
                  </a:moveTo>
                  <a:lnTo>
                    <a:pt x="498190" y="58173"/>
                  </a:lnTo>
                  <a:lnTo>
                    <a:pt x="520011" y="91376"/>
                  </a:lnTo>
                  <a:lnTo>
                    <a:pt x="523709" y="126364"/>
                  </a:lnTo>
                  <a:lnTo>
                    <a:pt x="436206" y="126364"/>
                  </a:lnTo>
                  <a:lnTo>
                    <a:pt x="436893" y="133671"/>
                  </a:lnTo>
                  <a:lnTo>
                    <a:pt x="456780" y="159131"/>
                  </a:lnTo>
                  <a:lnTo>
                    <a:pt x="464781" y="159131"/>
                  </a:lnTo>
                  <a:lnTo>
                    <a:pt x="470369" y="159131"/>
                  </a:lnTo>
                  <a:lnTo>
                    <a:pt x="487133" y="140207"/>
                  </a:lnTo>
                  <a:lnTo>
                    <a:pt x="521931" y="146050"/>
                  </a:lnTo>
                  <a:lnTo>
                    <a:pt x="493031" y="179593"/>
                  </a:lnTo>
                  <a:lnTo>
                    <a:pt x="464527" y="185166"/>
                  </a:lnTo>
                  <a:lnTo>
                    <a:pt x="448406" y="183761"/>
                  </a:lnTo>
                  <a:lnTo>
                    <a:pt x="413473" y="162687"/>
                  </a:lnTo>
                  <a:lnTo>
                    <a:pt x="400519" y="117220"/>
                  </a:lnTo>
                  <a:lnTo>
                    <a:pt x="401591" y="101721"/>
                  </a:lnTo>
                  <a:lnTo>
                    <a:pt x="417664" y="65912"/>
                  </a:lnTo>
                  <a:lnTo>
                    <a:pt x="448418" y="48410"/>
                  </a:lnTo>
                  <a:lnTo>
                    <a:pt x="460971" y="47243"/>
                  </a:lnTo>
                  <a:close/>
                </a:path>
                <a:path w="6250940" h="236220">
                  <a:moveTo>
                    <a:pt x="303060" y="47243"/>
                  </a:moveTo>
                  <a:lnTo>
                    <a:pt x="314763" y="48599"/>
                  </a:lnTo>
                  <a:lnTo>
                    <a:pt x="325396" y="52657"/>
                  </a:lnTo>
                  <a:lnTo>
                    <a:pt x="334956" y="59406"/>
                  </a:lnTo>
                  <a:lnTo>
                    <a:pt x="343446" y="68834"/>
                  </a:lnTo>
                  <a:lnTo>
                    <a:pt x="343446" y="50292"/>
                  </a:lnTo>
                  <a:lnTo>
                    <a:pt x="376135" y="50292"/>
                  </a:lnTo>
                  <a:lnTo>
                    <a:pt x="376135" y="168656"/>
                  </a:lnTo>
                  <a:lnTo>
                    <a:pt x="369658" y="211328"/>
                  </a:lnTo>
                  <a:lnTo>
                    <a:pt x="361403" y="221742"/>
                  </a:lnTo>
                  <a:lnTo>
                    <a:pt x="356831" y="226187"/>
                  </a:lnTo>
                  <a:lnTo>
                    <a:pt x="313499" y="235838"/>
                  </a:lnTo>
                  <a:lnTo>
                    <a:pt x="297937" y="235122"/>
                  </a:lnTo>
                  <a:lnTo>
                    <a:pt x="259756" y="218166"/>
                  </a:lnTo>
                  <a:lnTo>
                    <a:pt x="251853" y="195199"/>
                  </a:lnTo>
                  <a:lnTo>
                    <a:pt x="251853" y="194056"/>
                  </a:lnTo>
                  <a:lnTo>
                    <a:pt x="251891" y="192659"/>
                  </a:lnTo>
                  <a:lnTo>
                    <a:pt x="251980" y="190881"/>
                  </a:lnTo>
                  <a:lnTo>
                    <a:pt x="291871" y="195834"/>
                  </a:lnTo>
                  <a:lnTo>
                    <a:pt x="292531" y="200406"/>
                  </a:lnTo>
                  <a:lnTo>
                    <a:pt x="294068" y="203581"/>
                  </a:lnTo>
                  <a:lnTo>
                    <a:pt x="296468" y="205359"/>
                  </a:lnTo>
                  <a:lnTo>
                    <a:pt x="299783" y="207899"/>
                  </a:lnTo>
                  <a:lnTo>
                    <a:pt x="305003" y="209042"/>
                  </a:lnTo>
                  <a:lnTo>
                    <a:pt x="312127" y="209042"/>
                  </a:lnTo>
                  <a:lnTo>
                    <a:pt x="321246" y="209042"/>
                  </a:lnTo>
                  <a:lnTo>
                    <a:pt x="328079" y="207772"/>
                  </a:lnTo>
                  <a:lnTo>
                    <a:pt x="332638" y="204978"/>
                  </a:lnTo>
                  <a:lnTo>
                    <a:pt x="335699" y="203200"/>
                  </a:lnTo>
                  <a:lnTo>
                    <a:pt x="338023" y="200279"/>
                  </a:lnTo>
                  <a:lnTo>
                    <a:pt x="339598" y="196214"/>
                  </a:lnTo>
                  <a:lnTo>
                    <a:pt x="340664" y="193294"/>
                  </a:lnTo>
                  <a:lnTo>
                    <a:pt x="341210" y="187960"/>
                  </a:lnTo>
                  <a:lnTo>
                    <a:pt x="341210" y="180086"/>
                  </a:lnTo>
                  <a:lnTo>
                    <a:pt x="341210" y="160909"/>
                  </a:lnTo>
                  <a:lnTo>
                    <a:pt x="332869" y="170243"/>
                  </a:lnTo>
                  <a:lnTo>
                    <a:pt x="323502" y="176911"/>
                  </a:lnTo>
                  <a:lnTo>
                    <a:pt x="313109" y="180911"/>
                  </a:lnTo>
                  <a:lnTo>
                    <a:pt x="301688" y="182244"/>
                  </a:lnTo>
                  <a:lnTo>
                    <a:pt x="289082" y="180840"/>
                  </a:lnTo>
                  <a:lnTo>
                    <a:pt x="254235" y="150342"/>
                  </a:lnTo>
                  <a:lnTo>
                    <a:pt x="247383" y="115569"/>
                  </a:lnTo>
                  <a:lnTo>
                    <a:pt x="248381" y="99899"/>
                  </a:lnTo>
                  <a:lnTo>
                    <a:pt x="263347" y="64769"/>
                  </a:lnTo>
                  <a:lnTo>
                    <a:pt x="291677" y="48339"/>
                  </a:lnTo>
                  <a:lnTo>
                    <a:pt x="303060" y="47243"/>
                  </a:lnTo>
                  <a:close/>
                </a:path>
                <a:path w="6250940" h="236220">
                  <a:moveTo>
                    <a:pt x="159664" y="47243"/>
                  </a:moveTo>
                  <a:lnTo>
                    <a:pt x="198503" y="58173"/>
                  </a:lnTo>
                  <a:lnTo>
                    <a:pt x="223105" y="88772"/>
                  </a:lnTo>
                  <a:lnTo>
                    <a:pt x="227888" y="115824"/>
                  </a:lnTo>
                  <a:lnTo>
                    <a:pt x="226681" y="130208"/>
                  </a:lnTo>
                  <a:lnTo>
                    <a:pt x="208559" y="165481"/>
                  </a:lnTo>
                  <a:lnTo>
                    <a:pt x="173947" y="183947"/>
                  </a:lnTo>
                  <a:lnTo>
                    <a:pt x="159905" y="185166"/>
                  </a:lnTo>
                  <a:lnTo>
                    <a:pt x="150942" y="184663"/>
                  </a:lnTo>
                  <a:lnTo>
                    <a:pt x="110810" y="166941"/>
                  </a:lnTo>
                  <a:lnTo>
                    <a:pt x="92217" y="125335"/>
                  </a:lnTo>
                  <a:lnTo>
                    <a:pt x="91681" y="114426"/>
                  </a:lnTo>
                  <a:lnTo>
                    <a:pt x="92217" y="105757"/>
                  </a:lnTo>
                  <a:lnTo>
                    <a:pt x="110623" y="66373"/>
                  </a:lnTo>
                  <a:lnTo>
                    <a:pt x="150198" y="47789"/>
                  </a:lnTo>
                  <a:lnTo>
                    <a:pt x="159664" y="47243"/>
                  </a:lnTo>
                  <a:close/>
                </a:path>
                <a:path w="6250940" h="236220">
                  <a:moveTo>
                    <a:pt x="4242142" y="3682"/>
                  </a:moveTo>
                  <a:lnTo>
                    <a:pt x="4242142" y="50292"/>
                  </a:lnTo>
                  <a:lnTo>
                    <a:pt x="4265891" y="50292"/>
                  </a:lnTo>
                  <a:lnTo>
                    <a:pt x="4265891" y="78105"/>
                  </a:lnTo>
                  <a:lnTo>
                    <a:pt x="4242142" y="78105"/>
                  </a:lnTo>
                  <a:lnTo>
                    <a:pt x="4242142" y="131318"/>
                  </a:lnTo>
                  <a:lnTo>
                    <a:pt x="4242142" y="142112"/>
                  </a:lnTo>
                  <a:lnTo>
                    <a:pt x="4242269" y="148336"/>
                  </a:lnTo>
                  <a:lnTo>
                    <a:pt x="4242777" y="150113"/>
                  </a:lnTo>
                  <a:lnTo>
                    <a:pt x="4243158" y="151892"/>
                  </a:lnTo>
                  <a:lnTo>
                    <a:pt x="4244301" y="153416"/>
                  </a:lnTo>
                  <a:lnTo>
                    <a:pt x="4245825" y="154559"/>
                  </a:lnTo>
                  <a:lnTo>
                    <a:pt x="4247476" y="155701"/>
                  </a:lnTo>
                  <a:lnTo>
                    <a:pt x="4249508" y="156210"/>
                  </a:lnTo>
                  <a:lnTo>
                    <a:pt x="4251794" y="156210"/>
                  </a:lnTo>
                  <a:lnTo>
                    <a:pt x="4254969" y="156210"/>
                  </a:lnTo>
                  <a:lnTo>
                    <a:pt x="4259668" y="155194"/>
                  </a:lnTo>
                  <a:lnTo>
                    <a:pt x="4265764" y="152907"/>
                  </a:lnTo>
                  <a:lnTo>
                    <a:pt x="4268812" y="179959"/>
                  </a:lnTo>
                  <a:lnTo>
                    <a:pt x="4262524" y="182272"/>
                  </a:lnTo>
                  <a:lnTo>
                    <a:pt x="4255843" y="183896"/>
                  </a:lnTo>
                  <a:lnTo>
                    <a:pt x="4248756" y="184852"/>
                  </a:lnTo>
                  <a:lnTo>
                    <a:pt x="4241253" y="185166"/>
                  </a:lnTo>
                  <a:lnTo>
                    <a:pt x="4234903" y="185166"/>
                  </a:lnTo>
                  <a:lnTo>
                    <a:pt x="4213059" y="173862"/>
                  </a:lnTo>
                  <a:lnTo>
                    <a:pt x="4210646" y="170561"/>
                  </a:lnTo>
                  <a:lnTo>
                    <a:pt x="4209122" y="165988"/>
                  </a:lnTo>
                  <a:lnTo>
                    <a:pt x="4208106" y="160274"/>
                  </a:lnTo>
                  <a:lnTo>
                    <a:pt x="4207344" y="156210"/>
                  </a:lnTo>
                  <a:lnTo>
                    <a:pt x="4207090" y="147955"/>
                  </a:lnTo>
                  <a:lnTo>
                    <a:pt x="4207090" y="135636"/>
                  </a:lnTo>
                  <a:lnTo>
                    <a:pt x="4207090" y="78105"/>
                  </a:lnTo>
                  <a:lnTo>
                    <a:pt x="4190961" y="78105"/>
                  </a:lnTo>
                  <a:lnTo>
                    <a:pt x="4190961" y="50292"/>
                  </a:lnTo>
                  <a:lnTo>
                    <a:pt x="4207090" y="50292"/>
                  </a:lnTo>
                  <a:lnTo>
                    <a:pt x="4207090" y="24003"/>
                  </a:lnTo>
                  <a:lnTo>
                    <a:pt x="4242142" y="3682"/>
                  </a:lnTo>
                  <a:close/>
                </a:path>
                <a:path w="6250940" h="236220">
                  <a:moveTo>
                    <a:pt x="3775798" y="3682"/>
                  </a:moveTo>
                  <a:lnTo>
                    <a:pt x="3775798" y="50292"/>
                  </a:lnTo>
                  <a:lnTo>
                    <a:pt x="3799547" y="50292"/>
                  </a:lnTo>
                  <a:lnTo>
                    <a:pt x="3799547" y="78105"/>
                  </a:lnTo>
                  <a:lnTo>
                    <a:pt x="3775798" y="78105"/>
                  </a:lnTo>
                  <a:lnTo>
                    <a:pt x="3775798" y="131318"/>
                  </a:lnTo>
                  <a:lnTo>
                    <a:pt x="3775798" y="142112"/>
                  </a:lnTo>
                  <a:lnTo>
                    <a:pt x="3775925" y="148336"/>
                  </a:lnTo>
                  <a:lnTo>
                    <a:pt x="3776433" y="150113"/>
                  </a:lnTo>
                  <a:lnTo>
                    <a:pt x="3776814" y="151892"/>
                  </a:lnTo>
                  <a:lnTo>
                    <a:pt x="3777957" y="153416"/>
                  </a:lnTo>
                  <a:lnTo>
                    <a:pt x="3779481" y="154559"/>
                  </a:lnTo>
                  <a:lnTo>
                    <a:pt x="3781132" y="155701"/>
                  </a:lnTo>
                  <a:lnTo>
                    <a:pt x="3783164" y="156210"/>
                  </a:lnTo>
                  <a:lnTo>
                    <a:pt x="3785450" y="156210"/>
                  </a:lnTo>
                  <a:lnTo>
                    <a:pt x="3788625" y="156210"/>
                  </a:lnTo>
                  <a:lnTo>
                    <a:pt x="3793324" y="155194"/>
                  </a:lnTo>
                  <a:lnTo>
                    <a:pt x="3799420" y="152907"/>
                  </a:lnTo>
                  <a:lnTo>
                    <a:pt x="3802468" y="179959"/>
                  </a:lnTo>
                  <a:lnTo>
                    <a:pt x="3796180" y="182272"/>
                  </a:lnTo>
                  <a:lnTo>
                    <a:pt x="3789499" y="183896"/>
                  </a:lnTo>
                  <a:lnTo>
                    <a:pt x="3782412" y="184852"/>
                  </a:lnTo>
                  <a:lnTo>
                    <a:pt x="3774909" y="185166"/>
                  </a:lnTo>
                  <a:lnTo>
                    <a:pt x="3768559" y="185166"/>
                  </a:lnTo>
                  <a:lnTo>
                    <a:pt x="3746715" y="173862"/>
                  </a:lnTo>
                  <a:lnTo>
                    <a:pt x="3744302" y="170561"/>
                  </a:lnTo>
                  <a:lnTo>
                    <a:pt x="3742778" y="165988"/>
                  </a:lnTo>
                  <a:lnTo>
                    <a:pt x="3741762" y="160274"/>
                  </a:lnTo>
                  <a:lnTo>
                    <a:pt x="3741000" y="156210"/>
                  </a:lnTo>
                  <a:lnTo>
                    <a:pt x="3740746" y="147955"/>
                  </a:lnTo>
                  <a:lnTo>
                    <a:pt x="3740746" y="135636"/>
                  </a:lnTo>
                  <a:lnTo>
                    <a:pt x="3740746" y="78105"/>
                  </a:lnTo>
                  <a:lnTo>
                    <a:pt x="3724617" y="78105"/>
                  </a:lnTo>
                  <a:lnTo>
                    <a:pt x="3724617" y="50292"/>
                  </a:lnTo>
                  <a:lnTo>
                    <a:pt x="3740746" y="50292"/>
                  </a:lnTo>
                  <a:lnTo>
                    <a:pt x="3740746" y="24003"/>
                  </a:lnTo>
                  <a:lnTo>
                    <a:pt x="3775798" y="3682"/>
                  </a:lnTo>
                  <a:close/>
                </a:path>
                <a:path w="6250940" h="236220">
                  <a:moveTo>
                    <a:pt x="1206334" y="3682"/>
                  </a:moveTo>
                  <a:lnTo>
                    <a:pt x="1206334" y="50292"/>
                  </a:lnTo>
                  <a:lnTo>
                    <a:pt x="1230083" y="50292"/>
                  </a:lnTo>
                  <a:lnTo>
                    <a:pt x="1230083" y="78105"/>
                  </a:lnTo>
                  <a:lnTo>
                    <a:pt x="1206334" y="78105"/>
                  </a:lnTo>
                  <a:lnTo>
                    <a:pt x="1206334" y="131318"/>
                  </a:lnTo>
                  <a:lnTo>
                    <a:pt x="1206334" y="142112"/>
                  </a:lnTo>
                  <a:lnTo>
                    <a:pt x="1206461" y="148336"/>
                  </a:lnTo>
                  <a:lnTo>
                    <a:pt x="1206969" y="150113"/>
                  </a:lnTo>
                  <a:lnTo>
                    <a:pt x="1207350" y="151892"/>
                  </a:lnTo>
                  <a:lnTo>
                    <a:pt x="1208493" y="153416"/>
                  </a:lnTo>
                  <a:lnTo>
                    <a:pt x="1210017" y="154559"/>
                  </a:lnTo>
                  <a:lnTo>
                    <a:pt x="1211668" y="155701"/>
                  </a:lnTo>
                  <a:lnTo>
                    <a:pt x="1213700" y="156210"/>
                  </a:lnTo>
                  <a:lnTo>
                    <a:pt x="1215986" y="156210"/>
                  </a:lnTo>
                  <a:lnTo>
                    <a:pt x="1219161" y="156210"/>
                  </a:lnTo>
                  <a:lnTo>
                    <a:pt x="1223860" y="155194"/>
                  </a:lnTo>
                  <a:lnTo>
                    <a:pt x="1229956" y="152907"/>
                  </a:lnTo>
                  <a:lnTo>
                    <a:pt x="1233004" y="179959"/>
                  </a:lnTo>
                  <a:lnTo>
                    <a:pt x="1226716" y="182272"/>
                  </a:lnTo>
                  <a:lnTo>
                    <a:pt x="1220035" y="183896"/>
                  </a:lnTo>
                  <a:lnTo>
                    <a:pt x="1212948" y="184852"/>
                  </a:lnTo>
                  <a:lnTo>
                    <a:pt x="1205445" y="185166"/>
                  </a:lnTo>
                  <a:lnTo>
                    <a:pt x="1199095" y="185166"/>
                  </a:lnTo>
                  <a:lnTo>
                    <a:pt x="1177251" y="173862"/>
                  </a:lnTo>
                  <a:lnTo>
                    <a:pt x="1174838" y="170561"/>
                  </a:lnTo>
                  <a:lnTo>
                    <a:pt x="1173314" y="165988"/>
                  </a:lnTo>
                  <a:lnTo>
                    <a:pt x="1172298" y="160274"/>
                  </a:lnTo>
                  <a:lnTo>
                    <a:pt x="1171536" y="156210"/>
                  </a:lnTo>
                  <a:lnTo>
                    <a:pt x="1171282" y="147955"/>
                  </a:lnTo>
                  <a:lnTo>
                    <a:pt x="1171282" y="135636"/>
                  </a:lnTo>
                  <a:lnTo>
                    <a:pt x="1171282" y="78105"/>
                  </a:lnTo>
                  <a:lnTo>
                    <a:pt x="1155153" y="78105"/>
                  </a:lnTo>
                  <a:lnTo>
                    <a:pt x="1155153" y="50292"/>
                  </a:lnTo>
                  <a:lnTo>
                    <a:pt x="1171282" y="50292"/>
                  </a:lnTo>
                  <a:lnTo>
                    <a:pt x="1171282" y="24003"/>
                  </a:lnTo>
                  <a:lnTo>
                    <a:pt x="1206334" y="3682"/>
                  </a:lnTo>
                  <a:close/>
                </a:path>
                <a:path w="6250940" h="236220">
                  <a:moveTo>
                    <a:pt x="589114" y="3682"/>
                  </a:moveTo>
                  <a:lnTo>
                    <a:pt x="589114" y="50292"/>
                  </a:lnTo>
                  <a:lnTo>
                    <a:pt x="612863" y="50292"/>
                  </a:lnTo>
                  <a:lnTo>
                    <a:pt x="612863" y="78105"/>
                  </a:lnTo>
                  <a:lnTo>
                    <a:pt x="589114" y="78105"/>
                  </a:lnTo>
                  <a:lnTo>
                    <a:pt x="589114" y="131318"/>
                  </a:lnTo>
                  <a:lnTo>
                    <a:pt x="589114" y="142112"/>
                  </a:lnTo>
                  <a:lnTo>
                    <a:pt x="589241" y="148336"/>
                  </a:lnTo>
                  <a:lnTo>
                    <a:pt x="589749" y="150113"/>
                  </a:lnTo>
                  <a:lnTo>
                    <a:pt x="590130" y="151892"/>
                  </a:lnTo>
                  <a:lnTo>
                    <a:pt x="591273" y="153416"/>
                  </a:lnTo>
                  <a:lnTo>
                    <a:pt x="592797" y="154559"/>
                  </a:lnTo>
                  <a:lnTo>
                    <a:pt x="594448" y="155701"/>
                  </a:lnTo>
                  <a:lnTo>
                    <a:pt x="596480" y="156210"/>
                  </a:lnTo>
                  <a:lnTo>
                    <a:pt x="598766" y="156210"/>
                  </a:lnTo>
                  <a:lnTo>
                    <a:pt x="601941" y="156210"/>
                  </a:lnTo>
                  <a:lnTo>
                    <a:pt x="606640" y="155194"/>
                  </a:lnTo>
                  <a:lnTo>
                    <a:pt x="612736" y="152907"/>
                  </a:lnTo>
                  <a:lnTo>
                    <a:pt x="615784" y="179959"/>
                  </a:lnTo>
                  <a:lnTo>
                    <a:pt x="609496" y="182272"/>
                  </a:lnTo>
                  <a:lnTo>
                    <a:pt x="602815" y="183896"/>
                  </a:lnTo>
                  <a:lnTo>
                    <a:pt x="595728" y="184852"/>
                  </a:lnTo>
                  <a:lnTo>
                    <a:pt x="588225" y="185166"/>
                  </a:lnTo>
                  <a:lnTo>
                    <a:pt x="581875" y="185166"/>
                  </a:lnTo>
                  <a:lnTo>
                    <a:pt x="560031" y="173862"/>
                  </a:lnTo>
                  <a:lnTo>
                    <a:pt x="557618" y="170561"/>
                  </a:lnTo>
                  <a:lnTo>
                    <a:pt x="556094" y="165988"/>
                  </a:lnTo>
                  <a:lnTo>
                    <a:pt x="555078" y="160274"/>
                  </a:lnTo>
                  <a:lnTo>
                    <a:pt x="554316" y="156210"/>
                  </a:lnTo>
                  <a:lnTo>
                    <a:pt x="554062" y="147955"/>
                  </a:lnTo>
                  <a:lnTo>
                    <a:pt x="554062" y="135636"/>
                  </a:lnTo>
                  <a:lnTo>
                    <a:pt x="554062" y="78105"/>
                  </a:lnTo>
                  <a:lnTo>
                    <a:pt x="537933" y="78105"/>
                  </a:lnTo>
                  <a:lnTo>
                    <a:pt x="537933" y="50292"/>
                  </a:lnTo>
                  <a:lnTo>
                    <a:pt x="554062" y="50292"/>
                  </a:lnTo>
                  <a:lnTo>
                    <a:pt x="554062" y="24003"/>
                  </a:lnTo>
                  <a:lnTo>
                    <a:pt x="589114" y="3682"/>
                  </a:lnTo>
                  <a:close/>
                </a:path>
                <a:path w="6250940" h="236220">
                  <a:moveTo>
                    <a:pt x="51079" y="3682"/>
                  </a:moveTo>
                  <a:lnTo>
                    <a:pt x="51079" y="50292"/>
                  </a:lnTo>
                  <a:lnTo>
                    <a:pt x="74942" y="50292"/>
                  </a:lnTo>
                  <a:lnTo>
                    <a:pt x="74942" y="78105"/>
                  </a:lnTo>
                  <a:lnTo>
                    <a:pt x="51079" y="78105"/>
                  </a:lnTo>
                  <a:lnTo>
                    <a:pt x="51079" y="131318"/>
                  </a:lnTo>
                  <a:lnTo>
                    <a:pt x="51079" y="142112"/>
                  </a:lnTo>
                  <a:lnTo>
                    <a:pt x="51308" y="148336"/>
                  </a:lnTo>
                  <a:lnTo>
                    <a:pt x="51765" y="150113"/>
                  </a:lnTo>
                  <a:lnTo>
                    <a:pt x="52222" y="151892"/>
                  </a:lnTo>
                  <a:lnTo>
                    <a:pt x="53251" y="153416"/>
                  </a:lnTo>
                  <a:lnTo>
                    <a:pt x="54864" y="154559"/>
                  </a:lnTo>
                  <a:lnTo>
                    <a:pt x="56489" y="155701"/>
                  </a:lnTo>
                  <a:lnTo>
                    <a:pt x="58458" y="156210"/>
                  </a:lnTo>
                  <a:lnTo>
                    <a:pt x="60769" y="156210"/>
                  </a:lnTo>
                  <a:lnTo>
                    <a:pt x="64008" y="156210"/>
                  </a:lnTo>
                  <a:lnTo>
                    <a:pt x="68681" y="155194"/>
                  </a:lnTo>
                  <a:lnTo>
                    <a:pt x="74815" y="152907"/>
                  </a:lnTo>
                  <a:lnTo>
                    <a:pt x="77800" y="179959"/>
                  </a:lnTo>
                  <a:lnTo>
                    <a:pt x="71509" y="182272"/>
                  </a:lnTo>
                  <a:lnTo>
                    <a:pt x="64812" y="183896"/>
                  </a:lnTo>
                  <a:lnTo>
                    <a:pt x="57713" y="184852"/>
                  </a:lnTo>
                  <a:lnTo>
                    <a:pt x="50215" y="185166"/>
                  </a:lnTo>
                  <a:lnTo>
                    <a:pt x="43916" y="185166"/>
                  </a:lnTo>
                  <a:lnTo>
                    <a:pt x="22059" y="173862"/>
                  </a:lnTo>
                  <a:lnTo>
                    <a:pt x="19697" y="170561"/>
                  </a:lnTo>
                  <a:lnTo>
                    <a:pt x="18059" y="165988"/>
                  </a:lnTo>
                  <a:lnTo>
                    <a:pt x="17157" y="160274"/>
                  </a:lnTo>
                  <a:lnTo>
                    <a:pt x="16408" y="156210"/>
                  </a:lnTo>
                  <a:lnTo>
                    <a:pt x="16040" y="147955"/>
                  </a:lnTo>
                  <a:lnTo>
                    <a:pt x="16040" y="135636"/>
                  </a:lnTo>
                  <a:lnTo>
                    <a:pt x="16040" y="78105"/>
                  </a:lnTo>
                  <a:lnTo>
                    <a:pt x="0" y="78105"/>
                  </a:lnTo>
                  <a:lnTo>
                    <a:pt x="0" y="50292"/>
                  </a:lnTo>
                  <a:lnTo>
                    <a:pt x="16040" y="50292"/>
                  </a:lnTo>
                  <a:lnTo>
                    <a:pt x="16040" y="24003"/>
                  </a:lnTo>
                  <a:lnTo>
                    <a:pt x="51079" y="3682"/>
                  </a:lnTo>
                  <a:close/>
                </a:path>
                <a:path w="6250940" h="236220">
                  <a:moveTo>
                    <a:pt x="5303481" y="0"/>
                  </a:moveTo>
                  <a:lnTo>
                    <a:pt x="5338406" y="0"/>
                  </a:lnTo>
                  <a:lnTo>
                    <a:pt x="5338406" y="182244"/>
                  </a:lnTo>
                  <a:lnTo>
                    <a:pt x="5306021" y="182244"/>
                  </a:lnTo>
                  <a:lnTo>
                    <a:pt x="5306021" y="162813"/>
                  </a:lnTo>
                  <a:lnTo>
                    <a:pt x="5301757" y="168149"/>
                  </a:lnTo>
                  <a:lnTo>
                    <a:pt x="5272112" y="185166"/>
                  </a:lnTo>
                  <a:lnTo>
                    <a:pt x="5264746" y="185166"/>
                  </a:lnTo>
                  <a:lnTo>
                    <a:pt x="5225757" y="166878"/>
                  </a:lnTo>
                  <a:lnTo>
                    <a:pt x="5210523" y="131248"/>
                  </a:lnTo>
                  <a:lnTo>
                    <a:pt x="5209501" y="115697"/>
                  </a:lnTo>
                  <a:lnTo>
                    <a:pt x="5210498" y="99935"/>
                  </a:lnTo>
                  <a:lnTo>
                    <a:pt x="5225249" y="64769"/>
                  </a:lnTo>
                  <a:lnTo>
                    <a:pt x="5265254" y="47243"/>
                  </a:lnTo>
                  <a:lnTo>
                    <a:pt x="5275924" y="48406"/>
                  </a:lnTo>
                  <a:lnTo>
                    <a:pt x="5285844" y="51879"/>
                  </a:lnTo>
                  <a:lnTo>
                    <a:pt x="5295026" y="57638"/>
                  </a:lnTo>
                  <a:lnTo>
                    <a:pt x="5303481" y="65659"/>
                  </a:lnTo>
                  <a:lnTo>
                    <a:pt x="5303481" y="0"/>
                  </a:lnTo>
                  <a:close/>
                </a:path>
                <a:path w="6250940" h="236220">
                  <a:moveTo>
                    <a:pt x="4993347" y="0"/>
                  </a:moveTo>
                  <a:lnTo>
                    <a:pt x="5028272" y="0"/>
                  </a:lnTo>
                  <a:lnTo>
                    <a:pt x="5028272" y="32385"/>
                  </a:lnTo>
                  <a:lnTo>
                    <a:pt x="4993347" y="32385"/>
                  </a:lnTo>
                  <a:lnTo>
                    <a:pt x="4993347" y="0"/>
                  </a:lnTo>
                  <a:close/>
                </a:path>
                <a:path w="6250940" h="236220">
                  <a:moveTo>
                    <a:pt x="4496523" y="0"/>
                  </a:moveTo>
                  <a:lnTo>
                    <a:pt x="4531448" y="0"/>
                  </a:lnTo>
                  <a:lnTo>
                    <a:pt x="4531448" y="32385"/>
                  </a:lnTo>
                  <a:lnTo>
                    <a:pt x="4496523" y="32385"/>
                  </a:lnTo>
                  <a:lnTo>
                    <a:pt x="4496523" y="0"/>
                  </a:lnTo>
                  <a:close/>
                </a:path>
                <a:path w="6250940" h="236220">
                  <a:moveTo>
                    <a:pt x="4135335" y="0"/>
                  </a:moveTo>
                  <a:lnTo>
                    <a:pt x="4170260" y="0"/>
                  </a:lnTo>
                  <a:lnTo>
                    <a:pt x="4170260" y="32385"/>
                  </a:lnTo>
                  <a:lnTo>
                    <a:pt x="4135335" y="32385"/>
                  </a:lnTo>
                  <a:lnTo>
                    <a:pt x="4135335" y="0"/>
                  </a:lnTo>
                  <a:close/>
                </a:path>
                <a:path w="6250940" h="236220">
                  <a:moveTo>
                    <a:pt x="3923499" y="0"/>
                  </a:moveTo>
                  <a:lnTo>
                    <a:pt x="3958424" y="0"/>
                  </a:lnTo>
                  <a:lnTo>
                    <a:pt x="3958424" y="32385"/>
                  </a:lnTo>
                  <a:lnTo>
                    <a:pt x="3923499" y="32385"/>
                  </a:lnTo>
                  <a:lnTo>
                    <a:pt x="3923499" y="0"/>
                  </a:lnTo>
                  <a:close/>
                </a:path>
                <a:path w="6250940" h="236220">
                  <a:moveTo>
                    <a:pt x="3385527" y="0"/>
                  </a:moveTo>
                  <a:lnTo>
                    <a:pt x="3420452" y="0"/>
                  </a:lnTo>
                  <a:lnTo>
                    <a:pt x="3420452" y="182244"/>
                  </a:lnTo>
                  <a:lnTo>
                    <a:pt x="3385527" y="182244"/>
                  </a:lnTo>
                  <a:lnTo>
                    <a:pt x="3385527" y="0"/>
                  </a:lnTo>
                  <a:close/>
                </a:path>
                <a:path w="6250940" h="236220">
                  <a:moveTo>
                    <a:pt x="1975065" y="0"/>
                  </a:moveTo>
                  <a:lnTo>
                    <a:pt x="2009990" y="0"/>
                  </a:lnTo>
                  <a:lnTo>
                    <a:pt x="2009990" y="182244"/>
                  </a:lnTo>
                  <a:lnTo>
                    <a:pt x="1977605" y="182244"/>
                  </a:lnTo>
                  <a:lnTo>
                    <a:pt x="1977605" y="162813"/>
                  </a:lnTo>
                  <a:lnTo>
                    <a:pt x="1973341" y="168149"/>
                  </a:lnTo>
                  <a:lnTo>
                    <a:pt x="1943696" y="185166"/>
                  </a:lnTo>
                  <a:lnTo>
                    <a:pt x="1936330" y="185166"/>
                  </a:lnTo>
                  <a:lnTo>
                    <a:pt x="1897341" y="166878"/>
                  </a:lnTo>
                  <a:lnTo>
                    <a:pt x="1882107" y="131248"/>
                  </a:lnTo>
                  <a:lnTo>
                    <a:pt x="1881085" y="115697"/>
                  </a:lnTo>
                  <a:lnTo>
                    <a:pt x="1882082" y="99935"/>
                  </a:lnTo>
                  <a:lnTo>
                    <a:pt x="1896833" y="64769"/>
                  </a:lnTo>
                  <a:lnTo>
                    <a:pt x="1936838" y="47243"/>
                  </a:lnTo>
                  <a:lnTo>
                    <a:pt x="1947508" y="48406"/>
                  </a:lnTo>
                  <a:lnTo>
                    <a:pt x="1957428" y="51879"/>
                  </a:lnTo>
                  <a:lnTo>
                    <a:pt x="1966610" y="57638"/>
                  </a:lnTo>
                  <a:lnTo>
                    <a:pt x="1975065" y="65659"/>
                  </a:lnTo>
                  <a:lnTo>
                    <a:pt x="1975065" y="0"/>
                  </a:lnTo>
                  <a:close/>
                </a:path>
                <a:path w="6250940" h="236220">
                  <a:moveTo>
                    <a:pt x="637628" y="0"/>
                  </a:moveTo>
                  <a:lnTo>
                    <a:pt x="672553" y="0"/>
                  </a:lnTo>
                  <a:lnTo>
                    <a:pt x="672553" y="67056"/>
                  </a:lnTo>
                  <a:lnTo>
                    <a:pt x="681435" y="58388"/>
                  </a:lnTo>
                  <a:lnTo>
                    <a:pt x="691127" y="52196"/>
                  </a:lnTo>
                  <a:lnTo>
                    <a:pt x="701628" y="48482"/>
                  </a:lnTo>
                  <a:lnTo>
                    <a:pt x="712939" y="47243"/>
                  </a:lnTo>
                  <a:lnTo>
                    <a:pt x="720940" y="47243"/>
                  </a:lnTo>
                  <a:lnTo>
                    <a:pt x="728179" y="48768"/>
                  </a:lnTo>
                  <a:lnTo>
                    <a:pt x="734656" y="51816"/>
                  </a:lnTo>
                  <a:lnTo>
                    <a:pt x="741133" y="54737"/>
                  </a:lnTo>
                  <a:lnTo>
                    <a:pt x="745959" y="58547"/>
                  </a:lnTo>
                  <a:lnTo>
                    <a:pt x="749261" y="63245"/>
                  </a:lnTo>
                  <a:lnTo>
                    <a:pt x="752563" y="67818"/>
                  </a:lnTo>
                  <a:lnTo>
                    <a:pt x="757770" y="104775"/>
                  </a:lnTo>
                  <a:lnTo>
                    <a:pt x="757770" y="182244"/>
                  </a:lnTo>
                  <a:lnTo>
                    <a:pt x="722845" y="182244"/>
                  </a:lnTo>
                  <a:lnTo>
                    <a:pt x="722845" y="112522"/>
                  </a:lnTo>
                  <a:lnTo>
                    <a:pt x="722724" y="103092"/>
                  </a:lnTo>
                  <a:lnTo>
                    <a:pt x="713828" y="77343"/>
                  </a:lnTo>
                  <a:lnTo>
                    <a:pt x="710526" y="75056"/>
                  </a:lnTo>
                  <a:lnTo>
                    <a:pt x="706335" y="74041"/>
                  </a:lnTo>
                  <a:lnTo>
                    <a:pt x="701255" y="74041"/>
                  </a:lnTo>
                  <a:lnTo>
                    <a:pt x="695413" y="74041"/>
                  </a:lnTo>
                  <a:lnTo>
                    <a:pt x="690206" y="75437"/>
                  </a:lnTo>
                  <a:lnTo>
                    <a:pt x="685761" y="78231"/>
                  </a:lnTo>
                  <a:lnTo>
                    <a:pt x="681189" y="81025"/>
                  </a:lnTo>
                  <a:lnTo>
                    <a:pt x="677760" y="85343"/>
                  </a:lnTo>
                  <a:lnTo>
                    <a:pt x="675728" y="90931"/>
                  </a:lnTo>
                  <a:lnTo>
                    <a:pt x="673569" y="96647"/>
                  </a:lnTo>
                  <a:lnTo>
                    <a:pt x="672553" y="105029"/>
                  </a:lnTo>
                  <a:lnTo>
                    <a:pt x="672553" y="116078"/>
                  </a:lnTo>
                  <a:lnTo>
                    <a:pt x="672553" y="182244"/>
                  </a:lnTo>
                  <a:lnTo>
                    <a:pt x="637628" y="182244"/>
                  </a:lnTo>
                  <a:lnTo>
                    <a:pt x="63762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7384" y="4694554"/>
              <a:ext cx="743648" cy="18821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7384" y="4694554"/>
              <a:ext cx="744220" cy="188595"/>
            </a:xfrm>
            <a:custGeom>
              <a:avLst/>
              <a:gdLst/>
              <a:ahLst/>
              <a:cxnLst/>
              <a:rect l="l" t="t" r="r" b="b"/>
              <a:pathLst>
                <a:path w="744219" h="188595">
                  <a:moveTo>
                    <a:pt x="708723" y="150368"/>
                  </a:moveTo>
                  <a:lnTo>
                    <a:pt x="743648" y="150368"/>
                  </a:lnTo>
                  <a:lnTo>
                    <a:pt x="743648" y="185293"/>
                  </a:lnTo>
                  <a:lnTo>
                    <a:pt x="708723" y="185293"/>
                  </a:lnTo>
                  <a:lnTo>
                    <a:pt x="708723" y="150368"/>
                  </a:lnTo>
                  <a:close/>
                </a:path>
                <a:path w="744219" h="188595">
                  <a:moveTo>
                    <a:pt x="173456" y="121920"/>
                  </a:moveTo>
                  <a:lnTo>
                    <a:pt x="168973" y="123444"/>
                  </a:lnTo>
                  <a:lnTo>
                    <a:pt x="161886" y="125222"/>
                  </a:lnTo>
                  <a:lnTo>
                    <a:pt x="152196" y="127254"/>
                  </a:lnTo>
                  <a:lnTo>
                    <a:pt x="142506" y="129286"/>
                  </a:lnTo>
                  <a:lnTo>
                    <a:pt x="136169" y="131318"/>
                  </a:lnTo>
                  <a:lnTo>
                    <a:pt x="133184" y="133350"/>
                  </a:lnTo>
                  <a:lnTo>
                    <a:pt x="128625" y="136525"/>
                  </a:lnTo>
                  <a:lnTo>
                    <a:pt x="126352" y="140716"/>
                  </a:lnTo>
                  <a:lnTo>
                    <a:pt x="126352" y="145669"/>
                  </a:lnTo>
                  <a:lnTo>
                    <a:pt x="126352" y="150495"/>
                  </a:lnTo>
                  <a:lnTo>
                    <a:pt x="128168" y="154813"/>
                  </a:lnTo>
                  <a:lnTo>
                    <a:pt x="131813" y="158369"/>
                  </a:lnTo>
                  <a:lnTo>
                    <a:pt x="135470" y="161925"/>
                  </a:lnTo>
                  <a:lnTo>
                    <a:pt x="140106" y="163703"/>
                  </a:lnTo>
                  <a:lnTo>
                    <a:pt x="145732" y="163703"/>
                  </a:lnTo>
                  <a:lnTo>
                    <a:pt x="152031" y="163703"/>
                  </a:lnTo>
                  <a:lnTo>
                    <a:pt x="172084" y="145923"/>
                  </a:lnTo>
                  <a:lnTo>
                    <a:pt x="172999" y="142875"/>
                  </a:lnTo>
                  <a:lnTo>
                    <a:pt x="173456" y="137287"/>
                  </a:lnTo>
                  <a:lnTo>
                    <a:pt x="173456" y="128905"/>
                  </a:lnTo>
                  <a:lnTo>
                    <a:pt x="173456" y="121920"/>
                  </a:lnTo>
                  <a:close/>
                </a:path>
                <a:path w="744219" h="188595">
                  <a:moveTo>
                    <a:pt x="615124" y="50292"/>
                  </a:moveTo>
                  <a:lnTo>
                    <a:pt x="655383" y="59182"/>
                  </a:lnTo>
                  <a:lnTo>
                    <a:pt x="673417" y="85217"/>
                  </a:lnTo>
                  <a:lnTo>
                    <a:pt x="640524" y="91313"/>
                  </a:lnTo>
                  <a:lnTo>
                    <a:pt x="639127" y="86233"/>
                  </a:lnTo>
                  <a:lnTo>
                    <a:pt x="636460" y="82296"/>
                  </a:lnTo>
                  <a:lnTo>
                    <a:pt x="632523" y="79502"/>
                  </a:lnTo>
                  <a:lnTo>
                    <a:pt x="628586" y="76835"/>
                  </a:lnTo>
                  <a:lnTo>
                    <a:pt x="622998" y="75438"/>
                  </a:lnTo>
                  <a:lnTo>
                    <a:pt x="615632" y="75438"/>
                  </a:lnTo>
                  <a:lnTo>
                    <a:pt x="606488" y="75438"/>
                  </a:lnTo>
                  <a:lnTo>
                    <a:pt x="599884" y="76708"/>
                  </a:lnTo>
                  <a:lnTo>
                    <a:pt x="595947" y="79248"/>
                  </a:lnTo>
                  <a:lnTo>
                    <a:pt x="593280" y="81153"/>
                  </a:lnTo>
                  <a:lnTo>
                    <a:pt x="592010" y="83439"/>
                  </a:lnTo>
                  <a:lnTo>
                    <a:pt x="592010" y="86360"/>
                  </a:lnTo>
                  <a:lnTo>
                    <a:pt x="592010" y="88900"/>
                  </a:lnTo>
                  <a:lnTo>
                    <a:pt x="628078" y="102489"/>
                  </a:lnTo>
                  <a:lnTo>
                    <a:pt x="640939" y="105876"/>
                  </a:lnTo>
                  <a:lnTo>
                    <a:pt x="675243" y="129254"/>
                  </a:lnTo>
                  <a:lnTo>
                    <a:pt x="677989" y="144018"/>
                  </a:lnTo>
                  <a:lnTo>
                    <a:pt x="677037" y="152757"/>
                  </a:lnTo>
                  <a:lnTo>
                    <a:pt x="644001" y="184975"/>
                  </a:lnTo>
                  <a:lnTo>
                    <a:pt x="617918" y="188214"/>
                  </a:lnTo>
                  <a:lnTo>
                    <a:pt x="605107" y="187543"/>
                  </a:lnTo>
                  <a:lnTo>
                    <a:pt x="568031" y="171364"/>
                  </a:lnTo>
                  <a:lnTo>
                    <a:pt x="554672" y="147701"/>
                  </a:lnTo>
                  <a:lnTo>
                    <a:pt x="589724" y="142240"/>
                  </a:lnTo>
                  <a:lnTo>
                    <a:pt x="591248" y="149098"/>
                  </a:lnTo>
                  <a:lnTo>
                    <a:pt x="594169" y="154305"/>
                  </a:lnTo>
                  <a:lnTo>
                    <a:pt x="598741" y="157734"/>
                  </a:lnTo>
                  <a:lnTo>
                    <a:pt x="603313" y="161290"/>
                  </a:lnTo>
                  <a:lnTo>
                    <a:pt x="609663" y="163068"/>
                  </a:lnTo>
                  <a:lnTo>
                    <a:pt x="617918" y="163068"/>
                  </a:lnTo>
                  <a:lnTo>
                    <a:pt x="626935" y="163068"/>
                  </a:lnTo>
                  <a:lnTo>
                    <a:pt x="633793" y="161417"/>
                  </a:lnTo>
                  <a:lnTo>
                    <a:pt x="638365" y="158115"/>
                  </a:lnTo>
                  <a:lnTo>
                    <a:pt x="641413" y="155702"/>
                  </a:lnTo>
                  <a:lnTo>
                    <a:pt x="642937" y="152654"/>
                  </a:lnTo>
                  <a:lnTo>
                    <a:pt x="642937" y="148717"/>
                  </a:lnTo>
                  <a:lnTo>
                    <a:pt x="642937" y="146050"/>
                  </a:lnTo>
                  <a:lnTo>
                    <a:pt x="628713" y="137541"/>
                  </a:lnTo>
                  <a:lnTo>
                    <a:pt x="609516" y="132988"/>
                  </a:lnTo>
                  <a:lnTo>
                    <a:pt x="568285" y="114665"/>
                  </a:lnTo>
                  <a:lnTo>
                    <a:pt x="559498" y="90805"/>
                  </a:lnTo>
                  <a:lnTo>
                    <a:pt x="560353" y="82585"/>
                  </a:lnTo>
                  <a:lnTo>
                    <a:pt x="590343" y="53228"/>
                  </a:lnTo>
                  <a:lnTo>
                    <a:pt x="601787" y="51028"/>
                  </a:lnTo>
                  <a:lnTo>
                    <a:pt x="615124" y="50292"/>
                  </a:lnTo>
                  <a:close/>
                </a:path>
                <a:path w="744219" h="188595">
                  <a:moveTo>
                    <a:pt x="412178" y="50292"/>
                  </a:moveTo>
                  <a:lnTo>
                    <a:pt x="420560" y="50292"/>
                  </a:lnTo>
                  <a:lnTo>
                    <a:pt x="427926" y="52070"/>
                  </a:lnTo>
                  <a:lnTo>
                    <a:pt x="434149" y="55499"/>
                  </a:lnTo>
                  <a:lnTo>
                    <a:pt x="440372" y="59055"/>
                  </a:lnTo>
                  <a:lnTo>
                    <a:pt x="445452" y="64262"/>
                  </a:lnTo>
                  <a:lnTo>
                    <a:pt x="449389" y="71374"/>
                  </a:lnTo>
                  <a:lnTo>
                    <a:pt x="455231" y="64262"/>
                  </a:lnTo>
                  <a:lnTo>
                    <a:pt x="461454" y="59055"/>
                  </a:lnTo>
                  <a:lnTo>
                    <a:pt x="468185" y="55499"/>
                  </a:lnTo>
                  <a:lnTo>
                    <a:pt x="474916" y="52070"/>
                  </a:lnTo>
                  <a:lnTo>
                    <a:pt x="482028" y="50292"/>
                  </a:lnTo>
                  <a:lnTo>
                    <a:pt x="489648" y="50292"/>
                  </a:lnTo>
                  <a:lnTo>
                    <a:pt x="499427" y="50292"/>
                  </a:lnTo>
                  <a:lnTo>
                    <a:pt x="507555" y="52324"/>
                  </a:lnTo>
                  <a:lnTo>
                    <a:pt x="514286" y="56261"/>
                  </a:lnTo>
                  <a:lnTo>
                    <a:pt x="521017" y="60198"/>
                  </a:lnTo>
                  <a:lnTo>
                    <a:pt x="532955" y="100965"/>
                  </a:lnTo>
                  <a:lnTo>
                    <a:pt x="532955" y="185293"/>
                  </a:lnTo>
                  <a:lnTo>
                    <a:pt x="498030" y="185293"/>
                  </a:lnTo>
                  <a:lnTo>
                    <a:pt x="498030" y="109855"/>
                  </a:lnTo>
                  <a:lnTo>
                    <a:pt x="497794" y="100903"/>
                  </a:lnTo>
                  <a:lnTo>
                    <a:pt x="486219" y="77089"/>
                  </a:lnTo>
                  <a:lnTo>
                    <a:pt x="479488" y="77089"/>
                  </a:lnTo>
                  <a:lnTo>
                    <a:pt x="474535" y="77089"/>
                  </a:lnTo>
                  <a:lnTo>
                    <a:pt x="469963" y="78486"/>
                  </a:lnTo>
                  <a:lnTo>
                    <a:pt x="465645" y="81534"/>
                  </a:lnTo>
                  <a:lnTo>
                    <a:pt x="461327" y="84455"/>
                  </a:lnTo>
                  <a:lnTo>
                    <a:pt x="453453" y="121920"/>
                  </a:lnTo>
                  <a:lnTo>
                    <a:pt x="453453" y="185293"/>
                  </a:lnTo>
                  <a:lnTo>
                    <a:pt x="418528" y="185293"/>
                  </a:lnTo>
                  <a:lnTo>
                    <a:pt x="418528" y="113030"/>
                  </a:lnTo>
                  <a:lnTo>
                    <a:pt x="418528" y="100076"/>
                  </a:lnTo>
                  <a:lnTo>
                    <a:pt x="418020" y="91821"/>
                  </a:lnTo>
                  <a:lnTo>
                    <a:pt x="416750" y="88138"/>
                  </a:lnTo>
                  <a:lnTo>
                    <a:pt x="415480" y="84328"/>
                  </a:lnTo>
                  <a:lnTo>
                    <a:pt x="413575" y="81661"/>
                  </a:lnTo>
                  <a:lnTo>
                    <a:pt x="410908" y="79756"/>
                  </a:lnTo>
                  <a:lnTo>
                    <a:pt x="408368" y="77978"/>
                  </a:lnTo>
                  <a:lnTo>
                    <a:pt x="404812" y="77089"/>
                  </a:lnTo>
                  <a:lnTo>
                    <a:pt x="400367" y="77089"/>
                  </a:lnTo>
                  <a:lnTo>
                    <a:pt x="394906" y="77089"/>
                  </a:lnTo>
                  <a:lnTo>
                    <a:pt x="390080" y="78486"/>
                  </a:lnTo>
                  <a:lnTo>
                    <a:pt x="385762" y="81407"/>
                  </a:lnTo>
                  <a:lnTo>
                    <a:pt x="381444" y="84328"/>
                  </a:lnTo>
                  <a:lnTo>
                    <a:pt x="373697" y="121158"/>
                  </a:lnTo>
                  <a:lnTo>
                    <a:pt x="373697" y="185293"/>
                  </a:lnTo>
                  <a:lnTo>
                    <a:pt x="338810" y="185293"/>
                  </a:lnTo>
                  <a:lnTo>
                    <a:pt x="338810" y="53340"/>
                  </a:lnTo>
                  <a:lnTo>
                    <a:pt x="371030" y="53340"/>
                  </a:lnTo>
                  <a:lnTo>
                    <a:pt x="371030" y="71374"/>
                  </a:lnTo>
                  <a:lnTo>
                    <a:pt x="380031" y="62132"/>
                  </a:lnTo>
                  <a:lnTo>
                    <a:pt x="389890" y="55546"/>
                  </a:lnTo>
                  <a:lnTo>
                    <a:pt x="400605" y="51603"/>
                  </a:lnTo>
                  <a:lnTo>
                    <a:pt x="412178" y="50292"/>
                  </a:lnTo>
                  <a:close/>
                </a:path>
                <a:path w="744219" h="188595">
                  <a:moveTo>
                    <a:pt x="303377" y="50292"/>
                  </a:moveTo>
                  <a:lnTo>
                    <a:pt x="311327" y="50292"/>
                  </a:lnTo>
                  <a:lnTo>
                    <a:pt x="318998" y="52578"/>
                  </a:lnTo>
                  <a:lnTo>
                    <a:pt x="326364" y="56896"/>
                  </a:lnTo>
                  <a:lnTo>
                    <a:pt x="315556" y="87376"/>
                  </a:lnTo>
                  <a:lnTo>
                    <a:pt x="309676" y="83566"/>
                  </a:lnTo>
                  <a:lnTo>
                    <a:pt x="304203" y="81661"/>
                  </a:lnTo>
                  <a:lnTo>
                    <a:pt x="299148" y="81661"/>
                  </a:lnTo>
                  <a:lnTo>
                    <a:pt x="294259" y="81661"/>
                  </a:lnTo>
                  <a:lnTo>
                    <a:pt x="290118" y="83058"/>
                  </a:lnTo>
                  <a:lnTo>
                    <a:pt x="286727" y="85725"/>
                  </a:lnTo>
                  <a:lnTo>
                    <a:pt x="283324" y="88392"/>
                  </a:lnTo>
                  <a:lnTo>
                    <a:pt x="280657" y="93218"/>
                  </a:lnTo>
                  <a:lnTo>
                    <a:pt x="275793" y="144526"/>
                  </a:lnTo>
                  <a:lnTo>
                    <a:pt x="275793" y="185293"/>
                  </a:lnTo>
                  <a:lnTo>
                    <a:pt x="240868" y="185293"/>
                  </a:lnTo>
                  <a:lnTo>
                    <a:pt x="240868" y="53340"/>
                  </a:lnTo>
                  <a:lnTo>
                    <a:pt x="273303" y="53340"/>
                  </a:lnTo>
                  <a:lnTo>
                    <a:pt x="273303" y="72136"/>
                  </a:lnTo>
                  <a:lnTo>
                    <a:pt x="278853" y="63246"/>
                  </a:lnTo>
                  <a:lnTo>
                    <a:pt x="283844" y="57404"/>
                  </a:lnTo>
                  <a:lnTo>
                    <a:pt x="288277" y="54610"/>
                  </a:lnTo>
                  <a:lnTo>
                    <a:pt x="292709" y="51689"/>
                  </a:lnTo>
                  <a:lnTo>
                    <a:pt x="297738" y="50292"/>
                  </a:lnTo>
                  <a:lnTo>
                    <a:pt x="303377" y="50292"/>
                  </a:lnTo>
                  <a:close/>
                </a:path>
                <a:path w="744219" h="188595">
                  <a:moveTo>
                    <a:pt x="152196" y="50292"/>
                  </a:moveTo>
                  <a:lnTo>
                    <a:pt x="194614" y="59563"/>
                  </a:lnTo>
                  <a:lnTo>
                    <a:pt x="207746" y="101219"/>
                  </a:lnTo>
                  <a:lnTo>
                    <a:pt x="207378" y="141859"/>
                  </a:lnTo>
                  <a:lnTo>
                    <a:pt x="207483" y="150030"/>
                  </a:lnTo>
                  <a:lnTo>
                    <a:pt x="215328" y="185293"/>
                  </a:lnTo>
                  <a:lnTo>
                    <a:pt x="180784" y="185293"/>
                  </a:lnTo>
                  <a:lnTo>
                    <a:pt x="179870" y="183007"/>
                  </a:lnTo>
                  <a:lnTo>
                    <a:pt x="178752" y="179578"/>
                  </a:lnTo>
                  <a:lnTo>
                    <a:pt x="177431" y="175006"/>
                  </a:lnTo>
                  <a:lnTo>
                    <a:pt x="176847" y="172847"/>
                  </a:lnTo>
                  <a:lnTo>
                    <a:pt x="176428" y="171577"/>
                  </a:lnTo>
                  <a:lnTo>
                    <a:pt x="176187" y="170815"/>
                  </a:lnTo>
                  <a:lnTo>
                    <a:pt x="170218" y="176657"/>
                  </a:lnTo>
                  <a:lnTo>
                    <a:pt x="163842" y="180975"/>
                  </a:lnTo>
                  <a:lnTo>
                    <a:pt x="157048" y="183896"/>
                  </a:lnTo>
                  <a:lnTo>
                    <a:pt x="150253" y="186817"/>
                  </a:lnTo>
                  <a:lnTo>
                    <a:pt x="143002" y="188214"/>
                  </a:lnTo>
                  <a:lnTo>
                    <a:pt x="135293" y="188214"/>
                  </a:lnTo>
                  <a:lnTo>
                    <a:pt x="125647" y="187523"/>
                  </a:lnTo>
                  <a:lnTo>
                    <a:pt x="94367" y="164671"/>
                  </a:lnTo>
                  <a:lnTo>
                    <a:pt x="91427" y="149225"/>
                  </a:lnTo>
                  <a:lnTo>
                    <a:pt x="91427" y="141859"/>
                  </a:lnTo>
                  <a:lnTo>
                    <a:pt x="117097" y="113607"/>
                  </a:lnTo>
                  <a:lnTo>
                    <a:pt x="150823" y="105455"/>
                  </a:lnTo>
                  <a:lnTo>
                    <a:pt x="160247" y="103298"/>
                  </a:lnTo>
                  <a:lnTo>
                    <a:pt x="167791" y="101213"/>
                  </a:lnTo>
                  <a:lnTo>
                    <a:pt x="173456" y="99187"/>
                  </a:lnTo>
                  <a:lnTo>
                    <a:pt x="173456" y="95631"/>
                  </a:lnTo>
                  <a:lnTo>
                    <a:pt x="173456" y="89027"/>
                  </a:lnTo>
                  <a:lnTo>
                    <a:pt x="171792" y="84201"/>
                  </a:lnTo>
                  <a:lnTo>
                    <a:pt x="168478" y="81280"/>
                  </a:lnTo>
                  <a:lnTo>
                    <a:pt x="165163" y="78486"/>
                  </a:lnTo>
                  <a:lnTo>
                    <a:pt x="158915" y="77089"/>
                  </a:lnTo>
                  <a:lnTo>
                    <a:pt x="149720" y="77089"/>
                  </a:lnTo>
                  <a:lnTo>
                    <a:pt x="143497" y="77089"/>
                  </a:lnTo>
                  <a:lnTo>
                    <a:pt x="138658" y="78232"/>
                  </a:lnTo>
                  <a:lnTo>
                    <a:pt x="135178" y="80772"/>
                  </a:lnTo>
                  <a:lnTo>
                    <a:pt x="131699" y="83185"/>
                  </a:lnTo>
                  <a:lnTo>
                    <a:pt x="128879" y="87503"/>
                  </a:lnTo>
                  <a:lnTo>
                    <a:pt x="126720" y="93599"/>
                  </a:lnTo>
                  <a:lnTo>
                    <a:pt x="95034" y="87884"/>
                  </a:lnTo>
                  <a:lnTo>
                    <a:pt x="120741" y="55489"/>
                  </a:lnTo>
                  <a:lnTo>
                    <a:pt x="140128" y="50865"/>
                  </a:lnTo>
                  <a:lnTo>
                    <a:pt x="152196" y="50292"/>
                  </a:lnTo>
                  <a:close/>
                </a:path>
                <a:path w="744219" h="188595">
                  <a:moveTo>
                    <a:pt x="60020" y="0"/>
                  </a:moveTo>
                  <a:lnTo>
                    <a:pt x="67438" y="283"/>
                  </a:lnTo>
                  <a:lnTo>
                    <a:pt x="74777" y="1127"/>
                  </a:lnTo>
                  <a:lnTo>
                    <a:pt x="82040" y="2518"/>
                  </a:lnTo>
                  <a:lnTo>
                    <a:pt x="89230" y="4445"/>
                  </a:lnTo>
                  <a:lnTo>
                    <a:pt x="84505" y="28829"/>
                  </a:lnTo>
                  <a:lnTo>
                    <a:pt x="78955" y="27559"/>
                  </a:lnTo>
                  <a:lnTo>
                    <a:pt x="73609" y="26797"/>
                  </a:lnTo>
                  <a:lnTo>
                    <a:pt x="68465" y="26797"/>
                  </a:lnTo>
                  <a:lnTo>
                    <a:pt x="63423" y="26797"/>
                  </a:lnTo>
                  <a:lnTo>
                    <a:pt x="59791" y="28067"/>
                  </a:lnTo>
                  <a:lnTo>
                    <a:pt x="57594" y="30353"/>
                  </a:lnTo>
                  <a:lnTo>
                    <a:pt x="55397" y="32766"/>
                  </a:lnTo>
                  <a:lnTo>
                    <a:pt x="54305" y="37338"/>
                  </a:lnTo>
                  <a:lnTo>
                    <a:pt x="54305" y="43942"/>
                  </a:lnTo>
                  <a:lnTo>
                    <a:pt x="54305" y="53340"/>
                  </a:lnTo>
                  <a:lnTo>
                    <a:pt x="80403" y="53340"/>
                  </a:lnTo>
                  <a:lnTo>
                    <a:pt x="80403" y="80772"/>
                  </a:lnTo>
                  <a:lnTo>
                    <a:pt x="54305" y="80772"/>
                  </a:lnTo>
                  <a:lnTo>
                    <a:pt x="54305" y="185293"/>
                  </a:lnTo>
                  <a:lnTo>
                    <a:pt x="19380" y="185293"/>
                  </a:lnTo>
                  <a:lnTo>
                    <a:pt x="19380" y="80772"/>
                  </a:lnTo>
                  <a:lnTo>
                    <a:pt x="0" y="80772"/>
                  </a:lnTo>
                  <a:lnTo>
                    <a:pt x="0" y="53340"/>
                  </a:lnTo>
                  <a:lnTo>
                    <a:pt x="19380" y="53340"/>
                  </a:lnTo>
                  <a:lnTo>
                    <a:pt x="19380" y="43434"/>
                  </a:lnTo>
                  <a:lnTo>
                    <a:pt x="19380" y="32258"/>
                  </a:lnTo>
                  <a:lnTo>
                    <a:pt x="20561" y="24003"/>
                  </a:lnTo>
                  <a:lnTo>
                    <a:pt x="22923" y="18542"/>
                  </a:lnTo>
                  <a:lnTo>
                    <a:pt x="25285" y="13081"/>
                  </a:lnTo>
                  <a:lnTo>
                    <a:pt x="29641" y="8636"/>
                  </a:lnTo>
                  <a:lnTo>
                    <a:pt x="35979" y="5207"/>
                  </a:lnTo>
                  <a:lnTo>
                    <a:pt x="42316" y="1778"/>
                  </a:lnTo>
                  <a:lnTo>
                    <a:pt x="50330" y="0"/>
                  </a:lnTo>
                  <a:lnTo>
                    <a:pt x="6002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643293" y="5217286"/>
            <a:ext cx="116332" cy="116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910729" y="5173090"/>
            <a:ext cx="5497830" cy="254000"/>
            <a:chOff x="910729" y="5173090"/>
            <a:chExt cx="5497830" cy="254000"/>
          </a:xfrm>
        </p:grpSpPr>
        <p:sp>
          <p:nvSpPr>
            <p:cNvPr id="54" name="object 54"/>
            <p:cNvSpPr/>
            <p:nvPr/>
          </p:nvSpPr>
          <p:spPr>
            <a:xfrm>
              <a:off x="919873" y="5182234"/>
              <a:ext cx="5479275" cy="23545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9873" y="5182234"/>
              <a:ext cx="5479415" cy="235585"/>
            </a:xfrm>
            <a:custGeom>
              <a:avLst/>
              <a:gdLst/>
              <a:ahLst/>
              <a:cxnLst/>
              <a:rect l="l" t="t" r="r" b="b"/>
              <a:pathLst>
                <a:path w="5479415" h="235585">
                  <a:moveTo>
                    <a:pt x="5444350" y="150367"/>
                  </a:moveTo>
                  <a:lnTo>
                    <a:pt x="5479275" y="150367"/>
                  </a:lnTo>
                  <a:lnTo>
                    <a:pt x="5479275" y="185292"/>
                  </a:lnTo>
                  <a:lnTo>
                    <a:pt x="5444350" y="185292"/>
                  </a:lnTo>
                  <a:lnTo>
                    <a:pt x="5444350" y="150367"/>
                  </a:lnTo>
                  <a:close/>
                </a:path>
                <a:path w="5479415" h="235585">
                  <a:moveTo>
                    <a:pt x="2584564" y="77977"/>
                  </a:moveTo>
                  <a:lnTo>
                    <a:pt x="2576055" y="77977"/>
                  </a:lnTo>
                  <a:lnTo>
                    <a:pt x="2568943" y="81152"/>
                  </a:lnTo>
                  <a:lnTo>
                    <a:pt x="2554846" y="117093"/>
                  </a:lnTo>
                  <a:lnTo>
                    <a:pt x="2555395" y="127502"/>
                  </a:lnTo>
                  <a:lnTo>
                    <a:pt x="2576690" y="160527"/>
                  </a:lnTo>
                  <a:lnTo>
                    <a:pt x="2585199" y="160527"/>
                  </a:lnTo>
                  <a:lnTo>
                    <a:pt x="2593327" y="160527"/>
                  </a:lnTo>
                  <a:lnTo>
                    <a:pt x="2613520" y="118744"/>
                  </a:lnTo>
                  <a:lnTo>
                    <a:pt x="2612996" y="109102"/>
                  </a:lnTo>
                  <a:lnTo>
                    <a:pt x="2592692" y="77977"/>
                  </a:lnTo>
                  <a:lnTo>
                    <a:pt x="2584564" y="77977"/>
                  </a:lnTo>
                  <a:close/>
                </a:path>
                <a:path w="5479415" h="235585">
                  <a:moveTo>
                    <a:pt x="3483470" y="77723"/>
                  </a:moveTo>
                  <a:lnTo>
                    <a:pt x="3474961" y="77723"/>
                  </a:lnTo>
                  <a:lnTo>
                    <a:pt x="3467976" y="81025"/>
                  </a:lnTo>
                  <a:lnTo>
                    <a:pt x="3453752" y="119633"/>
                  </a:lnTo>
                  <a:lnTo>
                    <a:pt x="3454254" y="129803"/>
                  </a:lnTo>
                  <a:lnTo>
                    <a:pt x="3474199" y="160654"/>
                  </a:lnTo>
                  <a:lnTo>
                    <a:pt x="3482200" y="160654"/>
                  </a:lnTo>
                  <a:lnTo>
                    <a:pt x="3490201" y="160654"/>
                  </a:lnTo>
                  <a:lnTo>
                    <a:pt x="3511854" y="127732"/>
                  </a:lnTo>
                  <a:lnTo>
                    <a:pt x="3512426" y="117728"/>
                  </a:lnTo>
                  <a:lnTo>
                    <a:pt x="3511904" y="108202"/>
                  </a:lnTo>
                  <a:lnTo>
                    <a:pt x="3491725" y="77723"/>
                  </a:lnTo>
                  <a:lnTo>
                    <a:pt x="3483470" y="77723"/>
                  </a:lnTo>
                  <a:close/>
                </a:path>
                <a:path w="5479415" h="235585">
                  <a:moveTo>
                    <a:pt x="4103865" y="77088"/>
                  </a:moveTo>
                  <a:lnTo>
                    <a:pt x="4095610" y="77088"/>
                  </a:lnTo>
                  <a:lnTo>
                    <a:pt x="4088625" y="80390"/>
                  </a:lnTo>
                  <a:lnTo>
                    <a:pt x="4074655" y="116458"/>
                  </a:lnTo>
                  <a:lnTo>
                    <a:pt x="4075014" y="126295"/>
                  </a:lnTo>
                  <a:lnTo>
                    <a:pt x="4096927" y="159799"/>
                  </a:lnTo>
                  <a:lnTo>
                    <a:pt x="4104119" y="160654"/>
                  </a:lnTo>
                  <a:lnTo>
                    <a:pt x="4112120" y="160654"/>
                  </a:lnTo>
                  <a:lnTo>
                    <a:pt x="4133075" y="119760"/>
                  </a:lnTo>
                  <a:lnTo>
                    <a:pt x="4132553" y="109212"/>
                  </a:lnTo>
                  <a:lnTo>
                    <a:pt x="4112374" y="77088"/>
                  </a:lnTo>
                  <a:lnTo>
                    <a:pt x="4103865" y="77088"/>
                  </a:lnTo>
                  <a:close/>
                </a:path>
                <a:path w="5479415" h="235585">
                  <a:moveTo>
                    <a:pt x="3957561" y="77088"/>
                  </a:moveTo>
                  <a:lnTo>
                    <a:pt x="3949941" y="77088"/>
                  </a:lnTo>
                  <a:lnTo>
                    <a:pt x="3943591" y="79882"/>
                  </a:lnTo>
                  <a:lnTo>
                    <a:pt x="3938638" y="85343"/>
                  </a:lnTo>
                  <a:lnTo>
                    <a:pt x="3933685" y="90931"/>
                  </a:lnTo>
                  <a:lnTo>
                    <a:pt x="3931272" y="98424"/>
                  </a:lnTo>
                  <a:lnTo>
                    <a:pt x="3931272" y="107949"/>
                  </a:lnTo>
                  <a:lnTo>
                    <a:pt x="3983469" y="107949"/>
                  </a:lnTo>
                  <a:lnTo>
                    <a:pt x="3983215" y="97916"/>
                  </a:lnTo>
                  <a:lnTo>
                    <a:pt x="3980675" y="90169"/>
                  </a:lnTo>
                  <a:lnTo>
                    <a:pt x="3975722" y="84962"/>
                  </a:lnTo>
                  <a:lnTo>
                    <a:pt x="3970642" y="79628"/>
                  </a:lnTo>
                  <a:lnTo>
                    <a:pt x="3964673" y="77088"/>
                  </a:lnTo>
                  <a:lnTo>
                    <a:pt x="3957561" y="77088"/>
                  </a:lnTo>
                  <a:close/>
                </a:path>
                <a:path w="5479415" h="235585">
                  <a:moveTo>
                    <a:pt x="3335769" y="77088"/>
                  </a:moveTo>
                  <a:lnTo>
                    <a:pt x="3328149" y="77088"/>
                  </a:lnTo>
                  <a:lnTo>
                    <a:pt x="3321799" y="79882"/>
                  </a:lnTo>
                  <a:lnTo>
                    <a:pt x="3316846" y="85343"/>
                  </a:lnTo>
                  <a:lnTo>
                    <a:pt x="3311893" y="90931"/>
                  </a:lnTo>
                  <a:lnTo>
                    <a:pt x="3309480" y="98424"/>
                  </a:lnTo>
                  <a:lnTo>
                    <a:pt x="3309480" y="107949"/>
                  </a:lnTo>
                  <a:lnTo>
                    <a:pt x="3361677" y="107949"/>
                  </a:lnTo>
                  <a:lnTo>
                    <a:pt x="3361423" y="97916"/>
                  </a:lnTo>
                  <a:lnTo>
                    <a:pt x="3358883" y="90169"/>
                  </a:lnTo>
                  <a:lnTo>
                    <a:pt x="3353930" y="84962"/>
                  </a:lnTo>
                  <a:lnTo>
                    <a:pt x="3348850" y="79628"/>
                  </a:lnTo>
                  <a:lnTo>
                    <a:pt x="3342881" y="77088"/>
                  </a:lnTo>
                  <a:lnTo>
                    <a:pt x="3335769" y="77088"/>
                  </a:lnTo>
                  <a:close/>
                </a:path>
                <a:path w="5479415" h="235585">
                  <a:moveTo>
                    <a:pt x="3017253" y="77088"/>
                  </a:moveTo>
                  <a:lnTo>
                    <a:pt x="3008998" y="77088"/>
                  </a:lnTo>
                  <a:lnTo>
                    <a:pt x="3002013" y="80390"/>
                  </a:lnTo>
                  <a:lnTo>
                    <a:pt x="2988043" y="116458"/>
                  </a:lnTo>
                  <a:lnTo>
                    <a:pt x="2988402" y="126295"/>
                  </a:lnTo>
                  <a:lnTo>
                    <a:pt x="3010315" y="159799"/>
                  </a:lnTo>
                  <a:lnTo>
                    <a:pt x="3017507" y="160654"/>
                  </a:lnTo>
                  <a:lnTo>
                    <a:pt x="3025508" y="160654"/>
                  </a:lnTo>
                  <a:lnTo>
                    <a:pt x="3046463" y="119760"/>
                  </a:lnTo>
                  <a:lnTo>
                    <a:pt x="3045941" y="109212"/>
                  </a:lnTo>
                  <a:lnTo>
                    <a:pt x="3025762" y="77088"/>
                  </a:lnTo>
                  <a:lnTo>
                    <a:pt x="3017253" y="77088"/>
                  </a:lnTo>
                  <a:close/>
                </a:path>
                <a:path w="5479415" h="235585">
                  <a:moveTo>
                    <a:pt x="2870949" y="77088"/>
                  </a:moveTo>
                  <a:lnTo>
                    <a:pt x="2863329" y="77088"/>
                  </a:lnTo>
                  <a:lnTo>
                    <a:pt x="2856979" y="79882"/>
                  </a:lnTo>
                  <a:lnTo>
                    <a:pt x="2852026" y="85343"/>
                  </a:lnTo>
                  <a:lnTo>
                    <a:pt x="2847073" y="90931"/>
                  </a:lnTo>
                  <a:lnTo>
                    <a:pt x="2844660" y="98424"/>
                  </a:lnTo>
                  <a:lnTo>
                    <a:pt x="2844660" y="107949"/>
                  </a:lnTo>
                  <a:lnTo>
                    <a:pt x="2896857" y="107949"/>
                  </a:lnTo>
                  <a:lnTo>
                    <a:pt x="2896603" y="97916"/>
                  </a:lnTo>
                  <a:lnTo>
                    <a:pt x="2894063" y="90169"/>
                  </a:lnTo>
                  <a:lnTo>
                    <a:pt x="2889110" y="84962"/>
                  </a:lnTo>
                  <a:lnTo>
                    <a:pt x="2884030" y="79628"/>
                  </a:lnTo>
                  <a:lnTo>
                    <a:pt x="2878061" y="77088"/>
                  </a:lnTo>
                  <a:lnTo>
                    <a:pt x="2870949" y="77088"/>
                  </a:lnTo>
                  <a:close/>
                </a:path>
                <a:path w="5479415" h="235585">
                  <a:moveTo>
                    <a:pt x="2729217" y="77088"/>
                  </a:moveTo>
                  <a:lnTo>
                    <a:pt x="2721597" y="77088"/>
                  </a:lnTo>
                  <a:lnTo>
                    <a:pt x="2715247" y="79882"/>
                  </a:lnTo>
                  <a:lnTo>
                    <a:pt x="2710294" y="85343"/>
                  </a:lnTo>
                  <a:lnTo>
                    <a:pt x="2705341" y="90931"/>
                  </a:lnTo>
                  <a:lnTo>
                    <a:pt x="2702928" y="98424"/>
                  </a:lnTo>
                  <a:lnTo>
                    <a:pt x="2702928" y="107949"/>
                  </a:lnTo>
                  <a:lnTo>
                    <a:pt x="2755125" y="107949"/>
                  </a:lnTo>
                  <a:lnTo>
                    <a:pt x="2754871" y="97916"/>
                  </a:lnTo>
                  <a:lnTo>
                    <a:pt x="2752331" y="90169"/>
                  </a:lnTo>
                  <a:lnTo>
                    <a:pt x="2747378" y="84962"/>
                  </a:lnTo>
                  <a:lnTo>
                    <a:pt x="2742298" y="79628"/>
                  </a:lnTo>
                  <a:lnTo>
                    <a:pt x="2736329" y="77088"/>
                  </a:lnTo>
                  <a:lnTo>
                    <a:pt x="2729217" y="77088"/>
                  </a:lnTo>
                  <a:close/>
                </a:path>
                <a:path w="5479415" h="235585">
                  <a:moveTo>
                    <a:pt x="2215629" y="77088"/>
                  </a:moveTo>
                  <a:lnTo>
                    <a:pt x="2207374" y="77088"/>
                  </a:lnTo>
                  <a:lnTo>
                    <a:pt x="2200389" y="80390"/>
                  </a:lnTo>
                  <a:lnTo>
                    <a:pt x="2186419" y="116458"/>
                  </a:lnTo>
                  <a:lnTo>
                    <a:pt x="2186778" y="126295"/>
                  </a:lnTo>
                  <a:lnTo>
                    <a:pt x="2208691" y="159799"/>
                  </a:lnTo>
                  <a:lnTo>
                    <a:pt x="2215883" y="160654"/>
                  </a:lnTo>
                  <a:lnTo>
                    <a:pt x="2223884" y="160654"/>
                  </a:lnTo>
                  <a:lnTo>
                    <a:pt x="2244839" y="119760"/>
                  </a:lnTo>
                  <a:lnTo>
                    <a:pt x="2244317" y="109212"/>
                  </a:lnTo>
                  <a:lnTo>
                    <a:pt x="2224138" y="77088"/>
                  </a:lnTo>
                  <a:lnTo>
                    <a:pt x="2215629" y="77088"/>
                  </a:lnTo>
                  <a:close/>
                </a:path>
                <a:path w="5479415" h="235585">
                  <a:moveTo>
                    <a:pt x="376161" y="77088"/>
                  </a:moveTo>
                  <a:lnTo>
                    <a:pt x="368541" y="77088"/>
                  </a:lnTo>
                  <a:lnTo>
                    <a:pt x="362191" y="79882"/>
                  </a:lnTo>
                  <a:lnTo>
                    <a:pt x="357238" y="85343"/>
                  </a:lnTo>
                  <a:lnTo>
                    <a:pt x="352285" y="90931"/>
                  </a:lnTo>
                  <a:lnTo>
                    <a:pt x="349834" y="98424"/>
                  </a:lnTo>
                  <a:lnTo>
                    <a:pt x="349910" y="107949"/>
                  </a:lnTo>
                  <a:lnTo>
                    <a:pt x="402069" y="107949"/>
                  </a:lnTo>
                  <a:lnTo>
                    <a:pt x="401815" y="97916"/>
                  </a:lnTo>
                  <a:lnTo>
                    <a:pt x="399275" y="90169"/>
                  </a:lnTo>
                  <a:lnTo>
                    <a:pt x="394322" y="84962"/>
                  </a:lnTo>
                  <a:lnTo>
                    <a:pt x="389242" y="79628"/>
                  </a:lnTo>
                  <a:lnTo>
                    <a:pt x="383273" y="77088"/>
                  </a:lnTo>
                  <a:lnTo>
                    <a:pt x="376161" y="77088"/>
                  </a:lnTo>
                  <a:close/>
                </a:path>
                <a:path w="5479415" h="235585">
                  <a:moveTo>
                    <a:pt x="4270870" y="53339"/>
                  </a:moveTo>
                  <a:lnTo>
                    <a:pt x="4305795" y="53339"/>
                  </a:lnTo>
                  <a:lnTo>
                    <a:pt x="4305795" y="185292"/>
                  </a:lnTo>
                  <a:lnTo>
                    <a:pt x="4270870" y="185292"/>
                  </a:lnTo>
                  <a:lnTo>
                    <a:pt x="4270870" y="53339"/>
                  </a:lnTo>
                  <a:close/>
                </a:path>
                <a:path w="5479415" h="235585">
                  <a:moveTo>
                    <a:pt x="3735946" y="53339"/>
                  </a:moveTo>
                  <a:lnTo>
                    <a:pt x="3770871" y="53339"/>
                  </a:lnTo>
                  <a:lnTo>
                    <a:pt x="3770871" y="185292"/>
                  </a:lnTo>
                  <a:lnTo>
                    <a:pt x="3735946" y="185292"/>
                  </a:lnTo>
                  <a:lnTo>
                    <a:pt x="3735946" y="53339"/>
                  </a:lnTo>
                  <a:close/>
                </a:path>
                <a:path w="5479415" h="235585">
                  <a:moveTo>
                    <a:pt x="3579736" y="53339"/>
                  </a:moveTo>
                  <a:lnTo>
                    <a:pt x="3614661" y="53339"/>
                  </a:lnTo>
                  <a:lnTo>
                    <a:pt x="3614661" y="113918"/>
                  </a:lnTo>
                  <a:lnTo>
                    <a:pt x="3614780" y="126490"/>
                  </a:lnTo>
                  <a:lnTo>
                    <a:pt x="3631298" y="161670"/>
                  </a:lnTo>
                  <a:lnTo>
                    <a:pt x="3636505" y="161670"/>
                  </a:lnTo>
                  <a:lnTo>
                    <a:pt x="3642474" y="161670"/>
                  </a:lnTo>
                  <a:lnTo>
                    <a:pt x="3647808" y="160019"/>
                  </a:lnTo>
                  <a:lnTo>
                    <a:pt x="3652507" y="156717"/>
                  </a:lnTo>
                  <a:lnTo>
                    <a:pt x="3657333" y="153542"/>
                  </a:lnTo>
                  <a:lnTo>
                    <a:pt x="3664826" y="108965"/>
                  </a:lnTo>
                  <a:lnTo>
                    <a:pt x="3664826" y="53339"/>
                  </a:lnTo>
                  <a:lnTo>
                    <a:pt x="3699751" y="53339"/>
                  </a:lnTo>
                  <a:lnTo>
                    <a:pt x="3699751" y="185292"/>
                  </a:lnTo>
                  <a:lnTo>
                    <a:pt x="3667366" y="185292"/>
                  </a:lnTo>
                  <a:lnTo>
                    <a:pt x="3667366" y="165480"/>
                  </a:lnTo>
                  <a:lnTo>
                    <a:pt x="3662540" y="172592"/>
                  </a:lnTo>
                  <a:lnTo>
                    <a:pt x="3623551" y="188213"/>
                  </a:lnTo>
                  <a:lnTo>
                    <a:pt x="3614788" y="188213"/>
                  </a:lnTo>
                  <a:lnTo>
                    <a:pt x="3606787" y="186308"/>
                  </a:lnTo>
                  <a:lnTo>
                    <a:pt x="3599802" y="182371"/>
                  </a:lnTo>
                  <a:lnTo>
                    <a:pt x="3592690" y="178561"/>
                  </a:lnTo>
                  <a:lnTo>
                    <a:pt x="3579736" y="136778"/>
                  </a:lnTo>
                  <a:lnTo>
                    <a:pt x="3579736" y="53339"/>
                  </a:lnTo>
                  <a:close/>
                </a:path>
                <a:path w="5479415" h="235585">
                  <a:moveTo>
                    <a:pt x="1933054" y="53339"/>
                  </a:moveTo>
                  <a:lnTo>
                    <a:pt x="1967979" y="53339"/>
                  </a:lnTo>
                  <a:lnTo>
                    <a:pt x="1967979" y="185292"/>
                  </a:lnTo>
                  <a:lnTo>
                    <a:pt x="1933054" y="185292"/>
                  </a:lnTo>
                  <a:lnTo>
                    <a:pt x="1933054" y="53339"/>
                  </a:lnTo>
                  <a:close/>
                </a:path>
                <a:path w="5479415" h="235585">
                  <a:moveTo>
                    <a:pt x="1713217" y="53339"/>
                  </a:moveTo>
                  <a:lnTo>
                    <a:pt x="1747126" y="53339"/>
                  </a:lnTo>
                  <a:lnTo>
                    <a:pt x="1771891" y="139826"/>
                  </a:lnTo>
                  <a:lnTo>
                    <a:pt x="1794624" y="53339"/>
                  </a:lnTo>
                  <a:lnTo>
                    <a:pt x="1828279" y="53339"/>
                  </a:lnTo>
                  <a:lnTo>
                    <a:pt x="1850250" y="139826"/>
                  </a:lnTo>
                  <a:lnTo>
                    <a:pt x="1875523" y="53339"/>
                  </a:lnTo>
                  <a:lnTo>
                    <a:pt x="1909940" y="53339"/>
                  </a:lnTo>
                  <a:lnTo>
                    <a:pt x="1867522" y="185292"/>
                  </a:lnTo>
                  <a:lnTo>
                    <a:pt x="1833994" y="185292"/>
                  </a:lnTo>
                  <a:lnTo>
                    <a:pt x="1811261" y="100456"/>
                  </a:lnTo>
                  <a:lnTo>
                    <a:pt x="1788909" y="185292"/>
                  </a:lnTo>
                  <a:lnTo>
                    <a:pt x="1755000" y="185292"/>
                  </a:lnTo>
                  <a:lnTo>
                    <a:pt x="1713217" y="53339"/>
                  </a:lnTo>
                  <a:close/>
                </a:path>
                <a:path w="5479415" h="235585">
                  <a:moveTo>
                    <a:pt x="1281544" y="53339"/>
                  </a:moveTo>
                  <a:lnTo>
                    <a:pt x="1316469" y="53339"/>
                  </a:lnTo>
                  <a:lnTo>
                    <a:pt x="1316469" y="113918"/>
                  </a:lnTo>
                  <a:lnTo>
                    <a:pt x="1316588" y="126490"/>
                  </a:lnTo>
                  <a:lnTo>
                    <a:pt x="1333106" y="161670"/>
                  </a:lnTo>
                  <a:lnTo>
                    <a:pt x="1338313" y="161670"/>
                  </a:lnTo>
                  <a:lnTo>
                    <a:pt x="1344282" y="161670"/>
                  </a:lnTo>
                  <a:lnTo>
                    <a:pt x="1349616" y="160019"/>
                  </a:lnTo>
                  <a:lnTo>
                    <a:pt x="1354315" y="156717"/>
                  </a:lnTo>
                  <a:lnTo>
                    <a:pt x="1359141" y="153542"/>
                  </a:lnTo>
                  <a:lnTo>
                    <a:pt x="1366634" y="108965"/>
                  </a:lnTo>
                  <a:lnTo>
                    <a:pt x="1366634" y="53339"/>
                  </a:lnTo>
                  <a:lnTo>
                    <a:pt x="1401559" y="53339"/>
                  </a:lnTo>
                  <a:lnTo>
                    <a:pt x="1401559" y="185292"/>
                  </a:lnTo>
                  <a:lnTo>
                    <a:pt x="1369174" y="185292"/>
                  </a:lnTo>
                  <a:lnTo>
                    <a:pt x="1369174" y="165480"/>
                  </a:lnTo>
                  <a:lnTo>
                    <a:pt x="1364348" y="172592"/>
                  </a:lnTo>
                  <a:lnTo>
                    <a:pt x="1325359" y="188213"/>
                  </a:lnTo>
                  <a:lnTo>
                    <a:pt x="1316596" y="188213"/>
                  </a:lnTo>
                  <a:lnTo>
                    <a:pt x="1308595" y="186308"/>
                  </a:lnTo>
                  <a:lnTo>
                    <a:pt x="1301610" y="182371"/>
                  </a:lnTo>
                  <a:lnTo>
                    <a:pt x="1294498" y="178561"/>
                  </a:lnTo>
                  <a:lnTo>
                    <a:pt x="1281544" y="136778"/>
                  </a:lnTo>
                  <a:lnTo>
                    <a:pt x="1281544" y="53339"/>
                  </a:lnTo>
                  <a:close/>
                </a:path>
                <a:path w="5479415" h="235585">
                  <a:moveTo>
                    <a:pt x="986650" y="53339"/>
                  </a:moveTo>
                  <a:lnTo>
                    <a:pt x="1021575" y="53339"/>
                  </a:lnTo>
                  <a:lnTo>
                    <a:pt x="1021575" y="185292"/>
                  </a:lnTo>
                  <a:lnTo>
                    <a:pt x="986650" y="185292"/>
                  </a:lnTo>
                  <a:lnTo>
                    <a:pt x="986650" y="53339"/>
                  </a:lnTo>
                  <a:close/>
                </a:path>
                <a:path w="5479415" h="235585">
                  <a:moveTo>
                    <a:pt x="761098" y="53339"/>
                  </a:moveTo>
                  <a:lnTo>
                    <a:pt x="796023" y="53339"/>
                  </a:lnTo>
                  <a:lnTo>
                    <a:pt x="796023" y="185292"/>
                  </a:lnTo>
                  <a:lnTo>
                    <a:pt x="761098" y="185292"/>
                  </a:lnTo>
                  <a:lnTo>
                    <a:pt x="761098" y="53339"/>
                  </a:lnTo>
                  <a:close/>
                </a:path>
                <a:path w="5479415" h="235585">
                  <a:moveTo>
                    <a:pt x="5419966" y="50291"/>
                  </a:moveTo>
                  <a:lnTo>
                    <a:pt x="5427967" y="50291"/>
                  </a:lnTo>
                  <a:lnTo>
                    <a:pt x="5435587" y="52577"/>
                  </a:lnTo>
                  <a:lnTo>
                    <a:pt x="5442953" y="56895"/>
                  </a:lnTo>
                  <a:lnTo>
                    <a:pt x="5432158" y="87375"/>
                  </a:lnTo>
                  <a:lnTo>
                    <a:pt x="5426316" y="83565"/>
                  </a:lnTo>
                  <a:lnTo>
                    <a:pt x="5420855" y="81660"/>
                  </a:lnTo>
                  <a:lnTo>
                    <a:pt x="5415775" y="81660"/>
                  </a:lnTo>
                  <a:lnTo>
                    <a:pt x="5410949" y="81660"/>
                  </a:lnTo>
                  <a:lnTo>
                    <a:pt x="5406758" y="83057"/>
                  </a:lnTo>
                  <a:lnTo>
                    <a:pt x="5392595" y="129119"/>
                  </a:lnTo>
                  <a:lnTo>
                    <a:pt x="5392407" y="144525"/>
                  </a:lnTo>
                  <a:lnTo>
                    <a:pt x="5392407" y="185292"/>
                  </a:lnTo>
                  <a:lnTo>
                    <a:pt x="5357482" y="185292"/>
                  </a:lnTo>
                  <a:lnTo>
                    <a:pt x="5357482" y="53339"/>
                  </a:lnTo>
                  <a:lnTo>
                    <a:pt x="5389867" y="53339"/>
                  </a:lnTo>
                  <a:lnTo>
                    <a:pt x="5389867" y="72135"/>
                  </a:lnTo>
                  <a:lnTo>
                    <a:pt x="5395455" y="63245"/>
                  </a:lnTo>
                  <a:lnTo>
                    <a:pt x="5400535" y="57403"/>
                  </a:lnTo>
                  <a:lnTo>
                    <a:pt x="5404853" y="54609"/>
                  </a:lnTo>
                  <a:lnTo>
                    <a:pt x="5409298" y="51688"/>
                  </a:lnTo>
                  <a:lnTo>
                    <a:pt x="5414378" y="50291"/>
                  </a:lnTo>
                  <a:lnTo>
                    <a:pt x="5419966" y="50291"/>
                  </a:lnTo>
                  <a:close/>
                </a:path>
                <a:path w="5479415" h="235585">
                  <a:moveTo>
                    <a:pt x="4978641" y="50291"/>
                  </a:moveTo>
                  <a:lnTo>
                    <a:pt x="4987023" y="50291"/>
                  </a:lnTo>
                  <a:lnTo>
                    <a:pt x="4994389" y="52069"/>
                  </a:lnTo>
                  <a:lnTo>
                    <a:pt x="5000612" y="55498"/>
                  </a:lnTo>
                  <a:lnTo>
                    <a:pt x="5006835" y="59054"/>
                  </a:lnTo>
                  <a:lnTo>
                    <a:pt x="5011915" y="64261"/>
                  </a:lnTo>
                  <a:lnTo>
                    <a:pt x="5015852" y="71373"/>
                  </a:lnTo>
                  <a:lnTo>
                    <a:pt x="5021694" y="64261"/>
                  </a:lnTo>
                  <a:lnTo>
                    <a:pt x="5027917" y="59054"/>
                  </a:lnTo>
                  <a:lnTo>
                    <a:pt x="5034648" y="55498"/>
                  </a:lnTo>
                  <a:lnTo>
                    <a:pt x="5041379" y="52069"/>
                  </a:lnTo>
                  <a:lnTo>
                    <a:pt x="5048491" y="50291"/>
                  </a:lnTo>
                  <a:lnTo>
                    <a:pt x="5056111" y="50291"/>
                  </a:lnTo>
                  <a:lnTo>
                    <a:pt x="5065890" y="50291"/>
                  </a:lnTo>
                  <a:lnTo>
                    <a:pt x="5097328" y="78444"/>
                  </a:lnTo>
                  <a:lnTo>
                    <a:pt x="5099418" y="100964"/>
                  </a:lnTo>
                  <a:lnTo>
                    <a:pt x="5099418" y="185292"/>
                  </a:lnTo>
                  <a:lnTo>
                    <a:pt x="5064493" y="185292"/>
                  </a:lnTo>
                  <a:lnTo>
                    <a:pt x="5064493" y="109854"/>
                  </a:lnTo>
                  <a:lnTo>
                    <a:pt x="5064257" y="100903"/>
                  </a:lnTo>
                  <a:lnTo>
                    <a:pt x="5052682" y="77088"/>
                  </a:lnTo>
                  <a:lnTo>
                    <a:pt x="5045951" y="77088"/>
                  </a:lnTo>
                  <a:lnTo>
                    <a:pt x="5040998" y="77088"/>
                  </a:lnTo>
                  <a:lnTo>
                    <a:pt x="5036426" y="78485"/>
                  </a:lnTo>
                  <a:lnTo>
                    <a:pt x="5032108" y="81533"/>
                  </a:lnTo>
                  <a:lnTo>
                    <a:pt x="5027790" y="84454"/>
                  </a:lnTo>
                  <a:lnTo>
                    <a:pt x="5019916" y="121919"/>
                  </a:lnTo>
                  <a:lnTo>
                    <a:pt x="5019916" y="185292"/>
                  </a:lnTo>
                  <a:lnTo>
                    <a:pt x="4985118" y="185292"/>
                  </a:lnTo>
                  <a:lnTo>
                    <a:pt x="4985118" y="113029"/>
                  </a:lnTo>
                  <a:lnTo>
                    <a:pt x="4985118" y="100075"/>
                  </a:lnTo>
                  <a:lnTo>
                    <a:pt x="4984483" y="91820"/>
                  </a:lnTo>
                  <a:lnTo>
                    <a:pt x="4983213" y="88137"/>
                  </a:lnTo>
                  <a:lnTo>
                    <a:pt x="4981943" y="84327"/>
                  </a:lnTo>
                  <a:lnTo>
                    <a:pt x="4980038" y="81660"/>
                  </a:lnTo>
                  <a:lnTo>
                    <a:pt x="4977371" y="79755"/>
                  </a:lnTo>
                  <a:lnTo>
                    <a:pt x="4974831" y="77977"/>
                  </a:lnTo>
                  <a:lnTo>
                    <a:pt x="4971275" y="77088"/>
                  </a:lnTo>
                  <a:lnTo>
                    <a:pt x="4966830" y="77088"/>
                  </a:lnTo>
                  <a:lnTo>
                    <a:pt x="4961369" y="77088"/>
                  </a:lnTo>
                  <a:lnTo>
                    <a:pt x="4956543" y="78485"/>
                  </a:lnTo>
                  <a:lnTo>
                    <a:pt x="4952225" y="81406"/>
                  </a:lnTo>
                  <a:lnTo>
                    <a:pt x="4947907" y="84327"/>
                  </a:lnTo>
                  <a:lnTo>
                    <a:pt x="4940160" y="121157"/>
                  </a:lnTo>
                  <a:lnTo>
                    <a:pt x="4940160" y="185292"/>
                  </a:lnTo>
                  <a:lnTo>
                    <a:pt x="4905235" y="185292"/>
                  </a:lnTo>
                  <a:lnTo>
                    <a:pt x="4905235" y="53339"/>
                  </a:lnTo>
                  <a:lnTo>
                    <a:pt x="4937493" y="53339"/>
                  </a:lnTo>
                  <a:lnTo>
                    <a:pt x="4937493" y="71373"/>
                  </a:lnTo>
                  <a:lnTo>
                    <a:pt x="4946494" y="62132"/>
                  </a:lnTo>
                  <a:lnTo>
                    <a:pt x="4956352" y="55546"/>
                  </a:lnTo>
                  <a:lnTo>
                    <a:pt x="4967068" y="51603"/>
                  </a:lnTo>
                  <a:lnTo>
                    <a:pt x="4978641" y="50291"/>
                  </a:lnTo>
                  <a:close/>
                </a:path>
                <a:path w="5479415" h="235585">
                  <a:moveTo>
                    <a:pt x="4389107" y="50291"/>
                  </a:moveTo>
                  <a:lnTo>
                    <a:pt x="4429366" y="59181"/>
                  </a:lnTo>
                  <a:lnTo>
                    <a:pt x="4447400" y="85216"/>
                  </a:lnTo>
                  <a:lnTo>
                    <a:pt x="4414507" y="91312"/>
                  </a:lnTo>
                  <a:lnTo>
                    <a:pt x="4413110" y="86232"/>
                  </a:lnTo>
                  <a:lnTo>
                    <a:pt x="4410443" y="82295"/>
                  </a:lnTo>
                  <a:lnTo>
                    <a:pt x="4406506" y="79501"/>
                  </a:lnTo>
                  <a:lnTo>
                    <a:pt x="4402569" y="76834"/>
                  </a:lnTo>
                  <a:lnTo>
                    <a:pt x="4396981" y="75437"/>
                  </a:lnTo>
                  <a:lnTo>
                    <a:pt x="4389615" y="75437"/>
                  </a:lnTo>
                  <a:lnTo>
                    <a:pt x="4380471" y="75437"/>
                  </a:lnTo>
                  <a:lnTo>
                    <a:pt x="4373867" y="76707"/>
                  </a:lnTo>
                  <a:lnTo>
                    <a:pt x="4369930" y="79247"/>
                  </a:lnTo>
                  <a:lnTo>
                    <a:pt x="4367263" y="81152"/>
                  </a:lnTo>
                  <a:lnTo>
                    <a:pt x="4365993" y="83438"/>
                  </a:lnTo>
                  <a:lnTo>
                    <a:pt x="4365993" y="86359"/>
                  </a:lnTo>
                  <a:lnTo>
                    <a:pt x="4365993" y="88899"/>
                  </a:lnTo>
                  <a:lnTo>
                    <a:pt x="4402061" y="102488"/>
                  </a:lnTo>
                  <a:lnTo>
                    <a:pt x="4414922" y="105876"/>
                  </a:lnTo>
                  <a:lnTo>
                    <a:pt x="4449225" y="129254"/>
                  </a:lnTo>
                  <a:lnTo>
                    <a:pt x="4451972" y="144017"/>
                  </a:lnTo>
                  <a:lnTo>
                    <a:pt x="4451019" y="152757"/>
                  </a:lnTo>
                  <a:lnTo>
                    <a:pt x="4417983" y="184975"/>
                  </a:lnTo>
                  <a:lnTo>
                    <a:pt x="4391901" y="188213"/>
                  </a:lnTo>
                  <a:lnTo>
                    <a:pt x="4379090" y="187543"/>
                  </a:lnTo>
                  <a:lnTo>
                    <a:pt x="4342014" y="171364"/>
                  </a:lnTo>
                  <a:lnTo>
                    <a:pt x="4328655" y="147700"/>
                  </a:lnTo>
                  <a:lnTo>
                    <a:pt x="4363707" y="142239"/>
                  </a:lnTo>
                  <a:lnTo>
                    <a:pt x="4365231" y="149097"/>
                  </a:lnTo>
                  <a:lnTo>
                    <a:pt x="4368152" y="154304"/>
                  </a:lnTo>
                  <a:lnTo>
                    <a:pt x="4372724" y="157733"/>
                  </a:lnTo>
                  <a:lnTo>
                    <a:pt x="4377296" y="161289"/>
                  </a:lnTo>
                  <a:lnTo>
                    <a:pt x="4383646" y="163067"/>
                  </a:lnTo>
                  <a:lnTo>
                    <a:pt x="4391901" y="163067"/>
                  </a:lnTo>
                  <a:lnTo>
                    <a:pt x="4400918" y="163067"/>
                  </a:lnTo>
                  <a:lnTo>
                    <a:pt x="4407776" y="161416"/>
                  </a:lnTo>
                  <a:lnTo>
                    <a:pt x="4412348" y="158114"/>
                  </a:lnTo>
                  <a:lnTo>
                    <a:pt x="4415396" y="155701"/>
                  </a:lnTo>
                  <a:lnTo>
                    <a:pt x="4416920" y="152653"/>
                  </a:lnTo>
                  <a:lnTo>
                    <a:pt x="4416920" y="148716"/>
                  </a:lnTo>
                  <a:lnTo>
                    <a:pt x="4416920" y="146049"/>
                  </a:lnTo>
                  <a:lnTo>
                    <a:pt x="4402696" y="137540"/>
                  </a:lnTo>
                  <a:lnTo>
                    <a:pt x="4383499" y="132988"/>
                  </a:lnTo>
                  <a:lnTo>
                    <a:pt x="4342268" y="114665"/>
                  </a:lnTo>
                  <a:lnTo>
                    <a:pt x="4333481" y="90804"/>
                  </a:lnTo>
                  <a:lnTo>
                    <a:pt x="4334336" y="82585"/>
                  </a:lnTo>
                  <a:lnTo>
                    <a:pt x="4364326" y="53228"/>
                  </a:lnTo>
                  <a:lnTo>
                    <a:pt x="4375770" y="51028"/>
                  </a:lnTo>
                  <a:lnTo>
                    <a:pt x="4389107" y="50291"/>
                  </a:lnTo>
                  <a:close/>
                </a:path>
                <a:path w="5479415" h="235585">
                  <a:moveTo>
                    <a:pt x="3955402" y="50291"/>
                  </a:moveTo>
                  <a:lnTo>
                    <a:pt x="3992621" y="61221"/>
                  </a:lnTo>
                  <a:lnTo>
                    <a:pt x="4014441" y="94424"/>
                  </a:lnTo>
                  <a:lnTo>
                    <a:pt x="4018140" y="129412"/>
                  </a:lnTo>
                  <a:lnTo>
                    <a:pt x="3930637" y="129412"/>
                  </a:lnTo>
                  <a:lnTo>
                    <a:pt x="3931323" y="136719"/>
                  </a:lnTo>
                  <a:lnTo>
                    <a:pt x="3951211" y="162178"/>
                  </a:lnTo>
                  <a:lnTo>
                    <a:pt x="3959212" y="162178"/>
                  </a:lnTo>
                  <a:lnTo>
                    <a:pt x="3964800" y="162178"/>
                  </a:lnTo>
                  <a:lnTo>
                    <a:pt x="3981564" y="143255"/>
                  </a:lnTo>
                  <a:lnTo>
                    <a:pt x="4016362" y="149097"/>
                  </a:lnTo>
                  <a:lnTo>
                    <a:pt x="3987461" y="182641"/>
                  </a:lnTo>
                  <a:lnTo>
                    <a:pt x="3958958" y="188213"/>
                  </a:lnTo>
                  <a:lnTo>
                    <a:pt x="3942837" y="186809"/>
                  </a:lnTo>
                  <a:lnTo>
                    <a:pt x="3907904" y="165734"/>
                  </a:lnTo>
                  <a:lnTo>
                    <a:pt x="3894950" y="120268"/>
                  </a:lnTo>
                  <a:lnTo>
                    <a:pt x="3896021" y="104769"/>
                  </a:lnTo>
                  <a:lnTo>
                    <a:pt x="3912095" y="68960"/>
                  </a:lnTo>
                  <a:lnTo>
                    <a:pt x="3942849" y="51458"/>
                  </a:lnTo>
                  <a:lnTo>
                    <a:pt x="3955402" y="50291"/>
                  </a:lnTo>
                  <a:close/>
                </a:path>
                <a:path w="5479415" h="235585">
                  <a:moveTo>
                    <a:pt x="3867010" y="50291"/>
                  </a:moveTo>
                  <a:lnTo>
                    <a:pt x="3875011" y="50291"/>
                  </a:lnTo>
                  <a:lnTo>
                    <a:pt x="3882631" y="52577"/>
                  </a:lnTo>
                  <a:lnTo>
                    <a:pt x="3889997" y="56895"/>
                  </a:lnTo>
                  <a:lnTo>
                    <a:pt x="3879202" y="87375"/>
                  </a:lnTo>
                  <a:lnTo>
                    <a:pt x="3873360" y="83565"/>
                  </a:lnTo>
                  <a:lnTo>
                    <a:pt x="3867899" y="81660"/>
                  </a:lnTo>
                  <a:lnTo>
                    <a:pt x="3862819" y="81660"/>
                  </a:lnTo>
                  <a:lnTo>
                    <a:pt x="3857993" y="81660"/>
                  </a:lnTo>
                  <a:lnTo>
                    <a:pt x="3853802" y="83057"/>
                  </a:lnTo>
                  <a:lnTo>
                    <a:pt x="3850373" y="85724"/>
                  </a:lnTo>
                  <a:lnTo>
                    <a:pt x="3846944" y="88391"/>
                  </a:lnTo>
                  <a:lnTo>
                    <a:pt x="3844277" y="93217"/>
                  </a:lnTo>
                  <a:lnTo>
                    <a:pt x="3839451" y="144525"/>
                  </a:lnTo>
                  <a:lnTo>
                    <a:pt x="3839451" y="185292"/>
                  </a:lnTo>
                  <a:lnTo>
                    <a:pt x="3804526" y="185292"/>
                  </a:lnTo>
                  <a:lnTo>
                    <a:pt x="3804526" y="53339"/>
                  </a:lnTo>
                  <a:lnTo>
                    <a:pt x="3836911" y="53339"/>
                  </a:lnTo>
                  <a:lnTo>
                    <a:pt x="3836911" y="72135"/>
                  </a:lnTo>
                  <a:lnTo>
                    <a:pt x="3842499" y="63245"/>
                  </a:lnTo>
                  <a:lnTo>
                    <a:pt x="3847452" y="57403"/>
                  </a:lnTo>
                  <a:lnTo>
                    <a:pt x="3851897" y="54609"/>
                  </a:lnTo>
                  <a:lnTo>
                    <a:pt x="3856342" y="51688"/>
                  </a:lnTo>
                  <a:lnTo>
                    <a:pt x="3861422" y="50291"/>
                  </a:lnTo>
                  <a:lnTo>
                    <a:pt x="3867010" y="50291"/>
                  </a:lnTo>
                  <a:close/>
                </a:path>
                <a:path w="5479415" h="235585">
                  <a:moveTo>
                    <a:pt x="3474072" y="50291"/>
                  </a:moveTo>
                  <a:lnTo>
                    <a:pt x="3482835" y="50291"/>
                  </a:lnTo>
                  <a:lnTo>
                    <a:pt x="3490455" y="52196"/>
                  </a:lnTo>
                  <a:lnTo>
                    <a:pt x="3496932" y="55879"/>
                  </a:lnTo>
                  <a:lnTo>
                    <a:pt x="3503282" y="59689"/>
                  </a:lnTo>
                  <a:lnTo>
                    <a:pt x="3508997" y="65277"/>
                  </a:lnTo>
                  <a:lnTo>
                    <a:pt x="3513950" y="72770"/>
                  </a:lnTo>
                  <a:lnTo>
                    <a:pt x="3513950" y="53339"/>
                  </a:lnTo>
                  <a:lnTo>
                    <a:pt x="3546208" y="53339"/>
                  </a:lnTo>
                  <a:lnTo>
                    <a:pt x="3546208" y="235457"/>
                  </a:lnTo>
                  <a:lnTo>
                    <a:pt x="3511283" y="235457"/>
                  </a:lnTo>
                  <a:lnTo>
                    <a:pt x="3511283" y="169163"/>
                  </a:lnTo>
                  <a:lnTo>
                    <a:pt x="3506711" y="175005"/>
                  </a:lnTo>
                  <a:lnTo>
                    <a:pt x="3500996" y="179704"/>
                  </a:lnTo>
                  <a:lnTo>
                    <a:pt x="3494265" y="183133"/>
                  </a:lnTo>
                  <a:lnTo>
                    <a:pt x="3487407" y="186562"/>
                  </a:lnTo>
                  <a:lnTo>
                    <a:pt x="3480168" y="188213"/>
                  </a:lnTo>
                  <a:lnTo>
                    <a:pt x="3472294" y="188213"/>
                  </a:lnTo>
                  <a:lnTo>
                    <a:pt x="3435210" y="171322"/>
                  </a:lnTo>
                  <a:lnTo>
                    <a:pt x="3419136" y="133854"/>
                  </a:lnTo>
                  <a:lnTo>
                    <a:pt x="3418065" y="117855"/>
                  </a:lnTo>
                  <a:lnTo>
                    <a:pt x="3419067" y="102810"/>
                  </a:lnTo>
                  <a:lnTo>
                    <a:pt x="3442693" y="60364"/>
                  </a:lnTo>
                  <a:lnTo>
                    <a:pt x="3462644" y="51411"/>
                  </a:lnTo>
                  <a:lnTo>
                    <a:pt x="3474072" y="50291"/>
                  </a:lnTo>
                  <a:close/>
                </a:path>
                <a:path w="5479415" h="235585">
                  <a:moveTo>
                    <a:pt x="3333610" y="50291"/>
                  </a:moveTo>
                  <a:lnTo>
                    <a:pt x="3370829" y="61221"/>
                  </a:lnTo>
                  <a:lnTo>
                    <a:pt x="3392649" y="94424"/>
                  </a:lnTo>
                  <a:lnTo>
                    <a:pt x="3396348" y="129412"/>
                  </a:lnTo>
                  <a:lnTo>
                    <a:pt x="3308845" y="129412"/>
                  </a:lnTo>
                  <a:lnTo>
                    <a:pt x="3309531" y="136719"/>
                  </a:lnTo>
                  <a:lnTo>
                    <a:pt x="3329419" y="162178"/>
                  </a:lnTo>
                  <a:lnTo>
                    <a:pt x="3337420" y="162178"/>
                  </a:lnTo>
                  <a:lnTo>
                    <a:pt x="3343008" y="162178"/>
                  </a:lnTo>
                  <a:lnTo>
                    <a:pt x="3359772" y="143255"/>
                  </a:lnTo>
                  <a:lnTo>
                    <a:pt x="3394570" y="149097"/>
                  </a:lnTo>
                  <a:lnTo>
                    <a:pt x="3365669" y="182641"/>
                  </a:lnTo>
                  <a:lnTo>
                    <a:pt x="3337166" y="188213"/>
                  </a:lnTo>
                  <a:lnTo>
                    <a:pt x="3321045" y="186809"/>
                  </a:lnTo>
                  <a:lnTo>
                    <a:pt x="3286112" y="165734"/>
                  </a:lnTo>
                  <a:lnTo>
                    <a:pt x="3273158" y="120268"/>
                  </a:lnTo>
                  <a:lnTo>
                    <a:pt x="3274229" y="104769"/>
                  </a:lnTo>
                  <a:lnTo>
                    <a:pt x="3290303" y="68960"/>
                  </a:lnTo>
                  <a:lnTo>
                    <a:pt x="3321057" y="51458"/>
                  </a:lnTo>
                  <a:lnTo>
                    <a:pt x="3333610" y="50291"/>
                  </a:lnTo>
                  <a:close/>
                </a:path>
                <a:path w="5479415" h="235585">
                  <a:moveTo>
                    <a:pt x="3245218" y="50291"/>
                  </a:moveTo>
                  <a:lnTo>
                    <a:pt x="3253219" y="50291"/>
                  </a:lnTo>
                  <a:lnTo>
                    <a:pt x="3260839" y="52577"/>
                  </a:lnTo>
                  <a:lnTo>
                    <a:pt x="3268205" y="56895"/>
                  </a:lnTo>
                  <a:lnTo>
                    <a:pt x="3257410" y="87375"/>
                  </a:lnTo>
                  <a:lnTo>
                    <a:pt x="3251568" y="83565"/>
                  </a:lnTo>
                  <a:lnTo>
                    <a:pt x="3246107" y="81660"/>
                  </a:lnTo>
                  <a:lnTo>
                    <a:pt x="3241027" y="81660"/>
                  </a:lnTo>
                  <a:lnTo>
                    <a:pt x="3236201" y="81660"/>
                  </a:lnTo>
                  <a:lnTo>
                    <a:pt x="3232010" y="83057"/>
                  </a:lnTo>
                  <a:lnTo>
                    <a:pt x="3217847" y="129119"/>
                  </a:lnTo>
                  <a:lnTo>
                    <a:pt x="3217659" y="144525"/>
                  </a:lnTo>
                  <a:lnTo>
                    <a:pt x="3217659" y="185292"/>
                  </a:lnTo>
                  <a:lnTo>
                    <a:pt x="3182734" y="185292"/>
                  </a:lnTo>
                  <a:lnTo>
                    <a:pt x="3182734" y="53339"/>
                  </a:lnTo>
                  <a:lnTo>
                    <a:pt x="3215119" y="53339"/>
                  </a:lnTo>
                  <a:lnTo>
                    <a:pt x="3215119" y="72135"/>
                  </a:lnTo>
                  <a:lnTo>
                    <a:pt x="3220707" y="63245"/>
                  </a:lnTo>
                  <a:lnTo>
                    <a:pt x="3225660" y="57403"/>
                  </a:lnTo>
                  <a:lnTo>
                    <a:pt x="3230105" y="54609"/>
                  </a:lnTo>
                  <a:lnTo>
                    <a:pt x="3234550" y="51688"/>
                  </a:lnTo>
                  <a:lnTo>
                    <a:pt x="3239630" y="50291"/>
                  </a:lnTo>
                  <a:lnTo>
                    <a:pt x="3245218" y="50291"/>
                  </a:lnTo>
                  <a:close/>
                </a:path>
                <a:path w="5479415" h="235585">
                  <a:moveTo>
                    <a:pt x="2868790" y="50291"/>
                  </a:moveTo>
                  <a:lnTo>
                    <a:pt x="2906009" y="61221"/>
                  </a:lnTo>
                  <a:lnTo>
                    <a:pt x="2927829" y="94424"/>
                  </a:lnTo>
                  <a:lnTo>
                    <a:pt x="2931528" y="129412"/>
                  </a:lnTo>
                  <a:lnTo>
                    <a:pt x="2844025" y="129412"/>
                  </a:lnTo>
                  <a:lnTo>
                    <a:pt x="2844711" y="136719"/>
                  </a:lnTo>
                  <a:lnTo>
                    <a:pt x="2864599" y="162178"/>
                  </a:lnTo>
                  <a:lnTo>
                    <a:pt x="2872600" y="162178"/>
                  </a:lnTo>
                  <a:lnTo>
                    <a:pt x="2878188" y="162178"/>
                  </a:lnTo>
                  <a:lnTo>
                    <a:pt x="2894952" y="143255"/>
                  </a:lnTo>
                  <a:lnTo>
                    <a:pt x="2929750" y="149097"/>
                  </a:lnTo>
                  <a:lnTo>
                    <a:pt x="2900849" y="182641"/>
                  </a:lnTo>
                  <a:lnTo>
                    <a:pt x="2872346" y="188213"/>
                  </a:lnTo>
                  <a:lnTo>
                    <a:pt x="2856225" y="186809"/>
                  </a:lnTo>
                  <a:lnTo>
                    <a:pt x="2821292" y="165734"/>
                  </a:lnTo>
                  <a:lnTo>
                    <a:pt x="2808338" y="120268"/>
                  </a:lnTo>
                  <a:lnTo>
                    <a:pt x="2809409" y="104769"/>
                  </a:lnTo>
                  <a:lnTo>
                    <a:pt x="2825483" y="68960"/>
                  </a:lnTo>
                  <a:lnTo>
                    <a:pt x="2856237" y="51458"/>
                  </a:lnTo>
                  <a:lnTo>
                    <a:pt x="2868790" y="50291"/>
                  </a:lnTo>
                  <a:close/>
                </a:path>
                <a:path w="5479415" h="235585">
                  <a:moveTo>
                    <a:pt x="2727058" y="50291"/>
                  </a:moveTo>
                  <a:lnTo>
                    <a:pt x="2764277" y="61221"/>
                  </a:lnTo>
                  <a:lnTo>
                    <a:pt x="2786097" y="94424"/>
                  </a:lnTo>
                  <a:lnTo>
                    <a:pt x="2789796" y="129412"/>
                  </a:lnTo>
                  <a:lnTo>
                    <a:pt x="2702293" y="129412"/>
                  </a:lnTo>
                  <a:lnTo>
                    <a:pt x="2702979" y="136719"/>
                  </a:lnTo>
                  <a:lnTo>
                    <a:pt x="2722867" y="162178"/>
                  </a:lnTo>
                  <a:lnTo>
                    <a:pt x="2730868" y="162178"/>
                  </a:lnTo>
                  <a:lnTo>
                    <a:pt x="2736456" y="162178"/>
                  </a:lnTo>
                  <a:lnTo>
                    <a:pt x="2753220" y="143255"/>
                  </a:lnTo>
                  <a:lnTo>
                    <a:pt x="2788018" y="149097"/>
                  </a:lnTo>
                  <a:lnTo>
                    <a:pt x="2759117" y="182641"/>
                  </a:lnTo>
                  <a:lnTo>
                    <a:pt x="2730614" y="188213"/>
                  </a:lnTo>
                  <a:lnTo>
                    <a:pt x="2714493" y="186809"/>
                  </a:lnTo>
                  <a:lnTo>
                    <a:pt x="2679560" y="165734"/>
                  </a:lnTo>
                  <a:lnTo>
                    <a:pt x="2666606" y="120268"/>
                  </a:lnTo>
                  <a:lnTo>
                    <a:pt x="2667677" y="104769"/>
                  </a:lnTo>
                  <a:lnTo>
                    <a:pt x="2683751" y="68960"/>
                  </a:lnTo>
                  <a:lnTo>
                    <a:pt x="2714505" y="51458"/>
                  </a:lnTo>
                  <a:lnTo>
                    <a:pt x="2727058" y="50291"/>
                  </a:lnTo>
                  <a:close/>
                </a:path>
                <a:path w="5479415" h="235585">
                  <a:moveTo>
                    <a:pt x="2593962" y="50291"/>
                  </a:moveTo>
                  <a:lnTo>
                    <a:pt x="2633078" y="68325"/>
                  </a:lnTo>
                  <a:lnTo>
                    <a:pt x="2648080" y="103401"/>
                  </a:lnTo>
                  <a:lnTo>
                    <a:pt x="2649080" y="118617"/>
                  </a:lnTo>
                  <a:lnTo>
                    <a:pt x="2648060" y="134189"/>
                  </a:lnTo>
                  <a:lnTo>
                    <a:pt x="2632951" y="169925"/>
                  </a:lnTo>
                  <a:lnTo>
                    <a:pt x="2593708" y="188213"/>
                  </a:lnTo>
                  <a:lnTo>
                    <a:pt x="2586469" y="188213"/>
                  </a:lnTo>
                  <a:lnTo>
                    <a:pt x="2555227" y="169036"/>
                  </a:lnTo>
                  <a:lnTo>
                    <a:pt x="2555227" y="235457"/>
                  </a:lnTo>
                  <a:lnTo>
                    <a:pt x="2520302" y="235457"/>
                  </a:lnTo>
                  <a:lnTo>
                    <a:pt x="2520302" y="53339"/>
                  </a:lnTo>
                  <a:lnTo>
                    <a:pt x="2552814" y="53339"/>
                  </a:lnTo>
                  <a:lnTo>
                    <a:pt x="2552814" y="72643"/>
                  </a:lnTo>
                  <a:lnTo>
                    <a:pt x="2557132" y="66039"/>
                  </a:lnTo>
                  <a:lnTo>
                    <a:pt x="2562847" y="60705"/>
                  </a:lnTo>
                  <a:lnTo>
                    <a:pt x="2569959" y="56514"/>
                  </a:lnTo>
                  <a:lnTo>
                    <a:pt x="2577198" y="52450"/>
                  </a:lnTo>
                  <a:lnTo>
                    <a:pt x="2585199" y="50291"/>
                  </a:lnTo>
                  <a:lnTo>
                    <a:pt x="2593962" y="50291"/>
                  </a:lnTo>
                  <a:close/>
                </a:path>
                <a:path w="5479415" h="235585">
                  <a:moveTo>
                    <a:pt x="2427719" y="50291"/>
                  </a:moveTo>
                  <a:lnTo>
                    <a:pt x="2467978" y="59181"/>
                  </a:lnTo>
                  <a:lnTo>
                    <a:pt x="2486012" y="85216"/>
                  </a:lnTo>
                  <a:lnTo>
                    <a:pt x="2453119" y="91312"/>
                  </a:lnTo>
                  <a:lnTo>
                    <a:pt x="2451722" y="86232"/>
                  </a:lnTo>
                  <a:lnTo>
                    <a:pt x="2449055" y="82295"/>
                  </a:lnTo>
                  <a:lnTo>
                    <a:pt x="2445118" y="79501"/>
                  </a:lnTo>
                  <a:lnTo>
                    <a:pt x="2441181" y="76834"/>
                  </a:lnTo>
                  <a:lnTo>
                    <a:pt x="2435593" y="75437"/>
                  </a:lnTo>
                  <a:lnTo>
                    <a:pt x="2428227" y="75437"/>
                  </a:lnTo>
                  <a:lnTo>
                    <a:pt x="2419083" y="75437"/>
                  </a:lnTo>
                  <a:lnTo>
                    <a:pt x="2412479" y="76707"/>
                  </a:lnTo>
                  <a:lnTo>
                    <a:pt x="2408542" y="79247"/>
                  </a:lnTo>
                  <a:lnTo>
                    <a:pt x="2405875" y="81152"/>
                  </a:lnTo>
                  <a:lnTo>
                    <a:pt x="2404605" y="83438"/>
                  </a:lnTo>
                  <a:lnTo>
                    <a:pt x="2404605" y="86359"/>
                  </a:lnTo>
                  <a:lnTo>
                    <a:pt x="2404605" y="88899"/>
                  </a:lnTo>
                  <a:lnTo>
                    <a:pt x="2440673" y="102488"/>
                  </a:lnTo>
                  <a:lnTo>
                    <a:pt x="2453534" y="105876"/>
                  </a:lnTo>
                  <a:lnTo>
                    <a:pt x="2487837" y="129254"/>
                  </a:lnTo>
                  <a:lnTo>
                    <a:pt x="2490584" y="144017"/>
                  </a:lnTo>
                  <a:lnTo>
                    <a:pt x="2489631" y="152757"/>
                  </a:lnTo>
                  <a:lnTo>
                    <a:pt x="2456595" y="184975"/>
                  </a:lnTo>
                  <a:lnTo>
                    <a:pt x="2430513" y="188213"/>
                  </a:lnTo>
                  <a:lnTo>
                    <a:pt x="2417702" y="187543"/>
                  </a:lnTo>
                  <a:lnTo>
                    <a:pt x="2380626" y="171364"/>
                  </a:lnTo>
                  <a:lnTo>
                    <a:pt x="2367267" y="147700"/>
                  </a:lnTo>
                  <a:lnTo>
                    <a:pt x="2402319" y="142239"/>
                  </a:lnTo>
                  <a:lnTo>
                    <a:pt x="2403843" y="149097"/>
                  </a:lnTo>
                  <a:lnTo>
                    <a:pt x="2406764" y="154304"/>
                  </a:lnTo>
                  <a:lnTo>
                    <a:pt x="2411336" y="157733"/>
                  </a:lnTo>
                  <a:lnTo>
                    <a:pt x="2415908" y="161289"/>
                  </a:lnTo>
                  <a:lnTo>
                    <a:pt x="2422258" y="163067"/>
                  </a:lnTo>
                  <a:lnTo>
                    <a:pt x="2430513" y="163067"/>
                  </a:lnTo>
                  <a:lnTo>
                    <a:pt x="2439530" y="163067"/>
                  </a:lnTo>
                  <a:lnTo>
                    <a:pt x="2446388" y="161416"/>
                  </a:lnTo>
                  <a:lnTo>
                    <a:pt x="2450960" y="158114"/>
                  </a:lnTo>
                  <a:lnTo>
                    <a:pt x="2454008" y="155701"/>
                  </a:lnTo>
                  <a:lnTo>
                    <a:pt x="2455532" y="152653"/>
                  </a:lnTo>
                  <a:lnTo>
                    <a:pt x="2455532" y="148716"/>
                  </a:lnTo>
                  <a:lnTo>
                    <a:pt x="2455532" y="146049"/>
                  </a:lnTo>
                  <a:lnTo>
                    <a:pt x="2441308" y="137540"/>
                  </a:lnTo>
                  <a:lnTo>
                    <a:pt x="2422111" y="132988"/>
                  </a:lnTo>
                  <a:lnTo>
                    <a:pt x="2380880" y="114665"/>
                  </a:lnTo>
                  <a:lnTo>
                    <a:pt x="2372093" y="90804"/>
                  </a:lnTo>
                  <a:lnTo>
                    <a:pt x="2372948" y="82585"/>
                  </a:lnTo>
                  <a:lnTo>
                    <a:pt x="2402938" y="53228"/>
                  </a:lnTo>
                  <a:lnTo>
                    <a:pt x="2414382" y="51028"/>
                  </a:lnTo>
                  <a:lnTo>
                    <a:pt x="2427719" y="50291"/>
                  </a:lnTo>
                  <a:close/>
                </a:path>
                <a:path w="5479415" h="235585">
                  <a:moveTo>
                    <a:pt x="2078850" y="50291"/>
                  </a:moveTo>
                  <a:lnTo>
                    <a:pt x="2086470" y="50291"/>
                  </a:lnTo>
                  <a:lnTo>
                    <a:pt x="2093582" y="51688"/>
                  </a:lnTo>
                  <a:lnTo>
                    <a:pt x="2099932" y="54482"/>
                  </a:lnTo>
                  <a:lnTo>
                    <a:pt x="2106282" y="57276"/>
                  </a:lnTo>
                  <a:lnTo>
                    <a:pt x="2111108" y="60832"/>
                  </a:lnTo>
                  <a:lnTo>
                    <a:pt x="2114410" y="65150"/>
                  </a:lnTo>
                  <a:lnTo>
                    <a:pt x="2117712" y="69468"/>
                  </a:lnTo>
                  <a:lnTo>
                    <a:pt x="2119998" y="74294"/>
                  </a:lnTo>
                  <a:lnTo>
                    <a:pt x="2121268" y="79755"/>
                  </a:lnTo>
                  <a:lnTo>
                    <a:pt x="2122538" y="85216"/>
                  </a:lnTo>
                  <a:lnTo>
                    <a:pt x="2123173" y="93090"/>
                  </a:lnTo>
                  <a:lnTo>
                    <a:pt x="2123173" y="103250"/>
                  </a:lnTo>
                  <a:lnTo>
                    <a:pt x="2123173" y="185292"/>
                  </a:lnTo>
                  <a:lnTo>
                    <a:pt x="2088248" y="185292"/>
                  </a:lnTo>
                  <a:lnTo>
                    <a:pt x="2088248" y="117982"/>
                  </a:lnTo>
                  <a:lnTo>
                    <a:pt x="2088107" y="108192"/>
                  </a:lnTo>
                  <a:lnTo>
                    <a:pt x="2078723" y="80517"/>
                  </a:lnTo>
                  <a:lnTo>
                    <a:pt x="2075421" y="78231"/>
                  </a:lnTo>
                  <a:lnTo>
                    <a:pt x="2071357" y="77088"/>
                  </a:lnTo>
                  <a:lnTo>
                    <a:pt x="2066658" y="77088"/>
                  </a:lnTo>
                  <a:lnTo>
                    <a:pt x="2060562" y="77088"/>
                  </a:lnTo>
                  <a:lnTo>
                    <a:pt x="2055228" y="78739"/>
                  </a:lnTo>
                  <a:lnTo>
                    <a:pt x="2050402" y="82041"/>
                  </a:lnTo>
                  <a:lnTo>
                    <a:pt x="2045576" y="85343"/>
                  </a:lnTo>
                  <a:lnTo>
                    <a:pt x="2037829" y="125475"/>
                  </a:lnTo>
                  <a:lnTo>
                    <a:pt x="2037829" y="185292"/>
                  </a:lnTo>
                  <a:lnTo>
                    <a:pt x="2002904" y="185292"/>
                  </a:lnTo>
                  <a:lnTo>
                    <a:pt x="2002904" y="53339"/>
                  </a:lnTo>
                  <a:lnTo>
                    <a:pt x="2035289" y="53339"/>
                  </a:lnTo>
                  <a:lnTo>
                    <a:pt x="2035289" y="72643"/>
                  </a:lnTo>
                  <a:lnTo>
                    <a:pt x="2044506" y="62882"/>
                  </a:lnTo>
                  <a:lnTo>
                    <a:pt x="2054831" y="55895"/>
                  </a:lnTo>
                  <a:lnTo>
                    <a:pt x="2066275" y="51694"/>
                  </a:lnTo>
                  <a:lnTo>
                    <a:pt x="2078850" y="50291"/>
                  </a:lnTo>
                  <a:close/>
                </a:path>
                <a:path w="5479415" h="235585">
                  <a:moveTo>
                    <a:pt x="1508493" y="50291"/>
                  </a:moveTo>
                  <a:lnTo>
                    <a:pt x="1516875" y="50291"/>
                  </a:lnTo>
                  <a:lnTo>
                    <a:pt x="1524241" y="52069"/>
                  </a:lnTo>
                  <a:lnTo>
                    <a:pt x="1530464" y="55498"/>
                  </a:lnTo>
                  <a:lnTo>
                    <a:pt x="1536687" y="59054"/>
                  </a:lnTo>
                  <a:lnTo>
                    <a:pt x="1541767" y="64261"/>
                  </a:lnTo>
                  <a:lnTo>
                    <a:pt x="1545704" y="71373"/>
                  </a:lnTo>
                  <a:lnTo>
                    <a:pt x="1551546" y="64261"/>
                  </a:lnTo>
                  <a:lnTo>
                    <a:pt x="1557769" y="59054"/>
                  </a:lnTo>
                  <a:lnTo>
                    <a:pt x="1564500" y="55498"/>
                  </a:lnTo>
                  <a:lnTo>
                    <a:pt x="1571231" y="52069"/>
                  </a:lnTo>
                  <a:lnTo>
                    <a:pt x="1578343" y="50291"/>
                  </a:lnTo>
                  <a:lnTo>
                    <a:pt x="1585963" y="50291"/>
                  </a:lnTo>
                  <a:lnTo>
                    <a:pt x="1595742" y="50291"/>
                  </a:lnTo>
                  <a:lnTo>
                    <a:pt x="1603870" y="52323"/>
                  </a:lnTo>
                  <a:lnTo>
                    <a:pt x="1610601" y="56260"/>
                  </a:lnTo>
                  <a:lnTo>
                    <a:pt x="1617332" y="60197"/>
                  </a:lnTo>
                  <a:lnTo>
                    <a:pt x="1629270" y="100964"/>
                  </a:lnTo>
                  <a:lnTo>
                    <a:pt x="1629270" y="185292"/>
                  </a:lnTo>
                  <a:lnTo>
                    <a:pt x="1594345" y="185292"/>
                  </a:lnTo>
                  <a:lnTo>
                    <a:pt x="1594345" y="109854"/>
                  </a:lnTo>
                  <a:lnTo>
                    <a:pt x="1594109" y="100903"/>
                  </a:lnTo>
                  <a:lnTo>
                    <a:pt x="1582534" y="77088"/>
                  </a:lnTo>
                  <a:lnTo>
                    <a:pt x="1575803" y="77088"/>
                  </a:lnTo>
                  <a:lnTo>
                    <a:pt x="1570850" y="77088"/>
                  </a:lnTo>
                  <a:lnTo>
                    <a:pt x="1566278" y="78485"/>
                  </a:lnTo>
                  <a:lnTo>
                    <a:pt x="1561960" y="81533"/>
                  </a:lnTo>
                  <a:lnTo>
                    <a:pt x="1557642" y="84454"/>
                  </a:lnTo>
                  <a:lnTo>
                    <a:pt x="1549768" y="121919"/>
                  </a:lnTo>
                  <a:lnTo>
                    <a:pt x="1549768" y="185292"/>
                  </a:lnTo>
                  <a:lnTo>
                    <a:pt x="1514970" y="185292"/>
                  </a:lnTo>
                  <a:lnTo>
                    <a:pt x="1514970" y="113029"/>
                  </a:lnTo>
                  <a:lnTo>
                    <a:pt x="1514970" y="100075"/>
                  </a:lnTo>
                  <a:lnTo>
                    <a:pt x="1514335" y="91820"/>
                  </a:lnTo>
                  <a:lnTo>
                    <a:pt x="1513065" y="88137"/>
                  </a:lnTo>
                  <a:lnTo>
                    <a:pt x="1511795" y="84327"/>
                  </a:lnTo>
                  <a:lnTo>
                    <a:pt x="1509890" y="81660"/>
                  </a:lnTo>
                  <a:lnTo>
                    <a:pt x="1507223" y="79755"/>
                  </a:lnTo>
                  <a:lnTo>
                    <a:pt x="1504683" y="77977"/>
                  </a:lnTo>
                  <a:lnTo>
                    <a:pt x="1501127" y="77088"/>
                  </a:lnTo>
                  <a:lnTo>
                    <a:pt x="1496682" y="77088"/>
                  </a:lnTo>
                  <a:lnTo>
                    <a:pt x="1491221" y="77088"/>
                  </a:lnTo>
                  <a:lnTo>
                    <a:pt x="1470198" y="112321"/>
                  </a:lnTo>
                  <a:lnTo>
                    <a:pt x="1470012" y="121157"/>
                  </a:lnTo>
                  <a:lnTo>
                    <a:pt x="1470012" y="185292"/>
                  </a:lnTo>
                  <a:lnTo>
                    <a:pt x="1435087" y="185292"/>
                  </a:lnTo>
                  <a:lnTo>
                    <a:pt x="1435087" y="53339"/>
                  </a:lnTo>
                  <a:lnTo>
                    <a:pt x="1467345" y="53339"/>
                  </a:lnTo>
                  <a:lnTo>
                    <a:pt x="1467345" y="71373"/>
                  </a:lnTo>
                  <a:lnTo>
                    <a:pt x="1476346" y="62132"/>
                  </a:lnTo>
                  <a:lnTo>
                    <a:pt x="1486204" y="55546"/>
                  </a:lnTo>
                  <a:lnTo>
                    <a:pt x="1496920" y="51603"/>
                  </a:lnTo>
                  <a:lnTo>
                    <a:pt x="1508493" y="50291"/>
                  </a:lnTo>
                  <a:close/>
                </a:path>
                <a:path w="5479415" h="235585">
                  <a:moveTo>
                    <a:pt x="1127493" y="50291"/>
                  </a:moveTo>
                  <a:lnTo>
                    <a:pt x="1135875" y="50291"/>
                  </a:lnTo>
                  <a:lnTo>
                    <a:pt x="1143241" y="52069"/>
                  </a:lnTo>
                  <a:lnTo>
                    <a:pt x="1149464" y="55498"/>
                  </a:lnTo>
                  <a:lnTo>
                    <a:pt x="1155687" y="59054"/>
                  </a:lnTo>
                  <a:lnTo>
                    <a:pt x="1160767" y="64261"/>
                  </a:lnTo>
                  <a:lnTo>
                    <a:pt x="1164704" y="71373"/>
                  </a:lnTo>
                  <a:lnTo>
                    <a:pt x="1170546" y="64261"/>
                  </a:lnTo>
                  <a:lnTo>
                    <a:pt x="1176769" y="59054"/>
                  </a:lnTo>
                  <a:lnTo>
                    <a:pt x="1183500" y="55498"/>
                  </a:lnTo>
                  <a:lnTo>
                    <a:pt x="1190231" y="52069"/>
                  </a:lnTo>
                  <a:lnTo>
                    <a:pt x="1197343" y="50291"/>
                  </a:lnTo>
                  <a:lnTo>
                    <a:pt x="1204963" y="50291"/>
                  </a:lnTo>
                  <a:lnTo>
                    <a:pt x="1214742" y="50291"/>
                  </a:lnTo>
                  <a:lnTo>
                    <a:pt x="1222870" y="52323"/>
                  </a:lnTo>
                  <a:lnTo>
                    <a:pt x="1229601" y="56260"/>
                  </a:lnTo>
                  <a:lnTo>
                    <a:pt x="1236332" y="60197"/>
                  </a:lnTo>
                  <a:lnTo>
                    <a:pt x="1248270" y="100964"/>
                  </a:lnTo>
                  <a:lnTo>
                    <a:pt x="1248270" y="185292"/>
                  </a:lnTo>
                  <a:lnTo>
                    <a:pt x="1213345" y="185292"/>
                  </a:lnTo>
                  <a:lnTo>
                    <a:pt x="1213345" y="109854"/>
                  </a:lnTo>
                  <a:lnTo>
                    <a:pt x="1213109" y="100903"/>
                  </a:lnTo>
                  <a:lnTo>
                    <a:pt x="1201534" y="77088"/>
                  </a:lnTo>
                  <a:lnTo>
                    <a:pt x="1194803" y="77088"/>
                  </a:lnTo>
                  <a:lnTo>
                    <a:pt x="1189850" y="77088"/>
                  </a:lnTo>
                  <a:lnTo>
                    <a:pt x="1185278" y="78485"/>
                  </a:lnTo>
                  <a:lnTo>
                    <a:pt x="1180960" y="81533"/>
                  </a:lnTo>
                  <a:lnTo>
                    <a:pt x="1176642" y="84454"/>
                  </a:lnTo>
                  <a:lnTo>
                    <a:pt x="1168768" y="121919"/>
                  </a:lnTo>
                  <a:lnTo>
                    <a:pt x="1168768" y="185292"/>
                  </a:lnTo>
                  <a:lnTo>
                    <a:pt x="1133970" y="185292"/>
                  </a:lnTo>
                  <a:lnTo>
                    <a:pt x="1133970" y="113029"/>
                  </a:lnTo>
                  <a:lnTo>
                    <a:pt x="1133970" y="100075"/>
                  </a:lnTo>
                  <a:lnTo>
                    <a:pt x="1133335" y="91820"/>
                  </a:lnTo>
                  <a:lnTo>
                    <a:pt x="1132065" y="88137"/>
                  </a:lnTo>
                  <a:lnTo>
                    <a:pt x="1130795" y="84327"/>
                  </a:lnTo>
                  <a:lnTo>
                    <a:pt x="1128890" y="81660"/>
                  </a:lnTo>
                  <a:lnTo>
                    <a:pt x="1126223" y="79755"/>
                  </a:lnTo>
                  <a:lnTo>
                    <a:pt x="1123683" y="77977"/>
                  </a:lnTo>
                  <a:lnTo>
                    <a:pt x="1120127" y="77088"/>
                  </a:lnTo>
                  <a:lnTo>
                    <a:pt x="1115682" y="77088"/>
                  </a:lnTo>
                  <a:lnTo>
                    <a:pt x="1110221" y="77088"/>
                  </a:lnTo>
                  <a:lnTo>
                    <a:pt x="1089198" y="112321"/>
                  </a:lnTo>
                  <a:lnTo>
                    <a:pt x="1089012" y="121157"/>
                  </a:lnTo>
                  <a:lnTo>
                    <a:pt x="1089012" y="185292"/>
                  </a:lnTo>
                  <a:lnTo>
                    <a:pt x="1054087" y="185292"/>
                  </a:lnTo>
                  <a:lnTo>
                    <a:pt x="1054087" y="53339"/>
                  </a:lnTo>
                  <a:lnTo>
                    <a:pt x="1086345" y="53339"/>
                  </a:lnTo>
                  <a:lnTo>
                    <a:pt x="1086345" y="71373"/>
                  </a:lnTo>
                  <a:lnTo>
                    <a:pt x="1095346" y="62132"/>
                  </a:lnTo>
                  <a:lnTo>
                    <a:pt x="1105204" y="55546"/>
                  </a:lnTo>
                  <a:lnTo>
                    <a:pt x="1115920" y="51603"/>
                  </a:lnTo>
                  <a:lnTo>
                    <a:pt x="1127493" y="50291"/>
                  </a:lnTo>
                  <a:close/>
                </a:path>
                <a:path w="5479415" h="235585">
                  <a:moveTo>
                    <a:pt x="906894" y="50291"/>
                  </a:moveTo>
                  <a:lnTo>
                    <a:pt x="914514" y="50291"/>
                  </a:lnTo>
                  <a:lnTo>
                    <a:pt x="921626" y="51688"/>
                  </a:lnTo>
                  <a:lnTo>
                    <a:pt x="927976" y="54482"/>
                  </a:lnTo>
                  <a:lnTo>
                    <a:pt x="934326" y="57276"/>
                  </a:lnTo>
                  <a:lnTo>
                    <a:pt x="939152" y="60832"/>
                  </a:lnTo>
                  <a:lnTo>
                    <a:pt x="942454" y="65150"/>
                  </a:lnTo>
                  <a:lnTo>
                    <a:pt x="945756" y="69468"/>
                  </a:lnTo>
                  <a:lnTo>
                    <a:pt x="948042" y="74294"/>
                  </a:lnTo>
                  <a:lnTo>
                    <a:pt x="949312" y="79755"/>
                  </a:lnTo>
                  <a:lnTo>
                    <a:pt x="950582" y="85216"/>
                  </a:lnTo>
                  <a:lnTo>
                    <a:pt x="951217" y="93090"/>
                  </a:lnTo>
                  <a:lnTo>
                    <a:pt x="951217" y="103250"/>
                  </a:lnTo>
                  <a:lnTo>
                    <a:pt x="951217" y="185292"/>
                  </a:lnTo>
                  <a:lnTo>
                    <a:pt x="916292" y="185292"/>
                  </a:lnTo>
                  <a:lnTo>
                    <a:pt x="916292" y="117982"/>
                  </a:lnTo>
                  <a:lnTo>
                    <a:pt x="916151" y="108192"/>
                  </a:lnTo>
                  <a:lnTo>
                    <a:pt x="906767" y="80517"/>
                  </a:lnTo>
                  <a:lnTo>
                    <a:pt x="903465" y="78231"/>
                  </a:lnTo>
                  <a:lnTo>
                    <a:pt x="899401" y="77088"/>
                  </a:lnTo>
                  <a:lnTo>
                    <a:pt x="894702" y="77088"/>
                  </a:lnTo>
                  <a:lnTo>
                    <a:pt x="888606" y="77088"/>
                  </a:lnTo>
                  <a:lnTo>
                    <a:pt x="883272" y="78739"/>
                  </a:lnTo>
                  <a:lnTo>
                    <a:pt x="878446" y="82041"/>
                  </a:lnTo>
                  <a:lnTo>
                    <a:pt x="873620" y="85343"/>
                  </a:lnTo>
                  <a:lnTo>
                    <a:pt x="865873" y="125475"/>
                  </a:lnTo>
                  <a:lnTo>
                    <a:pt x="865873" y="185292"/>
                  </a:lnTo>
                  <a:lnTo>
                    <a:pt x="830948" y="185292"/>
                  </a:lnTo>
                  <a:lnTo>
                    <a:pt x="830948" y="53339"/>
                  </a:lnTo>
                  <a:lnTo>
                    <a:pt x="863333" y="53339"/>
                  </a:lnTo>
                  <a:lnTo>
                    <a:pt x="863333" y="72643"/>
                  </a:lnTo>
                  <a:lnTo>
                    <a:pt x="872550" y="62882"/>
                  </a:lnTo>
                  <a:lnTo>
                    <a:pt x="882875" y="55895"/>
                  </a:lnTo>
                  <a:lnTo>
                    <a:pt x="894319" y="51694"/>
                  </a:lnTo>
                  <a:lnTo>
                    <a:pt x="906894" y="50291"/>
                  </a:lnTo>
                  <a:close/>
                </a:path>
                <a:path w="5479415" h="235585">
                  <a:moveTo>
                    <a:pt x="606285" y="50291"/>
                  </a:moveTo>
                  <a:lnTo>
                    <a:pt x="614667" y="50291"/>
                  </a:lnTo>
                  <a:lnTo>
                    <a:pt x="622033" y="52069"/>
                  </a:lnTo>
                  <a:lnTo>
                    <a:pt x="628256" y="55498"/>
                  </a:lnTo>
                  <a:lnTo>
                    <a:pt x="634479" y="59054"/>
                  </a:lnTo>
                  <a:lnTo>
                    <a:pt x="639559" y="64261"/>
                  </a:lnTo>
                  <a:lnTo>
                    <a:pt x="643496" y="71373"/>
                  </a:lnTo>
                  <a:lnTo>
                    <a:pt x="649338" y="64261"/>
                  </a:lnTo>
                  <a:lnTo>
                    <a:pt x="655561" y="59054"/>
                  </a:lnTo>
                  <a:lnTo>
                    <a:pt x="662292" y="55498"/>
                  </a:lnTo>
                  <a:lnTo>
                    <a:pt x="669023" y="52069"/>
                  </a:lnTo>
                  <a:lnTo>
                    <a:pt x="676135" y="50291"/>
                  </a:lnTo>
                  <a:lnTo>
                    <a:pt x="683755" y="50291"/>
                  </a:lnTo>
                  <a:lnTo>
                    <a:pt x="693534" y="50291"/>
                  </a:lnTo>
                  <a:lnTo>
                    <a:pt x="701662" y="52323"/>
                  </a:lnTo>
                  <a:lnTo>
                    <a:pt x="708393" y="56260"/>
                  </a:lnTo>
                  <a:lnTo>
                    <a:pt x="715124" y="60197"/>
                  </a:lnTo>
                  <a:lnTo>
                    <a:pt x="727062" y="100964"/>
                  </a:lnTo>
                  <a:lnTo>
                    <a:pt x="727062" y="185292"/>
                  </a:lnTo>
                  <a:lnTo>
                    <a:pt x="692137" y="185292"/>
                  </a:lnTo>
                  <a:lnTo>
                    <a:pt x="692137" y="109854"/>
                  </a:lnTo>
                  <a:lnTo>
                    <a:pt x="691901" y="100903"/>
                  </a:lnTo>
                  <a:lnTo>
                    <a:pt x="680326" y="77088"/>
                  </a:lnTo>
                  <a:lnTo>
                    <a:pt x="673595" y="77088"/>
                  </a:lnTo>
                  <a:lnTo>
                    <a:pt x="668642" y="77088"/>
                  </a:lnTo>
                  <a:lnTo>
                    <a:pt x="664070" y="78485"/>
                  </a:lnTo>
                  <a:lnTo>
                    <a:pt x="659752" y="81533"/>
                  </a:lnTo>
                  <a:lnTo>
                    <a:pt x="655434" y="84454"/>
                  </a:lnTo>
                  <a:lnTo>
                    <a:pt x="647560" y="121919"/>
                  </a:lnTo>
                  <a:lnTo>
                    <a:pt x="647560" y="185292"/>
                  </a:lnTo>
                  <a:lnTo>
                    <a:pt x="612762" y="185292"/>
                  </a:lnTo>
                  <a:lnTo>
                    <a:pt x="612762" y="113029"/>
                  </a:lnTo>
                  <a:lnTo>
                    <a:pt x="612762" y="100075"/>
                  </a:lnTo>
                  <a:lnTo>
                    <a:pt x="612127" y="91820"/>
                  </a:lnTo>
                  <a:lnTo>
                    <a:pt x="610857" y="88137"/>
                  </a:lnTo>
                  <a:lnTo>
                    <a:pt x="609587" y="84327"/>
                  </a:lnTo>
                  <a:lnTo>
                    <a:pt x="607682" y="81660"/>
                  </a:lnTo>
                  <a:lnTo>
                    <a:pt x="605015" y="79755"/>
                  </a:lnTo>
                  <a:lnTo>
                    <a:pt x="602475" y="77977"/>
                  </a:lnTo>
                  <a:lnTo>
                    <a:pt x="598919" y="77088"/>
                  </a:lnTo>
                  <a:lnTo>
                    <a:pt x="594474" y="77088"/>
                  </a:lnTo>
                  <a:lnTo>
                    <a:pt x="589013" y="77088"/>
                  </a:lnTo>
                  <a:lnTo>
                    <a:pt x="567990" y="112321"/>
                  </a:lnTo>
                  <a:lnTo>
                    <a:pt x="567804" y="121157"/>
                  </a:lnTo>
                  <a:lnTo>
                    <a:pt x="567804" y="185292"/>
                  </a:lnTo>
                  <a:lnTo>
                    <a:pt x="532879" y="185292"/>
                  </a:lnTo>
                  <a:lnTo>
                    <a:pt x="532879" y="53339"/>
                  </a:lnTo>
                  <a:lnTo>
                    <a:pt x="565137" y="53339"/>
                  </a:lnTo>
                  <a:lnTo>
                    <a:pt x="565137" y="71373"/>
                  </a:lnTo>
                  <a:lnTo>
                    <a:pt x="574138" y="62132"/>
                  </a:lnTo>
                  <a:lnTo>
                    <a:pt x="583996" y="55546"/>
                  </a:lnTo>
                  <a:lnTo>
                    <a:pt x="594712" y="51603"/>
                  </a:lnTo>
                  <a:lnTo>
                    <a:pt x="606285" y="50291"/>
                  </a:lnTo>
                  <a:close/>
                </a:path>
                <a:path w="5479415" h="235585">
                  <a:moveTo>
                    <a:pt x="374002" y="50291"/>
                  </a:moveTo>
                  <a:lnTo>
                    <a:pt x="411221" y="61221"/>
                  </a:lnTo>
                  <a:lnTo>
                    <a:pt x="433041" y="94424"/>
                  </a:lnTo>
                  <a:lnTo>
                    <a:pt x="436740" y="129412"/>
                  </a:lnTo>
                  <a:lnTo>
                    <a:pt x="349288" y="129412"/>
                  </a:lnTo>
                  <a:lnTo>
                    <a:pt x="349966" y="136719"/>
                  </a:lnTo>
                  <a:lnTo>
                    <a:pt x="369811" y="162178"/>
                  </a:lnTo>
                  <a:lnTo>
                    <a:pt x="377812" y="162178"/>
                  </a:lnTo>
                  <a:lnTo>
                    <a:pt x="383400" y="162178"/>
                  </a:lnTo>
                  <a:lnTo>
                    <a:pt x="400164" y="143255"/>
                  </a:lnTo>
                  <a:lnTo>
                    <a:pt x="434962" y="149097"/>
                  </a:lnTo>
                  <a:lnTo>
                    <a:pt x="406061" y="182641"/>
                  </a:lnTo>
                  <a:lnTo>
                    <a:pt x="377558" y="188213"/>
                  </a:lnTo>
                  <a:lnTo>
                    <a:pt x="361439" y="186809"/>
                  </a:lnTo>
                  <a:lnTo>
                    <a:pt x="326542" y="165734"/>
                  </a:lnTo>
                  <a:lnTo>
                    <a:pt x="313499" y="120268"/>
                  </a:lnTo>
                  <a:lnTo>
                    <a:pt x="314571" y="104769"/>
                  </a:lnTo>
                  <a:lnTo>
                    <a:pt x="330644" y="68960"/>
                  </a:lnTo>
                  <a:lnTo>
                    <a:pt x="361442" y="51458"/>
                  </a:lnTo>
                  <a:lnTo>
                    <a:pt x="374002" y="50291"/>
                  </a:lnTo>
                  <a:close/>
                </a:path>
                <a:path w="5479415" h="235585">
                  <a:moveTo>
                    <a:pt x="4639551" y="5587"/>
                  </a:moveTo>
                  <a:lnTo>
                    <a:pt x="4731880" y="5587"/>
                  </a:lnTo>
                  <a:lnTo>
                    <a:pt x="4731880" y="38226"/>
                  </a:lnTo>
                  <a:lnTo>
                    <a:pt x="4666094" y="38226"/>
                  </a:lnTo>
                  <a:lnTo>
                    <a:pt x="4660633" y="69214"/>
                  </a:lnTo>
                  <a:lnTo>
                    <a:pt x="4668380" y="65277"/>
                  </a:lnTo>
                  <a:lnTo>
                    <a:pt x="4676381" y="63372"/>
                  </a:lnTo>
                  <a:lnTo>
                    <a:pt x="4684382" y="63372"/>
                  </a:lnTo>
                  <a:lnTo>
                    <a:pt x="4723879" y="80263"/>
                  </a:lnTo>
                  <a:lnTo>
                    <a:pt x="4740008" y="124205"/>
                  </a:lnTo>
                  <a:lnTo>
                    <a:pt x="4739196" y="135137"/>
                  </a:lnTo>
                  <a:lnTo>
                    <a:pt x="4717191" y="174839"/>
                  </a:lnTo>
                  <a:lnTo>
                    <a:pt x="4677651" y="188340"/>
                  </a:lnTo>
                  <a:lnTo>
                    <a:pt x="4665578" y="187505"/>
                  </a:lnTo>
                  <a:lnTo>
                    <a:pt x="4629311" y="167522"/>
                  </a:lnTo>
                  <a:lnTo>
                    <a:pt x="4617453" y="138429"/>
                  </a:lnTo>
                  <a:lnTo>
                    <a:pt x="4652251" y="134873"/>
                  </a:lnTo>
                  <a:lnTo>
                    <a:pt x="4653267" y="142747"/>
                  </a:lnTo>
                  <a:lnTo>
                    <a:pt x="4656188" y="148970"/>
                  </a:lnTo>
                  <a:lnTo>
                    <a:pt x="4661141" y="153542"/>
                  </a:lnTo>
                  <a:lnTo>
                    <a:pt x="4665967" y="158114"/>
                  </a:lnTo>
                  <a:lnTo>
                    <a:pt x="4671555" y="160400"/>
                  </a:lnTo>
                  <a:lnTo>
                    <a:pt x="4678032" y="160400"/>
                  </a:lnTo>
                  <a:lnTo>
                    <a:pt x="4685271" y="160400"/>
                  </a:lnTo>
                  <a:lnTo>
                    <a:pt x="4691494" y="157479"/>
                  </a:lnTo>
                  <a:lnTo>
                    <a:pt x="4704067" y="124713"/>
                  </a:lnTo>
                  <a:lnTo>
                    <a:pt x="4703593" y="116855"/>
                  </a:lnTo>
                  <a:lnTo>
                    <a:pt x="4685017" y="91185"/>
                  </a:lnTo>
                  <a:lnTo>
                    <a:pt x="4677016" y="91185"/>
                  </a:lnTo>
                  <a:lnTo>
                    <a:pt x="4669682" y="92019"/>
                  </a:lnTo>
                  <a:lnTo>
                    <a:pt x="4662728" y="94519"/>
                  </a:lnTo>
                  <a:lnTo>
                    <a:pt x="4656156" y="98686"/>
                  </a:lnTo>
                  <a:lnTo>
                    <a:pt x="4649965" y="104520"/>
                  </a:lnTo>
                  <a:lnTo>
                    <a:pt x="4621644" y="100456"/>
                  </a:lnTo>
                  <a:lnTo>
                    <a:pt x="4639551" y="5587"/>
                  </a:lnTo>
                  <a:close/>
                </a:path>
                <a:path w="5479415" h="235585">
                  <a:moveTo>
                    <a:pt x="5203431" y="3047"/>
                  </a:moveTo>
                  <a:lnTo>
                    <a:pt x="5238356" y="3047"/>
                  </a:lnTo>
                  <a:lnTo>
                    <a:pt x="5238356" y="70103"/>
                  </a:lnTo>
                  <a:lnTo>
                    <a:pt x="5247238" y="61436"/>
                  </a:lnTo>
                  <a:lnTo>
                    <a:pt x="5256930" y="55244"/>
                  </a:lnTo>
                  <a:lnTo>
                    <a:pt x="5267431" y="51530"/>
                  </a:lnTo>
                  <a:lnTo>
                    <a:pt x="5278742" y="50291"/>
                  </a:lnTo>
                  <a:lnTo>
                    <a:pt x="5286743" y="50291"/>
                  </a:lnTo>
                  <a:lnTo>
                    <a:pt x="5293982" y="51815"/>
                  </a:lnTo>
                  <a:lnTo>
                    <a:pt x="5300459" y="54863"/>
                  </a:lnTo>
                  <a:lnTo>
                    <a:pt x="5306936" y="57784"/>
                  </a:lnTo>
                  <a:lnTo>
                    <a:pt x="5311762" y="61594"/>
                  </a:lnTo>
                  <a:lnTo>
                    <a:pt x="5315064" y="66293"/>
                  </a:lnTo>
                  <a:lnTo>
                    <a:pt x="5318366" y="70865"/>
                  </a:lnTo>
                  <a:lnTo>
                    <a:pt x="5323573" y="107822"/>
                  </a:lnTo>
                  <a:lnTo>
                    <a:pt x="5323573" y="185292"/>
                  </a:lnTo>
                  <a:lnTo>
                    <a:pt x="5288648" y="185292"/>
                  </a:lnTo>
                  <a:lnTo>
                    <a:pt x="5288648" y="115569"/>
                  </a:lnTo>
                  <a:lnTo>
                    <a:pt x="5288527" y="106140"/>
                  </a:lnTo>
                  <a:lnTo>
                    <a:pt x="5279631" y="80390"/>
                  </a:lnTo>
                  <a:lnTo>
                    <a:pt x="5276329" y="78104"/>
                  </a:lnTo>
                  <a:lnTo>
                    <a:pt x="5272138" y="77088"/>
                  </a:lnTo>
                  <a:lnTo>
                    <a:pt x="5267058" y="77088"/>
                  </a:lnTo>
                  <a:lnTo>
                    <a:pt x="5261216" y="77088"/>
                  </a:lnTo>
                  <a:lnTo>
                    <a:pt x="5256009" y="78485"/>
                  </a:lnTo>
                  <a:lnTo>
                    <a:pt x="5251564" y="81279"/>
                  </a:lnTo>
                  <a:lnTo>
                    <a:pt x="5246992" y="84073"/>
                  </a:lnTo>
                  <a:lnTo>
                    <a:pt x="5243563" y="88391"/>
                  </a:lnTo>
                  <a:lnTo>
                    <a:pt x="5241531" y="93979"/>
                  </a:lnTo>
                  <a:lnTo>
                    <a:pt x="5239372" y="99694"/>
                  </a:lnTo>
                  <a:lnTo>
                    <a:pt x="5238356" y="108076"/>
                  </a:lnTo>
                  <a:lnTo>
                    <a:pt x="5238356" y="119125"/>
                  </a:lnTo>
                  <a:lnTo>
                    <a:pt x="5238356" y="185292"/>
                  </a:lnTo>
                  <a:lnTo>
                    <a:pt x="5203431" y="185292"/>
                  </a:lnTo>
                  <a:lnTo>
                    <a:pt x="5203431" y="3047"/>
                  </a:lnTo>
                  <a:close/>
                </a:path>
                <a:path w="5479415" h="235585">
                  <a:moveTo>
                    <a:pt x="4764900" y="3047"/>
                  </a:moveTo>
                  <a:lnTo>
                    <a:pt x="4799825" y="3047"/>
                  </a:lnTo>
                  <a:lnTo>
                    <a:pt x="4799825" y="99821"/>
                  </a:lnTo>
                  <a:lnTo>
                    <a:pt x="4840719" y="53339"/>
                  </a:lnTo>
                  <a:lnTo>
                    <a:pt x="4883772" y="53339"/>
                  </a:lnTo>
                  <a:lnTo>
                    <a:pt x="4838560" y="101472"/>
                  </a:lnTo>
                  <a:lnTo>
                    <a:pt x="4886947" y="185292"/>
                  </a:lnTo>
                  <a:lnTo>
                    <a:pt x="4849228" y="185292"/>
                  </a:lnTo>
                  <a:lnTo>
                    <a:pt x="4816081" y="125983"/>
                  </a:lnTo>
                  <a:lnTo>
                    <a:pt x="4799825" y="143001"/>
                  </a:lnTo>
                  <a:lnTo>
                    <a:pt x="4799825" y="185292"/>
                  </a:lnTo>
                  <a:lnTo>
                    <a:pt x="4764900" y="185292"/>
                  </a:lnTo>
                  <a:lnTo>
                    <a:pt x="4764900" y="3047"/>
                  </a:lnTo>
                  <a:close/>
                </a:path>
                <a:path w="5479415" h="235585">
                  <a:moveTo>
                    <a:pt x="4270870" y="3047"/>
                  </a:moveTo>
                  <a:lnTo>
                    <a:pt x="4305795" y="3047"/>
                  </a:lnTo>
                  <a:lnTo>
                    <a:pt x="4305795" y="35432"/>
                  </a:lnTo>
                  <a:lnTo>
                    <a:pt x="4270870" y="35432"/>
                  </a:lnTo>
                  <a:lnTo>
                    <a:pt x="4270870" y="3047"/>
                  </a:lnTo>
                  <a:close/>
                </a:path>
                <a:path w="5479415" h="235585">
                  <a:moveTo>
                    <a:pt x="4132948" y="3047"/>
                  </a:moveTo>
                  <a:lnTo>
                    <a:pt x="4167873" y="3047"/>
                  </a:lnTo>
                  <a:lnTo>
                    <a:pt x="4167873" y="185292"/>
                  </a:lnTo>
                  <a:lnTo>
                    <a:pt x="4135488" y="185292"/>
                  </a:lnTo>
                  <a:lnTo>
                    <a:pt x="4135488" y="165861"/>
                  </a:lnTo>
                  <a:lnTo>
                    <a:pt x="4131223" y="171197"/>
                  </a:lnTo>
                  <a:lnTo>
                    <a:pt x="4101579" y="188213"/>
                  </a:lnTo>
                  <a:lnTo>
                    <a:pt x="4094213" y="188213"/>
                  </a:lnTo>
                  <a:lnTo>
                    <a:pt x="4055224" y="169925"/>
                  </a:lnTo>
                  <a:lnTo>
                    <a:pt x="4039990" y="134296"/>
                  </a:lnTo>
                  <a:lnTo>
                    <a:pt x="4038968" y="118744"/>
                  </a:lnTo>
                  <a:lnTo>
                    <a:pt x="4039964" y="102983"/>
                  </a:lnTo>
                  <a:lnTo>
                    <a:pt x="4054716" y="67817"/>
                  </a:lnTo>
                  <a:lnTo>
                    <a:pt x="4094721" y="50291"/>
                  </a:lnTo>
                  <a:lnTo>
                    <a:pt x="4105391" y="51454"/>
                  </a:lnTo>
                  <a:lnTo>
                    <a:pt x="4115311" y="54927"/>
                  </a:lnTo>
                  <a:lnTo>
                    <a:pt x="4124492" y="60686"/>
                  </a:lnTo>
                  <a:lnTo>
                    <a:pt x="4132948" y="68706"/>
                  </a:lnTo>
                  <a:lnTo>
                    <a:pt x="4132948" y="3047"/>
                  </a:lnTo>
                  <a:close/>
                </a:path>
                <a:path w="5479415" h="235585">
                  <a:moveTo>
                    <a:pt x="3735946" y="3047"/>
                  </a:moveTo>
                  <a:lnTo>
                    <a:pt x="3770871" y="3047"/>
                  </a:lnTo>
                  <a:lnTo>
                    <a:pt x="3770871" y="35432"/>
                  </a:lnTo>
                  <a:lnTo>
                    <a:pt x="3735946" y="35432"/>
                  </a:lnTo>
                  <a:lnTo>
                    <a:pt x="3735946" y="3047"/>
                  </a:lnTo>
                  <a:close/>
                </a:path>
                <a:path w="5479415" h="235585">
                  <a:moveTo>
                    <a:pt x="3046336" y="3047"/>
                  </a:moveTo>
                  <a:lnTo>
                    <a:pt x="3081261" y="3047"/>
                  </a:lnTo>
                  <a:lnTo>
                    <a:pt x="3081261" y="185292"/>
                  </a:lnTo>
                  <a:lnTo>
                    <a:pt x="3048876" y="185292"/>
                  </a:lnTo>
                  <a:lnTo>
                    <a:pt x="3048876" y="165861"/>
                  </a:lnTo>
                  <a:lnTo>
                    <a:pt x="3044611" y="171197"/>
                  </a:lnTo>
                  <a:lnTo>
                    <a:pt x="3014967" y="188213"/>
                  </a:lnTo>
                  <a:lnTo>
                    <a:pt x="3007601" y="188213"/>
                  </a:lnTo>
                  <a:lnTo>
                    <a:pt x="2968612" y="169925"/>
                  </a:lnTo>
                  <a:lnTo>
                    <a:pt x="2953378" y="134296"/>
                  </a:lnTo>
                  <a:lnTo>
                    <a:pt x="2952356" y="118744"/>
                  </a:lnTo>
                  <a:lnTo>
                    <a:pt x="2953352" y="102983"/>
                  </a:lnTo>
                  <a:lnTo>
                    <a:pt x="2968104" y="67817"/>
                  </a:lnTo>
                  <a:lnTo>
                    <a:pt x="3008109" y="50291"/>
                  </a:lnTo>
                  <a:lnTo>
                    <a:pt x="3018779" y="51454"/>
                  </a:lnTo>
                  <a:lnTo>
                    <a:pt x="3028699" y="54927"/>
                  </a:lnTo>
                  <a:lnTo>
                    <a:pt x="3037880" y="60686"/>
                  </a:lnTo>
                  <a:lnTo>
                    <a:pt x="3046336" y="68706"/>
                  </a:lnTo>
                  <a:lnTo>
                    <a:pt x="3046336" y="3047"/>
                  </a:lnTo>
                  <a:close/>
                </a:path>
                <a:path w="5479415" h="235585">
                  <a:moveTo>
                    <a:pt x="2244712" y="3047"/>
                  </a:moveTo>
                  <a:lnTo>
                    <a:pt x="2279637" y="3047"/>
                  </a:lnTo>
                  <a:lnTo>
                    <a:pt x="2279637" y="185292"/>
                  </a:lnTo>
                  <a:lnTo>
                    <a:pt x="2247252" y="185292"/>
                  </a:lnTo>
                  <a:lnTo>
                    <a:pt x="2247252" y="165861"/>
                  </a:lnTo>
                  <a:lnTo>
                    <a:pt x="2242987" y="171197"/>
                  </a:lnTo>
                  <a:lnTo>
                    <a:pt x="2213343" y="188213"/>
                  </a:lnTo>
                  <a:lnTo>
                    <a:pt x="2205977" y="188213"/>
                  </a:lnTo>
                  <a:lnTo>
                    <a:pt x="2166988" y="169925"/>
                  </a:lnTo>
                  <a:lnTo>
                    <a:pt x="2151754" y="134296"/>
                  </a:lnTo>
                  <a:lnTo>
                    <a:pt x="2150732" y="118744"/>
                  </a:lnTo>
                  <a:lnTo>
                    <a:pt x="2151728" y="102983"/>
                  </a:lnTo>
                  <a:lnTo>
                    <a:pt x="2166480" y="67817"/>
                  </a:lnTo>
                  <a:lnTo>
                    <a:pt x="2206485" y="50291"/>
                  </a:lnTo>
                  <a:lnTo>
                    <a:pt x="2217155" y="51454"/>
                  </a:lnTo>
                  <a:lnTo>
                    <a:pt x="2227075" y="54927"/>
                  </a:lnTo>
                  <a:lnTo>
                    <a:pt x="2236256" y="60686"/>
                  </a:lnTo>
                  <a:lnTo>
                    <a:pt x="2244712" y="68706"/>
                  </a:lnTo>
                  <a:lnTo>
                    <a:pt x="2244712" y="3047"/>
                  </a:lnTo>
                  <a:close/>
                </a:path>
                <a:path w="5479415" h="235585">
                  <a:moveTo>
                    <a:pt x="1933054" y="3047"/>
                  </a:moveTo>
                  <a:lnTo>
                    <a:pt x="1967979" y="3047"/>
                  </a:lnTo>
                  <a:lnTo>
                    <a:pt x="1967979" y="35432"/>
                  </a:lnTo>
                  <a:lnTo>
                    <a:pt x="1933054" y="35432"/>
                  </a:lnTo>
                  <a:lnTo>
                    <a:pt x="1933054" y="3047"/>
                  </a:lnTo>
                  <a:close/>
                </a:path>
                <a:path w="5479415" h="235585">
                  <a:moveTo>
                    <a:pt x="986650" y="3047"/>
                  </a:moveTo>
                  <a:lnTo>
                    <a:pt x="1021575" y="3047"/>
                  </a:lnTo>
                  <a:lnTo>
                    <a:pt x="1021575" y="35432"/>
                  </a:lnTo>
                  <a:lnTo>
                    <a:pt x="986650" y="35432"/>
                  </a:lnTo>
                  <a:lnTo>
                    <a:pt x="986650" y="3047"/>
                  </a:lnTo>
                  <a:close/>
                </a:path>
                <a:path w="5479415" h="235585">
                  <a:moveTo>
                    <a:pt x="761098" y="3047"/>
                  </a:moveTo>
                  <a:lnTo>
                    <a:pt x="796023" y="3047"/>
                  </a:lnTo>
                  <a:lnTo>
                    <a:pt x="796023" y="35432"/>
                  </a:lnTo>
                  <a:lnTo>
                    <a:pt x="761098" y="35432"/>
                  </a:lnTo>
                  <a:lnTo>
                    <a:pt x="761098" y="3047"/>
                  </a:lnTo>
                  <a:close/>
                </a:path>
                <a:path w="5479415" h="235585">
                  <a:moveTo>
                    <a:pt x="168122" y="3047"/>
                  </a:moveTo>
                  <a:lnTo>
                    <a:pt x="203034" y="3047"/>
                  </a:lnTo>
                  <a:lnTo>
                    <a:pt x="203034" y="70103"/>
                  </a:lnTo>
                  <a:lnTo>
                    <a:pt x="211897" y="61436"/>
                  </a:lnTo>
                  <a:lnTo>
                    <a:pt x="221584" y="55244"/>
                  </a:lnTo>
                  <a:lnTo>
                    <a:pt x="232093" y="51530"/>
                  </a:lnTo>
                  <a:lnTo>
                    <a:pt x="243420" y="50291"/>
                  </a:lnTo>
                  <a:lnTo>
                    <a:pt x="251459" y="50291"/>
                  </a:lnTo>
                  <a:lnTo>
                    <a:pt x="258711" y="51815"/>
                  </a:lnTo>
                  <a:lnTo>
                    <a:pt x="265176" y="54863"/>
                  </a:lnTo>
                  <a:lnTo>
                    <a:pt x="271640" y="57784"/>
                  </a:lnTo>
                  <a:lnTo>
                    <a:pt x="276504" y="61594"/>
                  </a:lnTo>
                  <a:lnTo>
                    <a:pt x="279781" y="66293"/>
                  </a:lnTo>
                  <a:lnTo>
                    <a:pt x="283044" y="70865"/>
                  </a:lnTo>
                  <a:lnTo>
                    <a:pt x="288290" y="107822"/>
                  </a:lnTo>
                  <a:lnTo>
                    <a:pt x="288290" y="185292"/>
                  </a:lnTo>
                  <a:lnTo>
                    <a:pt x="253365" y="185292"/>
                  </a:lnTo>
                  <a:lnTo>
                    <a:pt x="253365" y="115569"/>
                  </a:lnTo>
                  <a:lnTo>
                    <a:pt x="253241" y="106140"/>
                  </a:lnTo>
                  <a:lnTo>
                    <a:pt x="244360" y="80390"/>
                  </a:lnTo>
                  <a:lnTo>
                    <a:pt x="241007" y="78104"/>
                  </a:lnTo>
                  <a:lnTo>
                    <a:pt x="236804" y="77088"/>
                  </a:lnTo>
                  <a:lnTo>
                    <a:pt x="231749" y="77088"/>
                  </a:lnTo>
                  <a:lnTo>
                    <a:pt x="225945" y="77088"/>
                  </a:lnTo>
                  <a:lnTo>
                    <a:pt x="203034" y="108076"/>
                  </a:lnTo>
                  <a:lnTo>
                    <a:pt x="203034" y="119125"/>
                  </a:lnTo>
                  <a:lnTo>
                    <a:pt x="203034" y="185292"/>
                  </a:lnTo>
                  <a:lnTo>
                    <a:pt x="168122" y="185292"/>
                  </a:lnTo>
                  <a:lnTo>
                    <a:pt x="168122" y="3047"/>
                  </a:lnTo>
                  <a:close/>
                </a:path>
                <a:path w="5479415" h="235585">
                  <a:moveTo>
                    <a:pt x="0" y="3047"/>
                  </a:moveTo>
                  <a:lnTo>
                    <a:pt x="144767" y="3047"/>
                  </a:lnTo>
                  <a:lnTo>
                    <a:pt x="144767" y="33908"/>
                  </a:lnTo>
                  <a:lnTo>
                    <a:pt x="90830" y="33908"/>
                  </a:lnTo>
                  <a:lnTo>
                    <a:pt x="90830" y="185292"/>
                  </a:lnTo>
                  <a:lnTo>
                    <a:pt x="54051" y="185292"/>
                  </a:lnTo>
                  <a:lnTo>
                    <a:pt x="54051" y="33908"/>
                  </a:lnTo>
                  <a:lnTo>
                    <a:pt x="0" y="33908"/>
                  </a:lnTo>
                  <a:lnTo>
                    <a:pt x="0" y="3047"/>
                  </a:lnTo>
                  <a:close/>
                </a:path>
                <a:path w="5479415" h="235585">
                  <a:moveTo>
                    <a:pt x="4536300" y="2412"/>
                  </a:moveTo>
                  <a:lnTo>
                    <a:pt x="4564621" y="2412"/>
                  </a:lnTo>
                  <a:lnTo>
                    <a:pt x="4564621" y="185292"/>
                  </a:lnTo>
                  <a:lnTo>
                    <a:pt x="4529696" y="185292"/>
                  </a:lnTo>
                  <a:lnTo>
                    <a:pt x="4529696" y="53720"/>
                  </a:lnTo>
                  <a:lnTo>
                    <a:pt x="4519669" y="62081"/>
                  </a:lnTo>
                  <a:lnTo>
                    <a:pt x="4508820" y="69262"/>
                  </a:lnTo>
                  <a:lnTo>
                    <a:pt x="4497138" y="75277"/>
                  </a:lnTo>
                  <a:lnTo>
                    <a:pt x="4484611" y="80136"/>
                  </a:lnTo>
                  <a:lnTo>
                    <a:pt x="4484611" y="48513"/>
                  </a:lnTo>
                  <a:lnTo>
                    <a:pt x="4491538" y="45747"/>
                  </a:lnTo>
                  <a:lnTo>
                    <a:pt x="4498787" y="42005"/>
                  </a:lnTo>
                  <a:lnTo>
                    <a:pt x="4532651" y="10457"/>
                  </a:lnTo>
                  <a:lnTo>
                    <a:pt x="4536300" y="2412"/>
                  </a:lnTo>
                  <a:close/>
                </a:path>
                <a:path w="5479415" h="235585">
                  <a:moveTo>
                    <a:pt x="5159870" y="0"/>
                  </a:moveTo>
                  <a:lnTo>
                    <a:pt x="5186159" y="0"/>
                  </a:lnTo>
                  <a:lnTo>
                    <a:pt x="5140566" y="188340"/>
                  </a:lnTo>
                  <a:lnTo>
                    <a:pt x="5114785" y="188340"/>
                  </a:lnTo>
                  <a:lnTo>
                    <a:pt x="515987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643293" y="5705017"/>
            <a:ext cx="116332" cy="1164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905255" y="5660771"/>
            <a:ext cx="6316345" cy="254000"/>
            <a:chOff x="905255" y="5660771"/>
            <a:chExt cx="6316345" cy="254000"/>
          </a:xfrm>
        </p:grpSpPr>
        <p:sp>
          <p:nvSpPr>
            <p:cNvPr id="58" name="object 58"/>
            <p:cNvSpPr/>
            <p:nvPr/>
          </p:nvSpPr>
          <p:spPr>
            <a:xfrm>
              <a:off x="914399" y="5669915"/>
              <a:ext cx="6297930" cy="23549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04543" y="5747842"/>
              <a:ext cx="4420870" cy="86360"/>
            </a:xfrm>
            <a:custGeom>
              <a:avLst/>
              <a:gdLst/>
              <a:ahLst/>
              <a:cxnLst/>
              <a:rect l="l" t="t" r="r" b="b"/>
              <a:pathLst>
                <a:path w="4420870" h="86360">
                  <a:moveTo>
                    <a:pt x="4420743" y="43992"/>
                  </a:moveTo>
                  <a:lnTo>
                    <a:pt x="4416298" y="45478"/>
                  </a:lnTo>
                  <a:lnTo>
                    <a:pt x="4409185" y="47256"/>
                  </a:lnTo>
                  <a:lnTo>
                    <a:pt x="4399533" y="49326"/>
                  </a:lnTo>
                  <a:lnTo>
                    <a:pt x="4389882" y="51396"/>
                  </a:lnTo>
                  <a:lnTo>
                    <a:pt x="4383532" y="53428"/>
                  </a:lnTo>
                  <a:lnTo>
                    <a:pt x="4380483" y="55422"/>
                  </a:lnTo>
                  <a:lnTo>
                    <a:pt x="4375911" y="58648"/>
                  </a:lnTo>
                  <a:lnTo>
                    <a:pt x="4373626" y="62750"/>
                  </a:lnTo>
                  <a:lnTo>
                    <a:pt x="4373626" y="67729"/>
                  </a:lnTo>
                  <a:lnTo>
                    <a:pt x="4373626" y="72605"/>
                  </a:lnTo>
                  <a:lnTo>
                    <a:pt x="4375531" y="76834"/>
                  </a:lnTo>
                  <a:lnTo>
                    <a:pt x="4379086" y="80403"/>
                  </a:lnTo>
                  <a:lnTo>
                    <a:pt x="4382770" y="83959"/>
                  </a:lnTo>
                  <a:lnTo>
                    <a:pt x="4387469" y="85737"/>
                  </a:lnTo>
                  <a:lnTo>
                    <a:pt x="4393057" y="85737"/>
                  </a:lnTo>
                  <a:lnTo>
                    <a:pt x="4399407" y="85737"/>
                  </a:lnTo>
                  <a:lnTo>
                    <a:pt x="4419346" y="67970"/>
                  </a:lnTo>
                  <a:lnTo>
                    <a:pt x="4420361" y="64985"/>
                  </a:lnTo>
                  <a:lnTo>
                    <a:pt x="4420743" y="59308"/>
                  </a:lnTo>
                  <a:lnTo>
                    <a:pt x="4420743" y="50952"/>
                  </a:lnTo>
                  <a:lnTo>
                    <a:pt x="4420743" y="43992"/>
                  </a:lnTo>
                  <a:close/>
                </a:path>
                <a:path w="4420870" h="86360">
                  <a:moveTo>
                    <a:pt x="3647440" y="863"/>
                  </a:moveTo>
                  <a:lnTo>
                    <a:pt x="3638423" y="863"/>
                  </a:lnTo>
                  <a:lnTo>
                    <a:pt x="3630676" y="4343"/>
                  </a:lnTo>
                  <a:lnTo>
                    <a:pt x="3615181" y="41376"/>
                  </a:lnTo>
                  <a:lnTo>
                    <a:pt x="3615773" y="50620"/>
                  </a:lnTo>
                  <a:lnTo>
                    <a:pt x="3638423" y="81889"/>
                  </a:lnTo>
                  <a:lnTo>
                    <a:pt x="3647440" y="81889"/>
                  </a:lnTo>
                  <a:lnTo>
                    <a:pt x="3656583" y="81889"/>
                  </a:lnTo>
                  <a:lnTo>
                    <a:pt x="3679124" y="50476"/>
                  </a:lnTo>
                  <a:lnTo>
                    <a:pt x="3679698" y="41122"/>
                  </a:lnTo>
                  <a:lnTo>
                    <a:pt x="3679124" y="31993"/>
                  </a:lnTo>
                  <a:lnTo>
                    <a:pt x="3656583" y="863"/>
                  </a:lnTo>
                  <a:lnTo>
                    <a:pt x="3647440" y="863"/>
                  </a:lnTo>
                  <a:close/>
                </a:path>
                <a:path w="4420870" h="86360">
                  <a:moveTo>
                    <a:pt x="29718" y="0"/>
                  </a:moveTo>
                  <a:lnTo>
                    <a:pt x="21209" y="0"/>
                  </a:lnTo>
                  <a:lnTo>
                    <a:pt x="14096" y="3289"/>
                  </a:lnTo>
                  <a:lnTo>
                    <a:pt x="0" y="39141"/>
                  </a:lnTo>
                  <a:lnTo>
                    <a:pt x="549" y="49538"/>
                  </a:lnTo>
                  <a:lnTo>
                    <a:pt x="21843" y="82638"/>
                  </a:lnTo>
                  <a:lnTo>
                    <a:pt x="30353" y="82638"/>
                  </a:lnTo>
                  <a:lnTo>
                    <a:pt x="38481" y="82638"/>
                  </a:lnTo>
                  <a:lnTo>
                    <a:pt x="58674" y="40881"/>
                  </a:lnTo>
                  <a:lnTo>
                    <a:pt x="58150" y="31169"/>
                  </a:lnTo>
                  <a:lnTo>
                    <a:pt x="37846" y="0"/>
                  </a:lnTo>
                  <a:lnTo>
                    <a:pt x="297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45633" y="5737822"/>
              <a:ext cx="76708" cy="10191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42057" y="5737822"/>
              <a:ext cx="76707" cy="10191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51686" y="5720245"/>
              <a:ext cx="4492625" cy="138430"/>
            </a:xfrm>
            <a:custGeom>
              <a:avLst/>
              <a:gdLst/>
              <a:ahLst/>
              <a:cxnLst/>
              <a:rect l="l" t="t" r="r" b="b"/>
              <a:pathLst>
                <a:path w="4492625" h="138429">
                  <a:moveTo>
                    <a:pt x="309752" y="26720"/>
                  </a:moveTo>
                  <a:lnTo>
                    <a:pt x="302132" y="26720"/>
                  </a:lnTo>
                  <a:lnTo>
                    <a:pt x="295782" y="29502"/>
                  </a:lnTo>
                  <a:lnTo>
                    <a:pt x="290830" y="35051"/>
                  </a:lnTo>
                  <a:lnTo>
                    <a:pt x="285876" y="40601"/>
                  </a:lnTo>
                  <a:lnTo>
                    <a:pt x="283463" y="48132"/>
                  </a:lnTo>
                  <a:lnTo>
                    <a:pt x="283463" y="57670"/>
                  </a:lnTo>
                  <a:lnTo>
                    <a:pt x="335661" y="57670"/>
                  </a:lnTo>
                  <a:lnTo>
                    <a:pt x="335406" y="47561"/>
                  </a:lnTo>
                  <a:lnTo>
                    <a:pt x="332866" y="39877"/>
                  </a:lnTo>
                  <a:lnTo>
                    <a:pt x="327913" y="34607"/>
                  </a:lnTo>
                  <a:lnTo>
                    <a:pt x="322833" y="29349"/>
                  </a:lnTo>
                  <a:lnTo>
                    <a:pt x="316864" y="26720"/>
                  </a:lnTo>
                  <a:lnTo>
                    <a:pt x="309752" y="26720"/>
                  </a:lnTo>
                  <a:close/>
                </a:path>
                <a:path w="4492625" h="138429">
                  <a:moveTo>
                    <a:pt x="26288" y="26720"/>
                  </a:moveTo>
                  <a:lnTo>
                    <a:pt x="18668" y="26720"/>
                  </a:lnTo>
                  <a:lnTo>
                    <a:pt x="12318" y="29502"/>
                  </a:lnTo>
                  <a:lnTo>
                    <a:pt x="7365" y="35051"/>
                  </a:lnTo>
                  <a:lnTo>
                    <a:pt x="2412" y="40601"/>
                  </a:lnTo>
                  <a:lnTo>
                    <a:pt x="0" y="48132"/>
                  </a:lnTo>
                  <a:lnTo>
                    <a:pt x="0" y="57670"/>
                  </a:lnTo>
                  <a:lnTo>
                    <a:pt x="52196" y="57670"/>
                  </a:lnTo>
                  <a:lnTo>
                    <a:pt x="51942" y="47561"/>
                  </a:lnTo>
                  <a:lnTo>
                    <a:pt x="49402" y="39877"/>
                  </a:lnTo>
                  <a:lnTo>
                    <a:pt x="44450" y="34607"/>
                  </a:lnTo>
                  <a:lnTo>
                    <a:pt x="39369" y="29349"/>
                  </a:lnTo>
                  <a:lnTo>
                    <a:pt x="33400" y="26720"/>
                  </a:lnTo>
                  <a:lnTo>
                    <a:pt x="26288" y="26720"/>
                  </a:lnTo>
                  <a:close/>
                </a:path>
                <a:path w="4492625" h="138429">
                  <a:moveTo>
                    <a:pt x="4311142" y="2984"/>
                  </a:moveTo>
                  <a:lnTo>
                    <a:pt x="4346067" y="2984"/>
                  </a:lnTo>
                  <a:lnTo>
                    <a:pt x="4346067" y="134962"/>
                  </a:lnTo>
                  <a:lnTo>
                    <a:pt x="4311142" y="134962"/>
                  </a:lnTo>
                  <a:lnTo>
                    <a:pt x="4311142" y="2984"/>
                  </a:lnTo>
                  <a:close/>
                </a:path>
                <a:path w="4492625" h="138429">
                  <a:moveTo>
                    <a:pt x="4030726" y="2984"/>
                  </a:moveTo>
                  <a:lnTo>
                    <a:pt x="4065651" y="2984"/>
                  </a:lnTo>
                  <a:lnTo>
                    <a:pt x="4065651" y="134962"/>
                  </a:lnTo>
                  <a:lnTo>
                    <a:pt x="4030726" y="134962"/>
                  </a:lnTo>
                  <a:lnTo>
                    <a:pt x="4030726" y="2984"/>
                  </a:lnTo>
                  <a:close/>
                </a:path>
                <a:path w="4492625" h="138429">
                  <a:moveTo>
                    <a:pt x="946150" y="2984"/>
                  </a:moveTo>
                  <a:lnTo>
                    <a:pt x="981075" y="2984"/>
                  </a:lnTo>
                  <a:lnTo>
                    <a:pt x="981075" y="134962"/>
                  </a:lnTo>
                  <a:lnTo>
                    <a:pt x="946150" y="134962"/>
                  </a:lnTo>
                  <a:lnTo>
                    <a:pt x="946150" y="2984"/>
                  </a:lnTo>
                  <a:close/>
                </a:path>
                <a:path w="4492625" h="138429">
                  <a:moveTo>
                    <a:pt x="4429379" y="0"/>
                  </a:moveTo>
                  <a:lnTo>
                    <a:pt x="4469638" y="8826"/>
                  </a:lnTo>
                  <a:lnTo>
                    <a:pt x="4487672" y="34924"/>
                  </a:lnTo>
                  <a:lnTo>
                    <a:pt x="4454779" y="41008"/>
                  </a:lnTo>
                  <a:lnTo>
                    <a:pt x="4453382" y="35877"/>
                  </a:lnTo>
                  <a:lnTo>
                    <a:pt x="4450715" y="31940"/>
                  </a:lnTo>
                  <a:lnTo>
                    <a:pt x="4446778" y="29209"/>
                  </a:lnTo>
                  <a:lnTo>
                    <a:pt x="4442841" y="26479"/>
                  </a:lnTo>
                  <a:lnTo>
                    <a:pt x="4437253" y="25107"/>
                  </a:lnTo>
                  <a:lnTo>
                    <a:pt x="4429887" y="25107"/>
                  </a:lnTo>
                  <a:lnTo>
                    <a:pt x="4420743" y="25107"/>
                  </a:lnTo>
                  <a:lnTo>
                    <a:pt x="4414139" y="26390"/>
                  </a:lnTo>
                  <a:lnTo>
                    <a:pt x="4410202" y="28955"/>
                  </a:lnTo>
                  <a:lnTo>
                    <a:pt x="4407535" y="30784"/>
                  </a:lnTo>
                  <a:lnTo>
                    <a:pt x="4406265" y="33146"/>
                  </a:lnTo>
                  <a:lnTo>
                    <a:pt x="4406265" y="36042"/>
                  </a:lnTo>
                  <a:lnTo>
                    <a:pt x="4406265" y="38531"/>
                  </a:lnTo>
                  <a:lnTo>
                    <a:pt x="4442333" y="52196"/>
                  </a:lnTo>
                  <a:lnTo>
                    <a:pt x="4455193" y="55545"/>
                  </a:lnTo>
                  <a:lnTo>
                    <a:pt x="4489497" y="78881"/>
                  </a:lnTo>
                  <a:lnTo>
                    <a:pt x="4492244" y="93700"/>
                  </a:lnTo>
                  <a:lnTo>
                    <a:pt x="4491291" y="102456"/>
                  </a:lnTo>
                  <a:lnTo>
                    <a:pt x="4458255" y="134681"/>
                  </a:lnTo>
                  <a:lnTo>
                    <a:pt x="4432173" y="137947"/>
                  </a:lnTo>
                  <a:lnTo>
                    <a:pt x="4419361" y="137263"/>
                  </a:lnTo>
                  <a:lnTo>
                    <a:pt x="4382285" y="121055"/>
                  </a:lnTo>
                  <a:lnTo>
                    <a:pt x="4368927" y="97307"/>
                  </a:lnTo>
                  <a:lnTo>
                    <a:pt x="4403979" y="91960"/>
                  </a:lnTo>
                  <a:lnTo>
                    <a:pt x="4405503" y="98755"/>
                  </a:lnTo>
                  <a:lnTo>
                    <a:pt x="4408424" y="103911"/>
                  </a:lnTo>
                  <a:lnTo>
                    <a:pt x="4412996" y="107441"/>
                  </a:lnTo>
                  <a:lnTo>
                    <a:pt x="4417568" y="110959"/>
                  </a:lnTo>
                  <a:lnTo>
                    <a:pt x="4423918" y="112712"/>
                  </a:lnTo>
                  <a:lnTo>
                    <a:pt x="4432173" y="112712"/>
                  </a:lnTo>
                  <a:lnTo>
                    <a:pt x="4441190" y="112712"/>
                  </a:lnTo>
                  <a:lnTo>
                    <a:pt x="4448048" y="111061"/>
                  </a:lnTo>
                  <a:lnTo>
                    <a:pt x="4452620" y="107746"/>
                  </a:lnTo>
                  <a:lnTo>
                    <a:pt x="4455668" y="105422"/>
                  </a:lnTo>
                  <a:lnTo>
                    <a:pt x="4457192" y="102323"/>
                  </a:lnTo>
                  <a:lnTo>
                    <a:pt x="4457192" y="98424"/>
                  </a:lnTo>
                  <a:lnTo>
                    <a:pt x="4457192" y="95770"/>
                  </a:lnTo>
                  <a:lnTo>
                    <a:pt x="4442968" y="87236"/>
                  </a:lnTo>
                  <a:lnTo>
                    <a:pt x="4423771" y="82678"/>
                  </a:lnTo>
                  <a:lnTo>
                    <a:pt x="4382539" y="64353"/>
                  </a:lnTo>
                  <a:lnTo>
                    <a:pt x="4373753" y="40512"/>
                  </a:lnTo>
                  <a:lnTo>
                    <a:pt x="4374608" y="32281"/>
                  </a:lnTo>
                  <a:lnTo>
                    <a:pt x="4404598" y="2922"/>
                  </a:lnTo>
                  <a:lnTo>
                    <a:pt x="4416042" y="730"/>
                  </a:lnTo>
                  <a:lnTo>
                    <a:pt x="4429379" y="0"/>
                  </a:lnTo>
                  <a:close/>
                </a:path>
                <a:path w="4492625" h="138429">
                  <a:moveTo>
                    <a:pt x="4152391" y="0"/>
                  </a:moveTo>
                  <a:lnTo>
                    <a:pt x="4194810" y="9220"/>
                  </a:lnTo>
                  <a:lnTo>
                    <a:pt x="4207891" y="50825"/>
                  </a:lnTo>
                  <a:lnTo>
                    <a:pt x="4207510" y="91592"/>
                  </a:lnTo>
                  <a:lnTo>
                    <a:pt x="4207627" y="99719"/>
                  </a:lnTo>
                  <a:lnTo>
                    <a:pt x="4215511" y="134962"/>
                  </a:lnTo>
                  <a:lnTo>
                    <a:pt x="4180966" y="134962"/>
                  </a:lnTo>
                  <a:lnTo>
                    <a:pt x="4180078" y="132638"/>
                  </a:lnTo>
                  <a:lnTo>
                    <a:pt x="4178935" y="129209"/>
                  </a:lnTo>
                  <a:lnTo>
                    <a:pt x="4177665" y="124650"/>
                  </a:lnTo>
                  <a:lnTo>
                    <a:pt x="4177029" y="122580"/>
                  </a:lnTo>
                  <a:lnTo>
                    <a:pt x="4176649" y="121208"/>
                  </a:lnTo>
                  <a:lnTo>
                    <a:pt x="4176394" y="120548"/>
                  </a:lnTo>
                  <a:lnTo>
                    <a:pt x="4170426" y="126352"/>
                  </a:lnTo>
                  <a:lnTo>
                    <a:pt x="4164076" y="130695"/>
                  </a:lnTo>
                  <a:lnTo>
                    <a:pt x="4157217" y="133591"/>
                  </a:lnTo>
                  <a:lnTo>
                    <a:pt x="4150487" y="136499"/>
                  </a:lnTo>
                  <a:lnTo>
                    <a:pt x="4143248" y="137947"/>
                  </a:lnTo>
                  <a:lnTo>
                    <a:pt x="4135501" y="137947"/>
                  </a:lnTo>
                  <a:lnTo>
                    <a:pt x="4125854" y="137256"/>
                  </a:lnTo>
                  <a:lnTo>
                    <a:pt x="4094511" y="114360"/>
                  </a:lnTo>
                  <a:lnTo>
                    <a:pt x="4091559" y="98920"/>
                  </a:lnTo>
                  <a:lnTo>
                    <a:pt x="4091559" y="91465"/>
                  </a:lnTo>
                  <a:lnTo>
                    <a:pt x="4093337" y="84823"/>
                  </a:lnTo>
                  <a:lnTo>
                    <a:pt x="4097019" y="78981"/>
                  </a:lnTo>
                  <a:lnTo>
                    <a:pt x="4100576" y="73139"/>
                  </a:lnTo>
                  <a:lnTo>
                    <a:pt x="4139691" y="57416"/>
                  </a:lnTo>
                  <a:lnTo>
                    <a:pt x="4151026" y="55159"/>
                  </a:lnTo>
                  <a:lnTo>
                    <a:pt x="4160456" y="52978"/>
                  </a:lnTo>
                  <a:lnTo>
                    <a:pt x="4167981" y="50873"/>
                  </a:lnTo>
                  <a:lnTo>
                    <a:pt x="4173601" y="48844"/>
                  </a:lnTo>
                  <a:lnTo>
                    <a:pt x="4173601" y="45364"/>
                  </a:lnTo>
                  <a:lnTo>
                    <a:pt x="4173601" y="38646"/>
                  </a:lnTo>
                  <a:lnTo>
                    <a:pt x="4171950" y="33870"/>
                  </a:lnTo>
                  <a:lnTo>
                    <a:pt x="4168648" y="31013"/>
                  </a:lnTo>
                  <a:lnTo>
                    <a:pt x="4165346" y="28155"/>
                  </a:lnTo>
                  <a:lnTo>
                    <a:pt x="4159123" y="26720"/>
                  </a:lnTo>
                  <a:lnTo>
                    <a:pt x="4149852" y="26720"/>
                  </a:lnTo>
                  <a:lnTo>
                    <a:pt x="4143629" y="26720"/>
                  </a:lnTo>
                  <a:lnTo>
                    <a:pt x="4138803" y="27939"/>
                  </a:lnTo>
                  <a:lnTo>
                    <a:pt x="4135374" y="30391"/>
                  </a:lnTo>
                  <a:lnTo>
                    <a:pt x="4131817" y="32829"/>
                  </a:lnTo>
                  <a:lnTo>
                    <a:pt x="4129024" y="37122"/>
                  </a:lnTo>
                  <a:lnTo>
                    <a:pt x="4126865" y="43256"/>
                  </a:lnTo>
                  <a:lnTo>
                    <a:pt x="4095241" y="37528"/>
                  </a:lnTo>
                  <a:lnTo>
                    <a:pt x="4120941" y="5175"/>
                  </a:lnTo>
                  <a:lnTo>
                    <a:pt x="4140321" y="575"/>
                  </a:lnTo>
                  <a:lnTo>
                    <a:pt x="415239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262117" y="5711101"/>
              <a:ext cx="138557" cy="15325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83911" y="5720245"/>
              <a:ext cx="136525" cy="138430"/>
            </a:xfrm>
            <a:custGeom>
              <a:avLst/>
              <a:gdLst/>
              <a:ahLst/>
              <a:cxnLst/>
              <a:rect l="l" t="t" r="r" b="b"/>
              <a:pathLst>
                <a:path w="136525" h="138429">
                  <a:moveTo>
                    <a:pt x="67945" y="0"/>
                  </a:moveTo>
                  <a:lnTo>
                    <a:pt x="106878" y="10946"/>
                  </a:lnTo>
                  <a:lnTo>
                    <a:pt x="131445" y="41468"/>
                  </a:lnTo>
                  <a:lnTo>
                    <a:pt x="136271" y="68605"/>
                  </a:lnTo>
                  <a:lnTo>
                    <a:pt x="135058" y="82938"/>
                  </a:lnTo>
                  <a:lnTo>
                    <a:pt x="116966" y="118249"/>
                  </a:lnTo>
                  <a:lnTo>
                    <a:pt x="82248" y="136716"/>
                  </a:lnTo>
                  <a:lnTo>
                    <a:pt x="68199" y="137947"/>
                  </a:lnTo>
                  <a:lnTo>
                    <a:pt x="59247" y="137435"/>
                  </a:lnTo>
                  <a:lnTo>
                    <a:pt x="19145" y="119627"/>
                  </a:lnTo>
                  <a:lnTo>
                    <a:pt x="545" y="78048"/>
                  </a:lnTo>
                  <a:lnTo>
                    <a:pt x="0" y="67106"/>
                  </a:lnTo>
                  <a:lnTo>
                    <a:pt x="545" y="58479"/>
                  </a:lnTo>
                  <a:lnTo>
                    <a:pt x="19002" y="19080"/>
                  </a:lnTo>
                  <a:lnTo>
                    <a:pt x="58539" y="535"/>
                  </a:lnTo>
                  <a:lnTo>
                    <a:pt x="6794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935732" y="5663882"/>
              <a:ext cx="1801241" cy="2506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79766" y="5701233"/>
              <a:ext cx="5662930" cy="204470"/>
            </a:xfrm>
            <a:custGeom>
              <a:avLst/>
              <a:gdLst/>
              <a:ahLst/>
              <a:cxnLst/>
              <a:rect l="l" t="t" r="r" b="b"/>
              <a:pathLst>
                <a:path w="5662930" h="204470">
                  <a:moveTo>
                    <a:pt x="1663865" y="19011"/>
                  </a:moveTo>
                  <a:lnTo>
                    <a:pt x="1671485" y="19011"/>
                  </a:lnTo>
                  <a:lnTo>
                    <a:pt x="1678597" y="20408"/>
                  </a:lnTo>
                  <a:lnTo>
                    <a:pt x="1684947" y="23177"/>
                  </a:lnTo>
                  <a:lnTo>
                    <a:pt x="1691297" y="25958"/>
                  </a:lnTo>
                  <a:lnTo>
                    <a:pt x="1696123" y="29502"/>
                  </a:lnTo>
                  <a:lnTo>
                    <a:pt x="1699425" y="33807"/>
                  </a:lnTo>
                  <a:lnTo>
                    <a:pt x="1702727" y="38112"/>
                  </a:lnTo>
                  <a:lnTo>
                    <a:pt x="1705013" y="43002"/>
                  </a:lnTo>
                  <a:lnTo>
                    <a:pt x="1706283" y="48463"/>
                  </a:lnTo>
                  <a:lnTo>
                    <a:pt x="1707553" y="53936"/>
                  </a:lnTo>
                  <a:lnTo>
                    <a:pt x="1708188" y="61760"/>
                  </a:lnTo>
                  <a:lnTo>
                    <a:pt x="1708188" y="71958"/>
                  </a:lnTo>
                  <a:lnTo>
                    <a:pt x="1708188" y="153974"/>
                  </a:lnTo>
                  <a:lnTo>
                    <a:pt x="1673263" y="153974"/>
                  </a:lnTo>
                  <a:lnTo>
                    <a:pt x="1673263" y="86614"/>
                  </a:lnTo>
                  <a:lnTo>
                    <a:pt x="1673122" y="76871"/>
                  </a:lnTo>
                  <a:lnTo>
                    <a:pt x="1663738" y="49212"/>
                  </a:lnTo>
                  <a:lnTo>
                    <a:pt x="1660436" y="46888"/>
                  </a:lnTo>
                  <a:lnTo>
                    <a:pt x="1656372" y="45732"/>
                  </a:lnTo>
                  <a:lnTo>
                    <a:pt x="1651673" y="45732"/>
                  </a:lnTo>
                  <a:lnTo>
                    <a:pt x="1645577" y="45732"/>
                  </a:lnTo>
                  <a:lnTo>
                    <a:pt x="1640243" y="47396"/>
                  </a:lnTo>
                  <a:lnTo>
                    <a:pt x="1635417" y="50711"/>
                  </a:lnTo>
                  <a:lnTo>
                    <a:pt x="1630591" y="54013"/>
                  </a:lnTo>
                  <a:lnTo>
                    <a:pt x="1622844" y="94195"/>
                  </a:lnTo>
                  <a:lnTo>
                    <a:pt x="1622844" y="153974"/>
                  </a:lnTo>
                  <a:lnTo>
                    <a:pt x="1587919" y="153974"/>
                  </a:lnTo>
                  <a:lnTo>
                    <a:pt x="1587919" y="21996"/>
                  </a:lnTo>
                  <a:lnTo>
                    <a:pt x="1620304" y="21996"/>
                  </a:lnTo>
                  <a:lnTo>
                    <a:pt x="1620304" y="41389"/>
                  </a:lnTo>
                  <a:lnTo>
                    <a:pt x="1629521" y="31597"/>
                  </a:lnTo>
                  <a:lnTo>
                    <a:pt x="1639846" y="24604"/>
                  </a:lnTo>
                  <a:lnTo>
                    <a:pt x="1651290" y="20409"/>
                  </a:lnTo>
                  <a:lnTo>
                    <a:pt x="1663865" y="19011"/>
                  </a:lnTo>
                  <a:close/>
                </a:path>
                <a:path w="5662930" h="204470">
                  <a:moveTo>
                    <a:pt x="1046645" y="19011"/>
                  </a:moveTo>
                  <a:lnTo>
                    <a:pt x="1054265" y="19011"/>
                  </a:lnTo>
                  <a:lnTo>
                    <a:pt x="1061377" y="20408"/>
                  </a:lnTo>
                  <a:lnTo>
                    <a:pt x="1089063" y="48463"/>
                  </a:lnTo>
                  <a:lnTo>
                    <a:pt x="1090968" y="61760"/>
                  </a:lnTo>
                  <a:lnTo>
                    <a:pt x="1090968" y="71958"/>
                  </a:lnTo>
                  <a:lnTo>
                    <a:pt x="1090968" y="153974"/>
                  </a:lnTo>
                  <a:lnTo>
                    <a:pt x="1056043" y="153974"/>
                  </a:lnTo>
                  <a:lnTo>
                    <a:pt x="1056043" y="86614"/>
                  </a:lnTo>
                  <a:lnTo>
                    <a:pt x="1055902" y="76871"/>
                  </a:lnTo>
                  <a:lnTo>
                    <a:pt x="1046518" y="49212"/>
                  </a:lnTo>
                  <a:lnTo>
                    <a:pt x="1043216" y="46888"/>
                  </a:lnTo>
                  <a:lnTo>
                    <a:pt x="1039152" y="45732"/>
                  </a:lnTo>
                  <a:lnTo>
                    <a:pt x="1034453" y="45732"/>
                  </a:lnTo>
                  <a:lnTo>
                    <a:pt x="1028357" y="45732"/>
                  </a:lnTo>
                  <a:lnTo>
                    <a:pt x="1023023" y="47396"/>
                  </a:lnTo>
                  <a:lnTo>
                    <a:pt x="1018197" y="50711"/>
                  </a:lnTo>
                  <a:lnTo>
                    <a:pt x="1013371" y="54013"/>
                  </a:lnTo>
                  <a:lnTo>
                    <a:pt x="1005624" y="94195"/>
                  </a:lnTo>
                  <a:lnTo>
                    <a:pt x="1005624" y="153974"/>
                  </a:lnTo>
                  <a:lnTo>
                    <a:pt x="970699" y="153974"/>
                  </a:lnTo>
                  <a:lnTo>
                    <a:pt x="970699" y="21996"/>
                  </a:lnTo>
                  <a:lnTo>
                    <a:pt x="1003084" y="21996"/>
                  </a:lnTo>
                  <a:lnTo>
                    <a:pt x="1003084" y="41389"/>
                  </a:lnTo>
                  <a:lnTo>
                    <a:pt x="1012301" y="31597"/>
                  </a:lnTo>
                  <a:lnTo>
                    <a:pt x="1022626" y="24604"/>
                  </a:lnTo>
                  <a:lnTo>
                    <a:pt x="1034070" y="20409"/>
                  </a:lnTo>
                  <a:lnTo>
                    <a:pt x="1046645" y="19011"/>
                  </a:lnTo>
                  <a:close/>
                </a:path>
                <a:path w="5662930" h="204470">
                  <a:moveTo>
                    <a:pt x="879513" y="19011"/>
                  </a:moveTo>
                  <a:lnTo>
                    <a:pt x="916732" y="29957"/>
                  </a:lnTo>
                  <a:lnTo>
                    <a:pt x="938552" y="63090"/>
                  </a:lnTo>
                  <a:lnTo>
                    <a:pt x="942251" y="98056"/>
                  </a:lnTo>
                  <a:lnTo>
                    <a:pt x="854748" y="98056"/>
                  </a:lnTo>
                  <a:lnTo>
                    <a:pt x="855434" y="105388"/>
                  </a:lnTo>
                  <a:lnTo>
                    <a:pt x="875322" y="130860"/>
                  </a:lnTo>
                  <a:lnTo>
                    <a:pt x="883323" y="130860"/>
                  </a:lnTo>
                  <a:lnTo>
                    <a:pt x="888911" y="130860"/>
                  </a:lnTo>
                  <a:lnTo>
                    <a:pt x="905675" y="111975"/>
                  </a:lnTo>
                  <a:lnTo>
                    <a:pt x="940473" y="117817"/>
                  </a:lnTo>
                  <a:lnTo>
                    <a:pt x="911572" y="151328"/>
                  </a:lnTo>
                  <a:lnTo>
                    <a:pt x="883069" y="156959"/>
                  </a:lnTo>
                  <a:lnTo>
                    <a:pt x="866948" y="155552"/>
                  </a:lnTo>
                  <a:lnTo>
                    <a:pt x="832015" y="134467"/>
                  </a:lnTo>
                  <a:lnTo>
                    <a:pt x="819061" y="88976"/>
                  </a:lnTo>
                  <a:lnTo>
                    <a:pt x="820132" y="73462"/>
                  </a:lnTo>
                  <a:lnTo>
                    <a:pt x="836206" y="37592"/>
                  </a:lnTo>
                  <a:lnTo>
                    <a:pt x="866959" y="20173"/>
                  </a:lnTo>
                  <a:lnTo>
                    <a:pt x="879513" y="19011"/>
                  </a:lnTo>
                  <a:close/>
                </a:path>
                <a:path w="5662930" h="204470">
                  <a:moveTo>
                    <a:pt x="735622" y="19011"/>
                  </a:moveTo>
                  <a:lnTo>
                    <a:pt x="775881" y="27838"/>
                  </a:lnTo>
                  <a:lnTo>
                    <a:pt x="793915" y="53936"/>
                  </a:lnTo>
                  <a:lnTo>
                    <a:pt x="761022" y="60020"/>
                  </a:lnTo>
                  <a:lnTo>
                    <a:pt x="759625" y="54889"/>
                  </a:lnTo>
                  <a:lnTo>
                    <a:pt x="756958" y="50952"/>
                  </a:lnTo>
                  <a:lnTo>
                    <a:pt x="753021" y="48221"/>
                  </a:lnTo>
                  <a:lnTo>
                    <a:pt x="749084" y="45491"/>
                  </a:lnTo>
                  <a:lnTo>
                    <a:pt x="743496" y="44119"/>
                  </a:lnTo>
                  <a:lnTo>
                    <a:pt x="736130" y="44119"/>
                  </a:lnTo>
                  <a:lnTo>
                    <a:pt x="726986" y="44119"/>
                  </a:lnTo>
                  <a:lnTo>
                    <a:pt x="720382" y="45402"/>
                  </a:lnTo>
                  <a:lnTo>
                    <a:pt x="716445" y="47967"/>
                  </a:lnTo>
                  <a:lnTo>
                    <a:pt x="713778" y="49796"/>
                  </a:lnTo>
                  <a:lnTo>
                    <a:pt x="712508" y="52158"/>
                  </a:lnTo>
                  <a:lnTo>
                    <a:pt x="712508" y="55054"/>
                  </a:lnTo>
                  <a:lnTo>
                    <a:pt x="712508" y="57543"/>
                  </a:lnTo>
                  <a:lnTo>
                    <a:pt x="748576" y="71208"/>
                  </a:lnTo>
                  <a:lnTo>
                    <a:pt x="761436" y="74557"/>
                  </a:lnTo>
                  <a:lnTo>
                    <a:pt x="795740" y="97893"/>
                  </a:lnTo>
                  <a:lnTo>
                    <a:pt x="798487" y="112712"/>
                  </a:lnTo>
                  <a:lnTo>
                    <a:pt x="797534" y="121468"/>
                  </a:lnTo>
                  <a:lnTo>
                    <a:pt x="764498" y="153693"/>
                  </a:lnTo>
                  <a:lnTo>
                    <a:pt x="738416" y="156959"/>
                  </a:lnTo>
                  <a:lnTo>
                    <a:pt x="725604" y="156275"/>
                  </a:lnTo>
                  <a:lnTo>
                    <a:pt x="688528" y="140066"/>
                  </a:lnTo>
                  <a:lnTo>
                    <a:pt x="675170" y="116319"/>
                  </a:lnTo>
                  <a:lnTo>
                    <a:pt x="710222" y="110972"/>
                  </a:lnTo>
                  <a:lnTo>
                    <a:pt x="711746" y="117767"/>
                  </a:lnTo>
                  <a:lnTo>
                    <a:pt x="714667" y="122923"/>
                  </a:lnTo>
                  <a:lnTo>
                    <a:pt x="719239" y="126453"/>
                  </a:lnTo>
                  <a:lnTo>
                    <a:pt x="723811" y="129971"/>
                  </a:lnTo>
                  <a:lnTo>
                    <a:pt x="730161" y="131724"/>
                  </a:lnTo>
                  <a:lnTo>
                    <a:pt x="738416" y="131724"/>
                  </a:lnTo>
                  <a:lnTo>
                    <a:pt x="747433" y="131724"/>
                  </a:lnTo>
                  <a:lnTo>
                    <a:pt x="754291" y="130073"/>
                  </a:lnTo>
                  <a:lnTo>
                    <a:pt x="758863" y="126758"/>
                  </a:lnTo>
                  <a:lnTo>
                    <a:pt x="761911" y="124434"/>
                  </a:lnTo>
                  <a:lnTo>
                    <a:pt x="763435" y="121335"/>
                  </a:lnTo>
                  <a:lnTo>
                    <a:pt x="763435" y="117436"/>
                  </a:lnTo>
                  <a:lnTo>
                    <a:pt x="763435" y="114782"/>
                  </a:lnTo>
                  <a:lnTo>
                    <a:pt x="749211" y="106248"/>
                  </a:lnTo>
                  <a:lnTo>
                    <a:pt x="730014" y="101690"/>
                  </a:lnTo>
                  <a:lnTo>
                    <a:pt x="688782" y="83365"/>
                  </a:lnTo>
                  <a:lnTo>
                    <a:pt x="679996" y="59524"/>
                  </a:lnTo>
                  <a:lnTo>
                    <a:pt x="680851" y="51293"/>
                  </a:lnTo>
                  <a:lnTo>
                    <a:pt x="710841" y="21934"/>
                  </a:lnTo>
                  <a:lnTo>
                    <a:pt x="722285" y="19742"/>
                  </a:lnTo>
                  <a:lnTo>
                    <a:pt x="735622" y="19011"/>
                  </a:lnTo>
                  <a:close/>
                </a:path>
                <a:path w="5662930" h="204470">
                  <a:moveTo>
                    <a:pt x="596049" y="19011"/>
                  </a:moveTo>
                  <a:lnTo>
                    <a:pt x="633268" y="29957"/>
                  </a:lnTo>
                  <a:lnTo>
                    <a:pt x="655088" y="63090"/>
                  </a:lnTo>
                  <a:lnTo>
                    <a:pt x="658787" y="98056"/>
                  </a:lnTo>
                  <a:lnTo>
                    <a:pt x="571284" y="98056"/>
                  </a:lnTo>
                  <a:lnTo>
                    <a:pt x="571970" y="105388"/>
                  </a:lnTo>
                  <a:lnTo>
                    <a:pt x="591858" y="130860"/>
                  </a:lnTo>
                  <a:lnTo>
                    <a:pt x="599859" y="130860"/>
                  </a:lnTo>
                  <a:lnTo>
                    <a:pt x="605447" y="130860"/>
                  </a:lnTo>
                  <a:lnTo>
                    <a:pt x="622211" y="111975"/>
                  </a:lnTo>
                  <a:lnTo>
                    <a:pt x="657009" y="117817"/>
                  </a:lnTo>
                  <a:lnTo>
                    <a:pt x="628108" y="151328"/>
                  </a:lnTo>
                  <a:lnTo>
                    <a:pt x="599605" y="156959"/>
                  </a:lnTo>
                  <a:lnTo>
                    <a:pt x="583484" y="155552"/>
                  </a:lnTo>
                  <a:lnTo>
                    <a:pt x="548551" y="134467"/>
                  </a:lnTo>
                  <a:lnTo>
                    <a:pt x="535597" y="88976"/>
                  </a:lnTo>
                  <a:lnTo>
                    <a:pt x="536668" y="73462"/>
                  </a:lnTo>
                  <a:lnTo>
                    <a:pt x="552742" y="37592"/>
                  </a:lnTo>
                  <a:lnTo>
                    <a:pt x="583495" y="20173"/>
                  </a:lnTo>
                  <a:lnTo>
                    <a:pt x="596049" y="19011"/>
                  </a:lnTo>
                  <a:close/>
                </a:path>
                <a:path w="5662930" h="204470">
                  <a:moveTo>
                    <a:pt x="507657" y="19011"/>
                  </a:moveTo>
                  <a:lnTo>
                    <a:pt x="515658" y="19011"/>
                  </a:lnTo>
                  <a:lnTo>
                    <a:pt x="523278" y="21209"/>
                  </a:lnTo>
                  <a:lnTo>
                    <a:pt x="530644" y="25603"/>
                  </a:lnTo>
                  <a:lnTo>
                    <a:pt x="519849" y="56045"/>
                  </a:lnTo>
                  <a:lnTo>
                    <a:pt x="514007" y="52235"/>
                  </a:lnTo>
                  <a:lnTo>
                    <a:pt x="508546" y="50330"/>
                  </a:lnTo>
                  <a:lnTo>
                    <a:pt x="503466" y="50330"/>
                  </a:lnTo>
                  <a:lnTo>
                    <a:pt x="498640" y="50330"/>
                  </a:lnTo>
                  <a:lnTo>
                    <a:pt x="494449" y="51676"/>
                  </a:lnTo>
                  <a:lnTo>
                    <a:pt x="491020" y="54368"/>
                  </a:lnTo>
                  <a:lnTo>
                    <a:pt x="487591" y="57061"/>
                  </a:lnTo>
                  <a:lnTo>
                    <a:pt x="484924" y="61925"/>
                  </a:lnTo>
                  <a:lnTo>
                    <a:pt x="480098" y="113207"/>
                  </a:lnTo>
                  <a:lnTo>
                    <a:pt x="480098" y="153974"/>
                  </a:lnTo>
                  <a:lnTo>
                    <a:pt x="445173" y="153974"/>
                  </a:lnTo>
                  <a:lnTo>
                    <a:pt x="445173" y="21996"/>
                  </a:lnTo>
                  <a:lnTo>
                    <a:pt x="477558" y="21996"/>
                  </a:lnTo>
                  <a:lnTo>
                    <a:pt x="477558" y="40767"/>
                  </a:lnTo>
                  <a:lnTo>
                    <a:pt x="483146" y="31902"/>
                  </a:lnTo>
                  <a:lnTo>
                    <a:pt x="488226" y="26060"/>
                  </a:lnTo>
                  <a:lnTo>
                    <a:pt x="492544" y="23240"/>
                  </a:lnTo>
                  <a:lnTo>
                    <a:pt x="496989" y="20421"/>
                  </a:lnTo>
                  <a:lnTo>
                    <a:pt x="502069" y="19011"/>
                  </a:lnTo>
                  <a:lnTo>
                    <a:pt x="507657" y="19011"/>
                  </a:lnTo>
                  <a:close/>
                </a:path>
                <a:path w="5662930" h="204470">
                  <a:moveTo>
                    <a:pt x="363893" y="19011"/>
                  </a:moveTo>
                  <a:lnTo>
                    <a:pt x="403009" y="37033"/>
                  </a:lnTo>
                  <a:lnTo>
                    <a:pt x="419011" y="87236"/>
                  </a:lnTo>
                  <a:lnTo>
                    <a:pt x="417991" y="102848"/>
                  </a:lnTo>
                  <a:lnTo>
                    <a:pt x="402882" y="138633"/>
                  </a:lnTo>
                  <a:lnTo>
                    <a:pt x="363639" y="156959"/>
                  </a:lnTo>
                  <a:lnTo>
                    <a:pt x="356400" y="156959"/>
                  </a:lnTo>
                  <a:lnTo>
                    <a:pt x="325158" y="137693"/>
                  </a:lnTo>
                  <a:lnTo>
                    <a:pt x="325158" y="204177"/>
                  </a:lnTo>
                  <a:lnTo>
                    <a:pt x="290233" y="204177"/>
                  </a:lnTo>
                  <a:lnTo>
                    <a:pt x="290233" y="21996"/>
                  </a:lnTo>
                  <a:lnTo>
                    <a:pt x="322745" y="21996"/>
                  </a:lnTo>
                  <a:lnTo>
                    <a:pt x="322745" y="41389"/>
                  </a:lnTo>
                  <a:lnTo>
                    <a:pt x="327063" y="34759"/>
                  </a:lnTo>
                  <a:lnTo>
                    <a:pt x="332778" y="29375"/>
                  </a:lnTo>
                  <a:lnTo>
                    <a:pt x="339890" y="25234"/>
                  </a:lnTo>
                  <a:lnTo>
                    <a:pt x="347129" y="21081"/>
                  </a:lnTo>
                  <a:lnTo>
                    <a:pt x="355130" y="19011"/>
                  </a:lnTo>
                  <a:lnTo>
                    <a:pt x="363893" y="19011"/>
                  </a:lnTo>
                  <a:close/>
                </a:path>
                <a:path w="5662930" h="204470">
                  <a:moveTo>
                    <a:pt x="24599" y="14287"/>
                  </a:moveTo>
                  <a:lnTo>
                    <a:pt x="0" y="81902"/>
                  </a:lnTo>
                  <a:lnTo>
                    <a:pt x="49707" y="81902"/>
                  </a:lnTo>
                  <a:lnTo>
                    <a:pt x="24599" y="14287"/>
                  </a:lnTo>
                  <a:close/>
                </a:path>
                <a:path w="5662930" h="204470">
                  <a:moveTo>
                    <a:pt x="5640235" y="0"/>
                  </a:moveTo>
                  <a:lnTo>
                    <a:pt x="5636044" y="0"/>
                  </a:lnTo>
                  <a:lnTo>
                    <a:pt x="5632234" y="1346"/>
                  </a:lnTo>
                  <a:lnTo>
                    <a:pt x="5617845" y="49249"/>
                  </a:lnTo>
                  <a:lnTo>
                    <a:pt x="5617629" y="64122"/>
                  </a:lnTo>
                  <a:lnTo>
                    <a:pt x="5617821" y="78899"/>
                  </a:lnTo>
                  <a:lnTo>
                    <a:pt x="5625757" y="121500"/>
                  </a:lnTo>
                  <a:lnTo>
                    <a:pt x="5636044" y="128130"/>
                  </a:lnTo>
                  <a:lnTo>
                    <a:pt x="5640235" y="128130"/>
                  </a:lnTo>
                  <a:lnTo>
                    <a:pt x="5644426" y="128130"/>
                  </a:lnTo>
                  <a:lnTo>
                    <a:pt x="5648236" y="126784"/>
                  </a:lnTo>
                  <a:lnTo>
                    <a:pt x="5651538" y="124091"/>
                  </a:lnTo>
                  <a:lnTo>
                    <a:pt x="5654840" y="121399"/>
                  </a:lnTo>
                  <a:lnTo>
                    <a:pt x="5662624" y="78988"/>
                  </a:lnTo>
                  <a:lnTo>
                    <a:pt x="5662841" y="64122"/>
                  </a:lnTo>
                  <a:lnTo>
                    <a:pt x="5662648" y="49346"/>
                  </a:lnTo>
                  <a:lnTo>
                    <a:pt x="5654713" y="6731"/>
                  </a:lnTo>
                  <a:lnTo>
                    <a:pt x="5651411" y="4038"/>
                  </a:lnTo>
                  <a:lnTo>
                    <a:pt x="5648236" y="1346"/>
                  </a:lnTo>
                  <a:lnTo>
                    <a:pt x="5644426" y="0"/>
                  </a:lnTo>
                  <a:lnTo>
                    <a:pt x="564023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04788" y="5692089"/>
              <a:ext cx="63500" cy="14641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91689" y="5676633"/>
              <a:ext cx="78105" cy="181610"/>
            </a:xfrm>
            <a:custGeom>
              <a:avLst/>
              <a:gdLst/>
              <a:ahLst/>
              <a:cxnLst/>
              <a:rect l="l" t="t" r="r" b="b"/>
              <a:pathLst>
                <a:path w="78105" h="181610">
                  <a:moveTo>
                    <a:pt x="51181" y="0"/>
                  </a:moveTo>
                  <a:lnTo>
                    <a:pt x="51181" y="46596"/>
                  </a:lnTo>
                  <a:lnTo>
                    <a:pt x="74930" y="46596"/>
                  </a:lnTo>
                  <a:lnTo>
                    <a:pt x="74930" y="74434"/>
                  </a:lnTo>
                  <a:lnTo>
                    <a:pt x="51181" y="74434"/>
                  </a:lnTo>
                  <a:lnTo>
                    <a:pt x="51181" y="127622"/>
                  </a:lnTo>
                  <a:lnTo>
                    <a:pt x="51181" y="138391"/>
                  </a:lnTo>
                  <a:lnTo>
                    <a:pt x="51308" y="144665"/>
                  </a:lnTo>
                  <a:lnTo>
                    <a:pt x="51816" y="146456"/>
                  </a:lnTo>
                  <a:lnTo>
                    <a:pt x="52197" y="148234"/>
                  </a:lnTo>
                  <a:lnTo>
                    <a:pt x="53340" y="149707"/>
                  </a:lnTo>
                  <a:lnTo>
                    <a:pt x="54864" y="150863"/>
                  </a:lnTo>
                  <a:lnTo>
                    <a:pt x="56515" y="152019"/>
                  </a:lnTo>
                  <a:lnTo>
                    <a:pt x="58547" y="152603"/>
                  </a:lnTo>
                  <a:lnTo>
                    <a:pt x="60833" y="152603"/>
                  </a:lnTo>
                  <a:lnTo>
                    <a:pt x="64008" y="152603"/>
                  </a:lnTo>
                  <a:lnTo>
                    <a:pt x="68707" y="151485"/>
                  </a:lnTo>
                  <a:lnTo>
                    <a:pt x="74803" y="149250"/>
                  </a:lnTo>
                  <a:lnTo>
                    <a:pt x="77851" y="176339"/>
                  </a:lnTo>
                  <a:lnTo>
                    <a:pt x="71562" y="178623"/>
                  </a:lnTo>
                  <a:lnTo>
                    <a:pt x="64881" y="180254"/>
                  </a:lnTo>
                  <a:lnTo>
                    <a:pt x="57794" y="181232"/>
                  </a:lnTo>
                  <a:lnTo>
                    <a:pt x="50292" y="181559"/>
                  </a:lnTo>
                  <a:lnTo>
                    <a:pt x="43942" y="181559"/>
                  </a:lnTo>
                  <a:lnTo>
                    <a:pt x="38227" y="180505"/>
                  </a:lnTo>
                  <a:lnTo>
                    <a:pt x="33274" y="178384"/>
                  </a:lnTo>
                  <a:lnTo>
                    <a:pt x="28193" y="176276"/>
                  </a:lnTo>
                  <a:lnTo>
                    <a:pt x="24511" y="173545"/>
                  </a:lnTo>
                  <a:lnTo>
                    <a:pt x="22098" y="170180"/>
                  </a:lnTo>
                  <a:lnTo>
                    <a:pt x="19685" y="166827"/>
                  </a:lnTo>
                  <a:lnTo>
                    <a:pt x="18161" y="162293"/>
                  </a:lnTo>
                  <a:lnTo>
                    <a:pt x="17145" y="156578"/>
                  </a:lnTo>
                  <a:lnTo>
                    <a:pt x="16383" y="152514"/>
                  </a:lnTo>
                  <a:lnTo>
                    <a:pt x="16129" y="144322"/>
                  </a:lnTo>
                  <a:lnTo>
                    <a:pt x="16129" y="131978"/>
                  </a:lnTo>
                  <a:lnTo>
                    <a:pt x="16129" y="74434"/>
                  </a:lnTo>
                  <a:lnTo>
                    <a:pt x="0" y="74434"/>
                  </a:lnTo>
                  <a:lnTo>
                    <a:pt x="0" y="46596"/>
                  </a:lnTo>
                  <a:lnTo>
                    <a:pt x="16129" y="46596"/>
                  </a:lnTo>
                  <a:lnTo>
                    <a:pt x="16129" y="20370"/>
                  </a:lnTo>
                  <a:lnTo>
                    <a:pt x="5118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3508" y="5667489"/>
              <a:ext cx="96088" cy="19984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73189" y="5673026"/>
              <a:ext cx="239395" cy="182245"/>
            </a:xfrm>
            <a:custGeom>
              <a:avLst/>
              <a:gdLst/>
              <a:ahLst/>
              <a:cxnLst/>
              <a:rect l="l" t="t" r="r" b="b"/>
              <a:pathLst>
                <a:path w="239395" h="182245">
                  <a:moveTo>
                    <a:pt x="0" y="0"/>
                  </a:moveTo>
                  <a:lnTo>
                    <a:pt x="37591" y="0"/>
                  </a:lnTo>
                  <a:lnTo>
                    <a:pt x="65150" y="125145"/>
                  </a:lnTo>
                  <a:lnTo>
                    <a:pt x="98425" y="0"/>
                  </a:lnTo>
                  <a:lnTo>
                    <a:pt x="142112" y="0"/>
                  </a:lnTo>
                  <a:lnTo>
                    <a:pt x="174116" y="127254"/>
                  </a:lnTo>
                  <a:lnTo>
                    <a:pt x="202056" y="0"/>
                  </a:lnTo>
                  <a:lnTo>
                    <a:pt x="239140" y="0"/>
                  </a:lnTo>
                  <a:lnTo>
                    <a:pt x="194817" y="182181"/>
                  </a:lnTo>
                  <a:lnTo>
                    <a:pt x="155828" y="182181"/>
                  </a:lnTo>
                  <a:lnTo>
                    <a:pt x="119506" y="45974"/>
                  </a:lnTo>
                  <a:lnTo>
                    <a:pt x="83311" y="182181"/>
                  </a:lnTo>
                  <a:lnTo>
                    <a:pt x="43433" y="18218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69353" y="5663882"/>
              <a:ext cx="194183" cy="20046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54879" y="5673026"/>
              <a:ext cx="1143000" cy="185420"/>
            </a:xfrm>
            <a:custGeom>
              <a:avLst/>
              <a:gdLst/>
              <a:ahLst/>
              <a:cxnLst/>
              <a:rect l="l" t="t" r="r" b="b"/>
              <a:pathLst>
                <a:path w="1143000" h="185420">
                  <a:moveTo>
                    <a:pt x="1107948" y="0"/>
                  </a:moveTo>
                  <a:lnTo>
                    <a:pt x="1142873" y="0"/>
                  </a:lnTo>
                  <a:lnTo>
                    <a:pt x="1142873" y="32308"/>
                  </a:lnTo>
                  <a:lnTo>
                    <a:pt x="1107948" y="32308"/>
                  </a:lnTo>
                  <a:lnTo>
                    <a:pt x="1107948" y="0"/>
                  </a:lnTo>
                  <a:close/>
                </a:path>
                <a:path w="1143000" h="185420">
                  <a:moveTo>
                    <a:pt x="827532" y="0"/>
                  </a:moveTo>
                  <a:lnTo>
                    <a:pt x="862457" y="0"/>
                  </a:lnTo>
                  <a:lnTo>
                    <a:pt x="862457" y="32308"/>
                  </a:lnTo>
                  <a:lnTo>
                    <a:pt x="827532" y="32308"/>
                  </a:lnTo>
                  <a:lnTo>
                    <a:pt x="827532" y="0"/>
                  </a:lnTo>
                  <a:close/>
                </a:path>
                <a:path w="1143000" h="185420">
                  <a:moveTo>
                    <a:pt x="758190" y="0"/>
                  </a:moveTo>
                  <a:lnTo>
                    <a:pt x="793115" y="0"/>
                  </a:lnTo>
                  <a:lnTo>
                    <a:pt x="793115" y="182181"/>
                  </a:lnTo>
                  <a:lnTo>
                    <a:pt x="760730" y="182181"/>
                  </a:lnTo>
                  <a:lnTo>
                    <a:pt x="760730" y="162788"/>
                  </a:lnTo>
                  <a:lnTo>
                    <a:pt x="756465" y="168084"/>
                  </a:lnTo>
                  <a:lnTo>
                    <a:pt x="726821" y="185166"/>
                  </a:lnTo>
                  <a:lnTo>
                    <a:pt x="719455" y="185166"/>
                  </a:lnTo>
                  <a:lnTo>
                    <a:pt x="680466" y="166839"/>
                  </a:lnTo>
                  <a:lnTo>
                    <a:pt x="665231" y="131194"/>
                  </a:lnTo>
                  <a:lnTo>
                    <a:pt x="664210" y="115697"/>
                  </a:lnTo>
                  <a:lnTo>
                    <a:pt x="665206" y="99928"/>
                  </a:lnTo>
                  <a:lnTo>
                    <a:pt x="679958" y="64681"/>
                  </a:lnTo>
                  <a:lnTo>
                    <a:pt x="719963" y="47218"/>
                  </a:lnTo>
                  <a:lnTo>
                    <a:pt x="730632" y="48368"/>
                  </a:lnTo>
                  <a:lnTo>
                    <a:pt x="740552" y="51819"/>
                  </a:lnTo>
                  <a:lnTo>
                    <a:pt x="749734" y="57569"/>
                  </a:lnTo>
                  <a:lnTo>
                    <a:pt x="758190" y="65620"/>
                  </a:lnTo>
                  <a:lnTo>
                    <a:pt x="758190" y="0"/>
                  </a:lnTo>
                  <a:close/>
                </a:path>
                <a:path w="1143000" h="185420">
                  <a:moveTo>
                    <a:pt x="445643" y="0"/>
                  </a:moveTo>
                  <a:lnTo>
                    <a:pt x="482473" y="0"/>
                  </a:lnTo>
                  <a:lnTo>
                    <a:pt x="482473" y="182181"/>
                  </a:lnTo>
                  <a:lnTo>
                    <a:pt x="445643" y="182181"/>
                  </a:lnTo>
                  <a:lnTo>
                    <a:pt x="445643" y="0"/>
                  </a:lnTo>
                  <a:close/>
                </a:path>
                <a:path w="1143000" h="185420">
                  <a:moveTo>
                    <a:pt x="0" y="0"/>
                  </a:moveTo>
                  <a:lnTo>
                    <a:pt x="34925" y="0"/>
                  </a:lnTo>
                  <a:lnTo>
                    <a:pt x="34925" y="182181"/>
                  </a:lnTo>
                  <a:lnTo>
                    <a:pt x="0" y="18218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06370" y="5663882"/>
              <a:ext cx="147193" cy="20345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1169" y="5673026"/>
              <a:ext cx="292100" cy="182245"/>
            </a:xfrm>
            <a:custGeom>
              <a:avLst/>
              <a:gdLst/>
              <a:ahLst/>
              <a:cxnLst/>
              <a:rect l="l" t="t" r="r" b="b"/>
              <a:pathLst>
                <a:path w="292100" h="182245">
                  <a:moveTo>
                    <a:pt x="256667" y="0"/>
                  </a:moveTo>
                  <a:lnTo>
                    <a:pt x="291592" y="0"/>
                  </a:lnTo>
                  <a:lnTo>
                    <a:pt x="291592" y="32308"/>
                  </a:lnTo>
                  <a:lnTo>
                    <a:pt x="256667" y="32308"/>
                  </a:lnTo>
                  <a:lnTo>
                    <a:pt x="256667" y="0"/>
                  </a:lnTo>
                  <a:close/>
                </a:path>
                <a:path w="292100" h="182245">
                  <a:moveTo>
                    <a:pt x="0" y="0"/>
                  </a:moveTo>
                  <a:lnTo>
                    <a:pt x="37592" y="0"/>
                  </a:lnTo>
                  <a:lnTo>
                    <a:pt x="65150" y="125145"/>
                  </a:lnTo>
                  <a:lnTo>
                    <a:pt x="98425" y="0"/>
                  </a:lnTo>
                  <a:lnTo>
                    <a:pt x="142112" y="0"/>
                  </a:lnTo>
                  <a:lnTo>
                    <a:pt x="174117" y="127254"/>
                  </a:lnTo>
                  <a:lnTo>
                    <a:pt x="202056" y="0"/>
                  </a:lnTo>
                  <a:lnTo>
                    <a:pt x="239141" y="0"/>
                  </a:lnTo>
                  <a:lnTo>
                    <a:pt x="194818" y="182181"/>
                  </a:lnTo>
                  <a:lnTo>
                    <a:pt x="155829" y="182181"/>
                  </a:lnTo>
                  <a:lnTo>
                    <a:pt x="119506" y="45974"/>
                  </a:lnTo>
                  <a:lnTo>
                    <a:pt x="83312" y="182181"/>
                  </a:lnTo>
                  <a:lnTo>
                    <a:pt x="43433" y="18218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5255" y="5663882"/>
              <a:ext cx="201091" cy="20046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268211" y="5663133"/>
              <a:ext cx="420116" cy="2043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36004" y="5663133"/>
              <a:ext cx="98298" cy="20121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22977" y="5660771"/>
              <a:ext cx="107569" cy="20358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643293" y="6192697"/>
            <a:ext cx="116332" cy="1164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5800344" y="6151562"/>
            <a:ext cx="208915" cy="200660"/>
            <a:chOff x="5800344" y="6151562"/>
            <a:chExt cx="208915" cy="200660"/>
          </a:xfrm>
        </p:grpSpPr>
        <p:sp>
          <p:nvSpPr>
            <p:cNvPr id="81" name="object 81"/>
            <p:cNvSpPr/>
            <p:nvPr/>
          </p:nvSpPr>
          <p:spPr>
            <a:xfrm>
              <a:off x="5809488" y="6160706"/>
              <a:ext cx="190119" cy="18218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800344" y="6151562"/>
              <a:ext cx="208407" cy="20046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6083172" y="6151562"/>
            <a:ext cx="1247775" cy="203835"/>
            <a:chOff x="6083172" y="6151562"/>
            <a:chExt cx="1247775" cy="203835"/>
          </a:xfrm>
        </p:grpSpPr>
        <p:sp>
          <p:nvSpPr>
            <p:cNvPr id="84" name="object 84"/>
            <p:cNvSpPr/>
            <p:nvPr/>
          </p:nvSpPr>
          <p:spPr>
            <a:xfrm>
              <a:off x="6092316" y="6160706"/>
              <a:ext cx="1229360" cy="18516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092316" y="6160706"/>
              <a:ext cx="1229360" cy="185420"/>
            </a:xfrm>
            <a:custGeom>
              <a:avLst/>
              <a:gdLst/>
              <a:ahLst/>
              <a:cxnLst/>
              <a:rect l="l" t="t" r="r" b="b"/>
              <a:pathLst>
                <a:path w="1229359" h="185420">
                  <a:moveTo>
                    <a:pt x="885698" y="118808"/>
                  </a:moveTo>
                  <a:lnTo>
                    <a:pt x="881253" y="120294"/>
                  </a:lnTo>
                  <a:lnTo>
                    <a:pt x="874140" y="122072"/>
                  </a:lnTo>
                  <a:lnTo>
                    <a:pt x="864488" y="124142"/>
                  </a:lnTo>
                  <a:lnTo>
                    <a:pt x="854837" y="126212"/>
                  </a:lnTo>
                  <a:lnTo>
                    <a:pt x="848487" y="128244"/>
                  </a:lnTo>
                  <a:lnTo>
                    <a:pt x="845438" y="130238"/>
                  </a:lnTo>
                  <a:lnTo>
                    <a:pt x="840866" y="133464"/>
                  </a:lnTo>
                  <a:lnTo>
                    <a:pt x="838581" y="137566"/>
                  </a:lnTo>
                  <a:lnTo>
                    <a:pt x="838581" y="142544"/>
                  </a:lnTo>
                  <a:lnTo>
                    <a:pt x="838581" y="147421"/>
                  </a:lnTo>
                  <a:lnTo>
                    <a:pt x="840486" y="151650"/>
                  </a:lnTo>
                  <a:lnTo>
                    <a:pt x="844041" y="155219"/>
                  </a:lnTo>
                  <a:lnTo>
                    <a:pt x="847725" y="158775"/>
                  </a:lnTo>
                  <a:lnTo>
                    <a:pt x="852424" y="160553"/>
                  </a:lnTo>
                  <a:lnTo>
                    <a:pt x="858012" y="160553"/>
                  </a:lnTo>
                  <a:lnTo>
                    <a:pt x="864362" y="160553"/>
                  </a:lnTo>
                  <a:lnTo>
                    <a:pt x="884301" y="142786"/>
                  </a:lnTo>
                  <a:lnTo>
                    <a:pt x="885316" y="139801"/>
                  </a:lnTo>
                  <a:lnTo>
                    <a:pt x="885698" y="134124"/>
                  </a:lnTo>
                  <a:lnTo>
                    <a:pt x="885698" y="125755"/>
                  </a:lnTo>
                  <a:lnTo>
                    <a:pt x="885698" y="118808"/>
                  </a:lnTo>
                  <a:close/>
                </a:path>
                <a:path w="1229359" h="185420">
                  <a:moveTo>
                    <a:pt x="222758" y="118808"/>
                  </a:moveTo>
                  <a:lnTo>
                    <a:pt x="218312" y="120294"/>
                  </a:lnTo>
                  <a:lnTo>
                    <a:pt x="211200" y="122072"/>
                  </a:lnTo>
                  <a:lnTo>
                    <a:pt x="201549" y="124142"/>
                  </a:lnTo>
                  <a:lnTo>
                    <a:pt x="191897" y="126212"/>
                  </a:lnTo>
                  <a:lnTo>
                    <a:pt x="185547" y="128244"/>
                  </a:lnTo>
                  <a:lnTo>
                    <a:pt x="182499" y="130238"/>
                  </a:lnTo>
                  <a:lnTo>
                    <a:pt x="177927" y="133464"/>
                  </a:lnTo>
                  <a:lnTo>
                    <a:pt x="175641" y="137566"/>
                  </a:lnTo>
                  <a:lnTo>
                    <a:pt x="175641" y="142544"/>
                  </a:lnTo>
                  <a:lnTo>
                    <a:pt x="175641" y="147421"/>
                  </a:lnTo>
                  <a:lnTo>
                    <a:pt x="177546" y="151650"/>
                  </a:lnTo>
                  <a:lnTo>
                    <a:pt x="181102" y="155219"/>
                  </a:lnTo>
                  <a:lnTo>
                    <a:pt x="184785" y="158775"/>
                  </a:lnTo>
                  <a:lnTo>
                    <a:pt x="189484" y="160553"/>
                  </a:lnTo>
                  <a:lnTo>
                    <a:pt x="195072" y="160553"/>
                  </a:lnTo>
                  <a:lnTo>
                    <a:pt x="201422" y="160553"/>
                  </a:lnTo>
                  <a:lnTo>
                    <a:pt x="221361" y="142786"/>
                  </a:lnTo>
                  <a:lnTo>
                    <a:pt x="222377" y="139801"/>
                  </a:lnTo>
                  <a:lnTo>
                    <a:pt x="222758" y="134124"/>
                  </a:lnTo>
                  <a:lnTo>
                    <a:pt x="222758" y="125755"/>
                  </a:lnTo>
                  <a:lnTo>
                    <a:pt x="222758" y="118808"/>
                  </a:lnTo>
                  <a:close/>
                </a:path>
                <a:path w="1229359" h="185420">
                  <a:moveTo>
                    <a:pt x="1011682" y="73939"/>
                  </a:moveTo>
                  <a:lnTo>
                    <a:pt x="1003427" y="73939"/>
                  </a:lnTo>
                  <a:lnTo>
                    <a:pt x="996441" y="77228"/>
                  </a:lnTo>
                  <a:lnTo>
                    <a:pt x="982472" y="113334"/>
                  </a:lnTo>
                  <a:lnTo>
                    <a:pt x="982831" y="123167"/>
                  </a:lnTo>
                  <a:lnTo>
                    <a:pt x="1004744" y="156716"/>
                  </a:lnTo>
                  <a:lnTo>
                    <a:pt x="1011936" y="157568"/>
                  </a:lnTo>
                  <a:lnTo>
                    <a:pt x="1019937" y="157568"/>
                  </a:lnTo>
                  <a:lnTo>
                    <a:pt x="1040891" y="116687"/>
                  </a:lnTo>
                  <a:lnTo>
                    <a:pt x="1040370" y="106112"/>
                  </a:lnTo>
                  <a:lnTo>
                    <a:pt x="1020190" y="73939"/>
                  </a:lnTo>
                  <a:lnTo>
                    <a:pt x="1011682" y="73939"/>
                  </a:lnTo>
                  <a:close/>
                </a:path>
                <a:path w="1229359" h="185420">
                  <a:moveTo>
                    <a:pt x="1109344" y="50203"/>
                  </a:moveTo>
                  <a:lnTo>
                    <a:pt x="1144269" y="50203"/>
                  </a:lnTo>
                  <a:lnTo>
                    <a:pt x="1144269" y="110845"/>
                  </a:lnTo>
                  <a:lnTo>
                    <a:pt x="1144389" y="123421"/>
                  </a:lnTo>
                  <a:lnTo>
                    <a:pt x="1160907" y="158572"/>
                  </a:lnTo>
                  <a:lnTo>
                    <a:pt x="1166114" y="158572"/>
                  </a:lnTo>
                  <a:lnTo>
                    <a:pt x="1172083" y="158572"/>
                  </a:lnTo>
                  <a:lnTo>
                    <a:pt x="1177416" y="156933"/>
                  </a:lnTo>
                  <a:lnTo>
                    <a:pt x="1182115" y="153657"/>
                  </a:lnTo>
                  <a:lnTo>
                    <a:pt x="1186941" y="150393"/>
                  </a:lnTo>
                  <a:lnTo>
                    <a:pt x="1194435" y="105879"/>
                  </a:lnTo>
                  <a:lnTo>
                    <a:pt x="1194435" y="50203"/>
                  </a:lnTo>
                  <a:lnTo>
                    <a:pt x="1229360" y="50203"/>
                  </a:lnTo>
                  <a:lnTo>
                    <a:pt x="1229360" y="182181"/>
                  </a:lnTo>
                  <a:lnTo>
                    <a:pt x="1196975" y="182181"/>
                  </a:lnTo>
                  <a:lnTo>
                    <a:pt x="1196975" y="162420"/>
                  </a:lnTo>
                  <a:lnTo>
                    <a:pt x="1192149" y="169468"/>
                  </a:lnTo>
                  <a:lnTo>
                    <a:pt x="1153160" y="185165"/>
                  </a:lnTo>
                  <a:lnTo>
                    <a:pt x="1144397" y="185165"/>
                  </a:lnTo>
                  <a:lnTo>
                    <a:pt x="1136396" y="183222"/>
                  </a:lnTo>
                  <a:lnTo>
                    <a:pt x="1129411" y="179323"/>
                  </a:lnTo>
                  <a:lnTo>
                    <a:pt x="1122299" y="175425"/>
                  </a:lnTo>
                  <a:lnTo>
                    <a:pt x="1109344" y="133718"/>
                  </a:lnTo>
                  <a:lnTo>
                    <a:pt x="1109344" y="50203"/>
                  </a:lnTo>
                  <a:close/>
                </a:path>
                <a:path w="1229359" h="185420">
                  <a:moveTo>
                    <a:pt x="517271" y="50203"/>
                  </a:moveTo>
                  <a:lnTo>
                    <a:pt x="552196" y="50203"/>
                  </a:lnTo>
                  <a:lnTo>
                    <a:pt x="552196" y="182181"/>
                  </a:lnTo>
                  <a:lnTo>
                    <a:pt x="517271" y="182181"/>
                  </a:lnTo>
                  <a:lnTo>
                    <a:pt x="517271" y="50203"/>
                  </a:lnTo>
                  <a:close/>
                </a:path>
                <a:path w="1229359" h="185420">
                  <a:moveTo>
                    <a:pt x="864488" y="47218"/>
                  </a:moveTo>
                  <a:lnTo>
                    <a:pt x="906907" y="56438"/>
                  </a:lnTo>
                  <a:lnTo>
                    <a:pt x="919988" y="98043"/>
                  </a:lnTo>
                  <a:lnTo>
                    <a:pt x="919607" y="138810"/>
                  </a:lnTo>
                  <a:lnTo>
                    <a:pt x="919724" y="146938"/>
                  </a:lnTo>
                  <a:lnTo>
                    <a:pt x="927608" y="182181"/>
                  </a:lnTo>
                  <a:lnTo>
                    <a:pt x="893063" y="182181"/>
                  </a:lnTo>
                  <a:lnTo>
                    <a:pt x="892175" y="179857"/>
                  </a:lnTo>
                  <a:lnTo>
                    <a:pt x="891032" y="176428"/>
                  </a:lnTo>
                  <a:lnTo>
                    <a:pt x="889762" y="171869"/>
                  </a:lnTo>
                  <a:lnTo>
                    <a:pt x="889127" y="169798"/>
                  </a:lnTo>
                  <a:lnTo>
                    <a:pt x="888746" y="168427"/>
                  </a:lnTo>
                  <a:lnTo>
                    <a:pt x="888491" y="167766"/>
                  </a:lnTo>
                  <a:lnTo>
                    <a:pt x="882523" y="173570"/>
                  </a:lnTo>
                  <a:lnTo>
                    <a:pt x="876173" y="177914"/>
                  </a:lnTo>
                  <a:lnTo>
                    <a:pt x="869314" y="180809"/>
                  </a:lnTo>
                  <a:lnTo>
                    <a:pt x="862584" y="183718"/>
                  </a:lnTo>
                  <a:lnTo>
                    <a:pt x="855344" y="185165"/>
                  </a:lnTo>
                  <a:lnTo>
                    <a:pt x="847598" y="185165"/>
                  </a:lnTo>
                  <a:lnTo>
                    <a:pt x="837951" y="184475"/>
                  </a:lnTo>
                  <a:lnTo>
                    <a:pt x="806608" y="161578"/>
                  </a:lnTo>
                  <a:lnTo>
                    <a:pt x="803656" y="146138"/>
                  </a:lnTo>
                  <a:lnTo>
                    <a:pt x="803656" y="138683"/>
                  </a:lnTo>
                  <a:lnTo>
                    <a:pt x="805434" y="132041"/>
                  </a:lnTo>
                  <a:lnTo>
                    <a:pt x="809116" y="126199"/>
                  </a:lnTo>
                  <a:lnTo>
                    <a:pt x="812673" y="120357"/>
                  </a:lnTo>
                  <a:lnTo>
                    <a:pt x="851788" y="104635"/>
                  </a:lnTo>
                  <a:lnTo>
                    <a:pt x="863123" y="102377"/>
                  </a:lnTo>
                  <a:lnTo>
                    <a:pt x="872553" y="100196"/>
                  </a:lnTo>
                  <a:lnTo>
                    <a:pt x="880078" y="98091"/>
                  </a:lnTo>
                  <a:lnTo>
                    <a:pt x="885698" y="96062"/>
                  </a:lnTo>
                  <a:lnTo>
                    <a:pt x="885698" y="92582"/>
                  </a:lnTo>
                  <a:lnTo>
                    <a:pt x="885698" y="85864"/>
                  </a:lnTo>
                  <a:lnTo>
                    <a:pt x="884047" y="81089"/>
                  </a:lnTo>
                  <a:lnTo>
                    <a:pt x="880744" y="78231"/>
                  </a:lnTo>
                  <a:lnTo>
                    <a:pt x="877442" y="75374"/>
                  </a:lnTo>
                  <a:lnTo>
                    <a:pt x="871219" y="73939"/>
                  </a:lnTo>
                  <a:lnTo>
                    <a:pt x="861949" y="73939"/>
                  </a:lnTo>
                  <a:lnTo>
                    <a:pt x="855726" y="73939"/>
                  </a:lnTo>
                  <a:lnTo>
                    <a:pt x="850900" y="75158"/>
                  </a:lnTo>
                  <a:lnTo>
                    <a:pt x="847471" y="77609"/>
                  </a:lnTo>
                  <a:lnTo>
                    <a:pt x="843914" y="80048"/>
                  </a:lnTo>
                  <a:lnTo>
                    <a:pt x="841121" y="84340"/>
                  </a:lnTo>
                  <a:lnTo>
                    <a:pt x="838962" y="90474"/>
                  </a:lnTo>
                  <a:lnTo>
                    <a:pt x="807338" y="84747"/>
                  </a:lnTo>
                  <a:lnTo>
                    <a:pt x="833038" y="52394"/>
                  </a:lnTo>
                  <a:lnTo>
                    <a:pt x="852418" y="47794"/>
                  </a:lnTo>
                  <a:lnTo>
                    <a:pt x="864488" y="47218"/>
                  </a:lnTo>
                  <a:close/>
                </a:path>
                <a:path w="1229359" h="185420">
                  <a:moveTo>
                    <a:pt x="733171" y="47218"/>
                  </a:moveTo>
                  <a:lnTo>
                    <a:pt x="740790" y="47218"/>
                  </a:lnTo>
                  <a:lnTo>
                    <a:pt x="747903" y="48615"/>
                  </a:lnTo>
                  <a:lnTo>
                    <a:pt x="754253" y="51384"/>
                  </a:lnTo>
                  <a:lnTo>
                    <a:pt x="760603" y="54165"/>
                  </a:lnTo>
                  <a:lnTo>
                    <a:pt x="765429" y="57708"/>
                  </a:lnTo>
                  <a:lnTo>
                    <a:pt x="768731" y="62014"/>
                  </a:lnTo>
                  <a:lnTo>
                    <a:pt x="772033" y="66319"/>
                  </a:lnTo>
                  <a:lnTo>
                    <a:pt x="774318" y="71208"/>
                  </a:lnTo>
                  <a:lnTo>
                    <a:pt x="775588" y="76669"/>
                  </a:lnTo>
                  <a:lnTo>
                    <a:pt x="776859" y="82143"/>
                  </a:lnTo>
                  <a:lnTo>
                    <a:pt x="777493" y="89966"/>
                  </a:lnTo>
                  <a:lnTo>
                    <a:pt x="777493" y="100164"/>
                  </a:lnTo>
                  <a:lnTo>
                    <a:pt x="777493" y="182181"/>
                  </a:lnTo>
                  <a:lnTo>
                    <a:pt x="742568" y="182181"/>
                  </a:lnTo>
                  <a:lnTo>
                    <a:pt x="742568" y="114820"/>
                  </a:lnTo>
                  <a:lnTo>
                    <a:pt x="742428" y="105078"/>
                  </a:lnTo>
                  <a:lnTo>
                    <a:pt x="733043" y="77419"/>
                  </a:lnTo>
                  <a:lnTo>
                    <a:pt x="729741" y="75095"/>
                  </a:lnTo>
                  <a:lnTo>
                    <a:pt x="725678" y="73939"/>
                  </a:lnTo>
                  <a:lnTo>
                    <a:pt x="720979" y="73939"/>
                  </a:lnTo>
                  <a:lnTo>
                    <a:pt x="714883" y="73939"/>
                  </a:lnTo>
                  <a:lnTo>
                    <a:pt x="709549" y="75603"/>
                  </a:lnTo>
                  <a:lnTo>
                    <a:pt x="704723" y="78917"/>
                  </a:lnTo>
                  <a:lnTo>
                    <a:pt x="699897" y="82219"/>
                  </a:lnTo>
                  <a:lnTo>
                    <a:pt x="692150" y="122402"/>
                  </a:lnTo>
                  <a:lnTo>
                    <a:pt x="692150" y="182181"/>
                  </a:lnTo>
                  <a:lnTo>
                    <a:pt x="657225" y="182181"/>
                  </a:lnTo>
                  <a:lnTo>
                    <a:pt x="657225" y="50203"/>
                  </a:lnTo>
                  <a:lnTo>
                    <a:pt x="689610" y="50203"/>
                  </a:lnTo>
                  <a:lnTo>
                    <a:pt x="689610" y="69595"/>
                  </a:lnTo>
                  <a:lnTo>
                    <a:pt x="698827" y="59804"/>
                  </a:lnTo>
                  <a:lnTo>
                    <a:pt x="709152" y="52811"/>
                  </a:lnTo>
                  <a:lnTo>
                    <a:pt x="720596" y="48616"/>
                  </a:lnTo>
                  <a:lnTo>
                    <a:pt x="733171" y="47218"/>
                  </a:lnTo>
                  <a:close/>
                </a:path>
                <a:path w="1229359" h="185420">
                  <a:moveTo>
                    <a:pt x="362458" y="47218"/>
                  </a:moveTo>
                  <a:lnTo>
                    <a:pt x="370840" y="47218"/>
                  </a:lnTo>
                  <a:lnTo>
                    <a:pt x="378206" y="48958"/>
                  </a:lnTo>
                  <a:lnTo>
                    <a:pt x="384429" y="52438"/>
                  </a:lnTo>
                  <a:lnTo>
                    <a:pt x="390652" y="55918"/>
                  </a:lnTo>
                  <a:lnTo>
                    <a:pt x="395732" y="61175"/>
                  </a:lnTo>
                  <a:lnTo>
                    <a:pt x="399669" y="68224"/>
                  </a:lnTo>
                  <a:lnTo>
                    <a:pt x="405511" y="61175"/>
                  </a:lnTo>
                  <a:lnTo>
                    <a:pt x="411734" y="55918"/>
                  </a:lnTo>
                  <a:lnTo>
                    <a:pt x="418464" y="52438"/>
                  </a:lnTo>
                  <a:lnTo>
                    <a:pt x="425196" y="48958"/>
                  </a:lnTo>
                  <a:lnTo>
                    <a:pt x="432308" y="47218"/>
                  </a:lnTo>
                  <a:lnTo>
                    <a:pt x="439928" y="47218"/>
                  </a:lnTo>
                  <a:lnTo>
                    <a:pt x="449707" y="47218"/>
                  </a:lnTo>
                  <a:lnTo>
                    <a:pt x="457835" y="49187"/>
                  </a:lnTo>
                  <a:lnTo>
                    <a:pt x="464565" y="53124"/>
                  </a:lnTo>
                  <a:lnTo>
                    <a:pt x="471297" y="57061"/>
                  </a:lnTo>
                  <a:lnTo>
                    <a:pt x="483235" y="97802"/>
                  </a:lnTo>
                  <a:lnTo>
                    <a:pt x="483235" y="182181"/>
                  </a:lnTo>
                  <a:lnTo>
                    <a:pt x="448310" y="182181"/>
                  </a:lnTo>
                  <a:lnTo>
                    <a:pt x="448310" y="106743"/>
                  </a:lnTo>
                  <a:lnTo>
                    <a:pt x="448073" y="97799"/>
                  </a:lnTo>
                  <a:lnTo>
                    <a:pt x="436499" y="73939"/>
                  </a:lnTo>
                  <a:lnTo>
                    <a:pt x="429767" y="73939"/>
                  </a:lnTo>
                  <a:lnTo>
                    <a:pt x="424814" y="73939"/>
                  </a:lnTo>
                  <a:lnTo>
                    <a:pt x="403921" y="110109"/>
                  </a:lnTo>
                  <a:lnTo>
                    <a:pt x="403733" y="118808"/>
                  </a:lnTo>
                  <a:lnTo>
                    <a:pt x="403733" y="182181"/>
                  </a:lnTo>
                  <a:lnTo>
                    <a:pt x="368808" y="182181"/>
                  </a:lnTo>
                  <a:lnTo>
                    <a:pt x="368808" y="109854"/>
                  </a:lnTo>
                  <a:lnTo>
                    <a:pt x="368808" y="97015"/>
                  </a:lnTo>
                  <a:lnTo>
                    <a:pt x="368300" y="88734"/>
                  </a:lnTo>
                  <a:lnTo>
                    <a:pt x="367030" y="85001"/>
                  </a:lnTo>
                  <a:lnTo>
                    <a:pt x="365760" y="81267"/>
                  </a:lnTo>
                  <a:lnTo>
                    <a:pt x="363855" y="78498"/>
                  </a:lnTo>
                  <a:lnTo>
                    <a:pt x="361188" y="76669"/>
                  </a:lnTo>
                  <a:lnTo>
                    <a:pt x="358648" y="74853"/>
                  </a:lnTo>
                  <a:lnTo>
                    <a:pt x="355092" y="73939"/>
                  </a:lnTo>
                  <a:lnTo>
                    <a:pt x="350647" y="73939"/>
                  </a:lnTo>
                  <a:lnTo>
                    <a:pt x="345186" y="73939"/>
                  </a:lnTo>
                  <a:lnTo>
                    <a:pt x="340360" y="75387"/>
                  </a:lnTo>
                  <a:lnTo>
                    <a:pt x="336042" y="78295"/>
                  </a:lnTo>
                  <a:lnTo>
                    <a:pt x="331724" y="81191"/>
                  </a:lnTo>
                  <a:lnTo>
                    <a:pt x="323977" y="118059"/>
                  </a:lnTo>
                  <a:lnTo>
                    <a:pt x="323977" y="182181"/>
                  </a:lnTo>
                  <a:lnTo>
                    <a:pt x="289052" y="182181"/>
                  </a:lnTo>
                  <a:lnTo>
                    <a:pt x="289052" y="50203"/>
                  </a:lnTo>
                  <a:lnTo>
                    <a:pt x="321310" y="50203"/>
                  </a:lnTo>
                  <a:lnTo>
                    <a:pt x="321310" y="68224"/>
                  </a:lnTo>
                  <a:lnTo>
                    <a:pt x="330311" y="59037"/>
                  </a:lnTo>
                  <a:lnTo>
                    <a:pt x="340169" y="52473"/>
                  </a:lnTo>
                  <a:lnTo>
                    <a:pt x="350885" y="48532"/>
                  </a:lnTo>
                  <a:lnTo>
                    <a:pt x="362458" y="47218"/>
                  </a:lnTo>
                  <a:close/>
                </a:path>
                <a:path w="1229359" h="185420">
                  <a:moveTo>
                    <a:pt x="201549" y="47218"/>
                  </a:moveTo>
                  <a:lnTo>
                    <a:pt x="243967" y="56438"/>
                  </a:lnTo>
                  <a:lnTo>
                    <a:pt x="257048" y="98043"/>
                  </a:lnTo>
                  <a:lnTo>
                    <a:pt x="256667" y="138810"/>
                  </a:lnTo>
                  <a:lnTo>
                    <a:pt x="256784" y="146938"/>
                  </a:lnTo>
                  <a:lnTo>
                    <a:pt x="264668" y="182181"/>
                  </a:lnTo>
                  <a:lnTo>
                    <a:pt x="230124" y="182181"/>
                  </a:lnTo>
                  <a:lnTo>
                    <a:pt x="229235" y="179857"/>
                  </a:lnTo>
                  <a:lnTo>
                    <a:pt x="228092" y="176428"/>
                  </a:lnTo>
                  <a:lnTo>
                    <a:pt x="226822" y="171869"/>
                  </a:lnTo>
                  <a:lnTo>
                    <a:pt x="226187" y="169798"/>
                  </a:lnTo>
                  <a:lnTo>
                    <a:pt x="225806" y="168427"/>
                  </a:lnTo>
                  <a:lnTo>
                    <a:pt x="225552" y="167766"/>
                  </a:lnTo>
                  <a:lnTo>
                    <a:pt x="219583" y="173570"/>
                  </a:lnTo>
                  <a:lnTo>
                    <a:pt x="213233" y="177914"/>
                  </a:lnTo>
                  <a:lnTo>
                    <a:pt x="206375" y="180809"/>
                  </a:lnTo>
                  <a:lnTo>
                    <a:pt x="199644" y="183718"/>
                  </a:lnTo>
                  <a:lnTo>
                    <a:pt x="192405" y="185165"/>
                  </a:lnTo>
                  <a:lnTo>
                    <a:pt x="184658" y="185165"/>
                  </a:lnTo>
                  <a:lnTo>
                    <a:pt x="175011" y="184475"/>
                  </a:lnTo>
                  <a:lnTo>
                    <a:pt x="143668" y="161578"/>
                  </a:lnTo>
                  <a:lnTo>
                    <a:pt x="140716" y="146138"/>
                  </a:lnTo>
                  <a:lnTo>
                    <a:pt x="140716" y="138683"/>
                  </a:lnTo>
                  <a:lnTo>
                    <a:pt x="142494" y="132041"/>
                  </a:lnTo>
                  <a:lnTo>
                    <a:pt x="146177" y="126199"/>
                  </a:lnTo>
                  <a:lnTo>
                    <a:pt x="149733" y="120357"/>
                  </a:lnTo>
                  <a:lnTo>
                    <a:pt x="188849" y="104635"/>
                  </a:lnTo>
                  <a:lnTo>
                    <a:pt x="200183" y="102377"/>
                  </a:lnTo>
                  <a:lnTo>
                    <a:pt x="209613" y="100196"/>
                  </a:lnTo>
                  <a:lnTo>
                    <a:pt x="217138" y="98091"/>
                  </a:lnTo>
                  <a:lnTo>
                    <a:pt x="222758" y="96062"/>
                  </a:lnTo>
                  <a:lnTo>
                    <a:pt x="222758" y="92582"/>
                  </a:lnTo>
                  <a:lnTo>
                    <a:pt x="222758" y="85864"/>
                  </a:lnTo>
                  <a:lnTo>
                    <a:pt x="221107" y="81089"/>
                  </a:lnTo>
                  <a:lnTo>
                    <a:pt x="217805" y="78231"/>
                  </a:lnTo>
                  <a:lnTo>
                    <a:pt x="214503" y="75374"/>
                  </a:lnTo>
                  <a:lnTo>
                    <a:pt x="208280" y="73939"/>
                  </a:lnTo>
                  <a:lnTo>
                    <a:pt x="199009" y="73939"/>
                  </a:lnTo>
                  <a:lnTo>
                    <a:pt x="192786" y="73939"/>
                  </a:lnTo>
                  <a:lnTo>
                    <a:pt x="187960" y="75158"/>
                  </a:lnTo>
                  <a:lnTo>
                    <a:pt x="184531" y="77609"/>
                  </a:lnTo>
                  <a:lnTo>
                    <a:pt x="180975" y="80048"/>
                  </a:lnTo>
                  <a:lnTo>
                    <a:pt x="178181" y="84340"/>
                  </a:lnTo>
                  <a:lnTo>
                    <a:pt x="176022" y="90474"/>
                  </a:lnTo>
                  <a:lnTo>
                    <a:pt x="144399" y="84747"/>
                  </a:lnTo>
                  <a:lnTo>
                    <a:pt x="170098" y="52394"/>
                  </a:lnTo>
                  <a:lnTo>
                    <a:pt x="189478" y="47794"/>
                  </a:lnTo>
                  <a:lnTo>
                    <a:pt x="201549" y="47218"/>
                  </a:lnTo>
                  <a:close/>
                </a:path>
                <a:path w="1229359" h="185420">
                  <a:moveTo>
                    <a:pt x="1040764" y="0"/>
                  </a:moveTo>
                  <a:lnTo>
                    <a:pt x="1075689" y="0"/>
                  </a:lnTo>
                  <a:lnTo>
                    <a:pt x="1075689" y="182181"/>
                  </a:lnTo>
                  <a:lnTo>
                    <a:pt x="1043305" y="182181"/>
                  </a:lnTo>
                  <a:lnTo>
                    <a:pt x="1043305" y="162788"/>
                  </a:lnTo>
                  <a:lnTo>
                    <a:pt x="1039040" y="168084"/>
                  </a:lnTo>
                  <a:lnTo>
                    <a:pt x="1009396" y="185165"/>
                  </a:lnTo>
                  <a:lnTo>
                    <a:pt x="1002030" y="185165"/>
                  </a:lnTo>
                  <a:lnTo>
                    <a:pt x="963040" y="166839"/>
                  </a:lnTo>
                  <a:lnTo>
                    <a:pt x="947806" y="131194"/>
                  </a:lnTo>
                  <a:lnTo>
                    <a:pt x="946785" y="115696"/>
                  </a:lnTo>
                  <a:lnTo>
                    <a:pt x="947781" y="99928"/>
                  </a:lnTo>
                  <a:lnTo>
                    <a:pt x="962533" y="64681"/>
                  </a:lnTo>
                  <a:lnTo>
                    <a:pt x="1002538" y="47218"/>
                  </a:lnTo>
                  <a:lnTo>
                    <a:pt x="1013207" y="48368"/>
                  </a:lnTo>
                  <a:lnTo>
                    <a:pt x="1023127" y="51819"/>
                  </a:lnTo>
                  <a:lnTo>
                    <a:pt x="1032309" y="57569"/>
                  </a:lnTo>
                  <a:lnTo>
                    <a:pt x="1040764" y="65620"/>
                  </a:lnTo>
                  <a:lnTo>
                    <a:pt x="1040764" y="0"/>
                  </a:lnTo>
                  <a:close/>
                </a:path>
                <a:path w="1229359" h="185420">
                  <a:moveTo>
                    <a:pt x="587375" y="0"/>
                  </a:moveTo>
                  <a:lnTo>
                    <a:pt x="622300" y="0"/>
                  </a:lnTo>
                  <a:lnTo>
                    <a:pt x="622300" y="182181"/>
                  </a:lnTo>
                  <a:lnTo>
                    <a:pt x="587375" y="182181"/>
                  </a:lnTo>
                  <a:lnTo>
                    <a:pt x="587375" y="0"/>
                  </a:lnTo>
                  <a:close/>
                </a:path>
                <a:path w="1229359" h="185420">
                  <a:moveTo>
                    <a:pt x="517271" y="0"/>
                  </a:moveTo>
                  <a:lnTo>
                    <a:pt x="552196" y="0"/>
                  </a:lnTo>
                  <a:lnTo>
                    <a:pt x="552196" y="32308"/>
                  </a:lnTo>
                  <a:lnTo>
                    <a:pt x="517271" y="32308"/>
                  </a:lnTo>
                  <a:lnTo>
                    <a:pt x="517271" y="0"/>
                  </a:lnTo>
                  <a:close/>
                </a:path>
                <a:path w="1229359" h="185420">
                  <a:moveTo>
                    <a:pt x="0" y="0"/>
                  </a:moveTo>
                  <a:lnTo>
                    <a:pt x="144780" y="0"/>
                  </a:lnTo>
                  <a:lnTo>
                    <a:pt x="144780" y="30822"/>
                  </a:lnTo>
                  <a:lnTo>
                    <a:pt x="90805" y="30822"/>
                  </a:lnTo>
                  <a:lnTo>
                    <a:pt x="90805" y="182181"/>
                  </a:lnTo>
                  <a:lnTo>
                    <a:pt x="54102" y="182181"/>
                  </a:lnTo>
                  <a:lnTo>
                    <a:pt x="54102" y="30822"/>
                  </a:lnTo>
                  <a:lnTo>
                    <a:pt x="0" y="3082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915695" y="6148451"/>
            <a:ext cx="4796155" cy="501015"/>
            <a:chOff x="915695" y="6148451"/>
            <a:chExt cx="4796155" cy="501015"/>
          </a:xfrm>
        </p:grpSpPr>
        <p:sp>
          <p:nvSpPr>
            <p:cNvPr id="87" name="object 87"/>
            <p:cNvSpPr/>
            <p:nvPr/>
          </p:nvSpPr>
          <p:spPr>
            <a:xfrm>
              <a:off x="1004011" y="6157595"/>
              <a:ext cx="3056051" cy="23884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04011" y="6157595"/>
              <a:ext cx="3056255" cy="239395"/>
            </a:xfrm>
            <a:custGeom>
              <a:avLst/>
              <a:gdLst/>
              <a:ahLst/>
              <a:cxnLst/>
              <a:rect l="l" t="t" r="r" b="b"/>
              <a:pathLst>
                <a:path w="3056254" h="239395">
                  <a:moveTo>
                    <a:pt x="2903143" y="121919"/>
                  </a:moveTo>
                  <a:lnTo>
                    <a:pt x="2898698" y="123405"/>
                  </a:lnTo>
                  <a:lnTo>
                    <a:pt x="2891586" y="125183"/>
                  </a:lnTo>
                  <a:lnTo>
                    <a:pt x="2881934" y="127253"/>
                  </a:lnTo>
                  <a:lnTo>
                    <a:pt x="2872282" y="129324"/>
                  </a:lnTo>
                  <a:lnTo>
                    <a:pt x="2865932" y="131356"/>
                  </a:lnTo>
                  <a:lnTo>
                    <a:pt x="2862884" y="133349"/>
                  </a:lnTo>
                  <a:lnTo>
                    <a:pt x="2858312" y="136575"/>
                  </a:lnTo>
                  <a:lnTo>
                    <a:pt x="2856026" y="140677"/>
                  </a:lnTo>
                  <a:lnTo>
                    <a:pt x="2856026" y="145656"/>
                  </a:lnTo>
                  <a:lnTo>
                    <a:pt x="2856026" y="150533"/>
                  </a:lnTo>
                  <a:lnTo>
                    <a:pt x="2857931" y="154762"/>
                  </a:lnTo>
                  <a:lnTo>
                    <a:pt x="2861487" y="158330"/>
                  </a:lnTo>
                  <a:lnTo>
                    <a:pt x="2865170" y="161886"/>
                  </a:lnTo>
                  <a:lnTo>
                    <a:pt x="2869869" y="163664"/>
                  </a:lnTo>
                  <a:lnTo>
                    <a:pt x="2875457" y="163664"/>
                  </a:lnTo>
                  <a:lnTo>
                    <a:pt x="2881807" y="163664"/>
                  </a:lnTo>
                  <a:lnTo>
                    <a:pt x="2901746" y="145897"/>
                  </a:lnTo>
                  <a:lnTo>
                    <a:pt x="2902762" y="142913"/>
                  </a:lnTo>
                  <a:lnTo>
                    <a:pt x="2903143" y="137236"/>
                  </a:lnTo>
                  <a:lnTo>
                    <a:pt x="2903143" y="128866"/>
                  </a:lnTo>
                  <a:lnTo>
                    <a:pt x="2903143" y="121919"/>
                  </a:lnTo>
                  <a:close/>
                </a:path>
                <a:path w="3056254" h="239395">
                  <a:moveTo>
                    <a:pt x="1792147" y="121919"/>
                  </a:moveTo>
                  <a:lnTo>
                    <a:pt x="1787702" y="123405"/>
                  </a:lnTo>
                  <a:lnTo>
                    <a:pt x="1780590" y="125183"/>
                  </a:lnTo>
                  <a:lnTo>
                    <a:pt x="1770938" y="127253"/>
                  </a:lnTo>
                  <a:lnTo>
                    <a:pt x="1761286" y="129324"/>
                  </a:lnTo>
                  <a:lnTo>
                    <a:pt x="1754936" y="131356"/>
                  </a:lnTo>
                  <a:lnTo>
                    <a:pt x="1751888" y="133349"/>
                  </a:lnTo>
                  <a:lnTo>
                    <a:pt x="1747316" y="136575"/>
                  </a:lnTo>
                  <a:lnTo>
                    <a:pt x="1745030" y="140677"/>
                  </a:lnTo>
                  <a:lnTo>
                    <a:pt x="1745030" y="145656"/>
                  </a:lnTo>
                  <a:lnTo>
                    <a:pt x="1745030" y="150533"/>
                  </a:lnTo>
                  <a:lnTo>
                    <a:pt x="1746935" y="154762"/>
                  </a:lnTo>
                  <a:lnTo>
                    <a:pt x="1750491" y="158330"/>
                  </a:lnTo>
                  <a:lnTo>
                    <a:pt x="1754174" y="161886"/>
                  </a:lnTo>
                  <a:lnTo>
                    <a:pt x="1758873" y="163664"/>
                  </a:lnTo>
                  <a:lnTo>
                    <a:pt x="1764461" y="163664"/>
                  </a:lnTo>
                  <a:lnTo>
                    <a:pt x="1770811" y="163664"/>
                  </a:lnTo>
                  <a:lnTo>
                    <a:pt x="1790750" y="145897"/>
                  </a:lnTo>
                  <a:lnTo>
                    <a:pt x="1791766" y="142913"/>
                  </a:lnTo>
                  <a:lnTo>
                    <a:pt x="1792147" y="137236"/>
                  </a:lnTo>
                  <a:lnTo>
                    <a:pt x="1792147" y="128866"/>
                  </a:lnTo>
                  <a:lnTo>
                    <a:pt x="1792147" y="121919"/>
                  </a:lnTo>
                  <a:close/>
                </a:path>
                <a:path w="3056254" h="239395">
                  <a:moveTo>
                    <a:pt x="227037" y="121919"/>
                  </a:moveTo>
                  <a:lnTo>
                    <a:pt x="222554" y="123405"/>
                  </a:lnTo>
                  <a:lnTo>
                    <a:pt x="215468" y="125183"/>
                  </a:lnTo>
                  <a:lnTo>
                    <a:pt x="205778" y="127253"/>
                  </a:lnTo>
                  <a:lnTo>
                    <a:pt x="196087" y="129324"/>
                  </a:lnTo>
                  <a:lnTo>
                    <a:pt x="189750" y="131356"/>
                  </a:lnTo>
                  <a:lnTo>
                    <a:pt x="186766" y="133349"/>
                  </a:lnTo>
                  <a:lnTo>
                    <a:pt x="182206" y="136575"/>
                  </a:lnTo>
                  <a:lnTo>
                    <a:pt x="179933" y="140677"/>
                  </a:lnTo>
                  <a:lnTo>
                    <a:pt x="179933" y="145656"/>
                  </a:lnTo>
                  <a:lnTo>
                    <a:pt x="179933" y="150533"/>
                  </a:lnTo>
                  <a:lnTo>
                    <a:pt x="181749" y="154762"/>
                  </a:lnTo>
                  <a:lnTo>
                    <a:pt x="185394" y="158330"/>
                  </a:lnTo>
                  <a:lnTo>
                    <a:pt x="189052" y="161886"/>
                  </a:lnTo>
                  <a:lnTo>
                    <a:pt x="193687" y="163664"/>
                  </a:lnTo>
                  <a:lnTo>
                    <a:pt x="199313" y="163664"/>
                  </a:lnTo>
                  <a:lnTo>
                    <a:pt x="205612" y="163664"/>
                  </a:lnTo>
                  <a:lnTo>
                    <a:pt x="225666" y="145897"/>
                  </a:lnTo>
                  <a:lnTo>
                    <a:pt x="226580" y="142913"/>
                  </a:lnTo>
                  <a:lnTo>
                    <a:pt x="227037" y="137236"/>
                  </a:lnTo>
                  <a:lnTo>
                    <a:pt x="227037" y="128866"/>
                  </a:lnTo>
                  <a:lnTo>
                    <a:pt x="227037" y="121919"/>
                  </a:lnTo>
                  <a:close/>
                </a:path>
                <a:path w="3056254" h="239395">
                  <a:moveTo>
                    <a:pt x="2741091" y="77050"/>
                  </a:moveTo>
                  <a:lnTo>
                    <a:pt x="2733471" y="77050"/>
                  </a:lnTo>
                  <a:lnTo>
                    <a:pt x="2727121" y="79832"/>
                  </a:lnTo>
                  <a:lnTo>
                    <a:pt x="2722168" y="85382"/>
                  </a:lnTo>
                  <a:lnTo>
                    <a:pt x="2717215" y="90931"/>
                  </a:lnTo>
                  <a:lnTo>
                    <a:pt x="2714802" y="98463"/>
                  </a:lnTo>
                  <a:lnTo>
                    <a:pt x="2714802" y="108000"/>
                  </a:lnTo>
                  <a:lnTo>
                    <a:pt x="2766999" y="108000"/>
                  </a:lnTo>
                  <a:lnTo>
                    <a:pt x="2766745" y="97891"/>
                  </a:lnTo>
                  <a:lnTo>
                    <a:pt x="2764205" y="90208"/>
                  </a:lnTo>
                  <a:lnTo>
                    <a:pt x="2759252" y="84937"/>
                  </a:lnTo>
                  <a:lnTo>
                    <a:pt x="2754172" y="79679"/>
                  </a:lnTo>
                  <a:lnTo>
                    <a:pt x="2748203" y="77050"/>
                  </a:lnTo>
                  <a:lnTo>
                    <a:pt x="2741091" y="77050"/>
                  </a:lnTo>
                  <a:close/>
                </a:path>
                <a:path w="3056254" h="239395">
                  <a:moveTo>
                    <a:pt x="1470075" y="77050"/>
                  </a:moveTo>
                  <a:lnTo>
                    <a:pt x="1461820" y="77050"/>
                  </a:lnTo>
                  <a:lnTo>
                    <a:pt x="1454835" y="80340"/>
                  </a:lnTo>
                  <a:lnTo>
                    <a:pt x="1440865" y="116446"/>
                  </a:lnTo>
                  <a:lnTo>
                    <a:pt x="1441224" y="126278"/>
                  </a:lnTo>
                  <a:lnTo>
                    <a:pt x="1463138" y="159827"/>
                  </a:lnTo>
                  <a:lnTo>
                    <a:pt x="1470329" y="160680"/>
                  </a:lnTo>
                  <a:lnTo>
                    <a:pt x="1478330" y="160680"/>
                  </a:lnTo>
                  <a:lnTo>
                    <a:pt x="1499285" y="119799"/>
                  </a:lnTo>
                  <a:lnTo>
                    <a:pt x="1498763" y="109223"/>
                  </a:lnTo>
                  <a:lnTo>
                    <a:pt x="1478584" y="77050"/>
                  </a:lnTo>
                  <a:lnTo>
                    <a:pt x="1470075" y="77050"/>
                  </a:lnTo>
                  <a:close/>
                </a:path>
                <a:path w="3056254" h="239395">
                  <a:moveTo>
                    <a:pt x="602919" y="77050"/>
                  </a:moveTo>
                  <a:lnTo>
                    <a:pt x="595299" y="77050"/>
                  </a:lnTo>
                  <a:lnTo>
                    <a:pt x="588949" y="79832"/>
                  </a:lnTo>
                  <a:lnTo>
                    <a:pt x="583996" y="85382"/>
                  </a:lnTo>
                  <a:lnTo>
                    <a:pt x="579043" y="90931"/>
                  </a:lnTo>
                  <a:lnTo>
                    <a:pt x="576630" y="98463"/>
                  </a:lnTo>
                  <a:lnTo>
                    <a:pt x="576630" y="108000"/>
                  </a:lnTo>
                  <a:lnTo>
                    <a:pt x="628827" y="108000"/>
                  </a:lnTo>
                  <a:lnTo>
                    <a:pt x="628573" y="97891"/>
                  </a:lnTo>
                  <a:lnTo>
                    <a:pt x="626033" y="90208"/>
                  </a:lnTo>
                  <a:lnTo>
                    <a:pt x="621080" y="84937"/>
                  </a:lnTo>
                  <a:lnTo>
                    <a:pt x="616000" y="79679"/>
                  </a:lnTo>
                  <a:lnTo>
                    <a:pt x="610031" y="77050"/>
                  </a:lnTo>
                  <a:lnTo>
                    <a:pt x="602919" y="77050"/>
                  </a:lnTo>
                  <a:close/>
                </a:path>
                <a:path w="3056254" h="239395">
                  <a:moveTo>
                    <a:pt x="451789" y="77050"/>
                  </a:moveTo>
                  <a:lnTo>
                    <a:pt x="443407" y="77050"/>
                  </a:lnTo>
                  <a:lnTo>
                    <a:pt x="436549" y="80302"/>
                  </a:lnTo>
                  <a:lnTo>
                    <a:pt x="422960" y="116573"/>
                  </a:lnTo>
                  <a:lnTo>
                    <a:pt x="423462" y="126369"/>
                  </a:lnTo>
                  <a:lnTo>
                    <a:pt x="443280" y="157086"/>
                  </a:lnTo>
                  <a:lnTo>
                    <a:pt x="451154" y="157086"/>
                  </a:lnTo>
                  <a:lnTo>
                    <a:pt x="459663" y="157086"/>
                  </a:lnTo>
                  <a:lnTo>
                    <a:pt x="481634" y="117436"/>
                  </a:lnTo>
                  <a:lnTo>
                    <a:pt x="481108" y="107847"/>
                  </a:lnTo>
                  <a:lnTo>
                    <a:pt x="460425" y="77050"/>
                  </a:lnTo>
                  <a:lnTo>
                    <a:pt x="451789" y="77050"/>
                  </a:lnTo>
                  <a:close/>
                </a:path>
                <a:path w="3056254" h="239395">
                  <a:moveTo>
                    <a:pt x="2252776" y="53314"/>
                  </a:moveTo>
                  <a:lnTo>
                    <a:pt x="2287701" y="53314"/>
                  </a:lnTo>
                  <a:lnTo>
                    <a:pt x="2287701" y="185292"/>
                  </a:lnTo>
                  <a:lnTo>
                    <a:pt x="2252776" y="185292"/>
                  </a:lnTo>
                  <a:lnTo>
                    <a:pt x="2252776" y="53314"/>
                  </a:lnTo>
                  <a:close/>
                </a:path>
                <a:path w="3056254" h="239395">
                  <a:moveTo>
                    <a:pt x="1187500" y="53314"/>
                  </a:moveTo>
                  <a:lnTo>
                    <a:pt x="1222425" y="53314"/>
                  </a:lnTo>
                  <a:lnTo>
                    <a:pt x="1222425" y="185292"/>
                  </a:lnTo>
                  <a:lnTo>
                    <a:pt x="1187500" y="185292"/>
                  </a:lnTo>
                  <a:lnTo>
                    <a:pt x="1187500" y="53314"/>
                  </a:lnTo>
                  <a:close/>
                </a:path>
                <a:path w="3056254" h="239395">
                  <a:moveTo>
                    <a:pt x="969187" y="53314"/>
                  </a:moveTo>
                  <a:lnTo>
                    <a:pt x="1003096" y="53314"/>
                  </a:lnTo>
                  <a:lnTo>
                    <a:pt x="1027861" y="139814"/>
                  </a:lnTo>
                  <a:lnTo>
                    <a:pt x="1050594" y="53314"/>
                  </a:lnTo>
                  <a:lnTo>
                    <a:pt x="1084249" y="53314"/>
                  </a:lnTo>
                  <a:lnTo>
                    <a:pt x="1106220" y="139814"/>
                  </a:lnTo>
                  <a:lnTo>
                    <a:pt x="1131493" y="53314"/>
                  </a:lnTo>
                  <a:lnTo>
                    <a:pt x="1165910" y="53314"/>
                  </a:lnTo>
                  <a:lnTo>
                    <a:pt x="1123492" y="185292"/>
                  </a:lnTo>
                  <a:lnTo>
                    <a:pt x="1089964" y="185292"/>
                  </a:lnTo>
                  <a:lnTo>
                    <a:pt x="1067231" y="100418"/>
                  </a:lnTo>
                  <a:lnTo>
                    <a:pt x="1044879" y="185292"/>
                  </a:lnTo>
                  <a:lnTo>
                    <a:pt x="1010970" y="185292"/>
                  </a:lnTo>
                  <a:lnTo>
                    <a:pt x="969187" y="53314"/>
                  </a:lnTo>
                  <a:close/>
                </a:path>
                <a:path w="3056254" h="239395">
                  <a:moveTo>
                    <a:pt x="3033064" y="50330"/>
                  </a:moveTo>
                  <a:lnTo>
                    <a:pt x="3041065" y="50330"/>
                  </a:lnTo>
                  <a:lnTo>
                    <a:pt x="3048685" y="52527"/>
                  </a:lnTo>
                  <a:lnTo>
                    <a:pt x="3056051" y="56921"/>
                  </a:lnTo>
                  <a:lnTo>
                    <a:pt x="3045256" y="87363"/>
                  </a:lnTo>
                  <a:lnTo>
                    <a:pt x="3039414" y="83553"/>
                  </a:lnTo>
                  <a:lnTo>
                    <a:pt x="3033953" y="81648"/>
                  </a:lnTo>
                  <a:lnTo>
                    <a:pt x="3028873" y="81648"/>
                  </a:lnTo>
                  <a:lnTo>
                    <a:pt x="3024047" y="81648"/>
                  </a:lnTo>
                  <a:lnTo>
                    <a:pt x="3019856" y="82994"/>
                  </a:lnTo>
                  <a:lnTo>
                    <a:pt x="3016427" y="85686"/>
                  </a:lnTo>
                  <a:lnTo>
                    <a:pt x="3012998" y="88379"/>
                  </a:lnTo>
                  <a:lnTo>
                    <a:pt x="3010331" y="93243"/>
                  </a:lnTo>
                  <a:lnTo>
                    <a:pt x="3005505" y="144525"/>
                  </a:lnTo>
                  <a:lnTo>
                    <a:pt x="3005505" y="185292"/>
                  </a:lnTo>
                  <a:lnTo>
                    <a:pt x="2970580" y="185292"/>
                  </a:lnTo>
                  <a:lnTo>
                    <a:pt x="2970580" y="53314"/>
                  </a:lnTo>
                  <a:lnTo>
                    <a:pt x="3002965" y="53314"/>
                  </a:lnTo>
                  <a:lnTo>
                    <a:pt x="3002965" y="72085"/>
                  </a:lnTo>
                  <a:lnTo>
                    <a:pt x="3008553" y="63220"/>
                  </a:lnTo>
                  <a:lnTo>
                    <a:pt x="3013633" y="57378"/>
                  </a:lnTo>
                  <a:lnTo>
                    <a:pt x="3017951" y="54559"/>
                  </a:lnTo>
                  <a:lnTo>
                    <a:pt x="3022396" y="51739"/>
                  </a:lnTo>
                  <a:lnTo>
                    <a:pt x="3027476" y="50330"/>
                  </a:lnTo>
                  <a:lnTo>
                    <a:pt x="3033064" y="50330"/>
                  </a:lnTo>
                  <a:close/>
                </a:path>
                <a:path w="3056254" h="239395">
                  <a:moveTo>
                    <a:pt x="2881934" y="50330"/>
                  </a:moveTo>
                  <a:lnTo>
                    <a:pt x="2924352" y="59550"/>
                  </a:lnTo>
                  <a:lnTo>
                    <a:pt x="2937433" y="101155"/>
                  </a:lnTo>
                  <a:lnTo>
                    <a:pt x="2937052" y="141922"/>
                  </a:lnTo>
                  <a:lnTo>
                    <a:pt x="2937169" y="150049"/>
                  </a:lnTo>
                  <a:lnTo>
                    <a:pt x="2945053" y="185292"/>
                  </a:lnTo>
                  <a:lnTo>
                    <a:pt x="2910509" y="185292"/>
                  </a:lnTo>
                  <a:lnTo>
                    <a:pt x="2909620" y="182968"/>
                  </a:lnTo>
                  <a:lnTo>
                    <a:pt x="2908477" y="179539"/>
                  </a:lnTo>
                  <a:lnTo>
                    <a:pt x="2907207" y="174980"/>
                  </a:lnTo>
                  <a:lnTo>
                    <a:pt x="2906572" y="172910"/>
                  </a:lnTo>
                  <a:lnTo>
                    <a:pt x="2906191" y="171538"/>
                  </a:lnTo>
                  <a:lnTo>
                    <a:pt x="2905937" y="170878"/>
                  </a:lnTo>
                  <a:lnTo>
                    <a:pt x="2899968" y="176682"/>
                  </a:lnTo>
                  <a:lnTo>
                    <a:pt x="2893618" y="181025"/>
                  </a:lnTo>
                  <a:lnTo>
                    <a:pt x="2886760" y="183921"/>
                  </a:lnTo>
                  <a:lnTo>
                    <a:pt x="2880029" y="186829"/>
                  </a:lnTo>
                  <a:lnTo>
                    <a:pt x="2872790" y="188277"/>
                  </a:lnTo>
                  <a:lnTo>
                    <a:pt x="2865043" y="188277"/>
                  </a:lnTo>
                  <a:lnTo>
                    <a:pt x="2855397" y="187586"/>
                  </a:lnTo>
                  <a:lnTo>
                    <a:pt x="2824054" y="164690"/>
                  </a:lnTo>
                  <a:lnTo>
                    <a:pt x="2821101" y="149250"/>
                  </a:lnTo>
                  <a:lnTo>
                    <a:pt x="2821101" y="141795"/>
                  </a:lnTo>
                  <a:lnTo>
                    <a:pt x="2822879" y="135153"/>
                  </a:lnTo>
                  <a:lnTo>
                    <a:pt x="2826562" y="129311"/>
                  </a:lnTo>
                  <a:lnTo>
                    <a:pt x="2830118" y="123469"/>
                  </a:lnTo>
                  <a:lnTo>
                    <a:pt x="2869234" y="107746"/>
                  </a:lnTo>
                  <a:lnTo>
                    <a:pt x="2880569" y="105489"/>
                  </a:lnTo>
                  <a:lnTo>
                    <a:pt x="2889999" y="103308"/>
                  </a:lnTo>
                  <a:lnTo>
                    <a:pt x="2897524" y="101203"/>
                  </a:lnTo>
                  <a:lnTo>
                    <a:pt x="2903143" y="99174"/>
                  </a:lnTo>
                  <a:lnTo>
                    <a:pt x="2903143" y="95694"/>
                  </a:lnTo>
                  <a:lnTo>
                    <a:pt x="2903143" y="88976"/>
                  </a:lnTo>
                  <a:lnTo>
                    <a:pt x="2901492" y="84200"/>
                  </a:lnTo>
                  <a:lnTo>
                    <a:pt x="2898190" y="81343"/>
                  </a:lnTo>
                  <a:lnTo>
                    <a:pt x="2894888" y="78485"/>
                  </a:lnTo>
                  <a:lnTo>
                    <a:pt x="2888665" y="77050"/>
                  </a:lnTo>
                  <a:lnTo>
                    <a:pt x="2879394" y="77050"/>
                  </a:lnTo>
                  <a:lnTo>
                    <a:pt x="2873171" y="77050"/>
                  </a:lnTo>
                  <a:lnTo>
                    <a:pt x="2868345" y="78270"/>
                  </a:lnTo>
                  <a:lnTo>
                    <a:pt x="2864916" y="80721"/>
                  </a:lnTo>
                  <a:lnTo>
                    <a:pt x="2861360" y="83159"/>
                  </a:lnTo>
                  <a:lnTo>
                    <a:pt x="2858566" y="87452"/>
                  </a:lnTo>
                  <a:lnTo>
                    <a:pt x="2856407" y="93586"/>
                  </a:lnTo>
                  <a:lnTo>
                    <a:pt x="2824784" y="87858"/>
                  </a:lnTo>
                  <a:lnTo>
                    <a:pt x="2850484" y="55505"/>
                  </a:lnTo>
                  <a:lnTo>
                    <a:pt x="2869863" y="50905"/>
                  </a:lnTo>
                  <a:lnTo>
                    <a:pt x="2881934" y="50330"/>
                  </a:lnTo>
                  <a:close/>
                </a:path>
                <a:path w="3056254" h="239395">
                  <a:moveTo>
                    <a:pt x="2738932" y="50330"/>
                  </a:moveTo>
                  <a:lnTo>
                    <a:pt x="2776151" y="61276"/>
                  </a:lnTo>
                  <a:lnTo>
                    <a:pt x="2797971" y="94408"/>
                  </a:lnTo>
                  <a:lnTo>
                    <a:pt x="2801670" y="129374"/>
                  </a:lnTo>
                  <a:lnTo>
                    <a:pt x="2714167" y="129374"/>
                  </a:lnTo>
                  <a:lnTo>
                    <a:pt x="2714854" y="136706"/>
                  </a:lnTo>
                  <a:lnTo>
                    <a:pt x="2734741" y="162178"/>
                  </a:lnTo>
                  <a:lnTo>
                    <a:pt x="2742742" y="162178"/>
                  </a:lnTo>
                  <a:lnTo>
                    <a:pt x="2748330" y="162178"/>
                  </a:lnTo>
                  <a:lnTo>
                    <a:pt x="2765094" y="143294"/>
                  </a:lnTo>
                  <a:lnTo>
                    <a:pt x="2799892" y="149123"/>
                  </a:lnTo>
                  <a:lnTo>
                    <a:pt x="2770992" y="182646"/>
                  </a:lnTo>
                  <a:lnTo>
                    <a:pt x="2742488" y="188277"/>
                  </a:lnTo>
                  <a:lnTo>
                    <a:pt x="2726367" y="186870"/>
                  </a:lnTo>
                  <a:lnTo>
                    <a:pt x="2691434" y="165785"/>
                  </a:lnTo>
                  <a:lnTo>
                    <a:pt x="2678480" y="120294"/>
                  </a:lnTo>
                  <a:lnTo>
                    <a:pt x="2679552" y="104780"/>
                  </a:lnTo>
                  <a:lnTo>
                    <a:pt x="2695625" y="68910"/>
                  </a:lnTo>
                  <a:lnTo>
                    <a:pt x="2726379" y="51491"/>
                  </a:lnTo>
                  <a:lnTo>
                    <a:pt x="2738932" y="50330"/>
                  </a:lnTo>
                  <a:close/>
                </a:path>
                <a:path w="3056254" h="239395">
                  <a:moveTo>
                    <a:pt x="2608884" y="50330"/>
                  </a:moveTo>
                  <a:lnTo>
                    <a:pt x="2616504" y="50330"/>
                  </a:lnTo>
                  <a:lnTo>
                    <a:pt x="2623616" y="51727"/>
                  </a:lnTo>
                  <a:lnTo>
                    <a:pt x="2629966" y="54495"/>
                  </a:lnTo>
                  <a:lnTo>
                    <a:pt x="2636316" y="57276"/>
                  </a:lnTo>
                  <a:lnTo>
                    <a:pt x="2641142" y="60820"/>
                  </a:lnTo>
                  <a:lnTo>
                    <a:pt x="2644444" y="65125"/>
                  </a:lnTo>
                  <a:lnTo>
                    <a:pt x="2647746" y="69430"/>
                  </a:lnTo>
                  <a:lnTo>
                    <a:pt x="2650032" y="74320"/>
                  </a:lnTo>
                  <a:lnTo>
                    <a:pt x="2651302" y="79781"/>
                  </a:lnTo>
                  <a:lnTo>
                    <a:pt x="2652572" y="85255"/>
                  </a:lnTo>
                  <a:lnTo>
                    <a:pt x="2653207" y="93078"/>
                  </a:lnTo>
                  <a:lnTo>
                    <a:pt x="2653207" y="103276"/>
                  </a:lnTo>
                  <a:lnTo>
                    <a:pt x="2653207" y="185292"/>
                  </a:lnTo>
                  <a:lnTo>
                    <a:pt x="2618282" y="185292"/>
                  </a:lnTo>
                  <a:lnTo>
                    <a:pt x="2618282" y="117932"/>
                  </a:lnTo>
                  <a:lnTo>
                    <a:pt x="2618141" y="108190"/>
                  </a:lnTo>
                  <a:lnTo>
                    <a:pt x="2608757" y="80530"/>
                  </a:lnTo>
                  <a:lnTo>
                    <a:pt x="2605455" y="78206"/>
                  </a:lnTo>
                  <a:lnTo>
                    <a:pt x="2601391" y="77050"/>
                  </a:lnTo>
                  <a:lnTo>
                    <a:pt x="2596692" y="77050"/>
                  </a:lnTo>
                  <a:lnTo>
                    <a:pt x="2590596" y="77050"/>
                  </a:lnTo>
                  <a:lnTo>
                    <a:pt x="2585262" y="78714"/>
                  </a:lnTo>
                  <a:lnTo>
                    <a:pt x="2580436" y="82029"/>
                  </a:lnTo>
                  <a:lnTo>
                    <a:pt x="2575610" y="85331"/>
                  </a:lnTo>
                  <a:lnTo>
                    <a:pt x="2567863" y="125514"/>
                  </a:lnTo>
                  <a:lnTo>
                    <a:pt x="2567863" y="185292"/>
                  </a:lnTo>
                  <a:lnTo>
                    <a:pt x="2532938" y="185292"/>
                  </a:lnTo>
                  <a:lnTo>
                    <a:pt x="2532938" y="53314"/>
                  </a:lnTo>
                  <a:lnTo>
                    <a:pt x="2565323" y="53314"/>
                  </a:lnTo>
                  <a:lnTo>
                    <a:pt x="2565323" y="72707"/>
                  </a:lnTo>
                  <a:lnTo>
                    <a:pt x="2574541" y="62915"/>
                  </a:lnTo>
                  <a:lnTo>
                    <a:pt x="2584865" y="55922"/>
                  </a:lnTo>
                  <a:lnTo>
                    <a:pt x="2596309" y="51728"/>
                  </a:lnTo>
                  <a:lnTo>
                    <a:pt x="2608884" y="50330"/>
                  </a:lnTo>
                  <a:close/>
                </a:path>
                <a:path w="3056254" h="239395">
                  <a:moveTo>
                    <a:pt x="2371013" y="50330"/>
                  </a:moveTo>
                  <a:lnTo>
                    <a:pt x="2411272" y="59156"/>
                  </a:lnTo>
                  <a:lnTo>
                    <a:pt x="2429306" y="85255"/>
                  </a:lnTo>
                  <a:lnTo>
                    <a:pt x="2396413" y="91338"/>
                  </a:lnTo>
                  <a:lnTo>
                    <a:pt x="2395016" y="86207"/>
                  </a:lnTo>
                  <a:lnTo>
                    <a:pt x="2392349" y="82270"/>
                  </a:lnTo>
                  <a:lnTo>
                    <a:pt x="2388412" y="79540"/>
                  </a:lnTo>
                  <a:lnTo>
                    <a:pt x="2384475" y="76809"/>
                  </a:lnTo>
                  <a:lnTo>
                    <a:pt x="2378887" y="75437"/>
                  </a:lnTo>
                  <a:lnTo>
                    <a:pt x="2371521" y="75437"/>
                  </a:lnTo>
                  <a:lnTo>
                    <a:pt x="2362377" y="75437"/>
                  </a:lnTo>
                  <a:lnTo>
                    <a:pt x="2355773" y="76720"/>
                  </a:lnTo>
                  <a:lnTo>
                    <a:pt x="2351836" y="79286"/>
                  </a:lnTo>
                  <a:lnTo>
                    <a:pt x="2349169" y="81114"/>
                  </a:lnTo>
                  <a:lnTo>
                    <a:pt x="2347899" y="83477"/>
                  </a:lnTo>
                  <a:lnTo>
                    <a:pt x="2347899" y="86372"/>
                  </a:lnTo>
                  <a:lnTo>
                    <a:pt x="2347899" y="88861"/>
                  </a:lnTo>
                  <a:lnTo>
                    <a:pt x="2383967" y="102527"/>
                  </a:lnTo>
                  <a:lnTo>
                    <a:pt x="2396828" y="105875"/>
                  </a:lnTo>
                  <a:lnTo>
                    <a:pt x="2431132" y="129211"/>
                  </a:lnTo>
                  <a:lnTo>
                    <a:pt x="2433878" y="144030"/>
                  </a:lnTo>
                  <a:lnTo>
                    <a:pt x="2432926" y="152786"/>
                  </a:lnTo>
                  <a:lnTo>
                    <a:pt x="2399890" y="185012"/>
                  </a:lnTo>
                  <a:lnTo>
                    <a:pt x="2373807" y="188277"/>
                  </a:lnTo>
                  <a:lnTo>
                    <a:pt x="2360996" y="187594"/>
                  </a:lnTo>
                  <a:lnTo>
                    <a:pt x="2323920" y="171385"/>
                  </a:lnTo>
                  <a:lnTo>
                    <a:pt x="2310561" y="147637"/>
                  </a:lnTo>
                  <a:lnTo>
                    <a:pt x="2345613" y="142290"/>
                  </a:lnTo>
                  <a:lnTo>
                    <a:pt x="2347137" y="149085"/>
                  </a:lnTo>
                  <a:lnTo>
                    <a:pt x="2350058" y="154241"/>
                  </a:lnTo>
                  <a:lnTo>
                    <a:pt x="2354630" y="157772"/>
                  </a:lnTo>
                  <a:lnTo>
                    <a:pt x="2359202" y="161289"/>
                  </a:lnTo>
                  <a:lnTo>
                    <a:pt x="2365552" y="163042"/>
                  </a:lnTo>
                  <a:lnTo>
                    <a:pt x="2373807" y="163042"/>
                  </a:lnTo>
                  <a:lnTo>
                    <a:pt x="2382824" y="163042"/>
                  </a:lnTo>
                  <a:lnTo>
                    <a:pt x="2389682" y="161391"/>
                  </a:lnTo>
                  <a:lnTo>
                    <a:pt x="2394254" y="158076"/>
                  </a:lnTo>
                  <a:lnTo>
                    <a:pt x="2397302" y="155752"/>
                  </a:lnTo>
                  <a:lnTo>
                    <a:pt x="2398826" y="152653"/>
                  </a:lnTo>
                  <a:lnTo>
                    <a:pt x="2398826" y="148755"/>
                  </a:lnTo>
                  <a:lnTo>
                    <a:pt x="2398826" y="146100"/>
                  </a:lnTo>
                  <a:lnTo>
                    <a:pt x="2384602" y="137566"/>
                  </a:lnTo>
                  <a:lnTo>
                    <a:pt x="2365405" y="133008"/>
                  </a:lnTo>
                  <a:lnTo>
                    <a:pt x="2324174" y="114683"/>
                  </a:lnTo>
                  <a:lnTo>
                    <a:pt x="2315387" y="90843"/>
                  </a:lnTo>
                  <a:lnTo>
                    <a:pt x="2316243" y="82611"/>
                  </a:lnTo>
                  <a:lnTo>
                    <a:pt x="2346232" y="53252"/>
                  </a:lnTo>
                  <a:lnTo>
                    <a:pt x="2357676" y="51060"/>
                  </a:lnTo>
                  <a:lnTo>
                    <a:pt x="2371013" y="50330"/>
                  </a:lnTo>
                  <a:close/>
                </a:path>
                <a:path w="3056254" h="239395">
                  <a:moveTo>
                    <a:pt x="2030907" y="50330"/>
                  </a:moveTo>
                  <a:lnTo>
                    <a:pt x="2039289" y="50330"/>
                  </a:lnTo>
                  <a:lnTo>
                    <a:pt x="2046655" y="52069"/>
                  </a:lnTo>
                  <a:lnTo>
                    <a:pt x="2052878" y="55549"/>
                  </a:lnTo>
                  <a:lnTo>
                    <a:pt x="2059101" y="59029"/>
                  </a:lnTo>
                  <a:lnTo>
                    <a:pt x="2064181" y="64287"/>
                  </a:lnTo>
                  <a:lnTo>
                    <a:pt x="2068118" y="71335"/>
                  </a:lnTo>
                  <a:lnTo>
                    <a:pt x="2073960" y="64287"/>
                  </a:lnTo>
                  <a:lnTo>
                    <a:pt x="2080183" y="59029"/>
                  </a:lnTo>
                  <a:lnTo>
                    <a:pt x="2086914" y="55549"/>
                  </a:lnTo>
                  <a:lnTo>
                    <a:pt x="2093645" y="52069"/>
                  </a:lnTo>
                  <a:lnTo>
                    <a:pt x="2100757" y="50330"/>
                  </a:lnTo>
                  <a:lnTo>
                    <a:pt x="2108377" y="50330"/>
                  </a:lnTo>
                  <a:lnTo>
                    <a:pt x="2118156" y="50330"/>
                  </a:lnTo>
                  <a:lnTo>
                    <a:pt x="2149595" y="78450"/>
                  </a:lnTo>
                  <a:lnTo>
                    <a:pt x="2151684" y="100914"/>
                  </a:lnTo>
                  <a:lnTo>
                    <a:pt x="2151684" y="185292"/>
                  </a:lnTo>
                  <a:lnTo>
                    <a:pt x="2116759" y="185292"/>
                  </a:lnTo>
                  <a:lnTo>
                    <a:pt x="2116759" y="109854"/>
                  </a:lnTo>
                  <a:lnTo>
                    <a:pt x="2116523" y="100911"/>
                  </a:lnTo>
                  <a:lnTo>
                    <a:pt x="2104948" y="77050"/>
                  </a:lnTo>
                  <a:lnTo>
                    <a:pt x="2098217" y="77050"/>
                  </a:lnTo>
                  <a:lnTo>
                    <a:pt x="2093264" y="77050"/>
                  </a:lnTo>
                  <a:lnTo>
                    <a:pt x="2072371" y="113221"/>
                  </a:lnTo>
                  <a:lnTo>
                    <a:pt x="2072182" y="121919"/>
                  </a:lnTo>
                  <a:lnTo>
                    <a:pt x="2072182" y="185292"/>
                  </a:lnTo>
                  <a:lnTo>
                    <a:pt x="2037257" y="185292"/>
                  </a:lnTo>
                  <a:lnTo>
                    <a:pt x="2037257" y="112966"/>
                  </a:lnTo>
                  <a:lnTo>
                    <a:pt x="2037257" y="100126"/>
                  </a:lnTo>
                  <a:lnTo>
                    <a:pt x="2036749" y="91846"/>
                  </a:lnTo>
                  <a:lnTo>
                    <a:pt x="2035479" y="88112"/>
                  </a:lnTo>
                  <a:lnTo>
                    <a:pt x="2034209" y="84378"/>
                  </a:lnTo>
                  <a:lnTo>
                    <a:pt x="2032304" y="81610"/>
                  </a:lnTo>
                  <a:lnTo>
                    <a:pt x="2029637" y="79781"/>
                  </a:lnTo>
                  <a:lnTo>
                    <a:pt x="2027097" y="77965"/>
                  </a:lnTo>
                  <a:lnTo>
                    <a:pt x="2023541" y="77050"/>
                  </a:lnTo>
                  <a:lnTo>
                    <a:pt x="2019096" y="77050"/>
                  </a:lnTo>
                  <a:lnTo>
                    <a:pt x="2013635" y="77050"/>
                  </a:lnTo>
                  <a:lnTo>
                    <a:pt x="2008809" y="78498"/>
                  </a:lnTo>
                  <a:lnTo>
                    <a:pt x="2004491" y="81406"/>
                  </a:lnTo>
                  <a:lnTo>
                    <a:pt x="2000173" y="84302"/>
                  </a:lnTo>
                  <a:lnTo>
                    <a:pt x="1992426" y="121170"/>
                  </a:lnTo>
                  <a:lnTo>
                    <a:pt x="1992426" y="185292"/>
                  </a:lnTo>
                  <a:lnTo>
                    <a:pt x="1957501" y="185292"/>
                  </a:lnTo>
                  <a:lnTo>
                    <a:pt x="1957501" y="53314"/>
                  </a:lnTo>
                  <a:lnTo>
                    <a:pt x="1989759" y="53314"/>
                  </a:lnTo>
                  <a:lnTo>
                    <a:pt x="1989759" y="71335"/>
                  </a:lnTo>
                  <a:lnTo>
                    <a:pt x="1998760" y="62149"/>
                  </a:lnTo>
                  <a:lnTo>
                    <a:pt x="2008619" y="55584"/>
                  </a:lnTo>
                  <a:lnTo>
                    <a:pt x="2019334" y="51644"/>
                  </a:lnTo>
                  <a:lnTo>
                    <a:pt x="2030907" y="50330"/>
                  </a:lnTo>
                  <a:close/>
                </a:path>
                <a:path w="3056254" h="239395">
                  <a:moveTo>
                    <a:pt x="1922068" y="50330"/>
                  </a:moveTo>
                  <a:lnTo>
                    <a:pt x="1930069" y="50330"/>
                  </a:lnTo>
                  <a:lnTo>
                    <a:pt x="1937689" y="52527"/>
                  </a:lnTo>
                  <a:lnTo>
                    <a:pt x="1945055" y="56921"/>
                  </a:lnTo>
                  <a:lnTo>
                    <a:pt x="1934260" y="87363"/>
                  </a:lnTo>
                  <a:lnTo>
                    <a:pt x="1928418" y="83553"/>
                  </a:lnTo>
                  <a:lnTo>
                    <a:pt x="1922957" y="81648"/>
                  </a:lnTo>
                  <a:lnTo>
                    <a:pt x="1917877" y="81648"/>
                  </a:lnTo>
                  <a:lnTo>
                    <a:pt x="1913051" y="81648"/>
                  </a:lnTo>
                  <a:lnTo>
                    <a:pt x="1908860" y="82994"/>
                  </a:lnTo>
                  <a:lnTo>
                    <a:pt x="1894698" y="129136"/>
                  </a:lnTo>
                  <a:lnTo>
                    <a:pt x="1894509" y="144525"/>
                  </a:lnTo>
                  <a:lnTo>
                    <a:pt x="1894509" y="185292"/>
                  </a:lnTo>
                  <a:lnTo>
                    <a:pt x="1859584" y="185292"/>
                  </a:lnTo>
                  <a:lnTo>
                    <a:pt x="1859584" y="53314"/>
                  </a:lnTo>
                  <a:lnTo>
                    <a:pt x="1891969" y="53314"/>
                  </a:lnTo>
                  <a:lnTo>
                    <a:pt x="1891969" y="72085"/>
                  </a:lnTo>
                  <a:lnTo>
                    <a:pt x="1897557" y="63220"/>
                  </a:lnTo>
                  <a:lnTo>
                    <a:pt x="1902637" y="57378"/>
                  </a:lnTo>
                  <a:lnTo>
                    <a:pt x="1906955" y="54559"/>
                  </a:lnTo>
                  <a:lnTo>
                    <a:pt x="1911400" y="51739"/>
                  </a:lnTo>
                  <a:lnTo>
                    <a:pt x="1916480" y="50330"/>
                  </a:lnTo>
                  <a:lnTo>
                    <a:pt x="1922068" y="50330"/>
                  </a:lnTo>
                  <a:close/>
                </a:path>
                <a:path w="3056254" h="239395">
                  <a:moveTo>
                    <a:pt x="1770938" y="50330"/>
                  </a:moveTo>
                  <a:lnTo>
                    <a:pt x="1813356" y="59550"/>
                  </a:lnTo>
                  <a:lnTo>
                    <a:pt x="1826437" y="101155"/>
                  </a:lnTo>
                  <a:lnTo>
                    <a:pt x="1826056" y="141922"/>
                  </a:lnTo>
                  <a:lnTo>
                    <a:pt x="1826173" y="150049"/>
                  </a:lnTo>
                  <a:lnTo>
                    <a:pt x="1834057" y="185292"/>
                  </a:lnTo>
                  <a:lnTo>
                    <a:pt x="1799513" y="185292"/>
                  </a:lnTo>
                  <a:lnTo>
                    <a:pt x="1798624" y="182968"/>
                  </a:lnTo>
                  <a:lnTo>
                    <a:pt x="1797481" y="179539"/>
                  </a:lnTo>
                  <a:lnTo>
                    <a:pt x="1796211" y="174980"/>
                  </a:lnTo>
                  <a:lnTo>
                    <a:pt x="1795576" y="172910"/>
                  </a:lnTo>
                  <a:lnTo>
                    <a:pt x="1795195" y="171538"/>
                  </a:lnTo>
                  <a:lnTo>
                    <a:pt x="1794941" y="170878"/>
                  </a:lnTo>
                  <a:lnTo>
                    <a:pt x="1788972" y="176682"/>
                  </a:lnTo>
                  <a:lnTo>
                    <a:pt x="1782622" y="181025"/>
                  </a:lnTo>
                  <a:lnTo>
                    <a:pt x="1775764" y="183921"/>
                  </a:lnTo>
                  <a:lnTo>
                    <a:pt x="1769033" y="186829"/>
                  </a:lnTo>
                  <a:lnTo>
                    <a:pt x="1761794" y="188277"/>
                  </a:lnTo>
                  <a:lnTo>
                    <a:pt x="1754047" y="188277"/>
                  </a:lnTo>
                  <a:lnTo>
                    <a:pt x="1744401" y="187586"/>
                  </a:lnTo>
                  <a:lnTo>
                    <a:pt x="1713058" y="164690"/>
                  </a:lnTo>
                  <a:lnTo>
                    <a:pt x="1710105" y="149250"/>
                  </a:lnTo>
                  <a:lnTo>
                    <a:pt x="1710105" y="141795"/>
                  </a:lnTo>
                  <a:lnTo>
                    <a:pt x="1711883" y="135153"/>
                  </a:lnTo>
                  <a:lnTo>
                    <a:pt x="1715566" y="129311"/>
                  </a:lnTo>
                  <a:lnTo>
                    <a:pt x="1719122" y="123469"/>
                  </a:lnTo>
                  <a:lnTo>
                    <a:pt x="1758238" y="107746"/>
                  </a:lnTo>
                  <a:lnTo>
                    <a:pt x="1769573" y="105489"/>
                  </a:lnTo>
                  <a:lnTo>
                    <a:pt x="1779003" y="103308"/>
                  </a:lnTo>
                  <a:lnTo>
                    <a:pt x="1786528" y="101203"/>
                  </a:lnTo>
                  <a:lnTo>
                    <a:pt x="1792147" y="99174"/>
                  </a:lnTo>
                  <a:lnTo>
                    <a:pt x="1792147" y="95694"/>
                  </a:lnTo>
                  <a:lnTo>
                    <a:pt x="1792147" y="88976"/>
                  </a:lnTo>
                  <a:lnTo>
                    <a:pt x="1790496" y="84200"/>
                  </a:lnTo>
                  <a:lnTo>
                    <a:pt x="1787194" y="81343"/>
                  </a:lnTo>
                  <a:lnTo>
                    <a:pt x="1783892" y="78485"/>
                  </a:lnTo>
                  <a:lnTo>
                    <a:pt x="1777669" y="77050"/>
                  </a:lnTo>
                  <a:lnTo>
                    <a:pt x="1768398" y="77050"/>
                  </a:lnTo>
                  <a:lnTo>
                    <a:pt x="1762175" y="77050"/>
                  </a:lnTo>
                  <a:lnTo>
                    <a:pt x="1757349" y="78270"/>
                  </a:lnTo>
                  <a:lnTo>
                    <a:pt x="1753920" y="80721"/>
                  </a:lnTo>
                  <a:lnTo>
                    <a:pt x="1750364" y="83159"/>
                  </a:lnTo>
                  <a:lnTo>
                    <a:pt x="1747570" y="87452"/>
                  </a:lnTo>
                  <a:lnTo>
                    <a:pt x="1745411" y="93586"/>
                  </a:lnTo>
                  <a:lnTo>
                    <a:pt x="1713788" y="87858"/>
                  </a:lnTo>
                  <a:lnTo>
                    <a:pt x="1739488" y="55505"/>
                  </a:lnTo>
                  <a:lnTo>
                    <a:pt x="1758867" y="50905"/>
                  </a:lnTo>
                  <a:lnTo>
                    <a:pt x="1770938" y="50330"/>
                  </a:lnTo>
                  <a:close/>
                </a:path>
                <a:path w="3056254" h="239395">
                  <a:moveTo>
                    <a:pt x="1333296" y="50330"/>
                  </a:moveTo>
                  <a:lnTo>
                    <a:pt x="1340916" y="50330"/>
                  </a:lnTo>
                  <a:lnTo>
                    <a:pt x="1348028" y="51727"/>
                  </a:lnTo>
                  <a:lnTo>
                    <a:pt x="1354378" y="54495"/>
                  </a:lnTo>
                  <a:lnTo>
                    <a:pt x="1360728" y="57276"/>
                  </a:lnTo>
                  <a:lnTo>
                    <a:pt x="1365554" y="60820"/>
                  </a:lnTo>
                  <a:lnTo>
                    <a:pt x="1368856" y="65125"/>
                  </a:lnTo>
                  <a:lnTo>
                    <a:pt x="1372158" y="69430"/>
                  </a:lnTo>
                  <a:lnTo>
                    <a:pt x="1374444" y="74320"/>
                  </a:lnTo>
                  <a:lnTo>
                    <a:pt x="1375714" y="79781"/>
                  </a:lnTo>
                  <a:lnTo>
                    <a:pt x="1376984" y="85255"/>
                  </a:lnTo>
                  <a:lnTo>
                    <a:pt x="1377619" y="93078"/>
                  </a:lnTo>
                  <a:lnTo>
                    <a:pt x="1377619" y="103276"/>
                  </a:lnTo>
                  <a:lnTo>
                    <a:pt x="1377619" y="185292"/>
                  </a:lnTo>
                  <a:lnTo>
                    <a:pt x="1342694" y="185292"/>
                  </a:lnTo>
                  <a:lnTo>
                    <a:pt x="1342694" y="117932"/>
                  </a:lnTo>
                  <a:lnTo>
                    <a:pt x="1342553" y="108190"/>
                  </a:lnTo>
                  <a:lnTo>
                    <a:pt x="1333169" y="80530"/>
                  </a:lnTo>
                  <a:lnTo>
                    <a:pt x="1329867" y="78206"/>
                  </a:lnTo>
                  <a:lnTo>
                    <a:pt x="1325803" y="77050"/>
                  </a:lnTo>
                  <a:lnTo>
                    <a:pt x="1321104" y="77050"/>
                  </a:lnTo>
                  <a:lnTo>
                    <a:pt x="1315008" y="77050"/>
                  </a:lnTo>
                  <a:lnTo>
                    <a:pt x="1309674" y="78714"/>
                  </a:lnTo>
                  <a:lnTo>
                    <a:pt x="1304848" y="82029"/>
                  </a:lnTo>
                  <a:lnTo>
                    <a:pt x="1300022" y="85331"/>
                  </a:lnTo>
                  <a:lnTo>
                    <a:pt x="1292275" y="125514"/>
                  </a:lnTo>
                  <a:lnTo>
                    <a:pt x="1292275" y="185292"/>
                  </a:lnTo>
                  <a:lnTo>
                    <a:pt x="1257350" y="185292"/>
                  </a:lnTo>
                  <a:lnTo>
                    <a:pt x="1257350" y="53314"/>
                  </a:lnTo>
                  <a:lnTo>
                    <a:pt x="1289735" y="53314"/>
                  </a:lnTo>
                  <a:lnTo>
                    <a:pt x="1289735" y="72707"/>
                  </a:lnTo>
                  <a:lnTo>
                    <a:pt x="1298953" y="62915"/>
                  </a:lnTo>
                  <a:lnTo>
                    <a:pt x="1309277" y="55922"/>
                  </a:lnTo>
                  <a:lnTo>
                    <a:pt x="1320721" y="51728"/>
                  </a:lnTo>
                  <a:lnTo>
                    <a:pt x="1333296" y="50330"/>
                  </a:lnTo>
                  <a:close/>
                </a:path>
                <a:path w="3056254" h="239395">
                  <a:moveTo>
                    <a:pt x="740333" y="50330"/>
                  </a:moveTo>
                  <a:lnTo>
                    <a:pt x="780592" y="59156"/>
                  </a:lnTo>
                  <a:lnTo>
                    <a:pt x="798626" y="85255"/>
                  </a:lnTo>
                  <a:lnTo>
                    <a:pt x="765733" y="91338"/>
                  </a:lnTo>
                  <a:lnTo>
                    <a:pt x="764336" y="86207"/>
                  </a:lnTo>
                  <a:lnTo>
                    <a:pt x="761669" y="82270"/>
                  </a:lnTo>
                  <a:lnTo>
                    <a:pt x="757732" y="79540"/>
                  </a:lnTo>
                  <a:lnTo>
                    <a:pt x="753795" y="76809"/>
                  </a:lnTo>
                  <a:lnTo>
                    <a:pt x="748207" y="75437"/>
                  </a:lnTo>
                  <a:lnTo>
                    <a:pt x="740841" y="75437"/>
                  </a:lnTo>
                  <a:lnTo>
                    <a:pt x="731697" y="75437"/>
                  </a:lnTo>
                  <a:lnTo>
                    <a:pt x="725093" y="76720"/>
                  </a:lnTo>
                  <a:lnTo>
                    <a:pt x="721156" y="79286"/>
                  </a:lnTo>
                  <a:lnTo>
                    <a:pt x="718489" y="81114"/>
                  </a:lnTo>
                  <a:lnTo>
                    <a:pt x="717219" y="83477"/>
                  </a:lnTo>
                  <a:lnTo>
                    <a:pt x="717219" y="86372"/>
                  </a:lnTo>
                  <a:lnTo>
                    <a:pt x="717219" y="88861"/>
                  </a:lnTo>
                  <a:lnTo>
                    <a:pt x="753287" y="102527"/>
                  </a:lnTo>
                  <a:lnTo>
                    <a:pt x="766148" y="105875"/>
                  </a:lnTo>
                  <a:lnTo>
                    <a:pt x="800452" y="129211"/>
                  </a:lnTo>
                  <a:lnTo>
                    <a:pt x="803198" y="144030"/>
                  </a:lnTo>
                  <a:lnTo>
                    <a:pt x="802246" y="152786"/>
                  </a:lnTo>
                  <a:lnTo>
                    <a:pt x="769210" y="185012"/>
                  </a:lnTo>
                  <a:lnTo>
                    <a:pt x="743127" y="188277"/>
                  </a:lnTo>
                  <a:lnTo>
                    <a:pt x="730316" y="187594"/>
                  </a:lnTo>
                  <a:lnTo>
                    <a:pt x="693240" y="171385"/>
                  </a:lnTo>
                  <a:lnTo>
                    <a:pt x="679881" y="147637"/>
                  </a:lnTo>
                  <a:lnTo>
                    <a:pt x="714933" y="142290"/>
                  </a:lnTo>
                  <a:lnTo>
                    <a:pt x="716457" y="149085"/>
                  </a:lnTo>
                  <a:lnTo>
                    <a:pt x="719378" y="154241"/>
                  </a:lnTo>
                  <a:lnTo>
                    <a:pt x="723950" y="157772"/>
                  </a:lnTo>
                  <a:lnTo>
                    <a:pt x="728522" y="161289"/>
                  </a:lnTo>
                  <a:lnTo>
                    <a:pt x="734872" y="163042"/>
                  </a:lnTo>
                  <a:lnTo>
                    <a:pt x="743127" y="163042"/>
                  </a:lnTo>
                  <a:lnTo>
                    <a:pt x="752144" y="163042"/>
                  </a:lnTo>
                  <a:lnTo>
                    <a:pt x="759002" y="161391"/>
                  </a:lnTo>
                  <a:lnTo>
                    <a:pt x="763574" y="158076"/>
                  </a:lnTo>
                  <a:lnTo>
                    <a:pt x="766622" y="155752"/>
                  </a:lnTo>
                  <a:lnTo>
                    <a:pt x="768146" y="152653"/>
                  </a:lnTo>
                  <a:lnTo>
                    <a:pt x="768146" y="148755"/>
                  </a:lnTo>
                  <a:lnTo>
                    <a:pt x="768146" y="146100"/>
                  </a:lnTo>
                  <a:lnTo>
                    <a:pt x="753922" y="137566"/>
                  </a:lnTo>
                  <a:lnTo>
                    <a:pt x="734725" y="133008"/>
                  </a:lnTo>
                  <a:lnTo>
                    <a:pt x="693494" y="114683"/>
                  </a:lnTo>
                  <a:lnTo>
                    <a:pt x="684707" y="90843"/>
                  </a:lnTo>
                  <a:lnTo>
                    <a:pt x="685563" y="82611"/>
                  </a:lnTo>
                  <a:lnTo>
                    <a:pt x="715552" y="53252"/>
                  </a:lnTo>
                  <a:lnTo>
                    <a:pt x="726996" y="51060"/>
                  </a:lnTo>
                  <a:lnTo>
                    <a:pt x="740333" y="50330"/>
                  </a:lnTo>
                  <a:close/>
                </a:path>
                <a:path w="3056254" h="239395">
                  <a:moveTo>
                    <a:pt x="600760" y="50330"/>
                  </a:moveTo>
                  <a:lnTo>
                    <a:pt x="637979" y="61276"/>
                  </a:lnTo>
                  <a:lnTo>
                    <a:pt x="659799" y="94408"/>
                  </a:lnTo>
                  <a:lnTo>
                    <a:pt x="663498" y="129374"/>
                  </a:lnTo>
                  <a:lnTo>
                    <a:pt x="575995" y="129374"/>
                  </a:lnTo>
                  <a:lnTo>
                    <a:pt x="576682" y="136706"/>
                  </a:lnTo>
                  <a:lnTo>
                    <a:pt x="596569" y="162178"/>
                  </a:lnTo>
                  <a:lnTo>
                    <a:pt x="604570" y="162178"/>
                  </a:lnTo>
                  <a:lnTo>
                    <a:pt x="610158" y="162178"/>
                  </a:lnTo>
                  <a:lnTo>
                    <a:pt x="626922" y="143294"/>
                  </a:lnTo>
                  <a:lnTo>
                    <a:pt x="661720" y="149123"/>
                  </a:lnTo>
                  <a:lnTo>
                    <a:pt x="632820" y="182646"/>
                  </a:lnTo>
                  <a:lnTo>
                    <a:pt x="604316" y="188277"/>
                  </a:lnTo>
                  <a:lnTo>
                    <a:pt x="588195" y="186870"/>
                  </a:lnTo>
                  <a:lnTo>
                    <a:pt x="553262" y="165785"/>
                  </a:lnTo>
                  <a:lnTo>
                    <a:pt x="540308" y="120294"/>
                  </a:lnTo>
                  <a:lnTo>
                    <a:pt x="541380" y="104780"/>
                  </a:lnTo>
                  <a:lnTo>
                    <a:pt x="557453" y="68910"/>
                  </a:lnTo>
                  <a:lnTo>
                    <a:pt x="588207" y="51491"/>
                  </a:lnTo>
                  <a:lnTo>
                    <a:pt x="600760" y="50330"/>
                  </a:lnTo>
                  <a:close/>
                </a:path>
                <a:path w="3056254" h="239395">
                  <a:moveTo>
                    <a:pt x="442899" y="50330"/>
                  </a:moveTo>
                  <a:lnTo>
                    <a:pt x="454567" y="51675"/>
                  </a:lnTo>
                  <a:lnTo>
                    <a:pt x="465188" y="55708"/>
                  </a:lnTo>
                  <a:lnTo>
                    <a:pt x="474760" y="62428"/>
                  </a:lnTo>
                  <a:lnTo>
                    <a:pt x="483285" y="71831"/>
                  </a:lnTo>
                  <a:lnTo>
                    <a:pt x="483285" y="53314"/>
                  </a:lnTo>
                  <a:lnTo>
                    <a:pt x="515924" y="53314"/>
                  </a:lnTo>
                  <a:lnTo>
                    <a:pt x="515924" y="171742"/>
                  </a:lnTo>
                  <a:lnTo>
                    <a:pt x="509447" y="214375"/>
                  </a:lnTo>
                  <a:lnTo>
                    <a:pt x="501192" y="224815"/>
                  </a:lnTo>
                  <a:lnTo>
                    <a:pt x="496620" y="229196"/>
                  </a:lnTo>
                  <a:lnTo>
                    <a:pt x="453313" y="238848"/>
                  </a:lnTo>
                  <a:lnTo>
                    <a:pt x="437764" y="238131"/>
                  </a:lnTo>
                  <a:lnTo>
                    <a:pt x="399521" y="221226"/>
                  </a:lnTo>
                  <a:lnTo>
                    <a:pt x="391591" y="198221"/>
                  </a:lnTo>
                  <a:lnTo>
                    <a:pt x="391591" y="197053"/>
                  </a:lnTo>
                  <a:lnTo>
                    <a:pt x="391718" y="195643"/>
                  </a:lnTo>
                  <a:lnTo>
                    <a:pt x="391718" y="193992"/>
                  </a:lnTo>
                  <a:lnTo>
                    <a:pt x="431723" y="198843"/>
                  </a:lnTo>
                  <a:lnTo>
                    <a:pt x="432358" y="203479"/>
                  </a:lnTo>
                  <a:lnTo>
                    <a:pt x="433882" y="206667"/>
                  </a:lnTo>
                  <a:lnTo>
                    <a:pt x="436295" y="208406"/>
                  </a:lnTo>
                  <a:lnTo>
                    <a:pt x="439597" y="210896"/>
                  </a:lnTo>
                  <a:lnTo>
                    <a:pt x="444804" y="212140"/>
                  </a:lnTo>
                  <a:lnTo>
                    <a:pt x="451916" y="212140"/>
                  </a:lnTo>
                  <a:lnTo>
                    <a:pt x="461060" y="212140"/>
                  </a:lnTo>
                  <a:lnTo>
                    <a:pt x="467918" y="210769"/>
                  </a:lnTo>
                  <a:lnTo>
                    <a:pt x="472363" y="208038"/>
                  </a:lnTo>
                  <a:lnTo>
                    <a:pt x="475538" y="206209"/>
                  </a:lnTo>
                  <a:lnTo>
                    <a:pt x="477824" y="203276"/>
                  </a:lnTo>
                  <a:lnTo>
                    <a:pt x="479348" y="199212"/>
                  </a:lnTo>
                  <a:lnTo>
                    <a:pt x="480491" y="196316"/>
                  </a:lnTo>
                  <a:lnTo>
                    <a:pt x="480999" y="190969"/>
                  </a:lnTo>
                  <a:lnTo>
                    <a:pt x="480999" y="183184"/>
                  </a:lnTo>
                  <a:lnTo>
                    <a:pt x="480999" y="163918"/>
                  </a:lnTo>
                  <a:lnTo>
                    <a:pt x="472667" y="173270"/>
                  </a:lnTo>
                  <a:lnTo>
                    <a:pt x="463299" y="179949"/>
                  </a:lnTo>
                  <a:lnTo>
                    <a:pt x="452907" y="183957"/>
                  </a:lnTo>
                  <a:lnTo>
                    <a:pt x="441502" y="185292"/>
                  </a:lnTo>
                  <a:lnTo>
                    <a:pt x="428878" y="183887"/>
                  </a:lnTo>
                  <a:lnTo>
                    <a:pt x="394004" y="153371"/>
                  </a:lnTo>
                  <a:lnTo>
                    <a:pt x="387146" y="118554"/>
                  </a:lnTo>
                  <a:lnTo>
                    <a:pt x="388146" y="102947"/>
                  </a:lnTo>
                  <a:lnTo>
                    <a:pt x="403148" y="67856"/>
                  </a:lnTo>
                  <a:lnTo>
                    <a:pt x="431491" y="51425"/>
                  </a:lnTo>
                  <a:lnTo>
                    <a:pt x="442899" y="50330"/>
                  </a:lnTo>
                  <a:close/>
                </a:path>
                <a:path w="3056254" h="239395">
                  <a:moveTo>
                    <a:pt x="356920" y="50330"/>
                  </a:moveTo>
                  <a:lnTo>
                    <a:pt x="364921" y="50330"/>
                  </a:lnTo>
                  <a:lnTo>
                    <a:pt x="372541" y="52527"/>
                  </a:lnTo>
                  <a:lnTo>
                    <a:pt x="379907" y="56921"/>
                  </a:lnTo>
                  <a:lnTo>
                    <a:pt x="369112" y="87363"/>
                  </a:lnTo>
                  <a:lnTo>
                    <a:pt x="363270" y="83553"/>
                  </a:lnTo>
                  <a:lnTo>
                    <a:pt x="357809" y="81648"/>
                  </a:lnTo>
                  <a:lnTo>
                    <a:pt x="352729" y="81648"/>
                  </a:lnTo>
                  <a:lnTo>
                    <a:pt x="347903" y="81648"/>
                  </a:lnTo>
                  <a:lnTo>
                    <a:pt x="343712" y="82994"/>
                  </a:lnTo>
                  <a:lnTo>
                    <a:pt x="329550" y="129136"/>
                  </a:lnTo>
                  <a:lnTo>
                    <a:pt x="329361" y="144525"/>
                  </a:lnTo>
                  <a:lnTo>
                    <a:pt x="329361" y="185292"/>
                  </a:lnTo>
                  <a:lnTo>
                    <a:pt x="294436" y="185292"/>
                  </a:lnTo>
                  <a:lnTo>
                    <a:pt x="294436" y="53314"/>
                  </a:lnTo>
                  <a:lnTo>
                    <a:pt x="326821" y="53314"/>
                  </a:lnTo>
                  <a:lnTo>
                    <a:pt x="326821" y="72085"/>
                  </a:lnTo>
                  <a:lnTo>
                    <a:pt x="332409" y="63220"/>
                  </a:lnTo>
                  <a:lnTo>
                    <a:pt x="337489" y="57378"/>
                  </a:lnTo>
                  <a:lnTo>
                    <a:pt x="341807" y="54559"/>
                  </a:lnTo>
                  <a:lnTo>
                    <a:pt x="346252" y="51739"/>
                  </a:lnTo>
                  <a:lnTo>
                    <a:pt x="351332" y="50330"/>
                  </a:lnTo>
                  <a:lnTo>
                    <a:pt x="356920" y="50330"/>
                  </a:lnTo>
                  <a:close/>
                </a:path>
                <a:path w="3056254" h="239395">
                  <a:moveTo>
                    <a:pt x="205778" y="50330"/>
                  </a:moveTo>
                  <a:lnTo>
                    <a:pt x="248196" y="59550"/>
                  </a:lnTo>
                  <a:lnTo>
                    <a:pt x="261327" y="101155"/>
                  </a:lnTo>
                  <a:lnTo>
                    <a:pt x="260959" y="141922"/>
                  </a:lnTo>
                  <a:lnTo>
                    <a:pt x="261064" y="150049"/>
                  </a:lnTo>
                  <a:lnTo>
                    <a:pt x="268909" y="185292"/>
                  </a:lnTo>
                  <a:lnTo>
                    <a:pt x="234365" y="185292"/>
                  </a:lnTo>
                  <a:lnTo>
                    <a:pt x="233451" y="182968"/>
                  </a:lnTo>
                  <a:lnTo>
                    <a:pt x="232333" y="179539"/>
                  </a:lnTo>
                  <a:lnTo>
                    <a:pt x="231012" y="174980"/>
                  </a:lnTo>
                  <a:lnTo>
                    <a:pt x="230428" y="172910"/>
                  </a:lnTo>
                  <a:lnTo>
                    <a:pt x="230009" y="171538"/>
                  </a:lnTo>
                  <a:lnTo>
                    <a:pt x="229768" y="170878"/>
                  </a:lnTo>
                  <a:lnTo>
                    <a:pt x="223799" y="176682"/>
                  </a:lnTo>
                  <a:lnTo>
                    <a:pt x="217424" y="181025"/>
                  </a:lnTo>
                  <a:lnTo>
                    <a:pt x="210629" y="183921"/>
                  </a:lnTo>
                  <a:lnTo>
                    <a:pt x="203834" y="186829"/>
                  </a:lnTo>
                  <a:lnTo>
                    <a:pt x="196583" y="188277"/>
                  </a:lnTo>
                  <a:lnTo>
                    <a:pt x="188874" y="188277"/>
                  </a:lnTo>
                  <a:lnTo>
                    <a:pt x="179228" y="187586"/>
                  </a:lnTo>
                  <a:lnTo>
                    <a:pt x="147948" y="164690"/>
                  </a:lnTo>
                  <a:lnTo>
                    <a:pt x="145008" y="149250"/>
                  </a:lnTo>
                  <a:lnTo>
                    <a:pt x="145008" y="141795"/>
                  </a:lnTo>
                  <a:lnTo>
                    <a:pt x="170679" y="113629"/>
                  </a:lnTo>
                  <a:lnTo>
                    <a:pt x="204404" y="105489"/>
                  </a:lnTo>
                  <a:lnTo>
                    <a:pt x="213828" y="103308"/>
                  </a:lnTo>
                  <a:lnTo>
                    <a:pt x="221373" y="101203"/>
                  </a:lnTo>
                  <a:lnTo>
                    <a:pt x="227037" y="99174"/>
                  </a:lnTo>
                  <a:lnTo>
                    <a:pt x="227037" y="95694"/>
                  </a:lnTo>
                  <a:lnTo>
                    <a:pt x="227037" y="88976"/>
                  </a:lnTo>
                  <a:lnTo>
                    <a:pt x="225374" y="84200"/>
                  </a:lnTo>
                  <a:lnTo>
                    <a:pt x="222059" y="81343"/>
                  </a:lnTo>
                  <a:lnTo>
                    <a:pt x="218744" y="78485"/>
                  </a:lnTo>
                  <a:lnTo>
                    <a:pt x="212496" y="77050"/>
                  </a:lnTo>
                  <a:lnTo>
                    <a:pt x="203301" y="77050"/>
                  </a:lnTo>
                  <a:lnTo>
                    <a:pt x="197078" y="77050"/>
                  </a:lnTo>
                  <a:lnTo>
                    <a:pt x="192239" y="78270"/>
                  </a:lnTo>
                  <a:lnTo>
                    <a:pt x="188760" y="80721"/>
                  </a:lnTo>
                  <a:lnTo>
                    <a:pt x="185280" y="83159"/>
                  </a:lnTo>
                  <a:lnTo>
                    <a:pt x="182460" y="87452"/>
                  </a:lnTo>
                  <a:lnTo>
                    <a:pt x="180301" y="93586"/>
                  </a:lnTo>
                  <a:lnTo>
                    <a:pt x="148615" y="87858"/>
                  </a:lnTo>
                  <a:lnTo>
                    <a:pt x="174322" y="55505"/>
                  </a:lnTo>
                  <a:lnTo>
                    <a:pt x="193710" y="50905"/>
                  </a:lnTo>
                  <a:lnTo>
                    <a:pt x="205778" y="50330"/>
                  </a:lnTo>
                  <a:close/>
                </a:path>
                <a:path w="3056254" h="239395">
                  <a:moveTo>
                    <a:pt x="870635" y="6718"/>
                  </a:moveTo>
                  <a:lnTo>
                    <a:pt x="870635" y="53314"/>
                  </a:lnTo>
                  <a:lnTo>
                    <a:pt x="894384" y="53314"/>
                  </a:lnTo>
                  <a:lnTo>
                    <a:pt x="894384" y="81152"/>
                  </a:lnTo>
                  <a:lnTo>
                    <a:pt x="870635" y="81152"/>
                  </a:lnTo>
                  <a:lnTo>
                    <a:pt x="870635" y="134340"/>
                  </a:lnTo>
                  <a:lnTo>
                    <a:pt x="870635" y="145110"/>
                  </a:lnTo>
                  <a:lnTo>
                    <a:pt x="870762" y="151383"/>
                  </a:lnTo>
                  <a:lnTo>
                    <a:pt x="871270" y="153174"/>
                  </a:lnTo>
                  <a:lnTo>
                    <a:pt x="871651" y="154952"/>
                  </a:lnTo>
                  <a:lnTo>
                    <a:pt x="872794" y="156425"/>
                  </a:lnTo>
                  <a:lnTo>
                    <a:pt x="874318" y="157581"/>
                  </a:lnTo>
                  <a:lnTo>
                    <a:pt x="875969" y="158737"/>
                  </a:lnTo>
                  <a:lnTo>
                    <a:pt x="878001" y="159321"/>
                  </a:lnTo>
                  <a:lnTo>
                    <a:pt x="880287" y="159321"/>
                  </a:lnTo>
                  <a:lnTo>
                    <a:pt x="883462" y="159321"/>
                  </a:lnTo>
                  <a:lnTo>
                    <a:pt x="888161" y="158203"/>
                  </a:lnTo>
                  <a:lnTo>
                    <a:pt x="894257" y="155968"/>
                  </a:lnTo>
                  <a:lnTo>
                    <a:pt x="897305" y="183057"/>
                  </a:lnTo>
                  <a:lnTo>
                    <a:pt x="891017" y="185341"/>
                  </a:lnTo>
                  <a:lnTo>
                    <a:pt x="884335" y="186972"/>
                  </a:lnTo>
                  <a:lnTo>
                    <a:pt x="877249" y="187951"/>
                  </a:lnTo>
                  <a:lnTo>
                    <a:pt x="869746" y="188277"/>
                  </a:lnTo>
                  <a:lnTo>
                    <a:pt x="863396" y="188277"/>
                  </a:lnTo>
                  <a:lnTo>
                    <a:pt x="857681" y="187223"/>
                  </a:lnTo>
                  <a:lnTo>
                    <a:pt x="852728" y="185102"/>
                  </a:lnTo>
                  <a:lnTo>
                    <a:pt x="847648" y="182994"/>
                  </a:lnTo>
                  <a:lnTo>
                    <a:pt x="843965" y="180263"/>
                  </a:lnTo>
                  <a:lnTo>
                    <a:pt x="841552" y="176898"/>
                  </a:lnTo>
                  <a:lnTo>
                    <a:pt x="839139" y="173545"/>
                  </a:lnTo>
                  <a:lnTo>
                    <a:pt x="837615" y="169011"/>
                  </a:lnTo>
                  <a:lnTo>
                    <a:pt x="836599" y="163296"/>
                  </a:lnTo>
                  <a:lnTo>
                    <a:pt x="835837" y="159232"/>
                  </a:lnTo>
                  <a:lnTo>
                    <a:pt x="835583" y="151041"/>
                  </a:lnTo>
                  <a:lnTo>
                    <a:pt x="835583" y="138696"/>
                  </a:lnTo>
                  <a:lnTo>
                    <a:pt x="835583" y="81152"/>
                  </a:lnTo>
                  <a:lnTo>
                    <a:pt x="819454" y="81152"/>
                  </a:lnTo>
                  <a:lnTo>
                    <a:pt x="819454" y="53314"/>
                  </a:lnTo>
                  <a:lnTo>
                    <a:pt x="835583" y="53314"/>
                  </a:lnTo>
                  <a:lnTo>
                    <a:pt x="835583" y="27089"/>
                  </a:lnTo>
                  <a:lnTo>
                    <a:pt x="870635" y="6718"/>
                  </a:lnTo>
                  <a:close/>
                </a:path>
                <a:path w="3056254" h="239395">
                  <a:moveTo>
                    <a:pt x="0" y="4597"/>
                  </a:moveTo>
                  <a:lnTo>
                    <a:pt x="36791" y="4597"/>
                  </a:lnTo>
                  <a:lnTo>
                    <a:pt x="36791" y="154597"/>
                  </a:lnTo>
                  <a:lnTo>
                    <a:pt x="128257" y="154597"/>
                  </a:lnTo>
                  <a:lnTo>
                    <a:pt x="128257" y="185292"/>
                  </a:lnTo>
                  <a:lnTo>
                    <a:pt x="0" y="185292"/>
                  </a:lnTo>
                  <a:lnTo>
                    <a:pt x="0" y="4597"/>
                  </a:lnTo>
                  <a:close/>
                </a:path>
                <a:path w="3056254" h="239395">
                  <a:moveTo>
                    <a:pt x="2252776" y="3111"/>
                  </a:moveTo>
                  <a:lnTo>
                    <a:pt x="2287701" y="3111"/>
                  </a:lnTo>
                  <a:lnTo>
                    <a:pt x="2287701" y="35420"/>
                  </a:lnTo>
                  <a:lnTo>
                    <a:pt x="2252776" y="35420"/>
                  </a:lnTo>
                  <a:lnTo>
                    <a:pt x="2252776" y="3111"/>
                  </a:lnTo>
                  <a:close/>
                </a:path>
                <a:path w="3056254" h="239395">
                  <a:moveTo>
                    <a:pt x="1499158" y="3111"/>
                  </a:moveTo>
                  <a:lnTo>
                    <a:pt x="1534083" y="3111"/>
                  </a:lnTo>
                  <a:lnTo>
                    <a:pt x="1534083" y="185292"/>
                  </a:lnTo>
                  <a:lnTo>
                    <a:pt x="1501698" y="185292"/>
                  </a:lnTo>
                  <a:lnTo>
                    <a:pt x="1501698" y="165900"/>
                  </a:lnTo>
                  <a:lnTo>
                    <a:pt x="1497434" y="171195"/>
                  </a:lnTo>
                  <a:lnTo>
                    <a:pt x="1467789" y="188277"/>
                  </a:lnTo>
                  <a:lnTo>
                    <a:pt x="1460423" y="188277"/>
                  </a:lnTo>
                  <a:lnTo>
                    <a:pt x="1421434" y="169951"/>
                  </a:lnTo>
                  <a:lnTo>
                    <a:pt x="1406200" y="134305"/>
                  </a:lnTo>
                  <a:lnTo>
                    <a:pt x="1405178" y="118808"/>
                  </a:lnTo>
                  <a:lnTo>
                    <a:pt x="1406174" y="103039"/>
                  </a:lnTo>
                  <a:lnTo>
                    <a:pt x="1420926" y="67792"/>
                  </a:lnTo>
                  <a:lnTo>
                    <a:pt x="1460931" y="50330"/>
                  </a:lnTo>
                  <a:lnTo>
                    <a:pt x="1471601" y="51480"/>
                  </a:lnTo>
                  <a:lnTo>
                    <a:pt x="1481521" y="54930"/>
                  </a:lnTo>
                  <a:lnTo>
                    <a:pt x="1490703" y="60681"/>
                  </a:lnTo>
                  <a:lnTo>
                    <a:pt x="1499158" y="68732"/>
                  </a:lnTo>
                  <a:lnTo>
                    <a:pt x="1499158" y="3111"/>
                  </a:lnTo>
                  <a:close/>
                </a:path>
                <a:path w="3056254" h="239395">
                  <a:moveTo>
                    <a:pt x="1187500" y="3111"/>
                  </a:moveTo>
                  <a:lnTo>
                    <a:pt x="1222425" y="3111"/>
                  </a:lnTo>
                  <a:lnTo>
                    <a:pt x="1222425" y="35420"/>
                  </a:lnTo>
                  <a:lnTo>
                    <a:pt x="1187500" y="35420"/>
                  </a:lnTo>
                  <a:lnTo>
                    <a:pt x="1187500" y="3111"/>
                  </a:lnTo>
                  <a:close/>
                </a:path>
                <a:path w="3056254" h="239395">
                  <a:moveTo>
                    <a:pt x="1678736" y="0"/>
                  </a:moveTo>
                  <a:lnTo>
                    <a:pt x="1686140" y="280"/>
                  </a:lnTo>
                  <a:lnTo>
                    <a:pt x="1693484" y="1122"/>
                  </a:lnTo>
                  <a:lnTo>
                    <a:pt x="1700757" y="2523"/>
                  </a:lnTo>
                  <a:lnTo>
                    <a:pt x="1707946" y="4483"/>
                  </a:lnTo>
                  <a:lnTo>
                    <a:pt x="1703247" y="28828"/>
                  </a:lnTo>
                  <a:lnTo>
                    <a:pt x="1697659" y="27508"/>
                  </a:lnTo>
                  <a:lnTo>
                    <a:pt x="1692325" y="26847"/>
                  </a:lnTo>
                  <a:lnTo>
                    <a:pt x="1687245" y="26847"/>
                  </a:lnTo>
                  <a:lnTo>
                    <a:pt x="1682165" y="26847"/>
                  </a:lnTo>
                  <a:lnTo>
                    <a:pt x="1678482" y="28028"/>
                  </a:lnTo>
                  <a:lnTo>
                    <a:pt x="1676323" y="30391"/>
                  </a:lnTo>
                  <a:lnTo>
                    <a:pt x="1674164" y="32753"/>
                  </a:lnTo>
                  <a:lnTo>
                    <a:pt x="1673021" y="37287"/>
                  </a:lnTo>
                  <a:lnTo>
                    <a:pt x="1673021" y="43992"/>
                  </a:lnTo>
                  <a:lnTo>
                    <a:pt x="1673021" y="53314"/>
                  </a:lnTo>
                  <a:lnTo>
                    <a:pt x="1699183" y="53314"/>
                  </a:lnTo>
                  <a:lnTo>
                    <a:pt x="1699183" y="80784"/>
                  </a:lnTo>
                  <a:lnTo>
                    <a:pt x="1673021" y="80784"/>
                  </a:lnTo>
                  <a:lnTo>
                    <a:pt x="1673021" y="185292"/>
                  </a:lnTo>
                  <a:lnTo>
                    <a:pt x="1638096" y="185292"/>
                  </a:lnTo>
                  <a:lnTo>
                    <a:pt x="1638096" y="80784"/>
                  </a:lnTo>
                  <a:lnTo>
                    <a:pt x="1618665" y="80784"/>
                  </a:lnTo>
                  <a:lnTo>
                    <a:pt x="1618665" y="53314"/>
                  </a:lnTo>
                  <a:lnTo>
                    <a:pt x="1638096" y="53314"/>
                  </a:lnTo>
                  <a:lnTo>
                    <a:pt x="1638096" y="43370"/>
                  </a:lnTo>
                  <a:lnTo>
                    <a:pt x="1638096" y="32270"/>
                  </a:lnTo>
                  <a:lnTo>
                    <a:pt x="1639239" y="23990"/>
                  </a:lnTo>
                  <a:lnTo>
                    <a:pt x="1669084" y="0"/>
                  </a:lnTo>
                  <a:lnTo>
                    <a:pt x="167873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135374" y="6151562"/>
              <a:ext cx="1576451" cy="25402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24839" y="6403797"/>
              <a:ext cx="3316706" cy="23648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24839" y="6404546"/>
              <a:ext cx="3317240" cy="236220"/>
            </a:xfrm>
            <a:custGeom>
              <a:avLst/>
              <a:gdLst/>
              <a:ahLst/>
              <a:cxnLst/>
              <a:rect l="l" t="t" r="r" b="b"/>
              <a:pathLst>
                <a:path w="3317240" h="236220">
                  <a:moveTo>
                    <a:pt x="774039" y="118808"/>
                  </a:moveTo>
                  <a:lnTo>
                    <a:pt x="769594" y="120294"/>
                  </a:lnTo>
                  <a:lnTo>
                    <a:pt x="762482" y="122072"/>
                  </a:lnTo>
                  <a:lnTo>
                    <a:pt x="752830" y="124142"/>
                  </a:lnTo>
                  <a:lnTo>
                    <a:pt x="743178" y="126212"/>
                  </a:lnTo>
                  <a:lnTo>
                    <a:pt x="736828" y="128244"/>
                  </a:lnTo>
                  <a:lnTo>
                    <a:pt x="733780" y="130238"/>
                  </a:lnTo>
                  <a:lnTo>
                    <a:pt x="729208" y="133464"/>
                  </a:lnTo>
                  <a:lnTo>
                    <a:pt x="726922" y="137566"/>
                  </a:lnTo>
                  <a:lnTo>
                    <a:pt x="726922" y="142532"/>
                  </a:lnTo>
                  <a:lnTo>
                    <a:pt x="726922" y="147421"/>
                  </a:lnTo>
                  <a:lnTo>
                    <a:pt x="728827" y="151650"/>
                  </a:lnTo>
                  <a:lnTo>
                    <a:pt x="732383" y="155219"/>
                  </a:lnTo>
                  <a:lnTo>
                    <a:pt x="736066" y="158775"/>
                  </a:lnTo>
                  <a:lnTo>
                    <a:pt x="740765" y="160553"/>
                  </a:lnTo>
                  <a:lnTo>
                    <a:pt x="746353" y="160553"/>
                  </a:lnTo>
                  <a:lnTo>
                    <a:pt x="752703" y="160553"/>
                  </a:lnTo>
                  <a:lnTo>
                    <a:pt x="772642" y="142786"/>
                  </a:lnTo>
                  <a:lnTo>
                    <a:pt x="773658" y="139801"/>
                  </a:lnTo>
                  <a:lnTo>
                    <a:pt x="774039" y="134124"/>
                  </a:lnTo>
                  <a:lnTo>
                    <a:pt x="774039" y="125755"/>
                  </a:lnTo>
                  <a:lnTo>
                    <a:pt x="774039" y="118808"/>
                  </a:lnTo>
                  <a:close/>
                </a:path>
                <a:path w="3317240" h="236220">
                  <a:moveTo>
                    <a:pt x="1330680" y="98793"/>
                  </a:moveTo>
                  <a:lnTo>
                    <a:pt x="1322171" y="98793"/>
                  </a:lnTo>
                  <a:lnTo>
                    <a:pt x="1315821" y="101739"/>
                  </a:lnTo>
                  <a:lnTo>
                    <a:pt x="1311630" y="107619"/>
                  </a:lnTo>
                  <a:lnTo>
                    <a:pt x="1307439" y="113499"/>
                  </a:lnTo>
                  <a:lnTo>
                    <a:pt x="1305280" y="119875"/>
                  </a:lnTo>
                  <a:lnTo>
                    <a:pt x="1305280" y="126758"/>
                  </a:lnTo>
                  <a:lnTo>
                    <a:pt x="1305280" y="136359"/>
                  </a:lnTo>
                  <a:lnTo>
                    <a:pt x="1307820" y="143865"/>
                  </a:lnTo>
                  <a:lnTo>
                    <a:pt x="1312646" y="149250"/>
                  </a:lnTo>
                  <a:lnTo>
                    <a:pt x="1317599" y="154635"/>
                  </a:lnTo>
                  <a:lnTo>
                    <a:pt x="1323822" y="157327"/>
                  </a:lnTo>
                  <a:lnTo>
                    <a:pt x="1331188" y="157327"/>
                  </a:lnTo>
                  <a:lnTo>
                    <a:pt x="1338427" y="157327"/>
                  </a:lnTo>
                  <a:lnTo>
                    <a:pt x="1344396" y="154736"/>
                  </a:lnTo>
                  <a:lnTo>
                    <a:pt x="1349095" y="149555"/>
                  </a:lnTo>
                  <a:lnTo>
                    <a:pt x="1353794" y="144386"/>
                  </a:lnTo>
                  <a:lnTo>
                    <a:pt x="1356080" y="136905"/>
                  </a:lnTo>
                  <a:lnTo>
                    <a:pt x="1356080" y="127126"/>
                  </a:lnTo>
                  <a:lnTo>
                    <a:pt x="1356080" y="118592"/>
                  </a:lnTo>
                  <a:lnTo>
                    <a:pt x="1353794" y="111734"/>
                  </a:lnTo>
                  <a:lnTo>
                    <a:pt x="1348968" y="106565"/>
                  </a:lnTo>
                  <a:lnTo>
                    <a:pt x="1344142" y="101384"/>
                  </a:lnTo>
                  <a:lnTo>
                    <a:pt x="1338046" y="98793"/>
                  </a:lnTo>
                  <a:lnTo>
                    <a:pt x="1330680" y="98793"/>
                  </a:lnTo>
                  <a:close/>
                </a:path>
                <a:path w="3317240" h="236220">
                  <a:moveTo>
                    <a:pt x="2414879" y="73939"/>
                  </a:moveTo>
                  <a:lnTo>
                    <a:pt x="2407259" y="73939"/>
                  </a:lnTo>
                  <a:lnTo>
                    <a:pt x="2400909" y="76720"/>
                  </a:lnTo>
                  <a:lnTo>
                    <a:pt x="2395956" y="82270"/>
                  </a:lnTo>
                  <a:lnTo>
                    <a:pt x="2391003" y="87820"/>
                  </a:lnTo>
                  <a:lnTo>
                    <a:pt x="2388590" y="95351"/>
                  </a:lnTo>
                  <a:lnTo>
                    <a:pt x="2388590" y="104889"/>
                  </a:lnTo>
                  <a:lnTo>
                    <a:pt x="2440787" y="104889"/>
                  </a:lnTo>
                  <a:lnTo>
                    <a:pt x="2440533" y="94780"/>
                  </a:lnTo>
                  <a:lnTo>
                    <a:pt x="2437993" y="87096"/>
                  </a:lnTo>
                  <a:lnTo>
                    <a:pt x="2433040" y="81826"/>
                  </a:lnTo>
                  <a:lnTo>
                    <a:pt x="2427960" y="76568"/>
                  </a:lnTo>
                  <a:lnTo>
                    <a:pt x="2421991" y="73939"/>
                  </a:lnTo>
                  <a:lnTo>
                    <a:pt x="2414879" y="73939"/>
                  </a:lnTo>
                  <a:close/>
                </a:path>
                <a:path w="3317240" h="236220">
                  <a:moveTo>
                    <a:pt x="2203043" y="73939"/>
                  </a:moveTo>
                  <a:lnTo>
                    <a:pt x="2195423" y="73939"/>
                  </a:lnTo>
                  <a:lnTo>
                    <a:pt x="2189073" y="76720"/>
                  </a:lnTo>
                  <a:lnTo>
                    <a:pt x="2184120" y="82270"/>
                  </a:lnTo>
                  <a:lnTo>
                    <a:pt x="2179167" y="87820"/>
                  </a:lnTo>
                  <a:lnTo>
                    <a:pt x="2176754" y="95351"/>
                  </a:lnTo>
                  <a:lnTo>
                    <a:pt x="2176754" y="104889"/>
                  </a:lnTo>
                  <a:lnTo>
                    <a:pt x="2228951" y="104889"/>
                  </a:lnTo>
                  <a:lnTo>
                    <a:pt x="2228697" y="94780"/>
                  </a:lnTo>
                  <a:lnTo>
                    <a:pt x="2226157" y="87096"/>
                  </a:lnTo>
                  <a:lnTo>
                    <a:pt x="2221204" y="81826"/>
                  </a:lnTo>
                  <a:lnTo>
                    <a:pt x="2216124" y="76568"/>
                  </a:lnTo>
                  <a:lnTo>
                    <a:pt x="2210155" y="73939"/>
                  </a:lnTo>
                  <a:lnTo>
                    <a:pt x="2203043" y="73939"/>
                  </a:lnTo>
                  <a:close/>
                </a:path>
                <a:path w="3317240" h="236220">
                  <a:moveTo>
                    <a:pt x="980795" y="73939"/>
                  </a:moveTo>
                  <a:lnTo>
                    <a:pt x="973175" y="73939"/>
                  </a:lnTo>
                  <a:lnTo>
                    <a:pt x="966825" y="76720"/>
                  </a:lnTo>
                  <a:lnTo>
                    <a:pt x="961872" y="82270"/>
                  </a:lnTo>
                  <a:lnTo>
                    <a:pt x="956919" y="87820"/>
                  </a:lnTo>
                  <a:lnTo>
                    <a:pt x="954506" y="95351"/>
                  </a:lnTo>
                  <a:lnTo>
                    <a:pt x="954506" y="104889"/>
                  </a:lnTo>
                  <a:lnTo>
                    <a:pt x="1006703" y="104889"/>
                  </a:lnTo>
                  <a:lnTo>
                    <a:pt x="1006449" y="94780"/>
                  </a:lnTo>
                  <a:lnTo>
                    <a:pt x="1003909" y="87096"/>
                  </a:lnTo>
                  <a:lnTo>
                    <a:pt x="998956" y="81826"/>
                  </a:lnTo>
                  <a:lnTo>
                    <a:pt x="993876" y="76568"/>
                  </a:lnTo>
                  <a:lnTo>
                    <a:pt x="987907" y="73939"/>
                  </a:lnTo>
                  <a:lnTo>
                    <a:pt x="980795" y="73939"/>
                  </a:lnTo>
                  <a:close/>
                </a:path>
                <a:path w="3317240" h="236220">
                  <a:moveTo>
                    <a:pt x="512927" y="73939"/>
                  </a:moveTo>
                  <a:lnTo>
                    <a:pt x="505307" y="73939"/>
                  </a:lnTo>
                  <a:lnTo>
                    <a:pt x="498957" y="76720"/>
                  </a:lnTo>
                  <a:lnTo>
                    <a:pt x="494004" y="82270"/>
                  </a:lnTo>
                  <a:lnTo>
                    <a:pt x="489051" y="87820"/>
                  </a:lnTo>
                  <a:lnTo>
                    <a:pt x="486638" y="95351"/>
                  </a:lnTo>
                  <a:lnTo>
                    <a:pt x="486638" y="104889"/>
                  </a:lnTo>
                  <a:lnTo>
                    <a:pt x="538835" y="104889"/>
                  </a:lnTo>
                  <a:lnTo>
                    <a:pt x="538581" y="94780"/>
                  </a:lnTo>
                  <a:lnTo>
                    <a:pt x="536041" y="87096"/>
                  </a:lnTo>
                  <a:lnTo>
                    <a:pt x="531088" y="81826"/>
                  </a:lnTo>
                  <a:lnTo>
                    <a:pt x="526008" y="76568"/>
                  </a:lnTo>
                  <a:lnTo>
                    <a:pt x="520039" y="73939"/>
                  </a:lnTo>
                  <a:lnTo>
                    <a:pt x="512927" y="73939"/>
                  </a:lnTo>
                  <a:close/>
                </a:path>
                <a:path w="3317240" h="236220">
                  <a:moveTo>
                    <a:pt x="215722" y="73939"/>
                  </a:moveTo>
                  <a:lnTo>
                    <a:pt x="208102" y="73939"/>
                  </a:lnTo>
                  <a:lnTo>
                    <a:pt x="201803" y="76720"/>
                  </a:lnTo>
                  <a:lnTo>
                    <a:pt x="196824" y="82270"/>
                  </a:lnTo>
                  <a:lnTo>
                    <a:pt x="191858" y="87820"/>
                  </a:lnTo>
                  <a:lnTo>
                    <a:pt x="189420" y="95351"/>
                  </a:lnTo>
                  <a:lnTo>
                    <a:pt x="189496" y="104889"/>
                  </a:lnTo>
                  <a:lnTo>
                    <a:pt x="241693" y="104889"/>
                  </a:lnTo>
                  <a:lnTo>
                    <a:pt x="241439" y="94780"/>
                  </a:lnTo>
                  <a:lnTo>
                    <a:pt x="238836" y="87096"/>
                  </a:lnTo>
                  <a:lnTo>
                    <a:pt x="233857" y="81826"/>
                  </a:lnTo>
                  <a:lnTo>
                    <a:pt x="228892" y="76568"/>
                  </a:lnTo>
                  <a:lnTo>
                    <a:pt x="222846" y="73939"/>
                  </a:lnTo>
                  <a:lnTo>
                    <a:pt x="215722" y="73939"/>
                  </a:lnTo>
                  <a:close/>
                </a:path>
                <a:path w="3317240" h="236220">
                  <a:moveTo>
                    <a:pt x="64617" y="73939"/>
                  </a:moveTo>
                  <a:lnTo>
                    <a:pt x="56248" y="73939"/>
                  </a:lnTo>
                  <a:lnTo>
                    <a:pt x="49352" y="77190"/>
                  </a:lnTo>
                  <a:lnTo>
                    <a:pt x="35788" y="113461"/>
                  </a:lnTo>
                  <a:lnTo>
                    <a:pt x="36297" y="123256"/>
                  </a:lnTo>
                  <a:lnTo>
                    <a:pt x="56045" y="153974"/>
                  </a:lnTo>
                  <a:lnTo>
                    <a:pt x="63995" y="153974"/>
                  </a:lnTo>
                  <a:lnTo>
                    <a:pt x="72529" y="153974"/>
                  </a:lnTo>
                  <a:lnTo>
                    <a:pt x="94449" y="114325"/>
                  </a:lnTo>
                  <a:lnTo>
                    <a:pt x="93921" y="104736"/>
                  </a:lnTo>
                  <a:lnTo>
                    <a:pt x="73240" y="73939"/>
                  </a:lnTo>
                  <a:lnTo>
                    <a:pt x="64617" y="73939"/>
                  </a:lnTo>
                  <a:close/>
                </a:path>
                <a:path w="3317240" h="236220">
                  <a:moveTo>
                    <a:pt x="3181070" y="50203"/>
                  </a:moveTo>
                  <a:lnTo>
                    <a:pt x="3218154" y="50203"/>
                  </a:lnTo>
                  <a:lnTo>
                    <a:pt x="3249777" y="143903"/>
                  </a:lnTo>
                  <a:lnTo>
                    <a:pt x="3280511" y="50203"/>
                  </a:lnTo>
                  <a:lnTo>
                    <a:pt x="3316706" y="50203"/>
                  </a:lnTo>
                  <a:lnTo>
                    <a:pt x="3270097" y="177215"/>
                  </a:lnTo>
                  <a:lnTo>
                    <a:pt x="3261842" y="200202"/>
                  </a:lnTo>
                  <a:lnTo>
                    <a:pt x="3258794" y="207898"/>
                  </a:lnTo>
                  <a:lnTo>
                    <a:pt x="3255873" y="213791"/>
                  </a:lnTo>
                  <a:lnTo>
                    <a:pt x="3253079" y="217843"/>
                  </a:lnTo>
                  <a:lnTo>
                    <a:pt x="3250285" y="221907"/>
                  </a:lnTo>
                  <a:lnTo>
                    <a:pt x="3247110" y="225196"/>
                  </a:lnTo>
                  <a:lnTo>
                    <a:pt x="3243427" y="227723"/>
                  </a:lnTo>
                  <a:lnTo>
                    <a:pt x="3239871" y="230250"/>
                  </a:lnTo>
                  <a:lnTo>
                    <a:pt x="3235426" y="232219"/>
                  </a:lnTo>
                  <a:lnTo>
                    <a:pt x="3230219" y="233629"/>
                  </a:lnTo>
                  <a:lnTo>
                    <a:pt x="3224885" y="235038"/>
                  </a:lnTo>
                  <a:lnTo>
                    <a:pt x="3218916" y="235737"/>
                  </a:lnTo>
                  <a:lnTo>
                    <a:pt x="3212312" y="235737"/>
                  </a:lnTo>
                  <a:lnTo>
                    <a:pt x="3205581" y="235737"/>
                  </a:lnTo>
                  <a:lnTo>
                    <a:pt x="3199104" y="235038"/>
                  </a:lnTo>
                  <a:lnTo>
                    <a:pt x="3192627" y="233629"/>
                  </a:lnTo>
                  <a:lnTo>
                    <a:pt x="3189452" y="206286"/>
                  </a:lnTo>
                  <a:lnTo>
                    <a:pt x="3194913" y="207365"/>
                  </a:lnTo>
                  <a:lnTo>
                    <a:pt x="3199866" y="207898"/>
                  </a:lnTo>
                  <a:lnTo>
                    <a:pt x="3204311" y="207898"/>
                  </a:lnTo>
                  <a:lnTo>
                    <a:pt x="3212439" y="207898"/>
                  </a:lnTo>
                  <a:lnTo>
                    <a:pt x="3218408" y="205524"/>
                  </a:lnTo>
                  <a:lnTo>
                    <a:pt x="3222345" y="200761"/>
                  </a:lnTo>
                  <a:lnTo>
                    <a:pt x="3226155" y="195999"/>
                  </a:lnTo>
                  <a:lnTo>
                    <a:pt x="3229203" y="189928"/>
                  </a:lnTo>
                  <a:lnTo>
                    <a:pt x="3231235" y="182549"/>
                  </a:lnTo>
                  <a:lnTo>
                    <a:pt x="3181070" y="50203"/>
                  </a:lnTo>
                  <a:close/>
                </a:path>
                <a:path w="3317240" h="236220">
                  <a:moveTo>
                    <a:pt x="3042132" y="50203"/>
                  </a:moveTo>
                  <a:lnTo>
                    <a:pt x="3077057" y="50203"/>
                  </a:lnTo>
                  <a:lnTo>
                    <a:pt x="3077057" y="182181"/>
                  </a:lnTo>
                  <a:lnTo>
                    <a:pt x="3042132" y="182181"/>
                  </a:lnTo>
                  <a:lnTo>
                    <a:pt x="3042132" y="50203"/>
                  </a:lnTo>
                  <a:close/>
                </a:path>
                <a:path w="3317240" h="236220">
                  <a:moveTo>
                    <a:pt x="2830296" y="50203"/>
                  </a:moveTo>
                  <a:lnTo>
                    <a:pt x="2865221" y="50203"/>
                  </a:lnTo>
                  <a:lnTo>
                    <a:pt x="2865221" y="182181"/>
                  </a:lnTo>
                  <a:lnTo>
                    <a:pt x="2830296" y="182181"/>
                  </a:lnTo>
                  <a:lnTo>
                    <a:pt x="2830296" y="50203"/>
                  </a:lnTo>
                  <a:close/>
                </a:path>
                <a:path w="3317240" h="236220">
                  <a:moveTo>
                    <a:pt x="2956661" y="47218"/>
                  </a:moveTo>
                  <a:lnTo>
                    <a:pt x="2995015" y="57594"/>
                  </a:lnTo>
                  <a:lnTo>
                    <a:pt x="3015462" y="89230"/>
                  </a:lnTo>
                  <a:lnTo>
                    <a:pt x="2981045" y="95440"/>
                  </a:lnTo>
                  <a:lnTo>
                    <a:pt x="2979902" y="88557"/>
                  </a:lnTo>
                  <a:lnTo>
                    <a:pt x="2977235" y="83388"/>
                  </a:lnTo>
                  <a:lnTo>
                    <a:pt x="2973171" y="79908"/>
                  </a:lnTo>
                  <a:lnTo>
                    <a:pt x="2968980" y="76428"/>
                  </a:lnTo>
                  <a:lnTo>
                    <a:pt x="2963773" y="74688"/>
                  </a:lnTo>
                  <a:lnTo>
                    <a:pt x="2957169" y="74688"/>
                  </a:lnTo>
                  <a:lnTo>
                    <a:pt x="2948533" y="74688"/>
                  </a:lnTo>
                  <a:lnTo>
                    <a:pt x="2928594" y="113830"/>
                  </a:lnTo>
                  <a:lnTo>
                    <a:pt x="2929092" y="124712"/>
                  </a:lnTo>
                  <a:lnTo>
                    <a:pt x="2948787" y="156705"/>
                  </a:lnTo>
                  <a:lnTo>
                    <a:pt x="2957677" y="156705"/>
                  </a:lnTo>
                  <a:lnTo>
                    <a:pt x="2964281" y="156705"/>
                  </a:lnTo>
                  <a:lnTo>
                    <a:pt x="2969742" y="154825"/>
                  </a:lnTo>
                  <a:lnTo>
                    <a:pt x="2973933" y="151053"/>
                  </a:lnTo>
                  <a:lnTo>
                    <a:pt x="2978124" y="147281"/>
                  </a:lnTo>
                  <a:lnTo>
                    <a:pt x="2981172" y="140792"/>
                  </a:lnTo>
                  <a:lnTo>
                    <a:pt x="2982950" y="131597"/>
                  </a:lnTo>
                  <a:lnTo>
                    <a:pt x="3017240" y="137439"/>
                  </a:lnTo>
                  <a:lnTo>
                    <a:pt x="2996666" y="173113"/>
                  </a:lnTo>
                  <a:lnTo>
                    <a:pt x="2956026" y="185165"/>
                  </a:lnTo>
                  <a:lnTo>
                    <a:pt x="2942286" y="184023"/>
                  </a:lnTo>
                  <a:lnTo>
                    <a:pt x="2902351" y="156879"/>
                  </a:lnTo>
                  <a:lnTo>
                    <a:pt x="2892653" y="116319"/>
                  </a:lnTo>
                  <a:lnTo>
                    <a:pt x="2893745" y="100879"/>
                  </a:lnTo>
                  <a:lnTo>
                    <a:pt x="2909925" y="65430"/>
                  </a:lnTo>
                  <a:lnTo>
                    <a:pt x="2942733" y="48356"/>
                  </a:lnTo>
                  <a:lnTo>
                    <a:pt x="2956661" y="47218"/>
                  </a:lnTo>
                  <a:close/>
                </a:path>
                <a:path w="3317240" h="236220">
                  <a:moveTo>
                    <a:pt x="2792196" y="47218"/>
                  </a:moveTo>
                  <a:lnTo>
                    <a:pt x="2800197" y="47218"/>
                  </a:lnTo>
                  <a:lnTo>
                    <a:pt x="2807817" y="49415"/>
                  </a:lnTo>
                  <a:lnTo>
                    <a:pt x="2815183" y="53809"/>
                  </a:lnTo>
                  <a:lnTo>
                    <a:pt x="2804388" y="84251"/>
                  </a:lnTo>
                  <a:lnTo>
                    <a:pt x="2798546" y="80441"/>
                  </a:lnTo>
                  <a:lnTo>
                    <a:pt x="2793085" y="78536"/>
                  </a:lnTo>
                  <a:lnTo>
                    <a:pt x="2788005" y="78536"/>
                  </a:lnTo>
                  <a:lnTo>
                    <a:pt x="2783179" y="78536"/>
                  </a:lnTo>
                  <a:lnTo>
                    <a:pt x="2778988" y="79882"/>
                  </a:lnTo>
                  <a:lnTo>
                    <a:pt x="2775559" y="82575"/>
                  </a:lnTo>
                  <a:lnTo>
                    <a:pt x="2772130" y="85267"/>
                  </a:lnTo>
                  <a:lnTo>
                    <a:pt x="2769463" y="90131"/>
                  </a:lnTo>
                  <a:lnTo>
                    <a:pt x="2764637" y="141414"/>
                  </a:lnTo>
                  <a:lnTo>
                    <a:pt x="2764637" y="182181"/>
                  </a:lnTo>
                  <a:lnTo>
                    <a:pt x="2729712" y="182181"/>
                  </a:lnTo>
                  <a:lnTo>
                    <a:pt x="2729712" y="50203"/>
                  </a:lnTo>
                  <a:lnTo>
                    <a:pt x="2762097" y="50203"/>
                  </a:lnTo>
                  <a:lnTo>
                    <a:pt x="2762097" y="68973"/>
                  </a:lnTo>
                  <a:lnTo>
                    <a:pt x="2767685" y="60109"/>
                  </a:lnTo>
                  <a:lnTo>
                    <a:pt x="2772765" y="54267"/>
                  </a:lnTo>
                  <a:lnTo>
                    <a:pt x="2777083" y="51447"/>
                  </a:lnTo>
                  <a:lnTo>
                    <a:pt x="2781528" y="48628"/>
                  </a:lnTo>
                  <a:lnTo>
                    <a:pt x="2786608" y="47218"/>
                  </a:lnTo>
                  <a:lnTo>
                    <a:pt x="2792196" y="47218"/>
                  </a:lnTo>
                  <a:close/>
                </a:path>
                <a:path w="3317240" h="236220">
                  <a:moveTo>
                    <a:pt x="2560421" y="47218"/>
                  </a:moveTo>
                  <a:lnTo>
                    <a:pt x="2598775" y="57594"/>
                  </a:lnTo>
                  <a:lnTo>
                    <a:pt x="2619222" y="89230"/>
                  </a:lnTo>
                  <a:lnTo>
                    <a:pt x="2584805" y="95440"/>
                  </a:lnTo>
                  <a:lnTo>
                    <a:pt x="2583662" y="88557"/>
                  </a:lnTo>
                  <a:lnTo>
                    <a:pt x="2580995" y="83388"/>
                  </a:lnTo>
                  <a:lnTo>
                    <a:pt x="2576931" y="79908"/>
                  </a:lnTo>
                  <a:lnTo>
                    <a:pt x="2572740" y="76428"/>
                  </a:lnTo>
                  <a:lnTo>
                    <a:pt x="2567533" y="74688"/>
                  </a:lnTo>
                  <a:lnTo>
                    <a:pt x="2560929" y="74688"/>
                  </a:lnTo>
                  <a:lnTo>
                    <a:pt x="2552293" y="74688"/>
                  </a:lnTo>
                  <a:lnTo>
                    <a:pt x="2532354" y="113830"/>
                  </a:lnTo>
                  <a:lnTo>
                    <a:pt x="2532852" y="124712"/>
                  </a:lnTo>
                  <a:lnTo>
                    <a:pt x="2552547" y="156705"/>
                  </a:lnTo>
                  <a:lnTo>
                    <a:pt x="2561437" y="156705"/>
                  </a:lnTo>
                  <a:lnTo>
                    <a:pt x="2568041" y="156705"/>
                  </a:lnTo>
                  <a:lnTo>
                    <a:pt x="2586710" y="131597"/>
                  </a:lnTo>
                  <a:lnTo>
                    <a:pt x="2621000" y="137439"/>
                  </a:lnTo>
                  <a:lnTo>
                    <a:pt x="2600426" y="173113"/>
                  </a:lnTo>
                  <a:lnTo>
                    <a:pt x="2559786" y="185165"/>
                  </a:lnTo>
                  <a:lnTo>
                    <a:pt x="2546046" y="184023"/>
                  </a:lnTo>
                  <a:lnTo>
                    <a:pt x="2506111" y="156879"/>
                  </a:lnTo>
                  <a:lnTo>
                    <a:pt x="2496413" y="116319"/>
                  </a:lnTo>
                  <a:lnTo>
                    <a:pt x="2497505" y="100879"/>
                  </a:lnTo>
                  <a:lnTo>
                    <a:pt x="2513685" y="65430"/>
                  </a:lnTo>
                  <a:lnTo>
                    <a:pt x="2546493" y="48356"/>
                  </a:lnTo>
                  <a:lnTo>
                    <a:pt x="2560421" y="47218"/>
                  </a:lnTo>
                  <a:close/>
                </a:path>
                <a:path w="3317240" h="236220">
                  <a:moveTo>
                    <a:pt x="2412720" y="47218"/>
                  </a:moveTo>
                  <a:lnTo>
                    <a:pt x="2449939" y="58164"/>
                  </a:lnTo>
                  <a:lnTo>
                    <a:pt x="2471759" y="91297"/>
                  </a:lnTo>
                  <a:lnTo>
                    <a:pt x="2475458" y="126263"/>
                  </a:lnTo>
                  <a:lnTo>
                    <a:pt x="2387955" y="126263"/>
                  </a:lnTo>
                  <a:lnTo>
                    <a:pt x="2388642" y="133595"/>
                  </a:lnTo>
                  <a:lnTo>
                    <a:pt x="2408529" y="159067"/>
                  </a:lnTo>
                  <a:lnTo>
                    <a:pt x="2416530" y="159067"/>
                  </a:lnTo>
                  <a:lnTo>
                    <a:pt x="2422118" y="159067"/>
                  </a:lnTo>
                  <a:lnTo>
                    <a:pt x="2438882" y="140182"/>
                  </a:lnTo>
                  <a:lnTo>
                    <a:pt x="2473680" y="146011"/>
                  </a:lnTo>
                  <a:lnTo>
                    <a:pt x="2444780" y="179534"/>
                  </a:lnTo>
                  <a:lnTo>
                    <a:pt x="2416276" y="185165"/>
                  </a:lnTo>
                  <a:lnTo>
                    <a:pt x="2400155" y="183759"/>
                  </a:lnTo>
                  <a:lnTo>
                    <a:pt x="2365222" y="162674"/>
                  </a:lnTo>
                  <a:lnTo>
                    <a:pt x="2352268" y="117182"/>
                  </a:lnTo>
                  <a:lnTo>
                    <a:pt x="2353340" y="101669"/>
                  </a:lnTo>
                  <a:lnTo>
                    <a:pt x="2369413" y="65798"/>
                  </a:lnTo>
                  <a:lnTo>
                    <a:pt x="2400167" y="48380"/>
                  </a:lnTo>
                  <a:lnTo>
                    <a:pt x="2412720" y="47218"/>
                  </a:lnTo>
                  <a:close/>
                </a:path>
                <a:path w="3317240" h="236220">
                  <a:moveTo>
                    <a:pt x="2200884" y="47218"/>
                  </a:moveTo>
                  <a:lnTo>
                    <a:pt x="2238103" y="58164"/>
                  </a:lnTo>
                  <a:lnTo>
                    <a:pt x="2259923" y="91297"/>
                  </a:lnTo>
                  <a:lnTo>
                    <a:pt x="2263622" y="126263"/>
                  </a:lnTo>
                  <a:lnTo>
                    <a:pt x="2176119" y="126263"/>
                  </a:lnTo>
                  <a:lnTo>
                    <a:pt x="2176806" y="133595"/>
                  </a:lnTo>
                  <a:lnTo>
                    <a:pt x="2196693" y="159067"/>
                  </a:lnTo>
                  <a:lnTo>
                    <a:pt x="2204694" y="159067"/>
                  </a:lnTo>
                  <a:lnTo>
                    <a:pt x="2210282" y="159067"/>
                  </a:lnTo>
                  <a:lnTo>
                    <a:pt x="2227046" y="140182"/>
                  </a:lnTo>
                  <a:lnTo>
                    <a:pt x="2261844" y="146011"/>
                  </a:lnTo>
                  <a:lnTo>
                    <a:pt x="2232944" y="179534"/>
                  </a:lnTo>
                  <a:lnTo>
                    <a:pt x="2204440" y="185165"/>
                  </a:lnTo>
                  <a:lnTo>
                    <a:pt x="2188319" y="183759"/>
                  </a:lnTo>
                  <a:lnTo>
                    <a:pt x="2153386" y="162674"/>
                  </a:lnTo>
                  <a:lnTo>
                    <a:pt x="2140432" y="117182"/>
                  </a:lnTo>
                  <a:lnTo>
                    <a:pt x="2141504" y="101669"/>
                  </a:lnTo>
                  <a:lnTo>
                    <a:pt x="2157577" y="65798"/>
                  </a:lnTo>
                  <a:lnTo>
                    <a:pt x="2188331" y="48380"/>
                  </a:lnTo>
                  <a:lnTo>
                    <a:pt x="2200884" y="47218"/>
                  </a:lnTo>
                  <a:close/>
                </a:path>
                <a:path w="3317240" h="236220">
                  <a:moveTo>
                    <a:pt x="978636" y="47218"/>
                  </a:moveTo>
                  <a:lnTo>
                    <a:pt x="1015855" y="58164"/>
                  </a:lnTo>
                  <a:lnTo>
                    <a:pt x="1037675" y="91297"/>
                  </a:lnTo>
                  <a:lnTo>
                    <a:pt x="1041374" y="126263"/>
                  </a:lnTo>
                  <a:lnTo>
                    <a:pt x="953871" y="126263"/>
                  </a:lnTo>
                  <a:lnTo>
                    <a:pt x="954558" y="133595"/>
                  </a:lnTo>
                  <a:lnTo>
                    <a:pt x="974445" y="159067"/>
                  </a:lnTo>
                  <a:lnTo>
                    <a:pt x="982446" y="159067"/>
                  </a:lnTo>
                  <a:lnTo>
                    <a:pt x="988034" y="159067"/>
                  </a:lnTo>
                  <a:lnTo>
                    <a:pt x="1004798" y="140182"/>
                  </a:lnTo>
                  <a:lnTo>
                    <a:pt x="1039596" y="146011"/>
                  </a:lnTo>
                  <a:lnTo>
                    <a:pt x="1010696" y="179534"/>
                  </a:lnTo>
                  <a:lnTo>
                    <a:pt x="982192" y="185165"/>
                  </a:lnTo>
                  <a:lnTo>
                    <a:pt x="966071" y="183759"/>
                  </a:lnTo>
                  <a:lnTo>
                    <a:pt x="931138" y="162674"/>
                  </a:lnTo>
                  <a:lnTo>
                    <a:pt x="918184" y="117182"/>
                  </a:lnTo>
                  <a:lnTo>
                    <a:pt x="919256" y="101669"/>
                  </a:lnTo>
                  <a:lnTo>
                    <a:pt x="935329" y="65798"/>
                  </a:lnTo>
                  <a:lnTo>
                    <a:pt x="966083" y="48380"/>
                  </a:lnTo>
                  <a:lnTo>
                    <a:pt x="978636" y="47218"/>
                  </a:lnTo>
                  <a:close/>
                </a:path>
                <a:path w="3317240" h="236220">
                  <a:moveTo>
                    <a:pt x="752830" y="47218"/>
                  </a:moveTo>
                  <a:lnTo>
                    <a:pt x="795248" y="56438"/>
                  </a:lnTo>
                  <a:lnTo>
                    <a:pt x="808329" y="98043"/>
                  </a:lnTo>
                  <a:lnTo>
                    <a:pt x="807948" y="138810"/>
                  </a:lnTo>
                  <a:lnTo>
                    <a:pt x="808065" y="146938"/>
                  </a:lnTo>
                  <a:lnTo>
                    <a:pt x="815949" y="182181"/>
                  </a:lnTo>
                  <a:lnTo>
                    <a:pt x="781405" y="182181"/>
                  </a:lnTo>
                  <a:lnTo>
                    <a:pt x="780516" y="179857"/>
                  </a:lnTo>
                  <a:lnTo>
                    <a:pt x="779373" y="176428"/>
                  </a:lnTo>
                  <a:lnTo>
                    <a:pt x="778103" y="171869"/>
                  </a:lnTo>
                  <a:lnTo>
                    <a:pt x="777468" y="169798"/>
                  </a:lnTo>
                  <a:lnTo>
                    <a:pt x="777087" y="168427"/>
                  </a:lnTo>
                  <a:lnTo>
                    <a:pt x="776833" y="167766"/>
                  </a:lnTo>
                  <a:lnTo>
                    <a:pt x="770864" y="173570"/>
                  </a:lnTo>
                  <a:lnTo>
                    <a:pt x="764514" y="177914"/>
                  </a:lnTo>
                  <a:lnTo>
                    <a:pt x="757656" y="180809"/>
                  </a:lnTo>
                  <a:lnTo>
                    <a:pt x="750925" y="183718"/>
                  </a:lnTo>
                  <a:lnTo>
                    <a:pt x="743686" y="185165"/>
                  </a:lnTo>
                  <a:lnTo>
                    <a:pt x="735939" y="185165"/>
                  </a:lnTo>
                  <a:lnTo>
                    <a:pt x="726293" y="184475"/>
                  </a:lnTo>
                  <a:lnTo>
                    <a:pt x="694950" y="161578"/>
                  </a:lnTo>
                  <a:lnTo>
                    <a:pt x="691997" y="146138"/>
                  </a:lnTo>
                  <a:lnTo>
                    <a:pt x="691997" y="138683"/>
                  </a:lnTo>
                  <a:lnTo>
                    <a:pt x="693775" y="132041"/>
                  </a:lnTo>
                  <a:lnTo>
                    <a:pt x="697458" y="126199"/>
                  </a:lnTo>
                  <a:lnTo>
                    <a:pt x="701014" y="120357"/>
                  </a:lnTo>
                  <a:lnTo>
                    <a:pt x="740130" y="104635"/>
                  </a:lnTo>
                  <a:lnTo>
                    <a:pt x="751465" y="102377"/>
                  </a:lnTo>
                  <a:lnTo>
                    <a:pt x="760895" y="100196"/>
                  </a:lnTo>
                  <a:lnTo>
                    <a:pt x="768419" y="98091"/>
                  </a:lnTo>
                  <a:lnTo>
                    <a:pt x="774039" y="96062"/>
                  </a:lnTo>
                  <a:lnTo>
                    <a:pt x="774039" y="92582"/>
                  </a:lnTo>
                  <a:lnTo>
                    <a:pt x="774039" y="85864"/>
                  </a:lnTo>
                  <a:lnTo>
                    <a:pt x="772388" y="81089"/>
                  </a:lnTo>
                  <a:lnTo>
                    <a:pt x="769086" y="78231"/>
                  </a:lnTo>
                  <a:lnTo>
                    <a:pt x="765784" y="75374"/>
                  </a:lnTo>
                  <a:lnTo>
                    <a:pt x="759561" y="73939"/>
                  </a:lnTo>
                  <a:lnTo>
                    <a:pt x="750290" y="73939"/>
                  </a:lnTo>
                  <a:lnTo>
                    <a:pt x="744067" y="73939"/>
                  </a:lnTo>
                  <a:lnTo>
                    <a:pt x="739241" y="75158"/>
                  </a:lnTo>
                  <a:lnTo>
                    <a:pt x="735812" y="77609"/>
                  </a:lnTo>
                  <a:lnTo>
                    <a:pt x="732256" y="80048"/>
                  </a:lnTo>
                  <a:lnTo>
                    <a:pt x="729462" y="84340"/>
                  </a:lnTo>
                  <a:lnTo>
                    <a:pt x="727303" y="90474"/>
                  </a:lnTo>
                  <a:lnTo>
                    <a:pt x="695680" y="84747"/>
                  </a:lnTo>
                  <a:lnTo>
                    <a:pt x="721380" y="52394"/>
                  </a:lnTo>
                  <a:lnTo>
                    <a:pt x="740759" y="47794"/>
                  </a:lnTo>
                  <a:lnTo>
                    <a:pt x="752830" y="47218"/>
                  </a:lnTo>
                  <a:close/>
                </a:path>
                <a:path w="3317240" h="236220">
                  <a:moveTo>
                    <a:pt x="663168" y="47218"/>
                  </a:moveTo>
                  <a:lnTo>
                    <a:pt x="671169" y="47218"/>
                  </a:lnTo>
                  <a:lnTo>
                    <a:pt x="678789" y="49415"/>
                  </a:lnTo>
                  <a:lnTo>
                    <a:pt x="686155" y="53809"/>
                  </a:lnTo>
                  <a:lnTo>
                    <a:pt x="675360" y="84251"/>
                  </a:lnTo>
                  <a:lnTo>
                    <a:pt x="669518" y="80441"/>
                  </a:lnTo>
                  <a:lnTo>
                    <a:pt x="664057" y="78536"/>
                  </a:lnTo>
                  <a:lnTo>
                    <a:pt x="658977" y="78536"/>
                  </a:lnTo>
                  <a:lnTo>
                    <a:pt x="654151" y="78536"/>
                  </a:lnTo>
                  <a:lnTo>
                    <a:pt x="649960" y="79882"/>
                  </a:lnTo>
                  <a:lnTo>
                    <a:pt x="646531" y="82575"/>
                  </a:lnTo>
                  <a:lnTo>
                    <a:pt x="643102" y="85267"/>
                  </a:lnTo>
                  <a:lnTo>
                    <a:pt x="640435" y="90131"/>
                  </a:lnTo>
                  <a:lnTo>
                    <a:pt x="635609" y="141414"/>
                  </a:lnTo>
                  <a:lnTo>
                    <a:pt x="635609" y="182181"/>
                  </a:lnTo>
                  <a:lnTo>
                    <a:pt x="600684" y="182181"/>
                  </a:lnTo>
                  <a:lnTo>
                    <a:pt x="600684" y="50203"/>
                  </a:lnTo>
                  <a:lnTo>
                    <a:pt x="633069" y="50203"/>
                  </a:lnTo>
                  <a:lnTo>
                    <a:pt x="633069" y="68973"/>
                  </a:lnTo>
                  <a:lnTo>
                    <a:pt x="638657" y="60109"/>
                  </a:lnTo>
                  <a:lnTo>
                    <a:pt x="643737" y="54267"/>
                  </a:lnTo>
                  <a:lnTo>
                    <a:pt x="648055" y="51447"/>
                  </a:lnTo>
                  <a:lnTo>
                    <a:pt x="652500" y="48628"/>
                  </a:lnTo>
                  <a:lnTo>
                    <a:pt x="657580" y="47218"/>
                  </a:lnTo>
                  <a:lnTo>
                    <a:pt x="663168" y="47218"/>
                  </a:lnTo>
                  <a:close/>
                </a:path>
                <a:path w="3317240" h="236220">
                  <a:moveTo>
                    <a:pt x="510768" y="47218"/>
                  </a:moveTo>
                  <a:lnTo>
                    <a:pt x="547987" y="58164"/>
                  </a:lnTo>
                  <a:lnTo>
                    <a:pt x="569807" y="91297"/>
                  </a:lnTo>
                  <a:lnTo>
                    <a:pt x="573506" y="126263"/>
                  </a:lnTo>
                  <a:lnTo>
                    <a:pt x="486003" y="126263"/>
                  </a:lnTo>
                  <a:lnTo>
                    <a:pt x="486690" y="133595"/>
                  </a:lnTo>
                  <a:lnTo>
                    <a:pt x="506577" y="159067"/>
                  </a:lnTo>
                  <a:lnTo>
                    <a:pt x="514578" y="159067"/>
                  </a:lnTo>
                  <a:lnTo>
                    <a:pt x="520166" y="159067"/>
                  </a:lnTo>
                  <a:lnTo>
                    <a:pt x="536930" y="140182"/>
                  </a:lnTo>
                  <a:lnTo>
                    <a:pt x="571728" y="146011"/>
                  </a:lnTo>
                  <a:lnTo>
                    <a:pt x="542828" y="179534"/>
                  </a:lnTo>
                  <a:lnTo>
                    <a:pt x="514324" y="185165"/>
                  </a:lnTo>
                  <a:lnTo>
                    <a:pt x="498203" y="183759"/>
                  </a:lnTo>
                  <a:lnTo>
                    <a:pt x="463270" y="162674"/>
                  </a:lnTo>
                  <a:lnTo>
                    <a:pt x="450316" y="117182"/>
                  </a:lnTo>
                  <a:lnTo>
                    <a:pt x="451388" y="101669"/>
                  </a:lnTo>
                  <a:lnTo>
                    <a:pt x="467461" y="65798"/>
                  </a:lnTo>
                  <a:lnTo>
                    <a:pt x="498215" y="48380"/>
                  </a:lnTo>
                  <a:lnTo>
                    <a:pt x="510768" y="47218"/>
                  </a:lnTo>
                  <a:close/>
                </a:path>
                <a:path w="3317240" h="236220">
                  <a:moveTo>
                    <a:pt x="380720" y="47218"/>
                  </a:moveTo>
                  <a:lnTo>
                    <a:pt x="388340" y="47218"/>
                  </a:lnTo>
                  <a:lnTo>
                    <a:pt x="395452" y="48615"/>
                  </a:lnTo>
                  <a:lnTo>
                    <a:pt x="401802" y="51384"/>
                  </a:lnTo>
                  <a:lnTo>
                    <a:pt x="408152" y="54165"/>
                  </a:lnTo>
                  <a:lnTo>
                    <a:pt x="412978" y="57708"/>
                  </a:lnTo>
                  <a:lnTo>
                    <a:pt x="416280" y="62014"/>
                  </a:lnTo>
                  <a:lnTo>
                    <a:pt x="419582" y="66319"/>
                  </a:lnTo>
                  <a:lnTo>
                    <a:pt x="421868" y="71208"/>
                  </a:lnTo>
                  <a:lnTo>
                    <a:pt x="423138" y="76669"/>
                  </a:lnTo>
                  <a:lnTo>
                    <a:pt x="424408" y="82143"/>
                  </a:lnTo>
                  <a:lnTo>
                    <a:pt x="425043" y="89966"/>
                  </a:lnTo>
                  <a:lnTo>
                    <a:pt x="425043" y="100164"/>
                  </a:lnTo>
                  <a:lnTo>
                    <a:pt x="425043" y="182181"/>
                  </a:lnTo>
                  <a:lnTo>
                    <a:pt x="390118" y="182181"/>
                  </a:lnTo>
                  <a:lnTo>
                    <a:pt x="390118" y="114820"/>
                  </a:lnTo>
                  <a:lnTo>
                    <a:pt x="389977" y="105078"/>
                  </a:lnTo>
                  <a:lnTo>
                    <a:pt x="380593" y="77419"/>
                  </a:lnTo>
                  <a:lnTo>
                    <a:pt x="377291" y="75095"/>
                  </a:lnTo>
                  <a:lnTo>
                    <a:pt x="373227" y="73939"/>
                  </a:lnTo>
                  <a:lnTo>
                    <a:pt x="368528" y="73939"/>
                  </a:lnTo>
                  <a:lnTo>
                    <a:pt x="362432" y="73939"/>
                  </a:lnTo>
                  <a:lnTo>
                    <a:pt x="357098" y="75603"/>
                  </a:lnTo>
                  <a:lnTo>
                    <a:pt x="352272" y="78917"/>
                  </a:lnTo>
                  <a:lnTo>
                    <a:pt x="347446" y="82219"/>
                  </a:lnTo>
                  <a:lnTo>
                    <a:pt x="339674" y="122402"/>
                  </a:lnTo>
                  <a:lnTo>
                    <a:pt x="339674" y="182181"/>
                  </a:lnTo>
                  <a:lnTo>
                    <a:pt x="304761" y="182181"/>
                  </a:lnTo>
                  <a:lnTo>
                    <a:pt x="304761" y="50203"/>
                  </a:lnTo>
                  <a:lnTo>
                    <a:pt x="337197" y="50203"/>
                  </a:lnTo>
                  <a:lnTo>
                    <a:pt x="337197" y="69595"/>
                  </a:lnTo>
                  <a:lnTo>
                    <a:pt x="346393" y="59804"/>
                  </a:lnTo>
                  <a:lnTo>
                    <a:pt x="356706" y="52811"/>
                  </a:lnTo>
                  <a:lnTo>
                    <a:pt x="368146" y="48616"/>
                  </a:lnTo>
                  <a:lnTo>
                    <a:pt x="380720" y="47218"/>
                  </a:lnTo>
                  <a:close/>
                </a:path>
                <a:path w="3317240" h="236220">
                  <a:moveTo>
                    <a:pt x="213601" y="47218"/>
                  </a:moveTo>
                  <a:lnTo>
                    <a:pt x="250791" y="58164"/>
                  </a:lnTo>
                  <a:lnTo>
                    <a:pt x="272667" y="91297"/>
                  </a:lnTo>
                  <a:lnTo>
                    <a:pt x="276364" y="126263"/>
                  </a:lnTo>
                  <a:lnTo>
                    <a:pt x="188874" y="126263"/>
                  </a:lnTo>
                  <a:lnTo>
                    <a:pt x="189545" y="133595"/>
                  </a:lnTo>
                  <a:lnTo>
                    <a:pt x="209422" y="159067"/>
                  </a:lnTo>
                  <a:lnTo>
                    <a:pt x="217462" y="159067"/>
                  </a:lnTo>
                  <a:lnTo>
                    <a:pt x="222923" y="159067"/>
                  </a:lnTo>
                  <a:lnTo>
                    <a:pt x="239699" y="140182"/>
                  </a:lnTo>
                  <a:lnTo>
                    <a:pt x="274497" y="146011"/>
                  </a:lnTo>
                  <a:lnTo>
                    <a:pt x="245620" y="179534"/>
                  </a:lnTo>
                  <a:lnTo>
                    <a:pt x="217081" y="185165"/>
                  </a:lnTo>
                  <a:lnTo>
                    <a:pt x="200988" y="183759"/>
                  </a:lnTo>
                  <a:lnTo>
                    <a:pt x="166128" y="162674"/>
                  </a:lnTo>
                  <a:lnTo>
                    <a:pt x="153085" y="117182"/>
                  </a:lnTo>
                  <a:lnTo>
                    <a:pt x="154157" y="101669"/>
                  </a:lnTo>
                  <a:lnTo>
                    <a:pt x="170230" y="65798"/>
                  </a:lnTo>
                  <a:lnTo>
                    <a:pt x="201061" y="48380"/>
                  </a:lnTo>
                  <a:lnTo>
                    <a:pt x="213601" y="47218"/>
                  </a:lnTo>
                  <a:close/>
                </a:path>
                <a:path w="3317240" h="236220">
                  <a:moveTo>
                    <a:pt x="55676" y="47218"/>
                  </a:moveTo>
                  <a:lnTo>
                    <a:pt x="67380" y="48563"/>
                  </a:lnTo>
                  <a:lnTo>
                    <a:pt x="78012" y="52597"/>
                  </a:lnTo>
                  <a:lnTo>
                    <a:pt x="87573" y="59316"/>
                  </a:lnTo>
                  <a:lnTo>
                    <a:pt x="96062" y="68719"/>
                  </a:lnTo>
                  <a:lnTo>
                    <a:pt x="96062" y="50203"/>
                  </a:lnTo>
                  <a:lnTo>
                    <a:pt x="128739" y="50203"/>
                  </a:lnTo>
                  <a:lnTo>
                    <a:pt x="128739" y="168630"/>
                  </a:lnTo>
                  <a:lnTo>
                    <a:pt x="122326" y="211264"/>
                  </a:lnTo>
                  <a:lnTo>
                    <a:pt x="89310" y="233647"/>
                  </a:lnTo>
                  <a:lnTo>
                    <a:pt x="66116" y="235737"/>
                  </a:lnTo>
                  <a:lnTo>
                    <a:pt x="50554" y="235020"/>
                  </a:lnTo>
                  <a:lnTo>
                    <a:pt x="12373" y="218114"/>
                  </a:lnTo>
                  <a:lnTo>
                    <a:pt x="4470" y="195110"/>
                  </a:lnTo>
                  <a:lnTo>
                    <a:pt x="4470" y="193941"/>
                  </a:lnTo>
                  <a:lnTo>
                    <a:pt x="4508" y="192531"/>
                  </a:lnTo>
                  <a:lnTo>
                    <a:pt x="4597" y="190880"/>
                  </a:lnTo>
                  <a:lnTo>
                    <a:pt x="44488" y="195732"/>
                  </a:lnTo>
                  <a:lnTo>
                    <a:pt x="45148" y="200367"/>
                  </a:lnTo>
                  <a:lnTo>
                    <a:pt x="46685" y="203555"/>
                  </a:lnTo>
                  <a:lnTo>
                    <a:pt x="49085" y="205295"/>
                  </a:lnTo>
                  <a:lnTo>
                    <a:pt x="52400" y="207784"/>
                  </a:lnTo>
                  <a:lnTo>
                    <a:pt x="57619" y="209029"/>
                  </a:lnTo>
                  <a:lnTo>
                    <a:pt x="64744" y="209029"/>
                  </a:lnTo>
                  <a:lnTo>
                    <a:pt x="73863" y="209029"/>
                  </a:lnTo>
                  <a:lnTo>
                    <a:pt x="80695" y="207657"/>
                  </a:lnTo>
                  <a:lnTo>
                    <a:pt x="85255" y="204927"/>
                  </a:lnTo>
                  <a:lnTo>
                    <a:pt x="88315" y="203098"/>
                  </a:lnTo>
                  <a:lnTo>
                    <a:pt x="90639" y="200164"/>
                  </a:lnTo>
                  <a:lnTo>
                    <a:pt x="92214" y="196100"/>
                  </a:lnTo>
                  <a:lnTo>
                    <a:pt x="93281" y="193205"/>
                  </a:lnTo>
                  <a:lnTo>
                    <a:pt x="93827" y="187858"/>
                  </a:lnTo>
                  <a:lnTo>
                    <a:pt x="93827" y="180073"/>
                  </a:lnTo>
                  <a:lnTo>
                    <a:pt x="93827" y="160807"/>
                  </a:lnTo>
                  <a:lnTo>
                    <a:pt x="85485" y="170158"/>
                  </a:lnTo>
                  <a:lnTo>
                    <a:pt x="76119" y="176837"/>
                  </a:lnTo>
                  <a:lnTo>
                    <a:pt x="65725" y="180845"/>
                  </a:lnTo>
                  <a:lnTo>
                    <a:pt x="54305" y="182181"/>
                  </a:lnTo>
                  <a:lnTo>
                    <a:pt x="41699" y="180776"/>
                  </a:lnTo>
                  <a:lnTo>
                    <a:pt x="6852" y="150259"/>
                  </a:lnTo>
                  <a:lnTo>
                    <a:pt x="0" y="115442"/>
                  </a:lnTo>
                  <a:lnTo>
                    <a:pt x="997" y="99836"/>
                  </a:lnTo>
                  <a:lnTo>
                    <a:pt x="15963" y="64744"/>
                  </a:lnTo>
                  <a:lnTo>
                    <a:pt x="44294" y="48313"/>
                  </a:lnTo>
                  <a:lnTo>
                    <a:pt x="55676" y="47218"/>
                  </a:lnTo>
                  <a:close/>
                </a:path>
                <a:path w="3317240" h="236220">
                  <a:moveTo>
                    <a:pt x="1472158" y="28206"/>
                  </a:moveTo>
                  <a:lnTo>
                    <a:pt x="1467967" y="28206"/>
                  </a:lnTo>
                  <a:lnTo>
                    <a:pt x="1464157" y="29552"/>
                  </a:lnTo>
                  <a:lnTo>
                    <a:pt x="1449768" y="77455"/>
                  </a:lnTo>
                  <a:lnTo>
                    <a:pt x="1449552" y="92328"/>
                  </a:lnTo>
                  <a:lnTo>
                    <a:pt x="1449745" y="107106"/>
                  </a:lnTo>
                  <a:lnTo>
                    <a:pt x="1457680" y="149707"/>
                  </a:lnTo>
                  <a:lnTo>
                    <a:pt x="1467967" y="156336"/>
                  </a:lnTo>
                  <a:lnTo>
                    <a:pt x="1472158" y="156336"/>
                  </a:lnTo>
                  <a:lnTo>
                    <a:pt x="1476349" y="156336"/>
                  </a:lnTo>
                  <a:lnTo>
                    <a:pt x="1480159" y="154990"/>
                  </a:lnTo>
                  <a:lnTo>
                    <a:pt x="1483461" y="152298"/>
                  </a:lnTo>
                  <a:lnTo>
                    <a:pt x="1486763" y="149605"/>
                  </a:lnTo>
                  <a:lnTo>
                    <a:pt x="1494548" y="107195"/>
                  </a:lnTo>
                  <a:lnTo>
                    <a:pt x="1494764" y="92328"/>
                  </a:lnTo>
                  <a:lnTo>
                    <a:pt x="1494572" y="77553"/>
                  </a:lnTo>
                  <a:lnTo>
                    <a:pt x="1486636" y="34937"/>
                  </a:lnTo>
                  <a:lnTo>
                    <a:pt x="1483334" y="32245"/>
                  </a:lnTo>
                  <a:lnTo>
                    <a:pt x="1480159" y="29552"/>
                  </a:lnTo>
                  <a:lnTo>
                    <a:pt x="1476349" y="28206"/>
                  </a:lnTo>
                  <a:lnTo>
                    <a:pt x="1472158" y="28206"/>
                  </a:lnTo>
                  <a:close/>
                </a:path>
                <a:path w="3317240" h="236220">
                  <a:moveTo>
                    <a:pt x="1330553" y="26962"/>
                  </a:moveTo>
                  <a:lnTo>
                    <a:pt x="1323822" y="26962"/>
                  </a:lnTo>
                  <a:lnTo>
                    <a:pt x="1318488" y="28955"/>
                  </a:lnTo>
                  <a:lnTo>
                    <a:pt x="1314551" y="32931"/>
                  </a:lnTo>
                  <a:lnTo>
                    <a:pt x="1310487" y="36906"/>
                  </a:lnTo>
                  <a:lnTo>
                    <a:pt x="1308582" y="42163"/>
                  </a:lnTo>
                  <a:lnTo>
                    <a:pt x="1308582" y="48717"/>
                  </a:lnTo>
                  <a:lnTo>
                    <a:pt x="1308582" y="55676"/>
                  </a:lnTo>
                  <a:lnTo>
                    <a:pt x="1310487" y="61099"/>
                  </a:lnTo>
                  <a:lnTo>
                    <a:pt x="1314424" y="64998"/>
                  </a:lnTo>
                  <a:lnTo>
                    <a:pt x="1318361" y="68884"/>
                  </a:lnTo>
                  <a:lnTo>
                    <a:pt x="1323568" y="70827"/>
                  </a:lnTo>
                  <a:lnTo>
                    <a:pt x="1330172" y="70827"/>
                  </a:lnTo>
                  <a:lnTo>
                    <a:pt x="1336776" y="70827"/>
                  </a:lnTo>
                  <a:lnTo>
                    <a:pt x="1342110" y="68872"/>
                  </a:lnTo>
                  <a:lnTo>
                    <a:pt x="1346047" y="64935"/>
                  </a:lnTo>
                  <a:lnTo>
                    <a:pt x="1350111" y="60998"/>
                  </a:lnTo>
                  <a:lnTo>
                    <a:pt x="1352016" y="55549"/>
                  </a:lnTo>
                  <a:lnTo>
                    <a:pt x="1352016" y="48590"/>
                  </a:lnTo>
                  <a:lnTo>
                    <a:pt x="1352016" y="42049"/>
                  </a:lnTo>
                  <a:lnTo>
                    <a:pt x="1350111" y="36804"/>
                  </a:lnTo>
                  <a:lnTo>
                    <a:pt x="1346174" y="32867"/>
                  </a:lnTo>
                  <a:lnTo>
                    <a:pt x="1342237" y="28930"/>
                  </a:lnTo>
                  <a:lnTo>
                    <a:pt x="1337030" y="26962"/>
                  </a:lnTo>
                  <a:lnTo>
                    <a:pt x="1330553" y="26962"/>
                  </a:lnTo>
                  <a:close/>
                </a:path>
                <a:path w="3317240" h="236220">
                  <a:moveTo>
                    <a:pt x="3148939" y="3606"/>
                  </a:moveTo>
                  <a:lnTo>
                    <a:pt x="3148939" y="50203"/>
                  </a:lnTo>
                  <a:lnTo>
                    <a:pt x="3172688" y="50203"/>
                  </a:lnTo>
                  <a:lnTo>
                    <a:pt x="3172688" y="78041"/>
                  </a:lnTo>
                  <a:lnTo>
                    <a:pt x="3148939" y="78041"/>
                  </a:lnTo>
                  <a:lnTo>
                    <a:pt x="3148939" y="131229"/>
                  </a:lnTo>
                  <a:lnTo>
                    <a:pt x="3148939" y="141998"/>
                  </a:lnTo>
                  <a:lnTo>
                    <a:pt x="3149066" y="148272"/>
                  </a:lnTo>
                  <a:lnTo>
                    <a:pt x="3149574" y="150050"/>
                  </a:lnTo>
                  <a:lnTo>
                    <a:pt x="3149955" y="151841"/>
                  </a:lnTo>
                  <a:lnTo>
                    <a:pt x="3151098" y="153314"/>
                  </a:lnTo>
                  <a:lnTo>
                    <a:pt x="3152622" y="154470"/>
                  </a:lnTo>
                  <a:lnTo>
                    <a:pt x="3154273" y="155625"/>
                  </a:lnTo>
                  <a:lnTo>
                    <a:pt x="3156305" y="156209"/>
                  </a:lnTo>
                  <a:lnTo>
                    <a:pt x="3158591" y="156209"/>
                  </a:lnTo>
                  <a:lnTo>
                    <a:pt x="3161766" y="156209"/>
                  </a:lnTo>
                  <a:lnTo>
                    <a:pt x="3166465" y="155092"/>
                  </a:lnTo>
                  <a:lnTo>
                    <a:pt x="3172561" y="152857"/>
                  </a:lnTo>
                  <a:lnTo>
                    <a:pt x="3175609" y="179946"/>
                  </a:lnTo>
                  <a:lnTo>
                    <a:pt x="3169321" y="182229"/>
                  </a:lnTo>
                  <a:lnTo>
                    <a:pt x="3162639" y="183861"/>
                  </a:lnTo>
                  <a:lnTo>
                    <a:pt x="3155553" y="184839"/>
                  </a:lnTo>
                  <a:lnTo>
                    <a:pt x="3148050" y="185165"/>
                  </a:lnTo>
                  <a:lnTo>
                    <a:pt x="3141700" y="185165"/>
                  </a:lnTo>
                  <a:lnTo>
                    <a:pt x="3135985" y="184111"/>
                  </a:lnTo>
                  <a:lnTo>
                    <a:pt x="3131032" y="181990"/>
                  </a:lnTo>
                  <a:lnTo>
                    <a:pt x="3125952" y="179882"/>
                  </a:lnTo>
                  <a:lnTo>
                    <a:pt x="3122269" y="177152"/>
                  </a:lnTo>
                  <a:lnTo>
                    <a:pt x="3119856" y="173786"/>
                  </a:lnTo>
                  <a:lnTo>
                    <a:pt x="3117443" y="170433"/>
                  </a:lnTo>
                  <a:lnTo>
                    <a:pt x="3115919" y="165900"/>
                  </a:lnTo>
                  <a:lnTo>
                    <a:pt x="3114903" y="160185"/>
                  </a:lnTo>
                  <a:lnTo>
                    <a:pt x="3114141" y="156121"/>
                  </a:lnTo>
                  <a:lnTo>
                    <a:pt x="3113887" y="147929"/>
                  </a:lnTo>
                  <a:lnTo>
                    <a:pt x="3113887" y="135585"/>
                  </a:lnTo>
                  <a:lnTo>
                    <a:pt x="3113887" y="78041"/>
                  </a:lnTo>
                  <a:lnTo>
                    <a:pt x="3097758" y="78041"/>
                  </a:lnTo>
                  <a:lnTo>
                    <a:pt x="3097758" y="50203"/>
                  </a:lnTo>
                  <a:lnTo>
                    <a:pt x="3113887" y="50203"/>
                  </a:lnTo>
                  <a:lnTo>
                    <a:pt x="3113887" y="23977"/>
                  </a:lnTo>
                  <a:lnTo>
                    <a:pt x="3148939" y="3606"/>
                  </a:lnTo>
                  <a:close/>
                </a:path>
                <a:path w="3317240" h="236220">
                  <a:moveTo>
                    <a:pt x="2682595" y="3606"/>
                  </a:moveTo>
                  <a:lnTo>
                    <a:pt x="2682595" y="50203"/>
                  </a:lnTo>
                  <a:lnTo>
                    <a:pt x="2706344" y="50203"/>
                  </a:lnTo>
                  <a:lnTo>
                    <a:pt x="2706344" y="78041"/>
                  </a:lnTo>
                  <a:lnTo>
                    <a:pt x="2682595" y="78041"/>
                  </a:lnTo>
                  <a:lnTo>
                    <a:pt x="2682595" y="131229"/>
                  </a:lnTo>
                  <a:lnTo>
                    <a:pt x="2682595" y="141998"/>
                  </a:lnTo>
                  <a:lnTo>
                    <a:pt x="2682722" y="148272"/>
                  </a:lnTo>
                  <a:lnTo>
                    <a:pt x="2683230" y="150050"/>
                  </a:lnTo>
                  <a:lnTo>
                    <a:pt x="2683611" y="151841"/>
                  </a:lnTo>
                  <a:lnTo>
                    <a:pt x="2684754" y="153314"/>
                  </a:lnTo>
                  <a:lnTo>
                    <a:pt x="2686278" y="154470"/>
                  </a:lnTo>
                  <a:lnTo>
                    <a:pt x="2687929" y="155625"/>
                  </a:lnTo>
                  <a:lnTo>
                    <a:pt x="2689961" y="156209"/>
                  </a:lnTo>
                  <a:lnTo>
                    <a:pt x="2692247" y="156209"/>
                  </a:lnTo>
                  <a:lnTo>
                    <a:pt x="2695422" y="156209"/>
                  </a:lnTo>
                  <a:lnTo>
                    <a:pt x="2700121" y="155092"/>
                  </a:lnTo>
                  <a:lnTo>
                    <a:pt x="2706217" y="152857"/>
                  </a:lnTo>
                  <a:lnTo>
                    <a:pt x="2709265" y="179946"/>
                  </a:lnTo>
                  <a:lnTo>
                    <a:pt x="2702977" y="182229"/>
                  </a:lnTo>
                  <a:lnTo>
                    <a:pt x="2696295" y="183861"/>
                  </a:lnTo>
                  <a:lnTo>
                    <a:pt x="2689209" y="184839"/>
                  </a:lnTo>
                  <a:lnTo>
                    <a:pt x="2681706" y="185165"/>
                  </a:lnTo>
                  <a:lnTo>
                    <a:pt x="2675356" y="185165"/>
                  </a:lnTo>
                  <a:lnTo>
                    <a:pt x="2669641" y="184111"/>
                  </a:lnTo>
                  <a:lnTo>
                    <a:pt x="2664688" y="181990"/>
                  </a:lnTo>
                  <a:lnTo>
                    <a:pt x="2659608" y="179882"/>
                  </a:lnTo>
                  <a:lnTo>
                    <a:pt x="2655925" y="177152"/>
                  </a:lnTo>
                  <a:lnTo>
                    <a:pt x="2653512" y="173786"/>
                  </a:lnTo>
                  <a:lnTo>
                    <a:pt x="2651099" y="170433"/>
                  </a:lnTo>
                  <a:lnTo>
                    <a:pt x="2649575" y="165900"/>
                  </a:lnTo>
                  <a:lnTo>
                    <a:pt x="2648559" y="160185"/>
                  </a:lnTo>
                  <a:lnTo>
                    <a:pt x="2647797" y="156121"/>
                  </a:lnTo>
                  <a:lnTo>
                    <a:pt x="2647543" y="147929"/>
                  </a:lnTo>
                  <a:lnTo>
                    <a:pt x="2647543" y="135585"/>
                  </a:lnTo>
                  <a:lnTo>
                    <a:pt x="2647543" y="78041"/>
                  </a:lnTo>
                  <a:lnTo>
                    <a:pt x="2631414" y="78041"/>
                  </a:lnTo>
                  <a:lnTo>
                    <a:pt x="2631414" y="50203"/>
                  </a:lnTo>
                  <a:lnTo>
                    <a:pt x="2647543" y="50203"/>
                  </a:lnTo>
                  <a:lnTo>
                    <a:pt x="2647543" y="23977"/>
                  </a:lnTo>
                  <a:lnTo>
                    <a:pt x="2682595" y="3606"/>
                  </a:lnTo>
                  <a:close/>
                </a:path>
                <a:path w="3317240" h="236220">
                  <a:moveTo>
                    <a:pt x="879703" y="3606"/>
                  </a:moveTo>
                  <a:lnTo>
                    <a:pt x="879703" y="50203"/>
                  </a:lnTo>
                  <a:lnTo>
                    <a:pt x="903452" y="50203"/>
                  </a:lnTo>
                  <a:lnTo>
                    <a:pt x="903452" y="78041"/>
                  </a:lnTo>
                  <a:lnTo>
                    <a:pt x="879703" y="78041"/>
                  </a:lnTo>
                  <a:lnTo>
                    <a:pt x="879703" y="131229"/>
                  </a:lnTo>
                  <a:lnTo>
                    <a:pt x="879703" y="141998"/>
                  </a:lnTo>
                  <a:lnTo>
                    <a:pt x="879830" y="148272"/>
                  </a:lnTo>
                  <a:lnTo>
                    <a:pt x="880338" y="150050"/>
                  </a:lnTo>
                  <a:lnTo>
                    <a:pt x="880719" y="151841"/>
                  </a:lnTo>
                  <a:lnTo>
                    <a:pt x="881862" y="153314"/>
                  </a:lnTo>
                  <a:lnTo>
                    <a:pt x="883386" y="154470"/>
                  </a:lnTo>
                  <a:lnTo>
                    <a:pt x="885037" y="155625"/>
                  </a:lnTo>
                  <a:lnTo>
                    <a:pt x="887069" y="156209"/>
                  </a:lnTo>
                  <a:lnTo>
                    <a:pt x="889355" y="156209"/>
                  </a:lnTo>
                  <a:lnTo>
                    <a:pt x="892530" y="156209"/>
                  </a:lnTo>
                  <a:lnTo>
                    <a:pt x="897229" y="155092"/>
                  </a:lnTo>
                  <a:lnTo>
                    <a:pt x="903325" y="152857"/>
                  </a:lnTo>
                  <a:lnTo>
                    <a:pt x="906373" y="179946"/>
                  </a:lnTo>
                  <a:lnTo>
                    <a:pt x="900085" y="182229"/>
                  </a:lnTo>
                  <a:lnTo>
                    <a:pt x="893403" y="183861"/>
                  </a:lnTo>
                  <a:lnTo>
                    <a:pt x="886317" y="184839"/>
                  </a:lnTo>
                  <a:lnTo>
                    <a:pt x="878814" y="185165"/>
                  </a:lnTo>
                  <a:lnTo>
                    <a:pt x="872464" y="185165"/>
                  </a:lnTo>
                  <a:lnTo>
                    <a:pt x="866749" y="184111"/>
                  </a:lnTo>
                  <a:lnTo>
                    <a:pt x="861796" y="181990"/>
                  </a:lnTo>
                  <a:lnTo>
                    <a:pt x="856716" y="179882"/>
                  </a:lnTo>
                  <a:lnTo>
                    <a:pt x="853033" y="177152"/>
                  </a:lnTo>
                  <a:lnTo>
                    <a:pt x="850620" y="173786"/>
                  </a:lnTo>
                  <a:lnTo>
                    <a:pt x="848207" y="170433"/>
                  </a:lnTo>
                  <a:lnTo>
                    <a:pt x="846683" y="165900"/>
                  </a:lnTo>
                  <a:lnTo>
                    <a:pt x="845667" y="160185"/>
                  </a:lnTo>
                  <a:lnTo>
                    <a:pt x="844905" y="156121"/>
                  </a:lnTo>
                  <a:lnTo>
                    <a:pt x="844651" y="147929"/>
                  </a:lnTo>
                  <a:lnTo>
                    <a:pt x="844651" y="135585"/>
                  </a:lnTo>
                  <a:lnTo>
                    <a:pt x="844651" y="78041"/>
                  </a:lnTo>
                  <a:lnTo>
                    <a:pt x="828522" y="78041"/>
                  </a:lnTo>
                  <a:lnTo>
                    <a:pt x="828522" y="50203"/>
                  </a:lnTo>
                  <a:lnTo>
                    <a:pt x="844651" y="50203"/>
                  </a:lnTo>
                  <a:lnTo>
                    <a:pt x="844651" y="23977"/>
                  </a:lnTo>
                  <a:lnTo>
                    <a:pt x="879703" y="3606"/>
                  </a:lnTo>
                  <a:close/>
                </a:path>
                <a:path w="3317240" h="236220">
                  <a:moveTo>
                    <a:pt x="3042132" y="0"/>
                  </a:moveTo>
                  <a:lnTo>
                    <a:pt x="3077057" y="0"/>
                  </a:lnTo>
                  <a:lnTo>
                    <a:pt x="3077057" y="32308"/>
                  </a:lnTo>
                  <a:lnTo>
                    <a:pt x="3042132" y="32308"/>
                  </a:lnTo>
                  <a:lnTo>
                    <a:pt x="3042132" y="0"/>
                  </a:lnTo>
                  <a:close/>
                </a:path>
                <a:path w="3317240" h="236220">
                  <a:moveTo>
                    <a:pt x="2830296" y="0"/>
                  </a:moveTo>
                  <a:lnTo>
                    <a:pt x="2865221" y="0"/>
                  </a:lnTo>
                  <a:lnTo>
                    <a:pt x="2865221" y="32308"/>
                  </a:lnTo>
                  <a:lnTo>
                    <a:pt x="2830296" y="32308"/>
                  </a:lnTo>
                  <a:lnTo>
                    <a:pt x="2830296" y="0"/>
                  </a:lnTo>
                  <a:close/>
                </a:path>
                <a:path w="3317240" h="236220">
                  <a:moveTo>
                    <a:pt x="2292324" y="0"/>
                  </a:moveTo>
                  <a:lnTo>
                    <a:pt x="2327249" y="0"/>
                  </a:lnTo>
                  <a:lnTo>
                    <a:pt x="2327249" y="182181"/>
                  </a:lnTo>
                  <a:lnTo>
                    <a:pt x="2292324" y="182181"/>
                  </a:lnTo>
                  <a:lnTo>
                    <a:pt x="2292324" y="0"/>
                  </a:lnTo>
                  <a:close/>
                </a:path>
                <a:path w="3317240" h="236220">
                  <a:moveTo>
                    <a:pt x="1825345" y="0"/>
                  </a:moveTo>
                  <a:lnTo>
                    <a:pt x="1862937" y="0"/>
                  </a:lnTo>
                  <a:lnTo>
                    <a:pt x="1890496" y="125145"/>
                  </a:lnTo>
                  <a:lnTo>
                    <a:pt x="1923770" y="0"/>
                  </a:lnTo>
                  <a:lnTo>
                    <a:pt x="1967458" y="0"/>
                  </a:lnTo>
                  <a:lnTo>
                    <a:pt x="1999462" y="127253"/>
                  </a:lnTo>
                  <a:lnTo>
                    <a:pt x="2027402" y="0"/>
                  </a:lnTo>
                  <a:lnTo>
                    <a:pt x="2064486" y="0"/>
                  </a:lnTo>
                  <a:lnTo>
                    <a:pt x="2020163" y="182181"/>
                  </a:lnTo>
                  <a:lnTo>
                    <a:pt x="1981174" y="182181"/>
                  </a:lnTo>
                  <a:lnTo>
                    <a:pt x="1944852" y="45973"/>
                  </a:lnTo>
                  <a:lnTo>
                    <a:pt x="1908657" y="182181"/>
                  </a:lnTo>
                  <a:lnTo>
                    <a:pt x="1868779" y="182181"/>
                  </a:lnTo>
                  <a:lnTo>
                    <a:pt x="182534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46349" y="6395402"/>
              <a:ext cx="194182" cy="20046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044064" y="6394653"/>
              <a:ext cx="421259" cy="20444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5928" y="15240"/>
              <a:ext cx="8958072" cy="68427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" y="210311"/>
              <a:ext cx="8458200" cy="6342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2664" y="3698747"/>
              <a:ext cx="6044184" cy="182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0576" y="3718559"/>
              <a:ext cx="5928360" cy="17129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9750" y="3967734"/>
              <a:ext cx="5430520" cy="1214755"/>
            </a:xfrm>
            <a:custGeom>
              <a:avLst/>
              <a:gdLst/>
              <a:ahLst/>
              <a:cxnLst/>
              <a:rect l="l" t="t" r="r" b="b"/>
              <a:pathLst>
                <a:path w="5430520" h="1214754">
                  <a:moveTo>
                    <a:pt x="5227574" y="0"/>
                  </a:moveTo>
                  <a:lnTo>
                    <a:pt x="202437" y="0"/>
                  </a:lnTo>
                  <a:lnTo>
                    <a:pt x="156034" y="5348"/>
                  </a:lnTo>
                  <a:lnTo>
                    <a:pt x="113429" y="20583"/>
                  </a:lnTo>
                  <a:lnTo>
                    <a:pt x="75841" y="44487"/>
                  </a:lnTo>
                  <a:lnTo>
                    <a:pt x="44487" y="75841"/>
                  </a:lnTo>
                  <a:lnTo>
                    <a:pt x="20583" y="113429"/>
                  </a:lnTo>
                  <a:lnTo>
                    <a:pt x="5348" y="156034"/>
                  </a:lnTo>
                  <a:lnTo>
                    <a:pt x="0" y="202438"/>
                  </a:lnTo>
                  <a:lnTo>
                    <a:pt x="0" y="1012190"/>
                  </a:lnTo>
                  <a:lnTo>
                    <a:pt x="5348" y="1058593"/>
                  </a:lnTo>
                  <a:lnTo>
                    <a:pt x="20583" y="1101198"/>
                  </a:lnTo>
                  <a:lnTo>
                    <a:pt x="44487" y="1138786"/>
                  </a:lnTo>
                  <a:lnTo>
                    <a:pt x="75841" y="1170140"/>
                  </a:lnTo>
                  <a:lnTo>
                    <a:pt x="113429" y="1194044"/>
                  </a:lnTo>
                  <a:lnTo>
                    <a:pt x="156034" y="1209279"/>
                  </a:lnTo>
                  <a:lnTo>
                    <a:pt x="202437" y="1214628"/>
                  </a:lnTo>
                  <a:lnTo>
                    <a:pt x="5227574" y="1214628"/>
                  </a:lnTo>
                  <a:lnTo>
                    <a:pt x="5273977" y="1209279"/>
                  </a:lnTo>
                  <a:lnTo>
                    <a:pt x="5316582" y="1194044"/>
                  </a:lnTo>
                  <a:lnTo>
                    <a:pt x="5354170" y="1170140"/>
                  </a:lnTo>
                  <a:lnTo>
                    <a:pt x="5385524" y="1138786"/>
                  </a:lnTo>
                  <a:lnTo>
                    <a:pt x="5409428" y="1101198"/>
                  </a:lnTo>
                  <a:lnTo>
                    <a:pt x="5424663" y="1058593"/>
                  </a:lnTo>
                  <a:lnTo>
                    <a:pt x="5430011" y="1012190"/>
                  </a:lnTo>
                  <a:lnTo>
                    <a:pt x="5430011" y="202438"/>
                  </a:lnTo>
                  <a:lnTo>
                    <a:pt x="5424663" y="156034"/>
                  </a:lnTo>
                  <a:lnTo>
                    <a:pt x="5409428" y="113429"/>
                  </a:lnTo>
                  <a:lnTo>
                    <a:pt x="5385524" y="75841"/>
                  </a:lnTo>
                  <a:lnTo>
                    <a:pt x="5354170" y="44487"/>
                  </a:lnTo>
                  <a:lnTo>
                    <a:pt x="5316582" y="20583"/>
                  </a:lnTo>
                  <a:lnTo>
                    <a:pt x="5273977" y="5348"/>
                  </a:lnTo>
                  <a:lnTo>
                    <a:pt x="5227574" y="0"/>
                  </a:lnTo>
                  <a:close/>
                </a:path>
              </a:pathLst>
            </a:custGeom>
            <a:solidFill>
              <a:srgbClr val="6BB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9750" y="3967734"/>
              <a:ext cx="5430520" cy="1214755"/>
            </a:xfrm>
            <a:custGeom>
              <a:avLst/>
              <a:gdLst/>
              <a:ahLst/>
              <a:cxnLst/>
              <a:rect l="l" t="t" r="r" b="b"/>
              <a:pathLst>
                <a:path w="5430520" h="1214754">
                  <a:moveTo>
                    <a:pt x="0" y="202438"/>
                  </a:moveTo>
                  <a:lnTo>
                    <a:pt x="5348" y="156034"/>
                  </a:lnTo>
                  <a:lnTo>
                    <a:pt x="20583" y="113429"/>
                  </a:lnTo>
                  <a:lnTo>
                    <a:pt x="44487" y="75841"/>
                  </a:lnTo>
                  <a:lnTo>
                    <a:pt x="75841" y="44487"/>
                  </a:lnTo>
                  <a:lnTo>
                    <a:pt x="113429" y="20583"/>
                  </a:lnTo>
                  <a:lnTo>
                    <a:pt x="156034" y="5348"/>
                  </a:lnTo>
                  <a:lnTo>
                    <a:pt x="202437" y="0"/>
                  </a:lnTo>
                  <a:lnTo>
                    <a:pt x="5227574" y="0"/>
                  </a:lnTo>
                  <a:lnTo>
                    <a:pt x="5273977" y="5348"/>
                  </a:lnTo>
                  <a:lnTo>
                    <a:pt x="5316582" y="20583"/>
                  </a:lnTo>
                  <a:lnTo>
                    <a:pt x="5354170" y="44487"/>
                  </a:lnTo>
                  <a:lnTo>
                    <a:pt x="5385524" y="75841"/>
                  </a:lnTo>
                  <a:lnTo>
                    <a:pt x="5409428" y="113429"/>
                  </a:lnTo>
                  <a:lnTo>
                    <a:pt x="5424663" y="156034"/>
                  </a:lnTo>
                  <a:lnTo>
                    <a:pt x="5430011" y="202438"/>
                  </a:lnTo>
                  <a:lnTo>
                    <a:pt x="5430011" y="1012190"/>
                  </a:lnTo>
                  <a:lnTo>
                    <a:pt x="5424663" y="1058593"/>
                  </a:lnTo>
                  <a:lnTo>
                    <a:pt x="5409428" y="1101198"/>
                  </a:lnTo>
                  <a:lnTo>
                    <a:pt x="5385524" y="1138786"/>
                  </a:lnTo>
                  <a:lnTo>
                    <a:pt x="5354170" y="1170140"/>
                  </a:lnTo>
                  <a:lnTo>
                    <a:pt x="5316582" y="1194044"/>
                  </a:lnTo>
                  <a:lnTo>
                    <a:pt x="5273977" y="1209279"/>
                  </a:lnTo>
                  <a:lnTo>
                    <a:pt x="5227574" y="1214628"/>
                  </a:lnTo>
                  <a:lnTo>
                    <a:pt x="202437" y="1214628"/>
                  </a:lnTo>
                  <a:lnTo>
                    <a:pt x="156034" y="1209279"/>
                  </a:lnTo>
                  <a:lnTo>
                    <a:pt x="113429" y="1194044"/>
                  </a:lnTo>
                  <a:lnTo>
                    <a:pt x="75841" y="1170140"/>
                  </a:lnTo>
                  <a:lnTo>
                    <a:pt x="44487" y="1138786"/>
                  </a:lnTo>
                  <a:lnTo>
                    <a:pt x="20583" y="1101198"/>
                  </a:lnTo>
                  <a:lnTo>
                    <a:pt x="5348" y="1058593"/>
                  </a:lnTo>
                  <a:lnTo>
                    <a:pt x="0" y="1012190"/>
                  </a:lnTo>
                  <a:lnTo>
                    <a:pt x="0" y="202438"/>
                  </a:lnTo>
                  <a:close/>
                </a:path>
              </a:pathLst>
            </a:custGeom>
            <a:ln w="38100">
              <a:solidFill>
                <a:srgbClr val="6356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37688" y="4360164"/>
              <a:ext cx="3403091" cy="42519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76804" y="4399279"/>
              <a:ext cx="3324352" cy="3464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833374"/>
            <a:ext cx="24549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Solar </a:t>
            </a:r>
            <a:r>
              <a:rPr sz="32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energy</a:t>
            </a:r>
            <a:r>
              <a:rPr sz="3200" b="1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:-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011" y="1541652"/>
            <a:ext cx="120446" cy="120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5144" y="1485519"/>
            <a:ext cx="4288155" cy="548640"/>
            <a:chOff x="575144" y="1485519"/>
            <a:chExt cx="4288155" cy="548640"/>
          </a:xfrm>
        </p:grpSpPr>
        <p:sp>
          <p:nvSpPr>
            <p:cNvPr id="10" name="object 10"/>
            <p:cNvSpPr/>
            <p:nvPr/>
          </p:nvSpPr>
          <p:spPr>
            <a:xfrm>
              <a:off x="600367" y="1494663"/>
              <a:ext cx="4253699" cy="2617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5443" y="1553083"/>
              <a:ext cx="3697604" cy="203835"/>
            </a:xfrm>
            <a:custGeom>
              <a:avLst/>
              <a:gdLst/>
              <a:ahLst/>
              <a:cxnLst/>
              <a:rect l="l" t="t" r="r" b="b"/>
              <a:pathLst>
                <a:path w="3697604" h="203835">
                  <a:moveTo>
                    <a:pt x="1154379" y="75183"/>
                  </a:moveTo>
                  <a:lnTo>
                    <a:pt x="1149553" y="76834"/>
                  </a:lnTo>
                  <a:lnTo>
                    <a:pt x="1141806" y="78739"/>
                  </a:lnTo>
                  <a:lnTo>
                    <a:pt x="1131138" y="81025"/>
                  </a:lnTo>
                  <a:lnTo>
                    <a:pt x="1120470" y="83312"/>
                  </a:lnTo>
                  <a:lnTo>
                    <a:pt x="1113612" y="85597"/>
                  </a:lnTo>
                  <a:lnTo>
                    <a:pt x="1110310" y="87756"/>
                  </a:lnTo>
                  <a:lnTo>
                    <a:pt x="1105357" y="91312"/>
                  </a:lnTo>
                  <a:lnTo>
                    <a:pt x="1102817" y="95757"/>
                  </a:lnTo>
                  <a:lnTo>
                    <a:pt x="1102817" y="101218"/>
                  </a:lnTo>
                  <a:lnTo>
                    <a:pt x="1102817" y="106552"/>
                  </a:lnTo>
                  <a:lnTo>
                    <a:pt x="1104849" y="111251"/>
                  </a:lnTo>
                  <a:lnTo>
                    <a:pt x="1108786" y="115062"/>
                  </a:lnTo>
                  <a:lnTo>
                    <a:pt x="1112850" y="118999"/>
                  </a:lnTo>
                  <a:lnTo>
                    <a:pt x="1117930" y="120903"/>
                  </a:lnTo>
                  <a:lnTo>
                    <a:pt x="1124026" y="120903"/>
                  </a:lnTo>
                  <a:lnTo>
                    <a:pt x="1131011" y="120903"/>
                  </a:lnTo>
                  <a:lnTo>
                    <a:pt x="1152982" y="101472"/>
                  </a:lnTo>
                  <a:lnTo>
                    <a:pt x="1153998" y="98170"/>
                  </a:lnTo>
                  <a:lnTo>
                    <a:pt x="1154379" y="91947"/>
                  </a:lnTo>
                  <a:lnTo>
                    <a:pt x="1154379" y="82803"/>
                  </a:lnTo>
                  <a:lnTo>
                    <a:pt x="1154379" y="75183"/>
                  </a:lnTo>
                  <a:close/>
                </a:path>
                <a:path w="3697604" h="203835">
                  <a:moveTo>
                    <a:pt x="2153869" y="27939"/>
                  </a:moveTo>
                  <a:lnTo>
                    <a:pt x="2121007" y="53355"/>
                  </a:lnTo>
                  <a:lnTo>
                    <a:pt x="2118436" y="72389"/>
                  </a:lnTo>
                  <a:lnTo>
                    <a:pt x="2119079" y="82512"/>
                  </a:lnTo>
                  <a:lnTo>
                    <a:pt x="2146654" y="115998"/>
                  </a:lnTo>
                  <a:lnTo>
                    <a:pt x="2153869" y="116712"/>
                  </a:lnTo>
                  <a:lnTo>
                    <a:pt x="2161084" y="115998"/>
                  </a:lnTo>
                  <a:lnTo>
                    <a:pt x="2188534" y="82297"/>
                  </a:lnTo>
                  <a:lnTo>
                    <a:pt x="2189175" y="72008"/>
                  </a:lnTo>
                  <a:lnTo>
                    <a:pt x="2188534" y="62033"/>
                  </a:lnTo>
                  <a:lnTo>
                    <a:pt x="2161084" y="28654"/>
                  </a:lnTo>
                  <a:lnTo>
                    <a:pt x="2153869" y="27939"/>
                  </a:lnTo>
                  <a:close/>
                </a:path>
                <a:path w="3697604" h="203835">
                  <a:moveTo>
                    <a:pt x="706069" y="27939"/>
                  </a:moveTo>
                  <a:lnTo>
                    <a:pt x="673207" y="53355"/>
                  </a:lnTo>
                  <a:lnTo>
                    <a:pt x="670636" y="72389"/>
                  </a:lnTo>
                  <a:lnTo>
                    <a:pt x="671279" y="82512"/>
                  </a:lnTo>
                  <a:lnTo>
                    <a:pt x="698854" y="115998"/>
                  </a:lnTo>
                  <a:lnTo>
                    <a:pt x="706069" y="116712"/>
                  </a:lnTo>
                  <a:lnTo>
                    <a:pt x="713284" y="115998"/>
                  </a:lnTo>
                  <a:lnTo>
                    <a:pt x="740734" y="82297"/>
                  </a:lnTo>
                  <a:lnTo>
                    <a:pt x="741375" y="72008"/>
                  </a:lnTo>
                  <a:lnTo>
                    <a:pt x="740734" y="62033"/>
                  </a:lnTo>
                  <a:lnTo>
                    <a:pt x="713284" y="28654"/>
                  </a:lnTo>
                  <a:lnTo>
                    <a:pt x="706069" y="27939"/>
                  </a:lnTo>
                  <a:close/>
                </a:path>
                <a:path w="3697604" h="203835">
                  <a:moveTo>
                    <a:pt x="2906090" y="26034"/>
                  </a:moveTo>
                  <a:lnTo>
                    <a:pt x="2897708" y="26034"/>
                  </a:lnTo>
                  <a:lnTo>
                    <a:pt x="2890850" y="29082"/>
                  </a:lnTo>
                  <a:lnTo>
                    <a:pt x="2877261" y="59943"/>
                  </a:lnTo>
                  <a:lnTo>
                    <a:pt x="2934538" y="59943"/>
                  </a:lnTo>
                  <a:lnTo>
                    <a:pt x="2913837" y="26034"/>
                  </a:lnTo>
                  <a:lnTo>
                    <a:pt x="2906090" y="26034"/>
                  </a:lnTo>
                  <a:close/>
                </a:path>
                <a:path w="3697604" h="203835">
                  <a:moveTo>
                    <a:pt x="1696415" y="26034"/>
                  </a:moveTo>
                  <a:lnTo>
                    <a:pt x="1687398" y="26034"/>
                  </a:lnTo>
                  <a:lnTo>
                    <a:pt x="1679778" y="29590"/>
                  </a:lnTo>
                  <a:lnTo>
                    <a:pt x="1664411" y="69214"/>
                  </a:lnTo>
                  <a:lnTo>
                    <a:pt x="1664816" y="79954"/>
                  </a:lnTo>
                  <a:lnTo>
                    <a:pt x="1688836" y="116780"/>
                  </a:lnTo>
                  <a:lnTo>
                    <a:pt x="1696669" y="117728"/>
                  </a:lnTo>
                  <a:lnTo>
                    <a:pt x="1705559" y="117728"/>
                  </a:lnTo>
                  <a:lnTo>
                    <a:pt x="1727845" y="83351"/>
                  </a:lnTo>
                  <a:lnTo>
                    <a:pt x="1728419" y="72897"/>
                  </a:lnTo>
                  <a:lnTo>
                    <a:pt x="1727869" y="61299"/>
                  </a:lnTo>
                  <a:lnTo>
                    <a:pt x="1703134" y="26723"/>
                  </a:lnTo>
                  <a:lnTo>
                    <a:pt x="1696415" y="26034"/>
                  </a:lnTo>
                  <a:close/>
                </a:path>
                <a:path w="3697604" h="203835">
                  <a:moveTo>
                    <a:pt x="1536014" y="26034"/>
                  </a:moveTo>
                  <a:lnTo>
                    <a:pt x="1527632" y="26034"/>
                  </a:lnTo>
                  <a:lnTo>
                    <a:pt x="1520774" y="29082"/>
                  </a:lnTo>
                  <a:lnTo>
                    <a:pt x="1507185" y="59943"/>
                  </a:lnTo>
                  <a:lnTo>
                    <a:pt x="1564462" y="59943"/>
                  </a:lnTo>
                  <a:lnTo>
                    <a:pt x="1543761" y="26034"/>
                  </a:lnTo>
                  <a:lnTo>
                    <a:pt x="1536014" y="26034"/>
                  </a:lnTo>
                  <a:close/>
                </a:path>
                <a:path w="3697604" h="203835">
                  <a:moveTo>
                    <a:pt x="879297" y="26034"/>
                  </a:moveTo>
                  <a:lnTo>
                    <a:pt x="870153" y="26034"/>
                  </a:lnTo>
                  <a:lnTo>
                    <a:pt x="862533" y="29590"/>
                  </a:lnTo>
                  <a:lnTo>
                    <a:pt x="847293" y="69214"/>
                  </a:lnTo>
                  <a:lnTo>
                    <a:pt x="847743" y="79718"/>
                  </a:lnTo>
                  <a:lnTo>
                    <a:pt x="865993" y="113918"/>
                  </a:lnTo>
                  <a:lnTo>
                    <a:pt x="880821" y="117728"/>
                  </a:lnTo>
                  <a:lnTo>
                    <a:pt x="889330" y="117728"/>
                  </a:lnTo>
                  <a:lnTo>
                    <a:pt x="910751" y="83625"/>
                  </a:lnTo>
                  <a:lnTo>
                    <a:pt x="911301" y="72770"/>
                  </a:lnTo>
                  <a:lnTo>
                    <a:pt x="910751" y="61245"/>
                  </a:lnTo>
                  <a:lnTo>
                    <a:pt x="886016" y="26723"/>
                  </a:lnTo>
                  <a:lnTo>
                    <a:pt x="879297" y="26034"/>
                  </a:lnTo>
                  <a:close/>
                </a:path>
                <a:path w="3697604" h="203835">
                  <a:moveTo>
                    <a:pt x="297129" y="26034"/>
                  </a:moveTo>
                  <a:lnTo>
                    <a:pt x="287985" y="26034"/>
                  </a:lnTo>
                  <a:lnTo>
                    <a:pt x="280416" y="29590"/>
                  </a:lnTo>
                  <a:lnTo>
                    <a:pt x="265557" y="69341"/>
                  </a:lnTo>
                  <a:lnTo>
                    <a:pt x="266114" y="80083"/>
                  </a:lnTo>
                  <a:lnTo>
                    <a:pt x="287731" y="113791"/>
                  </a:lnTo>
                  <a:lnTo>
                    <a:pt x="296494" y="113791"/>
                  </a:lnTo>
                  <a:lnTo>
                    <a:pt x="327371" y="89169"/>
                  </a:lnTo>
                  <a:lnTo>
                    <a:pt x="329768" y="70357"/>
                  </a:lnTo>
                  <a:lnTo>
                    <a:pt x="329196" y="59834"/>
                  </a:lnTo>
                  <a:lnTo>
                    <a:pt x="303889" y="26723"/>
                  </a:lnTo>
                  <a:lnTo>
                    <a:pt x="297129" y="26034"/>
                  </a:lnTo>
                  <a:close/>
                </a:path>
                <a:path w="3697604" h="203835">
                  <a:moveTo>
                    <a:pt x="28727" y="26034"/>
                  </a:moveTo>
                  <a:lnTo>
                    <a:pt x="20383" y="26034"/>
                  </a:lnTo>
                  <a:lnTo>
                    <a:pt x="13474" y="29082"/>
                  </a:lnTo>
                  <a:lnTo>
                    <a:pt x="0" y="59943"/>
                  </a:lnTo>
                  <a:lnTo>
                    <a:pt x="57188" y="59943"/>
                  </a:lnTo>
                  <a:lnTo>
                    <a:pt x="36537" y="26034"/>
                  </a:lnTo>
                  <a:lnTo>
                    <a:pt x="28727" y="26034"/>
                  </a:lnTo>
                  <a:close/>
                </a:path>
                <a:path w="3697604" h="203835">
                  <a:moveTo>
                    <a:pt x="3659327" y="0"/>
                  </a:moveTo>
                  <a:lnTo>
                    <a:pt x="3697554" y="0"/>
                  </a:lnTo>
                  <a:lnTo>
                    <a:pt x="3697554" y="144652"/>
                  </a:lnTo>
                  <a:lnTo>
                    <a:pt x="3659327" y="144652"/>
                  </a:lnTo>
                  <a:lnTo>
                    <a:pt x="3659327" y="0"/>
                  </a:lnTo>
                  <a:close/>
                </a:path>
                <a:path w="3697604" h="203835">
                  <a:moveTo>
                    <a:pt x="3237941" y="0"/>
                  </a:moveTo>
                  <a:lnTo>
                    <a:pt x="3276168" y="0"/>
                  </a:lnTo>
                  <a:lnTo>
                    <a:pt x="3276168" y="66547"/>
                  </a:lnTo>
                  <a:lnTo>
                    <a:pt x="3276309" y="80311"/>
                  </a:lnTo>
                  <a:lnTo>
                    <a:pt x="3289757" y="117475"/>
                  </a:lnTo>
                  <a:lnTo>
                    <a:pt x="3294456" y="118744"/>
                  </a:lnTo>
                  <a:lnTo>
                    <a:pt x="3300171" y="118744"/>
                  </a:lnTo>
                  <a:lnTo>
                    <a:pt x="3306648" y="118744"/>
                  </a:lnTo>
                  <a:lnTo>
                    <a:pt x="3330476" y="86344"/>
                  </a:lnTo>
                  <a:lnTo>
                    <a:pt x="3331159" y="61087"/>
                  </a:lnTo>
                  <a:lnTo>
                    <a:pt x="3331159" y="0"/>
                  </a:lnTo>
                  <a:lnTo>
                    <a:pt x="3369513" y="0"/>
                  </a:lnTo>
                  <a:lnTo>
                    <a:pt x="3369513" y="144652"/>
                  </a:lnTo>
                  <a:lnTo>
                    <a:pt x="3333953" y="144652"/>
                  </a:lnTo>
                  <a:lnTo>
                    <a:pt x="3333953" y="123062"/>
                  </a:lnTo>
                  <a:lnTo>
                    <a:pt x="3329662" y="128490"/>
                  </a:lnTo>
                  <a:lnTo>
                    <a:pt x="3293015" y="147528"/>
                  </a:lnTo>
                  <a:lnTo>
                    <a:pt x="3285947" y="147954"/>
                  </a:lnTo>
                  <a:lnTo>
                    <a:pt x="3278876" y="147550"/>
                  </a:lnTo>
                  <a:lnTo>
                    <a:pt x="3243021" y="123570"/>
                  </a:lnTo>
                  <a:lnTo>
                    <a:pt x="3237941" y="91566"/>
                  </a:lnTo>
                  <a:lnTo>
                    <a:pt x="3237941" y="0"/>
                  </a:lnTo>
                  <a:close/>
                </a:path>
                <a:path w="3697604" h="203835">
                  <a:moveTo>
                    <a:pt x="1230071" y="0"/>
                  </a:moveTo>
                  <a:lnTo>
                    <a:pt x="1268298" y="0"/>
                  </a:lnTo>
                  <a:lnTo>
                    <a:pt x="1268298" y="144652"/>
                  </a:lnTo>
                  <a:lnTo>
                    <a:pt x="1230071" y="144652"/>
                  </a:lnTo>
                  <a:lnTo>
                    <a:pt x="1230071" y="0"/>
                  </a:lnTo>
                  <a:close/>
                </a:path>
                <a:path w="3697604" h="203835">
                  <a:moveTo>
                    <a:pt x="387553" y="0"/>
                  </a:moveTo>
                  <a:lnTo>
                    <a:pt x="428193" y="0"/>
                  </a:lnTo>
                  <a:lnTo>
                    <a:pt x="462737" y="102742"/>
                  </a:lnTo>
                  <a:lnTo>
                    <a:pt x="496519" y="0"/>
                  </a:lnTo>
                  <a:lnTo>
                    <a:pt x="536143" y="0"/>
                  </a:lnTo>
                  <a:lnTo>
                    <a:pt x="485089" y="139191"/>
                  </a:lnTo>
                  <a:lnTo>
                    <a:pt x="475945" y="164337"/>
                  </a:lnTo>
                  <a:lnTo>
                    <a:pt x="472643" y="172846"/>
                  </a:lnTo>
                  <a:lnTo>
                    <a:pt x="469468" y="179324"/>
                  </a:lnTo>
                  <a:lnTo>
                    <a:pt x="466420" y="183768"/>
                  </a:lnTo>
                  <a:lnTo>
                    <a:pt x="463372" y="188213"/>
                  </a:lnTo>
                  <a:lnTo>
                    <a:pt x="429082" y="203326"/>
                  </a:lnTo>
                  <a:lnTo>
                    <a:pt x="421843" y="203326"/>
                  </a:lnTo>
                  <a:lnTo>
                    <a:pt x="414477" y="203326"/>
                  </a:lnTo>
                  <a:lnTo>
                    <a:pt x="407238" y="202564"/>
                  </a:lnTo>
                  <a:lnTo>
                    <a:pt x="400126" y="201040"/>
                  </a:lnTo>
                  <a:lnTo>
                    <a:pt x="396697" y="171068"/>
                  </a:lnTo>
                  <a:lnTo>
                    <a:pt x="402793" y="172212"/>
                  </a:lnTo>
                  <a:lnTo>
                    <a:pt x="408127" y="172846"/>
                  </a:lnTo>
                  <a:lnTo>
                    <a:pt x="412953" y="172846"/>
                  </a:lnTo>
                  <a:lnTo>
                    <a:pt x="421843" y="172846"/>
                  </a:lnTo>
                  <a:lnTo>
                    <a:pt x="428447" y="170179"/>
                  </a:lnTo>
                  <a:lnTo>
                    <a:pt x="432765" y="164972"/>
                  </a:lnTo>
                  <a:lnTo>
                    <a:pt x="436956" y="159765"/>
                  </a:lnTo>
                  <a:lnTo>
                    <a:pt x="440258" y="153162"/>
                  </a:lnTo>
                  <a:lnTo>
                    <a:pt x="442544" y="145033"/>
                  </a:lnTo>
                  <a:lnTo>
                    <a:pt x="38755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13096" y="1540764"/>
              <a:ext cx="150114" cy="1661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85437" y="1540764"/>
              <a:ext cx="150114" cy="1661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0367" y="1494663"/>
              <a:ext cx="4083050" cy="262255"/>
            </a:xfrm>
            <a:custGeom>
              <a:avLst/>
              <a:gdLst/>
              <a:ahLst/>
              <a:cxnLst/>
              <a:rect l="l" t="t" r="r" b="b"/>
              <a:pathLst>
                <a:path w="4083050" h="262255">
                  <a:moveTo>
                    <a:pt x="3521036" y="55245"/>
                  </a:moveTo>
                  <a:lnTo>
                    <a:pt x="3565232" y="64897"/>
                  </a:lnTo>
                  <a:lnTo>
                    <a:pt x="3585044" y="93472"/>
                  </a:lnTo>
                  <a:lnTo>
                    <a:pt x="3548976" y="100075"/>
                  </a:lnTo>
                  <a:lnTo>
                    <a:pt x="3547452" y="94487"/>
                  </a:lnTo>
                  <a:lnTo>
                    <a:pt x="3544531" y="90170"/>
                  </a:lnTo>
                  <a:lnTo>
                    <a:pt x="3540213" y="87122"/>
                  </a:lnTo>
                  <a:lnTo>
                    <a:pt x="3535895" y="84200"/>
                  </a:lnTo>
                  <a:lnTo>
                    <a:pt x="3529672" y="82676"/>
                  </a:lnTo>
                  <a:lnTo>
                    <a:pt x="3521671" y="82676"/>
                  </a:lnTo>
                  <a:lnTo>
                    <a:pt x="3511638" y="82676"/>
                  </a:lnTo>
                  <a:lnTo>
                    <a:pt x="3504399" y="84074"/>
                  </a:lnTo>
                  <a:lnTo>
                    <a:pt x="3500081" y="86867"/>
                  </a:lnTo>
                  <a:lnTo>
                    <a:pt x="3497160" y="88900"/>
                  </a:lnTo>
                  <a:lnTo>
                    <a:pt x="3495763" y="91439"/>
                  </a:lnTo>
                  <a:lnTo>
                    <a:pt x="3495763" y="94614"/>
                  </a:lnTo>
                  <a:lnTo>
                    <a:pt x="3495763" y="97409"/>
                  </a:lnTo>
                  <a:lnTo>
                    <a:pt x="3535260" y="112395"/>
                  </a:lnTo>
                  <a:lnTo>
                    <a:pt x="3549429" y="116036"/>
                  </a:lnTo>
                  <a:lnTo>
                    <a:pt x="3583193" y="135036"/>
                  </a:lnTo>
                  <a:lnTo>
                    <a:pt x="3589997" y="157861"/>
                  </a:lnTo>
                  <a:lnTo>
                    <a:pt x="3588952" y="167431"/>
                  </a:lnTo>
                  <a:lnTo>
                    <a:pt x="3564074" y="198284"/>
                  </a:lnTo>
                  <a:lnTo>
                    <a:pt x="3524211" y="206375"/>
                  </a:lnTo>
                  <a:lnTo>
                    <a:pt x="3510210" y="205614"/>
                  </a:lnTo>
                  <a:lnTo>
                    <a:pt x="3469514" y="187783"/>
                  </a:lnTo>
                  <a:lnTo>
                    <a:pt x="3454869" y="161798"/>
                  </a:lnTo>
                  <a:lnTo>
                    <a:pt x="3493223" y="155956"/>
                  </a:lnTo>
                  <a:lnTo>
                    <a:pt x="3494874" y="163449"/>
                  </a:lnTo>
                  <a:lnTo>
                    <a:pt x="3498176" y="169037"/>
                  </a:lnTo>
                  <a:lnTo>
                    <a:pt x="3503256" y="172847"/>
                  </a:lnTo>
                  <a:lnTo>
                    <a:pt x="3508209" y="176784"/>
                  </a:lnTo>
                  <a:lnTo>
                    <a:pt x="3515194" y="178688"/>
                  </a:lnTo>
                  <a:lnTo>
                    <a:pt x="3524211" y="178688"/>
                  </a:lnTo>
                  <a:lnTo>
                    <a:pt x="3534117" y="178688"/>
                  </a:lnTo>
                  <a:lnTo>
                    <a:pt x="3541483" y="176911"/>
                  </a:lnTo>
                  <a:lnTo>
                    <a:pt x="3546563" y="173227"/>
                  </a:lnTo>
                  <a:lnTo>
                    <a:pt x="3549865" y="170687"/>
                  </a:lnTo>
                  <a:lnTo>
                    <a:pt x="3551516" y="167259"/>
                  </a:lnTo>
                  <a:lnTo>
                    <a:pt x="3551516" y="163067"/>
                  </a:lnTo>
                  <a:lnTo>
                    <a:pt x="3551516" y="160147"/>
                  </a:lnTo>
                  <a:lnTo>
                    <a:pt x="3536022" y="150749"/>
                  </a:lnTo>
                  <a:lnTo>
                    <a:pt x="3514996" y="145796"/>
                  </a:lnTo>
                  <a:lnTo>
                    <a:pt x="3477348" y="132079"/>
                  </a:lnTo>
                  <a:lnTo>
                    <a:pt x="3460203" y="99567"/>
                  </a:lnTo>
                  <a:lnTo>
                    <a:pt x="3461132" y="90537"/>
                  </a:lnTo>
                  <a:lnTo>
                    <a:pt x="3493954" y="58404"/>
                  </a:lnTo>
                  <a:lnTo>
                    <a:pt x="3506459" y="56032"/>
                  </a:lnTo>
                  <a:lnTo>
                    <a:pt x="3521036" y="55245"/>
                  </a:lnTo>
                  <a:close/>
                </a:path>
                <a:path w="4083050" h="262255">
                  <a:moveTo>
                    <a:pt x="3288753" y="55245"/>
                  </a:moveTo>
                  <a:lnTo>
                    <a:pt x="3329508" y="67139"/>
                  </a:lnTo>
                  <a:lnTo>
                    <a:pt x="3353492" y="103473"/>
                  </a:lnTo>
                  <a:lnTo>
                    <a:pt x="3357587" y="141732"/>
                  </a:lnTo>
                  <a:lnTo>
                    <a:pt x="3261702" y="141732"/>
                  </a:lnTo>
                  <a:lnTo>
                    <a:pt x="3262419" y="149808"/>
                  </a:lnTo>
                  <a:lnTo>
                    <a:pt x="3284181" y="177800"/>
                  </a:lnTo>
                  <a:lnTo>
                    <a:pt x="3293071" y="177800"/>
                  </a:lnTo>
                  <a:lnTo>
                    <a:pt x="3299040" y="177800"/>
                  </a:lnTo>
                  <a:lnTo>
                    <a:pt x="3317455" y="157099"/>
                  </a:lnTo>
                  <a:lnTo>
                    <a:pt x="3355555" y="163449"/>
                  </a:lnTo>
                  <a:lnTo>
                    <a:pt x="3332314" y="195325"/>
                  </a:lnTo>
                  <a:lnTo>
                    <a:pt x="3292563" y="206375"/>
                  </a:lnTo>
                  <a:lnTo>
                    <a:pt x="3274940" y="204829"/>
                  </a:lnTo>
                  <a:lnTo>
                    <a:pt x="3236810" y="181737"/>
                  </a:lnTo>
                  <a:lnTo>
                    <a:pt x="3222459" y="131825"/>
                  </a:lnTo>
                  <a:lnTo>
                    <a:pt x="3223646" y="114819"/>
                  </a:lnTo>
                  <a:lnTo>
                    <a:pt x="3241255" y="75564"/>
                  </a:lnTo>
                  <a:lnTo>
                    <a:pt x="3275063" y="56509"/>
                  </a:lnTo>
                  <a:lnTo>
                    <a:pt x="3288753" y="55245"/>
                  </a:lnTo>
                  <a:close/>
                </a:path>
                <a:path w="4083050" h="262255">
                  <a:moveTo>
                    <a:pt x="2721317" y="55245"/>
                  </a:moveTo>
                  <a:lnTo>
                    <a:pt x="2730588" y="55245"/>
                  </a:lnTo>
                  <a:lnTo>
                    <a:pt x="2738589" y="57150"/>
                  </a:lnTo>
                  <a:lnTo>
                    <a:pt x="2745447" y="60960"/>
                  </a:lnTo>
                  <a:lnTo>
                    <a:pt x="2752305" y="64770"/>
                  </a:lnTo>
                  <a:lnTo>
                    <a:pt x="2757893" y="70485"/>
                  </a:lnTo>
                  <a:lnTo>
                    <a:pt x="2762211" y="78232"/>
                  </a:lnTo>
                  <a:lnTo>
                    <a:pt x="2767069" y="72800"/>
                  </a:lnTo>
                  <a:lnTo>
                    <a:pt x="2798025" y="55245"/>
                  </a:lnTo>
                  <a:lnTo>
                    <a:pt x="2806280" y="55245"/>
                  </a:lnTo>
                  <a:lnTo>
                    <a:pt x="2846158" y="72262"/>
                  </a:lnTo>
                  <a:lnTo>
                    <a:pt x="2853651" y="110616"/>
                  </a:lnTo>
                  <a:lnTo>
                    <a:pt x="2853651" y="203073"/>
                  </a:lnTo>
                  <a:lnTo>
                    <a:pt x="2815424" y="203073"/>
                  </a:lnTo>
                  <a:lnTo>
                    <a:pt x="2815424" y="120396"/>
                  </a:lnTo>
                  <a:lnTo>
                    <a:pt x="2815184" y="110585"/>
                  </a:lnTo>
                  <a:lnTo>
                    <a:pt x="2802470" y="84454"/>
                  </a:lnTo>
                  <a:lnTo>
                    <a:pt x="2795104" y="84454"/>
                  </a:lnTo>
                  <a:lnTo>
                    <a:pt x="2789770" y="84454"/>
                  </a:lnTo>
                  <a:lnTo>
                    <a:pt x="2784817" y="86106"/>
                  </a:lnTo>
                  <a:lnTo>
                    <a:pt x="2779991" y="89408"/>
                  </a:lnTo>
                  <a:lnTo>
                    <a:pt x="2775292" y="92583"/>
                  </a:lnTo>
                  <a:lnTo>
                    <a:pt x="2766656" y="133603"/>
                  </a:lnTo>
                  <a:lnTo>
                    <a:pt x="2766656" y="203073"/>
                  </a:lnTo>
                  <a:lnTo>
                    <a:pt x="2728429" y="203073"/>
                  </a:lnTo>
                  <a:lnTo>
                    <a:pt x="2728429" y="123825"/>
                  </a:lnTo>
                  <a:lnTo>
                    <a:pt x="2728308" y="114200"/>
                  </a:lnTo>
                  <a:lnTo>
                    <a:pt x="2720047" y="87502"/>
                  </a:lnTo>
                  <a:lnTo>
                    <a:pt x="2717253" y="85471"/>
                  </a:lnTo>
                  <a:lnTo>
                    <a:pt x="2713316" y="84454"/>
                  </a:lnTo>
                  <a:lnTo>
                    <a:pt x="2708363" y="84454"/>
                  </a:lnTo>
                  <a:lnTo>
                    <a:pt x="2702521" y="84454"/>
                  </a:lnTo>
                  <a:lnTo>
                    <a:pt x="2679471" y="123124"/>
                  </a:lnTo>
                  <a:lnTo>
                    <a:pt x="2679280" y="132841"/>
                  </a:lnTo>
                  <a:lnTo>
                    <a:pt x="2679280" y="203073"/>
                  </a:lnTo>
                  <a:lnTo>
                    <a:pt x="2641053" y="203073"/>
                  </a:lnTo>
                  <a:lnTo>
                    <a:pt x="2641053" y="58420"/>
                  </a:lnTo>
                  <a:lnTo>
                    <a:pt x="2676232" y="58420"/>
                  </a:lnTo>
                  <a:lnTo>
                    <a:pt x="2676232" y="78232"/>
                  </a:lnTo>
                  <a:lnTo>
                    <a:pt x="2686188" y="68157"/>
                  </a:lnTo>
                  <a:lnTo>
                    <a:pt x="2697013" y="60975"/>
                  </a:lnTo>
                  <a:lnTo>
                    <a:pt x="2708719" y="56675"/>
                  </a:lnTo>
                  <a:lnTo>
                    <a:pt x="2721317" y="55245"/>
                  </a:lnTo>
                  <a:close/>
                </a:path>
                <a:path w="4083050" h="262255">
                  <a:moveTo>
                    <a:pt x="2538818" y="55245"/>
                  </a:moveTo>
                  <a:lnTo>
                    <a:pt x="2581377" y="67139"/>
                  </a:lnTo>
                  <a:lnTo>
                    <a:pt x="2608383" y="100615"/>
                  </a:lnTo>
                  <a:lnTo>
                    <a:pt x="2613621" y="130301"/>
                  </a:lnTo>
                  <a:lnTo>
                    <a:pt x="2612290" y="146048"/>
                  </a:lnTo>
                  <a:lnTo>
                    <a:pt x="2592412" y="184785"/>
                  </a:lnTo>
                  <a:lnTo>
                    <a:pt x="2554479" y="205019"/>
                  </a:lnTo>
                  <a:lnTo>
                    <a:pt x="2539072" y="206375"/>
                  </a:lnTo>
                  <a:lnTo>
                    <a:pt x="2529264" y="205805"/>
                  </a:lnTo>
                  <a:lnTo>
                    <a:pt x="2492670" y="192355"/>
                  </a:lnTo>
                  <a:lnTo>
                    <a:pt x="2469574" y="161799"/>
                  </a:lnTo>
                  <a:lnTo>
                    <a:pt x="2464269" y="128777"/>
                  </a:lnTo>
                  <a:lnTo>
                    <a:pt x="2464863" y="119270"/>
                  </a:lnTo>
                  <a:lnTo>
                    <a:pt x="2478906" y="83413"/>
                  </a:lnTo>
                  <a:lnTo>
                    <a:pt x="2518530" y="57562"/>
                  </a:lnTo>
                  <a:lnTo>
                    <a:pt x="2538818" y="55245"/>
                  </a:lnTo>
                  <a:close/>
                </a:path>
                <a:path w="4083050" h="262255">
                  <a:moveTo>
                    <a:pt x="2431884" y="55245"/>
                  </a:moveTo>
                  <a:lnTo>
                    <a:pt x="2438314" y="55677"/>
                  </a:lnTo>
                  <a:lnTo>
                    <a:pt x="2444648" y="56991"/>
                  </a:lnTo>
                  <a:lnTo>
                    <a:pt x="2450887" y="59209"/>
                  </a:lnTo>
                  <a:lnTo>
                    <a:pt x="2457030" y="62357"/>
                  </a:lnTo>
                  <a:lnTo>
                    <a:pt x="2445219" y="95758"/>
                  </a:lnTo>
                  <a:lnTo>
                    <a:pt x="2438742" y="91566"/>
                  </a:lnTo>
                  <a:lnTo>
                    <a:pt x="2432773" y="89535"/>
                  </a:lnTo>
                  <a:lnTo>
                    <a:pt x="2427185" y="89535"/>
                  </a:lnTo>
                  <a:lnTo>
                    <a:pt x="2421851" y="89535"/>
                  </a:lnTo>
                  <a:lnTo>
                    <a:pt x="2417279" y="90932"/>
                  </a:lnTo>
                  <a:lnTo>
                    <a:pt x="2413596" y="93979"/>
                  </a:lnTo>
                  <a:lnTo>
                    <a:pt x="2409913" y="96900"/>
                  </a:lnTo>
                  <a:lnTo>
                    <a:pt x="2406992" y="102235"/>
                  </a:lnTo>
                  <a:lnTo>
                    <a:pt x="2401851" y="141539"/>
                  </a:lnTo>
                  <a:lnTo>
                    <a:pt x="2401658" y="158369"/>
                  </a:lnTo>
                  <a:lnTo>
                    <a:pt x="2401658" y="203073"/>
                  </a:lnTo>
                  <a:lnTo>
                    <a:pt x="2363304" y="203073"/>
                  </a:lnTo>
                  <a:lnTo>
                    <a:pt x="2363304" y="58420"/>
                  </a:lnTo>
                  <a:lnTo>
                    <a:pt x="2398864" y="58420"/>
                  </a:lnTo>
                  <a:lnTo>
                    <a:pt x="2398864" y="78994"/>
                  </a:lnTo>
                  <a:lnTo>
                    <a:pt x="2404960" y="69341"/>
                  </a:lnTo>
                  <a:lnTo>
                    <a:pt x="2410421" y="62864"/>
                  </a:lnTo>
                  <a:lnTo>
                    <a:pt x="2415247" y="59816"/>
                  </a:lnTo>
                  <a:lnTo>
                    <a:pt x="2420200" y="56769"/>
                  </a:lnTo>
                  <a:lnTo>
                    <a:pt x="2425661" y="55245"/>
                  </a:lnTo>
                  <a:lnTo>
                    <a:pt x="2431884" y="55245"/>
                  </a:lnTo>
                  <a:close/>
                </a:path>
                <a:path w="4083050" h="262255">
                  <a:moveTo>
                    <a:pt x="1918677" y="55245"/>
                  </a:moveTo>
                  <a:lnTo>
                    <a:pt x="1959432" y="67139"/>
                  </a:lnTo>
                  <a:lnTo>
                    <a:pt x="1983416" y="103473"/>
                  </a:lnTo>
                  <a:lnTo>
                    <a:pt x="1987511" y="141732"/>
                  </a:lnTo>
                  <a:lnTo>
                    <a:pt x="1891626" y="141732"/>
                  </a:lnTo>
                  <a:lnTo>
                    <a:pt x="1892343" y="149808"/>
                  </a:lnTo>
                  <a:lnTo>
                    <a:pt x="1914105" y="177800"/>
                  </a:lnTo>
                  <a:lnTo>
                    <a:pt x="1922995" y="177800"/>
                  </a:lnTo>
                  <a:lnTo>
                    <a:pt x="1928964" y="177800"/>
                  </a:lnTo>
                  <a:lnTo>
                    <a:pt x="1947379" y="157099"/>
                  </a:lnTo>
                  <a:lnTo>
                    <a:pt x="1985479" y="163449"/>
                  </a:lnTo>
                  <a:lnTo>
                    <a:pt x="1962238" y="195325"/>
                  </a:lnTo>
                  <a:lnTo>
                    <a:pt x="1922487" y="206375"/>
                  </a:lnTo>
                  <a:lnTo>
                    <a:pt x="1904864" y="204829"/>
                  </a:lnTo>
                  <a:lnTo>
                    <a:pt x="1866734" y="181737"/>
                  </a:lnTo>
                  <a:lnTo>
                    <a:pt x="1852383" y="131825"/>
                  </a:lnTo>
                  <a:lnTo>
                    <a:pt x="1853570" y="114819"/>
                  </a:lnTo>
                  <a:lnTo>
                    <a:pt x="1871179" y="75564"/>
                  </a:lnTo>
                  <a:lnTo>
                    <a:pt x="1904987" y="56509"/>
                  </a:lnTo>
                  <a:lnTo>
                    <a:pt x="1918677" y="55245"/>
                  </a:lnTo>
                  <a:close/>
                </a:path>
                <a:path w="4083050" h="262255">
                  <a:moveTo>
                    <a:pt x="1775802" y="55245"/>
                  </a:moveTo>
                  <a:lnTo>
                    <a:pt x="1784311" y="55245"/>
                  </a:lnTo>
                  <a:lnTo>
                    <a:pt x="1791931" y="56641"/>
                  </a:lnTo>
                  <a:lnTo>
                    <a:pt x="1798916" y="59689"/>
                  </a:lnTo>
                  <a:lnTo>
                    <a:pt x="1805901" y="62737"/>
                  </a:lnTo>
                  <a:lnTo>
                    <a:pt x="1811235" y="66675"/>
                  </a:lnTo>
                  <a:lnTo>
                    <a:pt x="1814791" y="71374"/>
                  </a:lnTo>
                  <a:lnTo>
                    <a:pt x="1818474" y="76073"/>
                  </a:lnTo>
                  <a:lnTo>
                    <a:pt x="1824443" y="113157"/>
                  </a:lnTo>
                  <a:lnTo>
                    <a:pt x="1824443" y="203073"/>
                  </a:lnTo>
                  <a:lnTo>
                    <a:pt x="1786216" y="203073"/>
                  </a:lnTo>
                  <a:lnTo>
                    <a:pt x="1786216" y="129286"/>
                  </a:lnTo>
                  <a:lnTo>
                    <a:pt x="1786052" y="118596"/>
                  </a:lnTo>
                  <a:lnTo>
                    <a:pt x="1775802" y="88264"/>
                  </a:lnTo>
                  <a:lnTo>
                    <a:pt x="1772119" y="85725"/>
                  </a:lnTo>
                  <a:lnTo>
                    <a:pt x="1767674" y="84454"/>
                  </a:lnTo>
                  <a:lnTo>
                    <a:pt x="1762467" y="84454"/>
                  </a:lnTo>
                  <a:lnTo>
                    <a:pt x="1755863" y="84454"/>
                  </a:lnTo>
                  <a:lnTo>
                    <a:pt x="1749894" y="86233"/>
                  </a:lnTo>
                  <a:lnTo>
                    <a:pt x="1744687" y="89915"/>
                  </a:lnTo>
                  <a:lnTo>
                    <a:pt x="1739353" y="93599"/>
                  </a:lnTo>
                  <a:lnTo>
                    <a:pt x="1730844" y="137540"/>
                  </a:lnTo>
                  <a:lnTo>
                    <a:pt x="1730844" y="203073"/>
                  </a:lnTo>
                  <a:lnTo>
                    <a:pt x="1692617" y="203073"/>
                  </a:lnTo>
                  <a:lnTo>
                    <a:pt x="1692617" y="58420"/>
                  </a:lnTo>
                  <a:lnTo>
                    <a:pt x="1728177" y="58420"/>
                  </a:lnTo>
                  <a:lnTo>
                    <a:pt x="1728177" y="79756"/>
                  </a:lnTo>
                  <a:lnTo>
                    <a:pt x="1738226" y="69014"/>
                  </a:lnTo>
                  <a:lnTo>
                    <a:pt x="1749513" y="61356"/>
                  </a:lnTo>
                  <a:lnTo>
                    <a:pt x="1762039" y="56770"/>
                  </a:lnTo>
                  <a:lnTo>
                    <a:pt x="1775802" y="55245"/>
                  </a:lnTo>
                  <a:close/>
                </a:path>
                <a:path w="4083050" h="262255">
                  <a:moveTo>
                    <a:pt x="1516214" y="55245"/>
                  </a:moveTo>
                  <a:lnTo>
                    <a:pt x="1554314" y="61213"/>
                  </a:lnTo>
                  <a:lnTo>
                    <a:pt x="1576736" y="99369"/>
                  </a:lnTo>
                  <a:lnTo>
                    <a:pt x="1577047" y="110871"/>
                  </a:lnTo>
                  <a:lnTo>
                    <a:pt x="1576666" y="155575"/>
                  </a:lnTo>
                  <a:lnTo>
                    <a:pt x="1576785" y="164478"/>
                  </a:lnTo>
                  <a:lnTo>
                    <a:pt x="1585429" y="203073"/>
                  </a:lnTo>
                  <a:lnTo>
                    <a:pt x="1547583" y="203073"/>
                  </a:lnTo>
                  <a:lnTo>
                    <a:pt x="1546567" y="200533"/>
                  </a:lnTo>
                  <a:lnTo>
                    <a:pt x="1545297" y="196723"/>
                  </a:lnTo>
                  <a:lnTo>
                    <a:pt x="1543900" y="191770"/>
                  </a:lnTo>
                  <a:lnTo>
                    <a:pt x="1543265" y="189484"/>
                  </a:lnTo>
                  <a:lnTo>
                    <a:pt x="1542757" y="187960"/>
                  </a:lnTo>
                  <a:lnTo>
                    <a:pt x="1542503" y="187325"/>
                  </a:lnTo>
                  <a:lnTo>
                    <a:pt x="1536026" y="193675"/>
                  </a:lnTo>
                  <a:lnTo>
                    <a:pt x="1529041" y="198374"/>
                  </a:lnTo>
                  <a:lnTo>
                    <a:pt x="1521548" y="201549"/>
                  </a:lnTo>
                  <a:lnTo>
                    <a:pt x="1514055" y="204724"/>
                  </a:lnTo>
                  <a:lnTo>
                    <a:pt x="1506181" y="206375"/>
                  </a:lnTo>
                  <a:lnTo>
                    <a:pt x="1497672" y="206375"/>
                  </a:lnTo>
                  <a:lnTo>
                    <a:pt x="1456899" y="187757"/>
                  </a:lnTo>
                  <a:lnTo>
                    <a:pt x="1449666" y="163575"/>
                  </a:lnTo>
                  <a:lnTo>
                    <a:pt x="1449666" y="155448"/>
                  </a:lnTo>
                  <a:lnTo>
                    <a:pt x="1451571" y="148082"/>
                  </a:lnTo>
                  <a:lnTo>
                    <a:pt x="1455508" y="141732"/>
                  </a:lnTo>
                  <a:lnTo>
                    <a:pt x="1459445" y="135382"/>
                  </a:lnTo>
                  <a:lnTo>
                    <a:pt x="1502371" y="118110"/>
                  </a:lnTo>
                  <a:lnTo>
                    <a:pt x="1514756" y="115605"/>
                  </a:lnTo>
                  <a:lnTo>
                    <a:pt x="1525057" y="113220"/>
                  </a:lnTo>
                  <a:lnTo>
                    <a:pt x="1533286" y="110930"/>
                  </a:lnTo>
                  <a:lnTo>
                    <a:pt x="1539455" y="108712"/>
                  </a:lnTo>
                  <a:lnTo>
                    <a:pt x="1539455" y="104901"/>
                  </a:lnTo>
                  <a:lnTo>
                    <a:pt x="1539455" y="97536"/>
                  </a:lnTo>
                  <a:lnTo>
                    <a:pt x="1537677" y="92328"/>
                  </a:lnTo>
                  <a:lnTo>
                    <a:pt x="1534121" y="89153"/>
                  </a:lnTo>
                  <a:lnTo>
                    <a:pt x="1530438" y="85978"/>
                  </a:lnTo>
                  <a:lnTo>
                    <a:pt x="1523580" y="84454"/>
                  </a:lnTo>
                  <a:lnTo>
                    <a:pt x="1513547" y="84454"/>
                  </a:lnTo>
                  <a:lnTo>
                    <a:pt x="1506689" y="84454"/>
                  </a:lnTo>
                  <a:lnTo>
                    <a:pt x="1501355" y="85851"/>
                  </a:lnTo>
                  <a:lnTo>
                    <a:pt x="1497545" y="88519"/>
                  </a:lnTo>
                  <a:lnTo>
                    <a:pt x="1493735" y="91186"/>
                  </a:lnTo>
                  <a:lnTo>
                    <a:pt x="1490687" y="95885"/>
                  </a:lnTo>
                  <a:lnTo>
                    <a:pt x="1488274" y="102615"/>
                  </a:lnTo>
                  <a:lnTo>
                    <a:pt x="1453603" y="96265"/>
                  </a:lnTo>
                  <a:lnTo>
                    <a:pt x="1481799" y="60870"/>
                  </a:lnTo>
                  <a:lnTo>
                    <a:pt x="1502996" y="55866"/>
                  </a:lnTo>
                  <a:lnTo>
                    <a:pt x="1516214" y="55245"/>
                  </a:lnTo>
                  <a:close/>
                </a:path>
                <a:path w="4083050" h="262255">
                  <a:moveTo>
                    <a:pt x="1091018" y="55245"/>
                  </a:moveTo>
                  <a:lnTo>
                    <a:pt x="1133577" y="67139"/>
                  </a:lnTo>
                  <a:lnTo>
                    <a:pt x="1160583" y="100615"/>
                  </a:lnTo>
                  <a:lnTo>
                    <a:pt x="1165821" y="130301"/>
                  </a:lnTo>
                  <a:lnTo>
                    <a:pt x="1164490" y="146048"/>
                  </a:lnTo>
                  <a:lnTo>
                    <a:pt x="1144612" y="184785"/>
                  </a:lnTo>
                  <a:lnTo>
                    <a:pt x="1106679" y="205019"/>
                  </a:lnTo>
                  <a:lnTo>
                    <a:pt x="1091272" y="206375"/>
                  </a:lnTo>
                  <a:lnTo>
                    <a:pt x="1081464" y="205805"/>
                  </a:lnTo>
                  <a:lnTo>
                    <a:pt x="1044870" y="192355"/>
                  </a:lnTo>
                  <a:lnTo>
                    <a:pt x="1021774" y="161799"/>
                  </a:lnTo>
                  <a:lnTo>
                    <a:pt x="1016469" y="128777"/>
                  </a:lnTo>
                  <a:lnTo>
                    <a:pt x="1017063" y="119270"/>
                  </a:lnTo>
                  <a:lnTo>
                    <a:pt x="1031106" y="83413"/>
                  </a:lnTo>
                  <a:lnTo>
                    <a:pt x="1070730" y="57562"/>
                  </a:lnTo>
                  <a:lnTo>
                    <a:pt x="1091018" y="55245"/>
                  </a:lnTo>
                  <a:close/>
                </a:path>
                <a:path w="4083050" h="262255">
                  <a:moveTo>
                    <a:pt x="672426" y="55245"/>
                  </a:moveTo>
                  <a:lnTo>
                    <a:pt x="685261" y="56701"/>
                  </a:lnTo>
                  <a:lnTo>
                    <a:pt x="696906" y="61087"/>
                  </a:lnTo>
                  <a:lnTo>
                    <a:pt x="707359" y="68425"/>
                  </a:lnTo>
                  <a:lnTo>
                    <a:pt x="716622" y="78739"/>
                  </a:lnTo>
                  <a:lnTo>
                    <a:pt x="716622" y="58420"/>
                  </a:lnTo>
                  <a:lnTo>
                    <a:pt x="752436" y="58420"/>
                  </a:lnTo>
                  <a:lnTo>
                    <a:pt x="752436" y="188213"/>
                  </a:lnTo>
                  <a:lnTo>
                    <a:pt x="748245" y="226440"/>
                  </a:lnTo>
                  <a:lnTo>
                    <a:pt x="736434" y="246379"/>
                  </a:lnTo>
                  <a:lnTo>
                    <a:pt x="731354" y="251206"/>
                  </a:lnTo>
                  <a:lnTo>
                    <a:pt x="693165" y="261487"/>
                  </a:lnTo>
                  <a:lnTo>
                    <a:pt x="683856" y="261747"/>
                  </a:lnTo>
                  <a:lnTo>
                    <a:pt x="666809" y="260961"/>
                  </a:lnTo>
                  <a:lnTo>
                    <a:pt x="624971" y="242460"/>
                  </a:lnTo>
                  <a:lnTo>
                    <a:pt x="616318" y="217297"/>
                  </a:lnTo>
                  <a:lnTo>
                    <a:pt x="616318" y="216026"/>
                  </a:lnTo>
                  <a:lnTo>
                    <a:pt x="616356" y="214375"/>
                  </a:lnTo>
                  <a:lnTo>
                    <a:pt x="616445" y="212598"/>
                  </a:lnTo>
                  <a:lnTo>
                    <a:pt x="660158" y="217932"/>
                  </a:lnTo>
                  <a:lnTo>
                    <a:pt x="660895" y="223012"/>
                  </a:lnTo>
                  <a:lnTo>
                    <a:pt x="662571" y="226440"/>
                  </a:lnTo>
                  <a:lnTo>
                    <a:pt x="665200" y="228346"/>
                  </a:lnTo>
                  <a:lnTo>
                    <a:pt x="668832" y="231139"/>
                  </a:lnTo>
                  <a:lnTo>
                    <a:pt x="674585" y="232537"/>
                  </a:lnTo>
                  <a:lnTo>
                    <a:pt x="682332" y="232537"/>
                  </a:lnTo>
                  <a:lnTo>
                    <a:pt x="692365" y="232537"/>
                  </a:lnTo>
                  <a:lnTo>
                    <a:pt x="699858" y="231012"/>
                  </a:lnTo>
                  <a:lnTo>
                    <a:pt x="704811" y="227964"/>
                  </a:lnTo>
                  <a:lnTo>
                    <a:pt x="708240" y="225933"/>
                  </a:lnTo>
                  <a:lnTo>
                    <a:pt x="710780" y="222758"/>
                  </a:lnTo>
                  <a:lnTo>
                    <a:pt x="712431" y="218312"/>
                  </a:lnTo>
                  <a:lnTo>
                    <a:pt x="713574" y="215137"/>
                  </a:lnTo>
                  <a:lnTo>
                    <a:pt x="714209" y="209296"/>
                  </a:lnTo>
                  <a:lnTo>
                    <a:pt x="714209" y="200787"/>
                  </a:lnTo>
                  <a:lnTo>
                    <a:pt x="714209" y="179704"/>
                  </a:lnTo>
                  <a:lnTo>
                    <a:pt x="705067" y="189946"/>
                  </a:lnTo>
                  <a:lnTo>
                    <a:pt x="694794" y="197246"/>
                  </a:lnTo>
                  <a:lnTo>
                    <a:pt x="683402" y="201618"/>
                  </a:lnTo>
                  <a:lnTo>
                    <a:pt x="670902" y="203073"/>
                  </a:lnTo>
                  <a:lnTo>
                    <a:pt x="657101" y="201527"/>
                  </a:lnTo>
                  <a:lnTo>
                    <a:pt x="624763" y="178435"/>
                  </a:lnTo>
                  <a:lnTo>
                    <a:pt x="611416" y="129921"/>
                  </a:lnTo>
                  <a:lnTo>
                    <a:pt x="612509" y="112801"/>
                  </a:lnTo>
                  <a:lnTo>
                    <a:pt x="628916" y="74422"/>
                  </a:lnTo>
                  <a:lnTo>
                    <a:pt x="659949" y="56437"/>
                  </a:lnTo>
                  <a:lnTo>
                    <a:pt x="672426" y="55245"/>
                  </a:lnTo>
                  <a:close/>
                </a:path>
                <a:path w="4083050" h="262255">
                  <a:moveTo>
                    <a:pt x="578650" y="55245"/>
                  </a:moveTo>
                  <a:lnTo>
                    <a:pt x="585126" y="55677"/>
                  </a:lnTo>
                  <a:lnTo>
                    <a:pt x="591486" y="56991"/>
                  </a:lnTo>
                  <a:lnTo>
                    <a:pt x="597727" y="59209"/>
                  </a:lnTo>
                  <a:lnTo>
                    <a:pt x="603846" y="62357"/>
                  </a:lnTo>
                  <a:lnTo>
                    <a:pt x="591997" y="95758"/>
                  </a:lnTo>
                  <a:lnTo>
                    <a:pt x="585546" y="91566"/>
                  </a:lnTo>
                  <a:lnTo>
                    <a:pt x="579564" y="89535"/>
                  </a:lnTo>
                  <a:lnTo>
                    <a:pt x="574027" y="89535"/>
                  </a:lnTo>
                  <a:lnTo>
                    <a:pt x="568667" y="89535"/>
                  </a:lnTo>
                  <a:lnTo>
                    <a:pt x="564121" y="90932"/>
                  </a:lnTo>
                  <a:lnTo>
                    <a:pt x="560400" y="93979"/>
                  </a:lnTo>
                  <a:lnTo>
                    <a:pt x="556679" y="96900"/>
                  </a:lnTo>
                  <a:lnTo>
                    <a:pt x="553758" y="102235"/>
                  </a:lnTo>
                  <a:lnTo>
                    <a:pt x="548624" y="141539"/>
                  </a:lnTo>
                  <a:lnTo>
                    <a:pt x="548424" y="158369"/>
                  </a:lnTo>
                  <a:lnTo>
                    <a:pt x="548424" y="203073"/>
                  </a:lnTo>
                  <a:lnTo>
                    <a:pt x="510158" y="203073"/>
                  </a:lnTo>
                  <a:lnTo>
                    <a:pt x="510158" y="58420"/>
                  </a:lnTo>
                  <a:lnTo>
                    <a:pt x="545693" y="58420"/>
                  </a:lnTo>
                  <a:lnTo>
                    <a:pt x="545693" y="78994"/>
                  </a:lnTo>
                  <a:lnTo>
                    <a:pt x="551776" y="69341"/>
                  </a:lnTo>
                  <a:lnTo>
                    <a:pt x="557250" y="62864"/>
                  </a:lnTo>
                  <a:lnTo>
                    <a:pt x="562102" y="59816"/>
                  </a:lnTo>
                  <a:lnTo>
                    <a:pt x="566966" y="56769"/>
                  </a:lnTo>
                  <a:lnTo>
                    <a:pt x="572477" y="55245"/>
                  </a:lnTo>
                  <a:lnTo>
                    <a:pt x="578650" y="55245"/>
                  </a:lnTo>
                  <a:close/>
                </a:path>
                <a:path w="4083050" h="262255">
                  <a:moveTo>
                    <a:pt x="411492" y="55245"/>
                  </a:moveTo>
                  <a:lnTo>
                    <a:pt x="452242" y="67139"/>
                  </a:lnTo>
                  <a:lnTo>
                    <a:pt x="476213" y="103473"/>
                  </a:lnTo>
                  <a:lnTo>
                    <a:pt x="480263" y="141732"/>
                  </a:lnTo>
                  <a:lnTo>
                    <a:pt x="384390" y="141732"/>
                  </a:lnTo>
                  <a:lnTo>
                    <a:pt x="385126" y="149808"/>
                  </a:lnTo>
                  <a:lnTo>
                    <a:pt x="406908" y="177800"/>
                  </a:lnTo>
                  <a:lnTo>
                    <a:pt x="415709" y="177800"/>
                  </a:lnTo>
                  <a:lnTo>
                    <a:pt x="421703" y="177800"/>
                  </a:lnTo>
                  <a:lnTo>
                    <a:pt x="440093" y="157099"/>
                  </a:lnTo>
                  <a:lnTo>
                    <a:pt x="478218" y="163449"/>
                  </a:lnTo>
                  <a:lnTo>
                    <a:pt x="455002" y="195325"/>
                  </a:lnTo>
                  <a:lnTo>
                    <a:pt x="415302" y="206375"/>
                  </a:lnTo>
                  <a:lnTo>
                    <a:pt x="397669" y="204829"/>
                  </a:lnTo>
                  <a:lnTo>
                    <a:pt x="359473" y="181737"/>
                  </a:lnTo>
                  <a:lnTo>
                    <a:pt x="345173" y="131825"/>
                  </a:lnTo>
                  <a:lnTo>
                    <a:pt x="346347" y="114819"/>
                  </a:lnTo>
                  <a:lnTo>
                    <a:pt x="363969" y="75564"/>
                  </a:lnTo>
                  <a:lnTo>
                    <a:pt x="397748" y="56509"/>
                  </a:lnTo>
                  <a:lnTo>
                    <a:pt x="411492" y="55245"/>
                  </a:lnTo>
                  <a:close/>
                </a:path>
                <a:path w="4083050" h="262255">
                  <a:moveTo>
                    <a:pt x="268579" y="55245"/>
                  </a:moveTo>
                  <a:lnTo>
                    <a:pt x="277025" y="55245"/>
                  </a:lnTo>
                  <a:lnTo>
                    <a:pt x="284746" y="56641"/>
                  </a:lnTo>
                  <a:lnTo>
                    <a:pt x="291731" y="59689"/>
                  </a:lnTo>
                  <a:lnTo>
                    <a:pt x="298729" y="62737"/>
                  </a:lnTo>
                  <a:lnTo>
                    <a:pt x="304012" y="66675"/>
                  </a:lnTo>
                  <a:lnTo>
                    <a:pt x="307593" y="71374"/>
                  </a:lnTo>
                  <a:lnTo>
                    <a:pt x="311188" y="76073"/>
                  </a:lnTo>
                  <a:lnTo>
                    <a:pt x="317195" y="113157"/>
                  </a:lnTo>
                  <a:lnTo>
                    <a:pt x="317195" y="203073"/>
                  </a:lnTo>
                  <a:lnTo>
                    <a:pt x="278930" y="203073"/>
                  </a:lnTo>
                  <a:lnTo>
                    <a:pt x="278930" y="129286"/>
                  </a:lnTo>
                  <a:lnTo>
                    <a:pt x="278777" y="118596"/>
                  </a:lnTo>
                  <a:lnTo>
                    <a:pt x="268516" y="88264"/>
                  </a:lnTo>
                  <a:lnTo>
                    <a:pt x="264833" y="85725"/>
                  </a:lnTo>
                  <a:lnTo>
                    <a:pt x="260413" y="84454"/>
                  </a:lnTo>
                  <a:lnTo>
                    <a:pt x="255244" y="84454"/>
                  </a:lnTo>
                  <a:lnTo>
                    <a:pt x="248615" y="84454"/>
                  </a:lnTo>
                  <a:lnTo>
                    <a:pt x="242658" y="86233"/>
                  </a:lnTo>
                  <a:lnTo>
                    <a:pt x="237401" y="89915"/>
                  </a:lnTo>
                  <a:lnTo>
                    <a:pt x="232130" y="93599"/>
                  </a:lnTo>
                  <a:lnTo>
                    <a:pt x="223646" y="137540"/>
                  </a:lnTo>
                  <a:lnTo>
                    <a:pt x="223646" y="203073"/>
                  </a:lnTo>
                  <a:lnTo>
                    <a:pt x="185381" y="203073"/>
                  </a:lnTo>
                  <a:lnTo>
                    <a:pt x="185381" y="58420"/>
                  </a:lnTo>
                  <a:lnTo>
                    <a:pt x="220916" y="58420"/>
                  </a:lnTo>
                  <a:lnTo>
                    <a:pt x="220916" y="79756"/>
                  </a:lnTo>
                  <a:lnTo>
                    <a:pt x="230996" y="69014"/>
                  </a:lnTo>
                  <a:lnTo>
                    <a:pt x="242300" y="61356"/>
                  </a:lnTo>
                  <a:lnTo>
                    <a:pt x="254827" y="56770"/>
                  </a:lnTo>
                  <a:lnTo>
                    <a:pt x="268579" y="55245"/>
                  </a:lnTo>
                  <a:close/>
                </a:path>
                <a:path w="4083050" h="262255">
                  <a:moveTo>
                    <a:pt x="3010115" y="7365"/>
                  </a:moveTo>
                  <a:lnTo>
                    <a:pt x="3010115" y="58420"/>
                  </a:lnTo>
                  <a:lnTo>
                    <a:pt x="3036277" y="58420"/>
                  </a:lnTo>
                  <a:lnTo>
                    <a:pt x="3036277" y="88900"/>
                  </a:lnTo>
                  <a:lnTo>
                    <a:pt x="3010115" y="88900"/>
                  </a:lnTo>
                  <a:lnTo>
                    <a:pt x="3010115" y="147192"/>
                  </a:lnTo>
                  <a:lnTo>
                    <a:pt x="3010115" y="159003"/>
                  </a:lnTo>
                  <a:lnTo>
                    <a:pt x="3018243" y="174625"/>
                  </a:lnTo>
                  <a:lnTo>
                    <a:pt x="3020783" y="174625"/>
                  </a:lnTo>
                  <a:lnTo>
                    <a:pt x="3024339" y="174625"/>
                  </a:lnTo>
                  <a:lnTo>
                    <a:pt x="3029419" y="173354"/>
                  </a:lnTo>
                  <a:lnTo>
                    <a:pt x="3036150" y="170941"/>
                  </a:lnTo>
                  <a:lnTo>
                    <a:pt x="3039452" y="200660"/>
                  </a:lnTo>
                  <a:lnTo>
                    <a:pt x="3032569" y="203160"/>
                  </a:lnTo>
                  <a:lnTo>
                    <a:pt x="3025244" y="204946"/>
                  </a:lnTo>
                  <a:lnTo>
                    <a:pt x="3017468" y="206017"/>
                  </a:lnTo>
                  <a:lnTo>
                    <a:pt x="3009226" y="206375"/>
                  </a:lnTo>
                  <a:lnTo>
                    <a:pt x="3002368" y="206375"/>
                  </a:lnTo>
                  <a:lnTo>
                    <a:pt x="2996145" y="205232"/>
                  </a:lnTo>
                  <a:lnTo>
                    <a:pt x="2990557" y="202819"/>
                  </a:lnTo>
                  <a:lnTo>
                    <a:pt x="2984969" y="200533"/>
                  </a:lnTo>
                  <a:lnTo>
                    <a:pt x="2980905" y="197612"/>
                  </a:lnTo>
                  <a:lnTo>
                    <a:pt x="2978365" y="193928"/>
                  </a:lnTo>
                  <a:lnTo>
                    <a:pt x="2975825" y="190246"/>
                  </a:lnTo>
                  <a:lnTo>
                    <a:pt x="2971761" y="152019"/>
                  </a:lnTo>
                  <a:lnTo>
                    <a:pt x="2971761" y="88900"/>
                  </a:lnTo>
                  <a:lnTo>
                    <a:pt x="2954235" y="88900"/>
                  </a:lnTo>
                  <a:lnTo>
                    <a:pt x="2954235" y="58420"/>
                  </a:lnTo>
                  <a:lnTo>
                    <a:pt x="2971761" y="58420"/>
                  </a:lnTo>
                  <a:lnTo>
                    <a:pt x="2971761" y="29717"/>
                  </a:lnTo>
                  <a:lnTo>
                    <a:pt x="3010115" y="7365"/>
                  </a:lnTo>
                  <a:close/>
                </a:path>
                <a:path w="4083050" h="262255">
                  <a:moveTo>
                    <a:pt x="1406867" y="7365"/>
                  </a:moveTo>
                  <a:lnTo>
                    <a:pt x="1406867" y="58420"/>
                  </a:lnTo>
                  <a:lnTo>
                    <a:pt x="1433029" y="58420"/>
                  </a:lnTo>
                  <a:lnTo>
                    <a:pt x="1433029" y="88900"/>
                  </a:lnTo>
                  <a:lnTo>
                    <a:pt x="1406867" y="88900"/>
                  </a:lnTo>
                  <a:lnTo>
                    <a:pt x="1406867" y="147192"/>
                  </a:lnTo>
                  <a:lnTo>
                    <a:pt x="1406867" y="159003"/>
                  </a:lnTo>
                  <a:lnTo>
                    <a:pt x="1414995" y="174625"/>
                  </a:lnTo>
                  <a:lnTo>
                    <a:pt x="1417535" y="174625"/>
                  </a:lnTo>
                  <a:lnTo>
                    <a:pt x="1421091" y="174625"/>
                  </a:lnTo>
                  <a:lnTo>
                    <a:pt x="1426171" y="173354"/>
                  </a:lnTo>
                  <a:lnTo>
                    <a:pt x="1432902" y="170941"/>
                  </a:lnTo>
                  <a:lnTo>
                    <a:pt x="1436204" y="200660"/>
                  </a:lnTo>
                  <a:lnTo>
                    <a:pt x="1429321" y="203160"/>
                  </a:lnTo>
                  <a:lnTo>
                    <a:pt x="1421996" y="204946"/>
                  </a:lnTo>
                  <a:lnTo>
                    <a:pt x="1414220" y="206017"/>
                  </a:lnTo>
                  <a:lnTo>
                    <a:pt x="1405978" y="206375"/>
                  </a:lnTo>
                  <a:lnTo>
                    <a:pt x="1399120" y="206375"/>
                  </a:lnTo>
                  <a:lnTo>
                    <a:pt x="1392897" y="205232"/>
                  </a:lnTo>
                  <a:lnTo>
                    <a:pt x="1387309" y="202819"/>
                  </a:lnTo>
                  <a:lnTo>
                    <a:pt x="1381721" y="200533"/>
                  </a:lnTo>
                  <a:lnTo>
                    <a:pt x="1377657" y="197612"/>
                  </a:lnTo>
                  <a:lnTo>
                    <a:pt x="1375117" y="193928"/>
                  </a:lnTo>
                  <a:lnTo>
                    <a:pt x="1372577" y="190246"/>
                  </a:lnTo>
                  <a:lnTo>
                    <a:pt x="1368513" y="152019"/>
                  </a:lnTo>
                  <a:lnTo>
                    <a:pt x="1368513" y="88900"/>
                  </a:lnTo>
                  <a:lnTo>
                    <a:pt x="1350987" y="88900"/>
                  </a:lnTo>
                  <a:lnTo>
                    <a:pt x="1350987" y="58420"/>
                  </a:lnTo>
                  <a:lnTo>
                    <a:pt x="1368513" y="58420"/>
                  </a:lnTo>
                  <a:lnTo>
                    <a:pt x="1368513" y="29717"/>
                  </a:lnTo>
                  <a:lnTo>
                    <a:pt x="1406867" y="7365"/>
                  </a:lnTo>
                  <a:close/>
                </a:path>
                <a:path w="4083050" h="262255">
                  <a:moveTo>
                    <a:pt x="4044403" y="3428"/>
                  </a:moveTo>
                  <a:lnTo>
                    <a:pt x="4082630" y="3428"/>
                  </a:lnTo>
                  <a:lnTo>
                    <a:pt x="4082630" y="38862"/>
                  </a:lnTo>
                  <a:lnTo>
                    <a:pt x="4044403" y="38862"/>
                  </a:lnTo>
                  <a:lnTo>
                    <a:pt x="4044403" y="3428"/>
                  </a:lnTo>
                  <a:close/>
                </a:path>
                <a:path w="4083050" h="262255">
                  <a:moveTo>
                    <a:pt x="3062820" y="3428"/>
                  </a:moveTo>
                  <a:lnTo>
                    <a:pt x="3101047" y="3428"/>
                  </a:lnTo>
                  <a:lnTo>
                    <a:pt x="3101047" y="76835"/>
                  </a:lnTo>
                  <a:lnTo>
                    <a:pt x="3110813" y="67353"/>
                  </a:lnTo>
                  <a:lnTo>
                    <a:pt x="3121447" y="60610"/>
                  </a:lnTo>
                  <a:lnTo>
                    <a:pt x="3132962" y="56582"/>
                  </a:lnTo>
                  <a:lnTo>
                    <a:pt x="3145370" y="55245"/>
                  </a:lnTo>
                  <a:lnTo>
                    <a:pt x="3154133" y="55245"/>
                  </a:lnTo>
                  <a:lnTo>
                    <a:pt x="3162134" y="56769"/>
                  </a:lnTo>
                  <a:lnTo>
                    <a:pt x="3169119" y="60071"/>
                  </a:lnTo>
                  <a:lnTo>
                    <a:pt x="3176231" y="63373"/>
                  </a:lnTo>
                  <a:lnTo>
                    <a:pt x="3181565" y="67563"/>
                  </a:lnTo>
                  <a:lnTo>
                    <a:pt x="3185121" y="72644"/>
                  </a:lnTo>
                  <a:lnTo>
                    <a:pt x="3188804" y="77724"/>
                  </a:lnTo>
                  <a:lnTo>
                    <a:pt x="3194519" y="118237"/>
                  </a:lnTo>
                  <a:lnTo>
                    <a:pt x="3194519" y="203073"/>
                  </a:lnTo>
                  <a:lnTo>
                    <a:pt x="3156292" y="203073"/>
                  </a:lnTo>
                  <a:lnTo>
                    <a:pt x="3156292" y="126619"/>
                  </a:lnTo>
                  <a:lnTo>
                    <a:pt x="3156150" y="116310"/>
                  </a:lnTo>
                  <a:lnTo>
                    <a:pt x="3138131" y="84454"/>
                  </a:lnTo>
                  <a:lnTo>
                    <a:pt x="3132543" y="84454"/>
                  </a:lnTo>
                  <a:lnTo>
                    <a:pt x="3126193" y="84454"/>
                  </a:lnTo>
                  <a:lnTo>
                    <a:pt x="3120478" y="85978"/>
                  </a:lnTo>
                  <a:lnTo>
                    <a:pt x="3115525" y="89153"/>
                  </a:lnTo>
                  <a:lnTo>
                    <a:pt x="3110572" y="92201"/>
                  </a:lnTo>
                  <a:lnTo>
                    <a:pt x="3101047" y="130683"/>
                  </a:lnTo>
                  <a:lnTo>
                    <a:pt x="3101047" y="203073"/>
                  </a:lnTo>
                  <a:lnTo>
                    <a:pt x="3062820" y="203073"/>
                  </a:lnTo>
                  <a:lnTo>
                    <a:pt x="3062820" y="3428"/>
                  </a:lnTo>
                  <a:close/>
                </a:path>
                <a:path w="4083050" h="262255">
                  <a:moveTo>
                    <a:pt x="2113368" y="3428"/>
                  </a:moveTo>
                  <a:lnTo>
                    <a:pt x="2151722" y="3428"/>
                  </a:lnTo>
                  <a:lnTo>
                    <a:pt x="2151722" y="203073"/>
                  </a:lnTo>
                  <a:lnTo>
                    <a:pt x="2116162" y="203073"/>
                  </a:lnTo>
                  <a:lnTo>
                    <a:pt x="2116162" y="181863"/>
                  </a:lnTo>
                  <a:lnTo>
                    <a:pt x="2111495" y="187652"/>
                  </a:lnTo>
                  <a:lnTo>
                    <a:pt x="2079078" y="206375"/>
                  </a:lnTo>
                  <a:lnTo>
                    <a:pt x="2070950" y="206375"/>
                  </a:lnTo>
                  <a:lnTo>
                    <a:pt x="2028278" y="186309"/>
                  </a:lnTo>
                  <a:lnTo>
                    <a:pt x="2011598" y="147179"/>
                  </a:lnTo>
                  <a:lnTo>
                    <a:pt x="2010498" y="130175"/>
                  </a:lnTo>
                  <a:lnTo>
                    <a:pt x="2011572" y="112906"/>
                  </a:lnTo>
                  <a:lnTo>
                    <a:pt x="2027770" y="74295"/>
                  </a:lnTo>
                  <a:lnTo>
                    <a:pt x="2071458" y="55245"/>
                  </a:lnTo>
                  <a:lnTo>
                    <a:pt x="2083150" y="56487"/>
                  </a:lnTo>
                  <a:lnTo>
                    <a:pt x="2094033" y="60229"/>
                  </a:lnTo>
                  <a:lnTo>
                    <a:pt x="2104105" y="66496"/>
                  </a:lnTo>
                  <a:lnTo>
                    <a:pt x="2113368" y="75311"/>
                  </a:lnTo>
                  <a:lnTo>
                    <a:pt x="2113368" y="3428"/>
                  </a:lnTo>
                  <a:close/>
                </a:path>
                <a:path w="4083050" h="262255">
                  <a:moveTo>
                    <a:pt x="1615147" y="3428"/>
                  </a:moveTo>
                  <a:lnTo>
                    <a:pt x="1653374" y="3428"/>
                  </a:lnTo>
                  <a:lnTo>
                    <a:pt x="1653374" y="38862"/>
                  </a:lnTo>
                  <a:lnTo>
                    <a:pt x="1615147" y="38862"/>
                  </a:lnTo>
                  <a:lnTo>
                    <a:pt x="1615147" y="3428"/>
                  </a:lnTo>
                  <a:close/>
                </a:path>
                <a:path w="4083050" h="262255">
                  <a:moveTo>
                    <a:pt x="1194396" y="3428"/>
                  </a:moveTo>
                  <a:lnTo>
                    <a:pt x="1232750" y="3428"/>
                  </a:lnTo>
                  <a:lnTo>
                    <a:pt x="1232750" y="75311"/>
                  </a:lnTo>
                  <a:lnTo>
                    <a:pt x="1241960" y="66496"/>
                  </a:lnTo>
                  <a:lnTo>
                    <a:pt x="1252039" y="60229"/>
                  </a:lnTo>
                  <a:lnTo>
                    <a:pt x="1262951" y="56487"/>
                  </a:lnTo>
                  <a:lnTo>
                    <a:pt x="1274660" y="55245"/>
                  </a:lnTo>
                  <a:lnTo>
                    <a:pt x="1287309" y="56435"/>
                  </a:lnTo>
                  <a:lnTo>
                    <a:pt x="1325923" y="84941"/>
                  </a:lnTo>
                  <a:lnTo>
                    <a:pt x="1335620" y="129286"/>
                  </a:lnTo>
                  <a:lnTo>
                    <a:pt x="1334523" y="146714"/>
                  </a:lnTo>
                  <a:lnTo>
                    <a:pt x="1317967" y="186309"/>
                  </a:lnTo>
                  <a:lnTo>
                    <a:pt x="1275168" y="206375"/>
                  </a:lnTo>
                  <a:lnTo>
                    <a:pt x="1266913" y="206375"/>
                  </a:lnTo>
                  <a:lnTo>
                    <a:pt x="1229956" y="181863"/>
                  </a:lnTo>
                  <a:lnTo>
                    <a:pt x="1229956" y="203073"/>
                  </a:lnTo>
                  <a:lnTo>
                    <a:pt x="1194396" y="203073"/>
                  </a:lnTo>
                  <a:lnTo>
                    <a:pt x="1194396" y="3428"/>
                  </a:lnTo>
                  <a:close/>
                </a:path>
                <a:path w="4083050" h="262255">
                  <a:moveTo>
                    <a:pt x="0" y="3428"/>
                  </a:moveTo>
                  <a:lnTo>
                    <a:pt x="148018" y="3428"/>
                  </a:lnTo>
                  <a:lnTo>
                    <a:pt x="148018" y="37211"/>
                  </a:lnTo>
                  <a:lnTo>
                    <a:pt x="40309" y="37211"/>
                  </a:lnTo>
                  <a:lnTo>
                    <a:pt x="40309" y="81407"/>
                  </a:lnTo>
                  <a:lnTo>
                    <a:pt x="140525" y="81407"/>
                  </a:lnTo>
                  <a:lnTo>
                    <a:pt x="140525" y="115062"/>
                  </a:lnTo>
                  <a:lnTo>
                    <a:pt x="40309" y="115062"/>
                  </a:lnTo>
                  <a:lnTo>
                    <a:pt x="40309" y="169417"/>
                  </a:lnTo>
                  <a:lnTo>
                    <a:pt x="151828" y="169417"/>
                  </a:lnTo>
                  <a:lnTo>
                    <a:pt x="151828" y="203073"/>
                  </a:lnTo>
                  <a:lnTo>
                    <a:pt x="0" y="203073"/>
                  </a:lnTo>
                  <a:lnTo>
                    <a:pt x="0" y="3428"/>
                  </a:lnTo>
                  <a:close/>
                </a:path>
                <a:path w="4083050" h="262255">
                  <a:moveTo>
                    <a:pt x="2321013" y="0"/>
                  </a:moveTo>
                  <a:lnTo>
                    <a:pt x="2329157" y="309"/>
                  </a:lnTo>
                  <a:lnTo>
                    <a:pt x="2337206" y="1238"/>
                  </a:lnTo>
                  <a:lnTo>
                    <a:pt x="2345159" y="2786"/>
                  </a:lnTo>
                  <a:lnTo>
                    <a:pt x="2353017" y="4952"/>
                  </a:lnTo>
                  <a:lnTo>
                    <a:pt x="2347810" y="31623"/>
                  </a:lnTo>
                  <a:lnTo>
                    <a:pt x="2341714" y="30225"/>
                  </a:lnTo>
                  <a:lnTo>
                    <a:pt x="2335872" y="29463"/>
                  </a:lnTo>
                  <a:lnTo>
                    <a:pt x="2330284" y="29463"/>
                  </a:lnTo>
                  <a:lnTo>
                    <a:pt x="2324696" y="29463"/>
                  </a:lnTo>
                  <a:lnTo>
                    <a:pt x="2320759" y="30734"/>
                  </a:lnTo>
                  <a:lnTo>
                    <a:pt x="2318346" y="33274"/>
                  </a:lnTo>
                  <a:lnTo>
                    <a:pt x="2315933" y="35940"/>
                  </a:lnTo>
                  <a:lnTo>
                    <a:pt x="2314790" y="40894"/>
                  </a:lnTo>
                  <a:lnTo>
                    <a:pt x="2314790" y="48260"/>
                  </a:lnTo>
                  <a:lnTo>
                    <a:pt x="2314790" y="58420"/>
                  </a:lnTo>
                  <a:lnTo>
                    <a:pt x="2343365" y="58420"/>
                  </a:lnTo>
                  <a:lnTo>
                    <a:pt x="2343365" y="88519"/>
                  </a:lnTo>
                  <a:lnTo>
                    <a:pt x="2314790" y="88519"/>
                  </a:lnTo>
                  <a:lnTo>
                    <a:pt x="2314790" y="203073"/>
                  </a:lnTo>
                  <a:lnTo>
                    <a:pt x="2276563" y="203073"/>
                  </a:lnTo>
                  <a:lnTo>
                    <a:pt x="2276563" y="88519"/>
                  </a:lnTo>
                  <a:lnTo>
                    <a:pt x="2255227" y="88519"/>
                  </a:lnTo>
                  <a:lnTo>
                    <a:pt x="2255227" y="58420"/>
                  </a:lnTo>
                  <a:lnTo>
                    <a:pt x="2276563" y="58420"/>
                  </a:lnTo>
                  <a:lnTo>
                    <a:pt x="2276563" y="47498"/>
                  </a:lnTo>
                  <a:lnTo>
                    <a:pt x="2287739" y="9398"/>
                  </a:lnTo>
                  <a:lnTo>
                    <a:pt x="2313423" y="357"/>
                  </a:lnTo>
                  <a:lnTo>
                    <a:pt x="232101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288" y="1762887"/>
              <a:ext cx="3414433" cy="26174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288" y="1762887"/>
              <a:ext cx="3415029" cy="262255"/>
            </a:xfrm>
            <a:custGeom>
              <a:avLst/>
              <a:gdLst/>
              <a:ahLst/>
              <a:cxnLst/>
              <a:rect l="l" t="t" r="r" b="b"/>
              <a:pathLst>
                <a:path w="3415029" h="262255">
                  <a:moveTo>
                    <a:pt x="3376206" y="164846"/>
                  </a:moveTo>
                  <a:lnTo>
                    <a:pt x="3414433" y="164846"/>
                  </a:lnTo>
                  <a:lnTo>
                    <a:pt x="3414433" y="203073"/>
                  </a:lnTo>
                  <a:lnTo>
                    <a:pt x="3376206" y="203073"/>
                  </a:lnTo>
                  <a:lnTo>
                    <a:pt x="3376206" y="164846"/>
                  </a:lnTo>
                  <a:close/>
                </a:path>
                <a:path w="3415029" h="262255">
                  <a:moveTo>
                    <a:pt x="2290102" y="133603"/>
                  </a:moveTo>
                  <a:lnTo>
                    <a:pt x="2285276" y="135254"/>
                  </a:lnTo>
                  <a:lnTo>
                    <a:pt x="2277529" y="137160"/>
                  </a:lnTo>
                  <a:lnTo>
                    <a:pt x="2266861" y="139446"/>
                  </a:lnTo>
                  <a:lnTo>
                    <a:pt x="2256193" y="141732"/>
                  </a:lnTo>
                  <a:lnTo>
                    <a:pt x="2249335" y="144017"/>
                  </a:lnTo>
                  <a:lnTo>
                    <a:pt x="2246033" y="146176"/>
                  </a:lnTo>
                  <a:lnTo>
                    <a:pt x="2241080" y="149733"/>
                  </a:lnTo>
                  <a:lnTo>
                    <a:pt x="2238540" y="154177"/>
                  </a:lnTo>
                  <a:lnTo>
                    <a:pt x="2238540" y="159638"/>
                  </a:lnTo>
                  <a:lnTo>
                    <a:pt x="2238540" y="164973"/>
                  </a:lnTo>
                  <a:lnTo>
                    <a:pt x="2240572" y="169672"/>
                  </a:lnTo>
                  <a:lnTo>
                    <a:pt x="2244509" y="173482"/>
                  </a:lnTo>
                  <a:lnTo>
                    <a:pt x="2248573" y="177418"/>
                  </a:lnTo>
                  <a:lnTo>
                    <a:pt x="2253653" y="179324"/>
                  </a:lnTo>
                  <a:lnTo>
                    <a:pt x="2259749" y="179324"/>
                  </a:lnTo>
                  <a:lnTo>
                    <a:pt x="2266734" y="179324"/>
                  </a:lnTo>
                  <a:lnTo>
                    <a:pt x="2288705" y="159892"/>
                  </a:lnTo>
                  <a:lnTo>
                    <a:pt x="2289721" y="156590"/>
                  </a:lnTo>
                  <a:lnTo>
                    <a:pt x="2290102" y="150367"/>
                  </a:lnTo>
                  <a:lnTo>
                    <a:pt x="2290102" y="141224"/>
                  </a:lnTo>
                  <a:lnTo>
                    <a:pt x="2290102" y="133603"/>
                  </a:lnTo>
                  <a:close/>
                </a:path>
                <a:path w="3415029" h="262255">
                  <a:moveTo>
                    <a:pt x="1960918" y="133603"/>
                  </a:moveTo>
                  <a:lnTo>
                    <a:pt x="1956092" y="135254"/>
                  </a:lnTo>
                  <a:lnTo>
                    <a:pt x="1948345" y="137160"/>
                  </a:lnTo>
                  <a:lnTo>
                    <a:pt x="1937677" y="139446"/>
                  </a:lnTo>
                  <a:lnTo>
                    <a:pt x="1927009" y="141732"/>
                  </a:lnTo>
                  <a:lnTo>
                    <a:pt x="1920151" y="144017"/>
                  </a:lnTo>
                  <a:lnTo>
                    <a:pt x="1916849" y="146176"/>
                  </a:lnTo>
                  <a:lnTo>
                    <a:pt x="1911896" y="149733"/>
                  </a:lnTo>
                  <a:lnTo>
                    <a:pt x="1909356" y="154177"/>
                  </a:lnTo>
                  <a:lnTo>
                    <a:pt x="1909356" y="159638"/>
                  </a:lnTo>
                  <a:lnTo>
                    <a:pt x="1909356" y="164973"/>
                  </a:lnTo>
                  <a:lnTo>
                    <a:pt x="1911388" y="169672"/>
                  </a:lnTo>
                  <a:lnTo>
                    <a:pt x="1915325" y="173482"/>
                  </a:lnTo>
                  <a:lnTo>
                    <a:pt x="1919389" y="177418"/>
                  </a:lnTo>
                  <a:lnTo>
                    <a:pt x="1924469" y="179324"/>
                  </a:lnTo>
                  <a:lnTo>
                    <a:pt x="1930565" y="179324"/>
                  </a:lnTo>
                  <a:lnTo>
                    <a:pt x="1937550" y="179324"/>
                  </a:lnTo>
                  <a:lnTo>
                    <a:pt x="1960918" y="150367"/>
                  </a:lnTo>
                  <a:lnTo>
                    <a:pt x="1960918" y="141224"/>
                  </a:lnTo>
                  <a:lnTo>
                    <a:pt x="1960918" y="133603"/>
                  </a:lnTo>
                  <a:close/>
                </a:path>
                <a:path w="3415029" h="262255">
                  <a:moveTo>
                    <a:pt x="1277912" y="86360"/>
                  </a:moveTo>
                  <a:lnTo>
                    <a:pt x="1245050" y="111775"/>
                  </a:lnTo>
                  <a:lnTo>
                    <a:pt x="1242479" y="130810"/>
                  </a:lnTo>
                  <a:lnTo>
                    <a:pt x="1243122" y="140932"/>
                  </a:lnTo>
                  <a:lnTo>
                    <a:pt x="1270696" y="174418"/>
                  </a:lnTo>
                  <a:lnTo>
                    <a:pt x="1277912" y="175133"/>
                  </a:lnTo>
                  <a:lnTo>
                    <a:pt x="1285127" y="174418"/>
                  </a:lnTo>
                  <a:lnTo>
                    <a:pt x="1312577" y="140717"/>
                  </a:lnTo>
                  <a:lnTo>
                    <a:pt x="1313218" y="130428"/>
                  </a:lnTo>
                  <a:lnTo>
                    <a:pt x="1312577" y="120453"/>
                  </a:lnTo>
                  <a:lnTo>
                    <a:pt x="1285127" y="87074"/>
                  </a:lnTo>
                  <a:lnTo>
                    <a:pt x="1277912" y="86360"/>
                  </a:lnTo>
                  <a:close/>
                </a:path>
                <a:path w="3415029" h="262255">
                  <a:moveTo>
                    <a:pt x="672884" y="86360"/>
                  </a:moveTo>
                  <a:lnTo>
                    <a:pt x="640030" y="111775"/>
                  </a:lnTo>
                  <a:lnTo>
                    <a:pt x="637476" y="130810"/>
                  </a:lnTo>
                  <a:lnTo>
                    <a:pt x="638114" y="140932"/>
                  </a:lnTo>
                  <a:lnTo>
                    <a:pt x="665695" y="174418"/>
                  </a:lnTo>
                  <a:lnTo>
                    <a:pt x="672884" y="175133"/>
                  </a:lnTo>
                  <a:lnTo>
                    <a:pt x="680083" y="174418"/>
                  </a:lnTo>
                  <a:lnTo>
                    <a:pt x="707549" y="140717"/>
                  </a:lnTo>
                  <a:lnTo>
                    <a:pt x="708190" y="130428"/>
                  </a:lnTo>
                  <a:lnTo>
                    <a:pt x="707549" y="120453"/>
                  </a:lnTo>
                  <a:lnTo>
                    <a:pt x="680083" y="87074"/>
                  </a:lnTo>
                  <a:lnTo>
                    <a:pt x="672884" y="86360"/>
                  </a:lnTo>
                  <a:close/>
                </a:path>
                <a:path w="3415029" h="262255">
                  <a:moveTo>
                    <a:pt x="3004096" y="84454"/>
                  </a:moveTo>
                  <a:lnTo>
                    <a:pt x="2994952" y="84454"/>
                  </a:lnTo>
                  <a:lnTo>
                    <a:pt x="2987332" y="88011"/>
                  </a:lnTo>
                  <a:lnTo>
                    <a:pt x="2972473" y="127762"/>
                  </a:lnTo>
                  <a:lnTo>
                    <a:pt x="2973042" y="138503"/>
                  </a:lnTo>
                  <a:lnTo>
                    <a:pt x="2994698" y="172212"/>
                  </a:lnTo>
                  <a:lnTo>
                    <a:pt x="3003461" y="172212"/>
                  </a:lnTo>
                  <a:lnTo>
                    <a:pt x="3034337" y="147589"/>
                  </a:lnTo>
                  <a:lnTo>
                    <a:pt x="3036735" y="128777"/>
                  </a:lnTo>
                  <a:lnTo>
                    <a:pt x="3036163" y="118254"/>
                  </a:lnTo>
                  <a:lnTo>
                    <a:pt x="3010856" y="85143"/>
                  </a:lnTo>
                  <a:lnTo>
                    <a:pt x="3004096" y="84454"/>
                  </a:lnTo>
                  <a:close/>
                </a:path>
                <a:path w="3415029" h="262255">
                  <a:moveTo>
                    <a:pt x="2598966" y="84454"/>
                  </a:moveTo>
                  <a:lnTo>
                    <a:pt x="2589949" y="84454"/>
                  </a:lnTo>
                  <a:lnTo>
                    <a:pt x="2582329" y="88011"/>
                  </a:lnTo>
                  <a:lnTo>
                    <a:pt x="2566962" y="127635"/>
                  </a:lnTo>
                  <a:lnTo>
                    <a:pt x="2567366" y="138374"/>
                  </a:lnTo>
                  <a:lnTo>
                    <a:pt x="2591387" y="175200"/>
                  </a:lnTo>
                  <a:lnTo>
                    <a:pt x="2599220" y="176149"/>
                  </a:lnTo>
                  <a:lnTo>
                    <a:pt x="2608110" y="176149"/>
                  </a:lnTo>
                  <a:lnTo>
                    <a:pt x="2630396" y="141771"/>
                  </a:lnTo>
                  <a:lnTo>
                    <a:pt x="2630970" y="131317"/>
                  </a:lnTo>
                  <a:lnTo>
                    <a:pt x="2630420" y="119719"/>
                  </a:lnTo>
                  <a:lnTo>
                    <a:pt x="2605685" y="85143"/>
                  </a:lnTo>
                  <a:lnTo>
                    <a:pt x="2598966" y="84454"/>
                  </a:lnTo>
                  <a:close/>
                </a:path>
                <a:path w="3415029" h="262255">
                  <a:moveTo>
                    <a:pt x="1783245" y="84454"/>
                  </a:moveTo>
                  <a:lnTo>
                    <a:pt x="1774863" y="84454"/>
                  </a:lnTo>
                  <a:lnTo>
                    <a:pt x="1768005" y="87502"/>
                  </a:lnTo>
                  <a:lnTo>
                    <a:pt x="1754416" y="118363"/>
                  </a:lnTo>
                  <a:lnTo>
                    <a:pt x="1811693" y="118363"/>
                  </a:lnTo>
                  <a:lnTo>
                    <a:pt x="1790992" y="84454"/>
                  </a:lnTo>
                  <a:lnTo>
                    <a:pt x="1783245" y="84454"/>
                  </a:lnTo>
                  <a:close/>
                </a:path>
                <a:path w="3415029" h="262255">
                  <a:moveTo>
                    <a:pt x="336918" y="84454"/>
                  </a:moveTo>
                  <a:lnTo>
                    <a:pt x="328574" y="84454"/>
                  </a:lnTo>
                  <a:lnTo>
                    <a:pt x="321665" y="87502"/>
                  </a:lnTo>
                  <a:lnTo>
                    <a:pt x="308190" y="118363"/>
                  </a:lnTo>
                  <a:lnTo>
                    <a:pt x="365379" y="118363"/>
                  </a:lnTo>
                  <a:lnTo>
                    <a:pt x="344728" y="84454"/>
                  </a:lnTo>
                  <a:lnTo>
                    <a:pt x="336918" y="84454"/>
                  </a:lnTo>
                  <a:close/>
                </a:path>
                <a:path w="3415029" h="262255">
                  <a:moveTo>
                    <a:pt x="2864142" y="58420"/>
                  </a:moveTo>
                  <a:lnTo>
                    <a:pt x="2902369" y="58420"/>
                  </a:lnTo>
                  <a:lnTo>
                    <a:pt x="2902369" y="203073"/>
                  </a:lnTo>
                  <a:lnTo>
                    <a:pt x="2864142" y="203073"/>
                  </a:lnTo>
                  <a:lnTo>
                    <a:pt x="2864142" y="58420"/>
                  </a:lnTo>
                  <a:close/>
                </a:path>
                <a:path w="3415029" h="262255">
                  <a:moveTo>
                    <a:pt x="2994317" y="55245"/>
                  </a:moveTo>
                  <a:lnTo>
                    <a:pt x="3007152" y="56701"/>
                  </a:lnTo>
                  <a:lnTo>
                    <a:pt x="3018796" y="61087"/>
                  </a:lnTo>
                  <a:lnTo>
                    <a:pt x="3029250" y="68425"/>
                  </a:lnTo>
                  <a:lnTo>
                    <a:pt x="3038513" y="78739"/>
                  </a:lnTo>
                  <a:lnTo>
                    <a:pt x="3038513" y="58420"/>
                  </a:lnTo>
                  <a:lnTo>
                    <a:pt x="3074327" y="58420"/>
                  </a:lnTo>
                  <a:lnTo>
                    <a:pt x="3074327" y="188213"/>
                  </a:lnTo>
                  <a:lnTo>
                    <a:pt x="3070136" y="226440"/>
                  </a:lnTo>
                  <a:lnTo>
                    <a:pt x="3058325" y="246379"/>
                  </a:lnTo>
                  <a:lnTo>
                    <a:pt x="3053245" y="251205"/>
                  </a:lnTo>
                  <a:lnTo>
                    <a:pt x="3015055" y="261487"/>
                  </a:lnTo>
                  <a:lnTo>
                    <a:pt x="3005747" y="261747"/>
                  </a:lnTo>
                  <a:lnTo>
                    <a:pt x="2988697" y="260961"/>
                  </a:lnTo>
                  <a:lnTo>
                    <a:pt x="2946862" y="242460"/>
                  </a:lnTo>
                  <a:lnTo>
                    <a:pt x="2938183" y="217297"/>
                  </a:lnTo>
                  <a:lnTo>
                    <a:pt x="2938183" y="216026"/>
                  </a:lnTo>
                  <a:lnTo>
                    <a:pt x="2938310" y="214375"/>
                  </a:lnTo>
                  <a:lnTo>
                    <a:pt x="2938310" y="212598"/>
                  </a:lnTo>
                  <a:lnTo>
                    <a:pt x="2981998" y="217932"/>
                  </a:lnTo>
                  <a:lnTo>
                    <a:pt x="2982760" y="223012"/>
                  </a:lnTo>
                  <a:lnTo>
                    <a:pt x="2984411" y="226440"/>
                  </a:lnTo>
                  <a:lnTo>
                    <a:pt x="2987078" y="228346"/>
                  </a:lnTo>
                  <a:lnTo>
                    <a:pt x="2990761" y="231139"/>
                  </a:lnTo>
                  <a:lnTo>
                    <a:pt x="2996476" y="232537"/>
                  </a:lnTo>
                  <a:lnTo>
                    <a:pt x="3004223" y="232537"/>
                  </a:lnTo>
                  <a:lnTo>
                    <a:pt x="3014256" y="232537"/>
                  </a:lnTo>
                  <a:lnTo>
                    <a:pt x="3021749" y="231012"/>
                  </a:lnTo>
                  <a:lnTo>
                    <a:pt x="3026702" y="227964"/>
                  </a:lnTo>
                  <a:lnTo>
                    <a:pt x="3030131" y="225933"/>
                  </a:lnTo>
                  <a:lnTo>
                    <a:pt x="3032671" y="222758"/>
                  </a:lnTo>
                  <a:lnTo>
                    <a:pt x="3034322" y="218312"/>
                  </a:lnTo>
                  <a:lnTo>
                    <a:pt x="3035465" y="215137"/>
                  </a:lnTo>
                  <a:lnTo>
                    <a:pt x="3036100" y="209296"/>
                  </a:lnTo>
                  <a:lnTo>
                    <a:pt x="3036100" y="200787"/>
                  </a:lnTo>
                  <a:lnTo>
                    <a:pt x="3036100" y="179704"/>
                  </a:lnTo>
                  <a:lnTo>
                    <a:pt x="3026958" y="189946"/>
                  </a:lnTo>
                  <a:lnTo>
                    <a:pt x="3016684" y="197246"/>
                  </a:lnTo>
                  <a:lnTo>
                    <a:pt x="3005292" y="201618"/>
                  </a:lnTo>
                  <a:lnTo>
                    <a:pt x="2992793" y="203073"/>
                  </a:lnTo>
                  <a:lnTo>
                    <a:pt x="2978981" y="201527"/>
                  </a:lnTo>
                  <a:lnTo>
                    <a:pt x="2946692" y="178435"/>
                  </a:lnTo>
                  <a:lnTo>
                    <a:pt x="2933357" y="129921"/>
                  </a:lnTo>
                  <a:lnTo>
                    <a:pt x="2934450" y="112801"/>
                  </a:lnTo>
                  <a:lnTo>
                    <a:pt x="2950756" y="74422"/>
                  </a:lnTo>
                  <a:lnTo>
                    <a:pt x="2981813" y="56437"/>
                  </a:lnTo>
                  <a:lnTo>
                    <a:pt x="2994317" y="55245"/>
                  </a:lnTo>
                  <a:close/>
                </a:path>
                <a:path w="3415029" h="262255">
                  <a:moveTo>
                    <a:pt x="2448725" y="55245"/>
                  </a:moveTo>
                  <a:lnTo>
                    <a:pt x="2457234" y="55245"/>
                  </a:lnTo>
                  <a:lnTo>
                    <a:pt x="2464854" y="56641"/>
                  </a:lnTo>
                  <a:lnTo>
                    <a:pt x="2471839" y="59689"/>
                  </a:lnTo>
                  <a:lnTo>
                    <a:pt x="2478824" y="62737"/>
                  </a:lnTo>
                  <a:lnTo>
                    <a:pt x="2484158" y="66675"/>
                  </a:lnTo>
                  <a:lnTo>
                    <a:pt x="2487714" y="71374"/>
                  </a:lnTo>
                  <a:lnTo>
                    <a:pt x="2491397" y="76073"/>
                  </a:lnTo>
                  <a:lnTo>
                    <a:pt x="2497366" y="113157"/>
                  </a:lnTo>
                  <a:lnTo>
                    <a:pt x="2497366" y="203073"/>
                  </a:lnTo>
                  <a:lnTo>
                    <a:pt x="2459139" y="203073"/>
                  </a:lnTo>
                  <a:lnTo>
                    <a:pt x="2459139" y="129286"/>
                  </a:lnTo>
                  <a:lnTo>
                    <a:pt x="2458974" y="118596"/>
                  </a:lnTo>
                  <a:lnTo>
                    <a:pt x="2448725" y="88264"/>
                  </a:lnTo>
                  <a:lnTo>
                    <a:pt x="2445042" y="85725"/>
                  </a:lnTo>
                  <a:lnTo>
                    <a:pt x="2440597" y="84454"/>
                  </a:lnTo>
                  <a:lnTo>
                    <a:pt x="2435390" y="84454"/>
                  </a:lnTo>
                  <a:lnTo>
                    <a:pt x="2428786" y="84454"/>
                  </a:lnTo>
                  <a:lnTo>
                    <a:pt x="2422817" y="86233"/>
                  </a:lnTo>
                  <a:lnTo>
                    <a:pt x="2417610" y="89915"/>
                  </a:lnTo>
                  <a:lnTo>
                    <a:pt x="2412276" y="93599"/>
                  </a:lnTo>
                  <a:lnTo>
                    <a:pt x="2403767" y="137540"/>
                  </a:lnTo>
                  <a:lnTo>
                    <a:pt x="2403767" y="203073"/>
                  </a:lnTo>
                  <a:lnTo>
                    <a:pt x="2365540" y="203073"/>
                  </a:lnTo>
                  <a:lnTo>
                    <a:pt x="2365540" y="58420"/>
                  </a:lnTo>
                  <a:lnTo>
                    <a:pt x="2401100" y="58420"/>
                  </a:lnTo>
                  <a:lnTo>
                    <a:pt x="2401100" y="79755"/>
                  </a:lnTo>
                  <a:lnTo>
                    <a:pt x="2411148" y="69014"/>
                  </a:lnTo>
                  <a:lnTo>
                    <a:pt x="2422436" y="61356"/>
                  </a:lnTo>
                  <a:lnTo>
                    <a:pt x="2434961" y="56770"/>
                  </a:lnTo>
                  <a:lnTo>
                    <a:pt x="2448725" y="55245"/>
                  </a:lnTo>
                  <a:close/>
                </a:path>
                <a:path w="3415029" h="262255">
                  <a:moveTo>
                    <a:pt x="2266861" y="55245"/>
                  </a:moveTo>
                  <a:lnTo>
                    <a:pt x="2304961" y="61213"/>
                  </a:lnTo>
                  <a:lnTo>
                    <a:pt x="2327382" y="99369"/>
                  </a:lnTo>
                  <a:lnTo>
                    <a:pt x="2327694" y="110871"/>
                  </a:lnTo>
                  <a:lnTo>
                    <a:pt x="2327313" y="155575"/>
                  </a:lnTo>
                  <a:lnTo>
                    <a:pt x="2327432" y="164478"/>
                  </a:lnTo>
                  <a:lnTo>
                    <a:pt x="2336076" y="203073"/>
                  </a:lnTo>
                  <a:lnTo>
                    <a:pt x="2298230" y="203073"/>
                  </a:lnTo>
                  <a:lnTo>
                    <a:pt x="2297214" y="200533"/>
                  </a:lnTo>
                  <a:lnTo>
                    <a:pt x="2295944" y="196723"/>
                  </a:lnTo>
                  <a:lnTo>
                    <a:pt x="2294547" y="191770"/>
                  </a:lnTo>
                  <a:lnTo>
                    <a:pt x="2293912" y="189484"/>
                  </a:lnTo>
                  <a:lnTo>
                    <a:pt x="2293404" y="187960"/>
                  </a:lnTo>
                  <a:lnTo>
                    <a:pt x="2293150" y="187325"/>
                  </a:lnTo>
                  <a:lnTo>
                    <a:pt x="2286673" y="193675"/>
                  </a:lnTo>
                  <a:lnTo>
                    <a:pt x="2279688" y="198374"/>
                  </a:lnTo>
                  <a:lnTo>
                    <a:pt x="2272195" y="201549"/>
                  </a:lnTo>
                  <a:lnTo>
                    <a:pt x="2264702" y="204724"/>
                  </a:lnTo>
                  <a:lnTo>
                    <a:pt x="2256828" y="206375"/>
                  </a:lnTo>
                  <a:lnTo>
                    <a:pt x="2248319" y="206375"/>
                  </a:lnTo>
                  <a:lnTo>
                    <a:pt x="2237768" y="205612"/>
                  </a:lnTo>
                  <a:lnTo>
                    <a:pt x="2203535" y="180498"/>
                  </a:lnTo>
                  <a:lnTo>
                    <a:pt x="2200313" y="163575"/>
                  </a:lnTo>
                  <a:lnTo>
                    <a:pt x="2200313" y="155448"/>
                  </a:lnTo>
                  <a:lnTo>
                    <a:pt x="2202218" y="148082"/>
                  </a:lnTo>
                  <a:lnTo>
                    <a:pt x="2206155" y="141732"/>
                  </a:lnTo>
                  <a:lnTo>
                    <a:pt x="2210092" y="135382"/>
                  </a:lnTo>
                  <a:lnTo>
                    <a:pt x="2253018" y="118110"/>
                  </a:lnTo>
                  <a:lnTo>
                    <a:pt x="2265402" y="115605"/>
                  </a:lnTo>
                  <a:lnTo>
                    <a:pt x="2275703" y="113220"/>
                  </a:lnTo>
                  <a:lnTo>
                    <a:pt x="2283932" y="110930"/>
                  </a:lnTo>
                  <a:lnTo>
                    <a:pt x="2290102" y="108712"/>
                  </a:lnTo>
                  <a:lnTo>
                    <a:pt x="2290102" y="104901"/>
                  </a:lnTo>
                  <a:lnTo>
                    <a:pt x="2290102" y="97536"/>
                  </a:lnTo>
                  <a:lnTo>
                    <a:pt x="2288324" y="92328"/>
                  </a:lnTo>
                  <a:lnTo>
                    <a:pt x="2284768" y="89153"/>
                  </a:lnTo>
                  <a:lnTo>
                    <a:pt x="2281085" y="85978"/>
                  </a:lnTo>
                  <a:lnTo>
                    <a:pt x="2274227" y="84454"/>
                  </a:lnTo>
                  <a:lnTo>
                    <a:pt x="2264194" y="84454"/>
                  </a:lnTo>
                  <a:lnTo>
                    <a:pt x="2257336" y="84454"/>
                  </a:lnTo>
                  <a:lnTo>
                    <a:pt x="2238921" y="102615"/>
                  </a:lnTo>
                  <a:lnTo>
                    <a:pt x="2204250" y="96265"/>
                  </a:lnTo>
                  <a:lnTo>
                    <a:pt x="2232446" y="60870"/>
                  </a:lnTo>
                  <a:lnTo>
                    <a:pt x="2253643" y="55866"/>
                  </a:lnTo>
                  <a:lnTo>
                    <a:pt x="2266861" y="55245"/>
                  </a:lnTo>
                  <a:close/>
                </a:path>
                <a:path w="3415029" h="262255">
                  <a:moveTo>
                    <a:pt x="1937677" y="55245"/>
                  </a:moveTo>
                  <a:lnTo>
                    <a:pt x="1975777" y="61213"/>
                  </a:lnTo>
                  <a:lnTo>
                    <a:pt x="1998198" y="99369"/>
                  </a:lnTo>
                  <a:lnTo>
                    <a:pt x="1998510" y="110871"/>
                  </a:lnTo>
                  <a:lnTo>
                    <a:pt x="1998129" y="155575"/>
                  </a:lnTo>
                  <a:lnTo>
                    <a:pt x="1998248" y="164478"/>
                  </a:lnTo>
                  <a:lnTo>
                    <a:pt x="2006892" y="203073"/>
                  </a:lnTo>
                  <a:lnTo>
                    <a:pt x="1969046" y="203073"/>
                  </a:lnTo>
                  <a:lnTo>
                    <a:pt x="1968030" y="200533"/>
                  </a:lnTo>
                  <a:lnTo>
                    <a:pt x="1966760" y="196723"/>
                  </a:lnTo>
                  <a:lnTo>
                    <a:pt x="1965363" y="191770"/>
                  </a:lnTo>
                  <a:lnTo>
                    <a:pt x="1964728" y="189484"/>
                  </a:lnTo>
                  <a:lnTo>
                    <a:pt x="1964220" y="187960"/>
                  </a:lnTo>
                  <a:lnTo>
                    <a:pt x="1963966" y="187325"/>
                  </a:lnTo>
                  <a:lnTo>
                    <a:pt x="1957489" y="193675"/>
                  </a:lnTo>
                  <a:lnTo>
                    <a:pt x="1950504" y="198374"/>
                  </a:lnTo>
                  <a:lnTo>
                    <a:pt x="1943011" y="201549"/>
                  </a:lnTo>
                  <a:lnTo>
                    <a:pt x="1935518" y="204724"/>
                  </a:lnTo>
                  <a:lnTo>
                    <a:pt x="1927644" y="206375"/>
                  </a:lnTo>
                  <a:lnTo>
                    <a:pt x="1919135" y="206375"/>
                  </a:lnTo>
                  <a:lnTo>
                    <a:pt x="1908584" y="205612"/>
                  </a:lnTo>
                  <a:lnTo>
                    <a:pt x="1874351" y="180498"/>
                  </a:lnTo>
                  <a:lnTo>
                    <a:pt x="1871129" y="163575"/>
                  </a:lnTo>
                  <a:lnTo>
                    <a:pt x="1871129" y="155448"/>
                  </a:lnTo>
                  <a:lnTo>
                    <a:pt x="1873034" y="148082"/>
                  </a:lnTo>
                  <a:lnTo>
                    <a:pt x="1876971" y="141732"/>
                  </a:lnTo>
                  <a:lnTo>
                    <a:pt x="1880908" y="135382"/>
                  </a:lnTo>
                  <a:lnTo>
                    <a:pt x="1923834" y="118110"/>
                  </a:lnTo>
                  <a:lnTo>
                    <a:pt x="1936218" y="115605"/>
                  </a:lnTo>
                  <a:lnTo>
                    <a:pt x="1946519" y="113220"/>
                  </a:lnTo>
                  <a:lnTo>
                    <a:pt x="1954748" y="110930"/>
                  </a:lnTo>
                  <a:lnTo>
                    <a:pt x="1960918" y="108712"/>
                  </a:lnTo>
                  <a:lnTo>
                    <a:pt x="1960918" y="104901"/>
                  </a:lnTo>
                  <a:lnTo>
                    <a:pt x="1960918" y="97536"/>
                  </a:lnTo>
                  <a:lnTo>
                    <a:pt x="1959140" y="92328"/>
                  </a:lnTo>
                  <a:lnTo>
                    <a:pt x="1955584" y="89153"/>
                  </a:lnTo>
                  <a:lnTo>
                    <a:pt x="1951901" y="85978"/>
                  </a:lnTo>
                  <a:lnTo>
                    <a:pt x="1945043" y="84454"/>
                  </a:lnTo>
                  <a:lnTo>
                    <a:pt x="1935010" y="84454"/>
                  </a:lnTo>
                  <a:lnTo>
                    <a:pt x="1928152" y="84454"/>
                  </a:lnTo>
                  <a:lnTo>
                    <a:pt x="1909737" y="102615"/>
                  </a:lnTo>
                  <a:lnTo>
                    <a:pt x="1875066" y="96265"/>
                  </a:lnTo>
                  <a:lnTo>
                    <a:pt x="1903262" y="60870"/>
                  </a:lnTo>
                  <a:lnTo>
                    <a:pt x="1924459" y="55866"/>
                  </a:lnTo>
                  <a:lnTo>
                    <a:pt x="1937677" y="55245"/>
                  </a:lnTo>
                  <a:close/>
                </a:path>
                <a:path w="3415029" h="262255">
                  <a:moveTo>
                    <a:pt x="1780832" y="55245"/>
                  </a:moveTo>
                  <a:lnTo>
                    <a:pt x="1821587" y="67139"/>
                  </a:lnTo>
                  <a:lnTo>
                    <a:pt x="1845570" y="103473"/>
                  </a:lnTo>
                  <a:lnTo>
                    <a:pt x="1849666" y="141732"/>
                  </a:lnTo>
                  <a:lnTo>
                    <a:pt x="1753781" y="141732"/>
                  </a:lnTo>
                  <a:lnTo>
                    <a:pt x="1754497" y="149808"/>
                  </a:lnTo>
                  <a:lnTo>
                    <a:pt x="1776260" y="177800"/>
                  </a:lnTo>
                  <a:lnTo>
                    <a:pt x="1785150" y="177800"/>
                  </a:lnTo>
                  <a:lnTo>
                    <a:pt x="1791119" y="177800"/>
                  </a:lnTo>
                  <a:lnTo>
                    <a:pt x="1809534" y="157099"/>
                  </a:lnTo>
                  <a:lnTo>
                    <a:pt x="1847634" y="163449"/>
                  </a:lnTo>
                  <a:lnTo>
                    <a:pt x="1824393" y="195325"/>
                  </a:lnTo>
                  <a:lnTo>
                    <a:pt x="1784642" y="206375"/>
                  </a:lnTo>
                  <a:lnTo>
                    <a:pt x="1767018" y="204829"/>
                  </a:lnTo>
                  <a:lnTo>
                    <a:pt x="1728889" y="181737"/>
                  </a:lnTo>
                  <a:lnTo>
                    <a:pt x="1714538" y="131825"/>
                  </a:lnTo>
                  <a:lnTo>
                    <a:pt x="1715724" y="114819"/>
                  </a:lnTo>
                  <a:lnTo>
                    <a:pt x="1733334" y="75564"/>
                  </a:lnTo>
                  <a:lnTo>
                    <a:pt x="1767141" y="56509"/>
                  </a:lnTo>
                  <a:lnTo>
                    <a:pt x="1780832" y="55245"/>
                  </a:lnTo>
                  <a:close/>
                </a:path>
                <a:path w="3415029" h="262255">
                  <a:moveTo>
                    <a:pt x="1277785" y="55245"/>
                  </a:moveTo>
                  <a:lnTo>
                    <a:pt x="1320343" y="67139"/>
                  </a:lnTo>
                  <a:lnTo>
                    <a:pt x="1347349" y="100615"/>
                  </a:lnTo>
                  <a:lnTo>
                    <a:pt x="1352588" y="130301"/>
                  </a:lnTo>
                  <a:lnTo>
                    <a:pt x="1351256" y="146048"/>
                  </a:lnTo>
                  <a:lnTo>
                    <a:pt x="1331379" y="184785"/>
                  </a:lnTo>
                  <a:lnTo>
                    <a:pt x="1293445" y="205019"/>
                  </a:lnTo>
                  <a:lnTo>
                    <a:pt x="1278039" y="206375"/>
                  </a:lnTo>
                  <a:lnTo>
                    <a:pt x="1268230" y="205805"/>
                  </a:lnTo>
                  <a:lnTo>
                    <a:pt x="1231636" y="192355"/>
                  </a:lnTo>
                  <a:lnTo>
                    <a:pt x="1208540" y="161799"/>
                  </a:lnTo>
                  <a:lnTo>
                    <a:pt x="1203236" y="128777"/>
                  </a:lnTo>
                  <a:lnTo>
                    <a:pt x="1203829" y="119270"/>
                  </a:lnTo>
                  <a:lnTo>
                    <a:pt x="1217872" y="83413"/>
                  </a:lnTo>
                  <a:lnTo>
                    <a:pt x="1257496" y="57562"/>
                  </a:lnTo>
                  <a:lnTo>
                    <a:pt x="1277785" y="55245"/>
                  </a:lnTo>
                  <a:close/>
                </a:path>
                <a:path w="3415029" h="262255">
                  <a:moveTo>
                    <a:pt x="963460" y="55245"/>
                  </a:moveTo>
                  <a:lnTo>
                    <a:pt x="972731" y="55245"/>
                  </a:lnTo>
                  <a:lnTo>
                    <a:pt x="980732" y="57150"/>
                  </a:lnTo>
                  <a:lnTo>
                    <a:pt x="987590" y="60960"/>
                  </a:lnTo>
                  <a:lnTo>
                    <a:pt x="994448" y="64770"/>
                  </a:lnTo>
                  <a:lnTo>
                    <a:pt x="1000036" y="70485"/>
                  </a:lnTo>
                  <a:lnTo>
                    <a:pt x="1004354" y="78232"/>
                  </a:lnTo>
                  <a:lnTo>
                    <a:pt x="1009211" y="72800"/>
                  </a:lnTo>
                  <a:lnTo>
                    <a:pt x="1040168" y="55245"/>
                  </a:lnTo>
                  <a:lnTo>
                    <a:pt x="1048423" y="55245"/>
                  </a:lnTo>
                  <a:lnTo>
                    <a:pt x="1088301" y="72262"/>
                  </a:lnTo>
                  <a:lnTo>
                    <a:pt x="1095794" y="110616"/>
                  </a:lnTo>
                  <a:lnTo>
                    <a:pt x="1095794" y="203073"/>
                  </a:lnTo>
                  <a:lnTo>
                    <a:pt x="1057567" y="203073"/>
                  </a:lnTo>
                  <a:lnTo>
                    <a:pt x="1057567" y="120396"/>
                  </a:lnTo>
                  <a:lnTo>
                    <a:pt x="1057326" y="110585"/>
                  </a:lnTo>
                  <a:lnTo>
                    <a:pt x="1044613" y="84454"/>
                  </a:lnTo>
                  <a:lnTo>
                    <a:pt x="1037247" y="84454"/>
                  </a:lnTo>
                  <a:lnTo>
                    <a:pt x="1031913" y="84454"/>
                  </a:lnTo>
                  <a:lnTo>
                    <a:pt x="1026960" y="86105"/>
                  </a:lnTo>
                  <a:lnTo>
                    <a:pt x="1022134" y="89408"/>
                  </a:lnTo>
                  <a:lnTo>
                    <a:pt x="1017435" y="92583"/>
                  </a:lnTo>
                  <a:lnTo>
                    <a:pt x="1008799" y="133603"/>
                  </a:lnTo>
                  <a:lnTo>
                    <a:pt x="1008799" y="203073"/>
                  </a:lnTo>
                  <a:lnTo>
                    <a:pt x="970572" y="203073"/>
                  </a:lnTo>
                  <a:lnTo>
                    <a:pt x="970572" y="123825"/>
                  </a:lnTo>
                  <a:lnTo>
                    <a:pt x="970451" y="114200"/>
                  </a:lnTo>
                  <a:lnTo>
                    <a:pt x="962190" y="87502"/>
                  </a:lnTo>
                  <a:lnTo>
                    <a:pt x="959396" y="85471"/>
                  </a:lnTo>
                  <a:lnTo>
                    <a:pt x="955459" y="84454"/>
                  </a:lnTo>
                  <a:lnTo>
                    <a:pt x="950506" y="84454"/>
                  </a:lnTo>
                  <a:lnTo>
                    <a:pt x="944664" y="84454"/>
                  </a:lnTo>
                  <a:lnTo>
                    <a:pt x="921613" y="123124"/>
                  </a:lnTo>
                  <a:lnTo>
                    <a:pt x="921423" y="132841"/>
                  </a:lnTo>
                  <a:lnTo>
                    <a:pt x="921423" y="203073"/>
                  </a:lnTo>
                  <a:lnTo>
                    <a:pt x="883196" y="203073"/>
                  </a:lnTo>
                  <a:lnTo>
                    <a:pt x="883196" y="58420"/>
                  </a:lnTo>
                  <a:lnTo>
                    <a:pt x="918375" y="58420"/>
                  </a:lnTo>
                  <a:lnTo>
                    <a:pt x="918375" y="78232"/>
                  </a:lnTo>
                  <a:lnTo>
                    <a:pt x="928330" y="68157"/>
                  </a:lnTo>
                  <a:lnTo>
                    <a:pt x="939155" y="60975"/>
                  </a:lnTo>
                  <a:lnTo>
                    <a:pt x="950861" y="56675"/>
                  </a:lnTo>
                  <a:lnTo>
                    <a:pt x="963460" y="55245"/>
                  </a:lnTo>
                  <a:close/>
                </a:path>
                <a:path w="3415029" h="262255">
                  <a:moveTo>
                    <a:pt x="844715" y="55245"/>
                  </a:moveTo>
                  <a:lnTo>
                    <a:pt x="851144" y="55677"/>
                  </a:lnTo>
                  <a:lnTo>
                    <a:pt x="857478" y="56991"/>
                  </a:lnTo>
                  <a:lnTo>
                    <a:pt x="863717" y="59209"/>
                  </a:lnTo>
                  <a:lnTo>
                    <a:pt x="869861" y="62357"/>
                  </a:lnTo>
                  <a:lnTo>
                    <a:pt x="858050" y="95758"/>
                  </a:lnTo>
                  <a:lnTo>
                    <a:pt x="851573" y="91566"/>
                  </a:lnTo>
                  <a:lnTo>
                    <a:pt x="845604" y="89535"/>
                  </a:lnTo>
                  <a:lnTo>
                    <a:pt x="840016" y="89535"/>
                  </a:lnTo>
                  <a:lnTo>
                    <a:pt x="834682" y="89535"/>
                  </a:lnTo>
                  <a:lnTo>
                    <a:pt x="830110" y="90932"/>
                  </a:lnTo>
                  <a:lnTo>
                    <a:pt x="826427" y="93979"/>
                  </a:lnTo>
                  <a:lnTo>
                    <a:pt x="822744" y="96900"/>
                  </a:lnTo>
                  <a:lnTo>
                    <a:pt x="819823" y="102235"/>
                  </a:lnTo>
                  <a:lnTo>
                    <a:pt x="814681" y="141539"/>
                  </a:lnTo>
                  <a:lnTo>
                    <a:pt x="814489" y="158368"/>
                  </a:lnTo>
                  <a:lnTo>
                    <a:pt x="814489" y="203073"/>
                  </a:lnTo>
                  <a:lnTo>
                    <a:pt x="776135" y="203073"/>
                  </a:lnTo>
                  <a:lnTo>
                    <a:pt x="776135" y="58420"/>
                  </a:lnTo>
                  <a:lnTo>
                    <a:pt x="811695" y="58420"/>
                  </a:lnTo>
                  <a:lnTo>
                    <a:pt x="811695" y="78993"/>
                  </a:lnTo>
                  <a:lnTo>
                    <a:pt x="817791" y="69341"/>
                  </a:lnTo>
                  <a:lnTo>
                    <a:pt x="823252" y="62864"/>
                  </a:lnTo>
                  <a:lnTo>
                    <a:pt x="828078" y="59816"/>
                  </a:lnTo>
                  <a:lnTo>
                    <a:pt x="833031" y="56768"/>
                  </a:lnTo>
                  <a:lnTo>
                    <a:pt x="838492" y="55245"/>
                  </a:lnTo>
                  <a:lnTo>
                    <a:pt x="844715" y="55245"/>
                  </a:lnTo>
                  <a:close/>
                </a:path>
                <a:path w="3415029" h="262255">
                  <a:moveTo>
                    <a:pt x="672757" y="55245"/>
                  </a:moveTo>
                  <a:lnTo>
                    <a:pt x="715315" y="67139"/>
                  </a:lnTo>
                  <a:lnTo>
                    <a:pt x="742321" y="100615"/>
                  </a:lnTo>
                  <a:lnTo>
                    <a:pt x="747560" y="130301"/>
                  </a:lnTo>
                  <a:lnTo>
                    <a:pt x="746228" y="146048"/>
                  </a:lnTo>
                  <a:lnTo>
                    <a:pt x="726351" y="184785"/>
                  </a:lnTo>
                  <a:lnTo>
                    <a:pt x="688423" y="205019"/>
                  </a:lnTo>
                  <a:lnTo>
                    <a:pt x="673023" y="206375"/>
                  </a:lnTo>
                  <a:lnTo>
                    <a:pt x="663196" y="205805"/>
                  </a:lnTo>
                  <a:lnTo>
                    <a:pt x="626619" y="192355"/>
                  </a:lnTo>
                  <a:lnTo>
                    <a:pt x="603547" y="161799"/>
                  </a:lnTo>
                  <a:lnTo>
                    <a:pt x="598258" y="128777"/>
                  </a:lnTo>
                  <a:lnTo>
                    <a:pt x="598846" y="119270"/>
                  </a:lnTo>
                  <a:lnTo>
                    <a:pt x="612843" y="83413"/>
                  </a:lnTo>
                  <a:lnTo>
                    <a:pt x="652511" y="57562"/>
                  </a:lnTo>
                  <a:lnTo>
                    <a:pt x="672757" y="55245"/>
                  </a:lnTo>
                  <a:close/>
                </a:path>
                <a:path w="3415029" h="262255">
                  <a:moveTo>
                    <a:pt x="334606" y="55245"/>
                  </a:moveTo>
                  <a:lnTo>
                    <a:pt x="375356" y="67139"/>
                  </a:lnTo>
                  <a:lnTo>
                    <a:pt x="399327" y="103473"/>
                  </a:lnTo>
                  <a:lnTo>
                    <a:pt x="403377" y="141732"/>
                  </a:lnTo>
                  <a:lnTo>
                    <a:pt x="307505" y="141732"/>
                  </a:lnTo>
                  <a:lnTo>
                    <a:pt x="308240" y="149808"/>
                  </a:lnTo>
                  <a:lnTo>
                    <a:pt x="330022" y="177800"/>
                  </a:lnTo>
                  <a:lnTo>
                    <a:pt x="338823" y="177800"/>
                  </a:lnTo>
                  <a:lnTo>
                    <a:pt x="344817" y="177800"/>
                  </a:lnTo>
                  <a:lnTo>
                    <a:pt x="363207" y="157099"/>
                  </a:lnTo>
                  <a:lnTo>
                    <a:pt x="401332" y="163449"/>
                  </a:lnTo>
                  <a:lnTo>
                    <a:pt x="378117" y="195325"/>
                  </a:lnTo>
                  <a:lnTo>
                    <a:pt x="338416" y="206375"/>
                  </a:lnTo>
                  <a:lnTo>
                    <a:pt x="320783" y="204829"/>
                  </a:lnTo>
                  <a:lnTo>
                    <a:pt x="282587" y="181737"/>
                  </a:lnTo>
                  <a:lnTo>
                    <a:pt x="268287" y="131825"/>
                  </a:lnTo>
                  <a:lnTo>
                    <a:pt x="269461" y="114819"/>
                  </a:lnTo>
                  <a:lnTo>
                    <a:pt x="287083" y="75564"/>
                  </a:lnTo>
                  <a:lnTo>
                    <a:pt x="320862" y="56509"/>
                  </a:lnTo>
                  <a:lnTo>
                    <a:pt x="334606" y="55245"/>
                  </a:lnTo>
                  <a:close/>
                </a:path>
                <a:path w="3415029" h="262255">
                  <a:moveTo>
                    <a:pt x="3323374" y="7365"/>
                  </a:moveTo>
                  <a:lnTo>
                    <a:pt x="3323374" y="58420"/>
                  </a:lnTo>
                  <a:lnTo>
                    <a:pt x="3349536" y="58420"/>
                  </a:lnTo>
                  <a:lnTo>
                    <a:pt x="3349536" y="88900"/>
                  </a:lnTo>
                  <a:lnTo>
                    <a:pt x="3323374" y="88900"/>
                  </a:lnTo>
                  <a:lnTo>
                    <a:pt x="3323374" y="147192"/>
                  </a:lnTo>
                  <a:lnTo>
                    <a:pt x="3323374" y="159003"/>
                  </a:lnTo>
                  <a:lnTo>
                    <a:pt x="3331502" y="174625"/>
                  </a:lnTo>
                  <a:lnTo>
                    <a:pt x="3334042" y="174625"/>
                  </a:lnTo>
                  <a:lnTo>
                    <a:pt x="3337598" y="174625"/>
                  </a:lnTo>
                  <a:lnTo>
                    <a:pt x="3342678" y="173354"/>
                  </a:lnTo>
                  <a:lnTo>
                    <a:pt x="3349409" y="170941"/>
                  </a:lnTo>
                  <a:lnTo>
                    <a:pt x="3352711" y="200660"/>
                  </a:lnTo>
                  <a:lnTo>
                    <a:pt x="3345827" y="203160"/>
                  </a:lnTo>
                  <a:lnTo>
                    <a:pt x="3338502" y="204946"/>
                  </a:lnTo>
                  <a:lnTo>
                    <a:pt x="3330726" y="206017"/>
                  </a:lnTo>
                  <a:lnTo>
                    <a:pt x="3322485" y="206375"/>
                  </a:lnTo>
                  <a:lnTo>
                    <a:pt x="3315627" y="206375"/>
                  </a:lnTo>
                  <a:lnTo>
                    <a:pt x="3309404" y="205232"/>
                  </a:lnTo>
                  <a:lnTo>
                    <a:pt x="3303816" y="202818"/>
                  </a:lnTo>
                  <a:lnTo>
                    <a:pt x="3298228" y="200533"/>
                  </a:lnTo>
                  <a:lnTo>
                    <a:pt x="3294164" y="197612"/>
                  </a:lnTo>
                  <a:lnTo>
                    <a:pt x="3291624" y="193928"/>
                  </a:lnTo>
                  <a:lnTo>
                    <a:pt x="3289084" y="190246"/>
                  </a:lnTo>
                  <a:lnTo>
                    <a:pt x="3285020" y="152018"/>
                  </a:lnTo>
                  <a:lnTo>
                    <a:pt x="3285020" y="88900"/>
                  </a:lnTo>
                  <a:lnTo>
                    <a:pt x="3267494" y="88900"/>
                  </a:lnTo>
                  <a:lnTo>
                    <a:pt x="3267494" y="58420"/>
                  </a:lnTo>
                  <a:lnTo>
                    <a:pt x="3285020" y="58420"/>
                  </a:lnTo>
                  <a:lnTo>
                    <a:pt x="3285020" y="29717"/>
                  </a:lnTo>
                  <a:lnTo>
                    <a:pt x="3323374" y="7365"/>
                  </a:lnTo>
                  <a:close/>
                </a:path>
                <a:path w="3415029" h="262255">
                  <a:moveTo>
                    <a:pt x="2076742" y="7365"/>
                  </a:moveTo>
                  <a:lnTo>
                    <a:pt x="2076742" y="58420"/>
                  </a:lnTo>
                  <a:lnTo>
                    <a:pt x="2102904" y="58420"/>
                  </a:lnTo>
                  <a:lnTo>
                    <a:pt x="2102904" y="88900"/>
                  </a:lnTo>
                  <a:lnTo>
                    <a:pt x="2076742" y="88900"/>
                  </a:lnTo>
                  <a:lnTo>
                    <a:pt x="2076742" y="147192"/>
                  </a:lnTo>
                  <a:lnTo>
                    <a:pt x="2076742" y="159003"/>
                  </a:lnTo>
                  <a:lnTo>
                    <a:pt x="2084870" y="174625"/>
                  </a:lnTo>
                  <a:lnTo>
                    <a:pt x="2087410" y="174625"/>
                  </a:lnTo>
                  <a:lnTo>
                    <a:pt x="2090966" y="174625"/>
                  </a:lnTo>
                  <a:lnTo>
                    <a:pt x="2096046" y="173354"/>
                  </a:lnTo>
                  <a:lnTo>
                    <a:pt x="2102777" y="170941"/>
                  </a:lnTo>
                  <a:lnTo>
                    <a:pt x="2106079" y="200660"/>
                  </a:lnTo>
                  <a:lnTo>
                    <a:pt x="2099195" y="203160"/>
                  </a:lnTo>
                  <a:lnTo>
                    <a:pt x="2091870" y="204946"/>
                  </a:lnTo>
                  <a:lnTo>
                    <a:pt x="2084094" y="206017"/>
                  </a:lnTo>
                  <a:lnTo>
                    <a:pt x="2075853" y="206375"/>
                  </a:lnTo>
                  <a:lnTo>
                    <a:pt x="2068995" y="206375"/>
                  </a:lnTo>
                  <a:lnTo>
                    <a:pt x="2062772" y="205232"/>
                  </a:lnTo>
                  <a:lnTo>
                    <a:pt x="2057184" y="202818"/>
                  </a:lnTo>
                  <a:lnTo>
                    <a:pt x="2051596" y="200533"/>
                  </a:lnTo>
                  <a:lnTo>
                    <a:pt x="2047532" y="197612"/>
                  </a:lnTo>
                  <a:lnTo>
                    <a:pt x="2044992" y="193928"/>
                  </a:lnTo>
                  <a:lnTo>
                    <a:pt x="2042452" y="190246"/>
                  </a:lnTo>
                  <a:lnTo>
                    <a:pt x="2038388" y="152018"/>
                  </a:lnTo>
                  <a:lnTo>
                    <a:pt x="2038388" y="88900"/>
                  </a:lnTo>
                  <a:lnTo>
                    <a:pt x="2020862" y="88900"/>
                  </a:lnTo>
                  <a:lnTo>
                    <a:pt x="2020862" y="58420"/>
                  </a:lnTo>
                  <a:lnTo>
                    <a:pt x="2038388" y="58420"/>
                  </a:lnTo>
                  <a:lnTo>
                    <a:pt x="2038388" y="29717"/>
                  </a:lnTo>
                  <a:lnTo>
                    <a:pt x="2076742" y="7365"/>
                  </a:lnTo>
                  <a:close/>
                </a:path>
                <a:path w="3415029" h="262255">
                  <a:moveTo>
                    <a:pt x="55968" y="7365"/>
                  </a:moveTo>
                  <a:lnTo>
                    <a:pt x="55968" y="58420"/>
                  </a:lnTo>
                  <a:lnTo>
                    <a:pt x="82118" y="58420"/>
                  </a:lnTo>
                  <a:lnTo>
                    <a:pt x="82118" y="88900"/>
                  </a:lnTo>
                  <a:lnTo>
                    <a:pt x="55968" y="88900"/>
                  </a:lnTo>
                  <a:lnTo>
                    <a:pt x="55968" y="147192"/>
                  </a:lnTo>
                  <a:lnTo>
                    <a:pt x="55968" y="159003"/>
                  </a:lnTo>
                  <a:lnTo>
                    <a:pt x="64058" y="174625"/>
                  </a:lnTo>
                  <a:lnTo>
                    <a:pt x="66598" y="174625"/>
                  </a:lnTo>
                  <a:lnTo>
                    <a:pt x="70142" y="174625"/>
                  </a:lnTo>
                  <a:lnTo>
                    <a:pt x="75260" y="173354"/>
                  </a:lnTo>
                  <a:lnTo>
                    <a:pt x="81978" y="170941"/>
                  </a:lnTo>
                  <a:lnTo>
                    <a:pt x="85255" y="200660"/>
                  </a:lnTo>
                  <a:lnTo>
                    <a:pt x="78358" y="203160"/>
                  </a:lnTo>
                  <a:lnTo>
                    <a:pt x="71021" y="204946"/>
                  </a:lnTo>
                  <a:lnTo>
                    <a:pt x="63241" y="206017"/>
                  </a:lnTo>
                  <a:lnTo>
                    <a:pt x="55016" y="206375"/>
                  </a:lnTo>
                  <a:lnTo>
                    <a:pt x="48120" y="206375"/>
                  </a:lnTo>
                  <a:lnTo>
                    <a:pt x="41897" y="205232"/>
                  </a:lnTo>
                  <a:lnTo>
                    <a:pt x="36360" y="202818"/>
                  </a:lnTo>
                  <a:lnTo>
                    <a:pt x="30822" y="200533"/>
                  </a:lnTo>
                  <a:lnTo>
                    <a:pt x="26758" y="197612"/>
                  </a:lnTo>
                  <a:lnTo>
                    <a:pt x="24180" y="193928"/>
                  </a:lnTo>
                  <a:lnTo>
                    <a:pt x="21590" y="190246"/>
                  </a:lnTo>
                  <a:lnTo>
                    <a:pt x="17576" y="152018"/>
                  </a:lnTo>
                  <a:lnTo>
                    <a:pt x="17576" y="88900"/>
                  </a:lnTo>
                  <a:lnTo>
                    <a:pt x="0" y="88900"/>
                  </a:lnTo>
                  <a:lnTo>
                    <a:pt x="0" y="58420"/>
                  </a:lnTo>
                  <a:lnTo>
                    <a:pt x="17576" y="58420"/>
                  </a:lnTo>
                  <a:lnTo>
                    <a:pt x="17576" y="29717"/>
                  </a:lnTo>
                  <a:lnTo>
                    <a:pt x="55968" y="7365"/>
                  </a:lnTo>
                  <a:close/>
                </a:path>
                <a:path w="3415029" h="262255">
                  <a:moveTo>
                    <a:pt x="3112427" y="3428"/>
                  </a:moveTo>
                  <a:lnTo>
                    <a:pt x="3150654" y="3428"/>
                  </a:lnTo>
                  <a:lnTo>
                    <a:pt x="3150654" y="76835"/>
                  </a:lnTo>
                  <a:lnTo>
                    <a:pt x="3160419" y="67353"/>
                  </a:lnTo>
                  <a:lnTo>
                    <a:pt x="3171053" y="60610"/>
                  </a:lnTo>
                  <a:lnTo>
                    <a:pt x="3182568" y="56582"/>
                  </a:lnTo>
                  <a:lnTo>
                    <a:pt x="3194977" y="55245"/>
                  </a:lnTo>
                  <a:lnTo>
                    <a:pt x="3203740" y="55245"/>
                  </a:lnTo>
                  <a:lnTo>
                    <a:pt x="3211741" y="56768"/>
                  </a:lnTo>
                  <a:lnTo>
                    <a:pt x="3218726" y="60071"/>
                  </a:lnTo>
                  <a:lnTo>
                    <a:pt x="3225838" y="63373"/>
                  </a:lnTo>
                  <a:lnTo>
                    <a:pt x="3231172" y="67563"/>
                  </a:lnTo>
                  <a:lnTo>
                    <a:pt x="3234728" y="72643"/>
                  </a:lnTo>
                  <a:lnTo>
                    <a:pt x="3238411" y="77724"/>
                  </a:lnTo>
                  <a:lnTo>
                    <a:pt x="3244126" y="118237"/>
                  </a:lnTo>
                  <a:lnTo>
                    <a:pt x="3244126" y="203073"/>
                  </a:lnTo>
                  <a:lnTo>
                    <a:pt x="3205899" y="203073"/>
                  </a:lnTo>
                  <a:lnTo>
                    <a:pt x="3205899" y="126618"/>
                  </a:lnTo>
                  <a:lnTo>
                    <a:pt x="3205756" y="116310"/>
                  </a:lnTo>
                  <a:lnTo>
                    <a:pt x="3187738" y="84454"/>
                  </a:lnTo>
                  <a:lnTo>
                    <a:pt x="3182150" y="84454"/>
                  </a:lnTo>
                  <a:lnTo>
                    <a:pt x="3175800" y="84454"/>
                  </a:lnTo>
                  <a:lnTo>
                    <a:pt x="3170085" y="85978"/>
                  </a:lnTo>
                  <a:lnTo>
                    <a:pt x="3165132" y="89153"/>
                  </a:lnTo>
                  <a:lnTo>
                    <a:pt x="3160179" y="92201"/>
                  </a:lnTo>
                  <a:lnTo>
                    <a:pt x="3150654" y="130683"/>
                  </a:lnTo>
                  <a:lnTo>
                    <a:pt x="3150654" y="203073"/>
                  </a:lnTo>
                  <a:lnTo>
                    <a:pt x="3112427" y="203073"/>
                  </a:lnTo>
                  <a:lnTo>
                    <a:pt x="3112427" y="3428"/>
                  </a:lnTo>
                  <a:close/>
                </a:path>
                <a:path w="3415029" h="262255">
                  <a:moveTo>
                    <a:pt x="2864142" y="3428"/>
                  </a:moveTo>
                  <a:lnTo>
                    <a:pt x="2902369" y="3428"/>
                  </a:lnTo>
                  <a:lnTo>
                    <a:pt x="2902369" y="38862"/>
                  </a:lnTo>
                  <a:lnTo>
                    <a:pt x="2864142" y="38862"/>
                  </a:lnTo>
                  <a:lnTo>
                    <a:pt x="2864142" y="3428"/>
                  </a:lnTo>
                  <a:close/>
                </a:path>
                <a:path w="3415029" h="262255">
                  <a:moveTo>
                    <a:pt x="2786418" y="3428"/>
                  </a:moveTo>
                  <a:lnTo>
                    <a:pt x="2824645" y="3428"/>
                  </a:lnTo>
                  <a:lnTo>
                    <a:pt x="2824645" y="203073"/>
                  </a:lnTo>
                  <a:lnTo>
                    <a:pt x="2786418" y="203073"/>
                  </a:lnTo>
                  <a:lnTo>
                    <a:pt x="2786418" y="3428"/>
                  </a:lnTo>
                  <a:close/>
                </a:path>
                <a:path w="3415029" h="262255">
                  <a:moveTo>
                    <a:pt x="2630843" y="3428"/>
                  </a:moveTo>
                  <a:lnTo>
                    <a:pt x="2669197" y="3428"/>
                  </a:lnTo>
                  <a:lnTo>
                    <a:pt x="2669197" y="203073"/>
                  </a:lnTo>
                  <a:lnTo>
                    <a:pt x="2633637" y="203073"/>
                  </a:lnTo>
                  <a:lnTo>
                    <a:pt x="2633637" y="181863"/>
                  </a:lnTo>
                  <a:lnTo>
                    <a:pt x="2628969" y="187652"/>
                  </a:lnTo>
                  <a:lnTo>
                    <a:pt x="2596553" y="206375"/>
                  </a:lnTo>
                  <a:lnTo>
                    <a:pt x="2588425" y="206375"/>
                  </a:lnTo>
                  <a:lnTo>
                    <a:pt x="2545753" y="186309"/>
                  </a:lnTo>
                  <a:lnTo>
                    <a:pt x="2529072" y="147179"/>
                  </a:lnTo>
                  <a:lnTo>
                    <a:pt x="2527973" y="130175"/>
                  </a:lnTo>
                  <a:lnTo>
                    <a:pt x="2529046" y="112906"/>
                  </a:lnTo>
                  <a:lnTo>
                    <a:pt x="2545245" y="74295"/>
                  </a:lnTo>
                  <a:lnTo>
                    <a:pt x="2588933" y="55245"/>
                  </a:lnTo>
                  <a:lnTo>
                    <a:pt x="2600625" y="56487"/>
                  </a:lnTo>
                  <a:lnTo>
                    <a:pt x="2611507" y="60229"/>
                  </a:lnTo>
                  <a:lnTo>
                    <a:pt x="2621580" y="66496"/>
                  </a:lnTo>
                  <a:lnTo>
                    <a:pt x="2630843" y="75311"/>
                  </a:lnTo>
                  <a:lnTo>
                    <a:pt x="2630843" y="3428"/>
                  </a:lnTo>
                  <a:close/>
                </a:path>
                <a:path w="3415029" h="262255">
                  <a:moveTo>
                    <a:pt x="1554899" y="3428"/>
                  </a:moveTo>
                  <a:lnTo>
                    <a:pt x="1593126" y="3428"/>
                  </a:lnTo>
                  <a:lnTo>
                    <a:pt x="1593126" y="76835"/>
                  </a:lnTo>
                  <a:lnTo>
                    <a:pt x="1602891" y="67353"/>
                  </a:lnTo>
                  <a:lnTo>
                    <a:pt x="1613525" y="60610"/>
                  </a:lnTo>
                  <a:lnTo>
                    <a:pt x="1625040" y="56582"/>
                  </a:lnTo>
                  <a:lnTo>
                    <a:pt x="1637449" y="55245"/>
                  </a:lnTo>
                  <a:lnTo>
                    <a:pt x="1646212" y="55245"/>
                  </a:lnTo>
                  <a:lnTo>
                    <a:pt x="1654213" y="56768"/>
                  </a:lnTo>
                  <a:lnTo>
                    <a:pt x="1661198" y="60071"/>
                  </a:lnTo>
                  <a:lnTo>
                    <a:pt x="1668310" y="63373"/>
                  </a:lnTo>
                  <a:lnTo>
                    <a:pt x="1673644" y="67563"/>
                  </a:lnTo>
                  <a:lnTo>
                    <a:pt x="1677200" y="72643"/>
                  </a:lnTo>
                  <a:lnTo>
                    <a:pt x="1680883" y="77724"/>
                  </a:lnTo>
                  <a:lnTo>
                    <a:pt x="1686598" y="118237"/>
                  </a:lnTo>
                  <a:lnTo>
                    <a:pt x="1686598" y="203073"/>
                  </a:lnTo>
                  <a:lnTo>
                    <a:pt x="1648371" y="203073"/>
                  </a:lnTo>
                  <a:lnTo>
                    <a:pt x="1648371" y="126618"/>
                  </a:lnTo>
                  <a:lnTo>
                    <a:pt x="1648228" y="116310"/>
                  </a:lnTo>
                  <a:lnTo>
                    <a:pt x="1630210" y="84454"/>
                  </a:lnTo>
                  <a:lnTo>
                    <a:pt x="1624622" y="84454"/>
                  </a:lnTo>
                  <a:lnTo>
                    <a:pt x="1618272" y="84454"/>
                  </a:lnTo>
                  <a:lnTo>
                    <a:pt x="1612557" y="85978"/>
                  </a:lnTo>
                  <a:lnTo>
                    <a:pt x="1607604" y="89153"/>
                  </a:lnTo>
                  <a:lnTo>
                    <a:pt x="1602651" y="92201"/>
                  </a:lnTo>
                  <a:lnTo>
                    <a:pt x="1593126" y="130683"/>
                  </a:lnTo>
                  <a:lnTo>
                    <a:pt x="1593126" y="203073"/>
                  </a:lnTo>
                  <a:lnTo>
                    <a:pt x="1554899" y="203073"/>
                  </a:lnTo>
                  <a:lnTo>
                    <a:pt x="1554899" y="3428"/>
                  </a:lnTo>
                  <a:close/>
                </a:path>
                <a:path w="3415029" h="262255">
                  <a:moveTo>
                    <a:pt x="108635" y="3428"/>
                  </a:moveTo>
                  <a:lnTo>
                    <a:pt x="146900" y="3428"/>
                  </a:lnTo>
                  <a:lnTo>
                    <a:pt x="146900" y="76835"/>
                  </a:lnTo>
                  <a:lnTo>
                    <a:pt x="156609" y="67353"/>
                  </a:lnTo>
                  <a:lnTo>
                    <a:pt x="167219" y="60610"/>
                  </a:lnTo>
                  <a:lnTo>
                    <a:pt x="178731" y="56582"/>
                  </a:lnTo>
                  <a:lnTo>
                    <a:pt x="191147" y="55245"/>
                  </a:lnTo>
                  <a:lnTo>
                    <a:pt x="199961" y="55245"/>
                  </a:lnTo>
                  <a:lnTo>
                    <a:pt x="207899" y="56768"/>
                  </a:lnTo>
                  <a:lnTo>
                    <a:pt x="214985" y="60071"/>
                  </a:lnTo>
                  <a:lnTo>
                    <a:pt x="222072" y="63373"/>
                  </a:lnTo>
                  <a:lnTo>
                    <a:pt x="239820" y="101314"/>
                  </a:lnTo>
                  <a:lnTo>
                    <a:pt x="240309" y="118237"/>
                  </a:lnTo>
                  <a:lnTo>
                    <a:pt x="240309" y="203073"/>
                  </a:lnTo>
                  <a:lnTo>
                    <a:pt x="202044" y="203073"/>
                  </a:lnTo>
                  <a:lnTo>
                    <a:pt x="202044" y="126618"/>
                  </a:lnTo>
                  <a:lnTo>
                    <a:pt x="201908" y="116310"/>
                  </a:lnTo>
                  <a:lnTo>
                    <a:pt x="183896" y="84454"/>
                  </a:lnTo>
                  <a:lnTo>
                    <a:pt x="178358" y="84454"/>
                  </a:lnTo>
                  <a:lnTo>
                    <a:pt x="171996" y="84454"/>
                  </a:lnTo>
                  <a:lnTo>
                    <a:pt x="166319" y="85978"/>
                  </a:lnTo>
                  <a:lnTo>
                    <a:pt x="161328" y="89153"/>
                  </a:lnTo>
                  <a:lnTo>
                    <a:pt x="156337" y="92201"/>
                  </a:lnTo>
                  <a:lnTo>
                    <a:pt x="146900" y="130683"/>
                  </a:lnTo>
                  <a:lnTo>
                    <a:pt x="146900" y="203073"/>
                  </a:lnTo>
                  <a:lnTo>
                    <a:pt x="108635" y="203073"/>
                  </a:lnTo>
                  <a:lnTo>
                    <a:pt x="108635" y="3428"/>
                  </a:lnTo>
                  <a:close/>
                </a:path>
                <a:path w="3415029" h="262255">
                  <a:moveTo>
                    <a:pt x="1431836" y="0"/>
                  </a:moveTo>
                  <a:lnTo>
                    <a:pt x="1439979" y="309"/>
                  </a:lnTo>
                  <a:lnTo>
                    <a:pt x="1448028" y="1238"/>
                  </a:lnTo>
                  <a:lnTo>
                    <a:pt x="1455981" y="2786"/>
                  </a:lnTo>
                  <a:lnTo>
                    <a:pt x="1463840" y="4952"/>
                  </a:lnTo>
                  <a:lnTo>
                    <a:pt x="1458633" y="31623"/>
                  </a:lnTo>
                  <a:lnTo>
                    <a:pt x="1452537" y="30225"/>
                  </a:lnTo>
                  <a:lnTo>
                    <a:pt x="1446695" y="29463"/>
                  </a:lnTo>
                  <a:lnTo>
                    <a:pt x="1441107" y="29463"/>
                  </a:lnTo>
                  <a:lnTo>
                    <a:pt x="1435519" y="29463"/>
                  </a:lnTo>
                  <a:lnTo>
                    <a:pt x="1431582" y="30734"/>
                  </a:lnTo>
                  <a:lnTo>
                    <a:pt x="1429169" y="33274"/>
                  </a:lnTo>
                  <a:lnTo>
                    <a:pt x="1426756" y="35940"/>
                  </a:lnTo>
                  <a:lnTo>
                    <a:pt x="1425613" y="40893"/>
                  </a:lnTo>
                  <a:lnTo>
                    <a:pt x="1425613" y="48260"/>
                  </a:lnTo>
                  <a:lnTo>
                    <a:pt x="1425613" y="58420"/>
                  </a:lnTo>
                  <a:lnTo>
                    <a:pt x="1454188" y="58420"/>
                  </a:lnTo>
                  <a:lnTo>
                    <a:pt x="1454188" y="88518"/>
                  </a:lnTo>
                  <a:lnTo>
                    <a:pt x="1425613" y="88518"/>
                  </a:lnTo>
                  <a:lnTo>
                    <a:pt x="1425613" y="203073"/>
                  </a:lnTo>
                  <a:lnTo>
                    <a:pt x="1387386" y="203073"/>
                  </a:lnTo>
                  <a:lnTo>
                    <a:pt x="1387386" y="88518"/>
                  </a:lnTo>
                  <a:lnTo>
                    <a:pt x="1366050" y="88518"/>
                  </a:lnTo>
                  <a:lnTo>
                    <a:pt x="1366050" y="58420"/>
                  </a:lnTo>
                  <a:lnTo>
                    <a:pt x="1387386" y="58420"/>
                  </a:lnTo>
                  <a:lnTo>
                    <a:pt x="1387386" y="47498"/>
                  </a:lnTo>
                  <a:lnTo>
                    <a:pt x="1398562" y="9398"/>
                  </a:lnTo>
                  <a:lnTo>
                    <a:pt x="1424245" y="357"/>
                  </a:lnTo>
                  <a:lnTo>
                    <a:pt x="1431836" y="0"/>
                  </a:lnTo>
                  <a:close/>
                </a:path>
                <a:path w="3415029" h="262255">
                  <a:moveTo>
                    <a:pt x="563168" y="0"/>
                  </a:moveTo>
                  <a:lnTo>
                    <a:pt x="571298" y="309"/>
                  </a:lnTo>
                  <a:lnTo>
                    <a:pt x="579342" y="1238"/>
                  </a:lnTo>
                  <a:lnTo>
                    <a:pt x="587300" y="2786"/>
                  </a:lnTo>
                  <a:lnTo>
                    <a:pt x="595172" y="4952"/>
                  </a:lnTo>
                  <a:lnTo>
                    <a:pt x="590003" y="31623"/>
                  </a:lnTo>
                  <a:lnTo>
                    <a:pt x="583920" y="30225"/>
                  </a:lnTo>
                  <a:lnTo>
                    <a:pt x="578065" y="29463"/>
                  </a:lnTo>
                  <a:lnTo>
                    <a:pt x="572439" y="29463"/>
                  </a:lnTo>
                  <a:lnTo>
                    <a:pt x="566902" y="29463"/>
                  </a:lnTo>
                  <a:lnTo>
                    <a:pt x="562927" y="30734"/>
                  </a:lnTo>
                  <a:lnTo>
                    <a:pt x="560514" y="33274"/>
                  </a:lnTo>
                  <a:lnTo>
                    <a:pt x="558114" y="35940"/>
                  </a:lnTo>
                  <a:lnTo>
                    <a:pt x="556907" y="40893"/>
                  </a:lnTo>
                  <a:lnTo>
                    <a:pt x="556907" y="48260"/>
                  </a:lnTo>
                  <a:lnTo>
                    <a:pt x="556907" y="58420"/>
                  </a:lnTo>
                  <a:lnTo>
                    <a:pt x="585508" y="58420"/>
                  </a:lnTo>
                  <a:lnTo>
                    <a:pt x="585508" y="88518"/>
                  </a:lnTo>
                  <a:lnTo>
                    <a:pt x="556907" y="88518"/>
                  </a:lnTo>
                  <a:lnTo>
                    <a:pt x="556907" y="203073"/>
                  </a:lnTo>
                  <a:lnTo>
                    <a:pt x="518642" y="203073"/>
                  </a:lnTo>
                  <a:lnTo>
                    <a:pt x="518642" y="88518"/>
                  </a:lnTo>
                  <a:lnTo>
                    <a:pt x="497395" y="88518"/>
                  </a:lnTo>
                  <a:lnTo>
                    <a:pt x="497395" y="58420"/>
                  </a:lnTo>
                  <a:lnTo>
                    <a:pt x="518642" y="58420"/>
                  </a:lnTo>
                  <a:lnTo>
                    <a:pt x="518642" y="47498"/>
                  </a:lnTo>
                  <a:lnTo>
                    <a:pt x="529882" y="9398"/>
                  </a:lnTo>
                  <a:lnTo>
                    <a:pt x="555549" y="357"/>
                  </a:lnTo>
                  <a:lnTo>
                    <a:pt x="56316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19011" y="2480436"/>
            <a:ext cx="120446" cy="120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82091" y="2424302"/>
            <a:ext cx="3533775" cy="493395"/>
            <a:chOff x="582091" y="2424302"/>
            <a:chExt cx="3533775" cy="493395"/>
          </a:xfrm>
        </p:grpSpPr>
        <p:sp>
          <p:nvSpPr>
            <p:cNvPr id="19" name="object 19"/>
            <p:cNvSpPr/>
            <p:nvPr/>
          </p:nvSpPr>
          <p:spPr>
            <a:xfrm>
              <a:off x="600367" y="2433446"/>
              <a:ext cx="3505923" cy="26174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5443" y="2488691"/>
              <a:ext cx="3121025" cy="207010"/>
            </a:xfrm>
            <a:custGeom>
              <a:avLst/>
              <a:gdLst/>
              <a:ahLst/>
              <a:cxnLst/>
              <a:rect l="l" t="t" r="r" b="b"/>
              <a:pathLst>
                <a:path w="3121025" h="207010">
                  <a:moveTo>
                    <a:pt x="2697937" y="31115"/>
                  </a:moveTo>
                  <a:lnTo>
                    <a:pt x="2665075" y="56530"/>
                  </a:lnTo>
                  <a:lnTo>
                    <a:pt x="2662504" y="75565"/>
                  </a:lnTo>
                  <a:lnTo>
                    <a:pt x="2663147" y="85687"/>
                  </a:lnTo>
                  <a:lnTo>
                    <a:pt x="2690722" y="119173"/>
                  </a:lnTo>
                  <a:lnTo>
                    <a:pt x="2697937" y="119887"/>
                  </a:lnTo>
                  <a:lnTo>
                    <a:pt x="2705152" y="119173"/>
                  </a:lnTo>
                  <a:lnTo>
                    <a:pt x="2732602" y="85472"/>
                  </a:lnTo>
                  <a:lnTo>
                    <a:pt x="2733243" y="75184"/>
                  </a:lnTo>
                  <a:lnTo>
                    <a:pt x="2732602" y="65208"/>
                  </a:lnTo>
                  <a:lnTo>
                    <a:pt x="2705152" y="31829"/>
                  </a:lnTo>
                  <a:lnTo>
                    <a:pt x="2697937" y="31115"/>
                  </a:lnTo>
                  <a:close/>
                </a:path>
                <a:path w="3121025" h="207010">
                  <a:moveTo>
                    <a:pt x="2362022" y="29210"/>
                  </a:moveTo>
                  <a:lnTo>
                    <a:pt x="2353640" y="29210"/>
                  </a:lnTo>
                  <a:lnTo>
                    <a:pt x="2346782" y="32258"/>
                  </a:lnTo>
                  <a:lnTo>
                    <a:pt x="2333193" y="63119"/>
                  </a:lnTo>
                  <a:lnTo>
                    <a:pt x="2390470" y="63119"/>
                  </a:lnTo>
                  <a:lnTo>
                    <a:pt x="2369769" y="29210"/>
                  </a:lnTo>
                  <a:lnTo>
                    <a:pt x="2362022" y="29210"/>
                  </a:lnTo>
                  <a:close/>
                </a:path>
                <a:path w="3121025" h="207010">
                  <a:moveTo>
                    <a:pt x="1525727" y="29210"/>
                  </a:moveTo>
                  <a:lnTo>
                    <a:pt x="1516710" y="29210"/>
                  </a:lnTo>
                  <a:lnTo>
                    <a:pt x="1509090" y="32766"/>
                  </a:lnTo>
                  <a:lnTo>
                    <a:pt x="1493723" y="72390"/>
                  </a:lnTo>
                  <a:lnTo>
                    <a:pt x="1494128" y="83129"/>
                  </a:lnTo>
                  <a:lnTo>
                    <a:pt x="1518148" y="119955"/>
                  </a:lnTo>
                  <a:lnTo>
                    <a:pt x="1525981" y="120904"/>
                  </a:lnTo>
                  <a:lnTo>
                    <a:pt x="1534871" y="120904"/>
                  </a:lnTo>
                  <a:lnTo>
                    <a:pt x="1557157" y="86526"/>
                  </a:lnTo>
                  <a:lnTo>
                    <a:pt x="1557731" y="76073"/>
                  </a:lnTo>
                  <a:lnTo>
                    <a:pt x="1557181" y="64474"/>
                  </a:lnTo>
                  <a:lnTo>
                    <a:pt x="1532446" y="29898"/>
                  </a:lnTo>
                  <a:lnTo>
                    <a:pt x="1525727" y="29210"/>
                  </a:lnTo>
                  <a:close/>
                </a:path>
                <a:path w="3121025" h="207010">
                  <a:moveTo>
                    <a:pt x="1365326" y="29210"/>
                  </a:moveTo>
                  <a:lnTo>
                    <a:pt x="1356944" y="29210"/>
                  </a:lnTo>
                  <a:lnTo>
                    <a:pt x="1350086" y="32258"/>
                  </a:lnTo>
                  <a:lnTo>
                    <a:pt x="1336497" y="63119"/>
                  </a:lnTo>
                  <a:lnTo>
                    <a:pt x="1393774" y="63119"/>
                  </a:lnTo>
                  <a:lnTo>
                    <a:pt x="1373073" y="29210"/>
                  </a:lnTo>
                  <a:lnTo>
                    <a:pt x="1365326" y="29210"/>
                  </a:lnTo>
                  <a:close/>
                </a:path>
                <a:path w="3121025" h="207010">
                  <a:moveTo>
                    <a:pt x="868502" y="29210"/>
                  </a:moveTo>
                  <a:lnTo>
                    <a:pt x="860120" y="29210"/>
                  </a:lnTo>
                  <a:lnTo>
                    <a:pt x="853262" y="32258"/>
                  </a:lnTo>
                  <a:lnTo>
                    <a:pt x="839673" y="63119"/>
                  </a:lnTo>
                  <a:lnTo>
                    <a:pt x="896950" y="63119"/>
                  </a:lnTo>
                  <a:lnTo>
                    <a:pt x="876249" y="29210"/>
                  </a:lnTo>
                  <a:lnTo>
                    <a:pt x="868502" y="29210"/>
                  </a:lnTo>
                  <a:close/>
                </a:path>
                <a:path w="3121025" h="207010">
                  <a:moveTo>
                    <a:pt x="702767" y="29210"/>
                  </a:moveTo>
                  <a:lnTo>
                    <a:pt x="693750" y="29210"/>
                  </a:lnTo>
                  <a:lnTo>
                    <a:pt x="686130" y="32766"/>
                  </a:lnTo>
                  <a:lnTo>
                    <a:pt x="670763" y="72390"/>
                  </a:lnTo>
                  <a:lnTo>
                    <a:pt x="671168" y="83129"/>
                  </a:lnTo>
                  <a:lnTo>
                    <a:pt x="695188" y="119955"/>
                  </a:lnTo>
                  <a:lnTo>
                    <a:pt x="703021" y="120904"/>
                  </a:lnTo>
                  <a:lnTo>
                    <a:pt x="711911" y="120904"/>
                  </a:lnTo>
                  <a:lnTo>
                    <a:pt x="734197" y="86526"/>
                  </a:lnTo>
                  <a:lnTo>
                    <a:pt x="734771" y="76073"/>
                  </a:lnTo>
                  <a:lnTo>
                    <a:pt x="734221" y="64474"/>
                  </a:lnTo>
                  <a:lnTo>
                    <a:pt x="709486" y="29898"/>
                  </a:lnTo>
                  <a:lnTo>
                    <a:pt x="702767" y="29210"/>
                  </a:lnTo>
                  <a:close/>
                </a:path>
                <a:path w="3121025" h="207010">
                  <a:moveTo>
                    <a:pt x="297129" y="29210"/>
                  </a:moveTo>
                  <a:lnTo>
                    <a:pt x="287985" y="29210"/>
                  </a:lnTo>
                  <a:lnTo>
                    <a:pt x="280416" y="32766"/>
                  </a:lnTo>
                  <a:lnTo>
                    <a:pt x="265557" y="72517"/>
                  </a:lnTo>
                  <a:lnTo>
                    <a:pt x="266114" y="83258"/>
                  </a:lnTo>
                  <a:lnTo>
                    <a:pt x="287731" y="116967"/>
                  </a:lnTo>
                  <a:lnTo>
                    <a:pt x="296494" y="116967"/>
                  </a:lnTo>
                  <a:lnTo>
                    <a:pt x="327371" y="92344"/>
                  </a:lnTo>
                  <a:lnTo>
                    <a:pt x="329768" y="73533"/>
                  </a:lnTo>
                  <a:lnTo>
                    <a:pt x="329196" y="63009"/>
                  </a:lnTo>
                  <a:lnTo>
                    <a:pt x="303889" y="29898"/>
                  </a:lnTo>
                  <a:lnTo>
                    <a:pt x="297129" y="29210"/>
                  </a:lnTo>
                  <a:close/>
                </a:path>
                <a:path w="3121025" h="207010">
                  <a:moveTo>
                    <a:pt x="28727" y="29210"/>
                  </a:moveTo>
                  <a:lnTo>
                    <a:pt x="20383" y="29210"/>
                  </a:lnTo>
                  <a:lnTo>
                    <a:pt x="13474" y="32258"/>
                  </a:lnTo>
                  <a:lnTo>
                    <a:pt x="0" y="63119"/>
                  </a:lnTo>
                  <a:lnTo>
                    <a:pt x="57188" y="63119"/>
                  </a:lnTo>
                  <a:lnTo>
                    <a:pt x="36537" y="29210"/>
                  </a:lnTo>
                  <a:lnTo>
                    <a:pt x="28727" y="29210"/>
                  </a:lnTo>
                  <a:close/>
                </a:path>
                <a:path w="3121025" h="207010">
                  <a:moveTo>
                    <a:pt x="1713179" y="3175"/>
                  </a:moveTo>
                  <a:lnTo>
                    <a:pt x="1751406" y="3175"/>
                  </a:lnTo>
                  <a:lnTo>
                    <a:pt x="1751406" y="147828"/>
                  </a:lnTo>
                  <a:lnTo>
                    <a:pt x="1713179" y="147828"/>
                  </a:lnTo>
                  <a:lnTo>
                    <a:pt x="1713179" y="3175"/>
                  </a:lnTo>
                  <a:close/>
                </a:path>
                <a:path w="3121025" h="207010">
                  <a:moveTo>
                    <a:pt x="1133805" y="3175"/>
                  </a:moveTo>
                  <a:lnTo>
                    <a:pt x="1174064" y="3175"/>
                  </a:lnTo>
                  <a:lnTo>
                    <a:pt x="1201242" y="76962"/>
                  </a:lnTo>
                  <a:lnTo>
                    <a:pt x="1209116" y="101600"/>
                  </a:lnTo>
                  <a:lnTo>
                    <a:pt x="1211275" y="95377"/>
                  </a:lnTo>
                  <a:lnTo>
                    <a:pt x="1212545" y="91312"/>
                  </a:lnTo>
                  <a:lnTo>
                    <a:pt x="1213053" y="89281"/>
                  </a:lnTo>
                  <a:lnTo>
                    <a:pt x="1214323" y="85217"/>
                  </a:lnTo>
                  <a:lnTo>
                    <a:pt x="1215720" y="81153"/>
                  </a:lnTo>
                  <a:lnTo>
                    <a:pt x="1217244" y="76962"/>
                  </a:lnTo>
                  <a:lnTo>
                    <a:pt x="1244676" y="3175"/>
                  </a:lnTo>
                  <a:lnTo>
                    <a:pt x="1284046" y="3175"/>
                  </a:lnTo>
                  <a:lnTo>
                    <a:pt x="1226642" y="147828"/>
                  </a:lnTo>
                  <a:lnTo>
                    <a:pt x="1192098" y="147828"/>
                  </a:lnTo>
                  <a:lnTo>
                    <a:pt x="1133805" y="3175"/>
                  </a:lnTo>
                  <a:close/>
                </a:path>
                <a:path w="3121025" h="207010">
                  <a:moveTo>
                    <a:pt x="1074623" y="3175"/>
                  </a:moveTo>
                  <a:lnTo>
                    <a:pt x="1112850" y="3175"/>
                  </a:lnTo>
                  <a:lnTo>
                    <a:pt x="1112850" y="147828"/>
                  </a:lnTo>
                  <a:lnTo>
                    <a:pt x="1074623" y="147828"/>
                  </a:lnTo>
                  <a:lnTo>
                    <a:pt x="1074623" y="3175"/>
                  </a:lnTo>
                  <a:close/>
                </a:path>
                <a:path w="3121025" h="207010">
                  <a:moveTo>
                    <a:pt x="387553" y="3175"/>
                  </a:moveTo>
                  <a:lnTo>
                    <a:pt x="428193" y="3175"/>
                  </a:lnTo>
                  <a:lnTo>
                    <a:pt x="462737" y="105918"/>
                  </a:lnTo>
                  <a:lnTo>
                    <a:pt x="496519" y="3175"/>
                  </a:lnTo>
                  <a:lnTo>
                    <a:pt x="536143" y="3175"/>
                  </a:lnTo>
                  <a:lnTo>
                    <a:pt x="485089" y="142367"/>
                  </a:lnTo>
                  <a:lnTo>
                    <a:pt x="475945" y="167512"/>
                  </a:lnTo>
                  <a:lnTo>
                    <a:pt x="455879" y="197738"/>
                  </a:lnTo>
                  <a:lnTo>
                    <a:pt x="451942" y="200533"/>
                  </a:lnTo>
                  <a:lnTo>
                    <a:pt x="447116" y="202692"/>
                  </a:lnTo>
                  <a:lnTo>
                    <a:pt x="441401" y="204216"/>
                  </a:lnTo>
                  <a:lnTo>
                    <a:pt x="435559" y="205740"/>
                  </a:lnTo>
                  <a:lnTo>
                    <a:pt x="429082" y="206502"/>
                  </a:lnTo>
                  <a:lnTo>
                    <a:pt x="421843" y="206502"/>
                  </a:lnTo>
                  <a:lnTo>
                    <a:pt x="414477" y="206502"/>
                  </a:lnTo>
                  <a:lnTo>
                    <a:pt x="407238" y="205740"/>
                  </a:lnTo>
                  <a:lnTo>
                    <a:pt x="400126" y="204216"/>
                  </a:lnTo>
                  <a:lnTo>
                    <a:pt x="396697" y="174244"/>
                  </a:lnTo>
                  <a:lnTo>
                    <a:pt x="402793" y="175387"/>
                  </a:lnTo>
                  <a:lnTo>
                    <a:pt x="408127" y="176022"/>
                  </a:lnTo>
                  <a:lnTo>
                    <a:pt x="412953" y="176022"/>
                  </a:lnTo>
                  <a:lnTo>
                    <a:pt x="421843" y="176022"/>
                  </a:lnTo>
                  <a:lnTo>
                    <a:pt x="428447" y="173355"/>
                  </a:lnTo>
                  <a:lnTo>
                    <a:pt x="432765" y="168148"/>
                  </a:lnTo>
                  <a:lnTo>
                    <a:pt x="436956" y="162941"/>
                  </a:lnTo>
                  <a:lnTo>
                    <a:pt x="440258" y="156337"/>
                  </a:lnTo>
                  <a:lnTo>
                    <a:pt x="442544" y="148209"/>
                  </a:lnTo>
                  <a:lnTo>
                    <a:pt x="387553" y="3175"/>
                  </a:lnTo>
                  <a:close/>
                </a:path>
                <a:path w="3121025" h="207010">
                  <a:moveTo>
                    <a:pt x="2988513" y="0"/>
                  </a:moveTo>
                  <a:lnTo>
                    <a:pt x="2997784" y="0"/>
                  </a:lnTo>
                  <a:lnTo>
                    <a:pt x="3005785" y="1905"/>
                  </a:lnTo>
                  <a:lnTo>
                    <a:pt x="3012643" y="5715"/>
                  </a:lnTo>
                  <a:lnTo>
                    <a:pt x="3019501" y="9525"/>
                  </a:lnTo>
                  <a:lnTo>
                    <a:pt x="3025089" y="15240"/>
                  </a:lnTo>
                  <a:lnTo>
                    <a:pt x="3029407" y="22987"/>
                  </a:lnTo>
                  <a:lnTo>
                    <a:pt x="3034264" y="17555"/>
                  </a:lnTo>
                  <a:lnTo>
                    <a:pt x="3065221" y="0"/>
                  </a:lnTo>
                  <a:lnTo>
                    <a:pt x="3073476" y="0"/>
                  </a:lnTo>
                  <a:lnTo>
                    <a:pt x="3113354" y="17018"/>
                  </a:lnTo>
                  <a:lnTo>
                    <a:pt x="3120847" y="55372"/>
                  </a:lnTo>
                  <a:lnTo>
                    <a:pt x="3120847" y="147828"/>
                  </a:lnTo>
                  <a:lnTo>
                    <a:pt x="3082620" y="147828"/>
                  </a:lnTo>
                  <a:lnTo>
                    <a:pt x="3082620" y="65150"/>
                  </a:lnTo>
                  <a:lnTo>
                    <a:pt x="3082380" y="55340"/>
                  </a:lnTo>
                  <a:lnTo>
                    <a:pt x="3069666" y="29210"/>
                  </a:lnTo>
                  <a:lnTo>
                    <a:pt x="3062300" y="29210"/>
                  </a:lnTo>
                  <a:lnTo>
                    <a:pt x="3056966" y="29210"/>
                  </a:lnTo>
                  <a:lnTo>
                    <a:pt x="3052013" y="30861"/>
                  </a:lnTo>
                  <a:lnTo>
                    <a:pt x="3047187" y="34162"/>
                  </a:lnTo>
                  <a:lnTo>
                    <a:pt x="3042488" y="37337"/>
                  </a:lnTo>
                  <a:lnTo>
                    <a:pt x="3033852" y="78359"/>
                  </a:lnTo>
                  <a:lnTo>
                    <a:pt x="3033852" y="147828"/>
                  </a:lnTo>
                  <a:lnTo>
                    <a:pt x="2995625" y="147828"/>
                  </a:lnTo>
                  <a:lnTo>
                    <a:pt x="2995625" y="68580"/>
                  </a:lnTo>
                  <a:lnTo>
                    <a:pt x="2995504" y="58955"/>
                  </a:lnTo>
                  <a:lnTo>
                    <a:pt x="2987243" y="32258"/>
                  </a:lnTo>
                  <a:lnTo>
                    <a:pt x="2984449" y="30225"/>
                  </a:lnTo>
                  <a:lnTo>
                    <a:pt x="2980512" y="29210"/>
                  </a:lnTo>
                  <a:lnTo>
                    <a:pt x="2975559" y="29210"/>
                  </a:lnTo>
                  <a:lnTo>
                    <a:pt x="2969717" y="29210"/>
                  </a:lnTo>
                  <a:lnTo>
                    <a:pt x="2964383" y="30861"/>
                  </a:lnTo>
                  <a:lnTo>
                    <a:pt x="2959684" y="34036"/>
                  </a:lnTo>
                  <a:lnTo>
                    <a:pt x="2954985" y="37211"/>
                  </a:lnTo>
                  <a:lnTo>
                    <a:pt x="2946476" y="77597"/>
                  </a:lnTo>
                  <a:lnTo>
                    <a:pt x="2946476" y="147828"/>
                  </a:lnTo>
                  <a:lnTo>
                    <a:pt x="2908249" y="147828"/>
                  </a:lnTo>
                  <a:lnTo>
                    <a:pt x="2908249" y="3175"/>
                  </a:lnTo>
                  <a:lnTo>
                    <a:pt x="2943428" y="3175"/>
                  </a:lnTo>
                  <a:lnTo>
                    <a:pt x="2943428" y="22987"/>
                  </a:lnTo>
                  <a:lnTo>
                    <a:pt x="2953383" y="12912"/>
                  </a:lnTo>
                  <a:lnTo>
                    <a:pt x="2964208" y="5730"/>
                  </a:lnTo>
                  <a:lnTo>
                    <a:pt x="2975914" y="1430"/>
                  </a:lnTo>
                  <a:lnTo>
                    <a:pt x="2988513" y="0"/>
                  </a:lnTo>
                  <a:close/>
                </a:path>
                <a:path w="3121025" h="207010">
                  <a:moveTo>
                    <a:pt x="2869768" y="0"/>
                  </a:moveTo>
                  <a:lnTo>
                    <a:pt x="2876197" y="432"/>
                  </a:lnTo>
                  <a:lnTo>
                    <a:pt x="2882531" y="1746"/>
                  </a:lnTo>
                  <a:lnTo>
                    <a:pt x="2888770" y="3964"/>
                  </a:lnTo>
                  <a:lnTo>
                    <a:pt x="2894914" y="7112"/>
                  </a:lnTo>
                  <a:lnTo>
                    <a:pt x="2883103" y="40512"/>
                  </a:lnTo>
                  <a:lnTo>
                    <a:pt x="2876626" y="36322"/>
                  </a:lnTo>
                  <a:lnTo>
                    <a:pt x="2870657" y="34290"/>
                  </a:lnTo>
                  <a:lnTo>
                    <a:pt x="2865069" y="34290"/>
                  </a:lnTo>
                  <a:lnTo>
                    <a:pt x="2859735" y="34290"/>
                  </a:lnTo>
                  <a:lnTo>
                    <a:pt x="2855163" y="35687"/>
                  </a:lnTo>
                  <a:lnTo>
                    <a:pt x="2851480" y="38735"/>
                  </a:lnTo>
                  <a:lnTo>
                    <a:pt x="2847797" y="41656"/>
                  </a:lnTo>
                  <a:lnTo>
                    <a:pt x="2844876" y="46990"/>
                  </a:lnTo>
                  <a:lnTo>
                    <a:pt x="2839734" y="86294"/>
                  </a:lnTo>
                  <a:lnTo>
                    <a:pt x="2839542" y="103124"/>
                  </a:lnTo>
                  <a:lnTo>
                    <a:pt x="2839542" y="147828"/>
                  </a:lnTo>
                  <a:lnTo>
                    <a:pt x="2801188" y="147828"/>
                  </a:lnTo>
                  <a:lnTo>
                    <a:pt x="2801188" y="3175"/>
                  </a:lnTo>
                  <a:lnTo>
                    <a:pt x="2836748" y="3175"/>
                  </a:lnTo>
                  <a:lnTo>
                    <a:pt x="2836748" y="23749"/>
                  </a:lnTo>
                  <a:lnTo>
                    <a:pt x="2842844" y="14097"/>
                  </a:lnTo>
                  <a:lnTo>
                    <a:pt x="2848305" y="7620"/>
                  </a:lnTo>
                  <a:lnTo>
                    <a:pt x="2853131" y="4572"/>
                  </a:lnTo>
                  <a:lnTo>
                    <a:pt x="2858084" y="1524"/>
                  </a:lnTo>
                  <a:lnTo>
                    <a:pt x="2863545" y="0"/>
                  </a:lnTo>
                  <a:lnTo>
                    <a:pt x="2869768" y="0"/>
                  </a:lnTo>
                  <a:close/>
                </a:path>
                <a:path w="3121025" h="207010">
                  <a:moveTo>
                    <a:pt x="2697810" y="0"/>
                  </a:moveTo>
                  <a:lnTo>
                    <a:pt x="2740369" y="11894"/>
                  </a:lnTo>
                  <a:lnTo>
                    <a:pt x="2767374" y="45370"/>
                  </a:lnTo>
                  <a:lnTo>
                    <a:pt x="2772613" y="75057"/>
                  </a:lnTo>
                  <a:lnTo>
                    <a:pt x="2771281" y="90803"/>
                  </a:lnTo>
                  <a:lnTo>
                    <a:pt x="2751404" y="129540"/>
                  </a:lnTo>
                  <a:lnTo>
                    <a:pt x="2713470" y="149774"/>
                  </a:lnTo>
                  <a:lnTo>
                    <a:pt x="2698064" y="151130"/>
                  </a:lnTo>
                  <a:lnTo>
                    <a:pt x="2688255" y="150560"/>
                  </a:lnTo>
                  <a:lnTo>
                    <a:pt x="2651661" y="137110"/>
                  </a:lnTo>
                  <a:lnTo>
                    <a:pt x="2628565" y="106554"/>
                  </a:lnTo>
                  <a:lnTo>
                    <a:pt x="2623261" y="73533"/>
                  </a:lnTo>
                  <a:lnTo>
                    <a:pt x="2623854" y="64025"/>
                  </a:lnTo>
                  <a:lnTo>
                    <a:pt x="2637897" y="28168"/>
                  </a:lnTo>
                  <a:lnTo>
                    <a:pt x="2677521" y="2317"/>
                  </a:lnTo>
                  <a:lnTo>
                    <a:pt x="2697810" y="0"/>
                  </a:lnTo>
                  <a:close/>
                </a:path>
                <a:path w="3121025" h="207010">
                  <a:moveTo>
                    <a:pt x="2359609" y="0"/>
                  </a:moveTo>
                  <a:lnTo>
                    <a:pt x="2400364" y="11894"/>
                  </a:lnTo>
                  <a:lnTo>
                    <a:pt x="2424347" y="48228"/>
                  </a:lnTo>
                  <a:lnTo>
                    <a:pt x="2428443" y="86487"/>
                  </a:lnTo>
                  <a:lnTo>
                    <a:pt x="2332558" y="86487"/>
                  </a:lnTo>
                  <a:lnTo>
                    <a:pt x="2333274" y="94563"/>
                  </a:lnTo>
                  <a:lnTo>
                    <a:pt x="2355037" y="122555"/>
                  </a:lnTo>
                  <a:lnTo>
                    <a:pt x="2363927" y="122555"/>
                  </a:lnTo>
                  <a:lnTo>
                    <a:pt x="2369896" y="122555"/>
                  </a:lnTo>
                  <a:lnTo>
                    <a:pt x="2388311" y="101854"/>
                  </a:lnTo>
                  <a:lnTo>
                    <a:pt x="2426411" y="108204"/>
                  </a:lnTo>
                  <a:lnTo>
                    <a:pt x="2403170" y="140081"/>
                  </a:lnTo>
                  <a:lnTo>
                    <a:pt x="2363419" y="151130"/>
                  </a:lnTo>
                  <a:lnTo>
                    <a:pt x="2345795" y="149584"/>
                  </a:lnTo>
                  <a:lnTo>
                    <a:pt x="2307666" y="126492"/>
                  </a:lnTo>
                  <a:lnTo>
                    <a:pt x="2293315" y="76581"/>
                  </a:lnTo>
                  <a:lnTo>
                    <a:pt x="2294501" y="59574"/>
                  </a:lnTo>
                  <a:lnTo>
                    <a:pt x="2312111" y="20320"/>
                  </a:lnTo>
                  <a:lnTo>
                    <a:pt x="2345918" y="1264"/>
                  </a:lnTo>
                  <a:lnTo>
                    <a:pt x="235960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66948" y="2479547"/>
              <a:ext cx="150113" cy="1661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0367" y="2433446"/>
              <a:ext cx="3005455" cy="262255"/>
            </a:xfrm>
            <a:custGeom>
              <a:avLst/>
              <a:gdLst/>
              <a:ahLst/>
              <a:cxnLst/>
              <a:rect l="l" t="t" r="r" b="b"/>
              <a:pathLst>
                <a:path w="3005454" h="262255">
                  <a:moveTo>
                    <a:pt x="1747989" y="55244"/>
                  </a:moveTo>
                  <a:lnTo>
                    <a:pt x="1788744" y="67139"/>
                  </a:lnTo>
                  <a:lnTo>
                    <a:pt x="1812728" y="103473"/>
                  </a:lnTo>
                  <a:lnTo>
                    <a:pt x="1816823" y="141731"/>
                  </a:lnTo>
                  <a:lnTo>
                    <a:pt x="1720938" y="141731"/>
                  </a:lnTo>
                  <a:lnTo>
                    <a:pt x="1721655" y="149808"/>
                  </a:lnTo>
                  <a:lnTo>
                    <a:pt x="1743417" y="177800"/>
                  </a:lnTo>
                  <a:lnTo>
                    <a:pt x="1752307" y="177800"/>
                  </a:lnTo>
                  <a:lnTo>
                    <a:pt x="1758276" y="177800"/>
                  </a:lnTo>
                  <a:lnTo>
                    <a:pt x="1776691" y="157099"/>
                  </a:lnTo>
                  <a:lnTo>
                    <a:pt x="1814791" y="163449"/>
                  </a:lnTo>
                  <a:lnTo>
                    <a:pt x="1791550" y="195325"/>
                  </a:lnTo>
                  <a:lnTo>
                    <a:pt x="1751799" y="206375"/>
                  </a:lnTo>
                  <a:lnTo>
                    <a:pt x="1734176" y="204829"/>
                  </a:lnTo>
                  <a:lnTo>
                    <a:pt x="1696046" y="181737"/>
                  </a:lnTo>
                  <a:lnTo>
                    <a:pt x="1681695" y="131825"/>
                  </a:lnTo>
                  <a:lnTo>
                    <a:pt x="1682882" y="114819"/>
                  </a:lnTo>
                  <a:lnTo>
                    <a:pt x="1700491" y="75564"/>
                  </a:lnTo>
                  <a:lnTo>
                    <a:pt x="1734299" y="56509"/>
                  </a:lnTo>
                  <a:lnTo>
                    <a:pt x="1747989" y="55244"/>
                  </a:lnTo>
                  <a:close/>
                </a:path>
                <a:path w="3005454" h="262255">
                  <a:moveTo>
                    <a:pt x="1418424" y="55244"/>
                  </a:moveTo>
                  <a:lnTo>
                    <a:pt x="1424854" y="55677"/>
                  </a:lnTo>
                  <a:lnTo>
                    <a:pt x="1431188" y="56991"/>
                  </a:lnTo>
                  <a:lnTo>
                    <a:pt x="1437427" y="59209"/>
                  </a:lnTo>
                  <a:lnTo>
                    <a:pt x="1443570" y="62356"/>
                  </a:lnTo>
                  <a:lnTo>
                    <a:pt x="1431759" y="95757"/>
                  </a:lnTo>
                  <a:lnTo>
                    <a:pt x="1425282" y="91566"/>
                  </a:lnTo>
                  <a:lnTo>
                    <a:pt x="1419313" y="89535"/>
                  </a:lnTo>
                  <a:lnTo>
                    <a:pt x="1413725" y="89535"/>
                  </a:lnTo>
                  <a:lnTo>
                    <a:pt x="1408391" y="89535"/>
                  </a:lnTo>
                  <a:lnTo>
                    <a:pt x="1403819" y="90931"/>
                  </a:lnTo>
                  <a:lnTo>
                    <a:pt x="1400136" y="93979"/>
                  </a:lnTo>
                  <a:lnTo>
                    <a:pt x="1396453" y="96900"/>
                  </a:lnTo>
                  <a:lnTo>
                    <a:pt x="1393532" y="102235"/>
                  </a:lnTo>
                  <a:lnTo>
                    <a:pt x="1388391" y="141539"/>
                  </a:lnTo>
                  <a:lnTo>
                    <a:pt x="1388198" y="158368"/>
                  </a:lnTo>
                  <a:lnTo>
                    <a:pt x="1388198" y="203073"/>
                  </a:lnTo>
                  <a:lnTo>
                    <a:pt x="1349844" y="203073"/>
                  </a:lnTo>
                  <a:lnTo>
                    <a:pt x="1349844" y="58419"/>
                  </a:lnTo>
                  <a:lnTo>
                    <a:pt x="1385404" y="58419"/>
                  </a:lnTo>
                  <a:lnTo>
                    <a:pt x="1385404" y="78993"/>
                  </a:lnTo>
                  <a:lnTo>
                    <a:pt x="1391500" y="69341"/>
                  </a:lnTo>
                  <a:lnTo>
                    <a:pt x="1396961" y="62864"/>
                  </a:lnTo>
                  <a:lnTo>
                    <a:pt x="1401787" y="59816"/>
                  </a:lnTo>
                  <a:lnTo>
                    <a:pt x="1406740" y="56768"/>
                  </a:lnTo>
                  <a:lnTo>
                    <a:pt x="1412201" y="55244"/>
                  </a:lnTo>
                  <a:lnTo>
                    <a:pt x="1418424" y="55244"/>
                  </a:lnTo>
                  <a:close/>
                </a:path>
                <a:path w="3005454" h="262255">
                  <a:moveTo>
                    <a:pt x="1251165" y="55244"/>
                  </a:moveTo>
                  <a:lnTo>
                    <a:pt x="1291920" y="67139"/>
                  </a:lnTo>
                  <a:lnTo>
                    <a:pt x="1315904" y="103473"/>
                  </a:lnTo>
                  <a:lnTo>
                    <a:pt x="1319999" y="141731"/>
                  </a:lnTo>
                  <a:lnTo>
                    <a:pt x="1224114" y="141731"/>
                  </a:lnTo>
                  <a:lnTo>
                    <a:pt x="1224831" y="149808"/>
                  </a:lnTo>
                  <a:lnTo>
                    <a:pt x="1246593" y="177800"/>
                  </a:lnTo>
                  <a:lnTo>
                    <a:pt x="1255483" y="177800"/>
                  </a:lnTo>
                  <a:lnTo>
                    <a:pt x="1261452" y="177800"/>
                  </a:lnTo>
                  <a:lnTo>
                    <a:pt x="1279867" y="157099"/>
                  </a:lnTo>
                  <a:lnTo>
                    <a:pt x="1317967" y="163449"/>
                  </a:lnTo>
                  <a:lnTo>
                    <a:pt x="1294726" y="195325"/>
                  </a:lnTo>
                  <a:lnTo>
                    <a:pt x="1254975" y="206375"/>
                  </a:lnTo>
                  <a:lnTo>
                    <a:pt x="1237352" y="204829"/>
                  </a:lnTo>
                  <a:lnTo>
                    <a:pt x="1199222" y="181737"/>
                  </a:lnTo>
                  <a:lnTo>
                    <a:pt x="1184871" y="131825"/>
                  </a:lnTo>
                  <a:lnTo>
                    <a:pt x="1186058" y="114819"/>
                  </a:lnTo>
                  <a:lnTo>
                    <a:pt x="1203667" y="75564"/>
                  </a:lnTo>
                  <a:lnTo>
                    <a:pt x="1237475" y="56509"/>
                  </a:lnTo>
                  <a:lnTo>
                    <a:pt x="1251165" y="55244"/>
                  </a:lnTo>
                  <a:close/>
                </a:path>
                <a:path w="3005454" h="262255">
                  <a:moveTo>
                    <a:pt x="672426" y="55244"/>
                  </a:moveTo>
                  <a:lnTo>
                    <a:pt x="685261" y="56701"/>
                  </a:lnTo>
                  <a:lnTo>
                    <a:pt x="696906" y="61086"/>
                  </a:lnTo>
                  <a:lnTo>
                    <a:pt x="707359" y="68425"/>
                  </a:lnTo>
                  <a:lnTo>
                    <a:pt x="716622" y="78739"/>
                  </a:lnTo>
                  <a:lnTo>
                    <a:pt x="716622" y="58419"/>
                  </a:lnTo>
                  <a:lnTo>
                    <a:pt x="752436" y="58419"/>
                  </a:lnTo>
                  <a:lnTo>
                    <a:pt x="752436" y="188213"/>
                  </a:lnTo>
                  <a:lnTo>
                    <a:pt x="748245" y="226440"/>
                  </a:lnTo>
                  <a:lnTo>
                    <a:pt x="716114" y="257682"/>
                  </a:lnTo>
                  <a:lnTo>
                    <a:pt x="683856" y="261747"/>
                  </a:lnTo>
                  <a:lnTo>
                    <a:pt x="666809" y="260961"/>
                  </a:lnTo>
                  <a:lnTo>
                    <a:pt x="624971" y="242460"/>
                  </a:lnTo>
                  <a:lnTo>
                    <a:pt x="616318" y="217297"/>
                  </a:lnTo>
                  <a:lnTo>
                    <a:pt x="616318" y="216026"/>
                  </a:lnTo>
                  <a:lnTo>
                    <a:pt x="616356" y="214375"/>
                  </a:lnTo>
                  <a:lnTo>
                    <a:pt x="616445" y="212598"/>
                  </a:lnTo>
                  <a:lnTo>
                    <a:pt x="660158" y="217931"/>
                  </a:lnTo>
                  <a:lnTo>
                    <a:pt x="660895" y="223012"/>
                  </a:lnTo>
                  <a:lnTo>
                    <a:pt x="662571" y="226440"/>
                  </a:lnTo>
                  <a:lnTo>
                    <a:pt x="665200" y="228345"/>
                  </a:lnTo>
                  <a:lnTo>
                    <a:pt x="668832" y="231139"/>
                  </a:lnTo>
                  <a:lnTo>
                    <a:pt x="674585" y="232537"/>
                  </a:lnTo>
                  <a:lnTo>
                    <a:pt x="682332" y="232537"/>
                  </a:lnTo>
                  <a:lnTo>
                    <a:pt x="692365" y="232537"/>
                  </a:lnTo>
                  <a:lnTo>
                    <a:pt x="699858" y="231012"/>
                  </a:lnTo>
                  <a:lnTo>
                    <a:pt x="704811" y="227964"/>
                  </a:lnTo>
                  <a:lnTo>
                    <a:pt x="708240" y="225932"/>
                  </a:lnTo>
                  <a:lnTo>
                    <a:pt x="710780" y="222757"/>
                  </a:lnTo>
                  <a:lnTo>
                    <a:pt x="712431" y="218312"/>
                  </a:lnTo>
                  <a:lnTo>
                    <a:pt x="713574" y="215137"/>
                  </a:lnTo>
                  <a:lnTo>
                    <a:pt x="714209" y="209295"/>
                  </a:lnTo>
                  <a:lnTo>
                    <a:pt x="714209" y="200787"/>
                  </a:lnTo>
                  <a:lnTo>
                    <a:pt x="714209" y="179704"/>
                  </a:lnTo>
                  <a:lnTo>
                    <a:pt x="705067" y="189946"/>
                  </a:lnTo>
                  <a:lnTo>
                    <a:pt x="694794" y="197246"/>
                  </a:lnTo>
                  <a:lnTo>
                    <a:pt x="683402" y="201618"/>
                  </a:lnTo>
                  <a:lnTo>
                    <a:pt x="670902" y="203073"/>
                  </a:lnTo>
                  <a:lnTo>
                    <a:pt x="657101" y="201527"/>
                  </a:lnTo>
                  <a:lnTo>
                    <a:pt x="624763" y="178435"/>
                  </a:lnTo>
                  <a:lnTo>
                    <a:pt x="611416" y="129920"/>
                  </a:lnTo>
                  <a:lnTo>
                    <a:pt x="612509" y="112819"/>
                  </a:lnTo>
                  <a:lnTo>
                    <a:pt x="628916" y="74422"/>
                  </a:lnTo>
                  <a:lnTo>
                    <a:pt x="659949" y="56437"/>
                  </a:lnTo>
                  <a:lnTo>
                    <a:pt x="672426" y="55244"/>
                  </a:lnTo>
                  <a:close/>
                </a:path>
                <a:path w="3005454" h="262255">
                  <a:moveTo>
                    <a:pt x="578650" y="55244"/>
                  </a:moveTo>
                  <a:lnTo>
                    <a:pt x="585126" y="55677"/>
                  </a:lnTo>
                  <a:lnTo>
                    <a:pt x="591486" y="56991"/>
                  </a:lnTo>
                  <a:lnTo>
                    <a:pt x="597727" y="59209"/>
                  </a:lnTo>
                  <a:lnTo>
                    <a:pt x="603846" y="62356"/>
                  </a:lnTo>
                  <a:lnTo>
                    <a:pt x="591997" y="95757"/>
                  </a:lnTo>
                  <a:lnTo>
                    <a:pt x="585546" y="91566"/>
                  </a:lnTo>
                  <a:lnTo>
                    <a:pt x="579564" y="89535"/>
                  </a:lnTo>
                  <a:lnTo>
                    <a:pt x="574027" y="89535"/>
                  </a:lnTo>
                  <a:lnTo>
                    <a:pt x="568667" y="89535"/>
                  </a:lnTo>
                  <a:lnTo>
                    <a:pt x="564121" y="90931"/>
                  </a:lnTo>
                  <a:lnTo>
                    <a:pt x="560400" y="93979"/>
                  </a:lnTo>
                  <a:lnTo>
                    <a:pt x="556679" y="96900"/>
                  </a:lnTo>
                  <a:lnTo>
                    <a:pt x="553758" y="102235"/>
                  </a:lnTo>
                  <a:lnTo>
                    <a:pt x="548624" y="141539"/>
                  </a:lnTo>
                  <a:lnTo>
                    <a:pt x="548424" y="158368"/>
                  </a:lnTo>
                  <a:lnTo>
                    <a:pt x="548424" y="203073"/>
                  </a:lnTo>
                  <a:lnTo>
                    <a:pt x="510158" y="203073"/>
                  </a:lnTo>
                  <a:lnTo>
                    <a:pt x="510158" y="58419"/>
                  </a:lnTo>
                  <a:lnTo>
                    <a:pt x="545693" y="58419"/>
                  </a:lnTo>
                  <a:lnTo>
                    <a:pt x="545693" y="78993"/>
                  </a:lnTo>
                  <a:lnTo>
                    <a:pt x="551776" y="69341"/>
                  </a:lnTo>
                  <a:lnTo>
                    <a:pt x="557250" y="62864"/>
                  </a:lnTo>
                  <a:lnTo>
                    <a:pt x="562102" y="59816"/>
                  </a:lnTo>
                  <a:lnTo>
                    <a:pt x="566966" y="56768"/>
                  </a:lnTo>
                  <a:lnTo>
                    <a:pt x="572477" y="55244"/>
                  </a:lnTo>
                  <a:lnTo>
                    <a:pt x="578650" y="55244"/>
                  </a:lnTo>
                  <a:close/>
                </a:path>
                <a:path w="3005454" h="262255">
                  <a:moveTo>
                    <a:pt x="411492" y="55244"/>
                  </a:moveTo>
                  <a:lnTo>
                    <a:pt x="452242" y="67139"/>
                  </a:lnTo>
                  <a:lnTo>
                    <a:pt x="476213" y="103473"/>
                  </a:lnTo>
                  <a:lnTo>
                    <a:pt x="480263" y="141731"/>
                  </a:lnTo>
                  <a:lnTo>
                    <a:pt x="384390" y="141731"/>
                  </a:lnTo>
                  <a:lnTo>
                    <a:pt x="385126" y="149808"/>
                  </a:lnTo>
                  <a:lnTo>
                    <a:pt x="406908" y="177800"/>
                  </a:lnTo>
                  <a:lnTo>
                    <a:pt x="415709" y="177800"/>
                  </a:lnTo>
                  <a:lnTo>
                    <a:pt x="421703" y="177800"/>
                  </a:lnTo>
                  <a:lnTo>
                    <a:pt x="440093" y="157099"/>
                  </a:lnTo>
                  <a:lnTo>
                    <a:pt x="478218" y="163449"/>
                  </a:lnTo>
                  <a:lnTo>
                    <a:pt x="455002" y="195325"/>
                  </a:lnTo>
                  <a:lnTo>
                    <a:pt x="415302" y="206375"/>
                  </a:lnTo>
                  <a:lnTo>
                    <a:pt x="397669" y="204829"/>
                  </a:lnTo>
                  <a:lnTo>
                    <a:pt x="359473" y="181737"/>
                  </a:lnTo>
                  <a:lnTo>
                    <a:pt x="345173" y="131825"/>
                  </a:lnTo>
                  <a:lnTo>
                    <a:pt x="346347" y="114819"/>
                  </a:lnTo>
                  <a:lnTo>
                    <a:pt x="363969" y="75564"/>
                  </a:lnTo>
                  <a:lnTo>
                    <a:pt x="397748" y="56509"/>
                  </a:lnTo>
                  <a:lnTo>
                    <a:pt x="411492" y="55244"/>
                  </a:lnTo>
                  <a:close/>
                </a:path>
                <a:path w="3005454" h="262255">
                  <a:moveTo>
                    <a:pt x="268579" y="55244"/>
                  </a:moveTo>
                  <a:lnTo>
                    <a:pt x="277025" y="55244"/>
                  </a:lnTo>
                  <a:lnTo>
                    <a:pt x="284746" y="56641"/>
                  </a:lnTo>
                  <a:lnTo>
                    <a:pt x="291731" y="59689"/>
                  </a:lnTo>
                  <a:lnTo>
                    <a:pt x="298729" y="62737"/>
                  </a:lnTo>
                  <a:lnTo>
                    <a:pt x="304012" y="66675"/>
                  </a:lnTo>
                  <a:lnTo>
                    <a:pt x="307593" y="71374"/>
                  </a:lnTo>
                  <a:lnTo>
                    <a:pt x="311188" y="76073"/>
                  </a:lnTo>
                  <a:lnTo>
                    <a:pt x="317195" y="113156"/>
                  </a:lnTo>
                  <a:lnTo>
                    <a:pt x="317195" y="203073"/>
                  </a:lnTo>
                  <a:lnTo>
                    <a:pt x="278930" y="203073"/>
                  </a:lnTo>
                  <a:lnTo>
                    <a:pt x="278930" y="129286"/>
                  </a:lnTo>
                  <a:lnTo>
                    <a:pt x="278777" y="118596"/>
                  </a:lnTo>
                  <a:lnTo>
                    <a:pt x="268516" y="88264"/>
                  </a:lnTo>
                  <a:lnTo>
                    <a:pt x="264833" y="85725"/>
                  </a:lnTo>
                  <a:lnTo>
                    <a:pt x="260413" y="84454"/>
                  </a:lnTo>
                  <a:lnTo>
                    <a:pt x="255244" y="84454"/>
                  </a:lnTo>
                  <a:lnTo>
                    <a:pt x="248615" y="84454"/>
                  </a:lnTo>
                  <a:lnTo>
                    <a:pt x="242658" y="86232"/>
                  </a:lnTo>
                  <a:lnTo>
                    <a:pt x="237401" y="89915"/>
                  </a:lnTo>
                  <a:lnTo>
                    <a:pt x="232130" y="93599"/>
                  </a:lnTo>
                  <a:lnTo>
                    <a:pt x="223646" y="137540"/>
                  </a:lnTo>
                  <a:lnTo>
                    <a:pt x="223646" y="203073"/>
                  </a:lnTo>
                  <a:lnTo>
                    <a:pt x="185381" y="203073"/>
                  </a:lnTo>
                  <a:lnTo>
                    <a:pt x="185381" y="58419"/>
                  </a:lnTo>
                  <a:lnTo>
                    <a:pt x="220916" y="58419"/>
                  </a:lnTo>
                  <a:lnTo>
                    <a:pt x="220916" y="79755"/>
                  </a:lnTo>
                  <a:lnTo>
                    <a:pt x="230996" y="69014"/>
                  </a:lnTo>
                  <a:lnTo>
                    <a:pt x="242300" y="61356"/>
                  </a:lnTo>
                  <a:lnTo>
                    <a:pt x="254827" y="56770"/>
                  </a:lnTo>
                  <a:lnTo>
                    <a:pt x="268579" y="55244"/>
                  </a:lnTo>
                  <a:close/>
                </a:path>
                <a:path w="3005454" h="262255">
                  <a:moveTo>
                    <a:pt x="2466047" y="7365"/>
                  </a:moveTo>
                  <a:lnTo>
                    <a:pt x="2466047" y="58419"/>
                  </a:lnTo>
                  <a:lnTo>
                    <a:pt x="2492209" y="58419"/>
                  </a:lnTo>
                  <a:lnTo>
                    <a:pt x="2492209" y="88900"/>
                  </a:lnTo>
                  <a:lnTo>
                    <a:pt x="2466047" y="88900"/>
                  </a:lnTo>
                  <a:lnTo>
                    <a:pt x="2466047" y="147192"/>
                  </a:lnTo>
                  <a:lnTo>
                    <a:pt x="2466047" y="159003"/>
                  </a:lnTo>
                  <a:lnTo>
                    <a:pt x="2470238" y="172719"/>
                  </a:lnTo>
                  <a:lnTo>
                    <a:pt x="2472016" y="173989"/>
                  </a:lnTo>
                  <a:lnTo>
                    <a:pt x="2474175" y="174625"/>
                  </a:lnTo>
                  <a:lnTo>
                    <a:pt x="2476715" y="174625"/>
                  </a:lnTo>
                  <a:lnTo>
                    <a:pt x="2480271" y="174625"/>
                  </a:lnTo>
                  <a:lnTo>
                    <a:pt x="2485351" y="173354"/>
                  </a:lnTo>
                  <a:lnTo>
                    <a:pt x="2492082" y="170941"/>
                  </a:lnTo>
                  <a:lnTo>
                    <a:pt x="2495384" y="200660"/>
                  </a:lnTo>
                  <a:lnTo>
                    <a:pt x="2488501" y="203160"/>
                  </a:lnTo>
                  <a:lnTo>
                    <a:pt x="2481176" y="204946"/>
                  </a:lnTo>
                  <a:lnTo>
                    <a:pt x="2473400" y="206017"/>
                  </a:lnTo>
                  <a:lnTo>
                    <a:pt x="2465158" y="206375"/>
                  </a:lnTo>
                  <a:lnTo>
                    <a:pt x="2458300" y="206375"/>
                  </a:lnTo>
                  <a:lnTo>
                    <a:pt x="2452077" y="205231"/>
                  </a:lnTo>
                  <a:lnTo>
                    <a:pt x="2446489" y="202818"/>
                  </a:lnTo>
                  <a:lnTo>
                    <a:pt x="2440901" y="200532"/>
                  </a:lnTo>
                  <a:lnTo>
                    <a:pt x="2427767" y="161280"/>
                  </a:lnTo>
                  <a:lnTo>
                    <a:pt x="2427693" y="152018"/>
                  </a:lnTo>
                  <a:lnTo>
                    <a:pt x="2427693" y="88900"/>
                  </a:lnTo>
                  <a:lnTo>
                    <a:pt x="2410167" y="88900"/>
                  </a:lnTo>
                  <a:lnTo>
                    <a:pt x="2410167" y="58419"/>
                  </a:lnTo>
                  <a:lnTo>
                    <a:pt x="2427693" y="58419"/>
                  </a:lnTo>
                  <a:lnTo>
                    <a:pt x="2427693" y="29717"/>
                  </a:lnTo>
                  <a:lnTo>
                    <a:pt x="2466047" y="7365"/>
                  </a:lnTo>
                  <a:close/>
                </a:path>
                <a:path w="3005454" h="262255">
                  <a:moveTo>
                    <a:pt x="2518752" y="3428"/>
                  </a:moveTo>
                  <a:lnTo>
                    <a:pt x="2556979" y="3428"/>
                  </a:lnTo>
                  <a:lnTo>
                    <a:pt x="2556979" y="76835"/>
                  </a:lnTo>
                  <a:lnTo>
                    <a:pt x="2566745" y="67353"/>
                  </a:lnTo>
                  <a:lnTo>
                    <a:pt x="2577379" y="60610"/>
                  </a:lnTo>
                  <a:lnTo>
                    <a:pt x="2588894" y="56582"/>
                  </a:lnTo>
                  <a:lnTo>
                    <a:pt x="2601302" y="55244"/>
                  </a:lnTo>
                  <a:lnTo>
                    <a:pt x="2610065" y="55244"/>
                  </a:lnTo>
                  <a:lnTo>
                    <a:pt x="2618066" y="56768"/>
                  </a:lnTo>
                  <a:lnTo>
                    <a:pt x="2625051" y="60070"/>
                  </a:lnTo>
                  <a:lnTo>
                    <a:pt x="2632163" y="63373"/>
                  </a:lnTo>
                  <a:lnTo>
                    <a:pt x="2637497" y="67563"/>
                  </a:lnTo>
                  <a:lnTo>
                    <a:pt x="2641053" y="72643"/>
                  </a:lnTo>
                  <a:lnTo>
                    <a:pt x="2644736" y="77724"/>
                  </a:lnTo>
                  <a:lnTo>
                    <a:pt x="2650451" y="118237"/>
                  </a:lnTo>
                  <a:lnTo>
                    <a:pt x="2650451" y="203073"/>
                  </a:lnTo>
                  <a:lnTo>
                    <a:pt x="2612224" y="203073"/>
                  </a:lnTo>
                  <a:lnTo>
                    <a:pt x="2612224" y="126618"/>
                  </a:lnTo>
                  <a:lnTo>
                    <a:pt x="2612082" y="116310"/>
                  </a:lnTo>
                  <a:lnTo>
                    <a:pt x="2594063" y="84454"/>
                  </a:lnTo>
                  <a:lnTo>
                    <a:pt x="2588475" y="84454"/>
                  </a:lnTo>
                  <a:lnTo>
                    <a:pt x="2582125" y="84454"/>
                  </a:lnTo>
                  <a:lnTo>
                    <a:pt x="2576410" y="85978"/>
                  </a:lnTo>
                  <a:lnTo>
                    <a:pt x="2571457" y="89153"/>
                  </a:lnTo>
                  <a:lnTo>
                    <a:pt x="2566504" y="92201"/>
                  </a:lnTo>
                  <a:lnTo>
                    <a:pt x="2556979" y="130682"/>
                  </a:lnTo>
                  <a:lnTo>
                    <a:pt x="2556979" y="203073"/>
                  </a:lnTo>
                  <a:lnTo>
                    <a:pt x="2518752" y="203073"/>
                  </a:lnTo>
                  <a:lnTo>
                    <a:pt x="2518752" y="3428"/>
                  </a:lnTo>
                  <a:close/>
                </a:path>
                <a:path w="3005454" h="262255">
                  <a:moveTo>
                    <a:pt x="2098255" y="3428"/>
                  </a:moveTo>
                  <a:lnTo>
                    <a:pt x="2136482" y="3428"/>
                  </a:lnTo>
                  <a:lnTo>
                    <a:pt x="2136482" y="38862"/>
                  </a:lnTo>
                  <a:lnTo>
                    <a:pt x="2098255" y="38862"/>
                  </a:lnTo>
                  <a:lnTo>
                    <a:pt x="2098255" y="3428"/>
                  </a:lnTo>
                  <a:close/>
                </a:path>
                <a:path w="3005454" h="262255">
                  <a:moveTo>
                    <a:pt x="1942680" y="3428"/>
                  </a:moveTo>
                  <a:lnTo>
                    <a:pt x="1981034" y="3428"/>
                  </a:lnTo>
                  <a:lnTo>
                    <a:pt x="1981034" y="203073"/>
                  </a:lnTo>
                  <a:lnTo>
                    <a:pt x="1945474" y="203073"/>
                  </a:lnTo>
                  <a:lnTo>
                    <a:pt x="1945474" y="181863"/>
                  </a:lnTo>
                  <a:lnTo>
                    <a:pt x="1940807" y="187652"/>
                  </a:lnTo>
                  <a:lnTo>
                    <a:pt x="1908390" y="206375"/>
                  </a:lnTo>
                  <a:lnTo>
                    <a:pt x="1900262" y="206375"/>
                  </a:lnTo>
                  <a:lnTo>
                    <a:pt x="1857590" y="186308"/>
                  </a:lnTo>
                  <a:lnTo>
                    <a:pt x="1840910" y="147179"/>
                  </a:lnTo>
                  <a:lnTo>
                    <a:pt x="1839810" y="130175"/>
                  </a:lnTo>
                  <a:lnTo>
                    <a:pt x="1840884" y="112906"/>
                  </a:lnTo>
                  <a:lnTo>
                    <a:pt x="1857082" y="74294"/>
                  </a:lnTo>
                  <a:lnTo>
                    <a:pt x="1900770" y="55244"/>
                  </a:lnTo>
                  <a:lnTo>
                    <a:pt x="1912462" y="56487"/>
                  </a:lnTo>
                  <a:lnTo>
                    <a:pt x="1923345" y="60229"/>
                  </a:lnTo>
                  <a:lnTo>
                    <a:pt x="1933417" y="66496"/>
                  </a:lnTo>
                  <a:lnTo>
                    <a:pt x="1942680" y="75311"/>
                  </a:lnTo>
                  <a:lnTo>
                    <a:pt x="1942680" y="3428"/>
                  </a:lnTo>
                  <a:close/>
                </a:path>
                <a:path w="3005454" h="262255">
                  <a:moveTo>
                    <a:pt x="1459699" y="3428"/>
                  </a:moveTo>
                  <a:lnTo>
                    <a:pt x="1497926" y="3428"/>
                  </a:lnTo>
                  <a:lnTo>
                    <a:pt x="1497926" y="38862"/>
                  </a:lnTo>
                  <a:lnTo>
                    <a:pt x="1459699" y="38862"/>
                  </a:lnTo>
                  <a:lnTo>
                    <a:pt x="1459699" y="3428"/>
                  </a:lnTo>
                  <a:close/>
                </a:path>
                <a:path w="3005454" h="262255">
                  <a:moveTo>
                    <a:pt x="1119720" y="3428"/>
                  </a:moveTo>
                  <a:lnTo>
                    <a:pt x="1158074" y="3428"/>
                  </a:lnTo>
                  <a:lnTo>
                    <a:pt x="1158074" y="203073"/>
                  </a:lnTo>
                  <a:lnTo>
                    <a:pt x="1122514" y="203073"/>
                  </a:lnTo>
                  <a:lnTo>
                    <a:pt x="1122514" y="181863"/>
                  </a:lnTo>
                  <a:lnTo>
                    <a:pt x="1117847" y="187652"/>
                  </a:lnTo>
                  <a:lnTo>
                    <a:pt x="1085430" y="206375"/>
                  </a:lnTo>
                  <a:lnTo>
                    <a:pt x="1077302" y="206375"/>
                  </a:lnTo>
                  <a:lnTo>
                    <a:pt x="1034630" y="186308"/>
                  </a:lnTo>
                  <a:lnTo>
                    <a:pt x="1017950" y="147179"/>
                  </a:lnTo>
                  <a:lnTo>
                    <a:pt x="1016850" y="130175"/>
                  </a:lnTo>
                  <a:lnTo>
                    <a:pt x="1017924" y="112906"/>
                  </a:lnTo>
                  <a:lnTo>
                    <a:pt x="1034122" y="74294"/>
                  </a:lnTo>
                  <a:lnTo>
                    <a:pt x="1077810" y="55244"/>
                  </a:lnTo>
                  <a:lnTo>
                    <a:pt x="1089502" y="56487"/>
                  </a:lnTo>
                  <a:lnTo>
                    <a:pt x="1100385" y="60229"/>
                  </a:lnTo>
                  <a:lnTo>
                    <a:pt x="1110457" y="66496"/>
                  </a:lnTo>
                  <a:lnTo>
                    <a:pt x="1119720" y="75311"/>
                  </a:lnTo>
                  <a:lnTo>
                    <a:pt x="1119720" y="3428"/>
                  </a:lnTo>
                  <a:close/>
                </a:path>
                <a:path w="3005454" h="262255">
                  <a:moveTo>
                    <a:pt x="0" y="3428"/>
                  </a:moveTo>
                  <a:lnTo>
                    <a:pt x="148018" y="3428"/>
                  </a:lnTo>
                  <a:lnTo>
                    <a:pt x="148018" y="37211"/>
                  </a:lnTo>
                  <a:lnTo>
                    <a:pt x="40309" y="37211"/>
                  </a:lnTo>
                  <a:lnTo>
                    <a:pt x="40309" y="81406"/>
                  </a:lnTo>
                  <a:lnTo>
                    <a:pt x="140538" y="81406"/>
                  </a:lnTo>
                  <a:lnTo>
                    <a:pt x="140538" y="115062"/>
                  </a:lnTo>
                  <a:lnTo>
                    <a:pt x="40309" y="115062"/>
                  </a:lnTo>
                  <a:lnTo>
                    <a:pt x="40309" y="169417"/>
                  </a:lnTo>
                  <a:lnTo>
                    <a:pt x="151828" y="169417"/>
                  </a:lnTo>
                  <a:lnTo>
                    <a:pt x="151828" y="203073"/>
                  </a:lnTo>
                  <a:lnTo>
                    <a:pt x="0" y="203073"/>
                  </a:lnTo>
                  <a:lnTo>
                    <a:pt x="0" y="3428"/>
                  </a:lnTo>
                  <a:close/>
                </a:path>
                <a:path w="3005454" h="262255">
                  <a:moveTo>
                    <a:pt x="2973285" y="0"/>
                  </a:moveTo>
                  <a:lnTo>
                    <a:pt x="2981429" y="309"/>
                  </a:lnTo>
                  <a:lnTo>
                    <a:pt x="2989478" y="1238"/>
                  </a:lnTo>
                  <a:lnTo>
                    <a:pt x="2997431" y="2786"/>
                  </a:lnTo>
                  <a:lnTo>
                    <a:pt x="3005289" y="4952"/>
                  </a:lnTo>
                  <a:lnTo>
                    <a:pt x="3000082" y="31623"/>
                  </a:lnTo>
                  <a:lnTo>
                    <a:pt x="2993986" y="30225"/>
                  </a:lnTo>
                  <a:lnTo>
                    <a:pt x="2988144" y="29463"/>
                  </a:lnTo>
                  <a:lnTo>
                    <a:pt x="2982556" y="29463"/>
                  </a:lnTo>
                  <a:lnTo>
                    <a:pt x="2976968" y="29463"/>
                  </a:lnTo>
                  <a:lnTo>
                    <a:pt x="2973031" y="30733"/>
                  </a:lnTo>
                  <a:lnTo>
                    <a:pt x="2970618" y="33274"/>
                  </a:lnTo>
                  <a:lnTo>
                    <a:pt x="2968205" y="35940"/>
                  </a:lnTo>
                  <a:lnTo>
                    <a:pt x="2967062" y="40893"/>
                  </a:lnTo>
                  <a:lnTo>
                    <a:pt x="2967062" y="48260"/>
                  </a:lnTo>
                  <a:lnTo>
                    <a:pt x="2967062" y="58419"/>
                  </a:lnTo>
                  <a:lnTo>
                    <a:pt x="2995637" y="58419"/>
                  </a:lnTo>
                  <a:lnTo>
                    <a:pt x="2995637" y="88518"/>
                  </a:lnTo>
                  <a:lnTo>
                    <a:pt x="2967062" y="88518"/>
                  </a:lnTo>
                  <a:lnTo>
                    <a:pt x="2967062" y="203073"/>
                  </a:lnTo>
                  <a:lnTo>
                    <a:pt x="2928835" y="203073"/>
                  </a:lnTo>
                  <a:lnTo>
                    <a:pt x="2928835" y="88518"/>
                  </a:lnTo>
                  <a:lnTo>
                    <a:pt x="2907499" y="88518"/>
                  </a:lnTo>
                  <a:lnTo>
                    <a:pt x="2907499" y="58419"/>
                  </a:lnTo>
                  <a:lnTo>
                    <a:pt x="2928835" y="58419"/>
                  </a:lnTo>
                  <a:lnTo>
                    <a:pt x="2928835" y="47498"/>
                  </a:lnTo>
                  <a:lnTo>
                    <a:pt x="2940011" y="9398"/>
                  </a:lnTo>
                  <a:lnTo>
                    <a:pt x="2965695" y="357"/>
                  </a:lnTo>
                  <a:lnTo>
                    <a:pt x="29732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1235" y="2701670"/>
              <a:ext cx="260565" cy="2063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1235" y="2701670"/>
              <a:ext cx="260985" cy="206375"/>
            </a:xfrm>
            <a:custGeom>
              <a:avLst/>
              <a:gdLst/>
              <a:ahLst/>
              <a:cxnLst/>
              <a:rect l="l" t="t" r="r" b="b"/>
              <a:pathLst>
                <a:path w="260984" h="206375">
                  <a:moveTo>
                    <a:pt x="74625" y="86359"/>
                  </a:moveTo>
                  <a:lnTo>
                    <a:pt x="41771" y="111775"/>
                  </a:lnTo>
                  <a:lnTo>
                    <a:pt x="39217" y="130809"/>
                  </a:lnTo>
                  <a:lnTo>
                    <a:pt x="39855" y="140932"/>
                  </a:lnTo>
                  <a:lnTo>
                    <a:pt x="67436" y="174418"/>
                  </a:lnTo>
                  <a:lnTo>
                    <a:pt x="74625" y="175132"/>
                  </a:lnTo>
                  <a:lnTo>
                    <a:pt x="81816" y="174418"/>
                  </a:lnTo>
                  <a:lnTo>
                    <a:pt x="109259" y="140717"/>
                  </a:lnTo>
                  <a:lnTo>
                    <a:pt x="109893" y="130428"/>
                  </a:lnTo>
                  <a:lnTo>
                    <a:pt x="109259" y="120453"/>
                  </a:lnTo>
                  <a:lnTo>
                    <a:pt x="81816" y="87074"/>
                  </a:lnTo>
                  <a:lnTo>
                    <a:pt x="74625" y="86359"/>
                  </a:lnTo>
                  <a:close/>
                </a:path>
                <a:path w="260984" h="206375">
                  <a:moveTo>
                    <a:pt x="74498" y="55244"/>
                  </a:moveTo>
                  <a:lnTo>
                    <a:pt x="117055" y="67139"/>
                  </a:lnTo>
                  <a:lnTo>
                    <a:pt x="144010" y="100615"/>
                  </a:lnTo>
                  <a:lnTo>
                    <a:pt x="149250" y="130301"/>
                  </a:lnTo>
                  <a:lnTo>
                    <a:pt x="147928" y="146048"/>
                  </a:lnTo>
                  <a:lnTo>
                    <a:pt x="128079" y="184784"/>
                  </a:lnTo>
                  <a:lnTo>
                    <a:pt x="90147" y="205019"/>
                  </a:lnTo>
                  <a:lnTo>
                    <a:pt x="74764" y="206375"/>
                  </a:lnTo>
                  <a:lnTo>
                    <a:pt x="64937" y="205805"/>
                  </a:lnTo>
                  <a:lnTo>
                    <a:pt x="28361" y="192355"/>
                  </a:lnTo>
                  <a:lnTo>
                    <a:pt x="5288" y="161799"/>
                  </a:lnTo>
                  <a:lnTo>
                    <a:pt x="0" y="128777"/>
                  </a:lnTo>
                  <a:lnTo>
                    <a:pt x="587" y="119270"/>
                  </a:lnTo>
                  <a:lnTo>
                    <a:pt x="14584" y="83413"/>
                  </a:lnTo>
                  <a:lnTo>
                    <a:pt x="54252" y="57562"/>
                  </a:lnTo>
                  <a:lnTo>
                    <a:pt x="74498" y="55244"/>
                  </a:lnTo>
                  <a:close/>
                </a:path>
                <a:path w="260984" h="206375">
                  <a:moveTo>
                    <a:pt x="228561" y="0"/>
                  </a:moveTo>
                  <a:lnTo>
                    <a:pt x="236691" y="309"/>
                  </a:lnTo>
                  <a:lnTo>
                    <a:pt x="244735" y="1238"/>
                  </a:lnTo>
                  <a:lnTo>
                    <a:pt x="252693" y="2786"/>
                  </a:lnTo>
                  <a:lnTo>
                    <a:pt x="260565" y="4952"/>
                  </a:lnTo>
                  <a:lnTo>
                    <a:pt x="255397" y="31623"/>
                  </a:lnTo>
                  <a:lnTo>
                    <a:pt x="249313" y="30225"/>
                  </a:lnTo>
                  <a:lnTo>
                    <a:pt x="243459" y="29463"/>
                  </a:lnTo>
                  <a:lnTo>
                    <a:pt x="237832" y="29463"/>
                  </a:lnTo>
                  <a:lnTo>
                    <a:pt x="232295" y="29463"/>
                  </a:lnTo>
                  <a:lnTo>
                    <a:pt x="228320" y="30733"/>
                  </a:lnTo>
                  <a:lnTo>
                    <a:pt x="225907" y="33274"/>
                  </a:lnTo>
                  <a:lnTo>
                    <a:pt x="223507" y="35940"/>
                  </a:lnTo>
                  <a:lnTo>
                    <a:pt x="222300" y="40893"/>
                  </a:lnTo>
                  <a:lnTo>
                    <a:pt x="222300" y="48259"/>
                  </a:lnTo>
                  <a:lnTo>
                    <a:pt x="222300" y="58419"/>
                  </a:lnTo>
                  <a:lnTo>
                    <a:pt x="250901" y="58419"/>
                  </a:lnTo>
                  <a:lnTo>
                    <a:pt x="250901" y="88518"/>
                  </a:lnTo>
                  <a:lnTo>
                    <a:pt x="222300" y="88518"/>
                  </a:lnTo>
                  <a:lnTo>
                    <a:pt x="222300" y="203073"/>
                  </a:lnTo>
                  <a:lnTo>
                    <a:pt x="184035" y="203073"/>
                  </a:lnTo>
                  <a:lnTo>
                    <a:pt x="184035" y="88518"/>
                  </a:lnTo>
                  <a:lnTo>
                    <a:pt x="162788" y="88518"/>
                  </a:lnTo>
                  <a:lnTo>
                    <a:pt x="162788" y="58419"/>
                  </a:lnTo>
                  <a:lnTo>
                    <a:pt x="184035" y="58419"/>
                  </a:lnTo>
                  <a:lnTo>
                    <a:pt x="184035" y="47498"/>
                  </a:lnTo>
                  <a:lnTo>
                    <a:pt x="195275" y="9398"/>
                  </a:lnTo>
                  <a:lnTo>
                    <a:pt x="220942" y="357"/>
                  </a:lnTo>
                  <a:lnTo>
                    <a:pt x="2285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9513" y="2705100"/>
              <a:ext cx="1978025" cy="2029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9513" y="2705100"/>
              <a:ext cx="1978025" cy="203200"/>
            </a:xfrm>
            <a:custGeom>
              <a:avLst/>
              <a:gdLst/>
              <a:ahLst/>
              <a:cxnLst/>
              <a:rect l="l" t="t" r="r" b="b"/>
              <a:pathLst>
                <a:path w="1978025" h="203200">
                  <a:moveTo>
                    <a:pt x="1939798" y="161416"/>
                  </a:moveTo>
                  <a:lnTo>
                    <a:pt x="1978025" y="161416"/>
                  </a:lnTo>
                  <a:lnTo>
                    <a:pt x="1978025" y="199644"/>
                  </a:lnTo>
                  <a:lnTo>
                    <a:pt x="1939798" y="199644"/>
                  </a:lnTo>
                  <a:lnTo>
                    <a:pt x="1939798" y="161416"/>
                  </a:lnTo>
                  <a:close/>
                </a:path>
                <a:path w="1978025" h="203200">
                  <a:moveTo>
                    <a:pt x="1352042" y="130175"/>
                  </a:moveTo>
                  <a:lnTo>
                    <a:pt x="1347216" y="131825"/>
                  </a:lnTo>
                  <a:lnTo>
                    <a:pt x="1339469" y="133730"/>
                  </a:lnTo>
                  <a:lnTo>
                    <a:pt x="1328801" y="136016"/>
                  </a:lnTo>
                  <a:lnTo>
                    <a:pt x="1318133" y="138302"/>
                  </a:lnTo>
                  <a:lnTo>
                    <a:pt x="1311275" y="140588"/>
                  </a:lnTo>
                  <a:lnTo>
                    <a:pt x="1307973" y="142748"/>
                  </a:lnTo>
                  <a:lnTo>
                    <a:pt x="1303020" y="146303"/>
                  </a:lnTo>
                  <a:lnTo>
                    <a:pt x="1300480" y="150749"/>
                  </a:lnTo>
                  <a:lnTo>
                    <a:pt x="1300480" y="156210"/>
                  </a:lnTo>
                  <a:lnTo>
                    <a:pt x="1300480" y="161544"/>
                  </a:lnTo>
                  <a:lnTo>
                    <a:pt x="1302512" y="166242"/>
                  </a:lnTo>
                  <a:lnTo>
                    <a:pt x="1306449" y="170052"/>
                  </a:lnTo>
                  <a:lnTo>
                    <a:pt x="1310513" y="173989"/>
                  </a:lnTo>
                  <a:lnTo>
                    <a:pt x="1315593" y="175895"/>
                  </a:lnTo>
                  <a:lnTo>
                    <a:pt x="1321689" y="175895"/>
                  </a:lnTo>
                  <a:lnTo>
                    <a:pt x="1328674" y="175895"/>
                  </a:lnTo>
                  <a:lnTo>
                    <a:pt x="1350645" y="156463"/>
                  </a:lnTo>
                  <a:lnTo>
                    <a:pt x="1351661" y="153162"/>
                  </a:lnTo>
                  <a:lnTo>
                    <a:pt x="1352042" y="146938"/>
                  </a:lnTo>
                  <a:lnTo>
                    <a:pt x="1352042" y="137795"/>
                  </a:lnTo>
                  <a:lnTo>
                    <a:pt x="1352042" y="130175"/>
                  </a:lnTo>
                  <a:close/>
                </a:path>
                <a:path w="1978025" h="203200">
                  <a:moveTo>
                    <a:pt x="948182" y="130175"/>
                  </a:moveTo>
                  <a:lnTo>
                    <a:pt x="943356" y="131825"/>
                  </a:lnTo>
                  <a:lnTo>
                    <a:pt x="935609" y="133730"/>
                  </a:lnTo>
                  <a:lnTo>
                    <a:pt x="924941" y="136016"/>
                  </a:lnTo>
                  <a:lnTo>
                    <a:pt x="914273" y="138302"/>
                  </a:lnTo>
                  <a:lnTo>
                    <a:pt x="907414" y="140588"/>
                  </a:lnTo>
                  <a:lnTo>
                    <a:pt x="904113" y="142748"/>
                  </a:lnTo>
                  <a:lnTo>
                    <a:pt x="899160" y="146303"/>
                  </a:lnTo>
                  <a:lnTo>
                    <a:pt x="896619" y="150749"/>
                  </a:lnTo>
                  <a:lnTo>
                    <a:pt x="896619" y="156210"/>
                  </a:lnTo>
                  <a:lnTo>
                    <a:pt x="896619" y="161544"/>
                  </a:lnTo>
                  <a:lnTo>
                    <a:pt x="898651" y="166242"/>
                  </a:lnTo>
                  <a:lnTo>
                    <a:pt x="902588" y="170052"/>
                  </a:lnTo>
                  <a:lnTo>
                    <a:pt x="906653" y="173989"/>
                  </a:lnTo>
                  <a:lnTo>
                    <a:pt x="911732" y="175895"/>
                  </a:lnTo>
                  <a:lnTo>
                    <a:pt x="917829" y="175895"/>
                  </a:lnTo>
                  <a:lnTo>
                    <a:pt x="924813" y="175895"/>
                  </a:lnTo>
                  <a:lnTo>
                    <a:pt x="948182" y="146938"/>
                  </a:lnTo>
                  <a:lnTo>
                    <a:pt x="948182" y="137795"/>
                  </a:lnTo>
                  <a:lnTo>
                    <a:pt x="948182" y="130175"/>
                  </a:lnTo>
                  <a:close/>
                </a:path>
                <a:path w="1978025" h="203200">
                  <a:moveTo>
                    <a:pt x="497078" y="130175"/>
                  </a:moveTo>
                  <a:lnTo>
                    <a:pt x="492252" y="131825"/>
                  </a:lnTo>
                  <a:lnTo>
                    <a:pt x="484505" y="133730"/>
                  </a:lnTo>
                  <a:lnTo>
                    <a:pt x="473837" y="136016"/>
                  </a:lnTo>
                  <a:lnTo>
                    <a:pt x="463169" y="138302"/>
                  </a:lnTo>
                  <a:lnTo>
                    <a:pt x="456311" y="140588"/>
                  </a:lnTo>
                  <a:lnTo>
                    <a:pt x="453009" y="142748"/>
                  </a:lnTo>
                  <a:lnTo>
                    <a:pt x="448056" y="146303"/>
                  </a:lnTo>
                  <a:lnTo>
                    <a:pt x="445516" y="150749"/>
                  </a:lnTo>
                  <a:lnTo>
                    <a:pt x="445516" y="156210"/>
                  </a:lnTo>
                  <a:lnTo>
                    <a:pt x="445516" y="161544"/>
                  </a:lnTo>
                  <a:lnTo>
                    <a:pt x="447548" y="166242"/>
                  </a:lnTo>
                  <a:lnTo>
                    <a:pt x="451484" y="170052"/>
                  </a:lnTo>
                  <a:lnTo>
                    <a:pt x="455549" y="173989"/>
                  </a:lnTo>
                  <a:lnTo>
                    <a:pt x="460628" y="175895"/>
                  </a:lnTo>
                  <a:lnTo>
                    <a:pt x="466725" y="175895"/>
                  </a:lnTo>
                  <a:lnTo>
                    <a:pt x="473709" y="175895"/>
                  </a:lnTo>
                  <a:lnTo>
                    <a:pt x="497078" y="146938"/>
                  </a:lnTo>
                  <a:lnTo>
                    <a:pt x="497078" y="137795"/>
                  </a:lnTo>
                  <a:lnTo>
                    <a:pt x="497078" y="130175"/>
                  </a:lnTo>
                  <a:close/>
                </a:path>
                <a:path w="1978025" h="203200">
                  <a:moveTo>
                    <a:pt x="1664208" y="82930"/>
                  </a:moveTo>
                  <a:lnTo>
                    <a:pt x="1631346" y="108346"/>
                  </a:lnTo>
                  <a:lnTo>
                    <a:pt x="1628775" y="127380"/>
                  </a:lnTo>
                  <a:lnTo>
                    <a:pt x="1629417" y="137503"/>
                  </a:lnTo>
                  <a:lnTo>
                    <a:pt x="1656992" y="170989"/>
                  </a:lnTo>
                  <a:lnTo>
                    <a:pt x="1664208" y="171703"/>
                  </a:lnTo>
                  <a:lnTo>
                    <a:pt x="1671423" y="170989"/>
                  </a:lnTo>
                  <a:lnTo>
                    <a:pt x="1698873" y="137288"/>
                  </a:lnTo>
                  <a:lnTo>
                    <a:pt x="1699514" y="127000"/>
                  </a:lnTo>
                  <a:lnTo>
                    <a:pt x="1698873" y="117024"/>
                  </a:lnTo>
                  <a:lnTo>
                    <a:pt x="1671423" y="83645"/>
                  </a:lnTo>
                  <a:lnTo>
                    <a:pt x="1664208" y="82930"/>
                  </a:lnTo>
                  <a:close/>
                </a:path>
                <a:path w="1978025" h="203200">
                  <a:moveTo>
                    <a:pt x="234696" y="82930"/>
                  </a:moveTo>
                  <a:lnTo>
                    <a:pt x="201842" y="108346"/>
                  </a:lnTo>
                  <a:lnTo>
                    <a:pt x="199288" y="127380"/>
                  </a:lnTo>
                  <a:lnTo>
                    <a:pt x="199926" y="137503"/>
                  </a:lnTo>
                  <a:lnTo>
                    <a:pt x="227507" y="170989"/>
                  </a:lnTo>
                  <a:lnTo>
                    <a:pt x="234696" y="171703"/>
                  </a:lnTo>
                  <a:lnTo>
                    <a:pt x="241887" y="170989"/>
                  </a:lnTo>
                  <a:lnTo>
                    <a:pt x="269330" y="137288"/>
                  </a:lnTo>
                  <a:lnTo>
                    <a:pt x="269963" y="127000"/>
                  </a:lnTo>
                  <a:lnTo>
                    <a:pt x="269330" y="117024"/>
                  </a:lnTo>
                  <a:lnTo>
                    <a:pt x="241887" y="83645"/>
                  </a:lnTo>
                  <a:lnTo>
                    <a:pt x="234696" y="82930"/>
                  </a:lnTo>
                  <a:close/>
                </a:path>
                <a:path w="1978025" h="203200">
                  <a:moveTo>
                    <a:pt x="1086358" y="81025"/>
                  </a:moveTo>
                  <a:lnTo>
                    <a:pt x="1077341" y="81025"/>
                  </a:lnTo>
                  <a:lnTo>
                    <a:pt x="1069720" y="84582"/>
                  </a:lnTo>
                  <a:lnTo>
                    <a:pt x="1054354" y="124205"/>
                  </a:lnTo>
                  <a:lnTo>
                    <a:pt x="1054758" y="134945"/>
                  </a:lnTo>
                  <a:lnTo>
                    <a:pt x="1078779" y="171771"/>
                  </a:lnTo>
                  <a:lnTo>
                    <a:pt x="1086612" y="172720"/>
                  </a:lnTo>
                  <a:lnTo>
                    <a:pt x="1095502" y="172720"/>
                  </a:lnTo>
                  <a:lnTo>
                    <a:pt x="1117788" y="138342"/>
                  </a:lnTo>
                  <a:lnTo>
                    <a:pt x="1118362" y="127888"/>
                  </a:lnTo>
                  <a:lnTo>
                    <a:pt x="1117812" y="116290"/>
                  </a:lnTo>
                  <a:lnTo>
                    <a:pt x="1093077" y="81714"/>
                  </a:lnTo>
                  <a:lnTo>
                    <a:pt x="1086358" y="81025"/>
                  </a:lnTo>
                  <a:close/>
                </a:path>
                <a:path w="1978025" h="203200">
                  <a:moveTo>
                    <a:pt x="1520698" y="54990"/>
                  </a:moveTo>
                  <a:lnTo>
                    <a:pt x="1558925" y="54990"/>
                  </a:lnTo>
                  <a:lnTo>
                    <a:pt x="1558925" y="199644"/>
                  </a:lnTo>
                  <a:lnTo>
                    <a:pt x="1520698" y="199644"/>
                  </a:lnTo>
                  <a:lnTo>
                    <a:pt x="1520698" y="54990"/>
                  </a:lnTo>
                  <a:close/>
                </a:path>
                <a:path w="1978025" h="203200">
                  <a:moveTo>
                    <a:pt x="1194562" y="54990"/>
                  </a:moveTo>
                  <a:lnTo>
                    <a:pt x="1232789" y="54990"/>
                  </a:lnTo>
                  <a:lnTo>
                    <a:pt x="1232789" y="199644"/>
                  </a:lnTo>
                  <a:lnTo>
                    <a:pt x="1194562" y="199644"/>
                  </a:lnTo>
                  <a:lnTo>
                    <a:pt x="1194562" y="54990"/>
                  </a:lnTo>
                  <a:close/>
                </a:path>
                <a:path w="1978025" h="203200">
                  <a:moveTo>
                    <a:pt x="1852041" y="51815"/>
                  </a:moveTo>
                  <a:lnTo>
                    <a:pt x="1860550" y="51815"/>
                  </a:lnTo>
                  <a:lnTo>
                    <a:pt x="1868170" y="53212"/>
                  </a:lnTo>
                  <a:lnTo>
                    <a:pt x="1875155" y="56261"/>
                  </a:lnTo>
                  <a:lnTo>
                    <a:pt x="1882139" y="59309"/>
                  </a:lnTo>
                  <a:lnTo>
                    <a:pt x="1887474" y="63246"/>
                  </a:lnTo>
                  <a:lnTo>
                    <a:pt x="1891030" y="67945"/>
                  </a:lnTo>
                  <a:lnTo>
                    <a:pt x="1894713" y="72644"/>
                  </a:lnTo>
                  <a:lnTo>
                    <a:pt x="1900682" y="109727"/>
                  </a:lnTo>
                  <a:lnTo>
                    <a:pt x="1900682" y="199644"/>
                  </a:lnTo>
                  <a:lnTo>
                    <a:pt x="1862455" y="199644"/>
                  </a:lnTo>
                  <a:lnTo>
                    <a:pt x="1862455" y="125857"/>
                  </a:lnTo>
                  <a:lnTo>
                    <a:pt x="1862290" y="115167"/>
                  </a:lnTo>
                  <a:lnTo>
                    <a:pt x="1843913" y="81025"/>
                  </a:lnTo>
                  <a:lnTo>
                    <a:pt x="1838706" y="81025"/>
                  </a:lnTo>
                  <a:lnTo>
                    <a:pt x="1832102" y="81025"/>
                  </a:lnTo>
                  <a:lnTo>
                    <a:pt x="1826133" y="82803"/>
                  </a:lnTo>
                  <a:lnTo>
                    <a:pt x="1820926" y="86487"/>
                  </a:lnTo>
                  <a:lnTo>
                    <a:pt x="1815592" y="90170"/>
                  </a:lnTo>
                  <a:lnTo>
                    <a:pt x="1807083" y="134112"/>
                  </a:lnTo>
                  <a:lnTo>
                    <a:pt x="1807083" y="199644"/>
                  </a:lnTo>
                  <a:lnTo>
                    <a:pt x="1768856" y="199644"/>
                  </a:lnTo>
                  <a:lnTo>
                    <a:pt x="1768856" y="54990"/>
                  </a:lnTo>
                  <a:lnTo>
                    <a:pt x="1804416" y="54990"/>
                  </a:lnTo>
                  <a:lnTo>
                    <a:pt x="1804416" y="76326"/>
                  </a:lnTo>
                  <a:lnTo>
                    <a:pt x="1814464" y="65585"/>
                  </a:lnTo>
                  <a:lnTo>
                    <a:pt x="1825752" y="57927"/>
                  </a:lnTo>
                  <a:lnTo>
                    <a:pt x="1838277" y="53341"/>
                  </a:lnTo>
                  <a:lnTo>
                    <a:pt x="1852041" y="51815"/>
                  </a:lnTo>
                  <a:close/>
                </a:path>
                <a:path w="1978025" h="203200">
                  <a:moveTo>
                    <a:pt x="1664081" y="51815"/>
                  </a:moveTo>
                  <a:lnTo>
                    <a:pt x="1706639" y="63710"/>
                  </a:lnTo>
                  <a:lnTo>
                    <a:pt x="1733645" y="97186"/>
                  </a:lnTo>
                  <a:lnTo>
                    <a:pt x="1738884" y="126873"/>
                  </a:lnTo>
                  <a:lnTo>
                    <a:pt x="1737552" y="142619"/>
                  </a:lnTo>
                  <a:lnTo>
                    <a:pt x="1717675" y="181355"/>
                  </a:lnTo>
                  <a:lnTo>
                    <a:pt x="1679741" y="201590"/>
                  </a:lnTo>
                  <a:lnTo>
                    <a:pt x="1664335" y="202946"/>
                  </a:lnTo>
                  <a:lnTo>
                    <a:pt x="1654526" y="202376"/>
                  </a:lnTo>
                  <a:lnTo>
                    <a:pt x="1617932" y="188926"/>
                  </a:lnTo>
                  <a:lnTo>
                    <a:pt x="1594836" y="158370"/>
                  </a:lnTo>
                  <a:lnTo>
                    <a:pt x="1589532" y="125349"/>
                  </a:lnTo>
                  <a:lnTo>
                    <a:pt x="1590125" y="115841"/>
                  </a:lnTo>
                  <a:lnTo>
                    <a:pt x="1604168" y="79984"/>
                  </a:lnTo>
                  <a:lnTo>
                    <a:pt x="1643792" y="54133"/>
                  </a:lnTo>
                  <a:lnTo>
                    <a:pt x="1664081" y="51815"/>
                  </a:lnTo>
                  <a:close/>
                </a:path>
                <a:path w="1978025" h="203200">
                  <a:moveTo>
                    <a:pt x="1328801" y="51815"/>
                  </a:moveTo>
                  <a:lnTo>
                    <a:pt x="1366901" y="57785"/>
                  </a:lnTo>
                  <a:lnTo>
                    <a:pt x="1389322" y="95940"/>
                  </a:lnTo>
                  <a:lnTo>
                    <a:pt x="1389634" y="107441"/>
                  </a:lnTo>
                  <a:lnTo>
                    <a:pt x="1389253" y="152146"/>
                  </a:lnTo>
                  <a:lnTo>
                    <a:pt x="1389372" y="161049"/>
                  </a:lnTo>
                  <a:lnTo>
                    <a:pt x="1398016" y="199644"/>
                  </a:lnTo>
                  <a:lnTo>
                    <a:pt x="1360170" y="199644"/>
                  </a:lnTo>
                  <a:lnTo>
                    <a:pt x="1359154" y="197103"/>
                  </a:lnTo>
                  <a:lnTo>
                    <a:pt x="1357884" y="193294"/>
                  </a:lnTo>
                  <a:lnTo>
                    <a:pt x="1356487" y="188340"/>
                  </a:lnTo>
                  <a:lnTo>
                    <a:pt x="1355852" y="186054"/>
                  </a:lnTo>
                  <a:lnTo>
                    <a:pt x="1355344" y="184530"/>
                  </a:lnTo>
                  <a:lnTo>
                    <a:pt x="1355089" y="183896"/>
                  </a:lnTo>
                  <a:lnTo>
                    <a:pt x="1348613" y="190246"/>
                  </a:lnTo>
                  <a:lnTo>
                    <a:pt x="1341628" y="194945"/>
                  </a:lnTo>
                  <a:lnTo>
                    <a:pt x="1334135" y="198120"/>
                  </a:lnTo>
                  <a:lnTo>
                    <a:pt x="1326642" y="201295"/>
                  </a:lnTo>
                  <a:lnTo>
                    <a:pt x="1318768" y="202946"/>
                  </a:lnTo>
                  <a:lnTo>
                    <a:pt x="1310259" y="202946"/>
                  </a:lnTo>
                  <a:lnTo>
                    <a:pt x="1299708" y="202184"/>
                  </a:lnTo>
                  <a:lnTo>
                    <a:pt x="1265475" y="177069"/>
                  </a:lnTo>
                  <a:lnTo>
                    <a:pt x="1262253" y="160147"/>
                  </a:lnTo>
                  <a:lnTo>
                    <a:pt x="1262253" y="152019"/>
                  </a:lnTo>
                  <a:lnTo>
                    <a:pt x="1264158" y="144652"/>
                  </a:lnTo>
                  <a:lnTo>
                    <a:pt x="1268095" y="138302"/>
                  </a:lnTo>
                  <a:lnTo>
                    <a:pt x="1272032" y="131952"/>
                  </a:lnTo>
                  <a:lnTo>
                    <a:pt x="1314958" y="114680"/>
                  </a:lnTo>
                  <a:lnTo>
                    <a:pt x="1327342" y="112176"/>
                  </a:lnTo>
                  <a:lnTo>
                    <a:pt x="1337643" y="109791"/>
                  </a:lnTo>
                  <a:lnTo>
                    <a:pt x="1345872" y="107501"/>
                  </a:lnTo>
                  <a:lnTo>
                    <a:pt x="1352042" y="105283"/>
                  </a:lnTo>
                  <a:lnTo>
                    <a:pt x="1352042" y="101473"/>
                  </a:lnTo>
                  <a:lnTo>
                    <a:pt x="1352042" y="94107"/>
                  </a:lnTo>
                  <a:lnTo>
                    <a:pt x="1350264" y="88900"/>
                  </a:lnTo>
                  <a:lnTo>
                    <a:pt x="1346708" y="85725"/>
                  </a:lnTo>
                  <a:lnTo>
                    <a:pt x="1343025" y="82550"/>
                  </a:lnTo>
                  <a:lnTo>
                    <a:pt x="1336167" y="81025"/>
                  </a:lnTo>
                  <a:lnTo>
                    <a:pt x="1326134" y="81025"/>
                  </a:lnTo>
                  <a:lnTo>
                    <a:pt x="1319276" y="81025"/>
                  </a:lnTo>
                  <a:lnTo>
                    <a:pt x="1300861" y="99187"/>
                  </a:lnTo>
                  <a:lnTo>
                    <a:pt x="1266189" y="92837"/>
                  </a:lnTo>
                  <a:lnTo>
                    <a:pt x="1294385" y="57441"/>
                  </a:lnTo>
                  <a:lnTo>
                    <a:pt x="1315583" y="52437"/>
                  </a:lnTo>
                  <a:lnTo>
                    <a:pt x="1328801" y="51815"/>
                  </a:lnTo>
                  <a:close/>
                </a:path>
                <a:path w="1978025" h="203200">
                  <a:moveTo>
                    <a:pt x="924941" y="51815"/>
                  </a:moveTo>
                  <a:lnTo>
                    <a:pt x="963041" y="57785"/>
                  </a:lnTo>
                  <a:lnTo>
                    <a:pt x="985462" y="95940"/>
                  </a:lnTo>
                  <a:lnTo>
                    <a:pt x="985774" y="107441"/>
                  </a:lnTo>
                  <a:lnTo>
                    <a:pt x="985393" y="152146"/>
                  </a:lnTo>
                  <a:lnTo>
                    <a:pt x="985512" y="161049"/>
                  </a:lnTo>
                  <a:lnTo>
                    <a:pt x="994156" y="199644"/>
                  </a:lnTo>
                  <a:lnTo>
                    <a:pt x="956310" y="199644"/>
                  </a:lnTo>
                  <a:lnTo>
                    <a:pt x="955294" y="197103"/>
                  </a:lnTo>
                  <a:lnTo>
                    <a:pt x="954024" y="193294"/>
                  </a:lnTo>
                  <a:lnTo>
                    <a:pt x="952626" y="188340"/>
                  </a:lnTo>
                  <a:lnTo>
                    <a:pt x="951992" y="186054"/>
                  </a:lnTo>
                  <a:lnTo>
                    <a:pt x="951484" y="184530"/>
                  </a:lnTo>
                  <a:lnTo>
                    <a:pt x="951230" y="183896"/>
                  </a:lnTo>
                  <a:lnTo>
                    <a:pt x="944753" y="190246"/>
                  </a:lnTo>
                  <a:lnTo>
                    <a:pt x="937768" y="194945"/>
                  </a:lnTo>
                  <a:lnTo>
                    <a:pt x="930275" y="198120"/>
                  </a:lnTo>
                  <a:lnTo>
                    <a:pt x="922782" y="201295"/>
                  </a:lnTo>
                  <a:lnTo>
                    <a:pt x="914907" y="202946"/>
                  </a:lnTo>
                  <a:lnTo>
                    <a:pt x="906399" y="202946"/>
                  </a:lnTo>
                  <a:lnTo>
                    <a:pt x="895848" y="202184"/>
                  </a:lnTo>
                  <a:lnTo>
                    <a:pt x="861615" y="177069"/>
                  </a:lnTo>
                  <a:lnTo>
                    <a:pt x="858393" y="160147"/>
                  </a:lnTo>
                  <a:lnTo>
                    <a:pt x="858393" y="152019"/>
                  </a:lnTo>
                  <a:lnTo>
                    <a:pt x="860298" y="144652"/>
                  </a:lnTo>
                  <a:lnTo>
                    <a:pt x="864235" y="138302"/>
                  </a:lnTo>
                  <a:lnTo>
                    <a:pt x="868172" y="131952"/>
                  </a:lnTo>
                  <a:lnTo>
                    <a:pt x="911098" y="114680"/>
                  </a:lnTo>
                  <a:lnTo>
                    <a:pt x="923482" y="112176"/>
                  </a:lnTo>
                  <a:lnTo>
                    <a:pt x="933783" y="109791"/>
                  </a:lnTo>
                  <a:lnTo>
                    <a:pt x="942012" y="107501"/>
                  </a:lnTo>
                  <a:lnTo>
                    <a:pt x="948182" y="105283"/>
                  </a:lnTo>
                  <a:lnTo>
                    <a:pt x="948182" y="101473"/>
                  </a:lnTo>
                  <a:lnTo>
                    <a:pt x="948182" y="94107"/>
                  </a:lnTo>
                  <a:lnTo>
                    <a:pt x="946404" y="88900"/>
                  </a:lnTo>
                  <a:lnTo>
                    <a:pt x="942848" y="85725"/>
                  </a:lnTo>
                  <a:lnTo>
                    <a:pt x="939164" y="82550"/>
                  </a:lnTo>
                  <a:lnTo>
                    <a:pt x="932307" y="81025"/>
                  </a:lnTo>
                  <a:lnTo>
                    <a:pt x="922274" y="81025"/>
                  </a:lnTo>
                  <a:lnTo>
                    <a:pt x="915416" y="81025"/>
                  </a:lnTo>
                  <a:lnTo>
                    <a:pt x="897001" y="99187"/>
                  </a:lnTo>
                  <a:lnTo>
                    <a:pt x="862330" y="92837"/>
                  </a:lnTo>
                  <a:lnTo>
                    <a:pt x="890525" y="57441"/>
                  </a:lnTo>
                  <a:lnTo>
                    <a:pt x="911723" y="52437"/>
                  </a:lnTo>
                  <a:lnTo>
                    <a:pt x="924941" y="51815"/>
                  </a:lnTo>
                  <a:close/>
                </a:path>
                <a:path w="1978025" h="203200">
                  <a:moveTo>
                    <a:pt x="827151" y="51815"/>
                  </a:moveTo>
                  <a:lnTo>
                    <a:pt x="833580" y="52248"/>
                  </a:lnTo>
                  <a:lnTo>
                    <a:pt x="839914" y="53562"/>
                  </a:lnTo>
                  <a:lnTo>
                    <a:pt x="846153" y="55780"/>
                  </a:lnTo>
                  <a:lnTo>
                    <a:pt x="852297" y="58927"/>
                  </a:lnTo>
                  <a:lnTo>
                    <a:pt x="840486" y="92328"/>
                  </a:lnTo>
                  <a:lnTo>
                    <a:pt x="834009" y="88137"/>
                  </a:lnTo>
                  <a:lnTo>
                    <a:pt x="828039" y="86105"/>
                  </a:lnTo>
                  <a:lnTo>
                    <a:pt x="822451" y="86105"/>
                  </a:lnTo>
                  <a:lnTo>
                    <a:pt x="817118" y="86105"/>
                  </a:lnTo>
                  <a:lnTo>
                    <a:pt x="812545" y="87502"/>
                  </a:lnTo>
                  <a:lnTo>
                    <a:pt x="808863" y="90550"/>
                  </a:lnTo>
                  <a:lnTo>
                    <a:pt x="805180" y="93472"/>
                  </a:lnTo>
                  <a:lnTo>
                    <a:pt x="802259" y="98805"/>
                  </a:lnTo>
                  <a:lnTo>
                    <a:pt x="797117" y="138110"/>
                  </a:lnTo>
                  <a:lnTo>
                    <a:pt x="796925" y="154939"/>
                  </a:lnTo>
                  <a:lnTo>
                    <a:pt x="796925" y="199644"/>
                  </a:lnTo>
                  <a:lnTo>
                    <a:pt x="758570" y="199644"/>
                  </a:lnTo>
                  <a:lnTo>
                    <a:pt x="758570" y="54990"/>
                  </a:lnTo>
                  <a:lnTo>
                    <a:pt x="794131" y="54990"/>
                  </a:lnTo>
                  <a:lnTo>
                    <a:pt x="794131" y="75564"/>
                  </a:lnTo>
                  <a:lnTo>
                    <a:pt x="800226" y="65912"/>
                  </a:lnTo>
                  <a:lnTo>
                    <a:pt x="805688" y="59436"/>
                  </a:lnTo>
                  <a:lnTo>
                    <a:pt x="810513" y="56387"/>
                  </a:lnTo>
                  <a:lnTo>
                    <a:pt x="815467" y="53339"/>
                  </a:lnTo>
                  <a:lnTo>
                    <a:pt x="820928" y="51815"/>
                  </a:lnTo>
                  <a:lnTo>
                    <a:pt x="827151" y="51815"/>
                  </a:lnTo>
                  <a:close/>
                </a:path>
                <a:path w="1978025" h="203200">
                  <a:moveTo>
                    <a:pt x="639699" y="51815"/>
                  </a:moveTo>
                  <a:lnTo>
                    <a:pt x="646128" y="52248"/>
                  </a:lnTo>
                  <a:lnTo>
                    <a:pt x="652462" y="53562"/>
                  </a:lnTo>
                  <a:lnTo>
                    <a:pt x="658701" y="55780"/>
                  </a:lnTo>
                  <a:lnTo>
                    <a:pt x="664845" y="58927"/>
                  </a:lnTo>
                  <a:lnTo>
                    <a:pt x="653034" y="92328"/>
                  </a:lnTo>
                  <a:lnTo>
                    <a:pt x="646557" y="88137"/>
                  </a:lnTo>
                  <a:lnTo>
                    <a:pt x="640588" y="86105"/>
                  </a:lnTo>
                  <a:lnTo>
                    <a:pt x="635000" y="86105"/>
                  </a:lnTo>
                  <a:lnTo>
                    <a:pt x="629666" y="86105"/>
                  </a:lnTo>
                  <a:lnTo>
                    <a:pt x="625094" y="87502"/>
                  </a:lnTo>
                  <a:lnTo>
                    <a:pt x="621411" y="90550"/>
                  </a:lnTo>
                  <a:lnTo>
                    <a:pt x="617728" y="93472"/>
                  </a:lnTo>
                  <a:lnTo>
                    <a:pt x="614807" y="98805"/>
                  </a:lnTo>
                  <a:lnTo>
                    <a:pt x="609665" y="138110"/>
                  </a:lnTo>
                  <a:lnTo>
                    <a:pt x="609473" y="154939"/>
                  </a:lnTo>
                  <a:lnTo>
                    <a:pt x="609473" y="199644"/>
                  </a:lnTo>
                  <a:lnTo>
                    <a:pt x="571119" y="199644"/>
                  </a:lnTo>
                  <a:lnTo>
                    <a:pt x="571119" y="54990"/>
                  </a:lnTo>
                  <a:lnTo>
                    <a:pt x="606679" y="54990"/>
                  </a:lnTo>
                  <a:lnTo>
                    <a:pt x="606679" y="75564"/>
                  </a:lnTo>
                  <a:lnTo>
                    <a:pt x="612775" y="65912"/>
                  </a:lnTo>
                  <a:lnTo>
                    <a:pt x="618236" y="59436"/>
                  </a:lnTo>
                  <a:lnTo>
                    <a:pt x="623062" y="56387"/>
                  </a:lnTo>
                  <a:lnTo>
                    <a:pt x="628015" y="53339"/>
                  </a:lnTo>
                  <a:lnTo>
                    <a:pt x="633476" y="51815"/>
                  </a:lnTo>
                  <a:lnTo>
                    <a:pt x="639699" y="51815"/>
                  </a:lnTo>
                  <a:close/>
                </a:path>
                <a:path w="1978025" h="203200">
                  <a:moveTo>
                    <a:pt x="473837" y="51815"/>
                  </a:moveTo>
                  <a:lnTo>
                    <a:pt x="511937" y="57785"/>
                  </a:lnTo>
                  <a:lnTo>
                    <a:pt x="534358" y="95940"/>
                  </a:lnTo>
                  <a:lnTo>
                    <a:pt x="534670" y="107441"/>
                  </a:lnTo>
                  <a:lnTo>
                    <a:pt x="534289" y="152146"/>
                  </a:lnTo>
                  <a:lnTo>
                    <a:pt x="534408" y="161049"/>
                  </a:lnTo>
                  <a:lnTo>
                    <a:pt x="543052" y="199644"/>
                  </a:lnTo>
                  <a:lnTo>
                    <a:pt x="505206" y="199644"/>
                  </a:lnTo>
                  <a:lnTo>
                    <a:pt x="504190" y="197103"/>
                  </a:lnTo>
                  <a:lnTo>
                    <a:pt x="502920" y="193294"/>
                  </a:lnTo>
                  <a:lnTo>
                    <a:pt x="501523" y="188340"/>
                  </a:lnTo>
                  <a:lnTo>
                    <a:pt x="500888" y="186054"/>
                  </a:lnTo>
                  <a:lnTo>
                    <a:pt x="500380" y="184530"/>
                  </a:lnTo>
                  <a:lnTo>
                    <a:pt x="500125" y="183896"/>
                  </a:lnTo>
                  <a:lnTo>
                    <a:pt x="493649" y="190246"/>
                  </a:lnTo>
                  <a:lnTo>
                    <a:pt x="486664" y="194945"/>
                  </a:lnTo>
                  <a:lnTo>
                    <a:pt x="479171" y="198120"/>
                  </a:lnTo>
                  <a:lnTo>
                    <a:pt x="471678" y="201295"/>
                  </a:lnTo>
                  <a:lnTo>
                    <a:pt x="463803" y="202946"/>
                  </a:lnTo>
                  <a:lnTo>
                    <a:pt x="455295" y="202946"/>
                  </a:lnTo>
                  <a:lnTo>
                    <a:pt x="444744" y="202184"/>
                  </a:lnTo>
                  <a:lnTo>
                    <a:pt x="410511" y="177069"/>
                  </a:lnTo>
                  <a:lnTo>
                    <a:pt x="407289" y="160147"/>
                  </a:lnTo>
                  <a:lnTo>
                    <a:pt x="407289" y="152019"/>
                  </a:lnTo>
                  <a:lnTo>
                    <a:pt x="409194" y="144652"/>
                  </a:lnTo>
                  <a:lnTo>
                    <a:pt x="413131" y="138302"/>
                  </a:lnTo>
                  <a:lnTo>
                    <a:pt x="417068" y="131952"/>
                  </a:lnTo>
                  <a:lnTo>
                    <a:pt x="459994" y="114680"/>
                  </a:lnTo>
                  <a:lnTo>
                    <a:pt x="472378" y="112176"/>
                  </a:lnTo>
                  <a:lnTo>
                    <a:pt x="482679" y="109791"/>
                  </a:lnTo>
                  <a:lnTo>
                    <a:pt x="490908" y="107501"/>
                  </a:lnTo>
                  <a:lnTo>
                    <a:pt x="497078" y="105283"/>
                  </a:lnTo>
                  <a:lnTo>
                    <a:pt x="497078" y="101473"/>
                  </a:lnTo>
                  <a:lnTo>
                    <a:pt x="497078" y="94107"/>
                  </a:lnTo>
                  <a:lnTo>
                    <a:pt x="495300" y="88900"/>
                  </a:lnTo>
                  <a:lnTo>
                    <a:pt x="491744" y="85725"/>
                  </a:lnTo>
                  <a:lnTo>
                    <a:pt x="488061" y="82550"/>
                  </a:lnTo>
                  <a:lnTo>
                    <a:pt x="481203" y="81025"/>
                  </a:lnTo>
                  <a:lnTo>
                    <a:pt x="471170" y="81025"/>
                  </a:lnTo>
                  <a:lnTo>
                    <a:pt x="464312" y="81025"/>
                  </a:lnTo>
                  <a:lnTo>
                    <a:pt x="445897" y="99187"/>
                  </a:lnTo>
                  <a:lnTo>
                    <a:pt x="411225" y="92837"/>
                  </a:lnTo>
                  <a:lnTo>
                    <a:pt x="439421" y="57441"/>
                  </a:lnTo>
                  <a:lnTo>
                    <a:pt x="460619" y="52437"/>
                  </a:lnTo>
                  <a:lnTo>
                    <a:pt x="473837" y="51815"/>
                  </a:lnTo>
                  <a:close/>
                </a:path>
                <a:path w="1978025" h="203200">
                  <a:moveTo>
                    <a:pt x="234569" y="51815"/>
                  </a:moveTo>
                  <a:lnTo>
                    <a:pt x="277126" y="63710"/>
                  </a:lnTo>
                  <a:lnTo>
                    <a:pt x="304080" y="97186"/>
                  </a:lnTo>
                  <a:lnTo>
                    <a:pt x="309321" y="126873"/>
                  </a:lnTo>
                  <a:lnTo>
                    <a:pt x="307999" y="142619"/>
                  </a:lnTo>
                  <a:lnTo>
                    <a:pt x="288150" y="181355"/>
                  </a:lnTo>
                  <a:lnTo>
                    <a:pt x="250218" y="201590"/>
                  </a:lnTo>
                  <a:lnTo>
                    <a:pt x="234835" y="202946"/>
                  </a:lnTo>
                  <a:lnTo>
                    <a:pt x="225008" y="202376"/>
                  </a:lnTo>
                  <a:lnTo>
                    <a:pt x="188431" y="188926"/>
                  </a:lnTo>
                  <a:lnTo>
                    <a:pt x="165358" y="158370"/>
                  </a:lnTo>
                  <a:lnTo>
                    <a:pt x="160070" y="125349"/>
                  </a:lnTo>
                  <a:lnTo>
                    <a:pt x="160658" y="115841"/>
                  </a:lnTo>
                  <a:lnTo>
                    <a:pt x="174654" y="79984"/>
                  </a:lnTo>
                  <a:lnTo>
                    <a:pt x="214323" y="54133"/>
                  </a:lnTo>
                  <a:lnTo>
                    <a:pt x="234569" y="51815"/>
                  </a:lnTo>
                  <a:close/>
                </a:path>
                <a:path w="1978025" h="203200">
                  <a:moveTo>
                    <a:pt x="66179" y="51815"/>
                  </a:moveTo>
                  <a:lnTo>
                    <a:pt x="110299" y="61467"/>
                  </a:lnTo>
                  <a:lnTo>
                    <a:pt x="130187" y="90042"/>
                  </a:lnTo>
                  <a:lnTo>
                    <a:pt x="94094" y="96647"/>
                  </a:lnTo>
                  <a:lnTo>
                    <a:pt x="92557" y="91059"/>
                  </a:lnTo>
                  <a:lnTo>
                    <a:pt x="89623" y="86740"/>
                  </a:lnTo>
                  <a:lnTo>
                    <a:pt x="85305" y="83692"/>
                  </a:lnTo>
                  <a:lnTo>
                    <a:pt x="81000" y="80772"/>
                  </a:lnTo>
                  <a:lnTo>
                    <a:pt x="74853" y="79248"/>
                  </a:lnTo>
                  <a:lnTo>
                    <a:pt x="66865" y="79248"/>
                  </a:lnTo>
                  <a:lnTo>
                    <a:pt x="56781" y="79248"/>
                  </a:lnTo>
                  <a:lnTo>
                    <a:pt x="49568" y="80645"/>
                  </a:lnTo>
                  <a:lnTo>
                    <a:pt x="45212" y="83438"/>
                  </a:lnTo>
                  <a:lnTo>
                    <a:pt x="42303" y="85471"/>
                  </a:lnTo>
                  <a:lnTo>
                    <a:pt x="40855" y="88011"/>
                  </a:lnTo>
                  <a:lnTo>
                    <a:pt x="40855" y="91186"/>
                  </a:lnTo>
                  <a:lnTo>
                    <a:pt x="40855" y="93979"/>
                  </a:lnTo>
                  <a:lnTo>
                    <a:pt x="80403" y="108965"/>
                  </a:lnTo>
                  <a:lnTo>
                    <a:pt x="94538" y="112607"/>
                  </a:lnTo>
                  <a:lnTo>
                    <a:pt x="128344" y="131607"/>
                  </a:lnTo>
                  <a:lnTo>
                    <a:pt x="135089" y="154432"/>
                  </a:lnTo>
                  <a:lnTo>
                    <a:pt x="134051" y="164002"/>
                  </a:lnTo>
                  <a:lnTo>
                    <a:pt x="109164" y="194855"/>
                  </a:lnTo>
                  <a:lnTo>
                    <a:pt x="69316" y="202946"/>
                  </a:lnTo>
                  <a:lnTo>
                    <a:pt x="55307" y="202185"/>
                  </a:lnTo>
                  <a:lnTo>
                    <a:pt x="14664" y="184354"/>
                  </a:lnTo>
                  <a:lnTo>
                    <a:pt x="0" y="158369"/>
                  </a:lnTo>
                  <a:lnTo>
                    <a:pt x="38404" y="152526"/>
                  </a:lnTo>
                  <a:lnTo>
                    <a:pt x="40030" y="160020"/>
                  </a:lnTo>
                  <a:lnTo>
                    <a:pt x="43345" y="165608"/>
                  </a:lnTo>
                  <a:lnTo>
                    <a:pt x="48336" y="169417"/>
                  </a:lnTo>
                  <a:lnTo>
                    <a:pt x="53327" y="173354"/>
                  </a:lnTo>
                  <a:lnTo>
                    <a:pt x="60325" y="175260"/>
                  </a:lnTo>
                  <a:lnTo>
                    <a:pt x="69316" y="175260"/>
                  </a:lnTo>
                  <a:lnTo>
                    <a:pt x="79209" y="175260"/>
                  </a:lnTo>
                  <a:lnTo>
                    <a:pt x="86652" y="173482"/>
                  </a:lnTo>
                  <a:lnTo>
                    <a:pt x="91643" y="169799"/>
                  </a:lnTo>
                  <a:lnTo>
                    <a:pt x="95008" y="167259"/>
                  </a:lnTo>
                  <a:lnTo>
                    <a:pt x="96685" y="163829"/>
                  </a:lnTo>
                  <a:lnTo>
                    <a:pt x="96685" y="159638"/>
                  </a:lnTo>
                  <a:lnTo>
                    <a:pt x="96685" y="156717"/>
                  </a:lnTo>
                  <a:lnTo>
                    <a:pt x="81153" y="147320"/>
                  </a:lnTo>
                  <a:lnTo>
                    <a:pt x="60124" y="142366"/>
                  </a:lnTo>
                  <a:lnTo>
                    <a:pt x="22466" y="128650"/>
                  </a:lnTo>
                  <a:lnTo>
                    <a:pt x="5308" y="96138"/>
                  </a:lnTo>
                  <a:lnTo>
                    <a:pt x="6237" y="87108"/>
                  </a:lnTo>
                  <a:lnTo>
                    <a:pt x="39081" y="54975"/>
                  </a:lnTo>
                  <a:lnTo>
                    <a:pt x="51608" y="52603"/>
                  </a:lnTo>
                  <a:lnTo>
                    <a:pt x="66179" y="51815"/>
                  </a:lnTo>
                  <a:close/>
                </a:path>
                <a:path w="1978025" h="203200">
                  <a:moveTo>
                    <a:pt x="1467866" y="3937"/>
                  </a:moveTo>
                  <a:lnTo>
                    <a:pt x="1467866" y="54990"/>
                  </a:lnTo>
                  <a:lnTo>
                    <a:pt x="1494028" y="54990"/>
                  </a:lnTo>
                  <a:lnTo>
                    <a:pt x="1494028" y="85471"/>
                  </a:lnTo>
                  <a:lnTo>
                    <a:pt x="1467866" y="85471"/>
                  </a:lnTo>
                  <a:lnTo>
                    <a:pt x="1467866" y="143763"/>
                  </a:lnTo>
                  <a:lnTo>
                    <a:pt x="1467866" y="155575"/>
                  </a:lnTo>
                  <a:lnTo>
                    <a:pt x="1472057" y="169290"/>
                  </a:lnTo>
                  <a:lnTo>
                    <a:pt x="1473835" y="170561"/>
                  </a:lnTo>
                  <a:lnTo>
                    <a:pt x="1475994" y="171196"/>
                  </a:lnTo>
                  <a:lnTo>
                    <a:pt x="1478534" y="171196"/>
                  </a:lnTo>
                  <a:lnTo>
                    <a:pt x="1482089" y="171196"/>
                  </a:lnTo>
                  <a:lnTo>
                    <a:pt x="1487170" y="169925"/>
                  </a:lnTo>
                  <a:lnTo>
                    <a:pt x="1493901" y="167512"/>
                  </a:lnTo>
                  <a:lnTo>
                    <a:pt x="1497203" y="197230"/>
                  </a:lnTo>
                  <a:lnTo>
                    <a:pt x="1490319" y="199731"/>
                  </a:lnTo>
                  <a:lnTo>
                    <a:pt x="1482994" y="201517"/>
                  </a:lnTo>
                  <a:lnTo>
                    <a:pt x="1475218" y="202588"/>
                  </a:lnTo>
                  <a:lnTo>
                    <a:pt x="1466977" y="202946"/>
                  </a:lnTo>
                  <a:lnTo>
                    <a:pt x="1460119" y="202946"/>
                  </a:lnTo>
                  <a:lnTo>
                    <a:pt x="1453895" y="201802"/>
                  </a:lnTo>
                  <a:lnTo>
                    <a:pt x="1448308" y="199389"/>
                  </a:lnTo>
                  <a:lnTo>
                    <a:pt x="1442720" y="197103"/>
                  </a:lnTo>
                  <a:lnTo>
                    <a:pt x="1438656" y="194183"/>
                  </a:lnTo>
                  <a:lnTo>
                    <a:pt x="1436116" y="190500"/>
                  </a:lnTo>
                  <a:lnTo>
                    <a:pt x="1433576" y="186816"/>
                  </a:lnTo>
                  <a:lnTo>
                    <a:pt x="1429512" y="148589"/>
                  </a:lnTo>
                  <a:lnTo>
                    <a:pt x="1429512" y="85471"/>
                  </a:lnTo>
                  <a:lnTo>
                    <a:pt x="1411986" y="85471"/>
                  </a:lnTo>
                  <a:lnTo>
                    <a:pt x="1411986" y="54990"/>
                  </a:lnTo>
                  <a:lnTo>
                    <a:pt x="1429512" y="54990"/>
                  </a:lnTo>
                  <a:lnTo>
                    <a:pt x="1429512" y="26288"/>
                  </a:lnTo>
                  <a:lnTo>
                    <a:pt x="1467866" y="3937"/>
                  </a:lnTo>
                  <a:close/>
                </a:path>
                <a:path w="1978025" h="203200">
                  <a:moveTo>
                    <a:pt x="1520698" y="0"/>
                  </a:moveTo>
                  <a:lnTo>
                    <a:pt x="1558925" y="0"/>
                  </a:lnTo>
                  <a:lnTo>
                    <a:pt x="1558925" y="35433"/>
                  </a:lnTo>
                  <a:lnTo>
                    <a:pt x="1520698" y="35433"/>
                  </a:lnTo>
                  <a:lnTo>
                    <a:pt x="1520698" y="0"/>
                  </a:lnTo>
                  <a:close/>
                </a:path>
                <a:path w="1978025" h="203200">
                  <a:moveTo>
                    <a:pt x="1194562" y="0"/>
                  </a:moveTo>
                  <a:lnTo>
                    <a:pt x="1232789" y="0"/>
                  </a:lnTo>
                  <a:lnTo>
                    <a:pt x="1232789" y="35433"/>
                  </a:lnTo>
                  <a:lnTo>
                    <a:pt x="1194562" y="35433"/>
                  </a:lnTo>
                  <a:lnTo>
                    <a:pt x="1194562" y="0"/>
                  </a:lnTo>
                  <a:close/>
                </a:path>
                <a:path w="1978025" h="203200">
                  <a:moveTo>
                    <a:pt x="1118235" y="0"/>
                  </a:moveTo>
                  <a:lnTo>
                    <a:pt x="1156589" y="0"/>
                  </a:lnTo>
                  <a:lnTo>
                    <a:pt x="1156589" y="199644"/>
                  </a:lnTo>
                  <a:lnTo>
                    <a:pt x="1121029" y="199644"/>
                  </a:lnTo>
                  <a:lnTo>
                    <a:pt x="1121029" y="178435"/>
                  </a:lnTo>
                  <a:lnTo>
                    <a:pt x="1116361" y="184223"/>
                  </a:lnTo>
                  <a:lnTo>
                    <a:pt x="1083945" y="202946"/>
                  </a:lnTo>
                  <a:lnTo>
                    <a:pt x="1075817" y="202946"/>
                  </a:lnTo>
                  <a:lnTo>
                    <a:pt x="1033144" y="182879"/>
                  </a:lnTo>
                  <a:lnTo>
                    <a:pt x="1016464" y="143750"/>
                  </a:lnTo>
                  <a:lnTo>
                    <a:pt x="1015364" y="126746"/>
                  </a:lnTo>
                  <a:lnTo>
                    <a:pt x="1016438" y="109477"/>
                  </a:lnTo>
                  <a:lnTo>
                    <a:pt x="1032637" y="70865"/>
                  </a:lnTo>
                  <a:lnTo>
                    <a:pt x="1076325" y="51815"/>
                  </a:lnTo>
                  <a:lnTo>
                    <a:pt x="1088016" y="53058"/>
                  </a:lnTo>
                  <a:lnTo>
                    <a:pt x="1098899" y="56800"/>
                  </a:lnTo>
                  <a:lnTo>
                    <a:pt x="1108971" y="63067"/>
                  </a:lnTo>
                  <a:lnTo>
                    <a:pt x="1118235" y="71882"/>
                  </a:lnTo>
                  <a:lnTo>
                    <a:pt x="1118235" y="0"/>
                  </a:lnTo>
                  <a:close/>
                </a:path>
                <a:path w="1978025" h="203200">
                  <a:moveTo>
                    <a:pt x="339610" y="0"/>
                  </a:moveTo>
                  <a:lnTo>
                    <a:pt x="377825" y="0"/>
                  </a:lnTo>
                  <a:lnTo>
                    <a:pt x="377825" y="199644"/>
                  </a:lnTo>
                  <a:lnTo>
                    <a:pt x="339610" y="199644"/>
                  </a:lnTo>
                  <a:lnTo>
                    <a:pt x="3396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319011" y="3419221"/>
            <a:ext cx="120446" cy="120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76922" y="3366515"/>
            <a:ext cx="4466590" cy="1294130"/>
            <a:chOff x="576922" y="3366515"/>
            <a:chExt cx="4466590" cy="1294130"/>
          </a:xfrm>
        </p:grpSpPr>
        <p:sp>
          <p:nvSpPr>
            <p:cNvPr id="29" name="object 29"/>
            <p:cNvSpPr/>
            <p:nvPr/>
          </p:nvSpPr>
          <p:spPr>
            <a:xfrm>
              <a:off x="586066" y="3375659"/>
              <a:ext cx="4336580" cy="25831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066" y="3375659"/>
              <a:ext cx="4337050" cy="258445"/>
            </a:xfrm>
            <a:custGeom>
              <a:avLst/>
              <a:gdLst/>
              <a:ahLst/>
              <a:cxnLst/>
              <a:rect l="l" t="t" r="r" b="b"/>
              <a:pathLst>
                <a:path w="4337050" h="258445">
                  <a:moveTo>
                    <a:pt x="1073696" y="130175"/>
                  </a:moveTo>
                  <a:lnTo>
                    <a:pt x="1068870" y="131825"/>
                  </a:lnTo>
                  <a:lnTo>
                    <a:pt x="1061123" y="133730"/>
                  </a:lnTo>
                  <a:lnTo>
                    <a:pt x="1050455" y="136016"/>
                  </a:lnTo>
                  <a:lnTo>
                    <a:pt x="1039787" y="138302"/>
                  </a:lnTo>
                  <a:lnTo>
                    <a:pt x="1032929" y="140588"/>
                  </a:lnTo>
                  <a:lnTo>
                    <a:pt x="1029627" y="142748"/>
                  </a:lnTo>
                  <a:lnTo>
                    <a:pt x="1024674" y="146303"/>
                  </a:lnTo>
                  <a:lnTo>
                    <a:pt x="1022134" y="150749"/>
                  </a:lnTo>
                  <a:lnTo>
                    <a:pt x="1022134" y="156210"/>
                  </a:lnTo>
                  <a:lnTo>
                    <a:pt x="1022134" y="161543"/>
                  </a:lnTo>
                  <a:lnTo>
                    <a:pt x="1024166" y="166242"/>
                  </a:lnTo>
                  <a:lnTo>
                    <a:pt x="1028103" y="170052"/>
                  </a:lnTo>
                  <a:lnTo>
                    <a:pt x="1032167" y="173989"/>
                  </a:lnTo>
                  <a:lnTo>
                    <a:pt x="1037247" y="175894"/>
                  </a:lnTo>
                  <a:lnTo>
                    <a:pt x="1043343" y="175894"/>
                  </a:lnTo>
                  <a:lnTo>
                    <a:pt x="1050328" y="175894"/>
                  </a:lnTo>
                  <a:lnTo>
                    <a:pt x="1073696" y="146938"/>
                  </a:lnTo>
                  <a:lnTo>
                    <a:pt x="1073696" y="137794"/>
                  </a:lnTo>
                  <a:lnTo>
                    <a:pt x="1073696" y="130175"/>
                  </a:lnTo>
                  <a:close/>
                </a:path>
                <a:path w="4337050" h="258445">
                  <a:moveTo>
                    <a:pt x="811314" y="82930"/>
                  </a:moveTo>
                  <a:lnTo>
                    <a:pt x="778452" y="108346"/>
                  </a:lnTo>
                  <a:lnTo>
                    <a:pt x="775881" y="127380"/>
                  </a:lnTo>
                  <a:lnTo>
                    <a:pt x="776524" y="137503"/>
                  </a:lnTo>
                  <a:lnTo>
                    <a:pt x="804098" y="170989"/>
                  </a:lnTo>
                  <a:lnTo>
                    <a:pt x="811314" y="171703"/>
                  </a:lnTo>
                  <a:lnTo>
                    <a:pt x="818529" y="170989"/>
                  </a:lnTo>
                  <a:lnTo>
                    <a:pt x="845979" y="137288"/>
                  </a:lnTo>
                  <a:lnTo>
                    <a:pt x="846620" y="127000"/>
                  </a:lnTo>
                  <a:lnTo>
                    <a:pt x="845979" y="117024"/>
                  </a:lnTo>
                  <a:lnTo>
                    <a:pt x="818529" y="83645"/>
                  </a:lnTo>
                  <a:lnTo>
                    <a:pt x="811314" y="82930"/>
                  </a:lnTo>
                  <a:close/>
                </a:path>
                <a:path w="4337050" h="258445">
                  <a:moveTo>
                    <a:pt x="4270159" y="81025"/>
                  </a:moveTo>
                  <a:lnTo>
                    <a:pt x="4261777" y="81025"/>
                  </a:lnTo>
                  <a:lnTo>
                    <a:pt x="4254919" y="84074"/>
                  </a:lnTo>
                  <a:lnTo>
                    <a:pt x="4241330" y="114935"/>
                  </a:lnTo>
                  <a:lnTo>
                    <a:pt x="4298607" y="114935"/>
                  </a:lnTo>
                  <a:lnTo>
                    <a:pt x="4277906" y="81025"/>
                  </a:lnTo>
                  <a:lnTo>
                    <a:pt x="4270159" y="81025"/>
                  </a:lnTo>
                  <a:close/>
                </a:path>
                <a:path w="4337050" h="258445">
                  <a:moveTo>
                    <a:pt x="3613442" y="81025"/>
                  </a:moveTo>
                  <a:lnTo>
                    <a:pt x="3604298" y="81025"/>
                  </a:lnTo>
                  <a:lnTo>
                    <a:pt x="3596678" y="84581"/>
                  </a:lnTo>
                  <a:lnTo>
                    <a:pt x="3581438" y="124205"/>
                  </a:lnTo>
                  <a:lnTo>
                    <a:pt x="3581888" y="134709"/>
                  </a:lnTo>
                  <a:lnTo>
                    <a:pt x="3600138" y="168909"/>
                  </a:lnTo>
                  <a:lnTo>
                    <a:pt x="3614966" y="172719"/>
                  </a:lnTo>
                  <a:lnTo>
                    <a:pt x="3623475" y="172719"/>
                  </a:lnTo>
                  <a:lnTo>
                    <a:pt x="3644896" y="138616"/>
                  </a:lnTo>
                  <a:lnTo>
                    <a:pt x="3645446" y="127762"/>
                  </a:lnTo>
                  <a:lnTo>
                    <a:pt x="3644896" y="116236"/>
                  </a:lnTo>
                  <a:lnTo>
                    <a:pt x="3620161" y="81714"/>
                  </a:lnTo>
                  <a:lnTo>
                    <a:pt x="3613442" y="81025"/>
                  </a:lnTo>
                  <a:close/>
                </a:path>
                <a:path w="4337050" h="258445">
                  <a:moveTo>
                    <a:pt x="3357664" y="81025"/>
                  </a:moveTo>
                  <a:lnTo>
                    <a:pt x="3348647" y="81025"/>
                  </a:lnTo>
                  <a:lnTo>
                    <a:pt x="3341027" y="84581"/>
                  </a:lnTo>
                  <a:lnTo>
                    <a:pt x="3325660" y="124205"/>
                  </a:lnTo>
                  <a:lnTo>
                    <a:pt x="3326064" y="134945"/>
                  </a:lnTo>
                  <a:lnTo>
                    <a:pt x="3350085" y="171771"/>
                  </a:lnTo>
                  <a:lnTo>
                    <a:pt x="3357918" y="172719"/>
                  </a:lnTo>
                  <a:lnTo>
                    <a:pt x="3366808" y="172719"/>
                  </a:lnTo>
                  <a:lnTo>
                    <a:pt x="3389094" y="138342"/>
                  </a:lnTo>
                  <a:lnTo>
                    <a:pt x="3389668" y="127888"/>
                  </a:lnTo>
                  <a:lnTo>
                    <a:pt x="3389118" y="116290"/>
                  </a:lnTo>
                  <a:lnTo>
                    <a:pt x="3364383" y="81714"/>
                  </a:lnTo>
                  <a:lnTo>
                    <a:pt x="3357664" y="81025"/>
                  </a:lnTo>
                  <a:close/>
                </a:path>
                <a:path w="4337050" h="258445">
                  <a:moveTo>
                    <a:pt x="3197263" y="81025"/>
                  </a:moveTo>
                  <a:lnTo>
                    <a:pt x="3188881" y="81025"/>
                  </a:lnTo>
                  <a:lnTo>
                    <a:pt x="3182023" y="84074"/>
                  </a:lnTo>
                  <a:lnTo>
                    <a:pt x="3168434" y="114935"/>
                  </a:lnTo>
                  <a:lnTo>
                    <a:pt x="3225711" y="114935"/>
                  </a:lnTo>
                  <a:lnTo>
                    <a:pt x="3205010" y="81025"/>
                  </a:lnTo>
                  <a:lnTo>
                    <a:pt x="3197263" y="81025"/>
                  </a:lnTo>
                  <a:close/>
                </a:path>
                <a:path w="4337050" h="258445">
                  <a:moveTo>
                    <a:pt x="2808643" y="81025"/>
                  </a:moveTo>
                  <a:lnTo>
                    <a:pt x="2800261" y="81025"/>
                  </a:lnTo>
                  <a:lnTo>
                    <a:pt x="2793403" y="84074"/>
                  </a:lnTo>
                  <a:lnTo>
                    <a:pt x="2779814" y="114935"/>
                  </a:lnTo>
                  <a:lnTo>
                    <a:pt x="2837091" y="114935"/>
                  </a:lnTo>
                  <a:lnTo>
                    <a:pt x="2816390" y="81025"/>
                  </a:lnTo>
                  <a:lnTo>
                    <a:pt x="2808643" y="81025"/>
                  </a:lnTo>
                  <a:close/>
                </a:path>
                <a:path w="4337050" h="258445">
                  <a:moveTo>
                    <a:pt x="2497747" y="81025"/>
                  </a:moveTo>
                  <a:lnTo>
                    <a:pt x="2489365" y="81025"/>
                  </a:lnTo>
                  <a:lnTo>
                    <a:pt x="2482507" y="84074"/>
                  </a:lnTo>
                  <a:lnTo>
                    <a:pt x="2468918" y="114935"/>
                  </a:lnTo>
                  <a:lnTo>
                    <a:pt x="2526195" y="114935"/>
                  </a:lnTo>
                  <a:lnTo>
                    <a:pt x="2505494" y="81025"/>
                  </a:lnTo>
                  <a:lnTo>
                    <a:pt x="2497747" y="81025"/>
                  </a:lnTo>
                  <a:close/>
                </a:path>
                <a:path w="4337050" h="258445">
                  <a:moveTo>
                    <a:pt x="1988858" y="81025"/>
                  </a:moveTo>
                  <a:lnTo>
                    <a:pt x="1979714" y="81025"/>
                  </a:lnTo>
                  <a:lnTo>
                    <a:pt x="1972094" y="84581"/>
                  </a:lnTo>
                  <a:lnTo>
                    <a:pt x="1957235" y="124332"/>
                  </a:lnTo>
                  <a:lnTo>
                    <a:pt x="1957804" y="135074"/>
                  </a:lnTo>
                  <a:lnTo>
                    <a:pt x="1979460" y="168782"/>
                  </a:lnTo>
                  <a:lnTo>
                    <a:pt x="1988223" y="168782"/>
                  </a:lnTo>
                  <a:lnTo>
                    <a:pt x="2019099" y="144160"/>
                  </a:lnTo>
                  <a:lnTo>
                    <a:pt x="2021497" y="125349"/>
                  </a:lnTo>
                  <a:lnTo>
                    <a:pt x="2020925" y="114825"/>
                  </a:lnTo>
                  <a:lnTo>
                    <a:pt x="1995618" y="81714"/>
                  </a:lnTo>
                  <a:lnTo>
                    <a:pt x="1988858" y="81025"/>
                  </a:lnTo>
                  <a:close/>
                </a:path>
                <a:path w="4337050" h="258445">
                  <a:moveTo>
                    <a:pt x="1720507" y="81025"/>
                  </a:moveTo>
                  <a:lnTo>
                    <a:pt x="1712125" y="81025"/>
                  </a:lnTo>
                  <a:lnTo>
                    <a:pt x="1705267" y="84074"/>
                  </a:lnTo>
                  <a:lnTo>
                    <a:pt x="1691678" y="114935"/>
                  </a:lnTo>
                  <a:lnTo>
                    <a:pt x="1748955" y="114935"/>
                  </a:lnTo>
                  <a:lnTo>
                    <a:pt x="1728254" y="81025"/>
                  </a:lnTo>
                  <a:lnTo>
                    <a:pt x="1720507" y="81025"/>
                  </a:lnTo>
                  <a:close/>
                </a:path>
                <a:path w="4337050" h="258445">
                  <a:moveTo>
                    <a:pt x="1394371" y="81025"/>
                  </a:moveTo>
                  <a:lnTo>
                    <a:pt x="1385989" y="81025"/>
                  </a:lnTo>
                  <a:lnTo>
                    <a:pt x="1379131" y="84074"/>
                  </a:lnTo>
                  <a:lnTo>
                    <a:pt x="1365542" y="114935"/>
                  </a:lnTo>
                  <a:lnTo>
                    <a:pt x="1422819" y="114935"/>
                  </a:lnTo>
                  <a:lnTo>
                    <a:pt x="1402118" y="81025"/>
                  </a:lnTo>
                  <a:lnTo>
                    <a:pt x="1394371" y="81025"/>
                  </a:lnTo>
                  <a:close/>
                </a:path>
                <a:path w="4337050" h="258445">
                  <a:moveTo>
                    <a:pt x="412864" y="81025"/>
                  </a:moveTo>
                  <a:lnTo>
                    <a:pt x="404520" y="81025"/>
                  </a:lnTo>
                  <a:lnTo>
                    <a:pt x="397611" y="84074"/>
                  </a:lnTo>
                  <a:lnTo>
                    <a:pt x="384136" y="114935"/>
                  </a:lnTo>
                  <a:lnTo>
                    <a:pt x="441325" y="114935"/>
                  </a:lnTo>
                  <a:lnTo>
                    <a:pt x="420674" y="81025"/>
                  </a:lnTo>
                  <a:lnTo>
                    <a:pt x="412864" y="81025"/>
                  </a:lnTo>
                  <a:close/>
                </a:path>
                <a:path w="4337050" h="258445">
                  <a:moveTo>
                    <a:pt x="3697770" y="54990"/>
                  </a:moveTo>
                  <a:lnTo>
                    <a:pt x="3738410" y="54990"/>
                  </a:lnTo>
                  <a:lnTo>
                    <a:pt x="3772954" y="157734"/>
                  </a:lnTo>
                  <a:lnTo>
                    <a:pt x="3806736" y="54990"/>
                  </a:lnTo>
                  <a:lnTo>
                    <a:pt x="3846360" y="54990"/>
                  </a:lnTo>
                  <a:lnTo>
                    <a:pt x="3795306" y="194182"/>
                  </a:lnTo>
                  <a:lnTo>
                    <a:pt x="3786162" y="219328"/>
                  </a:lnTo>
                  <a:lnTo>
                    <a:pt x="3782860" y="227837"/>
                  </a:lnTo>
                  <a:lnTo>
                    <a:pt x="3779685" y="234314"/>
                  </a:lnTo>
                  <a:lnTo>
                    <a:pt x="3776637" y="238759"/>
                  </a:lnTo>
                  <a:lnTo>
                    <a:pt x="3773589" y="243204"/>
                  </a:lnTo>
                  <a:lnTo>
                    <a:pt x="3770033" y="246760"/>
                  </a:lnTo>
                  <a:lnTo>
                    <a:pt x="3766096" y="249554"/>
                  </a:lnTo>
                  <a:lnTo>
                    <a:pt x="3762159" y="252348"/>
                  </a:lnTo>
                  <a:lnTo>
                    <a:pt x="3757333" y="254507"/>
                  </a:lnTo>
                  <a:lnTo>
                    <a:pt x="3751618" y="256031"/>
                  </a:lnTo>
                  <a:lnTo>
                    <a:pt x="3745776" y="257556"/>
                  </a:lnTo>
                  <a:lnTo>
                    <a:pt x="3739299" y="258317"/>
                  </a:lnTo>
                  <a:lnTo>
                    <a:pt x="3732060" y="258317"/>
                  </a:lnTo>
                  <a:lnTo>
                    <a:pt x="3724694" y="258317"/>
                  </a:lnTo>
                  <a:lnTo>
                    <a:pt x="3717455" y="257556"/>
                  </a:lnTo>
                  <a:lnTo>
                    <a:pt x="3710343" y="256031"/>
                  </a:lnTo>
                  <a:lnTo>
                    <a:pt x="3706914" y="226060"/>
                  </a:lnTo>
                  <a:lnTo>
                    <a:pt x="3713010" y="227202"/>
                  </a:lnTo>
                  <a:lnTo>
                    <a:pt x="3718344" y="227837"/>
                  </a:lnTo>
                  <a:lnTo>
                    <a:pt x="3723170" y="227837"/>
                  </a:lnTo>
                  <a:lnTo>
                    <a:pt x="3732060" y="227837"/>
                  </a:lnTo>
                  <a:lnTo>
                    <a:pt x="3738664" y="225170"/>
                  </a:lnTo>
                  <a:lnTo>
                    <a:pt x="3742982" y="219963"/>
                  </a:lnTo>
                  <a:lnTo>
                    <a:pt x="3747173" y="214756"/>
                  </a:lnTo>
                  <a:lnTo>
                    <a:pt x="3750475" y="208152"/>
                  </a:lnTo>
                  <a:lnTo>
                    <a:pt x="3752761" y="200025"/>
                  </a:lnTo>
                  <a:lnTo>
                    <a:pt x="3697770" y="54990"/>
                  </a:lnTo>
                  <a:close/>
                </a:path>
                <a:path w="4337050" h="258445">
                  <a:moveTo>
                    <a:pt x="2965742" y="54990"/>
                  </a:moveTo>
                  <a:lnTo>
                    <a:pt x="3006001" y="54990"/>
                  </a:lnTo>
                  <a:lnTo>
                    <a:pt x="3033179" y="128777"/>
                  </a:lnTo>
                  <a:lnTo>
                    <a:pt x="3041053" y="153542"/>
                  </a:lnTo>
                  <a:lnTo>
                    <a:pt x="3043212" y="147192"/>
                  </a:lnTo>
                  <a:lnTo>
                    <a:pt x="3044482" y="143128"/>
                  </a:lnTo>
                  <a:lnTo>
                    <a:pt x="3044990" y="141097"/>
                  </a:lnTo>
                  <a:lnTo>
                    <a:pt x="3046260" y="137032"/>
                  </a:lnTo>
                  <a:lnTo>
                    <a:pt x="3047657" y="132968"/>
                  </a:lnTo>
                  <a:lnTo>
                    <a:pt x="3049181" y="128777"/>
                  </a:lnTo>
                  <a:lnTo>
                    <a:pt x="3076613" y="54990"/>
                  </a:lnTo>
                  <a:lnTo>
                    <a:pt x="3115983" y="54990"/>
                  </a:lnTo>
                  <a:lnTo>
                    <a:pt x="3058579" y="199643"/>
                  </a:lnTo>
                  <a:lnTo>
                    <a:pt x="3024035" y="199643"/>
                  </a:lnTo>
                  <a:lnTo>
                    <a:pt x="2965742" y="54990"/>
                  </a:lnTo>
                  <a:close/>
                </a:path>
                <a:path w="4337050" h="258445">
                  <a:moveTo>
                    <a:pt x="2906560" y="54990"/>
                  </a:moveTo>
                  <a:lnTo>
                    <a:pt x="2944787" y="54990"/>
                  </a:lnTo>
                  <a:lnTo>
                    <a:pt x="2944787" y="199643"/>
                  </a:lnTo>
                  <a:lnTo>
                    <a:pt x="2906560" y="199643"/>
                  </a:lnTo>
                  <a:lnTo>
                    <a:pt x="2906560" y="54990"/>
                  </a:lnTo>
                  <a:close/>
                </a:path>
                <a:path w="4337050" h="258445">
                  <a:moveTo>
                    <a:pt x="2079282" y="54990"/>
                  </a:moveTo>
                  <a:lnTo>
                    <a:pt x="2119922" y="54990"/>
                  </a:lnTo>
                  <a:lnTo>
                    <a:pt x="2154466" y="157734"/>
                  </a:lnTo>
                  <a:lnTo>
                    <a:pt x="2188248" y="54990"/>
                  </a:lnTo>
                  <a:lnTo>
                    <a:pt x="2227872" y="54990"/>
                  </a:lnTo>
                  <a:lnTo>
                    <a:pt x="2176818" y="194182"/>
                  </a:lnTo>
                  <a:lnTo>
                    <a:pt x="2167674" y="219328"/>
                  </a:lnTo>
                  <a:lnTo>
                    <a:pt x="2147608" y="249554"/>
                  </a:lnTo>
                  <a:lnTo>
                    <a:pt x="2143671" y="252348"/>
                  </a:lnTo>
                  <a:lnTo>
                    <a:pt x="2138845" y="254507"/>
                  </a:lnTo>
                  <a:lnTo>
                    <a:pt x="2133130" y="256031"/>
                  </a:lnTo>
                  <a:lnTo>
                    <a:pt x="2127288" y="257556"/>
                  </a:lnTo>
                  <a:lnTo>
                    <a:pt x="2120811" y="258317"/>
                  </a:lnTo>
                  <a:lnTo>
                    <a:pt x="2113572" y="258317"/>
                  </a:lnTo>
                  <a:lnTo>
                    <a:pt x="2106206" y="258317"/>
                  </a:lnTo>
                  <a:lnTo>
                    <a:pt x="2098967" y="257556"/>
                  </a:lnTo>
                  <a:lnTo>
                    <a:pt x="2091855" y="256031"/>
                  </a:lnTo>
                  <a:lnTo>
                    <a:pt x="2088426" y="226060"/>
                  </a:lnTo>
                  <a:lnTo>
                    <a:pt x="2094522" y="227202"/>
                  </a:lnTo>
                  <a:lnTo>
                    <a:pt x="2099856" y="227837"/>
                  </a:lnTo>
                  <a:lnTo>
                    <a:pt x="2104682" y="227837"/>
                  </a:lnTo>
                  <a:lnTo>
                    <a:pt x="2113572" y="227837"/>
                  </a:lnTo>
                  <a:lnTo>
                    <a:pt x="2120176" y="225170"/>
                  </a:lnTo>
                  <a:lnTo>
                    <a:pt x="2124494" y="219963"/>
                  </a:lnTo>
                  <a:lnTo>
                    <a:pt x="2128685" y="214756"/>
                  </a:lnTo>
                  <a:lnTo>
                    <a:pt x="2131987" y="208152"/>
                  </a:lnTo>
                  <a:lnTo>
                    <a:pt x="2134273" y="200025"/>
                  </a:lnTo>
                  <a:lnTo>
                    <a:pt x="2079282" y="54990"/>
                  </a:lnTo>
                  <a:close/>
                </a:path>
                <a:path w="4337050" h="258445">
                  <a:moveTo>
                    <a:pt x="4267746" y="51815"/>
                  </a:moveTo>
                  <a:lnTo>
                    <a:pt x="4308501" y="63710"/>
                  </a:lnTo>
                  <a:lnTo>
                    <a:pt x="4332484" y="100044"/>
                  </a:lnTo>
                  <a:lnTo>
                    <a:pt x="4336580" y="138302"/>
                  </a:lnTo>
                  <a:lnTo>
                    <a:pt x="4240695" y="138302"/>
                  </a:lnTo>
                  <a:lnTo>
                    <a:pt x="4241411" y="146379"/>
                  </a:lnTo>
                  <a:lnTo>
                    <a:pt x="4263174" y="174370"/>
                  </a:lnTo>
                  <a:lnTo>
                    <a:pt x="4272064" y="174370"/>
                  </a:lnTo>
                  <a:lnTo>
                    <a:pt x="4278033" y="174370"/>
                  </a:lnTo>
                  <a:lnTo>
                    <a:pt x="4296448" y="153669"/>
                  </a:lnTo>
                  <a:lnTo>
                    <a:pt x="4334548" y="160019"/>
                  </a:lnTo>
                  <a:lnTo>
                    <a:pt x="4311307" y="191897"/>
                  </a:lnTo>
                  <a:lnTo>
                    <a:pt x="4271556" y="202945"/>
                  </a:lnTo>
                  <a:lnTo>
                    <a:pt x="4253932" y="201400"/>
                  </a:lnTo>
                  <a:lnTo>
                    <a:pt x="4215803" y="178307"/>
                  </a:lnTo>
                  <a:lnTo>
                    <a:pt x="4201452" y="128397"/>
                  </a:lnTo>
                  <a:lnTo>
                    <a:pt x="4202638" y="111390"/>
                  </a:lnTo>
                  <a:lnTo>
                    <a:pt x="4220248" y="72136"/>
                  </a:lnTo>
                  <a:lnTo>
                    <a:pt x="4254055" y="53080"/>
                  </a:lnTo>
                  <a:lnTo>
                    <a:pt x="4267746" y="51815"/>
                  </a:lnTo>
                  <a:close/>
                </a:path>
                <a:path w="4337050" h="258445">
                  <a:moveTo>
                    <a:pt x="3194850" y="51815"/>
                  </a:moveTo>
                  <a:lnTo>
                    <a:pt x="3235605" y="63710"/>
                  </a:lnTo>
                  <a:lnTo>
                    <a:pt x="3259588" y="100044"/>
                  </a:lnTo>
                  <a:lnTo>
                    <a:pt x="3263684" y="138302"/>
                  </a:lnTo>
                  <a:lnTo>
                    <a:pt x="3167799" y="138302"/>
                  </a:lnTo>
                  <a:lnTo>
                    <a:pt x="3168515" y="146379"/>
                  </a:lnTo>
                  <a:lnTo>
                    <a:pt x="3190278" y="174370"/>
                  </a:lnTo>
                  <a:lnTo>
                    <a:pt x="3199168" y="174370"/>
                  </a:lnTo>
                  <a:lnTo>
                    <a:pt x="3205137" y="174370"/>
                  </a:lnTo>
                  <a:lnTo>
                    <a:pt x="3223552" y="153669"/>
                  </a:lnTo>
                  <a:lnTo>
                    <a:pt x="3261652" y="160019"/>
                  </a:lnTo>
                  <a:lnTo>
                    <a:pt x="3238411" y="191897"/>
                  </a:lnTo>
                  <a:lnTo>
                    <a:pt x="3198660" y="202945"/>
                  </a:lnTo>
                  <a:lnTo>
                    <a:pt x="3181036" y="201400"/>
                  </a:lnTo>
                  <a:lnTo>
                    <a:pt x="3142907" y="178307"/>
                  </a:lnTo>
                  <a:lnTo>
                    <a:pt x="3128556" y="128397"/>
                  </a:lnTo>
                  <a:lnTo>
                    <a:pt x="3129742" y="111390"/>
                  </a:lnTo>
                  <a:lnTo>
                    <a:pt x="3147352" y="72136"/>
                  </a:lnTo>
                  <a:lnTo>
                    <a:pt x="3181159" y="53080"/>
                  </a:lnTo>
                  <a:lnTo>
                    <a:pt x="3194850" y="51815"/>
                  </a:lnTo>
                  <a:close/>
                </a:path>
                <a:path w="4337050" h="258445">
                  <a:moveTo>
                    <a:pt x="2806230" y="51815"/>
                  </a:moveTo>
                  <a:lnTo>
                    <a:pt x="2846985" y="63710"/>
                  </a:lnTo>
                  <a:lnTo>
                    <a:pt x="2870968" y="100044"/>
                  </a:lnTo>
                  <a:lnTo>
                    <a:pt x="2875064" y="138302"/>
                  </a:lnTo>
                  <a:lnTo>
                    <a:pt x="2779179" y="138302"/>
                  </a:lnTo>
                  <a:lnTo>
                    <a:pt x="2779895" y="146379"/>
                  </a:lnTo>
                  <a:lnTo>
                    <a:pt x="2801658" y="174370"/>
                  </a:lnTo>
                  <a:lnTo>
                    <a:pt x="2810548" y="174370"/>
                  </a:lnTo>
                  <a:lnTo>
                    <a:pt x="2816517" y="174370"/>
                  </a:lnTo>
                  <a:lnTo>
                    <a:pt x="2834932" y="153669"/>
                  </a:lnTo>
                  <a:lnTo>
                    <a:pt x="2873032" y="160019"/>
                  </a:lnTo>
                  <a:lnTo>
                    <a:pt x="2849791" y="191897"/>
                  </a:lnTo>
                  <a:lnTo>
                    <a:pt x="2810040" y="202945"/>
                  </a:lnTo>
                  <a:lnTo>
                    <a:pt x="2792416" y="201400"/>
                  </a:lnTo>
                  <a:lnTo>
                    <a:pt x="2754287" y="178307"/>
                  </a:lnTo>
                  <a:lnTo>
                    <a:pt x="2739936" y="128397"/>
                  </a:lnTo>
                  <a:lnTo>
                    <a:pt x="2741122" y="111390"/>
                  </a:lnTo>
                  <a:lnTo>
                    <a:pt x="2758732" y="72136"/>
                  </a:lnTo>
                  <a:lnTo>
                    <a:pt x="2792539" y="53080"/>
                  </a:lnTo>
                  <a:lnTo>
                    <a:pt x="2806230" y="51815"/>
                  </a:lnTo>
                  <a:close/>
                </a:path>
                <a:path w="4337050" h="258445">
                  <a:moveTo>
                    <a:pt x="2657386" y="51815"/>
                  </a:moveTo>
                  <a:lnTo>
                    <a:pt x="2699423" y="63118"/>
                  </a:lnTo>
                  <a:lnTo>
                    <a:pt x="2721775" y="97789"/>
                  </a:lnTo>
                  <a:lnTo>
                    <a:pt x="2684056" y="104648"/>
                  </a:lnTo>
                  <a:lnTo>
                    <a:pt x="2682786" y="97027"/>
                  </a:lnTo>
                  <a:lnTo>
                    <a:pt x="2679865" y="91439"/>
                  </a:lnTo>
                  <a:lnTo>
                    <a:pt x="2675420" y="87629"/>
                  </a:lnTo>
                  <a:lnTo>
                    <a:pt x="2670975" y="83692"/>
                  </a:lnTo>
                  <a:lnTo>
                    <a:pt x="2665133" y="81787"/>
                  </a:lnTo>
                  <a:lnTo>
                    <a:pt x="2657894" y="81787"/>
                  </a:lnTo>
                  <a:lnTo>
                    <a:pt x="2648369" y="81787"/>
                  </a:lnTo>
                  <a:lnTo>
                    <a:pt x="2640749" y="85089"/>
                  </a:lnTo>
                  <a:lnTo>
                    <a:pt x="2626652" y="124713"/>
                  </a:lnTo>
                  <a:lnTo>
                    <a:pt x="2627179" y="136642"/>
                  </a:lnTo>
                  <a:lnTo>
                    <a:pt x="2651522" y="171039"/>
                  </a:lnTo>
                  <a:lnTo>
                    <a:pt x="2658402" y="171703"/>
                  </a:lnTo>
                  <a:lnTo>
                    <a:pt x="2665768" y="171703"/>
                  </a:lnTo>
                  <a:lnTo>
                    <a:pt x="2671610" y="169672"/>
                  </a:lnTo>
                  <a:lnTo>
                    <a:pt x="2676309" y="165480"/>
                  </a:lnTo>
                  <a:lnTo>
                    <a:pt x="2680881" y="161416"/>
                  </a:lnTo>
                  <a:lnTo>
                    <a:pt x="2684183" y="154304"/>
                  </a:lnTo>
                  <a:lnTo>
                    <a:pt x="2686088" y="144272"/>
                  </a:lnTo>
                  <a:lnTo>
                    <a:pt x="2723680" y="150622"/>
                  </a:lnTo>
                  <a:lnTo>
                    <a:pt x="2701201" y="189737"/>
                  </a:lnTo>
                  <a:lnTo>
                    <a:pt x="2656624" y="202945"/>
                  </a:lnTo>
                  <a:lnTo>
                    <a:pt x="2641600" y="201685"/>
                  </a:lnTo>
                  <a:lnTo>
                    <a:pt x="2606078" y="182879"/>
                  </a:lnTo>
                  <a:lnTo>
                    <a:pt x="2588450" y="144250"/>
                  </a:lnTo>
                  <a:lnTo>
                    <a:pt x="2587282" y="127507"/>
                  </a:lnTo>
                  <a:lnTo>
                    <a:pt x="2588452" y="110581"/>
                  </a:lnTo>
                  <a:lnTo>
                    <a:pt x="2606205" y="71754"/>
                  </a:lnTo>
                  <a:lnTo>
                    <a:pt x="2642048" y="53056"/>
                  </a:lnTo>
                  <a:lnTo>
                    <a:pt x="2657386" y="51815"/>
                  </a:lnTo>
                  <a:close/>
                </a:path>
                <a:path w="4337050" h="258445">
                  <a:moveTo>
                    <a:pt x="2495334" y="51815"/>
                  </a:moveTo>
                  <a:lnTo>
                    <a:pt x="2536089" y="63710"/>
                  </a:lnTo>
                  <a:lnTo>
                    <a:pt x="2560072" y="100044"/>
                  </a:lnTo>
                  <a:lnTo>
                    <a:pt x="2564168" y="138302"/>
                  </a:lnTo>
                  <a:lnTo>
                    <a:pt x="2468283" y="138302"/>
                  </a:lnTo>
                  <a:lnTo>
                    <a:pt x="2468999" y="146379"/>
                  </a:lnTo>
                  <a:lnTo>
                    <a:pt x="2490762" y="174370"/>
                  </a:lnTo>
                  <a:lnTo>
                    <a:pt x="2499652" y="174370"/>
                  </a:lnTo>
                  <a:lnTo>
                    <a:pt x="2505621" y="174370"/>
                  </a:lnTo>
                  <a:lnTo>
                    <a:pt x="2524036" y="153669"/>
                  </a:lnTo>
                  <a:lnTo>
                    <a:pt x="2562136" y="160019"/>
                  </a:lnTo>
                  <a:lnTo>
                    <a:pt x="2538895" y="191897"/>
                  </a:lnTo>
                  <a:lnTo>
                    <a:pt x="2499144" y="202945"/>
                  </a:lnTo>
                  <a:lnTo>
                    <a:pt x="2481520" y="201400"/>
                  </a:lnTo>
                  <a:lnTo>
                    <a:pt x="2443391" y="178307"/>
                  </a:lnTo>
                  <a:lnTo>
                    <a:pt x="2429040" y="128397"/>
                  </a:lnTo>
                  <a:lnTo>
                    <a:pt x="2430226" y="111390"/>
                  </a:lnTo>
                  <a:lnTo>
                    <a:pt x="2447836" y="72136"/>
                  </a:lnTo>
                  <a:lnTo>
                    <a:pt x="2481643" y="53080"/>
                  </a:lnTo>
                  <a:lnTo>
                    <a:pt x="2495334" y="51815"/>
                  </a:lnTo>
                  <a:close/>
                </a:path>
                <a:path w="4337050" h="258445">
                  <a:moveTo>
                    <a:pt x="2398941" y="51815"/>
                  </a:moveTo>
                  <a:lnTo>
                    <a:pt x="2405370" y="52248"/>
                  </a:lnTo>
                  <a:lnTo>
                    <a:pt x="2411704" y="53562"/>
                  </a:lnTo>
                  <a:lnTo>
                    <a:pt x="2417943" y="55780"/>
                  </a:lnTo>
                  <a:lnTo>
                    <a:pt x="2424087" y="58927"/>
                  </a:lnTo>
                  <a:lnTo>
                    <a:pt x="2412276" y="92328"/>
                  </a:lnTo>
                  <a:lnTo>
                    <a:pt x="2405799" y="88137"/>
                  </a:lnTo>
                  <a:lnTo>
                    <a:pt x="2399830" y="86105"/>
                  </a:lnTo>
                  <a:lnTo>
                    <a:pt x="2394242" y="86105"/>
                  </a:lnTo>
                  <a:lnTo>
                    <a:pt x="2388908" y="86105"/>
                  </a:lnTo>
                  <a:lnTo>
                    <a:pt x="2384336" y="87502"/>
                  </a:lnTo>
                  <a:lnTo>
                    <a:pt x="2380653" y="90550"/>
                  </a:lnTo>
                  <a:lnTo>
                    <a:pt x="2376970" y="93472"/>
                  </a:lnTo>
                  <a:lnTo>
                    <a:pt x="2374049" y="98805"/>
                  </a:lnTo>
                  <a:lnTo>
                    <a:pt x="2368907" y="138110"/>
                  </a:lnTo>
                  <a:lnTo>
                    <a:pt x="2368715" y="154939"/>
                  </a:lnTo>
                  <a:lnTo>
                    <a:pt x="2368715" y="199643"/>
                  </a:lnTo>
                  <a:lnTo>
                    <a:pt x="2330361" y="199643"/>
                  </a:lnTo>
                  <a:lnTo>
                    <a:pt x="2330361" y="54990"/>
                  </a:lnTo>
                  <a:lnTo>
                    <a:pt x="2365921" y="54990"/>
                  </a:lnTo>
                  <a:lnTo>
                    <a:pt x="2365921" y="75564"/>
                  </a:lnTo>
                  <a:lnTo>
                    <a:pt x="2372017" y="65912"/>
                  </a:lnTo>
                  <a:lnTo>
                    <a:pt x="2377478" y="59436"/>
                  </a:lnTo>
                  <a:lnTo>
                    <a:pt x="2382304" y="56387"/>
                  </a:lnTo>
                  <a:lnTo>
                    <a:pt x="2387257" y="53339"/>
                  </a:lnTo>
                  <a:lnTo>
                    <a:pt x="2392718" y="51815"/>
                  </a:lnTo>
                  <a:lnTo>
                    <a:pt x="2398941" y="51815"/>
                  </a:lnTo>
                  <a:close/>
                </a:path>
                <a:path w="4337050" h="258445">
                  <a:moveTo>
                    <a:pt x="1979079" y="51815"/>
                  </a:moveTo>
                  <a:lnTo>
                    <a:pt x="1991914" y="53272"/>
                  </a:lnTo>
                  <a:lnTo>
                    <a:pt x="2003558" y="57658"/>
                  </a:lnTo>
                  <a:lnTo>
                    <a:pt x="2014012" y="64996"/>
                  </a:lnTo>
                  <a:lnTo>
                    <a:pt x="2023275" y="75311"/>
                  </a:lnTo>
                  <a:lnTo>
                    <a:pt x="2023275" y="54990"/>
                  </a:lnTo>
                  <a:lnTo>
                    <a:pt x="2059089" y="54990"/>
                  </a:lnTo>
                  <a:lnTo>
                    <a:pt x="2059089" y="184785"/>
                  </a:lnTo>
                  <a:lnTo>
                    <a:pt x="2054898" y="223012"/>
                  </a:lnTo>
                  <a:lnTo>
                    <a:pt x="2022767" y="254253"/>
                  </a:lnTo>
                  <a:lnTo>
                    <a:pt x="1990509" y="258317"/>
                  </a:lnTo>
                  <a:lnTo>
                    <a:pt x="1973459" y="257532"/>
                  </a:lnTo>
                  <a:lnTo>
                    <a:pt x="1931624" y="239031"/>
                  </a:lnTo>
                  <a:lnTo>
                    <a:pt x="1922945" y="213867"/>
                  </a:lnTo>
                  <a:lnTo>
                    <a:pt x="1922945" y="212598"/>
                  </a:lnTo>
                  <a:lnTo>
                    <a:pt x="1923072" y="210947"/>
                  </a:lnTo>
                  <a:lnTo>
                    <a:pt x="1923072" y="209168"/>
                  </a:lnTo>
                  <a:lnTo>
                    <a:pt x="1966760" y="214502"/>
                  </a:lnTo>
                  <a:lnTo>
                    <a:pt x="1967522" y="219582"/>
                  </a:lnTo>
                  <a:lnTo>
                    <a:pt x="1969173" y="223012"/>
                  </a:lnTo>
                  <a:lnTo>
                    <a:pt x="1971840" y="224916"/>
                  </a:lnTo>
                  <a:lnTo>
                    <a:pt x="1975523" y="227711"/>
                  </a:lnTo>
                  <a:lnTo>
                    <a:pt x="1981238" y="229107"/>
                  </a:lnTo>
                  <a:lnTo>
                    <a:pt x="1988985" y="229107"/>
                  </a:lnTo>
                  <a:lnTo>
                    <a:pt x="1999018" y="229107"/>
                  </a:lnTo>
                  <a:lnTo>
                    <a:pt x="2006511" y="227584"/>
                  </a:lnTo>
                  <a:lnTo>
                    <a:pt x="2011464" y="224536"/>
                  </a:lnTo>
                  <a:lnTo>
                    <a:pt x="2014893" y="222503"/>
                  </a:lnTo>
                  <a:lnTo>
                    <a:pt x="2017433" y="219328"/>
                  </a:lnTo>
                  <a:lnTo>
                    <a:pt x="2019084" y="214884"/>
                  </a:lnTo>
                  <a:lnTo>
                    <a:pt x="2020227" y="211709"/>
                  </a:lnTo>
                  <a:lnTo>
                    <a:pt x="2020862" y="205866"/>
                  </a:lnTo>
                  <a:lnTo>
                    <a:pt x="2020862" y="197357"/>
                  </a:lnTo>
                  <a:lnTo>
                    <a:pt x="2020862" y="176275"/>
                  </a:lnTo>
                  <a:lnTo>
                    <a:pt x="2011720" y="186517"/>
                  </a:lnTo>
                  <a:lnTo>
                    <a:pt x="2001446" y="193817"/>
                  </a:lnTo>
                  <a:lnTo>
                    <a:pt x="1990054" y="198189"/>
                  </a:lnTo>
                  <a:lnTo>
                    <a:pt x="1977555" y="199643"/>
                  </a:lnTo>
                  <a:lnTo>
                    <a:pt x="1963743" y="198098"/>
                  </a:lnTo>
                  <a:lnTo>
                    <a:pt x="1931454" y="175005"/>
                  </a:lnTo>
                  <a:lnTo>
                    <a:pt x="1918119" y="126491"/>
                  </a:lnTo>
                  <a:lnTo>
                    <a:pt x="1919212" y="109372"/>
                  </a:lnTo>
                  <a:lnTo>
                    <a:pt x="1935518" y="70992"/>
                  </a:lnTo>
                  <a:lnTo>
                    <a:pt x="1966575" y="53008"/>
                  </a:lnTo>
                  <a:lnTo>
                    <a:pt x="1979079" y="51815"/>
                  </a:lnTo>
                  <a:close/>
                </a:path>
                <a:path w="4337050" h="258445">
                  <a:moveTo>
                    <a:pt x="1885353" y="51815"/>
                  </a:moveTo>
                  <a:lnTo>
                    <a:pt x="1891782" y="52248"/>
                  </a:lnTo>
                  <a:lnTo>
                    <a:pt x="1898116" y="53562"/>
                  </a:lnTo>
                  <a:lnTo>
                    <a:pt x="1904355" y="55780"/>
                  </a:lnTo>
                  <a:lnTo>
                    <a:pt x="1910499" y="58927"/>
                  </a:lnTo>
                  <a:lnTo>
                    <a:pt x="1898688" y="92328"/>
                  </a:lnTo>
                  <a:lnTo>
                    <a:pt x="1892211" y="88137"/>
                  </a:lnTo>
                  <a:lnTo>
                    <a:pt x="1886242" y="86105"/>
                  </a:lnTo>
                  <a:lnTo>
                    <a:pt x="1880654" y="86105"/>
                  </a:lnTo>
                  <a:lnTo>
                    <a:pt x="1875320" y="86105"/>
                  </a:lnTo>
                  <a:lnTo>
                    <a:pt x="1870748" y="87502"/>
                  </a:lnTo>
                  <a:lnTo>
                    <a:pt x="1867065" y="90550"/>
                  </a:lnTo>
                  <a:lnTo>
                    <a:pt x="1863382" y="93472"/>
                  </a:lnTo>
                  <a:lnTo>
                    <a:pt x="1860461" y="98805"/>
                  </a:lnTo>
                  <a:lnTo>
                    <a:pt x="1855319" y="138110"/>
                  </a:lnTo>
                  <a:lnTo>
                    <a:pt x="1855127" y="154939"/>
                  </a:lnTo>
                  <a:lnTo>
                    <a:pt x="1855127" y="199643"/>
                  </a:lnTo>
                  <a:lnTo>
                    <a:pt x="1816773" y="199643"/>
                  </a:lnTo>
                  <a:lnTo>
                    <a:pt x="1816773" y="54990"/>
                  </a:lnTo>
                  <a:lnTo>
                    <a:pt x="1852333" y="54990"/>
                  </a:lnTo>
                  <a:lnTo>
                    <a:pt x="1852333" y="75564"/>
                  </a:lnTo>
                  <a:lnTo>
                    <a:pt x="1858429" y="65912"/>
                  </a:lnTo>
                  <a:lnTo>
                    <a:pt x="1863890" y="59436"/>
                  </a:lnTo>
                  <a:lnTo>
                    <a:pt x="1868716" y="56387"/>
                  </a:lnTo>
                  <a:lnTo>
                    <a:pt x="1873669" y="53339"/>
                  </a:lnTo>
                  <a:lnTo>
                    <a:pt x="1879130" y="51815"/>
                  </a:lnTo>
                  <a:lnTo>
                    <a:pt x="1885353" y="51815"/>
                  </a:lnTo>
                  <a:close/>
                </a:path>
                <a:path w="4337050" h="258445">
                  <a:moveTo>
                    <a:pt x="1718094" y="51815"/>
                  </a:moveTo>
                  <a:lnTo>
                    <a:pt x="1758849" y="63710"/>
                  </a:lnTo>
                  <a:lnTo>
                    <a:pt x="1782832" y="100044"/>
                  </a:lnTo>
                  <a:lnTo>
                    <a:pt x="1786928" y="138302"/>
                  </a:lnTo>
                  <a:lnTo>
                    <a:pt x="1691043" y="138302"/>
                  </a:lnTo>
                  <a:lnTo>
                    <a:pt x="1691759" y="146379"/>
                  </a:lnTo>
                  <a:lnTo>
                    <a:pt x="1713522" y="174370"/>
                  </a:lnTo>
                  <a:lnTo>
                    <a:pt x="1722412" y="174370"/>
                  </a:lnTo>
                  <a:lnTo>
                    <a:pt x="1728381" y="174370"/>
                  </a:lnTo>
                  <a:lnTo>
                    <a:pt x="1746796" y="153669"/>
                  </a:lnTo>
                  <a:lnTo>
                    <a:pt x="1784896" y="160019"/>
                  </a:lnTo>
                  <a:lnTo>
                    <a:pt x="1761655" y="191897"/>
                  </a:lnTo>
                  <a:lnTo>
                    <a:pt x="1721904" y="202945"/>
                  </a:lnTo>
                  <a:lnTo>
                    <a:pt x="1704280" y="201400"/>
                  </a:lnTo>
                  <a:lnTo>
                    <a:pt x="1666151" y="178307"/>
                  </a:lnTo>
                  <a:lnTo>
                    <a:pt x="1651800" y="128397"/>
                  </a:lnTo>
                  <a:lnTo>
                    <a:pt x="1652986" y="111390"/>
                  </a:lnTo>
                  <a:lnTo>
                    <a:pt x="1670596" y="72136"/>
                  </a:lnTo>
                  <a:lnTo>
                    <a:pt x="1704403" y="53080"/>
                  </a:lnTo>
                  <a:lnTo>
                    <a:pt x="1718094" y="51815"/>
                  </a:lnTo>
                  <a:close/>
                </a:path>
                <a:path w="4337050" h="258445">
                  <a:moveTo>
                    <a:pt x="1575219" y="51815"/>
                  </a:moveTo>
                  <a:lnTo>
                    <a:pt x="1583728" y="51815"/>
                  </a:lnTo>
                  <a:lnTo>
                    <a:pt x="1591348" y="53212"/>
                  </a:lnTo>
                  <a:lnTo>
                    <a:pt x="1598333" y="56261"/>
                  </a:lnTo>
                  <a:lnTo>
                    <a:pt x="1605318" y="59309"/>
                  </a:lnTo>
                  <a:lnTo>
                    <a:pt x="1610652" y="63245"/>
                  </a:lnTo>
                  <a:lnTo>
                    <a:pt x="1614208" y="67944"/>
                  </a:lnTo>
                  <a:lnTo>
                    <a:pt x="1617891" y="72643"/>
                  </a:lnTo>
                  <a:lnTo>
                    <a:pt x="1623860" y="109727"/>
                  </a:lnTo>
                  <a:lnTo>
                    <a:pt x="1623860" y="199643"/>
                  </a:lnTo>
                  <a:lnTo>
                    <a:pt x="1585633" y="199643"/>
                  </a:lnTo>
                  <a:lnTo>
                    <a:pt x="1585633" y="125856"/>
                  </a:lnTo>
                  <a:lnTo>
                    <a:pt x="1585468" y="115167"/>
                  </a:lnTo>
                  <a:lnTo>
                    <a:pt x="1575219" y="84836"/>
                  </a:lnTo>
                  <a:lnTo>
                    <a:pt x="1571536" y="82295"/>
                  </a:lnTo>
                  <a:lnTo>
                    <a:pt x="1567091" y="81025"/>
                  </a:lnTo>
                  <a:lnTo>
                    <a:pt x="1561884" y="81025"/>
                  </a:lnTo>
                  <a:lnTo>
                    <a:pt x="1555280" y="81025"/>
                  </a:lnTo>
                  <a:lnTo>
                    <a:pt x="1549311" y="82803"/>
                  </a:lnTo>
                  <a:lnTo>
                    <a:pt x="1544104" y="86487"/>
                  </a:lnTo>
                  <a:lnTo>
                    <a:pt x="1538770" y="90169"/>
                  </a:lnTo>
                  <a:lnTo>
                    <a:pt x="1530261" y="134112"/>
                  </a:lnTo>
                  <a:lnTo>
                    <a:pt x="1530261" y="199643"/>
                  </a:lnTo>
                  <a:lnTo>
                    <a:pt x="1492034" y="199643"/>
                  </a:lnTo>
                  <a:lnTo>
                    <a:pt x="1492034" y="54990"/>
                  </a:lnTo>
                  <a:lnTo>
                    <a:pt x="1527594" y="54990"/>
                  </a:lnTo>
                  <a:lnTo>
                    <a:pt x="1527594" y="76326"/>
                  </a:lnTo>
                  <a:lnTo>
                    <a:pt x="1537642" y="65585"/>
                  </a:lnTo>
                  <a:lnTo>
                    <a:pt x="1548930" y="57927"/>
                  </a:lnTo>
                  <a:lnTo>
                    <a:pt x="1561455" y="53341"/>
                  </a:lnTo>
                  <a:lnTo>
                    <a:pt x="1575219" y="51815"/>
                  </a:lnTo>
                  <a:close/>
                </a:path>
                <a:path w="4337050" h="258445">
                  <a:moveTo>
                    <a:pt x="1391958" y="51815"/>
                  </a:moveTo>
                  <a:lnTo>
                    <a:pt x="1432713" y="63710"/>
                  </a:lnTo>
                  <a:lnTo>
                    <a:pt x="1456696" y="100044"/>
                  </a:lnTo>
                  <a:lnTo>
                    <a:pt x="1460792" y="138302"/>
                  </a:lnTo>
                  <a:lnTo>
                    <a:pt x="1364907" y="138302"/>
                  </a:lnTo>
                  <a:lnTo>
                    <a:pt x="1365623" y="146379"/>
                  </a:lnTo>
                  <a:lnTo>
                    <a:pt x="1387386" y="174370"/>
                  </a:lnTo>
                  <a:lnTo>
                    <a:pt x="1396276" y="174370"/>
                  </a:lnTo>
                  <a:lnTo>
                    <a:pt x="1402245" y="174370"/>
                  </a:lnTo>
                  <a:lnTo>
                    <a:pt x="1420660" y="153669"/>
                  </a:lnTo>
                  <a:lnTo>
                    <a:pt x="1458760" y="160019"/>
                  </a:lnTo>
                  <a:lnTo>
                    <a:pt x="1435519" y="191897"/>
                  </a:lnTo>
                  <a:lnTo>
                    <a:pt x="1395768" y="202945"/>
                  </a:lnTo>
                  <a:lnTo>
                    <a:pt x="1378144" y="201400"/>
                  </a:lnTo>
                  <a:lnTo>
                    <a:pt x="1340015" y="178307"/>
                  </a:lnTo>
                  <a:lnTo>
                    <a:pt x="1325664" y="128397"/>
                  </a:lnTo>
                  <a:lnTo>
                    <a:pt x="1326850" y="111390"/>
                  </a:lnTo>
                  <a:lnTo>
                    <a:pt x="1344460" y="72136"/>
                  </a:lnTo>
                  <a:lnTo>
                    <a:pt x="1378267" y="53080"/>
                  </a:lnTo>
                  <a:lnTo>
                    <a:pt x="1391958" y="51815"/>
                  </a:lnTo>
                  <a:close/>
                </a:path>
                <a:path w="4337050" h="258445">
                  <a:moveTo>
                    <a:pt x="1216317" y="51815"/>
                  </a:moveTo>
                  <a:lnTo>
                    <a:pt x="1222746" y="52248"/>
                  </a:lnTo>
                  <a:lnTo>
                    <a:pt x="1229080" y="53562"/>
                  </a:lnTo>
                  <a:lnTo>
                    <a:pt x="1235319" y="55780"/>
                  </a:lnTo>
                  <a:lnTo>
                    <a:pt x="1241463" y="58927"/>
                  </a:lnTo>
                  <a:lnTo>
                    <a:pt x="1229652" y="92328"/>
                  </a:lnTo>
                  <a:lnTo>
                    <a:pt x="1223175" y="88137"/>
                  </a:lnTo>
                  <a:lnTo>
                    <a:pt x="1217206" y="86105"/>
                  </a:lnTo>
                  <a:lnTo>
                    <a:pt x="1211618" y="86105"/>
                  </a:lnTo>
                  <a:lnTo>
                    <a:pt x="1206284" y="86105"/>
                  </a:lnTo>
                  <a:lnTo>
                    <a:pt x="1201712" y="87502"/>
                  </a:lnTo>
                  <a:lnTo>
                    <a:pt x="1198029" y="90550"/>
                  </a:lnTo>
                  <a:lnTo>
                    <a:pt x="1194346" y="93472"/>
                  </a:lnTo>
                  <a:lnTo>
                    <a:pt x="1191425" y="98805"/>
                  </a:lnTo>
                  <a:lnTo>
                    <a:pt x="1186283" y="138110"/>
                  </a:lnTo>
                  <a:lnTo>
                    <a:pt x="1186091" y="154939"/>
                  </a:lnTo>
                  <a:lnTo>
                    <a:pt x="1186091" y="199643"/>
                  </a:lnTo>
                  <a:lnTo>
                    <a:pt x="1147737" y="199643"/>
                  </a:lnTo>
                  <a:lnTo>
                    <a:pt x="1147737" y="54990"/>
                  </a:lnTo>
                  <a:lnTo>
                    <a:pt x="1183297" y="54990"/>
                  </a:lnTo>
                  <a:lnTo>
                    <a:pt x="1183297" y="75564"/>
                  </a:lnTo>
                  <a:lnTo>
                    <a:pt x="1189393" y="65912"/>
                  </a:lnTo>
                  <a:lnTo>
                    <a:pt x="1194854" y="59436"/>
                  </a:lnTo>
                  <a:lnTo>
                    <a:pt x="1199680" y="56387"/>
                  </a:lnTo>
                  <a:lnTo>
                    <a:pt x="1204633" y="53339"/>
                  </a:lnTo>
                  <a:lnTo>
                    <a:pt x="1210094" y="51815"/>
                  </a:lnTo>
                  <a:lnTo>
                    <a:pt x="1216317" y="51815"/>
                  </a:lnTo>
                  <a:close/>
                </a:path>
                <a:path w="4337050" h="258445">
                  <a:moveTo>
                    <a:pt x="1050455" y="51815"/>
                  </a:moveTo>
                  <a:lnTo>
                    <a:pt x="1088555" y="57785"/>
                  </a:lnTo>
                  <a:lnTo>
                    <a:pt x="1110976" y="95940"/>
                  </a:lnTo>
                  <a:lnTo>
                    <a:pt x="1111288" y="107441"/>
                  </a:lnTo>
                  <a:lnTo>
                    <a:pt x="1110907" y="152145"/>
                  </a:lnTo>
                  <a:lnTo>
                    <a:pt x="1111026" y="161049"/>
                  </a:lnTo>
                  <a:lnTo>
                    <a:pt x="1119670" y="199643"/>
                  </a:lnTo>
                  <a:lnTo>
                    <a:pt x="1081824" y="199643"/>
                  </a:lnTo>
                  <a:lnTo>
                    <a:pt x="1080808" y="197103"/>
                  </a:lnTo>
                  <a:lnTo>
                    <a:pt x="1079538" y="193293"/>
                  </a:lnTo>
                  <a:lnTo>
                    <a:pt x="1078141" y="188340"/>
                  </a:lnTo>
                  <a:lnTo>
                    <a:pt x="1077506" y="186054"/>
                  </a:lnTo>
                  <a:lnTo>
                    <a:pt x="1076998" y="184530"/>
                  </a:lnTo>
                  <a:lnTo>
                    <a:pt x="1076744" y="183895"/>
                  </a:lnTo>
                  <a:lnTo>
                    <a:pt x="1070267" y="190245"/>
                  </a:lnTo>
                  <a:lnTo>
                    <a:pt x="1063282" y="194944"/>
                  </a:lnTo>
                  <a:lnTo>
                    <a:pt x="1055789" y="198119"/>
                  </a:lnTo>
                  <a:lnTo>
                    <a:pt x="1048296" y="201294"/>
                  </a:lnTo>
                  <a:lnTo>
                    <a:pt x="1040422" y="202945"/>
                  </a:lnTo>
                  <a:lnTo>
                    <a:pt x="1031913" y="202945"/>
                  </a:lnTo>
                  <a:lnTo>
                    <a:pt x="1021362" y="202183"/>
                  </a:lnTo>
                  <a:lnTo>
                    <a:pt x="987129" y="177069"/>
                  </a:lnTo>
                  <a:lnTo>
                    <a:pt x="983907" y="160147"/>
                  </a:lnTo>
                  <a:lnTo>
                    <a:pt x="983907" y="152018"/>
                  </a:lnTo>
                  <a:lnTo>
                    <a:pt x="985812" y="144652"/>
                  </a:lnTo>
                  <a:lnTo>
                    <a:pt x="989749" y="138302"/>
                  </a:lnTo>
                  <a:lnTo>
                    <a:pt x="993686" y="131952"/>
                  </a:lnTo>
                  <a:lnTo>
                    <a:pt x="1036612" y="114680"/>
                  </a:lnTo>
                  <a:lnTo>
                    <a:pt x="1048996" y="112176"/>
                  </a:lnTo>
                  <a:lnTo>
                    <a:pt x="1059297" y="109791"/>
                  </a:lnTo>
                  <a:lnTo>
                    <a:pt x="1067526" y="107501"/>
                  </a:lnTo>
                  <a:lnTo>
                    <a:pt x="1073696" y="105282"/>
                  </a:lnTo>
                  <a:lnTo>
                    <a:pt x="1073696" y="101473"/>
                  </a:lnTo>
                  <a:lnTo>
                    <a:pt x="1073696" y="94106"/>
                  </a:lnTo>
                  <a:lnTo>
                    <a:pt x="1071918" y="88900"/>
                  </a:lnTo>
                  <a:lnTo>
                    <a:pt x="1068362" y="85725"/>
                  </a:lnTo>
                  <a:lnTo>
                    <a:pt x="1064679" y="82550"/>
                  </a:lnTo>
                  <a:lnTo>
                    <a:pt x="1057821" y="81025"/>
                  </a:lnTo>
                  <a:lnTo>
                    <a:pt x="1047788" y="81025"/>
                  </a:lnTo>
                  <a:lnTo>
                    <a:pt x="1040930" y="81025"/>
                  </a:lnTo>
                  <a:lnTo>
                    <a:pt x="1022515" y="99187"/>
                  </a:lnTo>
                  <a:lnTo>
                    <a:pt x="987844" y="92837"/>
                  </a:lnTo>
                  <a:lnTo>
                    <a:pt x="1016040" y="57441"/>
                  </a:lnTo>
                  <a:lnTo>
                    <a:pt x="1037237" y="52437"/>
                  </a:lnTo>
                  <a:lnTo>
                    <a:pt x="1050455" y="51815"/>
                  </a:lnTo>
                  <a:close/>
                </a:path>
                <a:path w="4337050" h="258445">
                  <a:moveTo>
                    <a:pt x="811187" y="51815"/>
                  </a:moveTo>
                  <a:lnTo>
                    <a:pt x="853745" y="63710"/>
                  </a:lnTo>
                  <a:lnTo>
                    <a:pt x="880751" y="97186"/>
                  </a:lnTo>
                  <a:lnTo>
                    <a:pt x="885990" y="126873"/>
                  </a:lnTo>
                  <a:lnTo>
                    <a:pt x="884658" y="142619"/>
                  </a:lnTo>
                  <a:lnTo>
                    <a:pt x="864781" y="181355"/>
                  </a:lnTo>
                  <a:lnTo>
                    <a:pt x="826847" y="201590"/>
                  </a:lnTo>
                  <a:lnTo>
                    <a:pt x="811441" y="202945"/>
                  </a:lnTo>
                  <a:lnTo>
                    <a:pt x="801632" y="202376"/>
                  </a:lnTo>
                  <a:lnTo>
                    <a:pt x="765038" y="188926"/>
                  </a:lnTo>
                  <a:lnTo>
                    <a:pt x="741942" y="158370"/>
                  </a:lnTo>
                  <a:lnTo>
                    <a:pt x="736638" y="125349"/>
                  </a:lnTo>
                  <a:lnTo>
                    <a:pt x="737231" y="115841"/>
                  </a:lnTo>
                  <a:lnTo>
                    <a:pt x="751274" y="79984"/>
                  </a:lnTo>
                  <a:lnTo>
                    <a:pt x="790898" y="54133"/>
                  </a:lnTo>
                  <a:lnTo>
                    <a:pt x="811187" y="51815"/>
                  </a:lnTo>
                  <a:close/>
                </a:path>
                <a:path w="4337050" h="258445">
                  <a:moveTo>
                    <a:pt x="642797" y="51815"/>
                  </a:moveTo>
                  <a:lnTo>
                    <a:pt x="686981" y="61467"/>
                  </a:lnTo>
                  <a:lnTo>
                    <a:pt x="706793" y="90042"/>
                  </a:lnTo>
                  <a:lnTo>
                    <a:pt x="670712" y="96647"/>
                  </a:lnTo>
                  <a:lnTo>
                    <a:pt x="669175" y="91059"/>
                  </a:lnTo>
                  <a:lnTo>
                    <a:pt x="666242" y="86740"/>
                  </a:lnTo>
                  <a:lnTo>
                    <a:pt x="661924" y="83692"/>
                  </a:lnTo>
                  <a:lnTo>
                    <a:pt x="657618" y="80772"/>
                  </a:lnTo>
                  <a:lnTo>
                    <a:pt x="651471" y="79248"/>
                  </a:lnTo>
                  <a:lnTo>
                    <a:pt x="643483" y="79248"/>
                  </a:lnTo>
                  <a:lnTo>
                    <a:pt x="633399" y="79248"/>
                  </a:lnTo>
                  <a:lnTo>
                    <a:pt x="626186" y="80644"/>
                  </a:lnTo>
                  <a:lnTo>
                    <a:pt x="621830" y="83438"/>
                  </a:lnTo>
                  <a:lnTo>
                    <a:pt x="618921" y="85470"/>
                  </a:lnTo>
                  <a:lnTo>
                    <a:pt x="617474" y="88011"/>
                  </a:lnTo>
                  <a:lnTo>
                    <a:pt x="617474" y="91186"/>
                  </a:lnTo>
                  <a:lnTo>
                    <a:pt x="617474" y="93979"/>
                  </a:lnTo>
                  <a:lnTo>
                    <a:pt x="657021" y="108965"/>
                  </a:lnTo>
                  <a:lnTo>
                    <a:pt x="671161" y="112607"/>
                  </a:lnTo>
                  <a:lnTo>
                    <a:pt x="704941" y="131607"/>
                  </a:lnTo>
                  <a:lnTo>
                    <a:pt x="711746" y="154431"/>
                  </a:lnTo>
                  <a:lnTo>
                    <a:pt x="710700" y="164002"/>
                  </a:lnTo>
                  <a:lnTo>
                    <a:pt x="685814" y="194855"/>
                  </a:lnTo>
                  <a:lnTo>
                    <a:pt x="645934" y="202945"/>
                  </a:lnTo>
                  <a:lnTo>
                    <a:pt x="631925" y="202185"/>
                  </a:lnTo>
                  <a:lnTo>
                    <a:pt x="591282" y="184354"/>
                  </a:lnTo>
                  <a:lnTo>
                    <a:pt x="576618" y="158368"/>
                  </a:lnTo>
                  <a:lnTo>
                    <a:pt x="615022" y="152526"/>
                  </a:lnTo>
                  <a:lnTo>
                    <a:pt x="616648" y="160019"/>
                  </a:lnTo>
                  <a:lnTo>
                    <a:pt x="619963" y="165607"/>
                  </a:lnTo>
                  <a:lnTo>
                    <a:pt x="624954" y="169417"/>
                  </a:lnTo>
                  <a:lnTo>
                    <a:pt x="629945" y="173354"/>
                  </a:lnTo>
                  <a:lnTo>
                    <a:pt x="636943" y="175260"/>
                  </a:lnTo>
                  <a:lnTo>
                    <a:pt x="645934" y="175260"/>
                  </a:lnTo>
                  <a:lnTo>
                    <a:pt x="655828" y="175260"/>
                  </a:lnTo>
                  <a:lnTo>
                    <a:pt x="663270" y="173481"/>
                  </a:lnTo>
                  <a:lnTo>
                    <a:pt x="668261" y="169799"/>
                  </a:lnTo>
                  <a:lnTo>
                    <a:pt x="671626" y="167259"/>
                  </a:lnTo>
                  <a:lnTo>
                    <a:pt x="673303" y="163829"/>
                  </a:lnTo>
                  <a:lnTo>
                    <a:pt x="673303" y="159638"/>
                  </a:lnTo>
                  <a:lnTo>
                    <a:pt x="673303" y="156717"/>
                  </a:lnTo>
                  <a:lnTo>
                    <a:pt x="657771" y="147319"/>
                  </a:lnTo>
                  <a:lnTo>
                    <a:pt x="636742" y="142366"/>
                  </a:lnTo>
                  <a:lnTo>
                    <a:pt x="599084" y="128650"/>
                  </a:lnTo>
                  <a:lnTo>
                    <a:pt x="581926" y="96138"/>
                  </a:lnTo>
                  <a:lnTo>
                    <a:pt x="582855" y="87108"/>
                  </a:lnTo>
                  <a:lnTo>
                    <a:pt x="615699" y="54975"/>
                  </a:lnTo>
                  <a:lnTo>
                    <a:pt x="628226" y="52603"/>
                  </a:lnTo>
                  <a:lnTo>
                    <a:pt x="642797" y="51815"/>
                  </a:lnTo>
                  <a:close/>
                </a:path>
                <a:path w="4337050" h="258445">
                  <a:moveTo>
                    <a:pt x="410552" y="51815"/>
                  </a:moveTo>
                  <a:lnTo>
                    <a:pt x="451302" y="63710"/>
                  </a:lnTo>
                  <a:lnTo>
                    <a:pt x="475273" y="100044"/>
                  </a:lnTo>
                  <a:lnTo>
                    <a:pt x="479323" y="138302"/>
                  </a:lnTo>
                  <a:lnTo>
                    <a:pt x="383451" y="138302"/>
                  </a:lnTo>
                  <a:lnTo>
                    <a:pt x="384186" y="146379"/>
                  </a:lnTo>
                  <a:lnTo>
                    <a:pt x="405968" y="174370"/>
                  </a:lnTo>
                  <a:lnTo>
                    <a:pt x="414769" y="174370"/>
                  </a:lnTo>
                  <a:lnTo>
                    <a:pt x="420763" y="174370"/>
                  </a:lnTo>
                  <a:lnTo>
                    <a:pt x="439153" y="153669"/>
                  </a:lnTo>
                  <a:lnTo>
                    <a:pt x="477278" y="160019"/>
                  </a:lnTo>
                  <a:lnTo>
                    <a:pt x="454063" y="191897"/>
                  </a:lnTo>
                  <a:lnTo>
                    <a:pt x="414362" y="202945"/>
                  </a:lnTo>
                  <a:lnTo>
                    <a:pt x="396729" y="201400"/>
                  </a:lnTo>
                  <a:lnTo>
                    <a:pt x="358533" y="178307"/>
                  </a:lnTo>
                  <a:lnTo>
                    <a:pt x="344233" y="128397"/>
                  </a:lnTo>
                  <a:lnTo>
                    <a:pt x="345407" y="111390"/>
                  </a:lnTo>
                  <a:lnTo>
                    <a:pt x="363029" y="72136"/>
                  </a:lnTo>
                  <a:lnTo>
                    <a:pt x="396808" y="53080"/>
                  </a:lnTo>
                  <a:lnTo>
                    <a:pt x="410552" y="51815"/>
                  </a:lnTo>
                  <a:close/>
                </a:path>
                <a:path w="4337050" h="258445">
                  <a:moveTo>
                    <a:pt x="3989108" y="3937"/>
                  </a:moveTo>
                  <a:lnTo>
                    <a:pt x="3989108" y="54990"/>
                  </a:lnTo>
                  <a:lnTo>
                    <a:pt x="4015270" y="54990"/>
                  </a:lnTo>
                  <a:lnTo>
                    <a:pt x="4015270" y="85470"/>
                  </a:lnTo>
                  <a:lnTo>
                    <a:pt x="3989108" y="85470"/>
                  </a:lnTo>
                  <a:lnTo>
                    <a:pt x="3989108" y="143763"/>
                  </a:lnTo>
                  <a:lnTo>
                    <a:pt x="3989108" y="155575"/>
                  </a:lnTo>
                  <a:lnTo>
                    <a:pt x="3997236" y="171195"/>
                  </a:lnTo>
                  <a:lnTo>
                    <a:pt x="3999776" y="171195"/>
                  </a:lnTo>
                  <a:lnTo>
                    <a:pt x="4003332" y="171195"/>
                  </a:lnTo>
                  <a:lnTo>
                    <a:pt x="4008412" y="169925"/>
                  </a:lnTo>
                  <a:lnTo>
                    <a:pt x="4015143" y="167512"/>
                  </a:lnTo>
                  <a:lnTo>
                    <a:pt x="4018445" y="197230"/>
                  </a:lnTo>
                  <a:lnTo>
                    <a:pt x="4011561" y="199731"/>
                  </a:lnTo>
                  <a:lnTo>
                    <a:pt x="4004236" y="201517"/>
                  </a:lnTo>
                  <a:lnTo>
                    <a:pt x="3996460" y="202588"/>
                  </a:lnTo>
                  <a:lnTo>
                    <a:pt x="3988219" y="202945"/>
                  </a:lnTo>
                  <a:lnTo>
                    <a:pt x="3981361" y="202945"/>
                  </a:lnTo>
                  <a:lnTo>
                    <a:pt x="3975138" y="201802"/>
                  </a:lnTo>
                  <a:lnTo>
                    <a:pt x="3969550" y="199389"/>
                  </a:lnTo>
                  <a:lnTo>
                    <a:pt x="3963962" y="197103"/>
                  </a:lnTo>
                  <a:lnTo>
                    <a:pt x="3950827" y="157851"/>
                  </a:lnTo>
                  <a:lnTo>
                    <a:pt x="3950754" y="148589"/>
                  </a:lnTo>
                  <a:lnTo>
                    <a:pt x="3950754" y="85470"/>
                  </a:lnTo>
                  <a:lnTo>
                    <a:pt x="3933228" y="85470"/>
                  </a:lnTo>
                  <a:lnTo>
                    <a:pt x="3933228" y="54990"/>
                  </a:lnTo>
                  <a:lnTo>
                    <a:pt x="3950754" y="54990"/>
                  </a:lnTo>
                  <a:lnTo>
                    <a:pt x="3950754" y="26288"/>
                  </a:lnTo>
                  <a:lnTo>
                    <a:pt x="3989108" y="3937"/>
                  </a:lnTo>
                  <a:close/>
                </a:path>
                <a:path w="4337050" h="258445">
                  <a:moveTo>
                    <a:pt x="4041813" y="0"/>
                  </a:moveTo>
                  <a:lnTo>
                    <a:pt x="4080040" y="0"/>
                  </a:lnTo>
                  <a:lnTo>
                    <a:pt x="4080040" y="73405"/>
                  </a:lnTo>
                  <a:lnTo>
                    <a:pt x="4089805" y="63924"/>
                  </a:lnTo>
                  <a:lnTo>
                    <a:pt x="4100439" y="57181"/>
                  </a:lnTo>
                  <a:lnTo>
                    <a:pt x="4111954" y="53153"/>
                  </a:lnTo>
                  <a:lnTo>
                    <a:pt x="4124363" y="51815"/>
                  </a:lnTo>
                  <a:lnTo>
                    <a:pt x="4133126" y="51815"/>
                  </a:lnTo>
                  <a:lnTo>
                    <a:pt x="4141127" y="53339"/>
                  </a:lnTo>
                  <a:lnTo>
                    <a:pt x="4148112" y="56641"/>
                  </a:lnTo>
                  <a:lnTo>
                    <a:pt x="4155224" y="59943"/>
                  </a:lnTo>
                  <a:lnTo>
                    <a:pt x="4160558" y="64135"/>
                  </a:lnTo>
                  <a:lnTo>
                    <a:pt x="4164114" y="69214"/>
                  </a:lnTo>
                  <a:lnTo>
                    <a:pt x="4167797" y="74294"/>
                  </a:lnTo>
                  <a:lnTo>
                    <a:pt x="4173512" y="114807"/>
                  </a:lnTo>
                  <a:lnTo>
                    <a:pt x="4173512" y="199643"/>
                  </a:lnTo>
                  <a:lnTo>
                    <a:pt x="4135285" y="199643"/>
                  </a:lnTo>
                  <a:lnTo>
                    <a:pt x="4135285" y="123189"/>
                  </a:lnTo>
                  <a:lnTo>
                    <a:pt x="4135142" y="112881"/>
                  </a:lnTo>
                  <a:lnTo>
                    <a:pt x="4117124" y="81025"/>
                  </a:lnTo>
                  <a:lnTo>
                    <a:pt x="4111536" y="81025"/>
                  </a:lnTo>
                  <a:lnTo>
                    <a:pt x="4105186" y="81025"/>
                  </a:lnTo>
                  <a:lnTo>
                    <a:pt x="4099471" y="82550"/>
                  </a:lnTo>
                  <a:lnTo>
                    <a:pt x="4094518" y="85725"/>
                  </a:lnTo>
                  <a:lnTo>
                    <a:pt x="4089565" y="88773"/>
                  </a:lnTo>
                  <a:lnTo>
                    <a:pt x="4080040" y="127253"/>
                  </a:lnTo>
                  <a:lnTo>
                    <a:pt x="4080040" y="199643"/>
                  </a:lnTo>
                  <a:lnTo>
                    <a:pt x="4041813" y="199643"/>
                  </a:lnTo>
                  <a:lnTo>
                    <a:pt x="4041813" y="0"/>
                  </a:lnTo>
                  <a:close/>
                </a:path>
                <a:path w="4337050" h="258445">
                  <a:moveTo>
                    <a:pt x="3543465" y="0"/>
                  </a:moveTo>
                  <a:lnTo>
                    <a:pt x="3581819" y="0"/>
                  </a:lnTo>
                  <a:lnTo>
                    <a:pt x="3581819" y="71881"/>
                  </a:lnTo>
                  <a:lnTo>
                    <a:pt x="3591028" y="63067"/>
                  </a:lnTo>
                  <a:lnTo>
                    <a:pt x="3601107" y="56800"/>
                  </a:lnTo>
                  <a:lnTo>
                    <a:pt x="3612019" y="53058"/>
                  </a:lnTo>
                  <a:lnTo>
                    <a:pt x="3623729" y="51815"/>
                  </a:lnTo>
                  <a:lnTo>
                    <a:pt x="3636377" y="53006"/>
                  </a:lnTo>
                  <a:lnTo>
                    <a:pt x="3674991" y="81512"/>
                  </a:lnTo>
                  <a:lnTo>
                    <a:pt x="3684689" y="125856"/>
                  </a:lnTo>
                  <a:lnTo>
                    <a:pt x="3683591" y="143285"/>
                  </a:lnTo>
                  <a:lnTo>
                    <a:pt x="3667036" y="182879"/>
                  </a:lnTo>
                  <a:lnTo>
                    <a:pt x="3624237" y="202945"/>
                  </a:lnTo>
                  <a:lnTo>
                    <a:pt x="3615982" y="202945"/>
                  </a:lnTo>
                  <a:lnTo>
                    <a:pt x="3579025" y="178435"/>
                  </a:lnTo>
                  <a:lnTo>
                    <a:pt x="3579025" y="199643"/>
                  </a:lnTo>
                  <a:lnTo>
                    <a:pt x="3543465" y="199643"/>
                  </a:lnTo>
                  <a:lnTo>
                    <a:pt x="3543465" y="0"/>
                  </a:lnTo>
                  <a:close/>
                </a:path>
                <a:path w="4337050" h="258445">
                  <a:moveTo>
                    <a:pt x="3389541" y="0"/>
                  </a:moveTo>
                  <a:lnTo>
                    <a:pt x="3427895" y="0"/>
                  </a:lnTo>
                  <a:lnTo>
                    <a:pt x="3427895" y="199643"/>
                  </a:lnTo>
                  <a:lnTo>
                    <a:pt x="3392335" y="199643"/>
                  </a:lnTo>
                  <a:lnTo>
                    <a:pt x="3392335" y="178435"/>
                  </a:lnTo>
                  <a:lnTo>
                    <a:pt x="3387667" y="184223"/>
                  </a:lnTo>
                  <a:lnTo>
                    <a:pt x="3355251" y="202945"/>
                  </a:lnTo>
                  <a:lnTo>
                    <a:pt x="3347123" y="202945"/>
                  </a:lnTo>
                  <a:lnTo>
                    <a:pt x="3304451" y="182879"/>
                  </a:lnTo>
                  <a:lnTo>
                    <a:pt x="3287770" y="143750"/>
                  </a:lnTo>
                  <a:lnTo>
                    <a:pt x="3286671" y="126745"/>
                  </a:lnTo>
                  <a:lnTo>
                    <a:pt x="3287744" y="109477"/>
                  </a:lnTo>
                  <a:lnTo>
                    <a:pt x="3303943" y="70865"/>
                  </a:lnTo>
                  <a:lnTo>
                    <a:pt x="3347631" y="51815"/>
                  </a:lnTo>
                  <a:lnTo>
                    <a:pt x="3359323" y="53058"/>
                  </a:lnTo>
                  <a:lnTo>
                    <a:pt x="3370205" y="56800"/>
                  </a:lnTo>
                  <a:lnTo>
                    <a:pt x="3380278" y="63067"/>
                  </a:lnTo>
                  <a:lnTo>
                    <a:pt x="3389541" y="71881"/>
                  </a:lnTo>
                  <a:lnTo>
                    <a:pt x="3389541" y="0"/>
                  </a:lnTo>
                  <a:close/>
                </a:path>
                <a:path w="4337050" h="258445">
                  <a:moveTo>
                    <a:pt x="2906560" y="0"/>
                  </a:moveTo>
                  <a:lnTo>
                    <a:pt x="2944787" y="0"/>
                  </a:lnTo>
                  <a:lnTo>
                    <a:pt x="2944787" y="35432"/>
                  </a:lnTo>
                  <a:lnTo>
                    <a:pt x="2906560" y="35432"/>
                  </a:lnTo>
                  <a:lnTo>
                    <a:pt x="2906560" y="0"/>
                  </a:lnTo>
                  <a:close/>
                </a:path>
                <a:path w="4337050" h="258445">
                  <a:moveTo>
                    <a:pt x="916216" y="0"/>
                  </a:moveTo>
                  <a:lnTo>
                    <a:pt x="954443" y="0"/>
                  </a:lnTo>
                  <a:lnTo>
                    <a:pt x="954443" y="199643"/>
                  </a:lnTo>
                  <a:lnTo>
                    <a:pt x="916216" y="199643"/>
                  </a:lnTo>
                  <a:lnTo>
                    <a:pt x="916216" y="0"/>
                  </a:lnTo>
                  <a:close/>
                </a:path>
                <a:path w="4337050" h="258445">
                  <a:moveTo>
                    <a:pt x="184581" y="0"/>
                  </a:moveTo>
                  <a:lnTo>
                    <a:pt x="222846" y="0"/>
                  </a:lnTo>
                  <a:lnTo>
                    <a:pt x="222846" y="73405"/>
                  </a:lnTo>
                  <a:lnTo>
                    <a:pt x="232555" y="63924"/>
                  </a:lnTo>
                  <a:lnTo>
                    <a:pt x="243165" y="57181"/>
                  </a:lnTo>
                  <a:lnTo>
                    <a:pt x="254677" y="53153"/>
                  </a:lnTo>
                  <a:lnTo>
                    <a:pt x="267093" y="51815"/>
                  </a:lnTo>
                  <a:lnTo>
                    <a:pt x="275907" y="51815"/>
                  </a:lnTo>
                  <a:lnTo>
                    <a:pt x="310514" y="74294"/>
                  </a:lnTo>
                  <a:lnTo>
                    <a:pt x="316255" y="114807"/>
                  </a:lnTo>
                  <a:lnTo>
                    <a:pt x="316255" y="199643"/>
                  </a:lnTo>
                  <a:lnTo>
                    <a:pt x="277990" y="199643"/>
                  </a:lnTo>
                  <a:lnTo>
                    <a:pt x="277990" y="123189"/>
                  </a:lnTo>
                  <a:lnTo>
                    <a:pt x="277854" y="112881"/>
                  </a:lnTo>
                  <a:lnTo>
                    <a:pt x="259842" y="81025"/>
                  </a:lnTo>
                  <a:lnTo>
                    <a:pt x="254304" y="81025"/>
                  </a:lnTo>
                  <a:lnTo>
                    <a:pt x="247942" y="81025"/>
                  </a:lnTo>
                  <a:lnTo>
                    <a:pt x="242265" y="82550"/>
                  </a:lnTo>
                  <a:lnTo>
                    <a:pt x="237274" y="85725"/>
                  </a:lnTo>
                  <a:lnTo>
                    <a:pt x="232283" y="88773"/>
                  </a:lnTo>
                  <a:lnTo>
                    <a:pt x="222846" y="127253"/>
                  </a:lnTo>
                  <a:lnTo>
                    <a:pt x="222846" y="199643"/>
                  </a:lnTo>
                  <a:lnTo>
                    <a:pt x="184581" y="199643"/>
                  </a:lnTo>
                  <a:lnTo>
                    <a:pt x="184581" y="0"/>
                  </a:lnTo>
                  <a:close/>
                </a:path>
                <a:path w="4337050" h="258445">
                  <a:moveTo>
                    <a:pt x="0" y="0"/>
                  </a:moveTo>
                  <a:lnTo>
                    <a:pt x="158648" y="0"/>
                  </a:lnTo>
                  <a:lnTo>
                    <a:pt x="158648" y="33781"/>
                  </a:lnTo>
                  <a:lnTo>
                    <a:pt x="99542" y="33781"/>
                  </a:lnTo>
                  <a:lnTo>
                    <a:pt x="99542" y="199643"/>
                  </a:lnTo>
                  <a:lnTo>
                    <a:pt x="59232" y="199643"/>
                  </a:lnTo>
                  <a:lnTo>
                    <a:pt x="59232" y="33781"/>
                  </a:lnTo>
                  <a:lnTo>
                    <a:pt x="0" y="3378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9820" y="3643883"/>
              <a:ext cx="2500884" cy="2546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9820" y="3643883"/>
              <a:ext cx="2501265" cy="254635"/>
            </a:xfrm>
            <a:custGeom>
              <a:avLst/>
              <a:gdLst/>
              <a:ahLst/>
              <a:cxnLst/>
              <a:rect l="l" t="t" r="r" b="b"/>
              <a:pathLst>
                <a:path w="2501265" h="254635">
                  <a:moveTo>
                    <a:pt x="1837182" y="130175"/>
                  </a:moveTo>
                  <a:lnTo>
                    <a:pt x="1832356" y="131826"/>
                  </a:lnTo>
                  <a:lnTo>
                    <a:pt x="1824609" y="133731"/>
                  </a:lnTo>
                  <a:lnTo>
                    <a:pt x="1813941" y="136017"/>
                  </a:lnTo>
                  <a:lnTo>
                    <a:pt x="1803273" y="138303"/>
                  </a:lnTo>
                  <a:lnTo>
                    <a:pt x="1796415" y="140589"/>
                  </a:lnTo>
                  <a:lnTo>
                    <a:pt x="1793113" y="142748"/>
                  </a:lnTo>
                  <a:lnTo>
                    <a:pt x="1788160" y="146304"/>
                  </a:lnTo>
                  <a:lnTo>
                    <a:pt x="1785620" y="150749"/>
                  </a:lnTo>
                  <a:lnTo>
                    <a:pt x="1785620" y="156210"/>
                  </a:lnTo>
                  <a:lnTo>
                    <a:pt x="1785620" y="161544"/>
                  </a:lnTo>
                  <a:lnTo>
                    <a:pt x="1787652" y="166243"/>
                  </a:lnTo>
                  <a:lnTo>
                    <a:pt x="1791589" y="170053"/>
                  </a:lnTo>
                  <a:lnTo>
                    <a:pt x="1795653" y="173990"/>
                  </a:lnTo>
                  <a:lnTo>
                    <a:pt x="1800733" y="175895"/>
                  </a:lnTo>
                  <a:lnTo>
                    <a:pt x="1806829" y="175895"/>
                  </a:lnTo>
                  <a:lnTo>
                    <a:pt x="1813814" y="175895"/>
                  </a:lnTo>
                  <a:lnTo>
                    <a:pt x="1835785" y="156464"/>
                  </a:lnTo>
                  <a:lnTo>
                    <a:pt x="1836801" y="153162"/>
                  </a:lnTo>
                  <a:lnTo>
                    <a:pt x="1837182" y="146939"/>
                  </a:lnTo>
                  <a:lnTo>
                    <a:pt x="1837182" y="137795"/>
                  </a:lnTo>
                  <a:lnTo>
                    <a:pt x="1837182" y="130175"/>
                  </a:lnTo>
                  <a:close/>
                </a:path>
                <a:path w="2501265" h="254635">
                  <a:moveTo>
                    <a:pt x="904494" y="130175"/>
                  </a:moveTo>
                  <a:lnTo>
                    <a:pt x="899668" y="131826"/>
                  </a:lnTo>
                  <a:lnTo>
                    <a:pt x="891920" y="133731"/>
                  </a:lnTo>
                  <a:lnTo>
                    <a:pt x="881253" y="136017"/>
                  </a:lnTo>
                  <a:lnTo>
                    <a:pt x="870585" y="138303"/>
                  </a:lnTo>
                  <a:lnTo>
                    <a:pt x="863726" y="140589"/>
                  </a:lnTo>
                  <a:lnTo>
                    <a:pt x="860425" y="142748"/>
                  </a:lnTo>
                  <a:lnTo>
                    <a:pt x="855472" y="146304"/>
                  </a:lnTo>
                  <a:lnTo>
                    <a:pt x="852932" y="150749"/>
                  </a:lnTo>
                  <a:lnTo>
                    <a:pt x="852932" y="156210"/>
                  </a:lnTo>
                  <a:lnTo>
                    <a:pt x="852932" y="161544"/>
                  </a:lnTo>
                  <a:lnTo>
                    <a:pt x="854963" y="166243"/>
                  </a:lnTo>
                  <a:lnTo>
                    <a:pt x="858901" y="170053"/>
                  </a:lnTo>
                  <a:lnTo>
                    <a:pt x="862965" y="173990"/>
                  </a:lnTo>
                  <a:lnTo>
                    <a:pt x="868044" y="175895"/>
                  </a:lnTo>
                  <a:lnTo>
                    <a:pt x="874141" y="175895"/>
                  </a:lnTo>
                  <a:lnTo>
                    <a:pt x="881126" y="175895"/>
                  </a:lnTo>
                  <a:lnTo>
                    <a:pt x="904494" y="146939"/>
                  </a:lnTo>
                  <a:lnTo>
                    <a:pt x="904494" y="137795"/>
                  </a:lnTo>
                  <a:lnTo>
                    <a:pt x="904494" y="130175"/>
                  </a:lnTo>
                  <a:close/>
                </a:path>
                <a:path w="2501265" h="254635">
                  <a:moveTo>
                    <a:pt x="406209" y="130175"/>
                  </a:moveTo>
                  <a:lnTo>
                    <a:pt x="401307" y="131826"/>
                  </a:lnTo>
                  <a:lnTo>
                    <a:pt x="393547" y="133731"/>
                  </a:lnTo>
                  <a:lnTo>
                    <a:pt x="382917" y="136017"/>
                  </a:lnTo>
                  <a:lnTo>
                    <a:pt x="372300" y="138303"/>
                  </a:lnTo>
                  <a:lnTo>
                    <a:pt x="365353" y="140589"/>
                  </a:lnTo>
                  <a:lnTo>
                    <a:pt x="362089" y="142748"/>
                  </a:lnTo>
                  <a:lnTo>
                    <a:pt x="357085" y="146304"/>
                  </a:lnTo>
                  <a:lnTo>
                    <a:pt x="354596" y="150749"/>
                  </a:lnTo>
                  <a:lnTo>
                    <a:pt x="354596" y="156210"/>
                  </a:lnTo>
                  <a:lnTo>
                    <a:pt x="354596" y="161544"/>
                  </a:lnTo>
                  <a:lnTo>
                    <a:pt x="356590" y="166243"/>
                  </a:lnTo>
                  <a:lnTo>
                    <a:pt x="360591" y="170053"/>
                  </a:lnTo>
                  <a:lnTo>
                    <a:pt x="364578" y="173990"/>
                  </a:lnTo>
                  <a:lnTo>
                    <a:pt x="369658" y="175895"/>
                  </a:lnTo>
                  <a:lnTo>
                    <a:pt x="375843" y="175895"/>
                  </a:lnTo>
                  <a:lnTo>
                    <a:pt x="382739" y="175895"/>
                  </a:lnTo>
                  <a:lnTo>
                    <a:pt x="404710" y="156464"/>
                  </a:lnTo>
                  <a:lnTo>
                    <a:pt x="405701" y="153162"/>
                  </a:lnTo>
                  <a:lnTo>
                    <a:pt x="406209" y="146939"/>
                  </a:lnTo>
                  <a:lnTo>
                    <a:pt x="406209" y="137795"/>
                  </a:lnTo>
                  <a:lnTo>
                    <a:pt x="406209" y="130175"/>
                  </a:lnTo>
                  <a:close/>
                </a:path>
                <a:path w="2501265" h="254635">
                  <a:moveTo>
                    <a:pt x="1656080" y="82042"/>
                  </a:moveTo>
                  <a:lnTo>
                    <a:pt x="1625869" y="106267"/>
                  </a:lnTo>
                  <a:lnTo>
                    <a:pt x="1623568" y="124841"/>
                  </a:lnTo>
                  <a:lnTo>
                    <a:pt x="1624165" y="136245"/>
                  </a:lnTo>
                  <a:lnTo>
                    <a:pt x="1643919" y="169656"/>
                  </a:lnTo>
                  <a:lnTo>
                    <a:pt x="1656715" y="172593"/>
                  </a:lnTo>
                  <a:lnTo>
                    <a:pt x="1665605" y="172593"/>
                  </a:lnTo>
                  <a:lnTo>
                    <a:pt x="1687280" y="138080"/>
                  </a:lnTo>
                  <a:lnTo>
                    <a:pt x="1687830" y="126746"/>
                  </a:lnTo>
                  <a:lnTo>
                    <a:pt x="1687258" y="116127"/>
                  </a:lnTo>
                  <a:lnTo>
                    <a:pt x="1665097" y="82042"/>
                  </a:lnTo>
                  <a:lnTo>
                    <a:pt x="1656080" y="82042"/>
                  </a:lnTo>
                  <a:close/>
                </a:path>
                <a:path w="2501265" h="254635">
                  <a:moveTo>
                    <a:pt x="2125853" y="81026"/>
                  </a:moveTo>
                  <a:lnTo>
                    <a:pt x="2117471" y="81026"/>
                  </a:lnTo>
                  <a:lnTo>
                    <a:pt x="2110613" y="84074"/>
                  </a:lnTo>
                  <a:lnTo>
                    <a:pt x="2097024" y="114935"/>
                  </a:lnTo>
                  <a:lnTo>
                    <a:pt x="2154301" y="114935"/>
                  </a:lnTo>
                  <a:lnTo>
                    <a:pt x="2133600" y="81026"/>
                  </a:lnTo>
                  <a:lnTo>
                    <a:pt x="2125853" y="81026"/>
                  </a:lnTo>
                  <a:close/>
                </a:path>
                <a:path w="2501265" h="254635">
                  <a:moveTo>
                    <a:pt x="726821" y="81026"/>
                  </a:moveTo>
                  <a:lnTo>
                    <a:pt x="718439" y="81026"/>
                  </a:lnTo>
                  <a:lnTo>
                    <a:pt x="711581" y="84074"/>
                  </a:lnTo>
                  <a:lnTo>
                    <a:pt x="697992" y="114935"/>
                  </a:lnTo>
                  <a:lnTo>
                    <a:pt x="755269" y="114935"/>
                  </a:lnTo>
                  <a:lnTo>
                    <a:pt x="734568" y="81026"/>
                  </a:lnTo>
                  <a:lnTo>
                    <a:pt x="726821" y="81026"/>
                  </a:lnTo>
                  <a:close/>
                </a:path>
                <a:path w="2501265" h="254635">
                  <a:moveTo>
                    <a:pt x="228422" y="81026"/>
                  </a:moveTo>
                  <a:lnTo>
                    <a:pt x="220078" y="81026"/>
                  </a:lnTo>
                  <a:lnTo>
                    <a:pt x="213169" y="84074"/>
                  </a:lnTo>
                  <a:lnTo>
                    <a:pt x="199694" y="114935"/>
                  </a:lnTo>
                  <a:lnTo>
                    <a:pt x="256882" y="114935"/>
                  </a:lnTo>
                  <a:lnTo>
                    <a:pt x="236232" y="81026"/>
                  </a:lnTo>
                  <a:lnTo>
                    <a:pt x="228422" y="81026"/>
                  </a:lnTo>
                  <a:close/>
                </a:path>
                <a:path w="2501265" h="254635">
                  <a:moveTo>
                    <a:pt x="2301494" y="54991"/>
                  </a:moveTo>
                  <a:lnTo>
                    <a:pt x="2339721" y="54991"/>
                  </a:lnTo>
                  <a:lnTo>
                    <a:pt x="2339721" y="199644"/>
                  </a:lnTo>
                  <a:lnTo>
                    <a:pt x="2301494" y="199644"/>
                  </a:lnTo>
                  <a:lnTo>
                    <a:pt x="2301494" y="54991"/>
                  </a:lnTo>
                  <a:close/>
                </a:path>
                <a:path w="2501265" h="254635">
                  <a:moveTo>
                    <a:pt x="2431923" y="51816"/>
                  </a:moveTo>
                  <a:lnTo>
                    <a:pt x="2476119" y="61468"/>
                  </a:lnTo>
                  <a:lnTo>
                    <a:pt x="2495931" y="90043"/>
                  </a:lnTo>
                  <a:lnTo>
                    <a:pt x="2459863" y="96647"/>
                  </a:lnTo>
                  <a:lnTo>
                    <a:pt x="2458339" y="91059"/>
                  </a:lnTo>
                  <a:lnTo>
                    <a:pt x="2455418" y="86741"/>
                  </a:lnTo>
                  <a:lnTo>
                    <a:pt x="2451100" y="83693"/>
                  </a:lnTo>
                  <a:lnTo>
                    <a:pt x="2446782" y="80772"/>
                  </a:lnTo>
                  <a:lnTo>
                    <a:pt x="2440559" y="79248"/>
                  </a:lnTo>
                  <a:lnTo>
                    <a:pt x="2432558" y="79248"/>
                  </a:lnTo>
                  <a:lnTo>
                    <a:pt x="2422525" y="79248"/>
                  </a:lnTo>
                  <a:lnTo>
                    <a:pt x="2415286" y="80645"/>
                  </a:lnTo>
                  <a:lnTo>
                    <a:pt x="2410968" y="83439"/>
                  </a:lnTo>
                  <a:lnTo>
                    <a:pt x="2408047" y="85471"/>
                  </a:lnTo>
                  <a:lnTo>
                    <a:pt x="2406650" y="88011"/>
                  </a:lnTo>
                  <a:lnTo>
                    <a:pt x="2406650" y="91186"/>
                  </a:lnTo>
                  <a:lnTo>
                    <a:pt x="2406650" y="93980"/>
                  </a:lnTo>
                  <a:lnTo>
                    <a:pt x="2446147" y="108966"/>
                  </a:lnTo>
                  <a:lnTo>
                    <a:pt x="2460315" y="112607"/>
                  </a:lnTo>
                  <a:lnTo>
                    <a:pt x="2494079" y="131607"/>
                  </a:lnTo>
                  <a:lnTo>
                    <a:pt x="2500884" y="154432"/>
                  </a:lnTo>
                  <a:lnTo>
                    <a:pt x="2499838" y="164002"/>
                  </a:lnTo>
                  <a:lnTo>
                    <a:pt x="2474960" y="194855"/>
                  </a:lnTo>
                  <a:lnTo>
                    <a:pt x="2435098" y="202946"/>
                  </a:lnTo>
                  <a:lnTo>
                    <a:pt x="2421096" y="202185"/>
                  </a:lnTo>
                  <a:lnTo>
                    <a:pt x="2380400" y="184354"/>
                  </a:lnTo>
                  <a:lnTo>
                    <a:pt x="2365756" y="158369"/>
                  </a:lnTo>
                  <a:lnTo>
                    <a:pt x="2404110" y="152527"/>
                  </a:lnTo>
                  <a:lnTo>
                    <a:pt x="2405761" y="160020"/>
                  </a:lnTo>
                  <a:lnTo>
                    <a:pt x="2409063" y="165608"/>
                  </a:lnTo>
                  <a:lnTo>
                    <a:pt x="2414143" y="169418"/>
                  </a:lnTo>
                  <a:lnTo>
                    <a:pt x="2419096" y="173355"/>
                  </a:lnTo>
                  <a:lnTo>
                    <a:pt x="2426081" y="175260"/>
                  </a:lnTo>
                  <a:lnTo>
                    <a:pt x="2435098" y="175260"/>
                  </a:lnTo>
                  <a:lnTo>
                    <a:pt x="2445004" y="175260"/>
                  </a:lnTo>
                  <a:lnTo>
                    <a:pt x="2452370" y="173482"/>
                  </a:lnTo>
                  <a:lnTo>
                    <a:pt x="2457450" y="169799"/>
                  </a:lnTo>
                  <a:lnTo>
                    <a:pt x="2460752" y="167259"/>
                  </a:lnTo>
                  <a:lnTo>
                    <a:pt x="2462403" y="163830"/>
                  </a:lnTo>
                  <a:lnTo>
                    <a:pt x="2462403" y="159639"/>
                  </a:lnTo>
                  <a:lnTo>
                    <a:pt x="2462403" y="156718"/>
                  </a:lnTo>
                  <a:lnTo>
                    <a:pt x="2446909" y="147320"/>
                  </a:lnTo>
                  <a:lnTo>
                    <a:pt x="2425882" y="142367"/>
                  </a:lnTo>
                  <a:lnTo>
                    <a:pt x="2388235" y="128651"/>
                  </a:lnTo>
                  <a:lnTo>
                    <a:pt x="2371090" y="96139"/>
                  </a:lnTo>
                  <a:lnTo>
                    <a:pt x="2372018" y="87108"/>
                  </a:lnTo>
                  <a:lnTo>
                    <a:pt x="2404840" y="54975"/>
                  </a:lnTo>
                  <a:lnTo>
                    <a:pt x="2417345" y="52603"/>
                  </a:lnTo>
                  <a:lnTo>
                    <a:pt x="2431923" y="51816"/>
                  </a:lnTo>
                  <a:close/>
                </a:path>
                <a:path w="2501265" h="254635">
                  <a:moveTo>
                    <a:pt x="2123440" y="51816"/>
                  </a:moveTo>
                  <a:lnTo>
                    <a:pt x="2164195" y="63710"/>
                  </a:lnTo>
                  <a:lnTo>
                    <a:pt x="2188178" y="100044"/>
                  </a:lnTo>
                  <a:lnTo>
                    <a:pt x="2192274" y="138303"/>
                  </a:lnTo>
                  <a:lnTo>
                    <a:pt x="2096389" y="138303"/>
                  </a:lnTo>
                  <a:lnTo>
                    <a:pt x="2097105" y="146379"/>
                  </a:lnTo>
                  <a:lnTo>
                    <a:pt x="2118868" y="174371"/>
                  </a:lnTo>
                  <a:lnTo>
                    <a:pt x="2127758" y="174371"/>
                  </a:lnTo>
                  <a:lnTo>
                    <a:pt x="2133727" y="174371"/>
                  </a:lnTo>
                  <a:lnTo>
                    <a:pt x="2152142" y="153670"/>
                  </a:lnTo>
                  <a:lnTo>
                    <a:pt x="2190242" y="160020"/>
                  </a:lnTo>
                  <a:lnTo>
                    <a:pt x="2167001" y="191897"/>
                  </a:lnTo>
                  <a:lnTo>
                    <a:pt x="2127250" y="202946"/>
                  </a:lnTo>
                  <a:lnTo>
                    <a:pt x="2109626" y="201400"/>
                  </a:lnTo>
                  <a:lnTo>
                    <a:pt x="2071497" y="178308"/>
                  </a:lnTo>
                  <a:lnTo>
                    <a:pt x="2057146" y="128397"/>
                  </a:lnTo>
                  <a:lnTo>
                    <a:pt x="2058332" y="111390"/>
                  </a:lnTo>
                  <a:lnTo>
                    <a:pt x="2075942" y="72136"/>
                  </a:lnTo>
                  <a:lnTo>
                    <a:pt x="2109749" y="53080"/>
                  </a:lnTo>
                  <a:lnTo>
                    <a:pt x="2123440" y="51816"/>
                  </a:lnTo>
                  <a:close/>
                </a:path>
                <a:path w="2501265" h="254635">
                  <a:moveTo>
                    <a:pt x="1974596" y="51816"/>
                  </a:moveTo>
                  <a:lnTo>
                    <a:pt x="2016633" y="63119"/>
                  </a:lnTo>
                  <a:lnTo>
                    <a:pt x="2038985" y="97790"/>
                  </a:lnTo>
                  <a:lnTo>
                    <a:pt x="2001266" y="104648"/>
                  </a:lnTo>
                  <a:lnTo>
                    <a:pt x="1999996" y="97028"/>
                  </a:lnTo>
                  <a:lnTo>
                    <a:pt x="1997075" y="91440"/>
                  </a:lnTo>
                  <a:lnTo>
                    <a:pt x="1992630" y="87630"/>
                  </a:lnTo>
                  <a:lnTo>
                    <a:pt x="1988185" y="83693"/>
                  </a:lnTo>
                  <a:lnTo>
                    <a:pt x="1982343" y="81788"/>
                  </a:lnTo>
                  <a:lnTo>
                    <a:pt x="1975104" y="81788"/>
                  </a:lnTo>
                  <a:lnTo>
                    <a:pt x="1965579" y="81788"/>
                  </a:lnTo>
                  <a:lnTo>
                    <a:pt x="1957959" y="85090"/>
                  </a:lnTo>
                  <a:lnTo>
                    <a:pt x="1943862" y="124714"/>
                  </a:lnTo>
                  <a:lnTo>
                    <a:pt x="1944389" y="136642"/>
                  </a:lnTo>
                  <a:lnTo>
                    <a:pt x="1968732" y="171039"/>
                  </a:lnTo>
                  <a:lnTo>
                    <a:pt x="1975612" y="171704"/>
                  </a:lnTo>
                  <a:lnTo>
                    <a:pt x="1982978" y="171704"/>
                  </a:lnTo>
                  <a:lnTo>
                    <a:pt x="1988820" y="169672"/>
                  </a:lnTo>
                  <a:lnTo>
                    <a:pt x="1993519" y="165481"/>
                  </a:lnTo>
                  <a:lnTo>
                    <a:pt x="1998091" y="161417"/>
                  </a:lnTo>
                  <a:lnTo>
                    <a:pt x="2001393" y="154305"/>
                  </a:lnTo>
                  <a:lnTo>
                    <a:pt x="2003298" y="144272"/>
                  </a:lnTo>
                  <a:lnTo>
                    <a:pt x="2040890" y="150622"/>
                  </a:lnTo>
                  <a:lnTo>
                    <a:pt x="2018411" y="189738"/>
                  </a:lnTo>
                  <a:lnTo>
                    <a:pt x="1973961" y="202946"/>
                  </a:lnTo>
                  <a:lnTo>
                    <a:pt x="1958863" y="201685"/>
                  </a:lnTo>
                  <a:lnTo>
                    <a:pt x="1923288" y="182880"/>
                  </a:lnTo>
                  <a:lnTo>
                    <a:pt x="1905660" y="144250"/>
                  </a:lnTo>
                  <a:lnTo>
                    <a:pt x="1904492" y="127508"/>
                  </a:lnTo>
                  <a:lnTo>
                    <a:pt x="1905662" y="110581"/>
                  </a:lnTo>
                  <a:lnTo>
                    <a:pt x="1923415" y="71755"/>
                  </a:lnTo>
                  <a:lnTo>
                    <a:pt x="1959258" y="53056"/>
                  </a:lnTo>
                  <a:lnTo>
                    <a:pt x="1974596" y="51816"/>
                  </a:lnTo>
                  <a:close/>
                </a:path>
                <a:path w="2501265" h="254635">
                  <a:moveTo>
                    <a:pt x="1813941" y="51816"/>
                  </a:moveTo>
                  <a:lnTo>
                    <a:pt x="1852041" y="57785"/>
                  </a:lnTo>
                  <a:lnTo>
                    <a:pt x="1874462" y="95940"/>
                  </a:lnTo>
                  <a:lnTo>
                    <a:pt x="1874774" y="107442"/>
                  </a:lnTo>
                  <a:lnTo>
                    <a:pt x="1874393" y="152146"/>
                  </a:lnTo>
                  <a:lnTo>
                    <a:pt x="1874512" y="161049"/>
                  </a:lnTo>
                  <a:lnTo>
                    <a:pt x="1883156" y="199644"/>
                  </a:lnTo>
                  <a:lnTo>
                    <a:pt x="1845310" y="199644"/>
                  </a:lnTo>
                  <a:lnTo>
                    <a:pt x="1844294" y="197104"/>
                  </a:lnTo>
                  <a:lnTo>
                    <a:pt x="1843024" y="193294"/>
                  </a:lnTo>
                  <a:lnTo>
                    <a:pt x="1841627" y="188341"/>
                  </a:lnTo>
                  <a:lnTo>
                    <a:pt x="1840992" y="186055"/>
                  </a:lnTo>
                  <a:lnTo>
                    <a:pt x="1840484" y="184531"/>
                  </a:lnTo>
                  <a:lnTo>
                    <a:pt x="1840230" y="183896"/>
                  </a:lnTo>
                  <a:lnTo>
                    <a:pt x="1833753" y="190246"/>
                  </a:lnTo>
                  <a:lnTo>
                    <a:pt x="1826768" y="194945"/>
                  </a:lnTo>
                  <a:lnTo>
                    <a:pt x="1819275" y="198120"/>
                  </a:lnTo>
                  <a:lnTo>
                    <a:pt x="1811782" y="201295"/>
                  </a:lnTo>
                  <a:lnTo>
                    <a:pt x="1803908" y="202946"/>
                  </a:lnTo>
                  <a:lnTo>
                    <a:pt x="1795399" y="202946"/>
                  </a:lnTo>
                  <a:lnTo>
                    <a:pt x="1784848" y="202184"/>
                  </a:lnTo>
                  <a:lnTo>
                    <a:pt x="1750615" y="177069"/>
                  </a:lnTo>
                  <a:lnTo>
                    <a:pt x="1747393" y="160147"/>
                  </a:lnTo>
                  <a:lnTo>
                    <a:pt x="1747393" y="152019"/>
                  </a:lnTo>
                  <a:lnTo>
                    <a:pt x="1749298" y="144653"/>
                  </a:lnTo>
                  <a:lnTo>
                    <a:pt x="1753235" y="138303"/>
                  </a:lnTo>
                  <a:lnTo>
                    <a:pt x="1757172" y="131953"/>
                  </a:lnTo>
                  <a:lnTo>
                    <a:pt x="1800098" y="114681"/>
                  </a:lnTo>
                  <a:lnTo>
                    <a:pt x="1812482" y="112176"/>
                  </a:lnTo>
                  <a:lnTo>
                    <a:pt x="1822783" y="109791"/>
                  </a:lnTo>
                  <a:lnTo>
                    <a:pt x="1831012" y="107501"/>
                  </a:lnTo>
                  <a:lnTo>
                    <a:pt x="1837182" y="105283"/>
                  </a:lnTo>
                  <a:lnTo>
                    <a:pt x="1837182" y="101473"/>
                  </a:lnTo>
                  <a:lnTo>
                    <a:pt x="1837182" y="94107"/>
                  </a:lnTo>
                  <a:lnTo>
                    <a:pt x="1835404" y="88900"/>
                  </a:lnTo>
                  <a:lnTo>
                    <a:pt x="1831848" y="85725"/>
                  </a:lnTo>
                  <a:lnTo>
                    <a:pt x="1828165" y="82550"/>
                  </a:lnTo>
                  <a:lnTo>
                    <a:pt x="1821307" y="81026"/>
                  </a:lnTo>
                  <a:lnTo>
                    <a:pt x="1811274" y="81026"/>
                  </a:lnTo>
                  <a:lnTo>
                    <a:pt x="1804416" y="81026"/>
                  </a:lnTo>
                  <a:lnTo>
                    <a:pt x="1799082" y="82423"/>
                  </a:lnTo>
                  <a:lnTo>
                    <a:pt x="1795272" y="85090"/>
                  </a:lnTo>
                  <a:lnTo>
                    <a:pt x="1791462" y="87757"/>
                  </a:lnTo>
                  <a:lnTo>
                    <a:pt x="1788414" y="92456"/>
                  </a:lnTo>
                  <a:lnTo>
                    <a:pt x="1786001" y="99187"/>
                  </a:lnTo>
                  <a:lnTo>
                    <a:pt x="1751330" y="92837"/>
                  </a:lnTo>
                  <a:lnTo>
                    <a:pt x="1779525" y="57441"/>
                  </a:lnTo>
                  <a:lnTo>
                    <a:pt x="1800723" y="52437"/>
                  </a:lnTo>
                  <a:lnTo>
                    <a:pt x="1813941" y="51816"/>
                  </a:lnTo>
                  <a:close/>
                </a:path>
                <a:path w="2501265" h="254635">
                  <a:moveTo>
                    <a:pt x="1666367" y="51816"/>
                  </a:moveTo>
                  <a:lnTo>
                    <a:pt x="1709166" y="71501"/>
                  </a:lnTo>
                  <a:lnTo>
                    <a:pt x="1725596" y="109845"/>
                  </a:lnTo>
                  <a:lnTo>
                    <a:pt x="1726692" y="126492"/>
                  </a:lnTo>
                  <a:lnTo>
                    <a:pt x="1725594" y="143589"/>
                  </a:lnTo>
                  <a:lnTo>
                    <a:pt x="1709039" y="182880"/>
                  </a:lnTo>
                  <a:lnTo>
                    <a:pt x="1666113" y="202946"/>
                  </a:lnTo>
                  <a:lnTo>
                    <a:pt x="1658112" y="202946"/>
                  </a:lnTo>
                  <a:lnTo>
                    <a:pt x="1623949" y="181864"/>
                  </a:lnTo>
                  <a:lnTo>
                    <a:pt x="1623949" y="254635"/>
                  </a:lnTo>
                  <a:lnTo>
                    <a:pt x="1585722" y="254635"/>
                  </a:lnTo>
                  <a:lnTo>
                    <a:pt x="1585722" y="54991"/>
                  </a:lnTo>
                  <a:lnTo>
                    <a:pt x="1621282" y="54991"/>
                  </a:lnTo>
                  <a:lnTo>
                    <a:pt x="1621282" y="76327"/>
                  </a:lnTo>
                  <a:lnTo>
                    <a:pt x="1625093" y="71084"/>
                  </a:lnTo>
                  <a:lnTo>
                    <a:pt x="1659366" y="52224"/>
                  </a:lnTo>
                  <a:lnTo>
                    <a:pt x="1666367" y="51816"/>
                  </a:lnTo>
                  <a:close/>
                </a:path>
                <a:path w="2501265" h="254635">
                  <a:moveTo>
                    <a:pt x="1483995" y="51816"/>
                  </a:moveTo>
                  <a:lnTo>
                    <a:pt x="1528191" y="61468"/>
                  </a:lnTo>
                  <a:lnTo>
                    <a:pt x="1548003" y="90043"/>
                  </a:lnTo>
                  <a:lnTo>
                    <a:pt x="1511935" y="96647"/>
                  </a:lnTo>
                  <a:lnTo>
                    <a:pt x="1510411" y="91059"/>
                  </a:lnTo>
                  <a:lnTo>
                    <a:pt x="1507490" y="86741"/>
                  </a:lnTo>
                  <a:lnTo>
                    <a:pt x="1503172" y="83693"/>
                  </a:lnTo>
                  <a:lnTo>
                    <a:pt x="1498854" y="80772"/>
                  </a:lnTo>
                  <a:lnTo>
                    <a:pt x="1492631" y="79248"/>
                  </a:lnTo>
                  <a:lnTo>
                    <a:pt x="1484630" y="79248"/>
                  </a:lnTo>
                  <a:lnTo>
                    <a:pt x="1474597" y="79248"/>
                  </a:lnTo>
                  <a:lnTo>
                    <a:pt x="1467358" y="80645"/>
                  </a:lnTo>
                  <a:lnTo>
                    <a:pt x="1463040" y="83439"/>
                  </a:lnTo>
                  <a:lnTo>
                    <a:pt x="1460119" y="85471"/>
                  </a:lnTo>
                  <a:lnTo>
                    <a:pt x="1458722" y="88011"/>
                  </a:lnTo>
                  <a:lnTo>
                    <a:pt x="1458722" y="91186"/>
                  </a:lnTo>
                  <a:lnTo>
                    <a:pt x="1458722" y="93980"/>
                  </a:lnTo>
                  <a:lnTo>
                    <a:pt x="1498219" y="108966"/>
                  </a:lnTo>
                  <a:lnTo>
                    <a:pt x="1512387" y="112607"/>
                  </a:lnTo>
                  <a:lnTo>
                    <a:pt x="1546151" y="131607"/>
                  </a:lnTo>
                  <a:lnTo>
                    <a:pt x="1552956" y="154432"/>
                  </a:lnTo>
                  <a:lnTo>
                    <a:pt x="1551910" y="164002"/>
                  </a:lnTo>
                  <a:lnTo>
                    <a:pt x="1527032" y="194855"/>
                  </a:lnTo>
                  <a:lnTo>
                    <a:pt x="1487170" y="202946"/>
                  </a:lnTo>
                  <a:lnTo>
                    <a:pt x="1473168" y="202185"/>
                  </a:lnTo>
                  <a:lnTo>
                    <a:pt x="1432472" y="184354"/>
                  </a:lnTo>
                  <a:lnTo>
                    <a:pt x="1417828" y="158369"/>
                  </a:lnTo>
                  <a:lnTo>
                    <a:pt x="1456182" y="152527"/>
                  </a:lnTo>
                  <a:lnTo>
                    <a:pt x="1457833" y="160020"/>
                  </a:lnTo>
                  <a:lnTo>
                    <a:pt x="1461135" y="165608"/>
                  </a:lnTo>
                  <a:lnTo>
                    <a:pt x="1466215" y="169418"/>
                  </a:lnTo>
                  <a:lnTo>
                    <a:pt x="1471168" y="173355"/>
                  </a:lnTo>
                  <a:lnTo>
                    <a:pt x="1478153" y="175260"/>
                  </a:lnTo>
                  <a:lnTo>
                    <a:pt x="1487170" y="175260"/>
                  </a:lnTo>
                  <a:lnTo>
                    <a:pt x="1497076" y="175260"/>
                  </a:lnTo>
                  <a:lnTo>
                    <a:pt x="1504442" y="173482"/>
                  </a:lnTo>
                  <a:lnTo>
                    <a:pt x="1509522" y="169799"/>
                  </a:lnTo>
                  <a:lnTo>
                    <a:pt x="1512824" y="167259"/>
                  </a:lnTo>
                  <a:lnTo>
                    <a:pt x="1514475" y="163830"/>
                  </a:lnTo>
                  <a:lnTo>
                    <a:pt x="1514475" y="159639"/>
                  </a:lnTo>
                  <a:lnTo>
                    <a:pt x="1514475" y="156718"/>
                  </a:lnTo>
                  <a:lnTo>
                    <a:pt x="1498981" y="147320"/>
                  </a:lnTo>
                  <a:lnTo>
                    <a:pt x="1477954" y="142367"/>
                  </a:lnTo>
                  <a:lnTo>
                    <a:pt x="1440307" y="128651"/>
                  </a:lnTo>
                  <a:lnTo>
                    <a:pt x="1423162" y="96139"/>
                  </a:lnTo>
                  <a:lnTo>
                    <a:pt x="1424090" y="87108"/>
                  </a:lnTo>
                  <a:lnTo>
                    <a:pt x="1456912" y="54975"/>
                  </a:lnTo>
                  <a:lnTo>
                    <a:pt x="1469417" y="52603"/>
                  </a:lnTo>
                  <a:lnTo>
                    <a:pt x="1483995" y="51816"/>
                  </a:lnTo>
                  <a:close/>
                </a:path>
                <a:path w="2501265" h="254635">
                  <a:moveTo>
                    <a:pt x="1047115" y="51816"/>
                  </a:moveTo>
                  <a:lnTo>
                    <a:pt x="1053544" y="52248"/>
                  </a:lnTo>
                  <a:lnTo>
                    <a:pt x="1059878" y="53562"/>
                  </a:lnTo>
                  <a:lnTo>
                    <a:pt x="1066117" y="55780"/>
                  </a:lnTo>
                  <a:lnTo>
                    <a:pt x="1072261" y="58928"/>
                  </a:lnTo>
                  <a:lnTo>
                    <a:pt x="1060450" y="92329"/>
                  </a:lnTo>
                  <a:lnTo>
                    <a:pt x="1053973" y="88138"/>
                  </a:lnTo>
                  <a:lnTo>
                    <a:pt x="1048004" y="86106"/>
                  </a:lnTo>
                  <a:lnTo>
                    <a:pt x="1042416" y="86106"/>
                  </a:lnTo>
                  <a:lnTo>
                    <a:pt x="1037082" y="86106"/>
                  </a:lnTo>
                  <a:lnTo>
                    <a:pt x="1032510" y="87503"/>
                  </a:lnTo>
                  <a:lnTo>
                    <a:pt x="1028827" y="90551"/>
                  </a:lnTo>
                  <a:lnTo>
                    <a:pt x="1025144" y="93472"/>
                  </a:lnTo>
                  <a:lnTo>
                    <a:pt x="1022223" y="98806"/>
                  </a:lnTo>
                  <a:lnTo>
                    <a:pt x="1017081" y="138110"/>
                  </a:lnTo>
                  <a:lnTo>
                    <a:pt x="1016888" y="154940"/>
                  </a:lnTo>
                  <a:lnTo>
                    <a:pt x="1016888" y="199644"/>
                  </a:lnTo>
                  <a:lnTo>
                    <a:pt x="978535" y="199644"/>
                  </a:lnTo>
                  <a:lnTo>
                    <a:pt x="978535" y="54991"/>
                  </a:lnTo>
                  <a:lnTo>
                    <a:pt x="1014094" y="54991"/>
                  </a:lnTo>
                  <a:lnTo>
                    <a:pt x="1014094" y="75565"/>
                  </a:lnTo>
                  <a:lnTo>
                    <a:pt x="1020191" y="65913"/>
                  </a:lnTo>
                  <a:lnTo>
                    <a:pt x="1025651" y="59436"/>
                  </a:lnTo>
                  <a:lnTo>
                    <a:pt x="1030478" y="56388"/>
                  </a:lnTo>
                  <a:lnTo>
                    <a:pt x="1035431" y="53340"/>
                  </a:lnTo>
                  <a:lnTo>
                    <a:pt x="1040892" y="51816"/>
                  </a:lnTo>
                  <a:lnTo>
                    <a:pt x="1047115" y="51816"/>
                  </a:lnTo>
                  <a:close/>
                </a:path>
                <a:path w="2501265" h="254635">
                  <a:moveTo>
                    <a:pt x="881253" y="51816"/>
                  </a:moveTo>
                  <a:lnTo>
                    <a:pt x="919353" y="57785"/>
                  </a:lnTo>
                  <a:lnTo>
                    <a:pt x="941774" y="95940"/>
                  </a:lnTo>
                  <a:lnTo>
                    <a:pt x="942086" y="107442"/>
                  </a:lnTo>
                  <a:lnTo>
                    <a:pt x="941705" y="152146"/>
                  </a:lnTo>
                  <a:lnTo>
                    <a:pt x="941824" y="161049"/>
                  </a:lnTo>
                  <a:lnTo>
                    <a:pt x="950468" y="199644"/>
                  </a:lnTo>
                  <a:lnTo>
                    <a:pt x="912622" y="199644"/>
                  </a:lnTo>
                  <a:lnTo>
                    <a:pt x="911606" y="197104"/>
                  </a:lnTo>
                  <a:lnTo>
                    <a:pt x="910336" y="193294"/>
                  </a:lnTo>
                  <a:lnTo>
                    <a:pt x="908938" y="188341"/>
                  </a:lnTo>
                  <a:lnTo>
                    <a:pt x="908304" y="186055"/>
                  </a:lnTo>
                  <a:lnTo>
                    <a:pt x="907795" y="184531"/>
                  </a:lnTo>
                  <a:lnTo>
                    <a:pt x="907542" y="183896"/>
                  </a:lnTo>
                  <a:lnTo>
                    <a:pt x="901065" y="190246"/>
                  </a:lnTo>
                  <a:lnTo>
                    <a:pt x="894080" y="194945"/>
                  </a:lnTo>
                  <a:lnTo>
                    <a:pt x="886587" y="198120"/>
                  </a:lnTo>
                  <a:lnTo>
                    <a:pt x="879094" y="201295"/>
                  </a:lnTo>
                  <a:lnTo>
                    <a:pt x="871219" y="202946"/>
                  </a:lnTo>
                  <a:lnTo>
                    <a:pt x="862711" y="202946"/>
                  </a:lnTo>
                  <a:lnTo>
                    <a:pt x="852160" y="202184"/>
                  </a:lnTo>
                  <a:lnTo>
                    <a:pt x="817927" y="177069"/>
                  </a:lnTo>
                  <a:lnTo>
                    <a:pt x="814705" y="160147"/>
                  </a:lnTo>
                  <a:lnTo>
                    <a:pt x="814705" y="152019"/>
                  </a:lnTo>
                  <a:lnTo>
                    <a:pt x="816610" y="144653"/>
                  </a:lnTo>
                  <a:lnTo>
                    <a:pt x="820547" y="138303"/>
                  </a:lnTo>
                  <a:lnTo>
                    <a:pt x="824484" y="131953"/>
                  </a:lnTo>
                  <a:lnTo>
                    <a:pt x="867410" y="114681"/>
                  </a:lnTo>
                  <a:lnTo>
                    <a:pt x="879794" y="112176"/>
                  </a:lnTo>
                  <a:lnTo>
                    <a:pt x="890095" y="109791"/>
                  </a:lnTo>
                  <a:lnTo>
                    <a:pt x="898324" y="107501"/>
                  </a:lnTo>
                  <a:lnTo>
                    <a:pt x="904494" y="105283"/>
                  </a:lnTo>
                  <a:lnTo>
                    <a:pt x="904494" y="101473"/>
                  </a:lnTo>
                  <a:lnTo>
                    <a:pt x="904494" y="94107"/>
                  </a:lnTo>
                  <a:lnTo>
                    <a:pt x="902716" y="88900"/>
                  </a:lnTo>
                  <a:lnTo>
                    <a:pt x="899160" y="85725"/>
                  </a:lnTo>
                  <a:lnTo>
                    <a:pt x="895476" y="82550"/>
                  </a:lnTo>
                  <a:lnTo>
                    <a:pt x="888619" y="81026"/>
                  </a:lnTo>
                  <a:lnTo>
                    <a:pt x="878586" y="81026"/>
                  </a:lnTo>
                  <a:lnTo>
                    <a:pt x="871728" y="81026"/>
                  </a:lnTo>
                  <a:lnTo>
                    <a:pt x="866394" y="82423"/>
                  </a:lnTo>
                  <a:lnTo>
                    <a:pt x="862584" y="85090"/>
                  </a:lnTo>
                  <a:lnTo>
                    <a:pt x="858774" y="87757"/>
                  </a:lnTo>
                  <a:lnTo>
                    <a:pt x="855726" y="92456"/>
                  </a:lnTo>
                  <a:lnTo>
                    <a:pt x="853313" y="99187"/>
                  </a:lnTo>
                  <a:lnTo>
                    <a:pt x="818642" y="92837"/>
                  </a:lnTo>
                  <a:lnTo>
                    <a:pt x="846837" y="57441"/>
                  </a:lnTo>
                  <a:lnTo>
                    <a:pt x="868035" y="52437"/>
                  </a:lnTo>
                  <a:lnTo>
                    <a:pt x="881253" y="51816"/>
                  </a:lnTo>
                  <a:close/>
                </a:path>
                <a:path w="2501265" h="254635">
                  <a:moveTo>
                    <a:pt x="724408" y="51816"/>
                  </a:moveTo>
                  <a:lnTo>
                    <a:pt x="765163" y="63710"/>
                  </a:lnTo>
                  <a:lnTo>
                    <a:pt x="789146" y="100044"/>
                  </a:lnTo>
                  <a:lnTo>
                    <a:pt x="793242" y="138303"/>
                  </a:lnTo>
                  <a:lnTo>
                    <a:pt x="697357" y="138303"/>
                  </a:lnTo>
                  <a:lnTo>
                    <a:pt x="698073" y="146379"/>
                  </a:lnTo>
                  <a:lnTo>
                    <a:pt x="719836" y="174371"/>
                  </a:lnTo>
                  <a:lnTo>
                    <a:pt x="728726" y="174371"/>
                  </a:lnTo>
                  <a:lnTo>
                    <a:pt x="734695" y="174371"/>
                  </a:lnTo>
                  <a:lnTo>
                    <a:pt x="753110" y="153670"/>
                  </a:lnTo>
                  <a:lnTo>
                    <a:pt x="791210" y="160020"/>
                  </a:lnTo>
                  <a:lnTo>
                    <a:pt x="767969" y="191897"/>
                  </a:lnTo>
                  <a:lnTo>
                    <a:pt x="728218" y="202946"/>
                  </a:lnTo>
                  <a:lnTo>
                    <a:pt x="710594" y="201400"/>
                  </a:lnTo>
                  <a:lnTo>
                    <a:pt x="672465" y="178308"/>
                  </a:lnTo>
                  <a:lnTo>
                    <a:pt x="658139" y="128397"/>
                  </a:lnTo>
                  <a:lnTo>
                    <a:pt x="659313" y="111390"/>
                  </a:lnTo>
                  <a:lnTo>
                    <a:pt x="676910" y="72136"/>
                  </a:lnTo>
                  <a:lnTo>
                    <a:pt x="710717" y="53080"/>
                  </a:lnTo>
                  <a:lnTo>
                    <a:pt x="724408" y="51816"/>
                  </a:lnTo>
                  <a:close/>
                </a:path>
                <a:path w="2501265" h="254635">
                  <a:moveTo>
                    <a:pt x="548716" y="51816"/>
                  </a:moveTo>
                  <a:lnTo>
                    <a:pt x="555192" y="52248"/>
                  </a:lnTo>
                  <a:lnTo>
                    <a:pt x="561552" y="53562"/>
                  </a:lnTo>
                  <a:lnTo>
                    <a:pt x="567793" y="55780"/>
                  </a:lnTo>
                  <a:lnTo>
                    <a:pt x="573913" y="58928"/>
                  </a:lnTo>
                  <a:lnTo>
                    <a:pt x="562063" y="92329"/>
                  </a:lnTo>
                  <a:lnTo>
                    <a:pt x="555612" y="88138"/>
                  </a:lnTo>
                  <a:lnTo>
                    <a:pt x="549630" y="86106"/>
                  </a:lnTo>
                  <a:lnTo>
                    <a:pt x="544093" y="86106"/>
                  </a:lnTo>
                  <a:lnTo>
                    <a:pt x="538734" y="86106"/>
                  </a:lnTo>
                  <a:lnTo>
                    <a:pt x="534187" y="87503"/>
                  </a:lnTo>
                  <a:lnTo>
                    <a:pt x="530466" y="90551"/>
                  </a:lnTo>
                  <a:lnTo>
                    <a:pt x="526745" y="93472"/>
                  </a:lnTo>
                  <a:lnTo>
                    <a:pt x="523824" y="98806"/>
                  </a:lnTo>
                  <a:lnTo>
                    <a:pt x="518690" y="138110"/>
                  </a:lnTo>
                  <a:lnTo>
                    <a:pt x="518490" y="154940"/>
                  </a:lnTo>
                  <a:lnTo>
                    <a:pt x="518490" y="199644"/>
                  </a:lnTo>
                  <a:lnTo>
                    <a:pt x="480225" y="199644"/>
                  </a:lnTo>
                  <a:lnTo>
                    <a:pt x="480225" y="54991"/>
                  </a:lnTo>
                  <a:lnTo>
                    <a:pt x="515759" y="54991"/>
                  </a:lnTo>
                  <a:lnTo>
                    <a:pt x="515759" y="75565"/>
                  </a:lnTo>
                  <a:lnTo>
                    <a:pt x="521842" y="65913"/>
                  </a:lnTo>
                  <a:lnTo>
                    <a:pt x="527316" y="59436"/>
                  </a:lnTo>
                  <a:lnTo>
                    <a:pt x="532168" y="56388"/>
                  </a:lnTo>
                  <a:lnTo>
                    <a:pt x="537032" y="53340"/>
                  </a:lnTo>
                  <a:lnTo>
                    <a:pt x="542544" y="51816"/>
                  </a:lnTo>
                  <a:lnTo>
                    <a:pt x="548716" y="51816"/>
                  </a:lnTo>
                  <a:close/>
                </a:path>
                <a:path w="2501265" h="254635">
                  <a:moveTo>
                    <a:pt x="382917" y="51816"/>
                  </a:moveTo>
                  <a:lnTo>
                    <a:pt x="421055" y="57785"/>
                  </a:lnTo>
                  <a:lnTo>
                    <a:pt x="443469" y="95940"/>
                  </a:lnTo>
                  <a:lnTo>
                    <a:pt x="443788" y="107442"/>
                  </a:lnTo>
                  <a:lnTo>
                    <a:pt x="443382" y="152146"/>
                  </a:lnTo>
                  <a:lnTo>
                    <a:pt x="443496" y="161049"/>
                  </a:lnTo>
                  <a:lnTo>
                    <a:pt x="452094" y="199644"/>
                  </a:lnTo>
                  <a:lnTo>
                    <a:pt x="414235" y="199644"/>
                  </a:lnTo>
                  <a:lnTo>
                    <a:pt x="413245" y="197104"/>
                  </a:lnTo>
                  <a:lnTo>
                    <a:pt x="412013" y="193294"/>
                  </a:lnTo>
                  <a:lnTo>
                    <a:pt x="410565" y="188341"/>
                  </a:lnTo>
                  <a:lnTo>
                    <a:pt x="409930" y="186055"/>
                  </a:lnTo>
                  <a:lnTo>
                    <a:pt x="409473" y="184531"/>
                  </a:lnTo>
                  <a:lnTo>
                    <a:pt x="409206" y="183896"/>
                  </a:lnTo>
                  <a:lnTo>
                    <a:pt x="402666" y="190246"/>
                  </a:lnTo>
                  <a:lnTo>
                    <a:pt x="395681" y="194945"/>
                  </a:lnTo>
                  <a:lnTo>
                    <a:pt x="388226" y="198120"/>
                  </a:lnTo>
                  <a:lnTo>
                    <a:pt x="380784" y="201295"/>
                  </a:lnTo>
                  <a:lnTo>
                    <a:pt x="372846" y="202946"/>
                  </a:lnTo>
                  <a:lnTo>
                    <a:pt x="364401" y="202946"/>
                  </a:lnTo>
                  <a:lnTo>
                    <a:pt x="353828" y="202184"/>
                  </a:lnTo>
                  <a:lnTo>
                    <a:pt x="319549" y="177069"/>
                  </a:lnTo>
                  <a:lnTo>
                    <a:pt x="316331" y="160147"/>
                  </a:lnTo>
                  <a:lnTo>
                    <a:pt x="316331" y="152019"/>
                  </a:lnTo>
                  <a:lnTo>
                    <a:pt x="318274" y="144653"/>
                  </a:lnTo>
                  <a:lnTo>
                    <a:pt x="322186" y="138303"/>
                  </a:lnTo>
                  <a:lnTo>
                    <a:pt x="326085" y="131953"/>
                  </a:lnTo>
                  <a:lnTo>
                    <a:pt x="369023" y="114681"/>
                  </a:lnTo>
                  <a:lnTo>
                    <a:pt x="381411" y="112176"/>
                  </a:lnTo>
                  <a:lnTo>
                    <a:pt x="391736" y="109791"/>
                  </a:lnTo>
                  <a:lnTo>
                    <a:pt x="400000" y="107501"/>
                  </a:lnTo>
                  <a:lnTo>
                    <a:pt x="406209" y="105283"/>
                  </a:lnTo>
                  <a:lnTo>
                    <a:pt x="406209" y="101473"/>
                  </a:lnTo>
                  <a:lnTo>
                    <a:pt x="406209" y="94107"/>
                  </a:lnTo>
                  <a:lnTo>
                    <a:pt x="404393" y="88900"/>
                  </a:lnTo>
                  <a:lnTo>
                    <a:pt x="400761" y="85725"/>
                  </a:lnTo>
                  <a:lnTo>
                    <a:pt x="397129" y="82550"/>
                  </a:lnTo>
                  <a:lnTo>
                    <a:pt x="390270" y="81026"/>
                  </a:lnTo>
                  <a:lnTo>
                    <a:pt x="380199" y="81026"/>
                  </a:lnTo>
                  <a:lnTo>
                    <a:pt x="373392" y="81026"/>
                  </a:lnTo>
                  <a:lnTo>
                    <a:pt x="368071" y="82423"/>
                  </a:lnTo>
                  <a:lnTo>
                    <a:pt x="364261" y="85090"/>
                  </a:lnTo>
                  <a:lnTo>
                    <a:pt x="360451" y="87757"/>
                  </a:lnTo>
                  <a:lnTo>
                    <a:pt x="357365" y="92456"/>
                  </a:lnTo>
                  <a:lnTo>
                    <a:pt x="355003" y="99187"/>
                  </a:lnTo>
                  <a:lnTo>
                    <a:pt x="320281" y="92837"/>
                  </a:lnTo>
                  <a:lnTo>
                    <a:pt x="348449" y="57441"/>
                  </a:lnTo>
                  <a:lnTo>
                    <a:pt x="369689" y="52437"/>
                  </a:lnTo>
                  <a:lnTo>
                    <a:pt x="382917" y="51816"/>
                  </a:lnTo>
                  <a:close/>
                </a:path>
                <a:path w="2501265" h="254635">
                  <a:moveTo>
                    <a:pt x="226110" y="51816"/>
                  </a:moveTo>
                  <a:lnTo>
                    <a:pt x="266860" y="63710"/>
                  </a:lnTo>
                  <a:lnTo>
                    <a:pt x="290831" y="100044"/>
                  </a:lnTo>
                  <a:lnTo>
                    <a:pt x="294881" y="138303"/>
                  </a:lnTo>
                  <a:lnTo>
                    <a:pt x="199009" y="138303"/>
                  </a:lnTo>
                  <a:lnTo>
                    <a:pt x="199744" y="146379"/>
                  </a:lnTo>
                  <a:lnTo>
                    <a:pt x="221526" y="174371"/>
                  </a:lnTo>
                  <a:lnTo>
                    <a:pt x="230327" y="174371"/>
                  </a:lnTo>
                  <a:lnTo>
                    <a:pt x="236321" y="174371"/>
                  </a:lnTo>
                  <a:lnTo>
                    <a:pt x="254711" y="153670"/>
                  </a:lnTo>
                  <a:lnTo>
                    <a:pt x="292836" y="160020"/>
                  </a:lnTo>
                  <a:lnTo>
                    <a:pt x="269620" y="191897"/>
                  </a:lnTo>
                  <a:lnTo>
                    <a:pt x="229920" y="202946"/>
                  </a:lnTo>
                  <a:lnTo>
                    <a:pt x="212287" y="201400"/>
                  </a:lnTo>
                  <a:lnTo>
                    <a:pt x="174091" y="178308"/>
                  </a:lnTo>
                  <a:lnTo>
                    <a:pt x="159791" y="128397"/>
                  </a:lnTo>
                  <a:lnTo>
                    <a:pt x="160965" y="111390"/>
                  </a:lnTo>
                  <a:lnTo>
                    <a:pt x="178587" y="72136"/>
                  </a:lnTo>
                  <a:lnTo>
                    <a:pt x="212366" y="53080"/>
                  </a:lnTo>
                  <a:lnTo>
                    <a:pt x="226110" y="51816"/>
                  </a:lnTo>
                  <a:close/>
                </a:path>
                <a:path w="2501265" h="254635">
                  <a:moveTo>
                    <a:pt x="83197" y="51816"/>
                  </a:moveTo>
                  <a:lnTo>
                    <a:pt x="91643" y="51816"/>
                  </a:lnTo>
                  <a:lnTo>
                    <a:pt x="99364" y="53213"/>
                  </a:lnTo>
                  <a:lnTo>
                    <a:pt x="106349" y="56261"/>
                  </a:lnTo>
                  <a:lnTo>
                    <a:pt x="113347" y="59309"/>
                  </a:lnTo>
                  <a:lnTo>
                    <a:pt x="118630" y="63246"/>
                  </a:lnTo>
                  <a:lnTo>
                    <a:pt x="122212" y="67945"/>
                  </a:lnTo>
                  <a:lnTo>
                    <a:pt x="125806" y="72644"/>
                  </a:lnTo>
                  <a:lnTo>
                    <a:pt x="131813" y="109728"/>
                  </a:lnTo>
                  <a:lnTo>
                    <a:pt x="131813" y="199644"/>
                  </a:lnTo>
                  <a:lnTo>
                    <a:pt x="93548" y="199644"/>
                  </a:lnTo>
                  <a:lnTo>
                    <a:pt x="93548" y="125857"/>
                  </a:lnTo>
                  <a:lnTo>
                    <a:pt x="93395" y="115167"/>
                  </a:lnTo>
                  <a:lnTo>
                    <a:pt x="75031" y="81026"/>
                  </a:lnTo>
                  <a:lnTo>
                    <a:pt x="69862" y="81026"/>
                  </a:lnTo>
                  <a:lnTo>
                    <a:pt x="63233" y="81026"/>
                  </a:lnTo>
                  <a:lnTo>
                    <a:pt x="57277" y="82804"/>
                  </a:lnTo>
                  <a:lnTo>
                    <a:pt x="52019" y="86487"/>
                  </a:lnTo>
                  <a:lnTo>
                    <a:pt x="46748" y="90170"/>
                  </a:lnTo>
                  <a:lnTo>
                    <a:pt x="38265" y="134112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54991"/>
                  </a:lnTo>
                  <a:lnTo>
                    <a:pt x="35534" y="54991"/>
                  </a:lnTo>
                  <a:lnTo>
                    <a:pt x="35534" y="76327"/>
                  </a:lnTo>
                  <a:lnTo>
                    <a:pt x="45614" y="65585"/>
                  </a:lnTo>
                  <a:lnTo>
                    <a:pt x="56918" y="57927"/>
                  </a:lnTo>
                  <a:lnTo>
                    <a:pt x="69445" y="53341"/>
                  </a:lnTo>
                  <a:lnTo>
                    <a:pt x="83197" y="51816"/>
                  </a:lnTo>
                  <a:close/>
                </a:path>
                <a:path w="2501265" h="254635">
                  <a:moveTo>
                    <a:pt x="1128522" y="3937"/>
                  </a:moveTo>
                  <a:lnTo>
                    <a:pt x="1128522" y="54991"/>
                  </a:lnTo>
                  <a:lnTo>
                    <a:pt x="1154684" y="54991"/>
                  </a:lnTo>
                  <a:lnTo>
                    <a:pt x="1154684" y="85471"/>
                  </a:lnTo>
                  <a:lnTo>
                    <a:pt x="1128522" y="85471"/>
                  </a:lnTo>
                  <a:lnTo>
                    <a:pt x="1128522" y="143764"/>
                  </a:lnTo>
                  <a:lnTo>
                    <a:pt x="1128522" y="155575"/>
                  </a:lnTo>
                  <a:lnTo>
                    <a:pt x="1136650" y="171196"/>
                  </a:lnTo>
                  <a:lnTo>
                    <a:pt x="1139190" y="171196"/>
                  </a:lnTo>
                  <a:lnTo>
                    <a:pt x="1142746" y="171196"/>
                  </a:lnTo>
                  <a:lnTo>
                    <a:pt x="1147826" y="169926"/>
                  </a:lnTo>
                  <a:lnTo>
                    <a:pt x="1154557" y="167513"/>
                  </a:lnTo>
                  <a:lnTo>
                    <a:pt x="1157859" y="197231"/>
                  </a:lnTo>
                  <a:lnTo>
                    <a:pt x="1150975" y="199731"/>
                  </a:lnTo>
                  <a:lnTo>
                    <a:pt x="1143650" y="201517"/>
                  </a:lnTo>
                  <a:lnTo>
                    <a:pt x="1135874" y="202588"/>
                  </a:lnTo>
                  <a:lnTo>
                    <a:pt x="1127633" y="202946"/>
                  </a:lnTo>
                  <a:lnTo>
                    <a:pt x="1120775" y="202946"/>
                  </a:lnTo>
                  <a:lnTo>
                    <a:pt x="1114552" y="201803"/>
                  </a:lnTo>
                  <a:lnTo>
                    <a:pt x="1108964" y="199390"/>
                  </a:lnTo>
                  <a:lnTo>
                    <a:pt x="1103376" y="197104"/>
                  </a:lnTo>
                  <a:lnTo>
                    <a:pt x="1099312" y="194183"/>
                  </a:lnTo>
                  <a:lnTo>
                    <a:pt x="1096772" y="190500"/>
                  </a:lnTo>
                  <a:lnTo>
                    <a:pt x="1094232" y="186817"/>
                  </a:lnTo>
                  <a:lnTo>
                    <a:pt x="1090168" y="148590"/>
                  </a:lnTo>
                  <a:lnTo>
                    <a:pt x="1090168" y="85471"/>
                  </a:lnTo>
                  <a:lnTo>
                    <a:pt x="1072642" y="85471"/>
                  </a:lnTo>
                  <a:lnTo>
                    <a:pt x="1072642" y="54991"/>
                  </a:lnTo>
                  <a:lnTo>
                    <a:pt x="1090168" y="54991"/>
                  </a:lnTo>
                  <a:lnTo>
                    <a:pt x="1090168" y="26289"/>
                  </a:lnTo>
                  <a:lnTo>
                    <a:pt x="1128522" y="3937"/>
                  </a:lnTo>
                  <a:close/>
                </a:path>
                <a:path w="2501265" h="254635">
                  <a:moveTo>
                    <a:pt x="2301494" y="0"/>
                  </a:moveTo>
                  <a:lnTo>
                    <a:pt x="2339721" y="0"/>
                  </a:lnTo>
                  <a:lnTo>
                    <a:pt x="2339721" y="35433"/>
                  </a:lnTo>
                  <a:lnTo>
                    <a:pt x="2301494" y="35433"/>
                  </a:lnTo>
                  <a:lnTo>
                    <a:pt x="2301494" y="0"/>
                  </a:lnTo>
                  <a:close/>
                </a:path>
                <a:path w="2501265" h="254635">
                  <a:moveTo>
                    <a:pt x="1181227" y="0"/>
                  </a:moveTo>
                  <a:lnTo>
                    <a:pt x="1219454" y="0"/>
                  </a:lnTo>
                  <a:lnTo>
                    <a:pt x="1219454" y="73406"/>
                  </a:lnTo>
                  <a:lnTo>
                    <a:pt x="1229219" y="63924"/>
                  </a:lnTo>
                  <a:lnTo>
                    <a:pt x="1239853" y="57181"/>
                  </a:lnTo>
                  <a:lnTo>
                    <a:pt x="1251368" y="53153"/>
                  </a:lnTo>
                  <a:lnTo>
                    <a:pt x="1263777" y="51816"/>
                  </a:lnTo>
                  <a:lnTo>
                    <a:pt x="1272540" y="51816"/>
                  </a:lnTo>
                  <a:lnTo>
                    <a:pt x="1280541" y="53340"/>
                  </a:lnTo>
                  <a:lnTo>
                    <a:pt x="1287526" y="56642"/>
                  </a:lnTo>
                  <a:lnTo>
                    <a:pt x="1294638" y="59944"/>
                  </a:lnTo>
                  <a:lnTo>
                    <a:pt x="1299972" y="64135"/>
                  </a:lnTo>
                  <a:lnTo>
                    <a:pt x="1303528" y="69215"/>
                  </a:lnTo>
                  <a:lnTo>
                    <a:pt x="1307211" y="74295"/>
                  </a:lnTo>
                  <a:lnTo>
                    <a:pt x="1312926" y="114808"/>
                  </a:lnTo>
                  <a:lnTo>
                    <a:pt x="1312926" y="199644"/>
                  </a:lnTo>
                  <a:lnTo>
                    <a:pt x="1274699" y="199644"/>
                  </a:lnTo>
                  <a:lnTo>
                    <a:pt x="1274699" y="123190"/>
                  </a:lnTo>
                  <a:lnTo>
                    <a:pt x="1274556" y="112881"/>
                  </a:lnTo>
                  <a:lnTo>
                    <a:pt x="1256538" y="81026"/>
                  </a:lnTo>
                  <a:lnTo>
                    <a:pt x="1250950" y="81026"/>
                  </a:lnTo>
                  <a:lnTo>
                    <a:pt x="1244600" y="81026"/>
                  </a:lnTo>
                  <a:lnTo>
                    <a:pt x="1238885" y="82550"/>
                  </a:lnTo>
                  <a:lnTo>
                    <a:pt x="1233932" y="85725"/>
                  </a:lnTo>
                  <a:lnTo>
                    <a:pt x="1228979" y="88773"/>
                  </a:lnTo>
                  <a:lnTo>
                    <a:pt x="1219454" y="127254"/>
                  </a:lnTo>
                  <a:lnTo>
                    <a:pt x="1219454" y="199644"/>
                  </a:lnTo>
                  <a:lnTo>
                    <a:pt x="1181227" y="199644"/>
                  </a:lnTo>
                  <a:lnTo>
                    <a:pt x="118122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016" y="3911345"/>
              <a:ext cx="2346985" cy="2590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20924" y="3967098"/>
              <a:ext cx="554355" cy="203835"/>
            </a:xfrm>
            <a:custGeom>
              <a:avLst/>
              <a:gdLst/>
              <a:ahLst/>
              <a:cxnLst/>
              <a:rect l="l" t="t" r="r" b="b"/>
              <a:pathLst>
                <a:path w="554355" h="203835">
                  <a:moveTo>
                    <a:pt x="409701" y="106425"/>
                  </a:moveTo>
                  <a:lnTo>
                    <a:pt x="447929" y="106425"/>
                  </a:lnTo>
                  <a:lnTo>
                    <a:pt x="447929" y="144652"/>
                  </a:lnTo>
                  <a:lnTo>
                    <a:pt x="409701" y="144652"/>
                  </a:lnTo>
                  <a:lnTo>
                    <a:pt x="409701" y="106425"/>
                  </a:lnTo>
                  <a:close/>
                </a:path>
                <a:path w="554355" h="203835">
                  <a:moveTo>
                    <a:pt x="554355" y="2667"/>
                  </a:moveTo>
                  <a:lnTo>
                    <a:pt x="508381" y="70865"/>
                  </a:lnTo>
                  <a:lnTo>
                    <a:pt x="554355" y="70865"/>
                  </a:lnTo>
                  <a:lnTo>
                    <a:pt x="554355" y="2667"/>
                  </a:lnTo>
                  <a:close/>
                </a:path>
                <a:path w="554355" h="203835">
                  <a:moveTo>
                    <a:pt x="0" y="0"/>
                  </a:moveTo>
                  <a:lnTo>
                    <a:pt x="40639" y="0"/>
                  </a:lnTo>
                  <a:lnTo>
                    <a:pt x="75183" y="102743"/>
                  </a:lnTo>
                  <a:lnTo>
                    <a:pt x="108966" y="0"/>
                  </a:lnTo>
                  <a:lnTo>
                    <a:pt x="148589" y="0"/>
                  </a:lnTo>
                  <a:lnTo>
                    <a:pt x="97536" y="139192"/>
                  </a:lnTo>
                  <a:lnTo>
                    <a:pt x="88392" y="164337"/>
                  </a:lnTo>
                  <a:lnTo>
                    <a:pt x="68325" y="194563"/>
                  </a:lnTo>
                  <a:lnTo>
                    <a:pt x="64388" y="197357"/>
                  </a:lnTo>
                  <a:lnTo>
                    <a:pt x="59562" y="199517"/>
                  </a:lnTo>
                  <a:lnTo>
                    <a:pt x="53848" y="201040"/>
                  </a:lnTo>
                  <a:lnTo>
                    <a:pt x="48006" y="202564"/>
                  </a:lnTo>
                  <a:lnTo>
                    <a:pt x="41529" y="203326"/>
                  </a:lnTo>
                  <a:lnTo>
                    <a:pt x="34289" y="203326"/>
                  </a:lnTo>
                  <a:lnTo>
                    <a:pt x="26924" y="203326"/>
                  </a:lnTo>
                  <a:lnTo>
                    <a:pt x="19685" y="202564"/>
                  </a:lnTo>
                  <a:lnTo>
                    <a:pt x="12573" y="201040"/>
                  </a:lnTo>
                  <a:lnTo>
                    <a:pt x="9143" y="171069"/>
                  </a:lnTo>
                  <a:lnTo>
                    <a:pt x="15239" y="172212"/>
                  </a:lnTo>
                  <a:lnTo>
                    <a:pt x="20574" y="172846"/>
                  </a:lnTo>
                  <a:lnTo>
                    <a:pt x="25400" y="172846"/>
                  </a:lnTo>
                  <a:lnTo>
                    <a:pt x="34289" y="172846"/>
                  </a:lnTo>
                  <a:lnTo>
                    <a:pt x="40893" y="170180"/>
                  </a:lnTo>
                  <a:lnTo>
                    <a:pt x="45212" y="164973"/>
                  </a:lnTo>
                  <a:lnTo>
                    <a:pt x="49402" y="159765"/>
                  </a:lnTo>
                  <a:lnTo>
                    <a:pt x="52705" y="153162"/>
                  </a:lnTo>
                  <a:lnTo>
                    <a:pt x="54991" y="14503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0872" y="3902963"/>
              <a:ext cx="1658010" cy="2729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61234" y="3911345"/>
              <a:ext cx="676275" cy="200660"/>
            </a:xfrm>
            <a:custGeom>
              <a:avLst/>
              <a:gdLst/>
              <a:ahLst/>
              <a:cxnLst/>
              <a:rect l="l" t="t" r="r" b="b"/>
              <a:pathLst>
                <a:path w="676275" h="200660">
                  <a:moveTo>
                    <a:pt x="0" y="761"/>
                  </a:moveTo>
                  <a:lnTo>
                    <a:pt x="38226" y="761"/>
                  </a:lnTo>
                  <a:lnTo>
                    <a:pt x="38226" y="200405"/>
                  </a:lnTo>
                  <a:lnTo>
                    <a:pt x="0" y="200405"/>
                  </a:lnTo>
                  <a:lnTo>
                    <a:pt x="0" y="761"/>
                  </a:lnTo>
                  <a:close/>
                </a:path>
                <a:path w="676275" h="200660">
                  <a:moveTo>
                    <a:pt x="618870" y="0"/>
                  </a:moveTo>
                  <a:lnTo>
                    <a:pt x="651001" y="0"/>
                  </a:lnTo>
                  <a:lnTo>
                    <a:pt x="651001" y="126618"/>
                  </a:lnTo>
                  <a:lnTo>
                    <a:pt x="675766" y="126618"/>
                  </a:lnTo>
                  <a:lnTo>
                    <a:pt x="675766" y="160273"/>
                  </a:lnTo>
                  <a:lnTo>
                    <a:pt x="651001" y="160273"/>
                  </a:lnTo>
                  <a:lnTo>
                    <a:pt x="651001" y="200405"/>
                  </a:lnTo>
                  <a:lnTo>
                    <a:pt x="614044" y="200405"/>
                  </a:lnTo>
                  <a:lnTo>
                    <a:pt x="614044" y="160273"/>
                  </a:lnTo>
                  <a:lnTo>
                    <a:pt x="532257" y="160273"/>
                  </a:lnTo>
                  <a:lnTo>
                    <a:pt x="532257" y="126745"/>
                  </a:lnTo>
                  <a:lnTo>
                    <a:pt x="618870" y="0"/>
                  </a:lnTo>
                  <a:close/>
                </a:path>
                <a:path w="676275" h="200660">
                  <a:moveTo>
                    <a:pt x="372617" y="0"/>
                  </a:moveTo>
                  <a:lnTo>
                    <a:pt x="403732" y="0"/>
                  </a:lnTo>
                  <a:lnTo>
                    <a:pt x="403732" y="200405"/>
                  </a:lnTo>
                  <a:lnTo>
                    <a:pt x="365378" y="200405"/>
                  </a:lnTo>
                  <a:lnTo>
                    <a:pt x="365378" y="56133"/>
                  </a:lnTo>
                  <a:lnTo>
                    <a:pt x="354445" y="65321"/>
                  </a:lnTo>
                  <a:lnTo>
                    <a:pt x="342582" y="73247"/>
                  </a:lnTo>
                  <a:lnTo>
                    <a:pt x="329767" y="79886"/>
                  </a:lnTo>
                  <a:lnTo>
                    <a:pt x="315975" y="85216"/>
                  </a:lnTo>
                  <a:lnTo>
                    <a:pt x="315975" y="50418"/>
                  </a:lnTo>
                  <a:lnTo>
                    <a:pt x="323645" y="47468"/>
                  </a:lnTo>
                  <a:lnTo>
                    <a:pt x="331612" y="43386"/>
                  </a:lnTo>
                  <a:lnTo>
                    <a:pt x="363362" y="17033"/>
                  </a:lnTo>
                  <a:lnTo>
                    <a:pt x="368686" y="8784"/>
                  </a:lnTo>
                  <a:lnTo>
                    <a:pt x="3726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728" y="4176902"/>
              <a:ext cx="4435297" cy="26174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5535" y="4232147"/>
              <a:ext cx="4278630" cy="207010"/>
            </a:xfrm>
            <a:custGeom>
              <a:avLst/>
              <a:gdLst/>
              <a:ahLst/>
              <a:cxnLst/>
              <a:rect l="l" t="t" r="r" b="b"/>
              <a:pathLst>
                <a:path w="4278630" h="207010">
                  <a:moveTo>
                    <a:pt x="4110723" y="78358"/>
                  </a:moveTo>
                  <a:lnTo>
                    <a:pt x="4105897" y="80009"/>
                  </a:lnTo>
                  <a:lnTo>
                    <a:pt x="4098150" y="81914"/>
                  </a:lnTo>
                  <a:lnTo>
                    <a:pt x="4087482" y="84200"/>
                  </a:lnTo>
                  <a:lnTo>
                    <a:pt x="4076814" y="86487"/>
                  </a:lnTo>
                  <a:lnTo>
                    <a:pt x="4069956" y="88772"/>
                  </a:lnTo>
                  <a:lnTo>
                    <a:pt x="4066654" y="90931"/>
                  </a:lnTo>
                  <a:lnTo>
                    <a:pt x="4061701" y="94487"/>
                  </a:lnTo>
                  <a:lnTo>
                    <a:pt x="4059161" y="98932"/>
                  </a:lnTo>
                  <a:lnTo>
                    <a:pt x="4059161" y="104393"/>
                  </a:lnTo>
                  <a:lnTo>
                    <a:pt x="4059161" y="109727"/>
                  </a:lnTo>
                  <a:lnTo>
                    <a:pt x="4061193" y="114426"/>
                  </a:lnTo>
                  <a:lnTo>
                    <a:pt x="4065130" y="118237"/>
                  </a:lnTo>
                  <a:lnTo>
                    <a:pt x="4069194" y="122174"/>
                  </a:lnTo>
                  <a:lnTo>
                    <a:pt x="4074274" y="124078"/>
                  </a:lnTo>
                  <a:lnTo>
                    <a:pt x="4080370" y="124078"/>
                  </a:lnTo>
                  <a:lnTo>
                    <a:pt x="4087355" y="124078"/>
                  </a:lnTo>
                  <a:lnTo>
                    <a:pt x="4110723" y="95122"/>
                  </a:lnTo>
                  <a:lnTo>
                    <a:pt x="4110723" y="85978"/>
                  </a:lnTo>
                  <a:lnTo>
                    <a:pt x="4110723" y="78358"/>
                  </a:lnTo>
                  <a:close/>
                </a:path>
                <a:path w="4278630" h="207010">
                  <a:moveTo>
                    <a:pt x="3318243" y="78358"/>
                  </a:moveTo>
                  <a:lnTo>
                    <a:pt x="3313417" y="80009"/>
                  </a:lnTo>
                  <a:lnTo>
                    <a:pt x="3305670" y="81914"/>
                  </a:lnTo>
                  <a:lnTo>
                    <a:pt x="3295002" y="84200"/>
                  </a:lnTo>
                  <a:lnTo>
                    <a:pt x="3284334" y="86487"/>
                  </a:lnTo>
                  <a:lnTo>
                    <a:pt x="3277476" y="88772"/>
                  </a:lnTo>
                  <a:lnTo>
                    <a:pt x="3274174" y="90931"/>
                  </a:lnTo>
                  <a:lnTo>
                    <a:pt x="3269221" y="94487"/>
                  </a:lnTo>
                  <a:lnTo>
                    <a:pt x="3266681" y="98932"/>
                  </a:lnTo>
                  <a:lnTo>
                    <a:pt x="3266681" y="104393"/>
                  </a:lnTo>
                  <a:lnTo>
                    <a:pt x="3266681" y="109727"/>
                  </a:lnTo>
                  <a:lnTo>
                    <a:pt x="3268713" y="114426"/>
                  </a:lnTo>
                  <a:lnTo>
                    <a:pt x="3272650" y="118237"/>
                  </a:lnTo>
                  <a:lnTo>
                    <a:pt x="3276714" y="122174"/>
                  </a:lnTo>
                  <a:lnTo>
                    <a:pt x="3281794" y="124078"/>
                  </a:lnTo>
                  <a:lnTo>
                    <a:pt x="3287890" y="124078"/>
                  </a:lnTo>
                  <a:lnTo>
                    <a:pt x="3294875" y="124078"/>
                  </a:lnTo>
                  <a:lnTo>
                    <a:pt x="3318243" y="95122"/>
                  </a:lnTo>
                  <a:lnTo>
                    <a:pt x="3318243" y="85978"/>
                  </a:lnTo>
                  <a:lnTo>
                    <a:pt x="3318243" y="78358"/>
                  </a:lnTo>
                  <a:close/>
                </a:path>
                <a:path w="4278630" h="207010">
                  <a:moveTo>
                    <a:pt x="3848341" y="31114"/>
                  </a:moveTo>
                  <a:lnTo>
                    <a:pt x="3815480" y="56530"/>
                  </a:lnTo>
                  <a:lnTo>
                    <a:pt x="3812908" y="75564"/>
                  </a:lnTo>
                  <a:lnTo>
                    <a:pt x="3813551" y="85687"/>
                  </a:lnTo>
                  <a:lnTo>
                    <a:pt x="3841126" y="119173"/>
                  </a:lnTo>
                  <a:lnTo>
                    <a:pt x="3848341" y="119887"/>
                  </a:lnTo>
                  <a:lnTo>
                    <a:pt x="3855556" y="119173"/>
                  </a:lnTo>
                  <a:lnTo>
                    <a:pt x="3883006" y="85472"/>
                  </a:lnTo>
                  <a:lnTo>
                    <a:pt x="3883647" y="75183"/>
                  </a:lnTo>
                  <a:lnTo>
                    <a:pt x="3883006" y="65208"/>
                  </a:lnTo>
                  <a:lnTo>
                    <a:pt x="3855556" y="31829"/>
                  </a:lnTo>
                  <a:lnTo>
                    <a:pt x="3848341" y="31114"/>
                  </a:lnTo>
                  <a:close/>
                </a:path>
                <a:path w="4278630" h="207010">
                  <a:moveTo>
                    <a:pt x="2665717" y="31114"/>
                  </a:moveTo>
                  <a:lnTo>
                    <a:pt x="2632856" y="56530"/>
                  </a:lnTo>
                  <a:lnTo>
                    <a:pt x="2630284" y="75564"/>
                  </a:lnTo>
                  <a:lnTo>
                    <a:pt x="2630927" y="85687"/>
                  </a:lnTo>
                  <a:lnTo>
                    <a:pt x="2658502" y="119173"/>
                  </a:lnTo>
                  <a:lnTo>
                    <a:pt x="2665717" y="119887"/>
                  </a:lnTo>
                  <a:lnTo>
                    <a:pt x="2672932" y="119173"/>
                  </a:lnTo>
                  <a:lnTo>
                    <a:pt x="2700382" y="85472"/>
                  </a:lnTo>
                  <a:lnTo>
                    <a:pt x="2701023" y="75183"/>
                  </a:lnTo>
                  <a:lnTo>
                    <a:pt x="2700382" y="65208"/>
                  </a:lnTo>
                  <a:lnTo>
                    <a:pt x="2672932" y="31829"/>
                  </a:lnTo>
                  <a:lnTo>
                    <a:pt x="2665717" y="31114"/>
                  </a:lnTo>
                  <a:close/>
                </a:path>
                <a:path w="4278630" h="207010">
                  <a:moveTo>
                    <a:pt x="469633" y="31114"/>
                  </a:moveTo>
                  <a:lnTo>
                    <a:pt x="436779" y="56530"/>
                  </a:lnTo>
                  <a:lnTo>
                    <a:pt x="434225" y="75564"/>
                  </a:lnTo>
                  <a:lnTo>
                    <a:pt x="434864" y="85687"/>
                  </a:lnTo>
                  <a:lnTo>
                    <a:pt x="462444" y="119173"/>
                  </a:lnTo>
                  <a:lnTo>
                    <a:pt x="469633" y="119887"/>
                  </a:lnTo>
                  <a:lnTo>
                    <a:pt x="476825" y="119173"/>
                  </a:lnTo>
                  <a:lnTo>
                    <a:pt x="504267" y="85472"/>
                  </a:lnTo>
                  <a:lnTo>
                    <a:pt x="504901" y="75183"/>
                  </a:lnTo>
                  <a:lnTo>
                    <a:pt x="504267" y="65208"/>
                  </a:lnTo>
                  <a:lnTo>
                    <a:pt x="476825" y="31829"/>
                  </a:lnTo>
                  <a:lnTo>
                    <a:pt x="469633" y="31114"/>
                  </a:lnTo>
                  <a:close/>
                </a:path>
                <a:path w="4278630" h="207010">
                  <a:moveTo>
                    <a:pt x="221221" y="31114"/>
                  </a:moveTo>
                  <a:lnTo>
                    <a:pt x="188367" y="56530"/>
                  </a:lnTo>
                  <a:lnTo>
                    <a:pt x="185813" y="75564"/>
                  </a:lnTo>
                  <a:lnTo>
                    <a:pt x="186452" y="85687"/>
                  </a:lnTo>
                  <a:lnTo>
                    <a:pt x="214032" y="119173"/>
                  </a:lnTo>
                  <a:lnTo>
                    <a:pt x="221221" y="119887"/>
                  </a:lnTo>
                  <a:lnTo>
                    <a:pt x="228413" y="119173"/>
                  </a:lnTo>
                  <a:lnTo>
                    <a:pt x="255855" y="85472"/>
                  </a:lnTo>
                  <a:lnTo>
                    <a:pt x="256489" y="75183"/>
                  </a:lnTo>
                  <a:lnTo>
                    <a:pt x="255855" y="65208"/>
                  </a:lnTo>
                  <a:lnTo>
                    <a:pt x="228413" y="31829"/>
                  </a:lnTo>
                  <a:lnTo>
                    <a:pt x="221221" y="31114"/>
                  </a:lnTo>
                  <a:close/>
                </a:path>
                <a:path w="4278630" h="207010">
                  <a:moveTo>
                    <a:pt x="2751823" y="3175"/>
                  </a:moveTo>
                  <a:lnTo>
                    <a:pt x="2789034" y="3175"/>
                  </a:lnTo>
                  <a:lnTo>
                    <a:pt x="2816085" y="98043"/>
                  </a:lnTo>
                  <a:lnTo>
                    <a:pt x="2840977" y="3175"/>
                  </a:lnTo>
                  <a:lnTo>
                    <a:pt x="2877934" y="3175"/>
                  </a:lnTo>
                  <a:lnTo>
                    <a:pt x="2902064" y="98043"/>
                  </a:lnTo>
                  <a:lnTo>
                    <a:pt x="2929750" y="3175"/>
                  </a:lnTo>
                  <a:lnTo>
                    <a:pt x="2967469" y="3175"/>
                  </a:lnTo>
                  <a:lnTo>
                    <a:pt x="2920987" y="147827"/>
                  </a:lnTo>
                  <a:lnTo>
                    <a:pt x="2884157" y="147827"/>
                  </a:lnTo>
                  <a:lnTo>
                    <a:pt x="2859265" y="54863"/>
                  </a:lnTo>
                  <a:lnTo>
                    <a:pt x="2834754" y="147827"/>
                  </a:lnTo>
                  <a:lnTo>
                    <a:pt x="2797543" y="147827"/>
                  </a:lnTo>
                  <a:lnTo>
                    <a:pt x="2751823" y="3175"/>
                  </a:lnTo>
                  <a:close/>
                </a:path>
                <a:path w="4278630" h="207010">
                  <a:moveTo>
                    <a:pt x="573773" y="3175"/>
                  </a:moveTo>
                  <a:lnTo>
                    <a:pt x="612000" y="3175"/>
                  </a:lnTo>
                  <a:lnTo>
                    <a:pt x="612000" y="69722"/>
                  </a:lnTo>
                  <a:lnTo>
                    <a:pt x="612141" y="83486"/>
                  </a:lnTo>
                  <a:lnTo>
                    <a:pt x="625589" y="120650"/>
                  </a:lnTo>
                  <a:lnTo>
                    <a:pt x="630288" y="121919"/>
                  </a:lnTo>
                  <a:lnTo>
                    <a:pt x="636003" y="121919"/>
                  </a:lnTo>
                  <a:lnTo>
                    <a:pt x="642480" y="121919"/>
                  </a:lnTo>
                  <a:lnTo>
                    <a:pt x="648322" y="120141"/>
                  </a:lnTo>
                  <a:lnTo>
                    <a:pt x="653529" y="116585"/>
                  </a:lnTo>
                  <a:lnTo>
                    <a:pt x="658736" y="113029"/>
                  </a:lnTo>
                  <a:lnTo>
                    <a:pt x="666991" y="64262"/>
                  </a:lnTo>
                  <a:lnTo>
                    <a:pt x="666991" y="3175"/>
                  </a:lnTo>
                  <a:lnTo>
                    <a:pt x="705345" y="3175"/>
                  </a:lnTo>
                  <a:lnTo>
                    <a:pt x="705345" y="147827"/>
                  </a:lnTo>
                  <a:lnTo>
                    <a:pt x="669785" y="147827"/>
                  </a:lnTo>
                  <a:lnTo>
                    <a:pt x="669785" y="126237"/>
                  </a:lnTo>
                  <a:lnTo>
                    <a:pt x="665495" y="131665"/>
                  </a:lnTo>
                  <a:lnTo>
                    <a:pt x="628847" y="150703"/>
                  </a:lnTo>
                  <a:lnTo>
                    <a:pt x="621779" y="151129"/>
                  </a:lnTo>
                  <a:lnTo>
                    <a:pt x="614708" y="150725"/>
                  </a:lnTo>
                  <a:lnTo>
                    <a:pt x="578853" y="126745"/>
                  </a:lnTo>
                  <a:lnTo>
                    <a:pt x="573773" y="94741"/>
                  </a:lnTo>
                  <a:lnTo>
                    <a:pt x="573773" y="3175"/>
                  </a:lnTo>
                  <a:close/>
                </a:path>
                <a:path w="4278630" h="207010">
                  <a:moveTo>
                    <a:pt x="325323" y="3175"/>
                  </a:moveTo>
                  <a:lnTo>
                    <a:pt x="363588" y="3175"/>
                  </a:lnTo>
                  <a:lnTo>
                    <a:pt x="363588" y="143382"/>
                  </a:lnTo>
                  <a:lnTo>
                    <a:pt x="359981" y="182371"/>
                  </a:lnTo>
                  <a:lnTo>
                    <a:pt x="327485" y="206099"/>
                  </a:lnTo>
                  <a:lnTo>
                    <a:pt x="319874" y="206501"/>
                  </a:lnTo>
                  <a:lnTo>
                    <a:pt x="316064" y="206501"/>
                  </a:lnTo>
                  <a:lnTo>
                    <a:pt x="311950" y="206120"/>
                  </a:lnTo>
                  <a:lnTo>
                    <a:pt x="307555" y="205485"/>
                  </a:lnTo>
                  <a:lnTo>
                    <a:pt x="303149" y="204850"/>
                  </a:lnTo>
                  <a:lnTo>
                    <a:pt x="298399" y="203834"/>
                  </a:lnTo>
                  <a:lnTo>
                    <a:pt x="293319" y="202437"/>
                  </a:lnTo>
                  <a:lnTo>
                    <a:pt x="299999" y="169799"/>
                  </a:lnTo>
                  <a:lnTo>
                    <a:pt x="301802" y="170052"/>
                  </a:lnTo>
                  <a:lnTo>
                    <a:pt x="303517" y="170433"/>
                  </a:lnTo>
                  <a:lnTo>
                    <a:pt x="305104" y="170687"/>
                  </a:lnTo>
                  <a:lnTo>
                    <a:pt x="306692" y="170814"/>
                  </a:lnTo>
                  <a:lnTo>
                    <a:pt x="308165" y="170941"/>
                  </a:lnTo>
                  <a:lnTo>
                    <a:pt x="309524" y="170941"/>
                  </a:lnTo>
                  <a:lnTo>
                    <a:pt x="313423" y="170941"/>
                  </a:lnTo>
                  <a:lnTo>
                    <a:pt x="316623" y="170179"/>
                  </a:lnTo>
                  <a:lnTo>
                    <a:pt x="319125" y="168401"/>
                  </a:lnTo>
                  <a:lnTo>
                    <a:pt x="321627" y="166750"/>
                  </a:lnTo>
                  <a:lnTo>
                    <a:pt x="323278" y="164719"/>
                  </a:lnTo>
                  <a:lnTo>
                    <a:pt x="324091" y="162432"/>
                  </a:lnTo>
                  <a:lnTo>
                    <a:pt x="324916" y="160019"/>
                  </a:lnTo>
                  <a:lnTo>
                    <a:pt x="325323" y="152907"/>
                  </a:lnTo>
                  <a:lnTo>
                    <a:pt x="325323" y="141096"/>
                  </a:lnTo>
                  <a:lnTo>
                    <a:pt x="325323" y="3175"/>
                  </a:lnTo>
                  <a:close/>
                </a:path>
                <a:path w="4278630" h="207010">
                  <a:moveTo>
                    <a:pt x="0" y="3175"/>
                  </a:moveTo>
                  <a:lnTo>
                    <a:pt x="38265" y="3175"/>
                  </a:lnTo>
                  <a:lnTo>
                    <a:pt x="38265" y="147827"/>
                  </a:lnTo>
                  <a:lnTo>
                    <a:pt x="0" y="147827"/>
                  </a:lnTo>
                  <a:lnTo>
                    <a:pt x="0" y="3175"/>
                  </a:lnTo>
                  <a:close/>
                </a:path>
                <a:path w="4278630" h="207010">
                  <a:moveTo>
                    <a:pt x="4253344" y="0"/>
                  </a:moveTo>
                  <a:lnTo>
                    <a:pt x="4259773" y="432"/>
                  </a:lnTo>
                  <a:lnTo>
                    <a:pt x="4266107" y="1746"/>
                  </a:lnTo>
                  <a:lnTo>
                    <a:pt x="4272346" y="3964"/>
                  </a:lnTo>
                  <a:lnTo>
                    <a:pt x="4278490" y="7112"/>
                  </a:lnTo>
                  <a:lnTo>
                    <a:pt x="4266679" y="40512"/>
                  </a:lnTo>
                  <a:lnTo>
                    <a:pt x="4260202" y="36321"/>
                  </a:lnTo>
                  <a:lnTo>
                    <a:pt x="4254233" y="34289"/>
                  </a:lnTo>
                  <a:lnTo>
                    <a:pt x="4248645" y="34289"/>
                  </a:lnTo>
                  <a:lnTo>
                    <a:pt x="4243311" y="34289"/>
                  </a:lnTo>
                  <a:lnTo>
                    <a:pt x="4238739" y="35687"/>
                  </a:lnTo>
                  <a:lnTo>
                    <a:pt x="4235056" y="38734"/>
                  </a:lnTo>
                  <a:lnTo>
                    <a:pt x="4231373" y="41656"/>
                  </a:lnTo>
                  <a:lnTo>
                    <a:pt x="4228452" y="46989"/>
                  </a:lnTo>
                  <a:lnTo>
                    <a:pt x="4223310" y="86294"/>
                  </a:lnTo>
                  <a:lnTo>
                    <a:pt x="4223118" y="103124"/>
                  </a:lnTo>
                  <a:lnTo>
                    <a:pt x="4223118" y="147827"/>
                  </a:lnTo>
                  <a:lnTo>
                    <a:pt x="4184764" y="147827"/>
                  </a:lnTo>
                  <a:lnTo>
                    <a:pt x="4184764" y="3175"/>
                  </a:lnTo>
                  <a:lnTo>
                    <a:pt x="4220324" y="3175"/>
                  </a:lnTo>
                  <a:lnTo>
                    <a:pt x="4220324" y="23749"/>
                  </a:lnTo>
                  <a:lnTo>
                    <a:pt x="4226420" y="14096"/>
                  </a:lnTo>
                  <a:lnTo>
                    <a:pt x="4231881" y="7619"/>
                  </a:lnTo>
                  <a:lnTo>
                    <a:pt x="4236707" y="4571"/>
                  </a:lnTo>
                  <a:lnTo>
                    <a:pt x="4241660" y="1524"/>
                  </a:lnTo>
                  <a:lnTo>
                    <a:pt x="4247121" y="0"/>
                  </a:lnTo>
                  <a:lnTo>
                    <a:pt x="4253344" y="0"/>
                  </a:lnTo>
                  <a:close/>
                </a:path>
                <a:path w="4278630" h="207010">
                  <a:moveTo>
                    <a:pt x="4087482" y="0"/>
                  </a:moveTo>
                  <a:lnTo>
                    <a:pt x="4125582" y="5968"/>
                  </a:lnTo>
                  <a:lnTo>
                    <a:pt x="4148003" y="44124"/>
                  </a:lnTo>
                  <a:lnTo>
                    <a:pt x="4148315" y="55625"/>
                  </a:lnTo>
                  <a:lnTo>
                    <a:pt x="4147934" y="100329"/>
                  </a:lnTo>
                  <a:lnTo>
                    <a:pt x="4148053" y="109233"/>
                  </a:lnTo>
                  <a:lnTo>
                    <a:pt x="4156697" y="147827"/>
                  </a:lnTo>
                  <a:lnTo>
                    <a:pt x="4118851" y="147827"/>
                  </a:lnTo>
                  <a:lnTo>
                    <a:pt x="4117835" y="145287"/>
                  </a:lnTo>
                  <a:lnTo>
                    <a:pt x="4116565" y="141477"/>
                  </a:lnTo>
                  <a:lnTo>
                    <a:pt x="4115168" y="136525"/>
                  </a:lnTo>
                  <a:lnTo>
                    <a:pt x="4114533" y="134238"/>
                  </a:lnTo>
                  <a:lnTo>
                    <a:pt x="4114025" y="132714"/>
                  </a:lnTo>
                  <a:lnTo>
                    <a:pt x="4113771" y="132079"/>
                  </a:lnTo>
                  <a:lnTo>
                    <a:pt x="4107294" y="138429"/>
                  </a:lnTo>
                  <a:lnTo>
                    <a:pt x="4100309" y="143128"/>
                  </a:lnTo>
                  <a:lnTo>
                    <a:pt x="4092816" y="146303"/>
                  </a:lnTo>
                  <a:lnTo>
                    <a:pt x="4085323" y="149478"/>
                  </a:lnTo>
                  <a:lnTo>
                    <a:pt x="4077449" y="151129"/>
                  </a:lnTo>
                  <a:lnTo>
                    <a:pt x="4068940" y="151129"/>
                  </a:lnTo>
                  <a:lnTo>
                    <a:pt x="4058389" y="150367"/>
                  </a:lnTo>
                  <a:lnTo>
                    <a:pt x="4024156" y="125253"/>
                  </a:lnTo>
                  <a:lnTo>
                    <a:pt x="4020934" y="108331"/>
                  </a:lnTo>
                  <a:lnTo>
                    <a:pt x="4020934" y="100202"/>
                  </a:lnTo>
                  <a:lnTo>
                    <a:pt x="4022839" y="92837"/>
                  </a:lnTo>
                  <a:lnTo>
                    <a:pt x="4026776" y="86487"/>
                  </a:lnTo>
                  <a:lnTo>
                    <a:pt x="4030713" y="80137"/>
                  </a:lnTo>
                  <a:lnTo>
                    <a:pt x="4073639" y="62864"/>
                  </a:lnTo>
                  <a:lnTo>
                    <a:pt x="4086023" y="60360"/>
                  </a:lnTo>
                  <a:lnTo>
                    <a:pt x="4096324" y="57975"/>
                  </a:lnTo>
                  <a:lnTo>
                    <a:pt x="4104553" y="55685"/>
                  </a:lnTo>
                  <a:lnTo>
                    <a:pt x="4110723" y="53466"/>
                  </a:lnTo>
                  <a:lnTo>
                    <a:pt x="4110723" y="49656"/>
                  </a:lnTo>
                  <a:lnTo>
                    <a:pt x="4110723" y="42290"/>
                  </a:lnTo>
                  <a:lnTo>
                    <a:pt x="4108945" y="37083"/>
                  </a:lnTo>
                  <a:lnTo>
                    <a:pt x="4105389" y="33908"/>
                  </a:lnTo>
                  <a:lnTo>
                    <a:pt x="4101706" y="30733"/>
                  </a:lnTo>
                  <a:lnTo>
                    <a:pt x="4094848" y="29209"/>
                  </a:lnTo>
                  <a:lnTo>
                    <a:pt x="4084815" y="29209"/>
                  </a:lnTo>
                  <a:lnTo>
                    <a:pt x="4077957" y="29209"/>
                  </a:lnTo>
                  <a:lnTo>
                    <a:pt x="4072623" y="30606"/>
                  </a:lnTo>
                  <a:lnTo>
                    <a:pt x="4068813" y="33274"/>
                  </a:lnTo>
                  <a:lnTo>
                    <a:pt x="4065003" y="35940"/>
                  </a:lnTo>
                  <a:lnTo>
                    <a:pt x="4061955" y="40639"/>
                  </a:lnTo>
                  <a:lnTo>
                    <a:pt x="4059542" y="47370"/>
                  </a:lnTo>
                  <a:lnTo>
                    <a:pt x="4024871" y="41020"/>
                  </a:lnTo>
                  <a:lnTo>
                    <a:pt x="4053067" y="5625"/>
                  </a:lnTo>
                  <a:lnTo>
                    <a:pt x="4074264" y="621"/>
                  </a:lnTo>
                  <a:lnTo>
                    <a:pt x="4087482" y="0"/>
                  </a:lnTo>
                  <a:close/>
                </a:path>
                <a:path w="4278630" h="207010">
                  <a:moveTo>
                    <a:pt x="3848214" y="0"/>
                  </a:moveTo>
                  <a:lnTo>
                    <a:pt x="3890773" y="11894"/>
                  </a:lnTo>
                  <a:lnTo>
                    <a:pt x="3917778" y="45370"/>
                  </a:lnTo>
                  <a:lnTo>
                    <a:pt x="3923017" y="75056"/>
                  </a:lnTo>
                  <a:lnTo>
                    <a:pt x="3921685" y="90803"/>
                  </a:lnTo>
                  <a:lnTo>
                    <a:pt x="3901808" y="129539"/>
                  </a:lnTo>
                  <a:lnTo>
                    <a:pt x="3863874" y="149774"/>
                  </a:lnTo>
                  <a:lnTo>
                    <a:pt x="3848468" y="151129"/>
                  </a:lnTo>
                  <a:lnTo>
                    <a:pt x="3838659" y="150560"/>
                  </a:lnTo>
                  <a:lnTo>
                    <a:pt x="3802065" y="137110"/>
                  </a:lnTo>
                  <a:lnTo>
                    <a:pt x="3778969" y="106554"/>
                  </a:lnTo>
                  <a:lnTo>
                    <a:pt x="3773665" y="73532"/>
                  </a:lnTo>
                  <a:lnTo>
                    <a:pt x="3774258" y="64025"/>
                  </a:lnTo>
                  <a:lnTo>
                    <a:pt x="3788302" y="28168"/>
                  </a:lnTo>
                  <a:lnTo>
                    <a:pt x="3827926" y="2317"/>
                  </a:lnTo>
                  <a:lnTo>
                    <a:pt x="3848214" y="0"/>
                  </a:lnTo>
                  <a:close/>
                </a:path>
                <a:path w="4278630" h="207010">
                  <a:moveTo>
                    <a:pt x="3679812" y="0"/>
                  </a:moveTo>
                  <a:lnTo>
                    <a:pt x="3724008" y="9651"/>
                  </a:lnTo>
                  <a:lnTo>
                    <a:pt x="3743820" y="38226"/>
                  </a:lnTo>
                  <a:lnTo>
                    <a:pt x="3707752" y="44831"/>
                  </a:lnTo>
                  <a:lnTo>
                    <a:pt x="3706228" y="39243"/>
                  </a:lnTo>
                  <a:lnTo>
                    <a:pt x="3703307" y="34925"/>
                  </a:lnTo>
                  <a:lnTo>
                    <a:pt x="3698989" y="31876"/>
                  </a:lnTo>
                  <a:lnTo>
                    <a:pt x="3694671" y="28956"/>
                  </a:lnTo>
                  <a:lnTo>
                    <a:pt x="3688448" y="27431"/>
                  </a:lnTo>
                  <a:lnTo>
                    <a:pt x="3680447" y="27431"/>
                  </a:lnTo>
                  <a:lnTo>
                    <a:pt x="3670414" y="27431"/>
                  </a:lnTo>
                  <a:lnTo>
                    <a:pt x="3663175" y="28828"/>
                  </a:lnTo>
                  <a:lnTo>
                    <a:pt x="3658857" y="31622"/>
                  </a:lnTo>
                  <a:lnTo>
                    <a:pt x="3655936" y="33654"/>
                  </a:lnTo>
                  <a:lnTo>
                    <a:pt x="3654539" y="36194"/>
                  </a:lnTo>
                  <a:lnTo>
                    <a:pt x="3654539" y="39369"/>
                  </a:lnTo>
                  <a:lnTo>
                    <a:pt x="3654539" y="42163"/>
                  </a:lnTo>
                  <a:lnTo>
                    <a:pt x="3694036" y="57150"/>
                  </a:lnTo>
                  <a:lnTo>
                    <a:pt x="3708204" y="60791"/>
                  </a:lnTo>
                  <a:lnTo>
                    <a:pt x="3741968" y="79791"/>
                  </a:lnTo>
                  <a:lnTo>
                    <a:pt x="3748773" y="102615"/>
                  </a:lnTo>
                  <a:lnTo>
                    <a:pt x="3747727" y="112186"/>
                  </a:lnTo>
                  <a:lnTo>
                    <a:pt x="3722849" y="143039"/>
                  </a:lnTo>
                  <a:lnTo>
                    <a:pt x="3682987" y="151129"/>
                  </a:lnTo>
                  <a:lnTo>
                    <a:pt x="3668985" y="150369"/>
                  </a:lnTo>
                  <a:lnTo>
                    <a:pt x="3628289" y="132538"/>
                  </a:lnTo>
                  <a:lnTo>
                    <a:pt x="3613645" y="106552"/>
                  </a:lnTo>
                  <a:lnTo>
                    <a:pt x="3651999" y="100710"/>
                  </a:lnTo>
                  <a:lnTo>
                    <a:pt x="3653650" y="108203"/>
                  </a:lnTo>
                  <a:lnTo>
                    <a:pt x="3656952" y="113791"/>
                  </a:lnTo>
                  <a:lnTo>
                    <a:pt x="3662032" y="117601"/>
                  </a:lnTo>
                  <a:lnTo>
                    <a:pt x="3666985" y="121538"/>
                  </a:lnTo>
                  <a:lnTo>
                    <a:pt x="3673970" y="123443"/>
                  </a:lnTo>
                  <a:lnTo>
                    <a:pt x="3682987" y="123443"/>
                  </a:lnTo>
                  <a:lnTo>
                    <a:pt x="3692893" y="123443"/>
                  </a:lnTo>
                  <a:lnTo>
                    <a:pt x="3700259" y="121665"/>
                  </a:lnTo>
                  <a:lnTo>
                    <a:pt x="3705339" y="117982"/>
                  </a:lnTo>
                  <a:lnTo>
                    <a:pt x="3708641" y="115443"/>
                  </a:lnTo>
                  <a:lnTo>
                    <a:pt x="3710292" y="112013"/>
                  </a:lnTo>
                  <a:lnTo>
                    <a:pt x="3710292" y="107822"/>
                  </a:lnTo>
                  <a:lnTo>
                    <a:pt x="3710292" y="104901"/>
                  </a:lnTo>
                  <a:lnTo>
                    <a:pt x="3694798" y="95503"/>
                  </a:lnTo>
                  <a:lnTo>
                    <a:pt x="3673771" y="90550"/>
                  </a:lnTo>
                  <a:lnTo>
                    <a:pt x="3636124" y="76834"/>
                  </a:lnTo>
                  <a:lnTo>
                    <a:pt x="3618979" y="44322"/>
                  </a:lnTo>
                  <a:lnTo>
                    <a:pt x="3619907" y="35292"/>
                  </a:lnTo>
                  <a:lnTo>
                    <a:pt x="3652729" y="3159"/>
                  </a:lnTo>
                  <a:lnTo>
                    <a:pt x="3665235" y="787"/>
                  </a:lnTo>
                  <a:lnTo>
                    <a:pt x="3679812" y="0"/>
                  </a:lnTo>
                  <a:close/>
                </a:path>
                <a:path w="4278630" h="207010">
                  <a:moveTo>
                    <a:pt x="3446640" y="0"/>
                  </a:moveTo>
                  <a:lnTo>
                    <a:pt x="3490836" y="9651"/>
                  </a:lnTo>
                  <a:lnTo>
                    <a:pt x="3510648" y="38226"/>
                  </a:lnTo>
                  <a:lnTo>
                    <a:pt x="3474580" y="44831"/>
                  </a:lnTo>
                  <a:lnTo>
                    <a:pt x="3473056" y="39243"/>
                  </a:lnTo>
                  <a:lnTo>
                    <a:pt x="3470135" y="34925"/>
                  </a:lnTo>
                  <a:lnTo>
                    <a:pt x="3465817" y="31876"/>
                  </a:lnTo>
                  <a:lnTo>
                    <a:pt x="3461499" y="28956"/>
                  </a:lnTo>
                  <a:lnTo>
                    <a:pt x="3455276" y="27431"/>
                  </a:lnTo>
                  <a:lnTo>
                    <a:pt x="3447275" y="27431"/>
                  </a:lnTo>
                  <a:lnTo>
                    <a:pt x="3437242" y="27431"/>
                  </a:lnTo>
                  <a:lnTo>
                    <a:pt x="3430003" y="28828"/>
                  </a:lnTo>
                  <a:lnTo>
                    <a:pt x="3425685" y="31622"/>
                  </a:lnTo>
                  <a:lnTo>
                    <a:pt x="3422764" y="33654"/>
                  </a:lnTo>
                  <a:lnTo>
                    <a:pt x="3421367" y="36194"/>
                  </a:lnTo>
                  <a:lnTo>
                    <a:pt x="3421367" y="39369"/>
                  </a:lnTo>
                  <a:lnTo>
                    <a:pt x="3421367" y="42163"/>
                  </a:lnTo>
                  <a:lnTo>
                    <a:pt x="3460864" y="57150"/>
                  </a:lnTo>
                  <a:lnTo>
                    <a:pt x="3475032" y="60791"/>
                  </a:lnTo>
                  <a:lnTo>
                    <a:pt x="3508796" y="79791"/>
                  </a:lnTo>
                  <a:lnTo>
                    <a:pt x="3515601" y="102615"/>
                  </a:lnTo>
                  <a:lnTo>
                    <a:pt x="3514555" y="112186"/>
                  </a:lnTo>
                  <a:lnTo>
                    <a:pt x="3489677" y="143039"/>
                  </a:lnTo>
                  <a:lnTo>
                    <a:pt x="3449815" y="151129"/>
                  </a:lnTo>
                  <a:lnTo>
                    <a:pt x="3435813" y="150369"/>
                  </a:lnTo>
                  <a:lnTo>
                    <a:pt x="3395117" y="132538"/>
                  </a:lnTo>
                  <a:lnTo>
                    <a:pt x="3380473" y="106552"/>
                  </a:lnTo>
                  <a:lnTo>
                    <a:pt x="3418827" y="100710"/>
                  </a:lnTo>
                  <a:lnTo>
                    <a:pt x="3420478" y="108203"/>
                  </a:lnTo>
                  <a:lnTo>
                    <a:pt x="3423780" y="113791"/>
                  </a:lnTo>
                  <a:lnTo>
                    <a:pt x="3428860" y="117601"/>
                  </a:lnTo>
                  <a:lnTo>
                    <a:pt x="3433813" y="121538"/>
                  </a:lnTo>
                  <a:lnTo>
                    <a:pt x="3440798" y="123443"/>
                  </a:lnTo>
                  <a:lnTo>
                    <a:pt x="3449815" y="123443"/>
                  </a:lnTo>
                  <a:lnTo>
                    <a:pt x="3459721" y="123443"/>
                  </a:lnTo>
                  <a:lnTo>
                    <a:pt x="3467087" y="121665"/>
                  </a:lnTo>
                  <a:lnTo>
                    <a:pt x="3472167" y="117982"/>
                  </a:lnTo>
                  <a:lnTo>
                    <a:pt x="3475469" y="115443"/>
                  </a:lnTo>
                  <a:lnTo>
                    <a:pt x="3477120" y="112013"/>
                  </a:lnTo>
                  <a:lnTo>
                    <a:pt x="3477120" y="107822"/>
                  </a:lnTo>
                  <a:lnTo>
                    <a:pt x="3477120" y="104901"/>
                  </a:lnTo>
                  <a:lnTo>
                    <a:pt x="3461626" y="95503"/>
                  </a:lnTo>
                  <a:lnTo>
                    <a:pt x="3440599" y="90550"/>
                  </a:lnTo>
                  <a:lnTo>
                    <a:pt x="3402952" y="76834"/>
                  </a:lnTo>
                  <a:lnTo>
                    <a:pt x="3385807" y="44322"/>
                  </a:lnTo>
                  <a:lnTo>
                    <a:pt x="3386735" y="35292"/>
                  </a:lnTo>
                  <a:lnTo>
                    <a:pt x="3419557" y="3159"/>
                  </a:lnTo>
                  <a:lnTo>
                    <a:pt x="3432063" y="787"/>
                  </a:lnTo>
                  <a:lnTo>
                    <a:pt x="3446640" y="0"/>
                  </a:lnTo>
                  <a:close/>
                </a:path>
                <a:path w="4278630" h="207010">
                  <a:moveTo>
                    <a:pt x="3295002" y="0"/>
                  </a:moveTo>
                  <a:lnTo>
                    <a:pt x="3333102" y="5968"/>
                  </a:lnTo>
                  <a:lnTo>
                    <a:pt x="3355523" y="44124"/>
                  </a:lnTo>
                  <a:lnTo>
                    <a:pt x="3355835" y="55625"/>
                  </a:lnTo>
                  <a:lnTo>
                    <a:pt x="3355454" y="100329"/>
                  </a:lnTo>
                  <a:lnTo>
                    <a:pt x="3355573" y="109233"/>
                  </a:lnTo>
                  <a:lnTo>
                    <a:pt x="3364217" y="147827"/>
                  </a:lnTo>
                  <a:lnTo>
                    <a:pt x="3326371" y="147827"/>
                  </a:lnTo>
                  <a:lnTo>
                    <a:pt x="3325355" y="145287"/>
                  </a:lnTo>
                  <a:lnTo>
                    <a:pt x="3324085" y="141477"/>
                  </a:lnTo>
                  <a:lnTo>
                    <a:pt x="3322688" y="136525"/>
                  </a:lnTo>
                  <a:lnTo>
                    <a:pt x="3322053" y="134238"/>
                  </a:lnTo>
                  <a:lnTo>
                    <a:pt x="3321545" y="132714"/>
                  </a:lnTo>
                  <a:lnTo>
                    <a:pt x="3321291" y="132079"/>
                  </a:lnTo>
                  <a:lnTo>
                    <a:pt x="3314814" y="138429"/>
                  </a:lnTo>
                  <a:lnTo>
                    <a:pt x="3307829" y="143128"/>
                  </a:lnTo>
                  <a:lnTo>
                    <a:pt x="3300336" y="146303"/>
                  </a:lnTo>
                  <a:lnTo>
                    <a:pt x="3292843" y="149478"/>
                  </a:lnTo>
                  <a:lnTo>
                    <a:pt x="3284969" y="151129"/>
                  </a:lnTo>
                  <a:lnTo>
                    <a:pt x="3276460" y="151129"/>
                  </a:lnTo>
                  <a:lnTo>
                    <a:pt x="3235687" y="132512"/>
                  </a:lnTo>
                  <a:lnTo>
                    <a:pt x="3228454" y="108331"/>
                  </a:lnTo>
                  <a:lnTo>
                    <a:pt x="3228454" y="100202"/>
                  </a:lnTo>
                  <a:lnTo>
                    <a:pt x="3230359" y="92837"/>
                  </a:lnTo>
                  <a:lnTo>
                    <a:pt x="3234296" y="86487"/>
                  </a:lnTo>
                  <a:lnTo>
                    <a:pt x="3238233" y="80137"/>
                  </a:lnTo>
                  <a:lnTo>
                    <a:pt x="3281159" y="62864"/>
                  </a:lnTo>
                  <a:lnTo>
                    <a:pt x="3293543" y="60360"/>
                  </a:lnTo>
                  <a:lnTo>
                    <a:pt x="3303844" y="57975"/>
                  </a:lnTo>
                  <a:lnTo>
                    <a:pt x="3312073" y="55685"/>
                  </a:lnTo>
                  <a:lnTo>
                    <a:pt x="3318243" y="53466"/>
                  </a:lnTo>
                  <a:lnTo>
                    <a:pt x="3318243" y="49656"/>
                  </a:lnTo>
                  <a:lnTo>
                    <a:pt x="3318243" y="42290"/>
                  </a:lnTo>
                  <a:lnTo>
                    <a:pt x="3316465" y="37083"/>
                  </a:lnTo>
                  <a:lnTo>
                    <a:pt x="3312909" y="33908"/>
                  </a:lnTo>
                  <a:lnTo>
                    <a:pt x="3309226" y="30733"/>
                  </a:lnTo>
                  <a:lnTo>
                    <a:pt x="3302368" y="29209"/>
                  </a:lnTo>
                  <a:lnTo>
                    <a:pt x="3292335" y="29209"/>
                  </a:lnTo>
                  <a:lnTo>
                    <a:pt x="3285477" y="29209"/>
                  </a:lnTo>
                  <a:lnTo>
                    <a:pt x="3280143" y="30606"/>
                  </a:lnTo>
                  <a:lnTo>
                    <a:pt x="3276333" y="33274"/>
                  </a:lnTo>
                  <a:lnTo>
                    <a:pt x="3272523" y="35940"/>
                  </a:lnTo>
                  <a:lnTo>
                    <a:pt x="3269475" y="40639"/>
                  </a:lnTo>
                  <a:lnTo>
                    <a:pt x="3267062" y="47370"/>
                  </a:lnTo>
                  <a:lnTo>
                    <a:pt x="3232391" y="41020"/>
                  </a:lnTo>
                  <a:lnTo>
                    <a:pt x="3260587" y="5625"/>
                  </a:lnTo>
                  <a:lnTo>
                    <a:pt x="3281784" y="621"/>
                  </a:lnTo>
                  <a:lnTo>
                    <a:pt x="3295002" y="0"/>
                  </a:lnTo>
                  <a:close/>
                </a:path>
                <a:path w="4278630" h="207010">
                  <a:moveTo>
                    <a:pt x="3073006" y="0"/>
                  </a:moveTo>
                  <a:lnTo>
                    <a:pt x="3081515" y="0"/>
                  </a:lnTo>
                  <a:lnTo>
                    <a:pt x="3089135" y="1396"/>
                  </a:lnTo>
                  <a:lnTo>
                    <a:pt x="3096120" y="4444"/>
                  </a:lnTo>
                  <a:lnTo>
                    <a:pt x="3103105" y="7493"/>
                  </a:lnTo>
                  <a:lnTo>
                    <a:pt x="3108439" y="11429"/>
                  </a:lnTo>
                  <a:lnTo>
                    <a:pt x="3111995" y="16128"/>
                  </a:lnTo>
                  <a:lnTo>
                    <a:pt x="3115678" y="20827"/>
                  </a:lnTo>
                  <a:lnTo>
                    <a:pt x="3121647" y="57912"/>
                  </a:lnTo>
                  <a:lnTo>
                    <a:pt x="3121647" y="147827"/>
                  </a:lnTo>
                  <a:lnTo>
                    <a:pt x="3083420" y="147827"/>
                  </a:lnTo>
                  <a:lnTo>
                    <a:pt x="3083420" y="74040"/>
                  </a:lnTo>
                  <a:lnTo>
                    <a:pt x="3083255" y="63351"/>
                  </a:lnTo>
                  <a:lnTo>
                    <a:pt x="3073006" y="33019"/>
                  </a:lnTo>
                  <a:lnTo>
                    <a:pt x="3069323" y="30479"/>
                  </a:lnTo>
                  <a:lnTo>
                    <a:pt x="3064878" y="29209"/>
                  </a:lnTo>
                  <a:lnTo>
                    <a:pt x="3059671" y="29209"/>
                  </a:lnTo>
                  <a:lnTo>
                    <a:pt x="3053067" y="29209"/>
                  </a:lnTo>
                  <a:lnTo>
                    <a:pt x="3047098" y="30987"/>
                  </a:lnTo>
                  <a:lnTo>
                    <a:pt x="3041891" y="34670"/>
                  </a:lnTo>
                  <a:lnTo>
                    <a:pt x="3036557" y="38353"/>
                  </a:lnTo>
                  <a:lnTo>
                    <a:pt x="3028048" y="82295"/>
                  </a:lnTo>
                  <a:lnTo>
                    <a:pt x="3028048" y="147827"/>
                  </a:lnTo>
                  <a:lnTo>
                    <a:pt x="2989821" y="147827"/>
                  </a:lnTo>
                  <a:lnTo>
                    <a:pt x="2989821" y="3175"/>
                  </a:lnTo>
                  <a:lnTo>
                    <a:pt x="3025381" y="3175"/>
                  </a:lnTo>
                  <a:lnTo>
                    <a:pt x="3025381" y="24510"/>
                  </a:lnTo>
                  <a:lnTo>
                    <a:pt x="3035430" y="13769"/>
                  </a:lnTo>
                  <a:lnTo>
                    <a:pt x="3046717" y="6111"/>
                  </a:lnTo>
                  <a:lnTo>
                    <a:pt x="3059242" y="1525"/>
                  </a:lnTo>
                  <a:lnTo>
                    <a:pt x="3073006" y="0"/>
                  </a:lnTo>
                  <a:close/>
                </a:path>
                <a:path w="4278630" h="207010">
                  <a:moveTo>
                    <a:pt x="2665590" y="0"/>
                  </a:moveTo>
                  <a:lnTo>
                    <a:pt x="2708149" y="11894"/>
                  </a:lnTo>
                  <a:lnTo>
                    <a:pt x="2735154" y="45370"/>
                  </a:lnTo>
                  <a:lnTo>
                    <a:pt x="2740393" y="75056"/>
                  </a:lnTo>
                  <a:lnTo>
                    <a:pt x="2739061" y="90803"/>
                  </a:lnTo>
                  <a:lnTo>
                    <a:pt x="2719184" y="129539"/>
                  </a:lnTo>
                  <a:lnTo>
                    <a:pt x="2681250" y="149774"/>
                  </a:lnTo>
                  <a:lnTo>
                    <a:pt x="2665844" y="151129"/>
                  </a:lnTo>
                  <a:lnTo>
                    <a:pt x="2656035" y="150560"/>
                  </a:lnTo>
                  <a:lnTo>
                    <a:pt x="2619441" y="137110"/>
                  </a:lnTo>
                  <a:lnTo>
                    <a:pt x="2596345" y="106554"/>
                  </a:lnTo>
                  <a:lnTo>
                    <a:pt x="2591041" y="73532"/>
                  </a:lnTo>
                  <a:lnTo>
                    <a:pt x="2591634" y="64025"/>
                  </a:lnTo>
                  <a:lnTo>
                    <a:pt x="2605678" y="28168"/>
                  </a:lnTo>
                  <a:lnTo>
                    <a:pt x="2645302" y="2317"/>
                  </a:lnTo>
                  <a:lnTo>
                    <a:pt x="2665590" y="0"/>
                  </a:lnTo>
                  <a:close/>
                </a:path>
                <a:path w="4278630" h="207010">
                  <a:moveTo>
                    <a:pt x="2512174" y="0"/>
                  </a:moveTo>
                  <a:lnTo>
                    <a:pt x="2520683" y="0"/>
                  </a:lnTo>
                  <a:lnTo>
                    <a:pt x="2528303" y="1396"/>
                  </a:lnTo>
                  <a:lnTo>
                    <a:pt x="2535288" y="4444"/>
                  </a:lnTo>
                  <a:lnTo>
                    <a:pt x="2542273" y="7493"/>
                  </a:lnTo>
                  <a:lnTo>
                    <a:pt x="2547607" y="11429"/>
                  </a:lnTo>
                  <a:lnTo>
                    <a:pt x="2551163" y="16128"/>
                  </a:lnTo>
                  <a:lnTo>
                    <a:pt x="2554846" y="20827"/>
                  </a:lnTo>
                  <a:lnTo>
                    <a:pt x="2560815" y="57912"/>
                  </a:lnTo>
                  <a:lnTo>
                    <a:pt x="2560815" y="147827"/>
                  </a:lnTo>
                  <a:lnTo>
                    <a:pt x="2522588" y="147827"/>
                  </a:lnTo>
                  <a:lnTo>
                    <a:pt x="2522588" y="74040"/>
                  </a:lnTo>
                  <a:lnTo>
                    <a:pt x="2522423" y="63351"/>
                  </a:lnTo>
                  <a:lnTo>
                    <a:pt x="2504046" y="29209"/>
                  </a:lnTo>
                  <a:lnTo>
                    <a:pt x="2498839" y="29209"/>
                  </a:lnTo>
                  <a:lnTo>
                    <a:pt x="2492235" y="29209"/>
                  </a:lnTo>
                  <a:lnTo>
                    <a:pt x="2486266" y="30987"/>
                  </a:lnTo>
                  <a:lnTo>
                    <a:pt x="2481059" y="34670"/>
                  </a:lnTo>
                  <a:lnTo>
                    <a:pt x="2475725" y="38353"/>
                  </a:lnTo>
                  <a:lnTo>
                    <a:pt x="2467216" y="82295"/>
                  </a:lnTo>
                  <a:lnTo>
                    <a:pt x="2467216" y="147827"/>
                  </a:lnTo>
                  <a:lnTo>
                    <a:pt x="2428989" y="147827"/>
                  </a:lnTo>
                  <a:lnTo>
                    <a:pt x="2428989" y="3175"/>
                  </a:lnTo>
                  <a:lnTo>
                    <a:pt x="2464549" y="3175"/>
                  </a:lnTo>
                  <a:lnTo>
                    <a:pt x="2464549" y="24510"/>
                  </a:lnTo>
                  <a:lnTo>
                    <a:pt x="2474598" y="13769"/>
                  </a:lnTo>
                  <a:lnTo>
                    <a:pt x="2485885" y="6111"/>
                  </a:lnTo>
                  <a:lnTo>
                    <a:pt x="2498410" y="1525"/>
                  </a:lnTo>
                  <a:lnTo>
                    <a:pt x="251217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91615" y="4167758"/>
              <a:ext cx="1425067" cy="22479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8728" y="4180331"/>
              <a:ext cx="4148454" cy="203200"/>
            </a:xfrm>
            <a:custGeom>
              <a:avLst/>
              <a:gdLst/>
              <a:ahLst/>
              <a:cxnLst/>
              <a:rect l="l" t="t" r="r" b="b"/>
              <a:pathLst>
                <a:path w="4148454" h="203200">
                  <a:moveTo>
                    <a:pt x="626313" y="51816"/>
                  </a:moveTo>
                  <a:lnTo>
                    <a:pt x="668897" y="63710"/>
                  </a:lnTo>
                  <a:lnTo>
                    <a:pt x="695877" y="97186"/>
                  </a:lnTo>
                  <a:lnTo>
                    <a:pt x="701116" y="126873"/>
                  </a:lnTo>
                  <a:lnTo>
                    <a:pt x="699784" y="142619"/>
                  </a:lnTo>
                  <a:lnTo>
                    <a:pt x="679907" y="181356"/>
                  </a:lnTo>
                  <a:lnTo>
                    <a:pt x="641963" y="201590"/>
                  </a:lnTo>
                  <a:lnTo>
                    <a:pt x="626579" y="202946"/>
                  </a:lnTo>
                  <a:lnTo>
                    <a:pt x="616752" y="202376"/>
                  </a:lnTo>
                  <a:lnTo>
                    <a:pt x="580176" y="188926"/>
                  </a:lnTo>
                  <a:lnTo>
                    <a:pt x="557103" y="158370"/>
                  </a:lnTo>
                  <a:lnTo>
                    <a:pt x="551815" y="125349"/>
                  </a:lnTo>
                  <a:lnTo>
                    <a:pt x="552402" y="115841"/>
                  </a:lnTo>
                  <a:lnTo>
                    <a:pt x="566399" y="79984"/>
                  </a:lnTo>
                  <a:lnTo>
                    <a:pt x="606067" y="54133"/>
                  </a:lnTo>
                  <a:lnTo>
                    <a:pt x="626313" y="51816"/>
                  </a:lnTo>
                  <a:close/>
                </a:path>
                <a:path w="4148454" h="203200">
                  <a:moveTo>
                    <a:pt x="377901" y="51816"/>
                  </a:moveTo>
                  <a:lnTo>
                    <a:pt x="420458" y="63710"/>
                  </a:lnTo>
                  <a:lnTo>
                    <a:pt x="447413" y="97186"/>
                  </a:lnTo>
                  <a:lnTo>
                    <a:pt x="452653" y="126873"/>
                  </a:lnTo>
                  <a:lnTo>
                    <a:pt x="451331" y="142619"/>
                  </a:lnTo>
                  <a:lnTo>
                    <a:pt x="431482" y="181356"/>
                  </a:lnTo>
                  <a:lnTo>
                    <a:pt x="393550" y="201590"/>
                  </a:lnTo>
                  <a:lnTo>
                    <a:pt x="378167" y="202946"/>
                  </a:lnTo>
                  <a:lnTo>
                    <a:pt x="368340" y="202376"/>
                  </a:lnTo>
                  <a:lnTo>
                    <a:pt x="331764" y="188926"/>
                  </a:lnTo>
                  <a:lnTo>
                    <a:pt x="308691" y="158370"/>
                  </a:lnTo>
                  <a:lnTo>
                    <a:pt x="303403" y="125349"/>
                  </a:lnTo>
                  <a:lnTo>
                    <a:pt x="303990" y="115841"/>
                  </a:lnTo>
                  <a:lnTo>
                    <a:pt x="317987" y="79984"/>
                  </a:lnTo>
                  <a:lnTo>
                    <a:pt x="357655" y="54133"/>
                  </a:lnTo>
                  <a:lnTo>
                    <a:pt x="377901" y="51816"/>
                  </a:lnTo>
                  <a:close/>
                </a:path>
                <a:path w="4148454" h="203200">
                  <a:moveTo>
                    <a:pt x="4110050" y="0"/>
                  </a:moveTo>
                  <a:lnTo>
                    <a:pt x="4148277" y="0"/>
                  </a:lnTo>
                  <a:lnTo>
                    <a:pt x="4148277" y="199644"/>
                  </a:lnTo>
                  <a:lnTo>
                    <a:pt x="4110050" y="199644"/>
                  </a:lnTo>
                  <a:lnTo>
                    <a:pt x="4110050" y="0"/>
                  </a:lnTo>
                  <a:close/>
                </a:path>
                <a:path w="4148454" h="203200">
                  <a:moveTo>
                    <a:pt x="2429205" y="0"/>
                  </a:moveTo>
                  <a:lnTo>
                    <a:pt x="2467559" y="0"/>
                  </a:lnTo>
                  <a:lnTo>
                    <a:pt x="2467559" y="105918"/>
                  </a:lnTo>
                  <a:lnTo>
                    <a:pt x="2512263" y="54991"/>
                  </a:lnTo>
                  <a:lnTo>
                    <a:pt x="2559380" y="54991"/>
                  </a:lnTo>
                  <a:lnTo>
                    <a:pt x="2509977" y="107823"/>
                  </a:lnTo>
                  <a:lnTo>
                    <a:pt x="2562936" y="199644"/>
                  </a:lnTo>
                  <a:lnTo>
                    <a:pt x="2521661" y="199644"/>
                  </a:lnTo>
                  <a:lnTo>
                    <a:pt x="2485339" y="134747"/>
                  </a:lnTo>
                  <a:lnTo>
                    <a:pt x="2467559" y="153289"/>
                  </a:lnTo>
                  <a:lnTo>
                    <a:pt x="2467559" y="199644"/>
                  </a:lnTo>
                  <a:lnTo>
                    <a:pt x="2429205" y="199644"/>
                  </a:lnTo>
                  <a:lnTo>
                    <a:pt x="2429205" y="0"/>
                  </a:lnTo>
                  <a:close/>
                </a:path>
                <a:path w="4148454" h="203200">
                  <a:moveTo>
                    <a:pt x="482130" y="0"/>
                  </a:moveTo>
                  <a:lnTo>
                    <a:pt x="520395" y="0"/>
                  </a:lnTo>
                  <a:lnTo>
                    <a:pt x="520395" y="35433"/>
                  </a:lnTo>
                  <a:lnTo>
                    <a:pt x="482130" y="35433"/>
                  </a:lnTo>
                  <a:lnTo>
                    <a:pt x="482130" y="0"/>
                  </a:lnTo>
                  <a:close/>
                </a:path>
                <a:path w="4148454" h="203200">
                  <a:moveTo>
                    <a:pt x="234530" y="0"/>
                  </a:moveTo>
                  <a:lnTo>
                    <a:pt x="272795" y="0"/>
                  </a:lnTo>
                  <a:lnTo>
                    <a:pt x="272795" y="199644"/>
                  </a:lnTo>
                  <a:lnTo>
                    <a:pt x="234530" y="199644"/>
                  </a:lnTo>
                  <a:lnTo>
                    <a:pt x="234530" y="0"/>
                  </a:lnTo>
                  <a:close/>
                </a:path>
                <a:path w="4148454" h="203200">
                  <a:moveTo>
                    <a:pt x="156806" y="0"/>
                  </a:moveTo>
                  <a:lnTo>
                    <a:pt x="195072" y="0"/>
                  </a:lnTo>
                  <a:lnTo>
                    <a:pt x="195072" y="35433"/>
                  </a:lnTo>
                  <a:lnTo>
                    <a:pt x="156806" y="35433"/>
                  </a:lnTo>
                  <a:lnTo>
                    <a:pt x="156806" y="0"/>
                  </a:lnTo>
                  <a:close/>
                </a:path>
                <a:path w="4148454" h="203200">
                  <a:moveTo>
                    <a:pt x="0" y="0"/>
                  </a:moveTo>
                  <a:lnTo>
                    <a:pt x="38265" y="0"/>
                  </a:lnTo>
                  <a:lnTo>
                    <a:pt x="38265" y="105918"/>
                  </a:lnTo>
                  <a:lnTo>
                    <a:pt x="83070" y="54991"/>
                  </a:lnTo>
                  <a:lnTo>
                    <a:pt x="130187" y="54991"/>
                  </a:lnTo>
                  <a:lnTo>
                    <a:pt x="80759" y="107823"/>
                  </a:lnTo>
                  <a:lnTo>
                    <a:pt x="133731" y="199644"/>
                  </a:lnTo>
                  <a:lnTo>
                    <a:pt x="92468" y="199644"/>
                  </a:lnTo>
                  <a:lnTo>
                    <a:pt x="56108" y="134747"/>
                  </a:lnTo>
                  <a:lnTo>
                    <a:pt x="38265" y="153289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1642" y="4452492"/>
              <a:ext cx="1149273" cy="1990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1642" y="4452492"/>
              <a:ext cx="1149350" cy="199390"/>
            </a:xfrm>
            <a:custGeom>
              <a:avLst/>
              <a:gdLst/>
              <a:ahLst/>
              <a:cxnLst/>
              <a:rect l="l" t="t" r="r" b="b"/>
              <a:pathLst>
                <a:path w="1149350" h="199389">
                  <a:moveTo>
                    <a:pt x="833424" y="126237"/>
                  </a:moveTo>
                  <a:lnTo>
                    <a:pt x="828598" y="127888"/>
                  </a:lnTo>
                  <a:lnTo>
                    <a:pt x="820851" y="129793"/>
                  </a:lnTo>
                  <a:lnTo>
                    <a:pt x="810183" y="132079"/>
                  </a:lnTo>
                  <a:lnTo>
                    <a:pt x="799515" y="134365"/>
                  </a:lnTo>
                  <a:lnTo>
                    <a:pt x="792657" y="136651"/>
                  </a:lnTo>
                  <a:lnTo>
                    <a:pt x="789355" y="138810"/>
                  </a:lnTo>
                  <a:lnTo>
                    <a:pt x="784402" y="142366"/>
                  </a:lnTo>
                  <a:lnTo>
                    <a:pt x="781862" y="146811"/>
                  </a:lnTo>
                  <a:lnTo>
                    <a:pt x="781862" y="152272"/>
                  </a:lnTo>
                  <a:lnTo>
                    <a:pt x="781862" y="157606"/>
                  </a:lnTo>
                  <a:lnTo>
                    <a:pt x="783894" y="162305"/>
                  </a:lnTo>
                  <a:lnTo>
                    <a:pt x="787831" y="166115"/>
                  </a:lnTo>
                  <a:lnTo>
                    <a:pt x="791895" y="170052"/>
                  </a:lnTo>
                  <a:lnTo>
                    <a:pt x="796975" y="171957"/>
                  </a:lnTo>
                  <a:lnTo>
                    <a:pt x="803071" y="171957"/>
                  </a:lnTo>
                  <a:lnTo>
                    <a:pt x="810056" y="171957"/>
                  </a:lnTo>
                  <a:lnTo>
                    <a:pt x="832027" y="152526"/>
                  </a:lnTo>
                  <a:lnTo>
                    <a:pt x="833043" y="149224"/>
                  </a:lnTo>
                  <a:lnTo>
                    <a:pt x="833424" y="143001"/>
                  </a:lnTo>
                  <a:lnTo>
                    <a:pt x="833424" y="133857"/>
                  </a:lnTo>
                  <a:lnTo>
                    <a:pt x="833424" y="126237"/>
                  </a:lnTo>
                  <a:close/>
                </a:path>
                <a:path w="1149350" h="199389">
                  <a:moveTo>
                    <a:pt x="229666" y="78993"/>
                  </a:moveTo>
                  <a:lnTo>
                    <a:pt x="196813" y="104409"/>
                  </a:lnTo>
                  <a:lnTo>
                    <a:pt x="194259" y="123443"/>
                  </a:lnTo>
                  <a:lnTo>
                    <a:pt x="194897" y="133566"/>
                  </a:lnTo>
                  <a:lnTo>
                    <a:pt x="222477" y="167052"/>
                  </a:lnTo>
                  <a:lnTo>
                    <a:pt x="229666" y="167766"/>
                  </a:lnTo>
                  <a:lnTo>
                    <a:pt x="236858" y="167052"/>
                  </a:lnTo>
                  <a:lnTo>
                    <a:pt x="264301" y="133351"/>
                  </a:lnTo>
                  <a:lnTo>
                    <a:pt x="264934" y="123062"/>
                  </a:lnTo>
                  <a:lnTo>
                    <a:pt x="264301" y="113087"/>
                  </a:lnTo>
                  <a:lnTo>
                    <a:pt x="236858" y="79708"/>
                  </a:lnTo>
                  <a:lnTo>
                    <a:pt x="229666" y="78993"/>
                  </a:lnTo>
                  <a:close/>
                </a:path>
                <a:path w="1149350" h="199389">
                  <a:moveTo>
                    <a:pt x="992047" y="47878"/>
                  </a:moveTo>
                  <a:lnTo>
                    <a:pt x="1000556" y="47878"/>
                  </a:lnTo>
                  <a:lnTo>
                    <a:pt x="1008176" y="49275"/>
                  </a:lnTo>
                  <a:lnTo>
                    <a:pt x="1015161" y="52323"/>
                  </a:lnTo>
                  <a:lnTo>
                    <a:pt x="1022146" y="55371"/>
                  </a:lnTo>
                  <a:lnTo>
                    <a:pt x="1027480" y="59308"/>
                  </a:lnTo>
                  <a:lnTo>
                    <a:pt x="1031036" y="64007"/>
                  </a:lnTo>
                  <a:lnTo>
                    <a:pt x="1034719" y="68706"/>
                  </a:lnTo>
                  <a:lnTo>
                    <a:pt x="1040688" y="105790"/>
                  </a:lnTo>
                  <a:lnTo>
                    <a:pt x="1040688" y="195706"/>
                  </a:lnTo>
                  <a:lnTo>
                    <a:pt x="1002461" y="195706"/>
                  </a:lnTo>
                  <a:lnTo>
                    <a:pt x="1002461" y="121919"/>
                  </a:lnTo>
                  <a:lnTo>
                    <a:pt x="1002297" y="111230"/>
                  </a:lnTo>
                  <a:lnTo>
                    <a:pt x="992047" y="80898"/>
                  </a:lnTo>
                  <a:lnTo>
                    <a:pt x="988364" y="78358"/>
                  </a:lnTo>
                  <a:lnTo>
                    <a:pt x="983919" y="77088"/>
                  </a:lnTo>
                  <a:lnTo>
                    <a:pt x="978712" y="77088"/>
                  </a:lnTo>
                  <a:lnTo>
                    <a:pt x="972108" y="77088"/>
                  </a:lnTo>
                  <a:lnTo>
                    <a:pt x="966139" y="78866"/>
                  </a:lnTo>
                  <a:lnTo>
                    <a:pt x="960932" y="82549"/>
                  </a:lnTo>
                  <a:lnTo>
                    <a:pt x="955598" y="86232"/>
                  </a:lnTo>
                  <a:lnTo>
                    <a:pt x="947089" y="130174"/>
                  </a:lnTo>
                  <a:lnTo>
                    <a:pt x="947089" y="195706"/>
                  </a:lnTo>
                  <a:lnTo>
                    <a:pt x="908862" y="195706"/>
                  </a:lnTo>
                  <a:lnTo>
                    <a:pt x="908862" y="51053"/>
                  </a:lnTo>
                  <a:lnTo>
                    <a:pt x="944422" y="51053"/>
                  </a:lnTo>
                  <a:lnTo>
                    <a:pt x="944422" y="72389"/>
                  </a:lnTo>
                  <a:lnTo>
                    <a:pt x="954471" y="61648"/>
                  </a:lnTo>
                  <a:lnTo>
                    <a:pt x="965758" y="53990"/>
                  </a:lnTo>
                  <a:lnTo>
                    <a:pt x="978284" y="49404"/>
                  </a:lnTo>
                  <a:lnTo>
                    <a:pt x="992047" y="47878"/>
                  </a:lnTo>
                  <a:close/>
                </a:path>
                <a:path w="1149350" h="199389">
                  <a:moveTo>
                    <a:pt x="810183" y="47878"/>
                  </a:moveTo>
                  <a:lnTo>
                    <a:pt x="848283" y="53847"/>
                  </a:lnTo>
                  <a:lnTo>
                    <a:pt x="870705" y="92003"/>
                  </a:lnTo>
                  <a:lnTo>
                    <a:pt x="871016" y="103504"/>
                  </a:lnTo>
                  <a:lnTo>
                    <a:pt x="870635" y="148208"/>
                  </a:lnTo>
                  <a:lnTo>
                    <a:pt x="870754" y="157112"/>
                  </a:lnTo>
                  <a:lnTo>
                    <a:pt x="879398" y="195706"/>
                  </a:lnTo>
                  <a:lnTo>
                    <a:pt x="841552" y="195706"/>
                  </a:lnTo>
                  <a:lnTo>
                    <a:pt x="840536" y="193166"/>
                  </a:lnTo>
                  <a:lnTo>
                    <a:pt x="839266" y="189356"/>
                  </a:lnTo>
                  <a:lnTo>
                    <a:pt x="837869" y="184403"/>
                  </a:lnTo>
                  <a:lnTo>
                    <a:pt x="837234" y="182117"/>
                  </a:lnTo>
                  <a:lnTo>
                    <a:pt x="836726" y="180593"/>
                  </a:lnTo>
                  <a:lnTo>
                    <a:pt x="836472" y="179958"/>
                  </a:lnTo>
                  <a:lnTo>
                    <a:pt x="829995" y="186308"/>
                  </a:lnTo>
                  <a:lnTo>
                    <a:pt x="823010" y="191007"/>
                  </a:lnTo>
                  <a:lnTo>
                    <a:pt x="815517" y="194182"/>
                  </a:lnTo>
                  <a:lnTo>
                    <a:pt x="808024" y="197357"/>
                  </a:lnTo>
                  <a:lnTo>
                    <a:pt x="800150" y="199008"/>
                  </a:lnTo>
                  <a:lnTo>
                    <a:pt x="791641" y="199008"/>
                  </a:lnTo>
                  <a:lnTo>
                    <a:pt x="781090" y="198246"/>
                  </a:lnTo>
                  <a:lnTo>
                    <a:pt x="746858" y="173132"/>
                  </a:lnTo>
                  <a:lnTo>
                    <a:pt x="743635" y="156209"/>
                  </a:lnTo>
                  <a:lnTo>
                    <a:pt x="743635" y="148081"/>
                  </a:lnTo>
                  <a:lnTo>
                    <a:pt x="771694" y="117155"/>
                  </a:lnTo>
                  <a:lnTo>
                    <a:pt x="808725" y="108239"/>
                  </a:lnTo>
                  <a:lnTo>
                    <a:pt x="819026" y="105854"/>
                  </a:lnTo>
                  <a:lnTo>
                    <a:pt x="827255" y="103564"/>
                  </a:lnTo>
                  <a:lnTo>
                    <a:pt x="833424" y="101345"/>
                  </a:lnTo>
                  <a:lnTo>
                    <a:pt x="833424" y="97535"/>
                  </a:lnTo>
                  <a:lnTo>
                    <a:pt x="833424" y="90169"/>
                  </a:lnTo>
                  <a:lnTo>
                    <a:pt x="831646" y="84962"/>
                  </a:lnTo>
                  <a:lnTo>
                    <a:pt x="828090" y="81787"/>
                  </a:lnTo>
                  <a:lnTo>
                    <a:pt x="824407" y="78612"/>
                  </a:lnTo>
                  <a:lnTo>
                    <a:pt x="817549" y="77088"/>
                  </a:lnTo>
                  <a:lnTo>
                    <a:pt x="807516" y="77088"/>
                  </a:lnTo>
                  <a:lnTo>
                    <a:pt x="800658" y="77088"/>
                  </a:lnTo>
                  <a:lnTo>
                    <a:pt x="782243" y="95249"/>
                  </a:lnTo>
                  <a:lnTo>
                    <a:pt x="747572" y="88899"/>
                  </a:lnTo>
                  <a:lnTo>
                    <a:pt x="775768" y="53504"/>
                  </a:lnTo>
                  <a:lnTo>
                    <a:pt x="796965" y="48500"/>
                  </a:lnTo>
                  <a:lnTo>
                    <a:pt x="810183" y="47878"/>
                  </a:lnTo>
                  <a:close/>
                </a:path>
                <a:path w="1149350" h="199389">
                  <a:moveTo>
                    <a:pt x="557974" y="47878"/>
                  </a:moveTo>
                  <a:lnTo>
                    <a:pt x="602094" y="57530"/>
                  </a:lnTo>
                  <a:lnTo>
                    <a:pt x="621982" y="86105"/>
                  </a:lnTo>
                  <a:lnTo>
                    <a:pt x="585889" y="92709"/>
                  </a:lnTo>
                  <a:lnTo>
                    <a:pt x="584352" y="87121"/>
                  </a:lnTo>
                  <a:lnTo>
                    <a:pt x="581418" y="82803"/>
                  </a:lnTo>
                  <a:lnTo>
                    <a:pt x="577100" y="79755"/>
                  </a:lnTo>
                  <a:lnTo>
                    <a:pt x="572795" y="76834"/>
                  </a:lnTo>
                  <a:lnTo>
                    <a:pt x="566648" y="75310"/>
                  </a:lnTo>
                  <a:lnTo>
                    <a:pt x="558660" y="75310"/>
                  </a:lnTo>
                  <a:lnTo>
                    <a:pt x="548576" y="75310"/>
                  </a:lnTo>
                  <a:lnTo>
                    <a:pt x="541362" y="76707"/>
                  </a:lnTo>
                  <a:lnTo>
                    <a:pt x="537006" y="79501"/>
                  </a:lnTo>
                  <a:lnTo>
                    <a:pt x="534098" y="81533"/>
                  </a:lnTo>
                  <a:lnTo>
                    <a:pt x="532650" y="84073"/>
                  </a:lnTo>
                  <a:lnTo>
                    <a:pt x="532650" y="87248"/>
                  </a:lnTo>
                  <a:lnTo>
                    <a:pt x="532650" y="90042"/>
                  </a:lnTo>
                  <a:lnTo>
                    <a:pt x="572198" y="105028"/>
                  </a:lnTo>
                  <a:lnTo>
                    <a:pt x="586333" y="108670"/>
                  </a:lnTo>
                  <a:lnTo>
                    <a:pt x="620139" y="127670"/>
                  </a:lnTo>
                  <a:lnTo>
                    <a:pt x="626884" y="150494"/>
                  </a:lnTo>
                  <a:lnTo>
                    <a:pt x="625846" y="160065"/>
                  </a:lnTo>
                  <a:lnTo>
                    <a:pt x="600959" y="190918"/>
                  </a:lnTo>
                  <a:lnTo>
                    <a:pt x="561111" y="199008"/>
                  </a:lnTo>
                  <a:lnTo>
                    <a:pt x="547101" y="198248"/>
                  </a:lnTo>
                  <a:lnTo>
                    <a:pt x="506459" y="180417"/>
                  </a:lnTo>
                  <a:lnTo>
                    <a:pt x="491794" y="154431"/>
                  </a:lnTo>
                  <a:lnTo>
                    <a:pt x="530199" y="148589"/>
                  </a:lnTo>
                  <a:lnTo>
                    <a:pt x="531825" y="156082"/>
                  </a:lnTo>
                  <a:lnTo>
                    <a:pt x="535139" y="161670"/>
                  </a:lnTo>
                  <a:lnTo>
                    <a:pt x="540131" y="165480"/>
                  </a:lnTo>
                  <a:lnTo>
                    <a:pt x="545122" y="169417"/>
                  </a:lnTo>
                  <a:lnTo>
                    <a:pt x="552119" y="171322"/>
                  </a:lnTo>
                  <a:lnTo>
                    <a:pt x="561111" y="171322"/>
                  </a:lnTo>
                  <a:lnTo>
                    <a:pt x="571004" y="171322"/>
                  </a:lnTo>
                  <a:lnTo>
                    <a:pt x="578446" y="169544"/>
                  </a:lnTo>
                  <a:lnTo>
                    <a:pt x="583438" y="165861"/>
                  </a:lnTo>
                  <a:lnTo>
                    <a:pt x="586803" y="163321"/>
                  </a:lnTo>
                  <a:lnTo>
                    <a:pt x="588479" y="159892"/>
                  </a:lnTo>
                  <a:lnTo>
                    <a:pt x="588479" y="155701"/>
                  </a:lnTo>
                  <a:lnTo>
                    <a:pt x="588479" y="152780"/>
                  </a:lnTo>
                  <a:lnTo>
                    <a:pt x="572947" y="143382"/>
                  </a:lnTo>
                  <a:lnTo>
                    <a:pt x="551919" y="138429"/>
                  </a:lnTo>
                  <a:lnTo>
                    <a:pt x="514261" y="124713"/>
                  </a:lnTo>
                  <a:lnTo>
                    <a:pt x="497103" y="92201"/>
                  </a:lnTo>
                  <a:lnTo>
                    <a:pt x="498030" y="83171"/>
                  </a:lnTo>
                  <a:lnTo>
                    <a:pt x="530875" y="51038"/>
                  </a:lnTo>
                  <a:lnTo>
                    <a:pt x="543403" y="48666"/>
                  </a:lnTo>
                  <a:lnTo>
                    <a:pt x="557974" y="47878"/>
                  </a:lnTo>
                  <a:close/>
                </a:path>
                <a:path w="1149350" h="199389">
                  <a:moveTo>
                    <a:pt x="417512" y="47878"/>
                  </a:moveTo>
                  <a:lnTo>
                    <a:pt x="425958" y="47878"/>
                  </a:lnTo>
                  <a:lnTo>
                    <a:pt x="433679" y="49275"/>
                  </a:lnTo>
                  <a:lnTo>
                    <a:pt x="440664" y="52323"/>
                  </a:lnTo>
                  <a:lnTo>
                    <a:pt x="447662" y="55371"/>
                  </a:lnTo>
                  <a:lnTo>
                    <a:pt x="452945" y="59308"/>
                  </a:lnTo>
                  <a:lnTo>
                    <a:pt x="456526" y="64007"/>
                  </a:lnTo>
                  <a:lnTo>
                    <a:pt x="460121" y="68706"/>
                  </a:lnTo>
                  <a:lnTo>
                    <a:pt x="466128" y="105790"/>
                  </a:lnTo>
                  <a:lnTo>
                    <a:pt x="466128" y="195706"/>
                  </a:lnTo>
                  <a:lnTo>
                    <a:pt x="427863" y="195706"/>
                  </a:lnTo>
                  <a:lnTo>
                    <a:pt x="427863" y="121919"/>
                  </a:lnTo>
                  <a:lnTo>
                    <a:pt x="427710" y="111230"/>
                  </a:lnTo>
                  <a:lnTo>
                    <a:pt x="417449" y="80898"/>
                  </a:lnTo>
                  <a:lnTo>
                    <a:pt x="413766" y="78358"/>
                  </a:lnTo>
                  <a:lnTo>
                    <a:pt x="409346" y="77088"/>
                  </a:lnTo>
                  <a:lnTo>
                    <a:pt x="404177" y="77088"/>
                  </a:lnTo>
                  <a:lnTo>
                    <a:pt x="397548" y="77088"/>
                  </a:lnTo>
                  <a:lnTo>
                    <a:pt x="391591" y="78866"/>
                  </a:lnTo>
                  <a:lnTo>
                    <a:pt x="386334" y="82549"/>
                  </a:lnTo>
                  <a:lnTo>
                    <a:pt x="381063" y="86232"/>
                  </a:lnTo>
                  <a:lnTo>
                    <a:pt x="372579" y="130174"/>
                  </a:lnTo>
                  <a:lnTo>
                    <a:pt x="372579" y="195706"/>
                  </a:lnTo>
                  <a:lnTo>
                    <a:pt x="334314" y="195706"/>
                  </a:lnTo>
                  <a:lnTo>
                    <a:pt x="334314" y="51053"/>
                  </a:lnTo>
                  <a:lnTo>
                    <a:pt x="369849" y="51053"/>
                  </a:lnTo>
                  <a:lnTo>
                    <a:pt x="369849" y="72389"/>
                  </a:lnTo>
                  <a:lnTo>
                    <a:pt x="379929" y="61648"/>
                  </a:lnTo>
                  <a:lnTo>
                    <a:pt x="391233" y="53990"/>
                  </a:lnTo>
                  <a:lnTo>
                    <a:pt x="403760" y="49404"/>
                  </a:lnTo>
                  <a:lnTo>
                    <a:pt x="417512" y="47878"/>
                  </a:lnTo>
                  <a:close/>
                </a:path>
                <a:path w="1149350" h="199389">
                  <a:moveTo>
                    <a:pt x="229539" y="47878"/>
                  </a:moveTo>
                  <a:lnTo>
                    <a:pt x="272096" y="59773"/>
                  </a:lnTo>
                  <a:lnTo>
                    <a:pt x="299051" y="93249"/>
                  </a:lnTo>
                  <a:lnTo>
                    <a:pt x="304292" y="122935"/>
                  </a:lnTo>
                  <a:lnTo>
                    <a:pt x="302970" y="138682"/>
                  </a:lnTo>
                  <a:lnTo>
                    <a:pt x="283121" y="177418"/>
                  </a:lnTo>
                  <a:lnTo>
                    <a:pt x="245189" y="197653"/>
                  </a:lnTo>
                  <a:lnTo>
                    <a:pt x="229806" y="199008"/>
                  </a:lnTo>
                  <a:lnTo>
                    <a:pt x="219978" y="198439"/>
                  </a:lnTo>
                  <a:lnTo>
                    <a:pt x="183402" y="184989"/>
                  </a:lnTo>
                  <a:lnTo>
                    <a:pt x="160329" y="154433"/>
                  </a:lnTo>
                  <a:lnTo>
                    <a:pt x="155041" y="121411"/>
                  </a:lnTo>
                  <a:lnTo>
                    <a:pt x="155629" y="111904"/>
                  </a:lnTo>
                  <a:lnTo>
                    <a:pt x="169625" y="76047"/>
                  </a:lnTo>
                  <a:lnTo>
                    <a:pt x="209294" y="50196"/>
                  </a:lnTo>
                  <a:lnTo>
                    <a:pt x="229539" y="47878"/>
                  </a:lnTo>
                  <a:close/>
                </a:path>
                <a:path w="1149350" h="199389">
                  <a:moveTo>
                    <a:pt x="70142" y="47878"/>
                  </a:moveTo>
                  <a:lnTo>
                    <a:pt x="112153" y="59181"/>
                  </a:lnTo>
                  <a:lnTo>
                    <a:pt x="134543" y="93852"/>
                  </a:lnTo>
                  <a:lnTo>
                    <a:pt x="96824" y="100710"/>
                  </a:lnTo>
                  <a:lnTo>
                    <a:pt x="95554" y="93090"/>
                  </a:lnTo>
                  <a:lnTo>
                    <a:pt x="92671" y="87502"/>
                  </a:lnTo>
                  <a:lnTo>
                    <a:pt x="88176" y="83692"/>
                  </a:lnTo>
                  <a:lnTo>
                    <a:pt x="83693" y="79755"/>
                  </a:lnTo>
                  <a:lnTo>
                    <a:pt x="77851" y="77850"/>
                  </a:lnTo>
                  <a:lnTo>
                    <a:pt x="70688" y="77850"/>
                  </a:lnTo>
                  <a:lnTo>
                    <a:pt x="61150" y="77850"/>
                  </a:lnTo>
                  <a:lnTo>
                    <a:pt x="53543" y="81152"/>
                  </a:lnTo>
                  <a:lnTo>
                    <a:pt x="39357" y="120776"/>
                  </a:lnTo>
                  <a:lnTo>
                    <a:pt x="39897" y="132705"/>
                  </a:lnTo>
                  <a:lnTo>
                    <a:pt x="64311" y="167102"/>
                  </a:lnTo>
                  <a:lnTo>
                    <a:pt x="71221" y="167766"/>
                  </a:lnTo>
                  <a:lnTo>
                    <a:pt x="78486" y="167766"/>
                  </a:lnTo>
                  <a:lnTo>
                    <a:pt x="84442" y="165734"/>
                  </a:lnTo>
                  <a:lnTo>
                    <a:pt x="89065" y="161543"/>
                  </a:lnTo>
                  <a:lnTo>
                    <a:pt x="93700" y="157479"/>
                  </a:lnTo>
                  <a:lnTo>
                    <a:pt x="96964" y="150367"/>
                  </a:lnTo>
                  <a:lnTo>
                    <a:pt x="98869" y="140334"/>
                  </a:lnTo>
                  <a:lnTo>
                    <a:pt x="136461" y="146684"/>
                  </a:lnTo>
                  <a:lnTo>
                    <a:pt x="113982" y="185800"/>
                  </a:lnTo>
                  <a:lnTo>
                    <a:pt x="69456" y="199008"/>
                  </a:lnTo>
                  <a:lnTo>
                    <a:pt x="54394" y="197748"/>
                  </a:lnTo>
                  <a:lnTo>
                    <a:pt x="18872" y="178942"/>
                  </a:lnTo>
                  <a:lnTo>
                    <a:pt x="1178" y="140313"/>
                  </a:lnTo>
                  <a:lnTo>
                    <a:pt x="0" y="123570"/>
                  </a:lnTo>
                  <a:lnTo>
                    <a:pt x="1183" y="106644"/>
                  </a:lnTo>
                  <a:lnTo>
                    <a:pt x="18935" y="67817"/>
                  </a:lnTo>
                  <a:lnTo>
                    <a:pt x="54834" y="49119"/>
                  </a:lnTo>
                  <a:lnTo>
                    <a:pt x="70142" y="47878"/>
                  </a:lnTo>
                  <a:close/>
                </a:path>
                <a:path w="1149350" h="199389">
                  <a:moveTo>
                    <a:pt x="1119936" y="0"/>
                  </a:moveTo>
                  <a:lnTo>
                    <a:pt x="1119936" y="51053"/>
                  </a:lnTo>
                  <a:lnTo>
                    <a:pt x="1146098" y="51053"/>
                  </a:lnTo>
                  <a:lnTo>
                    <a:pt x="1146098" y="81533"/>
                  </a:lnTo>
                  <a:lnTo>
                    <a:pt x="1119936" y="81533"/>
                  </a:lnTo>
                  <a:lnTo>
                    <a:pt x="1119936" y="139826"/>
                  </a:lnTo>
                  <a:lnTo>
                    <a:pt x="1119936" y="151637"/>
                  </a:lnTo>
                  <a:lnTo>
                    <a:pt x="1128064" y="167258"/>
                  </a:lnTo>
                  <a:lnTo>
                    <a:pt x="1130604" y="167258"/>
                  </a:lnTo>
                  <a:lnTo>
                    <a:pt x="1134160" y="167258"/>
                  </a:lnTo>
                  <a:lnTo>
                    <a:pt x="1139240" y="165988"/>
                  </a:lnTo>
                  <a:lnTo>
                    <a:pt x="1145971" y="163575"/>
                  </a:lnTo>
                  <a:lnTo>
                    <a:pt x="1149273" y="193293"/>
                  </a:lnTo>
                  <a:lnTo>
                    <a:pt x="1142390" y="195794"/>
                  </a:lnTo>
                  <a:lnTo>
                    <a:pt x="1135065" y="197580"/>
                  </a:lnTo>
                  <a:lnTo>
                    <a:pt x="1127288" y="198651"/>
                  </a:lnTo>
                  <a:lnTo>
                    <a:pt x="1119047" y="199008"/>
                  </a:lnTo>
                  <a:lnTo>
                    <a:pt x="1112189" y="199008"/>
                  </a:lnTo>
                  <a:lnTo>
                    <a:pt x="1105966" y="197865"/>
                  </a:lnTo>
                  <a:lnTo>
                    <a:pt x="1100378" y="195452"/>
                  </a:lnTo>
                  <a:lnTo>
                    <a:pt x="1094790" y="193166"/>
                  </a:lnTo>
                  <a:lnTo>
                    <a:pt x="1090726" y="190245"/>
                  </a:lnTo>
                  <a:lnTo>
                    <a:pt x="1088186" y="186562"/>
                  </a:lnTo>
                  <a:lnTo>
                    <a:pt x="1085646" y="182879"/>
                  </a:lnTo>
                  <a:lnTo>
                    <a:pt x="1081582" y="144652"/>
                  </a:lnTo>
                  <a:lnTo>
                    <a:pt x="1081582" y="81533"/>
                  </a:lnTo>
                  <a:lnTo>
                    <a:pt x="1064056" y="81533"/>
                  </a:lnTo>
                  <a:lnTo>
                    <a:pt x="1064056" y="51053"/>
                  </a:lnTo>
                  <a:lnTo>
                    <a:pt x="1081582" y="51053"/>
                  </a:lnTo>
                  <a:lnTo>
                    <a:pt x="1081582" y="22351"/>
                  </a:lnTo>
                  <a:lnTo>
                    <a:pt x="1119936" y="0"/>
                  </a:lnTo>
                  <a:close/>
                </a:path>
                <a:path w="1149350" h="199389">
                  <a:moveTo>
                    <a:pt x="700836" y="0"/>
                  </a:moveTo>
                  <a:lnTo>
                    <a:pt x="700836" y="51053"/>
                  </a:lnTo>
                  <a:lnTo>
                    <a:pt x="726998" y="51053"/>
                  </a:lnTo>
                  <a:lnTo>
                    <a:pt x="726998" y="81533"/>
                  </a:lnTo>
                  <a:lnTo>
                    <a:pt x="700836" y="81533"/>
                  </a:lnTo>
                  <a:lnTo>
                    <a:pt x="700836" y="139826"/>
                  </a:lnTo>
                  <a:lnTo>
                    <a:pt x="700836" y="151637"/>
                  </a:lnTo>
                  <a:lnTo>
                    <a:pt x="708964" y="167258"/>
                  </a:lnTo>
                  <a:lnTo>
                    <a:pt x="711504" y="167258"/>
                  </a:lnTo>
                  <a:lnTo>
                    <a:pt x="715060" y="167258"/>
                  </a:lnTo>
                  <a:lnTo>
                    <a:pt x="720140" y="165988"/>
                  </a:lnTo>
                  <a:lnTo>
                    <a:pt x="726871" y="163575"/>
                  </a:lnTo>
                  <a:lnTo>
                    <a:pt x="730173" y="193293"/>
                  </a:lnTo>
                  <a:lnTo>
                    <a:pt x="723290" y="195794"/>
                  </a:lnTo>
                  <a:lnTo>
                    <a:pt x="715965" y="197580"/>
                  </a:lnTo>
                  <a:lnTo>
                    <a:pt x="708188" y="198651"/>
                  </a:lnTo>
                  <a:lnTo>
                    <a:pt x="699947" y="199008"/>
                  </a:lnTo>
                  <a:lnTo>
                    <a:pt x="693089" y="199008"/>
                  </a:lnTo>
                  <a:lnTo>
                    <a:pt x="686866" y="197865"/>
                  </a:lnTo>
                  <a:lnTo>
                    <a:pt x="681278" y="195452"/>
                  </a:lnTo>
                  <a:lnTo>
                    <a:pt x="675741" y="193166"/>
                  </a:lnTo>
                  <a:lnTo>
                    <a:pt x="671677" y="190245"/>
                  </a:lnTo>
                  <a:lnTo>
                    <a:pt x="669099" y="186562"/>
                  </a:lnTo>
                  <a:lnTo>
                    <a:pt x="666508" y="182879"/>
                  </a:lnTo>
                  <a:lnTo>
                    <a:pt x="662495" y="144652"/>
                  </a:lnTo>
                  <a:lnTo>
                    <a:pt x="662495" y="81533"/>
                  </a:lnTo>
                  <a:lnTo>
                    <a:pt x="644918" y="81533"/>
                  </a:lnTo>
                  <a:lnTo>
                    <a:pt x="644918" y="51053"/>
                  </a:lnTo>
                  <a:lnTo>
                    <a:pt x="662495" y="51053"/>
                  </a:lnTo>
                  <a:lnTo>
                    <a:pt x="662495" y="22351"/>
                  </a:lnTo>
                  <a:lnTo>
                    <a:pt x="70083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319011" y="5162677"/>
            <a:ext cx="120446" cy="120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576922" y="5109971"/>
            <a:ext cx="4443095" cy="1294130"/>
            <a:chOff x="576922" y="5109971"/>
            <a:chExt cx="4443095" cy="1294130"/>
          </a:xfrm>
        </p:grpSpPr>
        <p:sp>
          <p:nvSpPr>
            <p:cNvPr id="45" name="object 45"/>
            <p:cNvSpPr/>
            <p:nvPr/>
          </p:nvSpPr>
          <p:spPr>
            <a:xfrm>
              <a:off x="586066" y="5119115"/>
              <a:ext cx="4260507" cy="25831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0203" y="5170931"/>
              <a:ext cx="3876675" cy="207010"/>
            </a:xfrm>
            <a:custGeom>
              <a:avLst/>
              <a:gdLst/>
              <a:ahLst/>
              <a:cxnLst/>
              <a:rect l="l" t="t" r="r" b="b"/>
              <a:pathLst>
                <a:path w="3876675" h="207010">
                  <a:moveTo>
                    <a:pt x="3708603" y="78359"/>
                  </a:moveTo>
                  <a:lnTo>
                    <a:pt x="3703777" y="80010"/>
                  </a:lnTo>
                  <a:lnTo>
                    <a:pt x="3696030" y="81915"/>
                  </a:lnTo>
                  <a:lnTo>
                    <a:pt x="3685362" y="84201"/>
                  </a:lnTo>
                  <a:lnTo>
                    <a:pt x="3674694" y="86487"/>
                  </a:lnTo>
                  <a:lnTo>
                    <a:pt x="3667836" y="88773"/>
                  </a:lnTo>
                  <a:lnTo>
                    <a:pt x="3664534" y="90932"/>
                  </a:lnTo>
                  <a:lnTo>
                    <a:pt x="3659581" y="94488"/>
                  </a:lnTo>
                  <a:lnTo>
                    <a:pt x="3657041" y="98933"/>
                  </a:lnTo>
                  <a:lnTo>
                    <a:pt x="3657041" y="104394"/>
                  </a:lnTo>
                  <a:lnTo>
                    <a:pt x="3657041" y="109728"/>
                  </a:lnTo>
                  <a:lnTo>
                    <a:pt x="3659073" y="114427"/>
                  </a:lnTo>
                  <a:lnTo>
                    <a:pt x="3663010" y="118237"/>
                  </a:lnTo>
                  <a:lnTo>
                    <a:pt x="3667074" y="122174"/>
                  </a:lnTo>
                  <a:lnTo>
                    <a:pt x="3672154" y="124079"/>
                  </a:lnTo>
                  <a:lnTo>
                    <a:pt x="3678250" y="124079"/>
                  </a:lnTo>
                  <a:lnTo>
                    <a:pt x="3685235" y="124079"/>
                  </a:lnTo>
                  <a:lnTo>
                    <a:pt x="3708603" y="95123"/>
                  </a:lnTo>
                  <a:lnTo>
                    <a:pt x="3708603" y="85979"/>
                  </a:lnTo>
                  <a:lnTo>
                    <a:pt x="3708603" y="78359"/>
                  </a:lnTo>
                  <a:close/>
                </a:path>
                <a:path w="3876675" h="207010">
                  <a:moveTo>
                    <a:pt x="611835" y="78359"/>
                  </a:moveTo>
                  <a:lnTo>
                    <a:pt x="607009" y="80010"/>
                  </a:lnTo>
                  <a:lnTo>
                    <a:pt x="599262" y="81915"/>
                  </a:lnTo>
                  <a:lnTo>
                    <a:pt x="588594" y="84201"/>
                  </a:lnTo>
                  <a:lnTo>
                    <a:pt x="577926" y="86487"/>
                  </a:lnTo>
                  <a:lnTo>
                    <a:pt x="571068" y="88773"/>
                  </a:lnTo>
                  <a:lnTo>
                    <a:pt x="567766" y="90932"/>
                  </a:lnTo>
                  <a:lnTo>
                    <a:pt x="562813" y="94488"/>
                  </a:lnTo>
                  <a:lnTo>
                    <a:pt x="560273" y="98933"/>
                  </a:lnTo>
                  <a:lnTo>
                    <a:pt x="560273" y="104394"/>
                  </a:lnTo>
                  <a:lnTo>
                    <a:pt x="560273" y="109728"/>
                  </a:lnTo>
                  <a:lnTo>
                    <a:pt x="562305" y="114427"/>
                  </a:lnTo>
                  <a:lnTo>
                    <a:pt x="566242" y="118237"/>
                  </a:lnTo>
                  <a:lnTo>
                    <a:pt x="570306" y="122174"/>
                  </a:lnTo>
                  <a:lnTo>
                    <a:pt x="575386" y="124079"/>
                  </a:lnTo>
                  <a:lnTo>
                    <a:pt x="581482" y="124079"/>
                  </a:lnTo>
                  <a:lnTo>
                    <a:pt x="588467" y="124079"/>
                  </a:lnTo>
                  <a:lnTo>
                    <a:pt x="610438" y="104648"/>
                  </a:lnTo>
                  <a:lnTo>
                    <a:pt x="611454" y="101346"/>
                  </a:lnTo>
                  <a:lnTo>
                    <a:pt x="611835" y="95123"/>
                  </a:lnTo>
                  <a:lnTo>
                    <a:pt x="611835" y="85979"/>
                  </a:lnTo>
                  <a:lnTo>
                    <a:pt x="611835" y="78359"/>
                  </a:lnTo>
                  <a:close/>
                </a:path>
                <a:path w="3876675" h="207010">
                  <a:moveTo>
                    <a:pt x="3446221" y="31115"/>
                  </a:moveTo>
                  <a:lnTo>
                    <a:pt x="3413359" y="56530"/>
                  </a:lnTo>
                  <a:lnTo>
                    <a:pt x="3410788" y="75565"/>
                  </a:lnTo>
                  <a:lnTo>
                    <a:pt x="3411431" y="85687"/>
                  </a:lnTo>
                  <a:lnTo>
                    <a:pt x="3439006" y="119173"/>
                  </a:lnTo>
                  <a:lnTo>
                    <a:pt x="3446221" y="119888"/>
                  </a:lnTo>
                  <a:lnTo>
                    <a:pt x="3453436" y="119173"/>
                  </a:lnTo>
                  <a:lnTo>
                    <a:pt x="3480886" y="85472"/>
                  </a:lnTo>
                  <a:lnTo>
                    <a:pt x="3481527" y="75184"/>
                  </a:lnTo>
                  <a:lnTo>
                    <a:pt x="3480886" y="65208"/>
                  </a:lnTo>
                  <a:lnTo>
                    <a:pt x="3453436" y="31829"/>
                  </a:lnTo>
                  <a:lnTo>
                    <a:pt x="3446221" y="31115"/>
                  </a:lnTo>
                  <a:close/>
                </a:path>
                <a:path w="3876675" h="207010">
                  <a:moveTo>
                    <a:pt x="2711399" y="29210"/>
                  </a:moveTo>
                  <a:lnTo>
                    <a:pt x="2702382" y="29210"/>
                  </a:lnTo>
                  <a:lnTo>
                    <a:pt x="2694762" y="32766"/>
                  </a:lnTo>
                  <a:lnTo>
                    <a:pt x="2679395" y="72390"/>
                  </a:lnTo>
                  <a:lnTo>
                    <a:pt x="2679800" y="83129"/>
                  </a:lnTo>
                  <a:lnTo>
                    <a:pt x="2703820" y="119955"/>
                  </a:lnTo>
                  <a:lnTo>
                    <a:pt x="2711653" y="120904"/>
                  </a:lnTo>
                  <a:lnTo>
                    <a:pt x="2720543" y="120904"/>
                  </a:lnTo>
                  <a:lnTo>
                    <a:pt x="2742829" y="86526"/>
                  </a:lnTo>
                  <a:lnTo>
                    <a:pt x="2743403" y="76073"/>
                  </a:lnTo>
                  <a:lnTo>
                    <a:pt x="2742853" y="64474"/>
                  </a:lnTo>
                  <a:lnTo>
                    <a:pt x="2718118" y="29898"/>
                  </a:lnTo>
                  <a:lnTo>
                    <a:pt x="2711399" y="29210"/>
                  </a:lnTo>
                  <a:close/>
                </a:path>
                <a:path w="3876675" h="207010">
                  <a:moveTo>
                    <a:pt x="2550998" y="29210"/>
                  </a:moveTo>
                  <a:lnTo>
                    <a:pt x="2542616" y="29210"/>
                  </a:lnTo>
                  <a:lnTo>
                    <a:pt x="2535758" y="32258"/>
                  </a:lnTo>
                  <a:lnTo>
                    <a:pt x="2522169" y="63119"/>
                  </a:lnTo>
                  <a:lnTo>
                    <a:pt x="2579446" y="63119"/>
                  </a:lnTo>
                  <a:lnTo>
                    <a:pt x="2558745" y="29210"/>
                  </a:lnTo>
                  <a:lnTo>
                    <a:pt x="2550998" y="29210"/>
                  </a:lnTo>
                  <a:close/>
                </a:path>
                <a:path w="3876675" h="207010">
                  <a:moveTo>
                    <a:pt x="1511757" y="29210"/>
                  </a:moveTo>
                  <a:lnTo>
                    <a:pt x="1502613" y="29210"/>
                  </a:lnTo>
                  <a:lnTo>
                    <a:pt x="1494993" y="32766"/>
                  </a:lnTo>
                  <a:lnTo>
                    <a:pt x="1480134" y="72517"/>
                  </a:lnTo>
                  <a:lnTo>
                    <a:pt x="1480703" y="83258"/>
                  </a:lnTo>
                  <a:lnTo>
                    <a:pt x="1502359" y="116967"/>
                  </a:lnTo>
                  <a:lnTo>
                    <a:pt x="1511122" y="116967"/>
                  </a:lnTo>
                  <a:lnTo>
                    <a:pt x="1541999" y="92344"/>
                  </a:lnTo>
                  <a:lnTo>
                    <a:pt x="1544396" y="73533"/>
                  </a:lnTo>
                  <a:lnTo>
                    <a:pt x="1543824" y="63009"/>
                  </a:lnTo>
                  <a:lnTo>
                    <a:pt x="1518517" y="29898"/>
                  </a:lnTo>
                  <a:lnTo>
                    <a:pt x="1511757" y="29210"/>
                  </a:lnTo>
                  <a:close/>
                </a:path>
                <a:path w="3876675" h="207010">
                  <a:moveTo>
                    <a:pt x="1243406" y="29210"/>
                  </a:moveTo>
                  <a:lnTo>
                    <a:pt x="1235024" y="29210"/>
                  </a:lnTo>
                  <a:lnTo>
                    <a:pt x="1228166" y="32258"/>
                  </a:lnTo>
                  <a:lnTo>
                    <a:pt x="1214577" y="63119"/>
                  </a:lnTo>
                  <a:lnTo>
                    <a:pt x="1271854" y="63119"/>
                  </a:lnTo>
                  <a:lnTo>
                    <a:pt x="1251153" y="29210"/>
                  </a:lnTo>
                  <a:lnTo>
                    <a:pt x="1243406" y="29210"/>
                  </a:lnTo>
                  <a:close/>
                </a:path>
                <a:path w="3876675" h="207010">
                  <a:moveTo>
                    <a:pt x="917270" y="29210"/>
                  </a:moveTo>
                  <a:lnTo>
                    <a:pt x="908888" y="29210"/>
                  </a:lnTo>
                  <a:lnTo>
                    <a:pt x="902030" y="32258"/>
                  </a:lnTo>
                  <a:lnTo>
                    <a:pt x="888441" y="63119"/>
                  </a:lnTo>
                  <a:lnTo>
                    <a:pt x="945718" y="63119"/>
                  </a:lnTo>
                  <a:lnTo>
                    <a:pt x="925017" y="29210"/>
                  </a:lnTo>
                  <a:lnTo>
                    <a:pt x="917270" y="29210"/>
                  </a:lnTo>
                  <a:close/>
                </a:path>
                <a:path w="3876675" h="207010">
                  <a:moveTo>
                    <a:pt x="434162" y="29210"/>
                  </a:moveTo>
                  <a:lnTo>
                    <a:pt x="425780" y="29210"/>
                  </a:lnTo>
                  <a:lnTo>
                    <a:pt x="418922" y="32258"/>
                  </a:lnTo>
                  <a:lnTo>
                    <a:pt x="405333" y="63119"/>
                  </a:lnTo>
                  <a:lnTo>
                    <a:pt x="462610" y="63119"/>
                  </a:lnTo>
                  <a:lnTo>
                    <a:pt x="441909" y="29210"/>
                  </a:lnTo>
                  <a:lnTo>
                    <a:pt x="434162" y="29210"/>
                  </a:lnTo>
                  <a:close/>
                </a:path>
                <a:path w="3876675" h="207010">
                  <a:moveTo>
                    <a:pt x="28727" y="29210"/>
                  </a:moveTo>
                  <a:lnTo>
                    <a:pt x="20383" y="29210"/>
                  </a:lnTo>
                  <a:lnTo>
                    <a:pt x="13474" y="32258"/>
                  </a:lnTo>
                  <a:lnTo>
                    <a:pt x="0" y="63119"/>
                  </a:lnTo>
                  <a:lnTo>
                    <a:pt x="57188" y="63119"/>
                  </a:lnTo>
                  <a:lnTo>
                    <a:pt x="36537" y="29210"/>
                  </a:lnTo>
                  <a:lnTo>
                    <a:pt x="28727" y="29210"/>
                  </a:lnTo>
                  <a:close/>
                </a:path>
                <a:path w="3876675" h="207010">
                  <a:moveTo>
                    <a:pt x="2898851" y="3175"/>
                  </a:moveTo>
                  <a:lnTo>
                    <a:pt x="2937078" y="3175"/>
                  </a:lnTo>
                  <a:lnTo>
                    <a:pt x="2937078" y="147828"/>
                  </a:lnTo>
                  <a:lnTo>
                    <a:pt x="2898851" y="147828"/>
                  </a:lnTo>
                  <a:lnTo>
                    <a:pt x="2898851" y="3175"/>
                  </a:lnTo>
                  <a:close/>
                </a:path>
                <a:path w="3876675" h="207010">
                  <a:moveTo>
                    <a:pt x="2166569" y="3175"/>
                  </a:moveTo>
                  <a:lnTo>
                    <a:pt x="2204796" y="3175"/>
                  </a:lnTo>
                  <a:lnTo>
                    <a:pt x="2204796" y="69723"/>
                  </a:lnTo>
                  <a:lnTo>
                    <a:pt x="2204937" y="83486"/>
                  </a:lnTo>
                  <a:lnTo>
                    <a:pt x="2218385" y="120650"/>
                  </a:lnTo>
                  <a:lnTo>
                    <a:pt x="2223084" y="121920"/>
                  </a:lnTo>
                  <a:lnTo>
                    <a:pt x="2228799" y="121920"/>
                  </a:lnTo>
                  <a:lnTo>
                    <a:pt x="2235276" y="121920"/>
                  </a:lnTo>
                  <a:lnTo>
                    <a:pt x="2241118" y="120142"/>
                  </a:lnTo>
                  <a:lnTo>
                    <a:pt x="2246325" y="116586"/>
                  </a:lnTo>
                  <a:lnTo>
                    <a:pt x="2251532" y="113030"/>
                  </a:lnTo>
                  <a:lnTo>
                    <a:pt x="2259787" y="64262"/>
                  </a:lnTo>
                  <a:lnTo>
                    <a:pt x="2259787" y="3175"/>
                  </a:lnTo>
                  <a:lnTo>
                    <a:pt x="2298141" y="3175"/>
                  </a:lnTo>
                  <a:lnTo>
                    <a:pt x="2298141" y="147828"/>
                  </a:lnTo>
                  <a:lnTo>
                    <a:pt x="2262581" y="147828"/>
                  </a:lnTo>
                  <a:lnTo>
                    <a:pt x="2262581" y="126238"/>
                  </a:lnTo>
                  <a:lnTo>
                    <a:pt x="2258290" y="131665"/>
                  </a:lnTo>
                  <a:lnTo>
                    <a:pt x="2221643" y="150703"/>
                  </a:lnTo>
                  <a:lnTo>
                    <a:pt x="2214575" y="151130"/>
                  </a:lnTo>
                  <a:lnTo>
                    <a:pt x="2207504" y="150725"/>
                  </a:lnTo>
                  <a:lnTo>
                    <a:pt x="2171649" y="126746"/>
                  </a:lnTo>
                  <a:lnTo>
                    <a:pt x="2166569" y="94742"/>
                  </a:lnTo>
                  <a:lnTo>
                    <a:pt x="2166569" y="3175"/>
                  </a:lnTo>
                  <a:close/>
                </a:path>
                <a:path w="3876675" h="207010">
                  <a:moveTo>
                    <a:pt x="1854911" y="3175"/>
                  </a:moveTo>
                  <a:lnTo>
                    <a:pt x="1893138" y="3175"/>
                  </a:lnTo>
                  <a:lnTo>
                    <a:pt x="1893138" y="147828"/>
                  </a:lnTo>
                  <a:lnTo>
                    <a:pt x="1854911" y="147828"/>
                  </a:lnTo>
                  <a:lnTo>
                    <a:pt x="1854911" y="3175"/>
                  </a:lnTo>
                  <a:close/>
                </a:path>
                <a:path w="3876675" h="207010">
                  <a:moveTo>
                    <a:pt x="1602181" y="3175"/>
                  </a:moveTo>
                  <a:lnTo>
                    <a:pt x="1642821" y="3175"/>
                  </a:lnTo>
                  <a:lnTo>
                    <a:pt x="1677365" y="105918"/>
                  </a:lnTo>
                  <a:lnTo>
                    <a:pt x="1711147" y="3175"/>
                  </a:lnTo>
                  <a:lnTo>
                    <a:pt x="1750771" y="3175"/>
                  </a:lnTo>
                  <a:lnTo>
                    <a:pt x="1699717" y="142367"/>
                  </a:lnTo>
                  <a:lnTo>
                    <a:pt x="1690573" y="167513"/>
                  </a:lnTo>
                  <a:lnTo>
                    <a:pt x="1687271" y="176022"/>
                  </a:lnTo>
                  <a:lnTo>
                    <a:pt x="1684096" y="182499"/>
                  </a:lnTo>
                  <a:lnTo>
                    <a:pt x="1681048" y="186944"/>
                  </a:lnTo>
                  <a:lnTo>
                    <a:pt x="1678000" y="191389"/>
                  </a:lnTo>
                  <a:lnTo>
                    <a:pt x="1674444" y="194945"/>
                  </a:lnTo>
                  <a:lnTo>
                    <a:pt x="1670507" y="197739"/>
                  </a:lnTo>
                  <a:lnTo>
                    <a:pt x="1666570" y="200533"/>
                  </a:lnTo>
                  <a:lnTo>
                    <a:pt x="1661744" y="202692"/>
                  </a:lnTo>
                  <a:lnTo>
                    <a:pt x="1656029" y="204216"/>
                  </a:lnTo>
                  <a:lnTo>
                    <a:pt x="1650187" y="205740"/>
                  </a:lnTo>
                  <a:lnTo>
                    <a:pt x="1643710" y="206502"/>
                  </a:lnTo>
                  <a:lnTo>
                    <a:pt x="1636471" y="206502"/>
                  </a:lnTo>
                  <a:lnTo>
                    <a:pt x="1629105" y="206502"/>
                  </a:lnTo>
                  <a:lnTo>
                    <a:pt x="1621866" y="205740"/>
                  </a:lnTo>
                  <a:lnTo>
                    <a:pt x="1614754" y="204216"/>
                  </a:lnTo>
                  <a:lnTo>
                    <a:pt x="1611325" y="174244"/>
                  </a:lnTo>
                  <a:lnTo>
                    <a:pt x="1617421" y="175387"/>
                  </a:lnTo>
                  <a:lnTo>
                    <a:pt x="1622755" y="176022"/>
                  </a:lnTo>
                  <a:lnTo>
                    <a:pt x="1627581" y="176022"/>
                  </a:lnTo>
                  <a:lnTo>
                    <a:pt x="1636471" y="176022"/>
                  </a:lnTo>
                  <a:lnTo>
                    <a:pt x="1643075" y="173355"/>
                  </a:lnTo>
                  <a:lnTo>
                    <a:pt x="1647393" y="168148"/>
                  </a:lnTo>
                  <a:lnTo>
                    <a:pt x="1651584" y="162941"/>
                  </a:lnTo>
                  <a:lnTo>
                    <a:pt x="1654886" y="156337"/>
                  </a:lnTo>
                  <a:lnTo>
                    <a:pt x="1657172" y="148209"/>
                  </a:lnTo>
                  <a:lnTo>
                    <a:pt x="1602181" y="3175"/>
                  </a:lnTo>
                  <a:close/>
                </a:path>
                <a:path w="3876675" h="207010">
                  <a:moveTo>
                    <a:pt x="3851224" y="0"/>
                  </a:moveTo>
                  <a:lnTo>
                    <a:pt x="3857653" y="432"/>
                  </a:lnTo>
                  <a:lnTo>
                    <a:pt x="3863987" y="1746"/>
                  </a:lnTo>
                  <a:lnTo>
                    <a:pt x="3870226" y="3964"/>
                  </a:lnTo>
                  <a:lnTo>
                    <a:pt x="3876370" y="7112"/>
                  </a:lnTo>
                  <a:lnTo>
                    <a:pt x="3864559" y="40513"/>
                  </a:lnTo>
                  <a:lnTo>
                    <a:pt x="3858082" y="36322"/>
                  </a:lnTo>
                  <a:lnTo>
                    <a:pt x="3852113" y="34290"/>
                  </a:lnTo>
                  <a:lnTo>
                    <a:pt x="3846525" y="34290"/>
                  </a:lnTo>
                  <a:lnTo>
                    <a:pt x="3841191" y="34290"/>
                  </a:lnTo>
                  <a:lnTo>
                    <a:pt x="3836619" y="35687"/>
                  </a:lnTo>
                  <a:lnTo>
                    <a:pt x="3832936" y="38735"/>
                  </a:lnTo>
                  <a:lnTo>
                    <a:pt x="3829253" y="41656"/>
                  </a:lnTo>
                  <a:lnTo>
                    <a:pt x="3826332" y="46990"/>
                  </a:lnTo>
                  <a:lnTo>
                    <a:pt x="3821190" y="86294"/>
                  </a:lnTo>
                  <a:lnTo>
                    <a:pt x="3820998" y="103124"/>
                  </a:lnTo>
                  <a:lnTo>
                    <a:pt x="3820998" y="147828"/>
                  </a:lnTo>
                  <a:lnTo>
                    <a:pt x="3782644" y="147828"/>
                  </a:lnTo>
                  <a:lnTo>
                    <a:pt x="3782644" y="3175"/>
                  </a:lnTo>
                  <a:lnTo>
                    <a:pt x="3818204" y="3175"/>
                  </a:lnTo>
                  <a:lnTo>
                    <a:pt x="3818204" y="23749"/>
                  </a:lnTo>
                  <a:lnTo>
                    <a:pt x="3824300" y="14097"/>
                  </a:lnTo>
                  <a:lnTo>
                    <a:pt x="3829761" y="7620"/>
                  </a:lnTo>
                  <a:lnTo>
                    <a:pt x="3834587" y="4572"/>
                  </a:lnTo>
                  <a:lnTo>
                    <a:pt x="3839540" y="1524"/>
                  </a:lnTo>
                  <a:lnTo>
                    <a:pt x="3845001" y="0"/>
                  </a:lnTo>
                  <a:lnTo>
                    <a:pt x="3851224" y="0"/>
                  </a:lnTo>
                  <a:close/>
                </a:path>
                <a:path w="3876675" h="207010">
                  <a:moveTo>
                    <a:pt x="3685362" y="0"/>
                  </a:moveTo>
                  <a:lnTo>
                    <a:pt x="3723462" y="5969"/>
                  </a:lnTo>
                  <a:lnTo>
                    <a:pt x="3745883" y="44124"/>
                  </a:lnTo>
                  <a:lnTo>
                    <a:pt x="3746195" y="55626"/>
                  </a:lnTo>
                  <a:lnTo>
                    <a:pt x="3745814" y="100330"/>
                  </a:lnTo>
                  <a:lnTo>
                    <a:pt x="3745933" y="109233"/>
                  </a:lnTo>
                  <a:lnTo>
                    <a:pt x="3754577" y="147828"/>
                  </a:lnTo>
                  <a:lnTo>
                    <a:pt x="3716731" y="147828"/>
                  </a:lnTo>
                  <a:lnTo>
                    <a:pt x="3715715" y="145288"/>
                  </a:lnTo>
                  <a:lnTo>
                    <a:pt x="3714445" y="141478"/>
                  </a:lnTo>
                  <a:lnTo>
                    <a:pt x="3713048" y="136525"/>
                  </a:lnTo>
                  <a:lnTo>
                    <a:pt x="3712413" y="134239"/>
                  </a:lnTo>
                  <a:lnTo>
                    <a:pt x="3711905" y="132715"/>
                  </a:lnTo>
                  <a:lnTo>
                    <a:pt x="3711651" y="132080"/>
                  </a:lnTo>
                  <a:lnTo>
                    <a:pt x="3705174" y="138430"/>
                  </a:lnTo>
                  <a:lnTo>
                    <a:pt x="3698189" y="143129"/>
                  </a:lnTo>
                  <a:lnTo>
                    <a:pt x="3690696" y="146304"/>
                  </a:lnTo>
                  <a:lnTo>
                    <a:pt x="3683203" y="149479"/>
                  </a:lnTo>
                  <a:lnTo>
                    <a:pt x="3675329" y="151130"/>
                  </a:lnTo>
                  <a:lnTo>
                    <a:pt x="3666820" y="151130"/>
                  </a:lnTo>
                  <a:lnTo>
                    <a:pt x="3656269" y="150368"/>
                  </a:lnTo>
                  <a:lnTo>
                    <a:pt x="3622036" y="125253"/>
                  </a:lnTo>
                  <a:lnTo>
                    <a:pt x="3618814" y="108331"/>
                  </a:lnTo>
                  <a:lnTo>
                    <a:pt x="3618814" y="100203"/>
                  </a:lnTo>
                  <a:lnTo>
                    <a:pt x="3620719" y="92837"/>
                  </a:lnTo>
                  <a:lnTo>
                    <a:pt x="3624656" y="86487"/>
                  </a:lnTo>
                  <a:lnTo>
                    <a:pt x="3628593" y="80137"/>
                  </a:lnTo>
                  <a:lnTo>
                    <a:pt x="3671519" y="62865"/>
                  </a:lnTo>
                  <a:lnTo>
                    <a:pt x="3683903" y="60360"/>
                  </a:lnTo>
                  <a:lnTo>
                    <a:pt x="3694204" y="57975"/>
                  </a:lnTo>
                  <a:lnTo>
                    <a:pt x="3702433" y="55685"/>
                  </a:lnTo>
                  <a:lnTo>
                    <a:pt x="3708603" y="53467"/>
                  </a:lnTo>
                  <a:lnTo>
                    <a:pt x="3708603" y="49657"/>
                  </a:lnTo>
                  <a:lnTo>
                    <a:pt x="3708603" y="42291"/>
                  </a:lnTo>
                  <a:lnTo>
                    <a:pt x="3706825" y="37084"/>
                  </a:lnTo>
                  <a:lnTo>
                    <a:pt x="3703269" y="33909"/>
                  </a:lnTo>
                  <a:lnTo>
                    <a:pt x="3699586" y="30734"/>
                  </a:lnTo>
                  <a:lnTo>
                    <a:pt x="3692728" y="29210"/>
                  </a:lnTo>
                  <a:lnTo>
                    <a:pt x="3682695" y="29210"/>
                  </a:lnTo>
                  <a:lnTo>
                    <a:pt x="3675837" y="29210"/>
                  </a:lnTo>
                  <a:lnTo>
                    <a:pt x="3670503" y="30607"/>
                  </a:lnTo>
                  <a:lnTo>
                    <a:pt x="3666693" y="33274"/>
                  </a:lnTo>
                  <a:lnTo>
                    <a:pt x="3662883" y="35941"/>
                  </a:lnTo>
                  <a:lnTo>
                    <a:pt x="3659835" y="40640"/>
                  </a:lnTo>
                  <a:lnTo>
                    <a:pt x="3657422" y="47371"/>
                  </a:lnTo>
                  <a:lnTo>
                    <a:pt x="3622751" y="41021"/>
                  </a:lnTo>
                  <a:lnTo>
                    <a:pt x="3650947" y="5625"/>
                  </a:lnTo>
                  <a:lnTo>
                    <a:pt x="3672144" y="621"/>
                  </a:lnTo>
                  <a:lnTo>
                    <a:pt x="3685362" y="0"/>
                  </a:lnTo>
                  <a:close/>
                </a:path>
                <a:path w="3876675" h="207010">
                  <a:moveTo>
                    <a:pt x="3446094" y="0"/>
                  </a:moveTo>
                  <a:lnTo>
                    <a:pt x="3488653" y="11894"/>
                  </a:lnTo>
                  <a:lnTo>
                    <a:pt x="3515658" y="45370"/>
                  </a:lnTo>
                  <a:lnTo>
                    <a:pt x="3520897" y="75057"/>
                  </a:lnTo>
                  <a:lnTo>
                    <a:pt x="3519565" y="90803"/>
                  </a:lnTo>
                  <a:lnTo>
                    <a:pt x="3499688" y="129540"/>
                  </a:lnTo>
                  <a:lnTo>
                    <a:pt x="3461754" y="149774"/>
                  </a:lnTo>
                  <a:lnTo>
                    <a:pt x="3446348" y="151130"/>
                  </a:lnTo>
                  <a:lnTo>
                    <a:pt x="3436539" y="150560"/>
                  </a:lnTo>
                  <a:lnTo>
                    <a:pt x="3399945" y="137110"/>
                  </a:lnTo>
                  <a:lnTo>
                    <a:pt x="3376849" y="106554"/>
                  </a:lnTo>
                  <a:lnTo>
                    <a:pt x="3371545" y="73533"/>
                  </a:lnTo>
                  <a:lnTo>
                    <a:pt x="3372138" y="64025"/>
                  </a:lnTo>
                  <a:lnTo>
                    <a:pt x="3386181" y="28168"/>
                  </a:lnTo>
                  <a:lnTo>
                    <a:pt x="3425805" y="2317"/>
                  </a:lnTo>
                  <a:lnTo>
                    <a:pt x="3446094" y="0"/>
                  </a:lnTo>
                  <a:close/>
                </a:path>
                <a:path w="3876675" h="207010">
                  <a:moveTo>
                    <a:pt x="3277692" y="0"/>
                  </a:moveTo>
                  <a:lnTo>
                    <a:pt x="3321888" y="9652"/>
                  </a:lnTo>
                  <a:lnTo>
                    <a:pt x="3341700" y="38227"/>
                  </a:lnTo>
                  <a:lnTo>
                    <a:pt x="3305632" y="44831"/>
                  </a:lnTo>
                  <a:lnTo>
                    <a:pt x="3304108" y="39243"/>
                  </a:lnTo>
                  <a:lnTo>
                    <a:pt x="3301187" y="34925"/>
                  </a:lnTo>
                  <a:lnTo>
                    <a:pt x="3296869" y="31877"/>
                  </a:lnTo>
                  <a:lnTo>
                    <a:pt x="3292551" y="28956"/>
                  </a:lnTo>
                  <a:lnTo>
                    <a:pt x="3286328" y="27432"/>
                  </a:lnTo>
                  <a:lnTo>
                    <a:pt x="3278327" y="27432"/>
                  </a:lnTo>
                  <a:lnTo>
                    <a:pt x="3268294" y="27432"/>
                  </a:lnTo>
                  <a:lnTo>
                    <a:pt x="3261055" y="28829"/>
                  </a:lnTo>
                  <a:lnTo>
                    <a:pt x="3256737" y="31623"/>
                  </a:lnTo>
                  <a:lnTo>
                    <a:pt x="3253816" y="33655"/>
                  </a:lnTo>
                  <a:lnTo>
                    <a:pt x="3252419" y="36195"/>
                  </a:lnTo>
                  <a:lnTo>
                    <a:pt x="3252419" y="39370"/>
                  </a:lnTo>
                  <a:lnTo>
                    <a:pt x="3252419" y="42164"/>
                  </a:lnTo>
                  <a:lnTo>
                    <a:pt x="3291916" y="57150"/>
                  </a:lnTo>
                  <a:lnTo>
                    <a:pt x="3306084" y="60791"/>
                  </a:lnTo>
                  <a:lnTo>
                    <a:pt x="3339848" y="79791"/>
                  </a:lnTo>
                  <a:lnTo>
                    <a:pt x="3346653" y="102616"/>
                  </a:lnTo>
                  <a:lnTo>
                    <a:pt x="3345607" y="112186"/>
                  </a:lnTo>
                  <a:lnTo>
                    <a:pt x="3320729" y="143039"/>
                  </a:lnTo>
                  <a:lnTo>
                    <a:pt x="3280867" y="151130"/>
                  </a:lnTo>
                  <a:lnTo>
                    <a:pt x="3266865" y="150369"/>
                  </a:lnTo>
                  <a:lnTo>
                    <a:pt x="3226169" y="132538"/>
                  </a:lnTo>
                  <a:lnTo>
                    <a:pt x="3211525" y="106553"/>
                  </a:lnTo>
                  <a:lnTo>
                    <a:pt x="3249879" y="100711"/>
                  </a:lnTo>
                  <a:lnTo>
                    <a:pt x="3251530" y="108204"/>
                  </a:lnTo>
                  <a:lnTo>
                    <a:pt x="3254832" y="113792"/>
                  </a:lnTo>
                  <a:lnTo>
                    <a:pt x="3259912" y="117602"/>
                  </a:lnTo>
                  <a:lnTo>
                    <a:pt x="3264865" y="121539"/>
                  </a:lnTo>
                  <a:lnTo>
                    <a:pt x="3271850" y="123444"/>
                  </a:lnTo>
                  <a:lnTo>
                    <a:pt x="3280867" y="123444"/>
                  </a:lnTo>
                  <a:lnTo>
                    <a:pt x="3290773" y="123444"/>
                  </a:lnTo>
                  <a:lnTo>
                    <a:pt x="3298139" y="121666"/>
                  </a:lnTo>
                  <a:lnTo>
                    <a:pt x="3303219" y="117983"/>
                  </a:lnTo>
                  <a:lnTo>
                    <a:pt x="3306521" y="115443"/>
                  </a:lnTo>
                  <a:lnTo>
                    <a:pt x="3308172" y="112014"/>
                  </a:lnTo>
                  <a:lnTo>
                    <a:pt x="3308172" y="107823"/>
                  </a:lnTo>
                  <a:lnTo>
                    <a:pt x="3308172" y="104902"/>
                  </a:lnTo>
                  <a:lnTo>
                    <a:pt x="3292678" y="95504"/>
                  </a:lnTo>
                  <a:lnTo>
                    <a:pt x="3271651" y="90551"/>
                  </a:lnTo>
                  <a:lnTo>
                    <a:pt x="3234004" y="76835"/>
                  </a:lnTo>
                  <a:lnTo>
                    <a:pt x="3216859" y="44323"/>
                  </a:lnTo>
                  <a:lnTo>
                    <a:pt x="3217787" y="35292"/>
                  </a:lnTo>
                  <a:lnTo>
                    <a:pt x="3250609" y="3159"/>
                  </a:lnTo>
                  <a:lnTo>
                    <a:pt x="3263114" y="787"/>
                  </a:lnTo>
                  <a:lnTo>
                    <a:pt x="327769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37380" y="5161787"/>
              <a:ext cx="150114" cy="16611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6066" y="5119115"/>
              <a:ext cx="3973829" cy="258445"/>
            </a:xfrm>
            <a:custGeom>
              <a:avLst/>
              <a:gdLst/>
              <a:ahLst/>
              <a:cxnLst/>
              <a:rect l="l" t="t" r="r" b="b"/>
              <a:pathLst>
                <a:path w="3973829" h="258445">
                  <a:moveTo>
                    <a:pt x="2932722" y="51815"/>
                  </a:moveTo>
                  <a:lnTo>
                    <a:pt x="2973477" y="63710"/>
                  </a:lnTo>
                  <a:lnTo>
                    <a:pt x="2997460" y="100044"/>
                  </a:lnTo>
                  <a:lnTo>
                    <a:pt x="3001556" y="138302"/>
                  </a:lnTo>
                  <a:lnTo>
                    <a:pt x="2905671" y="138302"/>
                  </a:lnTo>
                  <a:lnTo>
                    <a:pt x="2906387" y="146379"/>
                  </a:lnTo>
                  <a:lnTo>
                    <a:pt x="2928150" y="174370"/>
                  </a:lnTo>
                  <a:lnTo>
                    <a:pt x="2937040" y="174370"/>
                  </a:lnTo>
                  <a:lnTo>
                    <a:pt x="2943009" y="174370"/>
                  </a:lnTo>
                  <a:lnTo>
                    <a:pt x="2961424" y="153669"/>
                  </a:lnTo>
                  <a:lnTo>
                    <a:pt x="2999524" y="160019"/>
                  </a:lnTo>
                  <a:lnTo>
                    <a:pt x="2976283" y="191896"/>
                  </a:lnTo>
                  <a:lnTo>
                    <a:pt x="2936532" y="202945"/>
                  </a:lnTo>
                  <a:lnTo>
                    <a:pt x="2918908" y="201400"/>
                  </a:lnTo>
                  <a:lnTo>
                    <a:pt x="2880779" y="178307"/>
                  </a:lnTo>
                  <a:lnTo>
                    <a:pt x="2866428" y="128396"/>
                  </a:lnTo>
                  <a:lnTo>
                    <a:pt x="2867614" y="111390"/>
                  </a:lnTo>
                  <a:lnTo>
                    <a:pt x="2885224" y="72135"/>
                  </a:lnTo>
                  <a:lnTo>
                    <a:pt x="2919031" y="53080"/>
                  </a:lnTo>
                  <a:lnTo>
                    <a:pt x="2932722" y="51815"/>
                  </a:lnTo>
                  <a:close/>
                </a:path>
                <a:path w="3973829" h="258445">
                  <a:moveTo>
                    <a:pt x="2774861" y="51815"/>
                  </a:moveTo>
                  <a:lnTo>
                    <a:pt x="2819057" y="61467"/>
                  </a:lnTo>
                  <a:lnTo>
                    <a:pt x="2838869" y="90042"/>
                  </a:lnTo>
                  <a:lnTo>
                    <a:pt x="2802801" y="96646"/>
                  </a:lnTo>
                  <a:lnTo>
                    <a:pt x="2801277" y="91058"/>
                  </a:lnTo>
                  <a:lnTo>
                    <a:pt x="2798356" y="86740"/>
                  </a:lnTo>
                  <a:lnTo>
                    <a:pt x="2794038" y="83692"/>
                  </a:lnTo>
                  <a:lnTo>
                    <a:pt x="2789720" y="80771"/>
                  </a:lnTo>
                  <a:lnTo>
                    <a:pt x="2783497" y="79247"/>
                  </a:lnTo>
                  <a:lnTo>
                    <a:pt x="2775496" y="79247"/>
                  </a:lnTo>
                  <a:lnTo>
                    <a:pt x="2765463" y="79247"/>
                  </a:lnTo>
                  <a:lnTo>
                    <a:pt x="2758224" y="80644"/>
                  </a:lnTo>
                  <a:lnTo>
                    <a:pt x="2753906" y="83438"/>
                  </a:lnTo>
                  <a:lnTo>
                    <a:pt x="2750985" y="85470"/>
                  </a:lnTo>
                  <a:lnTo>
                    <a:pt x="2749588" y="88010"/>
                  </a:lnTo>
                  <a:lnTo>
                    <a:pt x="2749588" y="91185"/>
                  </a:lnTo>
                  <a:lnTo>
                    <a:pt x="2749588" y="93979"/>
                  </a:lnTo>
                  <a:lnTo>
                    <a:pt x="2789085" y="108965"/>
                  </a:lnTo>
                  <a:lnTo>
                    <a:pt x="2803253" y="112607"/>
                  </a:lnTo>
                  <a:lnTo>
                    <a:pt x="2837017" y="131607"/>
                  </a:lnTo>
                  <a:lnTo>
                    <a:pt x="2843822" y="154431"/>
                  </a:lnTo>
                  <a:lnTo>
                    <a:pt x="2842776" y="164002"/>
                  </a:lnTo>
                  <a:lnTo>
                    <a:pt x="2817898" y="194855"/>
                  </a:lnTo>
                  <a:lnTo>
                    <a:pt x="2778036" y="202945"/>
                  </a:lnTo>
                  <a:lnTo>
                    <a:pt x="2764034" y="202185"/>
                  </a:lnTo>
                  <a:lnTo>
                    <a:pt x="2723338" y="184354"/>
                  </a:lnTo>
                  <a:lnTo>
                    <a:pt x="2708694" y="158368"/>
                  </a:lnTo>
                  <a:lnTo>
                    <a:pt x="2747048" y="152526"/>
                  </a:lnTo>
                  <a:lnTo>
                    <a:pt x="2748699" y="160019"/>
                  </a:lnTo>
                  <a:lnTo>
                    <a:pt x="2752001" y="165607"/>
                  </a:lnTo>
                  <a:lnTo>
                    <a:pt x="2757081" y="169417"/>
                  </a:lnTo>
                  <a:lnTo>
                    <a:pt x="2762034" y="173354"/>
                  </a:lnTo>
                  <a:lnTo>
                    <a:pt x="2769019" y="175259"/>
                  </a:lnTo>
                  <a:lnTo>
                    <a:pt x="2778036" y="175259"/>
                  </a:lnTo>
                  <a:lnTo>
                    <a:pt x="2787942" y="175259"/>
                  </a:lnTo>
                  <a:lnTo>
                    <a:pt x="2795308" y="173481"/>
                  </a:lnTo>
                  <a:lnTo>
                    <a:pt x="2800388" y="169798"/>
                  </a:lnTo>
                  <a:lnTo>
                    <a:pt x="2803690" y="167258"/>
                  </a:lnTo>
                  <a:lnTo>
                    <a:pt x="2805341" y="163829"/>
                  </a:lnTo>
                  <a:lnTo>
                    <a:pt x="2805341" y="159638"/>
                  </a:lnTo>
                  <a:lnTo>
                    <a:pt x="2805341" y="156717"/>
                  </a:lnTo>
                  <a:lnTo>
                    <a:pt x="2789847" y="147319"/>
                  </a:lnTo>
                  <a:lnTo>
                    <a:pt x="2768820" y="142366"/>
                  </a:lnTo>
                  <a:lnTo>
                    <a:pt x="2731173" y="128650"/>
                  </a:lnTo>
                  <a:lnTo>
                    <a:pt x="2714028" y="96138"/>
                  </a:lnTo>
                  <a:lnTo>
                    <a:pt x="2714956" y="87108"/>
                  </a:lnTo>
                  <a:lnTo>
                    <a:pt x="2747778" y="54975"/>
                  </a:lnTo>
                  <a:lnTo>
                    <a:pt x="2760283" y="52603"/>
                  </a:lnTo>
                  <a:lnTo>
                    <a:pt x="2774861" y="51815"/>
                  </a:lnTo>
                  <a:close/>
                </a:path>
                <a:path w="3973829" h="258445">
                  <a:moveTo>
                    <a:pt x="2369477" y="51815"/>
                  </a:moveTo>
                  <a:lnTo>
                    <a:pt x="2413673" y="61467"/>
                  </a:lnTo>
                  <a:lnTo>
                    <a:pt x="2433485" y="90042"/>
                  </a:lnTo>
                  <a:lnTo>
                    <a:pt x="2397417" y="96646"/>
                  </a:lnTo>
                  <a:lnTo>
                    <a:pt x="2395893" y="91058"/>
                  </a:lnTo>
                  <a:lnTo>
                    <a:pt x="2392972" y="86740"/>
                  </a:lnTo>
                  <a:lnTo>
                    <a:pt x="2388654" y="83692"/>
                  </a:lnTo>
                  <a:lnTo>
                    <a:pt x="2384336" y="80771"/>
                  </a:lnTo>
                  <a:lnTo>
                    <a:pt x="2378113" y="79247"/>
                  </a:lnTo>
                  <a:lnTo>
                    <a:pt x="2370112" y="79247"/>
                  </a:lnTo>
                  <a:lnTo>
                    <a:pt x="2360079" y="79247"/>
                  </a:lnTo>
                  <a:lnTo>
                    <a:pt x="2352840" y="80644"/>
                  </a:lnTo>
                  <a:lnTo>
                    <a:pt x="2348522" y="83438"/>
                  </a:lnTo>
                  <a:lnTo>
                    <a:pt x="2345601" y="85470"/>
                  </a:lnTo>
                  <a:lnTo>
                    <a:pt x="2344204" y="88010"/>
                  </a:lnTo>
                  <a:lnTo>
                    <a:pt x="2344204" y="91185"/>
                  </a:lnTo>
                  <a:lnTo>
                    <a:pt x="2344204" y="93979"/>
                  </a:lnTo>
                  <a:lnTo>
                    <a:pt x="2383701" y="108965"/>
                  </a:lnTo>
                  <a:lnTo>
                    <a:pt x="2397869" y="112607"/>
                  </a:lnTo>
                  <a:lnTo>
                    <a:pt x="2431633" y="131607"/>
                  </a:lnTo>
                  <a:lnTo>
                    <a:pt x="2438438" y="154431"/>
                  </a:lnTo>
                  <a:lnTo>
                    <a:pt x="2437392" y="164002"/>
                  </a:lnTo>
                  <a:lnTo>
                    <a:pt x="2412514" y="194855"/>
                  </a:lnTo>
                  <a:lnTo>
                    <a:pt x="2372652" y="202945"/>
                  </a:lnTo>
                  <a:lnTo>
                    <a:pt x="2358650" y="202185"/>
                  </a:lnTo>
                  <a:lnTo>
                    <a:pt x="2317954" y="184354"/>
                  </a:lnTo>
                  <a:lnTo>
                    <a:pt x="2303310" y="158368"/>
                  </a:lnTo>
                  <a:lnTo>
                    <a:pt x="2341664" y="152526"/>
                  </a:lnTo>
                  <a:lnTo>
                    <a:pt x="2343315" y="160019"/>
                  </a:lnTo>
                  <a:lnTo>
                    <a:pt x="2346617" y="165607"/>
                  </a:lnTo>
                  <a:lnTo>
                    <a:pt x="2351697" y="169417"/>
                  </a:lnTo>
                  <a:lnTo>
                    <a:pt x="2356650" y="173354"/>
                  </a:lnTo>
                  <a:lnTo>
                    <a:pt x="2363635" y="175259"/>
                  </a:lnTo>
                  <a:lnTo>
                    <a:pt x="2372652" y="175259"/>
                  </a:lnTo>
                  <a:lnTo>
                    <a:pt x="2382558" y="175259"/>
                  </a:lnTo>
                  <a:lnTo>
                    <a:pt x="2389924" y="173481"/>
                  </a:lnTo>
                  <a:lnTo>
                    <a:pt x="2395004" y="169798"/>
                  </a:lnTo>
                  <a:lnTo>
                    <a:pt x="2398306" y="167258"/>
                  </a:lnTo>
                  <a:lnTo>
                    <a:pt x="2399957" y="163829"/>
                  </a:lnTo>
                  <a:lnTo>
                    <a:pt x="2399957" y="159638"/>
                  </a:lnTo>
                  <a:lnTo>
                    <a:pt x="2399957" y="156717"/>
                  </a:lnTo>
                  <a:lnTo>
                    <a:pt x="2384463" y="147319"/>
                  </a:lnTo>
                  <a:lnTo>
                    <a:pt x="2363436" y="142366"/>
                  </a:lnTo>
                  <a:lnTo>
                    <a:pt x="2325789" y="128650"/>
                  </a:lnTo>
                  <a:lnTo>
                    <a:pt x="2308644" y="96138"/>
                  </a:lnTo>
                  <a:lnTo>
                    <a:pt x="2309572" y="87108"/>
                  </a:lnTo>
                  <a:lnTo>
                    <a:pt x="2342394" y="54975"/>
                  </a:lnTo>
                  <a:lnTo>
                    <a:pt x="2354899" y="52603"/>
                  </a:lnTo>
                  <a:lnTo>
                    <a:pt x="2369477" y="51815"/>
                  </a:lnTo>
                  <a:close/>
                </a:path>
                <a:path w="3973829" h="258445">
                  <a:moveTo>
                    <a:pt x="1886115" y="51815"/>
                  </a:moveTo>
                  <a:lnTo>
                    <a:pt x="1898950" y="53272"/>
                  </a:lnTo>
                  <a:lnTo>
                    <a:pt x="1910594" y="57657"/>
                  </a:lnTo>
                  <a:lnTo>
                    <a:pt x="1921048" y="64996"/>
                  </a:lnTo>
                  <a:lnTo>
                    <a:pt x="1930311" y="75310"/>
                  </a:lnTo>
                  <a:lnTo>
                    <a:pt x="1930311" y="54990"/>
                  </a:lnTo>
                  <a:lnTo>
                    <a:pt x="1966125" y="54990"/>
                  </a:lnTo>
                  <a:lnTo>
                    <a:pt x="1966125" y="184784"/>
                  </a:lnTo>
                  <a:lnTo>
                    <a:pt x="1961934" y="223011"/>
                  </a:lnTo>
                  <a:lnTo>
                    <a:pt x="1950123" y="242950"/>
                  </a:lnTo>
                  <a:lnTo>
                    <a:pt x="1945043" y="247776"/>
                  </a:lnTo>
                  <a:lnTo>
                    <a:pt x="1906853" y="258058"/>
                  </a:lnTo>
                  <a:lnTo>
                    <a:pt x="1897545" y="258317"/>
                  </a:lnTo>
                  <a:lnTo>
                    <a:pt x="1880495" y="257532"/>
                  </a:lnTo>
                  <a:lnTo>
                    <a:pt x="1838660" y="239031"/>
                  </a:lnTo>
                  <a:lnTo>
                    <a:pt x="1829981" y="213867"/>
                  </a:lnTo>
                  <a:lnTo>
                    <a:pt x="1829981" y="212597"/>
                  </a:lnTo>
                  <a:lnTo>
                    <a:pt x="1830108" y="210946"/>
                  </a:lnTo>
                  <a:lnTo>
                    <a:pt x="1830108" y="209168"/>
                  </a:lnTo>
                  <a:lnTo>
                    <a:pt x="1873796" y="214502"/>
                  </a:lnTo>
                  <a:lnTo>
                    <a:pt x="1874558" y="219582"/>
                  </a:lnTo>
                  <a:lnTo>
                    <a:pt x="1876209" y="223011"/>
                  </a:lnTo>
                  <a:lnTo>
                    <a:pt x="1878876" y="224916"/>
                  </a:lnTo>
                  <a:lnTo>
                    <a:pt x="1882559" y="227710"/>
                  </a:lnTo>
                  <a:lnTo>
                    <a:pt x="1888274" y="229107"/>
                  </a:lnTo>
                  <a:lnTo>
                    <a:pt x="1896021" y="229107"/>
                  </a:lnTo>
                  <a:lnTo>
                    <a:pt x="1906054" y="229107"/>
                  </a:lnTo>
                  <a:lnTo>
                    <a:pt x="1913547" y="227583"/>
                  </a:lnTo>
                  <a:lnTo>
                    <a:pt x="1918500" y="224535"/>
                  </a:lnTo>
                  <a:lnTo>
                    <a:pt x="1921929" y="222503"/>
                  </a:lnTo>
                  <a:lnTo>
                    <a:pt x="1924469" y="219328"/>
                  </a:lnTo>
                  <a:lnTo>
                    <a:pt x="1926120" y="214883"/>
                  </a:lnTo>
                  <a:lnTo>
                    <a:pt x="1927263" y="211708"/>
                  </a:lnTo>
                  <a:lnTo>
                    <a:pt x="1927898" y="205866"/>
                  </a:lnTo>
                  <a:lnTo>
                    <a:pt x="1927898" y="197357"/>
                  </a:lnTo>
                  <a:lnTo>
                    <a:pt x="1927898" y="176275"/>
                  </a:lnTo>
                  <a:lnTo>
                    <a:pt x="1918756" y="186517"/>
                  </a:lnTo>
                  <a:lnTo>
                    <a:pt x="1908482" y="193817"/>
                  </a:lnTo>
                  <a:lnTo>
                    <a:pt x="1897090" y="198189"/>
                  </a:lnTo>
                  <a:lnTo>
                    <a:pt x="1884591" y="199643"/>
                  </a:lnTo>
                  <a:lnTo>
                    <a:pt x="1870779" y="198098"/>
                  </a:lnTo>
                  <a:lnTo>
                    <a:pt x="1838490" y="175005"/>
                  </a:lnTo>
                  <a:lnTo>
                    <a:pt x="1825155" y="126491"/>
                  </a:lnTo>
                  <a:lnTo>
                    <a:pt x="1826248" y="109372"/>
                  </a:lnTo>
                  <a:lnTo>
                    <a:pt x="1842554" y="70992"/>
                  </a:lnTo>
                  <a:lnTo>
                    <a:pt x="1873611" y="53008"/>
                  </a:lnTo>
                  <a:lnTo>
                    <a:pt x="1886115" y="51815"/>
                  </a:lnTo>
                  <a:close/>
                </a:path>
                <a:path w="3973829" h="258445">
                  <a:moveTo>
                    <a:pt x="1792389" y="51815"/>
                  </a:moveTo>
                  <a:lnTo>
                    <a:pt x="1798818" y="52248"/>
                  </a:lnTo>
                  <a:lnTo>
                    <a:pt x="1805152" y="53562"/>
                  </a:lnTo>
                  <a:lnTo>
                    <a:pt x="1811391" y="55780"/>
                  </a:lnTo>
                  <a:lnTo>
                    <a:pt x="1817535" y="58927"/>
                  </a:lnTo>
                  <a:lnTo>
                    <a:pt x="1805724" y="92328"/>
                  </a:lnTo>
                  <a:lnTo>
                    <a:pt x="1799247" y="88137"/>
                  </a:lnTo>
                  <a:lnTo>
                    <a:pt x="1793278" y="86105"/>
                  </a:lnTo>
                  <a:lnTo>
                    <a:pt x="1787690" y="86105"/>
                  </a:lnTo>
                  <a:lnTo>
                    <a:pt x="1782356" y="86105"/>
                  </a:lnTo>
                  <a:lnTo>
                    <a:pt x="1777784" y="87502"/>
                  </a:lnTo>
                  <a:lnTo>
                    <a:pt x="1774101" y="90550"/>
                  </a:lnTo>
                  <a:lnTo>
                    <a:pt x="1770418" y="93471"/>
                  </a:lnTo>
                  <a:lnTo>
                    <a:pt x="1767497" y="98805"/>
                  </a:lnTo>
                  <a:lnTo>
                    <a:pt x="1762355" y="138110"/>
                  </a:lnTo>
                  <a:lnTo>
                    <a:pt x="1762163" y="154939"/>
                  </a:lnTo>
                  <a:lnTo>
                    <a:pt x="1762163" y="199643"/>
                  </a:lnTo>
                  <a:lnTo>
                    <a:pt x="1723809" y="199643"/>
                  </a:lnTo>
                  <a:lnTo>
                    <a:pt x="1723809" y="54990"/>
                  </a:lnTo>
                  <a:lnTo>
                    <a:pt x="1759369" y="54990"/>
                  </a:lnTo>
                  <a:lnTo>
                    <a:pt x="1759369" y="75564"/>
                  </a:lnTo>
                  <a:lnTo>
                    <a:pt x="1765465" y="65912"/>
                  </a:lnTo>
                  <a:lnTo>
                    <a:pt x="1770926" y="59435"/>
                  </a:lnTo>
                  <a:lnTo>
                    <a:pt x="1775752" y="56387"/>
                  </a:lnTo>
                  <a:lnTo>
                    <a:pt x="1780705" y="53339"/>
                  </a:lnTo>
                  <a:lnTo>
                    <a:pt x="1786166" y="51815"/>
                  </a:lnTo>
                  <a:lnTo>
                    <a:pt x="1792389" y="51815"/>
                  </a:lnTo>
                  <a:close/>
                </a:path>
                <a:path w="3973829" h="258445">
                  <a:moveTo>
                    <a:pt x="1625130" y="51815"/>
                  </a:moveTo>
                  <a:lnTo>
                    <a:pt x="1665885" y="63710"/>
                  </a:lnTo>
                  <a:lnTo>
                    <a:pt x="1689868" y="100044"/>
                  </a:lnTo>
                  <a:lnTo>
                    <a:pt x="1693964" y="138302"/>
                  </a:lnTo>
                  <a:lnTo>
                    <a:pt x="1598079" y="138302"/>
                  </a:lnTo>
                  <a:lnTo>
                    <a:pt x="1598795" y="146379"/>
                  </a:lnTo>
                  <a:lnTo>
                    <a:pt x="1620558" y="174370"/>
                  </a:lnTo>
                  <a:lnTo>
                    <a:pt x="1629448" y="174370"/>
                  </a:lnTo>
                  <a:lnTo>
                    <a:pt x="1635417" y="174370"/>
                  </a:lnTo>
                  <a:lnTo>
                    <a:pt x="1653832" y="153669"/>
                  </a:lnTo>
                  <a:lnTo>
                    <a:pt x="1691932" y="160019"/>
                  </a:lnTo>
                  <a:lnTo>
                    <a:pt x="1668691" y="191896"/>
                  </a:lnTo>
                  <a:lnTo>
                    <a:pt x="1628940" y="202945"/>
                  </a:lnTo>
                  <a:lnTo>
                    <a:pt x="1611316" y="201400"/>
                  </a:lnTo>
                  <a:lnTo>
                    <a:pt x="1573187" y="178307"/>
                  </a:lnTo>
                  <a:lnTo>
                    <a:pt x="1558836" y="128396"/>
                  </a:lnTo>
                  <a:lnTo>
                    <a:pt x="1560022" y="111390"/>
                  </a:lnTo>
                  <a:lnTo>
                    <a:pt x="1577632" y="72135"/>
                  </a:lnTo>
                  <a:lnTo>
                    <a:pt x="1611439" y="53080"/>
                  </a:lnTo>
                  <a:lnTo>
                    <a:pt x="1625130" y="51815"/>
                  </a:lnTo>
                  <a:close/>
                </a:path>
                <a:path w="3973829" h="258445">
                  <a:moveTo>
                    <a:pt x="1482255" y="51815"/>
                  </a:moveTo>
                  <a:lnTo>
                    <a:pt x="1490764" y="51815"/>
                  </a:lnTo>
                  <a:lnTo>
                    <a:pt x="1498384" y="53212"/>
                  </a:lnTo>
                  <a:lnTo>
                    <a:pt x="1505369" y="56260"/>
                  </a:lnTo>
                  <a:lnTo>
                    <a:pt x="1512354" y="59308"/>
                  </a:lnTo>
                  <a:lnTo>
                    <a:pt x="1517688" y="63245"/>
                  </a:lnTo>
                  <a:lnTo>
                    <a:pt x="1521244" y="67944"/>
                  </a:lnTo>
                  <a:lnTo>
                    <a:pt x="1524927" y="72643"/>
                  </a:lnTo>
                  <a:lnTo>
                    <a:pt x="1530896" y="109727"/>
                  </a:lnTo>
                  <a:lnTo>
                    <a:pt x="1530896" y="199643"/>
                  </a:lnTo>
                  <a:lnTo>
                    <a:pt x="1492669" y="199643"/>
                  </a:lnTo>
                  <a:lnTo>
                    <a:pt x="1492669" y="125856"/>
                  </a:lnTo>
                  <a:lnTo>
                    <a:pt x="1492504" y="115167"/>
                  </a:lnTo>
                  <a:lnTo>
                    <a:pt x="1474127" y="81025"/>
                  </a:lnTo>
                  <a:lnTo>
                    <a:pt x="1468920" y="81025"/>
                  </a:lnTo>
                  <a:lnTo>
                    <a:pt x="1462316" y="81025"/>
                  </a:lnTo>
                  <a:lnTo>
                    <a:pt x="1456347" y="82803"/>
                  </a:lnTo>
                  <a:lnTo>
                    <a:pt x="1451140" y="86486"/>
                  </a:lnTo>
                  <a:lnTo>
                    <a:pt x="1445806" y="90169"/>
                  </a:lnTo>
                  <a:lnTo>
                    <a:pt x="1437297" y="134111"/>
                  </a:lnTo>
                  <a:lnTo>
                    <a:pt x="1437297" y="199643"/>
                  </a:lnTo>
                  <a:lnTo>
                    <a:pt x="1399070" y="199643"/>
                  </a:lnTo>
                  <a:lnTo>
                    <a:pt x="1399070" y="54990"/>
                  </a:lnTo>
                  <a:lnTo>
                    <a:pt x="1434630" y="54990"/>
                  </a:lnTo>
                  <a:lnTo>
                    <a:pt x="1434630" y="76326"/>
                  </a:lnTo>
                  <a:lnTo>
                    <a:pt x="1444678" y="65585"/>
                  </a:lnTo>
                  <a:lnTo>
                    <a:pt x="1455966" y="57927"/>
                  </a:lnTo>
                  <a:lnTo>
                    <a:pt x="1468491" y="53341"/>
                  </a:lnTo>
                  <a:lnTo>
                    <a:pt x="1482255" y="51815"/>
                  </a:lnTo>
                  <a:close/>
                </a:path>
                <a:path w="3973829" h="258445">
                  <a:moveTo>
                    <a:pt x="1298994" y="51815"/>
                  </a:moveTo>
                  <a:lnTo>
                    <a:pt x="1339749" y="63710"/>
                  </a:lnTo>
                  <a:lnTo>
                    <a:pt x="1363732" y="100044"/>
                  </a:lnTo>
                  <a:lnTo>
                    <a:pt x="1367828" y="138302"/>
                  </a:lnTo>
                  <a:lnTo>
                    <a:pt x="1271943" y="138302"/>
                  </a:lnTo>
                  <a:lnTo>
                    <a:pt x="1272659" y="146379"/>
                  </a:lnTo>
                  <a:lnTo>
                    <a:pt x="1294422" y="174370"/>
                  </a:lnTo>
                  <a:lnTo>
                    <a:pt x="1303312" y="174370"/>
                  </a:lnTo>
                  <a:lnTo>
                    <a:pt x="1309281" y="174370"/>
                  </a:lnTo>
                  <a:lnTo>
                    <a:pt x="1327696" y="153669"/>
                  </a:lnTo>
                  <a:lnTo>
                    <a:pt x="1365796" y="160019"/>
                  </a:lnTo>
                  <a:lnTo>
                    <a:pt x="1342555" y="191896"/>
                  </a:lnTo>
                  <a:lnTo>
                    <a:pt x="1302804" y="202945"/>
                  </a:lnTo>
                  <a:lnTo>
                    <a:pt x="1285180" y="201400"/>
                  </a:lnTo>
                  <a:lnTo>
                    <a:pt x="1247051" y="178307"/>
                  </a:lnTo>
                  <a:lnTo>
                    <a:pt x="1232700" y="128396"/>
                  </a:lnTo>
                  <a:lnTo>
                    <a:pt x="1233886" y="111390"/>
                  </a:lnTo>
                  <a:lnTo>
                    <a:pt x="1251496" y="72135"/>
                  </a:lnTo>
                  <a:lnTo>
                    <a:pt x="1285303" y="53080"/>
                  </a:lnTo>
                  <a:lnTo>
                    <a:pt x="1298994" y="51815"/>
                  </a:lnTo>
                  <a:close/>
                </a:path>
                <a:path w="3973829" h="258445">
                  <a:moveTo>
                    <a:pt x="972731" y="51815"/>
                  </a:moveTo>
                  <a:lnTo>
                    <a:pt x="1010831" y="57784"/>
                  </a:lnTo>
                  <a:lnTo>
                    <a:pt x="1033252" y="95940"/>
                  </a:lnTo>
                  <a:lnTo>
                    <a:pt x="1033564" y="107441"/>
                  </a:lnTo>
                  <a:lnTo>
                    <a:pt x="1033183" y="152145"/>
                  </a:lnTo>
                  <a:lnTo>
                    <a:pt x="1033302" y="161049"/>
                  </a:lnTo>
                  <a:lnTo>
                    <a:pt x="1041946" y="199643"/>
                  </a:lnTo>
                  <a:lnTo>
                    <a:pt x="1004100" y="199643"/>
                  </a:lnTo>
                  <a:lnTo>
                    <a:pt x="1003084" y="197103"/>
                  </a:lnTo>
                  <a:lnTo>
                    <a:pt x="1001814" y="193293"/>
                  </a:lnTo>
                  <a:lnTo>
                    <a:pt x="1000417" y="188340"/>
                  </a:lnTo>
                  <a:lnTo>
                    <a:pt x="999782" y="186054"/>
                  </a:lnTo>
                  <a:lnTo>
                    <a:pt x="999274" y="184530"/>
                  </a:lnTo>
                  <a:lnTo>
                    <a:pt x="999020" y="183895"/>
                  </a:lnTo>
                  <a:lnTo>
                    <a:pt x="992543" y="190245"/>
                  </a:lnTo>
                  <a:lnTo>
                    <a:pt x="985558" y="194944"/>
                  </a:lnTo>
                  <a:lnTo>
                    <a:pt x="978065" y="198119"/>
                  </a:lnTo>
                  <a:lnTo>
                    <a:pt x="970572" y="201294"/>
                  </a:lnTo>
                  <a:lnTo>
                    <a:pt x="962698" y="202945"/>
                  </a:lnTo>
                  <a:lnTo>
                    <a:pt x="954189" y="202945"/>
                  </a:lnTo>
                  <a:lnTo>
                    <a:pt x="943638" y="202183"/>
                  </a:lnTo>
                  <a:lnTo>
                    <a:pt x="909405" y="177069"/>
                  </a:lnTo>
                  <a:lnTo>
                    <a:pt x="906183" y="160146"/>
                  </a:lnTo>
                  <a:lnTo>
                    <a:pt x="906183" y="152018"/>
                  </a:lnTo>
                  <a:lnTo>
                    <a:pt x="934242" y="121092"/>
                  </a:lnTo>
                  <a:lnTo>
                    <a:pt x="971272" y="112176"/>
                  </a:lnTo>
                  <a:lnTo>
                    <a:pt x="981573" y="109791"/>
                  </a:lnTo>
                  <a:lnTo>
                    <a:pt x="989802" y="107501"/>
                  </a:lnTo>
                  <a:lnTo>
                    <a:pt x="995972" y="105282"/>
                  </a:lnTo>
                  <a:lnTo>
                    <a:pt x="995972" y="101472"/>
                  </a:lnTo>
                  <a:lnTo>
                    <a:pt x="995972" y="94106"/>
                  </a:lnTo>
                  <a:lnTo>
                    <a:pt x="994194" y="88899"/>
                  </a:lnTo>
                  <a:lnTo>
                    <a:pt x="990638" y="85724"/>
                  </a:lnTo>
                  <a:lnTo>
                    <a:pt x="986955" y="82549"/>
                  </a:lnTo>
                  <a:lnTo>
                    <a:pt x="980097" y="81025"/>
                  </a:lnTo>
                  <a:lnTo>
                    <a:pt x="970064" y="81025"/>
                  </a:lnTo>
                  <a:lnTo>
                    <a:pt x="963206" y="81025"/>
                  </a:lnTo>
                  <a:lnTo>
                    <a:pt x="944791" y="99186"/>
                  </a:lnTo>
                  <a:lnTo>
                    <a:pt x="910120" y="92836"/>
                  </a:lnTo>
                  <a:lnTo>
                    <a:pt x="938316" y="57441"/>
                  </a:lnTo>
                  <a:lnTo>
                    <a:pt x="959513" y="52437"/>
                  </a:lnTo>
                  <a:lnTo>
                    <a:pt x="972731" y="51815"/>
                  </a:lnTo>
                  <a:close/>
                </a:path>
                <a:path w="3973829" h="258445">
                  <a:moveTo>
                    <a:pt x="815886" y="51815"/>
                  </a:moveTo>
                  <a:lnTo>
                    <a:pt x="856641" y="63710"/>
                  </a:lnTo>
                  <a:lnTo>
                    <a:pt x="880624" y="100044"/>
                  </a:lnTo>
                  <a:lnTo>
                    <a:pt x="884720" y="138302"/>
                  </a:lnTo>
                  <a:lnTo>
                    <a:pt x="788835" y="138302"/>
                  </a:lnTo>
                  <a:lnTo>
                    <a:pt x="789551" y="146379"/>
                  </a:lnTo>
                  <a:lnTo>
                    <a:pt x="811314" y="174370"/>
                  </a:lnTo>
                  <a:lnTo>
                    <a:pt x="820204" y="174370"/>
                  </a:lnTo>
                  <a:lnTo>
                    <a:pt x="826173" y="174370"/>
                  </a:lnTo>
                  <a:lnTo>
                    <a:pt x="844588" y="153669"/>
                  </a:lnTo>
                  <a:lnTo>
                    <a:pt x="882688" y="160019"/>
                  </a:lnTo>
                  <a:lnTo>
                    <a:pt x="859447" y="191896"/>
                  </a:lnTo>
                  <a:lnTo>
                    <a:pt x="819696" y="202945"/>
                  </a:lnTo>
                  <a:lnTo>
                    <a:pt x="802072" y="201400"/>
                  </a:lnTo>
                  <a:lnTo>
                    <a:pt x="763943" y="178307"/>
                  </a:lnTo>
                  <a:lnTo>
                    <a:pt x="749592" y="128396"/>
                  </a:lnTo>
                  <a:lnTo>
                    <a:pt x="750778" y="111390"/>
                  </a:lnTo>
                  <a:lnTo>
                    <a:pt x="768388" y="72135"/>
                  </a:lnTo>
                  <a:lnTo>
                    <a:pt x="802195" y="53080"/>
                  </a:lnTo>
                  <a:lnTo>
                    <a:pt x="815886" y="51815"/>
                  </a:lnTo>
                  <a:close/>
                </a:path>
                <a:path w="3973829" h="258445">
                  <a:moveTo>
                    <a:pt x="410552" y="51815"/>
                  </a:moveTo>
                  <a:lnTo>
                    <a:pt x="451302" y="63710"/>
                  </a:lnTo>
                  <a:lnTo>
                    <a:pt x="475273" y="100044"/>
                  </a:lnTo>
                  <a:lnTo>
                    <a:pt x="479323" y="138302"/>
                  </a:lnTo>
                  <a:lnTo>
                    <a:pt x="383451" y="138302"/>
                  </a:lnTo>
                  <a:lnTo>
                    <a:pt x="384186" y="146379"/>
                  </a:lnTo>
                  <a:lnTo>
                    <a:pt x="405968" y="174370"/>
                  </a:lnTo>
                  <a:lnTo>
                    <a:pt x="414769" y="174370"/>
                  </a:lnTo>
                  <a:lnTo>
                    <a:pt x="420763" y="174370"/>
                  </a:lnTo>
                  <a:lnTo>
                    <a:pt x="439153" y="153669"/>
                  </a:lnTo>
                  <a:lnTo>
                    <a:pt x="477278" y="160019"/>
                  </a:lnTo>
                  <a:lnTo>
                    <a:pt x="454063" y="191896"/>
                  </a:lnTo>
                  <a:lnTo>
                    <a:pt x="414362" y="202945"/>
                  </a:lnTo>
                  <a:lnTo>
                    <a:pt x="396729" y="201400"/>
                  </a:lnTo>
                  <a:lnTo>
                    <a:pt x="358533" y="178307"/>
                  </a:lnTo>
                  <a:lnTo>
                    <a:pt x="344233" y="128396"/>
                  </a:lnTo>
                  <a:lnTo>
                    <a:pt x="345407" y="111390"/>
                  </a:lnTo>
                  <a:lnTo>
                    <a:pt x="363029" y="72135"/>
                  </a:lnTo>
                  <a:lnTo>
                    <a:pt x="396808" y="53080"/>
                  </a:lnTo>
                  <a:lnTo>
                    <a:pt x="410552" y="51815"/>
                  </a:lnTo>
                  <a:close/>
                </a:path>
                <a:path w="3973829" h="258445">
                  <a:moveTo>
                    <a:pt x="1111796" y="3936"/>
                  </a:moveTo>
                  <a:lnTo>
                    <a:pt x="1111796" y="54990"/>
                  </a:lnTo>
                  <a:lnTo>
                    <a:pt x="1137958" y="54990"/>
                  </a:lnTo>
                  <a:lnTo>
                    <a:pt x="1137958" y="85470"/>
                  </a:lnTo>
                  <a:lnTo>
                    <a:pt x="1111796" y="85470"/>
                  </a:lnTo>
                  <a:lnTo>
                    <a:pt x="1111796" y="143763"/>
                  </a:lnTo>
                  <a:lnTo>
                    <a:pt x="1111796" y="155574"/>
                  </a:lnTo>
                  <a:lnTo>
                    <a:pt x="1115987" y="169290"/>
                  </a:lnTo>
                  <a:lnTo>
                    <a:pt x="1117765" y="170560"/>
                  </a:lnTo>
                  <a:lnTo>
                    <a:pt x="1119924" y="171195"/>
                  </a:lnTo>
                  <a:lnTo>
                    <a:pt x="1122464" y="171195"/>
                  </a:lnTo>
                  <a:lnTo>
                    <a:pt x="1126020" y="171195"/>
                  </a:lnTo>
                  <a:lnTo>
                    <a:pt x="1131100" y="169925"/>
                  </a:lnTo>
                  <a:lnTo>
                    <a:pt x="1137831" y="167512"/>
                  </a:lnTo>
                  <a:lnTo>
                    <a:pt x="1141133" y="197230"/>
                  </a:lnTo>
                  <a:lnTo>
                    <a:pt x="1134249" y="199731"/>
                  </a:lnTo>
                  <a:lnTo>
                    <a:pt x="1126924" y="201517"/>
                  </a:lnTo>
                  <a:lnTo>
                    <a:pt x="1119148" y="202588"/>
                  </a:lnTo>
                  <a:lnTo>
                    <a:pt x="1110907" y="202945"/>
                  </a:lnTo>
                  <a:lnTo>
                    <a:pt x="1104049" y="202945"/>
                  </a:lnTo>
                  <a:lnTo>
                    <a:pt x="1097826" y="201802"/>
                  </a:lnTo>
                  <a:lnTo>
                    <a:pt x="1092238" y="199389"/>
                  </a:lnTo>
                  <a:lnTo>
                    <a:pt x="1086650" y="197103"/>
                  </a:lnTo>
                  <a:lnTo>
                    <a:pt x="1082586" y="194182"/>
                  </a:lnTo>
                  <a:lnTo>
                    <a:pt x="1080046" y="190499"/>
                  </a:lnTo>
                  <a:lnTo>
                    <a:pt x="1077506" y="186816"/>
                  </a:lnTo>
                  <a:lnTo>
                    <a:pt x="1073442" y="148589"/>
                  </a:lnTo>
                  <a:lnTo>
                    <a:pt x="1073442" y="85470"/>
                  </a:lnTo>
                  <a:lnTo>
                    <a:pt x="1055916" y="85470"/>
                  </a:lnTo>
                  <a:lnTo>
                    <a:pt x="1055916" y="54990"/>
                  </a:lnTo>
                  <a:lnTo>
                    <a:pt x="1073442" y="54990"/>
                  </a:lnTo>
                  <a:lnTo>
                    <a:pt x="1073442" y="26288"/>
                  </a:lnTo>
                  <a:lnTo>
                    <a:pt x="1111796" y="3936"/>
                  </a:lnTo>
                  <a:close/>
                </a:path>
                <a:path w="3973829" h="258445">
                  <a:moveTo>
                    <a:pt x="3935260" y="0"/>
                  </a:moveTo>
                  <a:lnTo>
                    <a:pt x="3973487" y="0"/>
                  </a:lnTo>
                  <a:lnTo>
                    <a:pt x="3973487" y="199643"/>
                  </a:lnTo>
                  <a:lnTo>
                    <a:pt x="3935260" y="199643"/>
                  </a:lnTo>
                  <a:lnTo>
                    <a:pt x="3935260" y="0"/>
                  </a:lnTo>
                  <a:close/>
                </a:path>
                <a:path w="3973829" h="258445">
                  <a:moveTo>
                    <a:pt x="3282988" y="0"/>
                  </a:moveTo>
                  <a:lnTo>
                    <a:pt x="3321215" y="0"/>
                  </a:lnTo>
                  <a:lnTo>
                    <a:pt x="3321215" y="35432"/>
                  </a:lnTo>
                  <a:lnTo>
                    <a:pt x="3282988" y="35432"/>
                  </a:lnTo>
                  <a:lnTo>
                    <a:pt x="3282988" y="0"/>
                  </a:lnTo>
                  <a:close/>
                </a:path>
                <a:path w="3973829" h="258445">
                  <a:moveTo>
                    <a:pt x="3127413" y="0"/>
                  </a:moveTo>
                  <a:lnTo>
                    <a:pt x="3165767" y="0"/>
                  </a:lnTo>
                  <a:lnTo>
                    <a:pt x="3165767" y="199643"/>
                  </a:lnTo>
                  <a:lnTo>
                    <a:pt x="3130207" y="199643"/>
                  </a:lnTo>
                  <a:lnTo>
                    <a:pt x="3130207" y="178434"/>
                  </a:lnTo>
                  <a:lnTo>
                    <a:pt x="3125539" y="184223"/>
                  </a:lnTo>
                  <a:lnTo>
                    <a:pt x="3093123" y="202945"/>
                  </a:lnTo>
                  <a:lnTo>
                    <a:pt x="3084995" y="202945"/>
                  </a:lnTo>
                  <a:lnTo>
                    <a:pt x="3042323" y="182879"/>
                  </a:lnTo>
                  <a:lnTo>
                    <a:pt x="3025642" y="143750"/>
                  </a:lnTo>
                  <a:lnTo>
                    <a:pt x="3024543" y="126745"/>
                  </a:lnTo>
                  <a:lnTo>
                    <a:pt x="3025616" y="109477"/>
                  </a:lnTo>
                  <a:lnTo>
                    <a:pt x="3041815" y="70865"/>
                  </a:lnTo>
                  <a:lnTo>
                    <a:pt x="3085503" y="51815"/>
                  </a:lnTo>
                  <a:lnTo>
                    <a:pt x="3097195" y="53058"/>
                  </a:lnTo>
                  <a:lnTo>
                    <a:pt x="3108077" y="56800"/>
                  </a:lnTo>
                  <a:lnTo>
                    <a:pt x="3118150" y="63067"/>
                  </a:lnTo>
                  <a:lnTo>
                    <a:pt x="3127413" y="71881"/>
                  </a:lnTo>
                  <a:lnTo>
                    <a:pt x="3127413" y="0"/>
                  </a:lnTo>
                  <a:close/>
                </a:path>
                <a:path w="3973829" h="258445">
                  <a:moveTo>
                    <a:pt x="2239048" y="0"/>
                  </a:moveTo>
                  <a:lnTo>
                    <a:pt x="2277275" y="0"/>
                  </a:lnTo>
                  <a:lnTo>
                    <a:pt x="2277275" y="35432"/>
                  </a:lnTo>
                  <a:lnTo>
                    <a:pt x="2239048" y="35432"/>
                  </a:lnTo>
                  <a:lnTo>
                    <a:pt x="2239048" y="0"/>
                  </a:lnTo>
                  <a:close/>
                </a:path>
                <a:path w="3973829" h="258445">
                  <a:moveTo>
                    <a:pt x="589965" y="0"/>
                  </a:moveTo>
                  <a:lnTo>
                    <a:pt x="628230" y="0"/>
                  </a:lnTo>
                  <a:lnTo>
                    <a:pt x="628230" y="73405"/>
                  </a:lnTo>
                  <a:lnTo>
                    <a:pt x="637939" y="63924"/>
                  </a:lnTo>
                  <a:lnTo>
                    <a:pt x="648549" y="57181"/>
                  </a:lnTo>
                  <a:lnTo>
                    <a:pt x="660061" y="53153"/>
                  </a:lnTo>
                  <a:lnTo>
                    <a:pt x="672477" y="51815"/>
                  </a:lnTo>
                  <a:lnTo>
                    <a:pt x="681291" y="51815"/>
                  </a:lnTo>
                  <a:lnTo>
                    <a:pt x="689267" y="53339"/>
                  </a:lnTo>
                  <a:lnTo>
                    <a:pt x="696252" y="56641"/>
                  </a:lnTo>
                  <a:lnTo>
                    <a:pt x="703364" y="59943"/>
                  </a:lnTo>
                  <a:lnTo>
                    <a:pt x="708698" y="64134"/>
                  </a:lnTo>
                  <a:lnTo>
                    <a:pt x="712254" y="69214"/>
                  </a:lnTo>
                  <a:lnTo>
                    <a:pt x="715937" y="74294"/>
                  </a:lnTo>
                  <a:lnTo>
                    <a:pt x="721652" y="114807"/>
                  </a:lnTo>
                  <a:lnTo>
                    <a:pt x="721652" y="199643"/>
                  </a:lnTo>
                  <a:lnTo>
                    <a:pt x="683374" y="199643"/>
                  </a:lnTo>
                  <a:lnTo>
                    <a:pt x="683374" y="123189"/>
                  </a:lnTo>
                  <a:lnTo>
                    <a:pt x="683238" y="112881"/>
                  </a:lnTo>
                  <a:lnTo>
                    <a:pt x="665226" y="81025"/>
                  </a:lnTo>
                  <a:lnTo>
                    <a:pt x="659688" y="81025"/>
                  </a:lnTo>
                  <a:lnTo>
                    <a:pt x="653326" y="81025"/>
                  </a:lnTo>
                  <a:lnTo>
                    <a:pt x="647649" y="82549"/>
                  </a:lnTo>
                  <a:lnTo>
                    <a:pt x="642658" y="85724"/>
                  </a:lnTo>
                  <a:lnTo>
                    <a:pt x="637667" y="88772"/>
                  </a:lnTo>
                  <a:lnTo>
                    <a:pt x="628230" y="127253"/>
                  </a:lnTo>
                  <a:lnTo>
                    <a:pt x="628230" y="199643"/>
                  </a:lnTo>
                  <a:lnTo>
                    <a:pt x="589965" y="199643"/>
                  </a:lnTo>
                  <a:lnTo>
                    <a:pt x="589965" y="0"/>
                  </a:lnTo>
                  <a:close/>
                </a:path>
                <a:path w="3973829" h="258445">
                  <a:moveTo>
                    <a:pt x="184581" y="0"/>
                  </a:moveTo>
                  <a:lnTo>
                    <a:pt x="222846" y="0"/>
                  </a:lnTo>
                  <a:lnTo>
                    <a:pt x="222846" y="73405"/>
                  </a:lnTo>
                  <a:lnTo>
                    <a:pt x="232555" y="63924"/>
                  </a:lnTo>
                  <a:lnTo>
                    <a:pt x="243165" y="57181"/>
                  </a:lnTo>
                  <a:lnTo>
                    <a:pt x="254677" y="53153"/>
                  </a:lnTo>
                  <a:lnTo>
                    <a:pt x="267093" y="51815"/>
                  </a:lnTo>
                  <a:lnTo>
                    <a:pt x="275907" y="51815"/>
                  </a:lnTo>
                  <a:lnTo>
                    <a:pt x="310514" y="74294"/>
                  </a:lnTo>
                  <a:lnTo>
                    <a:pt x="316255" y="114807"/>
                  </a:lnTo>
                  <a:lnTo>
                    <a:pt x="316255" y="199643"/>
                  </a:lnTo>
                  <a:lnTo>
                    <a:pt x="277990" y="199643"/>
                  </a:lnTo>
                  <a:lnTo>
                    <a:pt x="277990" y="123189"/>
                  </a:lnTo>
                  <a:lnTo>
                    <a:pt x="277854" y="112881"/>
                  </a:lnTo>
                  <a:lnTo>
                    <a:pt x="259842" y="81025"/>
                  </a:lnTo>
                  <a:lnTo>
                    <a:pt x="254304" y="81025"/>
                  </a:lnTo>
                  <a:lnTo>
                    <a:pt x="247942" y="81025"/>
                  </a:lnTo>
                  <a:lnTo>
                    <a:pt x="242265" y="82549"/>
                  </a:lnTo>
                  <a:lnTo>
                    <a:pt x="237274" y="85724"/>
                  </a:lnTo>
                  <a:lnTo>
                    <a:pt x="232283" y="88772"/>
                  </a:lnTo>
                  <a:lnTo>
                    <a:pt x="222846" y="127253"/>
                  </a:lnTo>
                  <a:lnTo>
                    <a:pt x="222846" y="199643"/>
                  </a:lnTo>
                  <a:lnTo>
                    <a:pt x="184581" y="199643"/>
                  </a:lnTo>
                  <a:lnTo>
                    <a:pt x="184581" y="0"/>
                  </a:lnTo>
                  <a:close/>
                </a:path>
                <a:path w="3973829" h="258445">
                  <a:moveTo>
                    <a:pt x="0" y="0"/>
                  </a:moveTo>
                  <a:lnTo>
                    <a:pt x="158648" y="0"/>
                  </a:lnTo>
                  <a:lnTo>
                    <a:pt x="158648" y="33781"/>
                  </a:lnTo>
                  <a:lnTo>
                    <a:pt x="99542" y="33781"/>
                  </a:lnTo>
                  <a:lnTo>
                    <a:pt x="99542" y="199643"/>
                  </a:lnTo>
                  <a:lnTo>
                    <a:pt x="59232" y="199643"/>
                  </a:lnTo>
                  <a:lnTo>
                    <a:pt x="59232" y="33781"/>
                  </a:lnTo>
                  <a:lnTo>
                    <a:pt x="0" y="3378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9960" y="5387339"/>
              <a:ext cx="4408284" cy="2583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9960" y="5387339"/>
              <a:ext cx="4408805" cy="258445"/>
            </a:xfrm>
            <a:custGeom>
              <a:avLst/>
              <a:gdLst/>
              <a:ahLst/>
              <a:cxnLst/>
              <a:rect l="l" t="t" r="r" b="b"/>
              <a:pathLst>
                <a:path w="4408805" h="258445">
                  <a:moveTo>
                    <a:pt x="4370057" y="161417"/>
                  </a:moveTo>
                  <a:lnTo>
                    <a:pt x="4408284" y="161417"/>
                  </a:lnTo>
                  <a:lnTo>
                    <a:pt x="4408284" y="188722"/>
                  </a:lnTo>
                  <a:lnTo>
                    <a:pt x="4399902" y="227101"/>
                  </a:lnTo>
                  <a:lnTo>
                    <a:pt x="4374375" y="244170"/>
                  </a:lnTo>
                  <a:lnTo>
                    <a:pt x="4366882" y="228371"/>
                  </a:lnTo>
                  <a:lnTo>
                    <a:pt x="4374629" y="225831"/>
                  </a:lnTo>
                  <a:lnTo>
                    <a:pt x="4380090" y="222338"/>
                  </a:lnTo>
                  <a:lnTo>
                    <a:pt x="4383392" y="217893"/>
                  </a:lnTo>
                  <a:lnTo>
                    <a:pt x="4386567" y="213448"/>
                  </a:lnTo>
                  <a:lnTo>
                    <a:pt x="4388345" y="207365"/>
                  </a:lnTo>
                  <a:lnTo>
                    <a:pt x="4388472" y="199644"/>
                  </a:lnTo>
                  <a:lnTo>
                    <a:pt x="4370057" y="199644"/>
                  </a:lnTo>
                  <a:lnTo>
                    <a:pt x="4370057" y="161417"/>
                  </a:lnTo>
                  <a:close/>
                </a:path>
                <a:path w="4408805" h="258445">
                  <a:moveTo>
                    <a:pt x="3208642" y="130175"/>
                  </a:moveTo>
                  <a:lnTo>
                    <a:pt x="3203816" y="131826"/>
                  </a:lnTo>
                  <a:lnTo>
                    <a:pt x="3196069" y="133731"/>
                  </a:lnTo>
                  <a:lnTo>
                    <a:pt x="3185401" y="136017"/>
                  </a:lnTo>
                  <a:lnTo>
                    <a:pt x="3174733" y="138303"/>
                  </a:lnTo>
                  <a:lnTo>
                    <a:pt x="3167875" y="140589"/>
                  </a:lnTo>
                  <a:lnTo>
                    <a:pt x="3164573" y="142748"/>
                  </a:lnTo>
                  <a:lnTo>
                    <a:pt x="3159620" y="146304"/>
                  </a:lnTo>
                  <a:lnTo>
                    <a:pt x="3157080" y="150749"/>
                  </a:lnTo>
                  <a:lnTo>
                    <a:pt x="3157080" y="156210"/>
                  </a:lnTo>
                  <a:lnTo>
                    <a:pt x="3157080" y="161544"/>
                  </a:lnTo>
                  <a:lnTo>
                    <a:pt x="3159112" y="166243"/>
                  </a:lnTo>
                  <a:lnTo>
                    <a:pt x="3163049" y="170053"/>
                  </a:lnTo>
                  <a:lnTo>
                    <a:pt x="3167113" y="173990"/>
                  </a:lnTo>
                  <a:lnTo>
                    <a:pt x="3172193" y="175895"/>
                  </a:lnTo>
                  <a:lnTo>
                    <a:pt x="3178289" y="175895"/>
                  </a:lnTo>
                  <a:lnTo>
                    <a:pt x="3185274" y="175895"/>
                  </a:lnTo>
                  <a:lnTo>
                    <a:pt x="3207245" y="156464"/>
                  </a:lnTo>
                  <a:lnTo>
                    <a:pt x="3208261" y="153162"/>
                  </a:lnTo>
                  <a:lnTo>
                    <a:pt x="3208642" y="146939"/>
                  </a:lnTo>
                  <a:lnTo>
                    <a:pt x="3208642" y="137795"/>
                  </a:lnTo>
                  <a:lnTo>
                    <a:pt x="3208642" y="130175"/>
                  </a:lnTo>
                  <a:close/>
                </a:path>
                <a:path w="4408805" h="258445">
                  <a:moveTo>
                    <a:pt x="406069" y="130175"/>
                  </a:moveTo>
                  <a:lnTo>
                    <a:pt x="401167" y="131826"/>
                  </a:lnTo>
                  <a:lnTo>
                    <a:pt x="393407" y="133731"/>
                  </a:lnTo>
                  <a:lnTo>
                    <a:pt x="382778" y="136017"/>
                  </a:lnTo>
                  <a:lnTo>
                    <a:pt x="372160" y="138303"/>
                  </a:lnTo>
                  <a:lnTo>
                    <a:pt x="365213" y="140589"/>
                  </a:lnTo>
                  <a:lnTo>
                    <a:pt x="361950" y="142748"/>
                  </a:lnTo>
                  <a:lnTo>
                    <a:pt x="356946" y="146304"/>
                  </a:lnTo>
                  <a:lnTo>
                    <a:pt x="354456" y="150749"/>
                  </a:lnTo>
                  <a:lnTo>
                    <a:pt x="354456" y="156210"/>
                  </a:lnTo>
                  <a:lnTo>
                    <a:pt x="354456" y="161544"/>
                  </a:lnTo>
                  <a:lnTo>
                    <a:pt x="356450" y="166243"/>
                  </a:lnTo>
                  <a:lnTo>
                    <a:pt x="360451" y="170053"/>
                  </a:lnTo>
                  <a:lnTo>
                    <a:pt x="364439" y="173990"/>
                  </a:lnTo>
                  <a:lnTo>
                    <a:pt x="369531" y="175895"/>
                  </a:lnTo>
                  <a:lnTo>
                    <a:pt x="375704" y="175895"/>
                  </a:lnTo>
                  <a:lnTo>
                    <a:pt x="382600" y="175895"/>
                  </a:lnTo>
                  <a:lnTo>
                    <a:pt x="404571" y="156464"/>
                  </a:lnTo>
                  <a:lnTo>
                    <a:pt x="405561" y="153162"/>
                  </a:lnTo>
                  <a:lnTo>
                    <a:pt x="406069" y="146939"/>
                  </a:lnTo>
                  <a:lnTo>
                    <a:pt x="406069" y="137795"/>
                  </a:lnTo>
                  <a:lnTo>
                    <a:pt x="406069" y="130175"/>
                  </a:lnTo>
                  <a:close/>
                </a:path>
                <a:path w="4408805" h="258445">
                  <a:moveTo>
                    <a:pt x="3862184" y="82931"/>
                  </a:moveTo>
                  <a:lnTo>
                    <a:pt x="3829323" y="108346"/>
                  </a:lnTo>
                  <a:lnTo>
                    <a:pt x="3826751" y="127381"/>
                  </a:lnTo>
                  <a:lnTo>
                    <a:pt x="3827394" y="137503"/>
                  </a:lnTo>
                  <a:lnTo>
                    <a:pt x="3854969" y="170989"/>
                  </a:lnTo>
                  <a:lnTo>
                    <a:pt x="3862184" y="171704"/>
                  </a:lnTo>
                  <a:lnTo>
                    <a:pt x="3869399" y="170989"/>
                  </a:lnTo>
                  <a:lnTo>
                    <a:pt x="3896849" y="137288"/>
                  </a:lnTo>
                  <a:lnTo>
                    <a:pt x="3897490" y="127000"/>
                  </a:lnTo>
                  <a:lnTo>
                    <a:pt x="3896849" y="117024"/>
                  </a:lnTo>
                  <a:lnTo>
                    <a:pt x="3869399" y="83645"/>
                  </a:lnTo>
                  <a:lnTo>
                    <a:pt x="3862184" y="82931"/>
                  </a:lnTo>
                  <a:close/>
                </a:path>
                <a:path w="4408805" h="258445">
                  <a:moveTo>
                    <a:pt x="3691496" y="82931"/>
                  </a:moveTo>
                  <a:lnTo>
                    <a:pt x="3658635" y="108346"/>
                  </a:lnTo>
                  <a:lnTo>
                    <a:pt x="3656063" y="127381"/>
                  </a:lnTo>
                  <a:lnTo>
                    <a:pt x="3656706" y="137503"/>
                  </a:lnTo>
                  <a:lnTo>
                    <a:pt x="3684281" y="170989"/>
                  </a:lnTo>
                  <a:lnTo>
                    <a:pt x="3691496" y="171704"/>
                  </a:lnTo>
                  <a:lnTo>
                    <a:pt x="3698711" y="170989"/>
                  </a:lnTo>
                  <a:lnTo>
                    <a:pt x="3726161" y="137288"/>
                  </a:lnTo>
                  <a:lnTo>
                    <a:pt x="3726802" y="127000"/>
                  </a:lnTo>
                  <a:lnTo>
                    <a:pt x="3726161" y="117024"/>
                  </a:lnTo>
                  <a:lnTo>
                    <a:pt x="3698711" y="83645"/>
                  </a:lnTo>
                  <a:lnTo>
                    <a:pt x="3691496" y="82931"/>
                  </a:lnTo>
                  <a:close/>
                </a:path>
                <a:path w="4408805" h="258445">
                  <a:moveTo>
                    <a:pt x="2946260" y="82931"/>
                  </a:moveTo>
                  <a:lnTo>
                    <a:pt x="2913399" y="108346"/>
                  </a:lnTo>
                  <a:lnTo>
                    <a:pt x="2910827" y="127381"/>
                  </a:lnTo>
                  <a:lnTo>
                    <a:pt x="2911470" y="137503"/>
                  </a:lnTo>
                  <a:lnTo>
                    <a:pt x="2939045" y="170989"/>
                  </a:lnTo>
                  <a:lnTo>
                    <a:pt x="2946260" y="171704"/>
                  </a:lnTo>
                  <a:lnTo>
                    <a:pt x="2953475" y="170989"/>
                  </a:lnTo>
                  <a:lnTo>
                    <a:pt x="2980925" y="137288"/>
                  </a:lnTo>
                  <a:lnTo>
                    <a:pt x="2981566" y="127000"/>
                  </a:lnTo>
                  <a:lnTo>
                    <a:pt x="2980925" y="117024"/>
                  </a:lnTo>
                  <a:lnTo>
                    <a:pt x="2953475" y="83645"/>
                  </a:lnTo>
                  <a:lnTo>
                    <a:pt x="2946260" y="82931"/>
                  </a:lnTo>
                  <a:close/>
                </a:path>
                <a:path w="4408805" h="258445">
                  <a:moveTo>
                    <a:pt x="4180065" y="81026"/>
                  </a:moveTo>
                  <a:lnTo>
                    <a:pt x="4171683" y="81026"/>
                  </a:lnTo>
                  <a:lnTo>
                    <a:pt x="4164825" y="84074"/>
                  </a:lnTo>
                  <a:lnTo>
                    <a:pt x="4151236" y="114935"/>
                  </a:lnTo>
                  <a:lnTo>
                    <a:pt x="4208513" y="114935"/>
                  </a:lnTo>
                  <a:lnTo>
                    <a:pt x="4187812" y="81026"/>
                  </a:lnTo>
                  <a:lnTo>
                    <a:pt x="4180065" y="81026"/>
                  </a:lnTo>
                  <a:close/>
                </a:path>
                <a:path w="4408805" h="258445">
                  <a:moveTo>
                    <a:pt x="2547861" y="81026"/>
                  </a:moveTo>
                  <a:lnTo>
                    <a:pt x="2539479" y="81026"/>
                  </a:lnTo>
                  <a:lnTo>
                    <a:pt x="2532621" y="84074"/>
                  </a:lnTo>
                  <a:lnTo>
                    <a:pt x="2519032" y="114935"/>
                  </a:lnTo>
                  <a:lnTo>
                    <a:pt x="2576309" y="114935"/>
                  </a:lnTo>
                  <a:lnTo>
                    <a:pt x="2555608" y="81026"/>
                  </a:lnTo>
                  <a:lnTo>
                    <a:pt x="2547861" y="81026"/>
                  </a:lnTo>
                  <a:close/>
                </a:path>
                <a:path w="4408805" h="258445">
                  <a:moveTo>
                    <a:pt x="1846821" y="81026"/>
                  </a:moveTo>
                  <a:lnTo>
                    <a:pt x="1838439" y="81026"/>
                  </a:lnTo>
                  <a:lnTo>
                    <a:pt x="1831581" y="84074"/>
                  </a:lnTo>
                  <a:lnTo>
                    <a:pt x="1817992" y="114935"/>
                  </a:lnTo>
                  <a:lnTo>
                    <a:pt x="1875269" y="114935"/>
                  </a:lnTo>
                  <a:lnTo>
                    <a:pt x="1854568" y="81026"/>
                  </a:lnTo>
                  <a:lnTo>
                    <a:pt x="1846821" y="81026"/>
                  </a:lnTo>
                  <a:close/>
                </a:path>
                <a:path w="4408805" h="258445">
                  <a:moveTo>
                    <a:pt x="1302753" y="81026"/>
                  </a:moveTo>
                  <a:lnTo>
                    <a:pt x="1294371" y="81026"/>
                  </a:lnTo>
                  <a:lnTo>
                    <a:pt x="1287513" y="84074"/>
                  </a:lnTo>
                  <a:lnTo>
                    <a:pt x="1273924" y="114935"/>
                  </a:lnTo>
                  <a:lnTo>
                    <a:pt x="1331201" y="114935"/>
                  </a:lnTo>
                  <a:lnTo>
                    <a:pt x="1310500" y="81026"/>
                  </a:lnTo>
                  <a:lnTo>
                    <a:pt x="1302753" y="81026"/>
                  </a:lnTo>
                  <a:close/>
                </a:path>
                <a:path w="4408805" h="258445">
                  <a:moveTo>
                    <a:pt x="1137018" y="81026"/>
                  </a:moveTo>
                  <a:lnTo>
                    <a:pt x="1128001" y="81026"/>
                  </a:lnTo>
                  <a:lnTo>
                    <a:pt x="1120381" y="84582"/>
                  </a:lnTo>
                  <a:lnTo>
                    <a:pt x="1105014" y="124206"/>
                  </a:lnTo>
                  <a:lnTo>
                    <a:pt x="1105419" y="134945"/>
                  </a:lnTo>
                  <a:lnTo>
                    <a:pt x="1129439" y="171771"/>
                  </a:lnTo>
                  <a:lnTo>
                    <a:pt x="1137272" y="172720"/>
                  </a:lnTo>
                  <a:lnTo>
                    <a:pt x="1146162" y="172720"/>
                  </a:lnTo>
                  <a:lnTo>
                    <a:pt x="1168448" y="138342"/>
                  </a:lnTo>
                  <a:lnTo>
                    <a:pt x="1169022" y="127889"/>
                  </a:lnTo>
                  <a:lnTo>
                    <a:pt x="1168472" y="116290"/>
                  </a:lnTo>
                  <a:lnTo>
                    <a:pt x="1143737" y="81714"/>
                  </a:lnTo>
                  <a:lnTo>
                    <a:pt x="1137018" y="81026"/>
                  </a:lnTo>
                  <a:close/>
                </a:path>
                <a:path w="4408805" h="258445">
                  <a:moveTo>
                    <a:pt x="885304" y="81026"/>
                  </a:moveTo>
                  <a:lnTo>
                    <a:pt x="876160" y="81026"/>
                  </a:lnTo>
                  <a:lnTo>
                    <a:pt x="868540" y="84582"/>
                  </a:lnTo>
                  <a:lnTo>
                    <a:pt x="853681" y="124333"/>
                  </a:lnTo>
                  <a:lnTo>
                    <a:pt x="854250" y="135074"/>
                  </a:lnTo>
                  <a:lnTo>
                    <a:pt x="875906" y="168783"/>
                  </a:lnTo>
                  <a:lnTo>
                    <a:pt x="884669" y="168783"/>
                  </a:lnTo>
                  <a:lnTo>
                    <a:pt x="915546" y="144160"/>
                  </a:lnTo>
                  <a:lnTo>
                    <a:pt x="917943" y="125349"/>
                  </a:lnTo>
                  <a:lnTo>
                    <a:pt x="917371" y="114825"/>
                  </a:lnTo>
                  <a:lnTo>
                    <a:pt x="892065" y="81714"/>
                  </a:lnTo>
                  <a:lnTo>
                    <a:pt x="885304" y="81026"/>
                  </a:lnTo>
                  <a:close/>
                </a:path>
                <a:path w="4408805" h="258445">
                  <a:moveTo>
                    <a:pt x="228282" y="81026"/>
                  </a:moveTo>
                  <a:lnTo>
                    <a:pt x="219938" y="81026"/>
                  </a:lnTo>
                  <a:lnTo>
                    <a:pt x="213029" y="84074"/>
                  </a:lnTo>
                  <a:lnTo>
                    <a:pt x="199555" y="114935"/>
                  </a:lnTo>
                  <a:lnTo>
                    <a:pt x="256743" y="114935"/>
                  </a:lnTo>
                  <a:lnTo>
                    <a:pt x="236093" y="81026"/>
                  </a:lnTo>
                  <a:lnTo>
                    <a:pt x="228282" y="81026"/>
                  </a:lnTo>
                  <a:close/>
                </a:path>
                <a:path w="4408805" h="258445">
                  <a:moveTo>
                    <a:pt x="2257158" y="54991"/>
                  </a:moveTo>
                  <a:lnTo>
                    <a:pt x="2295385" y="54991"/>
                  </a:lnTo>
                  <a:lnTo>
                    <a:pt x="2295385" y="199644"/>
                  </a:lnTo>
                  <a:lnTo>
                    <a:pt x="2257158" y="199644"/>
                  </a:lnTo>
                  <a:lnTo>
                    <a:pt x="2257158" y="54991"/>
                  </a:lnTo>
                  <a:close/>
                </a:path>
                <a:path w="4408805" h="258445">
                  <a:moveTo>
                    <a:pt x="1556118" y="54991"/>
                  </a:moveTo>
                  <a:lnTo>
                    <a:pt x="1594345" y="54991"/>
                  </a:lnTo>
                  <a:lnTo>
                    <a:pt x="1594345" y="199644"/>
                  </a:lnTo>
                  <a:lnTo>
                    <a:pt x="1556118" y="199644"/>
                  </a:lnTo>
                  <a:lnTo>
                    <a:pt x="1556118" y="54991"/>
                  </a:lnTo>
                  <a:close/>
                </a:path>
                <a:path w="4408805" h="258445">
                  <a:moveTo>
                    <a:pt x="1382128" y="54991"/>
                  </a:moveTo>
                  <a:lnTo>
                    <a:pt x="1422387" y="54991"/>
                  </a:lnTo>
                  <a:lnTo>
                    <a:pt x="1449565" y="128778"/>
                  </a:lnTo>
                  <a:lnTo>
                    <a:pt x="1457439" y="153543"/>
                  </a:lnTo>
                  <a:lnTo>
                    <a:pt x="1459598" y="147193"/>
                  </a:lnTo>
                  <a:lnTo>
                    <a:pt x="1460868" y="143129"/>
                  </a:lnTo>
                  <a:lnTo>
                    <a:pt x="1461376" y="141097"/>
                  </a:lnTo>
                  <a:lnTo>
                    <a:pt x="1462646" y="137033"/>
                  </a:lnTo>
                  <a:lnTo>
                    <a:pt x="1464043" y="132969"/>
                  </a:lnTo>
                  <a:lnTo>
                    <a:pt x="1465567" y="128778"/>
                  </a:lnTo>
                  <a:lnTo>
                    <a:pt x="1492999" y="54991"/>
                  </a:lnTo>
                  <a:lnTo>
                    <a:pt x="1532369" y="54991"/>
                  </a:lnTo>
                  <a:lnTo>
                    <a:pt x="1474965" y="199644"/>
                  </a:lnTo>
                  <a:lnTo>
                    <a:pt x="1440421" y="199644"/>
                  </a:lnTo>
                  <a:lnTo>
                    <a:pt x="1382128" y="54991"/>
                  </a:lnTo>
                  <a:close/>
                </a:path>
                <a:path w="4408805" h="258445">
                  <a:moveTo>
                    <a:pt x="574675" y="54991"/>
                  </a:moveTo>
                  <a:lnTo>
                    <a:pt x="612940" y="54991"/>
                  </a:lnTo>
                  <a:lnTo>
                    <a:pt x="612940" y="199644"/>
                  </a:lnTo>
                  <a:lnTo>
                    <a:pt x="574675" y="199644"/>
                  </a:lnTo>
                  <a:lnTo>
                    <a:pt x="574675" y="54991"/>
                  </a:lnTo>
                  <a:close/>
                </a:path>
                <a:path w="4408805" h="258445">
                  <a:moveTo>
                    <a:pt x="4344911" y="51816"/>
                  </a:moveTo>
                  <a:lnTo>
                    <a:pt x="4351340" y="52248"/>
                  </a:lnTo>
                  <a:lnTo>
                    <a:pt x="4357674" y="53562"/>
                  </a:lnTo>
                  <a:lnTo>
                    <a:pt x="4363913" y="55780"/>
                  </a:lnTo>
                  <a:lnTo>
                    <a:pt x="4370057" y="58928"/>
                  </a:lnTo>
                  <a:lnTo>
                    <a:pt x="4358246" y="92329"/>
                  </a:lnTo>
                  <a:lnTo>
                    <a:pt x="4351769" y="88138"/>
                  </a:lnTo>
                  <a:lnTo>
                    <a:pt x="4345800" y="86106"/>
                  </a:lnTo>
                  <a:lnTo>
                    <a:pt x="4340212" y="86106"/>
                  </a:lnTo>
                  <a:lnTo>
                    <a:pt x="4334878" y="86106"/>
                  </a:lnTo>
                  <a:lnTo>
                    <a:pt x="4330306" y="87503"/>
                  </a:lnTo>
                  <a:lnTo>
                    <a:pt x="4326623" y="90551"/>
                  </a:lnTo>
                  <a:lnTo>
                    <a:pt x="4322940" y="93472"/>
                  </a:lnTo>
                  <a:lnTo>
                    <a:pt x="4320019" y="98806"/>
                  </a:lnTo>
                  <a:lnTo>
                    <a:pt x="4314877" y="138110"/>
                  </a:lnTo>
                  <a:lnTo>
                    <a:pt x="4314685" y="154940"/>
                  </a:lnTo>
                  <a:lnTo>
                    <a:pt x="4314685" y="199644"/>
                  </a:lnTo>
                  <a:lnTo>
                    <a:pt x="4276331" y="199644"/>
                  </a:lnTo>
                  <a:lnTo>
                    <a:pt x="4276331" y="54991"/>
                  </a:lnTo>
                  <a:lnTo>
                    <a:pt x="4311891" y="54991"/>
                  </a:lnTo>
                  <a:lnTo>
                    <a:pt x="4311891" y="75565"/>
                  </a:lnTo>
                  <a:lnTo>
                    <a:pt x="4317987" y="65913"/>
                  </a:lnTo>
                  <a:lnTo>
                    <a:pt x="4323448" y="59436"/>
                  </a:lnTo>
                  <a:lnTo>
                    <a:pt x="4328274" y="56388"/>
                  </a:lnTo>
                  <a:lnTo>
                    <a:pt x="4333227" y="53340"/>
                  </a:lnTo>
                  <a:lnTo>
                    <a:pt x="4338688" y="51816"/>
                  </a:lnTo>
                  <a:lnTo>
                    <a:pt x="4344911" y="51816"/>
                  </a:lnTo>
                  <a:close/>
                </a:path>
                <a:path w="4408805" h="258445">
                  <a:moveTo>
                    <a:pt x="4177652" y="51816"/>
                  </a:moveTo>
                  <a:lnTo>
                    <a:pt x="4218407" y="63710"/>
                  </a:lnTo>
                  <a:lnTo>
                    <a:pt x="4242390" y="100044"/>
                  </a:lnTo>
                  <a:lnTo>
                    <a:pt x="4246486" y="138303"/>
                  </a:lnTo>
                  <a:lnTo>
                    <a:pt x="4150601" y="138303"/>
                  </a:lnTo>
                  <a:lnTo>
                    <a:pt x="4151317" y="146379"/>
                  </a:lnTo>
                  <a:lnTo>
                    <a:pt x="4173080" y="174371"/>
                  </a:lnTo>
                  <a:lnTo>
                    <a:pt x="4181970" y="174371"/>
                  </a:lnTo>
                  <a:lnTo>
                    <a:pt x="4187939" y="174371"/>
                  </a:lnTo>
                  <a:lnTo>
                    <a:pt x="4206354" y="153670"/>
                  </a:lnTo>
                  <a:lnTo>
                    <a:pt x="4244454" y="160020"/>
                  </a:lnTo>
                  <a:lnTo>
                    <a:pt x="4221213" y="191897"/>
                  </a:lnTo>
                  <a:lnTo>
                    <a:pt x="4181462" y="202907"/>
                  </a:lnTo>
                  <a:lnTo>
                    <a:pt x="4163839" y="201368"/>
                  </a:lnTo>
                  <a:lnTo>
                    <a:pt x="4125709" y="178308"/>
                  </a:lnTo>
                  <a:lnTo>
                    <a:pt x="4111358" y="128397"/>
                  </a:lnTo>
                  <a:lnTo>
                    <a:pt x="4112544" y="111390"/>
                  </a:lnTo>
                  <a:lnTo>
                    <a:pt x="4130154" y="72136"/>
                  </a:lnTo>
                  <a:lnTo>
                    <a:pt x="4163962" y="53080"/>
                  </a:lnTo>
                  <a:lnTo>
                    <a:pt x="4177652" y="51816"/>
                  </a:lnTo>
                  <a:close/>
                </a:path>
                <a:path w="4408805" h="258445">
                  <a:moveTo>
                    <a:pt x="3862057" y="51816"/>
                  </a:moveTo>
                  <a:lnTo>
                    <a:pt x="3904616" y="63710"/>
                  </a:lnTo>
                  <a:lnTo>
                    <a:pt x="3931621" y="97186"/>
                  </a:lnTo>
                  <a:lnTo>
                    <a:pt x="3936860" y="126873"/>
                  </a:lnTo>
                  <a:lnTo>
                    <a:pt x="3935528" y="142619"/>
                  </a:lnTo>
                  <a:lnTo>
                    <a:pt x="3915651" y="181356"/>
                  </a:lnTo>
                  <a:lnTo>
                    <a:pt x="3877717" y="201558"/>
                  </a:lnTo>
                  <a:lnTo>
                    <a:pt x="3862311" y="202907"/>
                  </a:lnTo>
                  <a:lnTo>
                    <a:pt x="3852502" y="202344"/>
                  </a:lnTo>
                  <a:lnTo>
                    <a:pt x="3815908" y="188926"/>
                  </a:lnTo>
                  <a:lnTo>
                    <a:pt x="3792812" y="158370"/>
                  </a:lnTo>
                  <a:lnTo>
                    <a:pt x="3787508" y="125349"/>
                  </a:lnTo>
                  <a:lnTo>
                    <a:pt x="3788101" y="115841"/>
                  </a:lnTo>
                  <a:lnTo>
                    <a:pt x="3802145" y="79984"/>
                  </a:lnTo>
                  <a:lnTo>
                    <a:pt x="3841769" y="54133"/>
                  </a:lnTo>
                  <a:lnTo>
                    <a:pt x="3862057" y="51816"/>
                  </a:lnTo>
                  <a:close/>
                </a:path>
                <a:path w="4408805" h="258445">
                  <a:moveTo>
                    <a:pt x="3691369" y="51816"/>
                  </a:moveTo>
                  <a:lnTo>
                    <a:pt x="3733928" y="63710"/>
                  </a:lnTo>
                  <a:lnTo>
                    <a:pt x="3760933" y="97186"/>
                  </a:lnTo>
                  <a:lnTo>
                    <a:pt x="3766172" y="126873"/>
                  </a:lnTo>
                  <a:lnTo>
                    <a:pt x="3764840" y="142619"/>
                  </a:lnTo>
                  <a:lnTo>
                    <a:pt x="3744963" y="181356"/>
                  </a:lnTo>
                  <a:lnTo>
                    <a:pt x="3707029" y="201558"/>
                  </a:lnTo>
                  <a:lnTo>
                    <a:pt x="3691623" y="202907"/>
                  </a:lnTo>
                  <a:lnTo>
                    <a:pt x="3681814" y="202344"/>
                  </a:lnTo>
                  <a:lnTo>
                    <a:pt x="3645220" y="188926"/>
                  </a:lnTo>
                  <a:lnTo>
                    <a:pt x="3622124" y="158370"/>
                  </a:lnTo>
                  <a:lnTo>
                    <a:pt x="3616820" y="125349"/>
                  </a:lnTo>
                  <a:lnTo>
                    <a:pt x="3617413" y="115841"/>
                  </a:lnTo>
                  <a:lnTo>
                    <a:pt x="3631457" y="79984"/>
                  </a:lnTo>
                  <a:lnTo>
                    <a:pt x="3671081" y="54133"/>
                  </a:lnTo>
                  <a:lnTo>
                    <a:pt x="3691369" y="51816"/>
                  </a:lnTo>
                  <a:close/>
                </a:path>
                <a:path w="4408805" h="258445">
                  <a:moveTo>
                    <a:pt x="3531984" y="51816"/>
                  </a:moveTo>
                  <a:lnTo>
                    <a:pt x="3574021" y="63119"/>
                  </a:lnTo>
                  <a:lnTo>
                    <a:pt x="3596373" y="97790"/>
                  </a:lnTo>
                  <a:lnTo>
                    <a:pt x="3558654" y="104648"/>
                  </a:lnTo>
                  <a:lnTo>
                    <a:pt x="3557384" y="97028"/>
                  </a:lnTo>
                  <a:lnTo>
                    <a:pt x="3554463" y="91440"/>
                  </a:lnTo>
                  <a:lnTo>
                    <a:pt x="3550018" y="87630"/>
                  </a:lnTo>
                  <a:lnTo>
                    <a:pt x="3545573" y="83693"/>
                  </a:lnTo>
                  <a:lnTo>
                    <a:pt x="3539731" y="81788"/>
                  </a:lnTo>
                  <a:lnTo>
                    <a:pt x="3532492" y="81788"/>
                  </a:lnTo>
                  <a:lnTo>
                    <a:pt x="3522967" y="81788"/>
                  </a:lnTo>
                  <a:lnTo>
                    <a:pt x="3515347" y="85090"/>
                  </a:lnTo>
                  <a:lnTo>
                    <a:pt x="3501250" y="124714"/>
                  </a:lnTo>
                  <a:lnTo>
                    <a:pt x="3501778" y="136642"/>
                  </a:lnTo>
                  <a:lnTo>
                    <a:pt x="3526120" y="171039"/>
                  </a:lnTo>
                  <a:lnTo>
                    <a:pt x="3533000" y="171704"/>
                  </a:lnTo>
                  <a:lnTo>
                    <a:pt x="3540366" y="171704"/>
                  </a:lnTo>
                  <a:lnTo>
                    <a:pt x="3546208" y="169672"/>
                  </a:lnTo>
                  <a:lnTo>
                    <a:pt x="3550907" y="165481"/>
                  </a:lnTo>
                  <a:lnTo>
                    <a:pt x="3555479" y="161417"/>
                  </a:lnTo>
                  <a:lnTo>
                    <a:pt x="3558781" y="154305"/>
                  </a:lnTo>
                  <a:lnTo>
                    <a:pt x="3560686" y="144272"/>
                  </a:lnTo>
                  <a:lnTo>
                    <a:pt x="3598278" y="150622"/>
                  </a:lnTo>
                  <a:lnTo>
                    <a:pt x="3575799" y="189738"/>
                  </a:lnTo>
                  <a:lnTo>
                    <a:pt x="3531222" y="202907"/>
                  </a:lnTo>
                  <a:lnTo>
                    <a:pt x="3516198" y="201653"/>
                  </a:lnTo>
                  <a:lnTo>
                    <a:pt x="3480676" y="182880"/>
                  </a:lnTo>
                  <a:lnTo>
                    <a:pt x="3463049" y="144250"/>
                  </a:lnTo>
                  <a:lnTo>
                    <a:pt x="3461880" y="127508"/>
                  </a:lnTo>
                  <a:lnTo>
                    <a:pt x="3463051" y="110581"/>
                  </a:lnTo>
                  <a:lnTo>
                    <a:pt x="3480803" y="71755"/>
                  </a:lnTo>
                  <a:lnTo>
                    <a:pt x="3516647" y="53056"/>
                  </a:lnTo>
                  <a:lnTo>
                    <a:pt x="3531984" y="51816"/>
                  </a:lnTo>
                  <a:close/>
                </a:path>
                <a:path w="4408805" h="258445">
                  <a:moveTo>
                    <a:pt x="3351263" y="51816"/>
                  </a:moveTo>
                  <a:lnTo>
                    <a:pt x="3357692" y="52248"/>
                  </a:lnTo>
                  <a:lnTo>
                    <a:pt x="3364026" y="53562"/>
                  </a:lnTo>
                  <a:lnTo>
                    <a:pt x="3370265" y="55780"/>
                  </a:lnTo>
                  <a:lnTo>
                    <a:pt x="3376409" y="58928"/>
                  </a:lnTo>
                  <a:lnTo>
                    <a:pt x="3364598" y="92329"/>
                  </a:lnTo>
                  <a:lnTo>
                    <a:pt x="3358121" y="88138"/>
                  </a:lnTo>
                  <a:lnTo>
                    <a:pt x="3352152" y="86106"/>
                  </a:lnTo>
                  <a:lnTo>
                    <a:pt x="3346564" y="86106"/>
                  </a:lnTo>
                  <a:lnTo>
                    <a:pt x="3341230" y="86106"/>
                  </a:lnTo>
                  <a:lnTo>
                    <a:pt x="3336658" y="87503"/>
                  </a:lnTo>
                  <a:lnTo>
                    <a:pt x="3332975" y="90551"/>
                  </a:lnTo>
                  <a:lnTo>
                    <a:pt x="3329292" y="93472"/>
                  </a:lnTo>
                  <a:lnTo>
                    <a:pt x="3326371" y="98806"/>
                  </a:lnTo>
                  <a:lnTo>
                    <a:pt x="3321229" y="138110"/>
                  </a:lnTo>
                  <a:lnTo>
                    <a:pt x="3321037" y="154940"/>
                  </a:lnTo>
                  <a:lnTo>
                    <a:pt x="3321037" y="199644"/>
                  </a:lnTo>
                  <a:lnTo>
                    <a:pt x="3282683" y="199644"/>
                  </a:lnTo>
                  <a:lnTo>
                    <a:pt x="3282683" y="54991"/>
                  </a:lnTo>
                  <a:lnTo>
                    <a:pt x="3318243" y="54991"/>
                  </a:lnTo>
                  <a:lnTo>
                    <a:pt x="3318243" y="75565"/>
                  </a:lnTo>
                  <a:lnTo>
                    <a:pt x="3324339" y="65913"/>
                  </a:lnTo>
                  <a:lnTo>
                    <a:pt x="3329800" y="59436"/>
                  </a:lnTo>
                  <a:lnTo>
                    <a:pt x="3334626" y="56388"/>
                  </a:lnTo>
                  <a:lnTo>
                    <a:pt x="3339579" y="53340"/>
                  </a:lnTo>
                  <a:lnTo>
                    <a:pt x="3345040" y="51816"/>
                  </a:lnTo>
                  <a:lnTo>
                    <a:pt x="3351263" y="51816"/>
                  </a:lnTo>
                  <a:close/>
                </a:path>
                <a:path w="4408805" h="258445">
                  <a:moveTo>
                    <a:pt x="3185401" y="51816"/>
                  </a:moveTo>
                  <a:lnTo>
                    <a:pt x="3223501" y="57785"/>
                  </a:lnTo>
                  <a:lnTo>
                    <a:pt x="3245922" y="95940"/>
                  </a:lnTo>
                  <a:lnTo>
                    <a:pt x="3246234" y="107442"/>
                  </a:lnTo>
                  <a:lnTo>
                    <a:pt x="3245853" y="152146"/>
                  </a:lnTo>
                  <a:lnTo>
                    <a:pt x="3245972" y="161049"/>
                  </a:lnTo>
                  <a:lnTo>
                    <a:pt x="3254616" y="199644"/>
                  </a:lnTo>
                  <a:lnTo>
                    <a:pt x="3216770" y="199644"/>
                  </a:lnTo>
                  <a:lnTo>
                    <a:pt x="3215754" y="197104"/>
                  </a:lnTo>
                  <a:lnTo>
                    <a:pt x="3214484" y="193294"/>
                  </a:lnTo>
                  <a:lnTo>
                    <a:pt x="3213087" y="188341"/>
                  </a:lnTo>
                  <a:lnTo>
                    <a:pt x="3212452" y="186055"/>
                  </a:lnTo>
                  <a:lnTo>
                    <a:pt x="3211944" y="184531"/>
                  </a:lnTo>
                  <a:lnTo>
                    <a:pt x="3211690" y="183896"/>
                  </a:lnTo>
                  <a:lnTo>
                    <a:pt x="3205213" y="190246"/>
                  </a:lnTo>
                  <a:lnTo>
                    <a:pt x="3198228" y="194945"/>
                  </a:lnTo>
                  <a:lnTo>
                    <a:pt x="3190735" y="198120"/>
                  </a:lnTo>
                  <a:lnTo>
                    <a:pt x="3183242" y="201320"/>
                  </a:lnTo>
                  <a:lnTo>
                    <a:pt x="3175368" y="202907"/>
                  </a:lnTo>
                  <a:lnTo>
                    <a:pt x="3166859" y="202907"/>
                  </a:lnTo>
                  <a:lnTo>
                    <a:pt x="3156308" y="202151"/>
                  </a:lnTo>
                  <a:lnTo>
                    <a:pt x="3122075" y="177069"/>
                  </a:lnTo>
                  <a:lnTo>
                    <a:pt x="3118853" y="160147"/>
                  </a:lnTo>
                  <a:lnTo>
                    <a:pt x="3118853" y="152019"/>
                  </a:lnTo>
                  <a:lnTo>
                    <a:pt x="3146912" y="121092"/>
                  </a:lnTo>
                  <a:lnTo>
                    <a:pt x="3183942" y="112176"/>
                  </a:lnTo>
                  <a:lnTo>
                    <a:pt x="3194243" y="109791"/>
                  </a:lnTo>
                  <a:lnTo>
                    <a:pt x="3202472" y="107501"/>
                  </a:lnTo>
                  <a:lnTo>
                    <a:pt x="3208642" y="105283"/>
                  </a:lnTo>
                  <a:lnTo>
                    <a:pt x="3208642" y="101473"/>
                  </a:lnTo>
                  <a:lnTo>
                    <a:pt x="3208642" y="94107"/>
                  </a:lnTo>
                  <a:lnTo>
                    <a:pt x="3206864" y="88900"/>
                  </a:lnTo>
                  <a:lnTo>
                    <a:pt x="3203308" y="85725"/>
                  </a:lnTo>
                  <a:lnTo>
                    <a:pt x="3199625" y="82550"/>
                  </a:lnTo>
                  <a:lnTo>
                    <a:pt x="3192767" y="81026"/>
                  </a:lnTo>
                  <a:lnTo>
                    <a:pt x="3182734" y="81026"/>
                  </a:lnTo>
                  <a:lnTo>
                    <a:pt x="3175876" y="81026"/>
                  </a:lnTo>
                  <a:lnTo>
                    <a:pt x="3157461" y="99187"/>
                  </a:lnTo>
                  <a:lnTo>
                    <a:pt x="3122790" y="92837"/>
                  </a:lnTo>
                  <a:lnTo>
                    <a:pt x="3150986" y="57441"/>
                  </a:lnTo>
                  <a:lnTo>
                    <a:pt x="3172183" y="52437"/>
                  </a:lnTo>
                  <a:lnTo>
                    <a:pt x="3185401" y="51816"/>
                  </a:lnTo>
                  <a:close/>
                </a:path>
                <a:path w="4408805" h="258445">
                  <a:moveTo>
                    <a:pt x="2946133" y="51816"/>
                  </a:moveTo>
                  <a:lnTo>
                    <a:pt x="2988638" y="63710"/>
                  </a:lnTo>
                  <a:lnTo>
                    <a:pt x="3015681" y="97186"/>
                  </a:lnTo>
                  <a:lnTo>
                    <a:pt x="3020936" y="126873"/>
                  </a:lnTo>
                  <a:lnTo>
                    <a:pt x="3019604" y="142619"/>
                  </a:lnTo>
                  <a:lnTo>
                    <a:pt x="2999727" y="181356"/>
                  </a:lnTo>
                  <a:lnTo>
                    <a:pt x="2961793" y="201558"/>
                  </a:lnTo>
                  <a:lnTo>
                    <a:pt x="2946387" y="202907"/>
                  </a:lnTo>
                  <a:lnTo>
                    <a:pt x="2936578" y="202344"/>
                  </a:lnTo>
                  <a:lnTo>
                    <a:pt x="2899984" y="188926"/>
                  </a:lnTo>
                  <a:lnTo>
                    <a:pt x="2876888" y="158370"/>
                  </a:lnTo>
                  <a:lnTo>
                    <a:pt x="2871584" y="125349"/>
                  </a:lnTo>
                  <a:lnTo>
                    <a:pt x="2872177" y="115841"/>
                  </a:lnTo>
                  <a:lnTo>
                    <a:pt x="2886221" y="79984"/>
                  </a:lnTo>
                  <a:lnTo>
                    <a:pt x="2925845" y="54133"/>
                  </a:lnTo>
                  <a:lnTo>
                    <a:pt x="2946133" y="51816"/>
                  </a:lnTo>
                  <a:close/>
                </a:path>
                <a:path w="4408805" h="258445">
                  <a:moveTo>
                    <a:pt x="2777731" y="51816"/>
                  </a:moveTo>
                  <a:lnTo>
                    <a:pt x="2821927" y="61468"/>
                  </a:lnTo>
                  <a:lnTo>
                    <a:pt x="2841739" y="90043"/>
                  </a:lnTo>
                  <a:lnTo>
                    <a:pt x="2805671" y="96647"/>
                  </a:lnTo>
                  <a:lnTo>
                    <a:pt x="2804147" y="91059"/>
                  </a:lnTo>
                  <a:lnTo>
                    <a:pt x="2801226" y="86741"/>
                  </a:lnTo>
                  <a:lnTo>
                    <a:pt x="2796908" y="83693"/>
                  </a:lnTo>
                  <a:lnTo>
                    <a:pt x="2792590" y="80772"/>
                  </a:lnTo>
                  <a:lnTo>
                    <a:pt x="2786367" y="79248"/>
                  </a:lnTo>
                  <a:lnTo>
                    <a:pt x="2778366" y="79248"/>
                  </a:lnTo>
                  <a:lnTo>
                    <a:pt x="2768333" y="79248"/>
                  </a:lnTo>
                  <a:lnTo>
                    <a:pt x="2761094" y="80645"/>
                  </a:lnTo>
                  <a:lnTo>
                    <a:pt x="2756776" y="83439"/>
                  </a:lnTo>
                  <a:lnTo>
                    <a:pt x="2753855" y="85471"/>
                  </a:lnTo>
                  <a:lnTo>
                    <a:pt x="2752458" y="88011"/>
                  </a:lnTo>
                  <a:lnTo>
                    <a:pt x="2752458" y="91186"/>
                  </a:lnTo>
                  <a:lnTo>
                    <a:pt x="2752458" y="93980"/>
                  </a:lnTo>
                  <a:lnTo>
                    <a:pt x="2791955" y="108966"/>
                  </a:lnTo>
                  <a:lnTo>
                    <a:pt x="2806123" y="112607"/>
                  </a:lnTo>
                  <a:lnTo>
                    <a:pt x="2839887" y="131607"/>
                  </a:lnTo>
                  <a:lnTo>
                    <a:pt x="2846692" y="154432"/>
                  </a:lnTo>
                  <a:lnTo>
                    <a:pt x="2845646" y="164002"/>
                  </a:lnTo>
                  <a:lnTo>
                    <a:pt x="2820768" y="194849"/>
                  </a:lnTo>
                  <a:lnTo>
                    <a:pt x="2780906" y="202907"/>
                  </a:lnTo>
                  <a:lnTo>
                    <a:pt x="2766904" y="202153"/>
                  </a:lnTo>
                  <a:lnTo>
                    <a:pt x="2726208" y="184354"/>
                  </a:lnTo>
                  <a:lnTo>
                    <a:pt x="2711564" y="158369"/>
                  </a:lnTo>
                  <a:lnTo>
                    <a:pt x="2749918" y="152527"/>
                  </a:lnTo>
                  <a:lnTo>
                    <a:pt x="2751569" y="160020"/>
                  </a:lnTo>
                  <a:lnTo>
                    <a:pt x="2754871" y="165608"/>
                  </a:lnTo>
                  <a:lnTo>
                    <a:pt x="2759951" y="169418"/>
                  </a:lnTo>
                  <a:lnTo>
                    <a:pt x="2764904" y="173355"/>
                  </a:lnTo>
                  <a:lnTo>
                    <a:pt x="2771889" y="175260"/>
                  </a:lnTo>
                  <a:lnTo>
                    <a:pt x="2780906" y="175260"/>
                  </a:lnTo>
                  <a:lnTo>
                    <a:pt x="2790812" y="175260"/>
                  </a:lnTo>
                  <a:lnTo>
                    <a:pt x="2798178" y="173482"/>
                  </a:lnTo>
                  <a:lnTo>
                    <a:pt x="2803258" y="169799"/>
                  </a:lnTo>
                  <a:lnTo>
                    <a:pt x="2806560" y="167259"/>
                  </a:lnTo>
                  <a:lnTo>
                    <a:pt x="2808211" y="163830"/>
                  </a:lnTo>
                  <a:lnTo>
                    <a:pt x="2808211" y="159639"/>
                  </a:lnTo>
                  <a:lnTo>
                    <a:pt x="2808211" y="156718"/>
                  </a:lnTo>
                  <a:lnTo>
                    <a:pt x="2792717" y="147320"/>
                  </a:lnTo>
                  <a:lnTo>
                    <a:pt x="2771690" y="142367"/>
                  </a:lnTo>
                  <a:lnTo>
                    <a:pt x="2734043" y="128651"/>
                  </a:lnTo>
                  <a:lnTo>
                    <a:pt x="2716898" y="96139"/>
                  </a:lnTo>
                  <a:lnTo>
                    <a:pt x="2717826" y="87108"/>
                  </a:lnTo>
                  <a:lnTo>
                    <a:pt x="2750648" y="54975"/>
                  </a:lnTo>
                  <a:lnTo>
                    <a:pt x="2763154" y="52603"/>
                  </a:lnTo>
                  <a:lnTo>
                    <a:pt x="2777731" y="51816"/>
                  </a:lnTo>
                  <a:close/>
                </a:path>
                <a:path w="4408805" h="258445">
                  <a:moveTo>
                    <a:pt x="2545448" y="51816"/>
                  </a:moveTo>
                  <a:lnTo>
                    <a:pt x="2586203" y="63710"/>
                  </a:lnTo>
                  <a:lnTo>
                    <a:pt x="2610186" y="100044"/>
                  </a:lnTo>
                  <a:lnTo>
                    <a:pt x="2614282" y="138303"/>
                  </a:lnTo>
                  <a:lnTo>
                    <a:pt x="2518397" y="138303"/>
                  </a:lnTo>
                  <a:lnTo>
                    <a:pt x="2519113" y="146379"/>
                  </a:lnTo>
                  <a:lnTo>
                    <a:pt x="2540876" y="174371"/>
                  </a:lnTo>
                  <a:lnTo>
                    <a:pt x="2549766" y="174371"/>
                  </a:lnTo>
                  <a:lnTo>
                    <a:pt x="2555735" y="174371"/>
                  </a:lnTo>
                  <a:lnTo>
                    <a:pt x="2574150" y="153670"/>
                  </a:lnTo>
                  <a:lnTo>
                    <a:pt x="2612250" y="160020"/>
                  </a:lnTo>
                  <a:lnTo>
                    <a:pt x="2589009" y="191897"/>
                  </a:lnTo>
                  <a:lnTo>
                    <a:pt x="2549258" y="202907"/>
                  </a:lnTo>
                  <a:lnTo>
                    <a:pt x="2531635" y="201368"/>
                  </a:lnTo>
                  <a:lnTo>
                    <a:pt x="2493505" y="178308"/>
                  </a:lnTo>
                  <a:lnTo>
                    <a:pt x="2479154" y="128397"/>
                  </a:lnTo>
                  <a:lnTo>
                    <a:pt x="2480340" y="111390"/>
                  </a:lnTo>
                  <a:lnTo>
                    <a:pt x="2497950" y="72136"/>
                  </a:lnTo>
                  <a:lnTo>
                    <a:pt x="2531758" y="53080"/>
                  </a:lnTo>
                  <a:lnTo>
                    <a:pt x="2545448" y="51816"/>
                  </a:lnTo>
                  <a:close/>
                </a:path>
                <a:path w="4408805" h="258445">
                  <a:moveTo>
                    <a:pt x="1997443" y="51816"/>
                  </a:moveTo>
                  <a:lnTo>
                    <a:pt x="2041639" y="61468"/>
                  </a:lnTo>
                  <a:lnTo>
                    <a:pt x="2061451" y="90043"/>
                  </a:lnTo>
                  <a:lnTo>
                    <a:pt x="2025383" y="96647"/>
                  </a:lnTo>
                  <a:lnTo>
                    <a:pt x="2023859" y="91059"/>
                  </a:lnTo>
                  <a:lnTo>
                    <a:pt x="2020938" y="86741"/>
                  </a:lnTo>
                  <a:lnTo>
                    <a:pt x="2016620" y="83693"/>
                  </a:lnTo>
                  <a:lnTo>
                    <a:pt x="2012302" y="80772"/>
                  </a:lnTo>
                  <a:lnTo>
                    <a:pt x="2006079" y="79248"/>
                  </a:lnTo>
                  <a:lnTo>
                    <a:pt x="1998078" y="79248"/>
                  </a:lnTo>
                  <a:lnTo>
                    <a:pt x="1988045" y="79248"/>
                  </a:lnTo>
                  <a:lnTo>
                    <a:pt x="1980806" y="80645"/>
                  </a:lnTo>
                  <a:lnTo>
                    <a:pt x="1976488" y="83439"/>
                  </a:lnTo>
                  <a:lnTo>
                    <a:pt x="1973567" y="85471"/>
                  </a:lnTo>
                  <a:lnTo>
                    <a:pt x="1972170" y="88011"/>
                  </a:lnTo>
                  <a:lnTo>
                    <a:pt x="1972170" y="91186"/>
                  </a:lnTo>
                  <a:lnTo>
                    <a:pt x="1972170" y="93980"/>
                  </a:lnTo>
                  <a:lnTo>
                    <a:pt x="2011667" y="108966"/>
                  </a:lnTo>
                  <a:lnTo>
                    <a:pt x="2025835" y="112607"/>
                  </a:lnTo>
                  <a:lnTo>
                    <a:pt x="2059599" y="131607"/>
                  </a:lnTo>
                  <a:lnTo>
                    <a:pt x="2066404" y="154432"/>
                  </a:lnTo>
                  <a:lnTo>
                    <a:pt x="2065358" y="164002"/>
                  </a:lnTo>
                  <a:lnTo>
                    <a:pt x="2040480" y="194849"/>
                  </a:lnTo>
                  <a:lnTo>
                    <a:pt x="2000618" y="202907"/>
                  </a:lnTo>
                  <a:lnTo>
                    <a:pt x="1986616" y="202153"/>
                  </a:lnTo>
                  <a:lnTo>
                    <a:pt x="1945920" y="184354"/>
                  </a:lnTo>
                  <a:lnTo>
                    <a:pt x="1931276" y="158369"/>
                  </a:lnTo>
                  <a:lnTo>
                    <a:pt x="1969630" y="152527"/>
                  </a:lnTo>
                  <a:lnTo>
                    <a:pt x="1971281" y="160020"/>
                  </a:lnTo>
                  <a:lnTo>
                    <a:pt x="1974583" y="165608"/>
                  </a:lnTo>
                  <a:lnTo>
                    <a:pt x="1979663" y="169418"/>
                  </a:lnTo>
                  <a:lnTo>
                    <a:pt x="1984616" y="173355"/>
                  </a:lnTo>
                  <a:lnTo>
                    <a:pt x="1991601" y="175260"/>
                  </a:lnTo>
                  <a:lnTo>
                    <a:pt x="2000618" y="175260"/>
                  </a:lnTo>
                  <a:lnTo>
                    <a:pt x="2010524" y="175260"/>
                  </a:lnTo>
                  <a:lnTo>
                    <a:pt x="2017890" y="173482"/>
                  </a:lnTo>
                  <a:lnTo>
                    <a:pt x="2022970" y="169799"/>
                  </a:lnTo>
                  <a:lnTo>
                    <a:pt x="2026272" y="167259"/>
                  </a:lnTo>
                  <a:lnTo>
                    <a:pt x="2027923" y="163830"/>
                  </a:lnTo>
                  <a:lnTo>
                    <a:pt x="2027923" y="159639"/>
                  </a:lnTo>
                  <a:lnTo>
                    <a:pt x="2027923" y="156718"/>
                  </a:lnTo>
                  <a:lnTo>
                    <a:pt x="2012429" y="147320"/>
                  </a:lnTo>
                  <a:lnTo>
                    <a:pt x="1991402" y="142367"/>
                  </a:lnTo>
                  <a:lnTo>
                    <a:pt x="1953755" y="128651"/>
                  </a:lnTo>
                  <a:lnTo>
                    <a:pt x="1936610" y="96139"/>
                  </a:lnTo>
                  <a:lnTo>
                    <a:pt x="1937538" y="87108"/>
                  </a:lnTo>
                  <a:lnTo>
                    <a:pt x="1970360" y="54975"/>
                  </a:lnTo>
                  <a:lnTo>
                    <a:pt x="1982866" y="52603"/>
                  </a:lnTo>
                  <a:lnTo>
                    <a:pt x="1997443" y="51816"/>
                  </a:lnTo>
                  <a:close/>
                </a:path>
                <a:path w="4408805" h="258445">
                  <a:moveTo>
                    <a:pt x="1844408" y="51816"/>
                  </a:moveTo>
                  <a:lnTo>
                    <a:pt x="1885163" y="63710"/>
                  </a:lnTo>
                  <a:lnTo>
                    <a:pt x="1909146" y="100044"/>
                  </a:lnTo>
                  <a:lnTo>
                    <a:pt x="1913242" y="138303"/>
                  </a:lnTo>
                  <a:lnTo>
                    <a:pt x="1817357" y="138303"/>
                  </a:lnTo>
                  <a:lnTo>
                    <a:pt x="1818073" y="146379"/>
                  </a:lnTo>
                  <a:lnTo>
                    <a:pt x="1839836" y="174371"/>
                  </a:lnTo>
                  <a:lnTo>
                    <a:pt x="1848726" y="174371"/>
                  </a:lnTo>
                  <a:lnTo>
                    <a:pt x="1854695" y="174371"/>
                  </a:lnTo>
                  <a:lnTo>
                    <a:pt x="1873110" y="153670"/>
                  </a:lnTo>
                  <a:lnTo>
                    <a:pt x="1911210" y="160020"/>
                  </a:lnTo>
                  <a:lnTo>
                    <a:pt x="1887969" y="191897"/>
                  </a:lnTo>
                  <a:lnTo>
                    <a:pt x="1848218" y="202907"/>
                  </a:lnTo>
                  <a:lnTo>
                    <a:pt x="1830595" y="201368"/>
                  </a:lnTo>
                  <a:lnTo>
                    <a:pt x="1792465" y="178308"/>
                  </a:lnTo>
                  <a:lnTo>
                    <a:pt x="1778114" y="128397"/>
                  </a:lnTo>
                  <a:lnTo>
                    <a:pt x="1779300" y="111390"/>
                  </a:lnTo>
                  <a:lnTo>
                    <a:pt x="1796910" y="72136"/>
                  </a:lnTo>
                  <a:lnTo>
                    <a:pt x="1830718" y="53080"/>
                  </a:lnTo>
                  <a:lnTo>
                    <a:pt x="1844408" y="51816"/>
                  </a:lnTo>
                  <a:close/>
                </a:path>
                <a:path w="4408805" h="258445">
                  <a:moveTo>
                    <a:pt x="1695564" y="51816"/>
                  </a:moveTo>
                  <a:lnTo>
                    <a:pt x="1737601" y="63119"/>
                  </a:lnTo>
                  <a:lnTo>
                    <a:pt x="1759953" y="97790"/>
                  </a:lnTo>
                  <a:lnTo>
                    <a:pt x="1722234" y="104648"/>
                  </a:lnTo>
                  <a:lnTo>
                    <a:pt x="1720964" y="97028"/>
                  </a:lnTo>
                  <a:lnTo>
                    <a:pt x="1718043" y="91440"/>
                  </a:lnTo>
                  <a:lnTo>
                    <a:pt x="1713598" y="87630"/>
                  </a:lnTo>
                  <a:lnTo>
                    <a:pt x="1709153" y="83693"/>
                  </a:lnTo>
                  <a:lnTo>
                    <a:pt x="1703311" y="81788"/>
                  </a:lnTo>
                  <a:lnTo>
                    <a:pt x="1696072" y="81788"/>
                  </a:lnTo>
                  <a:lnTo>
                    <a:pt x="1686547" y="81788"/>
                  </a:lnTo>
                  <a:lnTo>
                    <a:pt x="1678927" y="85090"/>
                  </a:lnTo>
                  <a:lnTo>
                    <a:pt x="1664830" y="124714"/>
                  </a:lnTo>
                  <a:lnTo>
                    <a:pt x="1665358" y="136642"/>
                  </a:lnTo>
                  <a:lnTo>
                    <a:pt x="1689700" y="171039"/>
                  </a:lnTo>
                  <a:lnTo>
                    <a:pt x="1696580" y="171704"/>
                  </a:lnTo>
                  <a:lnTo>
                    <a:pt x="1703946" y="171704"/>
                  </a:lnTo>
                  <a:lnTo>
                    <a:pt x="1709788" y="169672"/>
                  </a:lnTo>
                  <a:lnTo>
                    <a:pt x="1714487" y="165481"/>
                  </a:lnTo>
                  <a:lnTo>
                    <a:pt x="1719059" y="161417"/>
                  </a:lnTo>
                  <a:lnTo>
                    <a:pt x="1722361" y="154305"/>
                  </a:lnTo>
                  <a:lnTo>
                    <a:pt x="1724266" y="144272"/>
                  </a:lnTo>
                  <a:lnTo>
                    <a:pt x="1761858" y="150622"/>
                  </a:lnTo>
                  <a:lnTo>
                    <a:pt x="1739379" y="189738"/>
                  </a:lnTo>
                  <a:lnTo>
                    <a:pt x="1694929" y="202907"/>
                  </a:lnTo>
                  <a:lnTo>
                    <a:pt x="1679832" y="201653"/>
                  </a:lnTo>
                  <a:lnTo>
                    <a:pt x="1644256" y="182880"/>
                  </a:lnTo>
                  <a:lnTo>
                    <a:pt x="1626629" y="144250"/>
                  </a:lnTo>
                  <a:lnTo>
                    <a:pt x="1625460" y="127508"/>
                  </a:lnTo>
                  <a:lnTo>
                    <a:pt x="1626631" y="110581"/>
                  </a:lnTo>
                  <a:lnTo>
                    <a:pt x="1644383" y="71755"/>
                  </a:lnTo>
                  <a:lnTo>
                    <a:pt x="1680227" y="53056"/>
                  </a:lnTo>
                  <a:lnTo>
                    <a:pt x="1695564" y="51816"/>
                  </a:lnTo>
                  <a:close/>
                </a:path>
                <a:path w="4408805" h="258445">
                  <a:moveTo>
                    <a:pt x="1300340" y="51816"/>
                  </a:moveTo>
                  <a:lnTo>
                    <a:pt x="1341095" y="63710"/>
                  </a:lnTo>
                  <a:lnTo>
                    <a:pt x="1365078" y="100044"/>
                  </a:lnTo>
                  <a:lnTo>
                    <a:pt x="1369174" y="138303"/>
                  </a:lnTo>
                  <a:lnTo>
                    <a:pt x="1273289" y="138303"/>
                  </a:lnTo>
                  <a:lnTo>
                    <a:pt x="1274005" y="146379"/>
                  </a:lnTo>
                  <a:lnTo>
                    <a:pt x="1295768" y="174371"/>
                  </a:lnTo>
                  <a:lnTo>
                    <a:pt x="1304658" y="174371"/>
                  </a:lnTo>
                  <a:lnTo>
                    <a:pt x="1310627" y="174371"/>
                  </a:lnTo>
                  <a:lnTo>
                    <a:pt x="1329042" y="153670"/>
                  </a:lnTo>
                  <a:lnTo>
                    <a:pt x="1367142" y="160020"/>
                  </a:lnTo>
                  <a:lnTo>
                    <a:pt x="1343901" y="191897"/>
                  </a:lnTo>
                  <a:lnTo>
                    <a:pt x="1304150" y="202907"/>
                  </a:lnTo>
                  <a:lnTo>
                    <a:pt x="1286527" y="201368"/>
                  </a:lnTo>
                  <a:lnTo>
                    <a:pt x="1248397" y="178308"/>
                  </a:lnTo>
                  <a:lnTo>
                    <a:pt x="1234046" y="128397"/>
                  </a:lnTo>
                  <a:lnTo>
                    <a:pt x="1235232" y="111390"/>
                  </a:lnTo>
                  <a:lnTo>
                    <a:pt x="1252842" y="72136"/>
                  </a:lnTo>
                  <a:lnTo>
                    <a:pt x="1286650" y="53080"/>
                  </a:lnTo>
                  <a:lnTo>
                    <a:pt x="1300340" y="51816"/>
                  </a:lnTo>
                  <a:close/>
                </a:path>
                <a:path w="4408805" h="258445">
                  <a:moveTo>
                    <a:pt x="875525" y="51816"/>
                  </a:moveTo>
                  <a:lnTo>
                    <a:pt x="888360" y="53272"/>
                  </a:lnTo>
                  <a:lnTo>
                    <a:pt x="900004" y="57658"/>
                  </a:lnTo>
                  <a:lnTo>
                    <a:pt x="910458" y="64996"/>
                  </a:lnTo>
                  <a:lnTo>
                    <a:pt x="919721" y="75311"/>
                  </a:lnTo>
                  <a:lnTo>
                    <a:pt x="919721" y="54991"/>
                  </a:lnTo>
                  <a:lnTo>
                    <a:pt x="955535" y="54991"/>
                  </a:lnTo>
                  <a:lnTo>
                    <a:pt x="955535" y="184785"/>
                  </a:lnTo>
                  <a:lnTo>
                    <a:pt x="951344" y="223062"/>
                  </a:lnTo>
                  <a:lnTo>
                    <a:pt x="939533" y="242951"/>
                  </a:lnTo>
                  <a:lnTo>
                    <a:pt x="934453" y="247764"/>
                  </a:lnTo>
                  <a:lnTo>
                    <a:pt x="896264" y="258075"/>
                  </a:lnTo>
                  <a:lnTo>
                    <a:pt x="886955" y="258330"/>
                  </a:lnTo>
                  <a:lnTo>
                    <a:pt x="869905" y="257544"/>
                  </a:lnTo>
                  <a:lnTo>
                    <a:pt x="828070" y="239020"/>
                  </a:lnTo>
                  <a:lnTo>
                    <a:pt x="819391" y="213804"/>
                  </a:lnTo>
                  <a:lnTo>
                    <a:pt x="819391" y="212534"/>
                  </a:lnTo>
                  <a:lnTo>
                    <a:pt x="819518" y="210997"/>
                  </a:lnTo>
                  <a:lnTo>
                    <a:pt x="819518" y="209181"/>
                  </a:lnTo>
                  <a:lnTo>
                    <a:pt x="863206" y="214490"/>
                  </a:lnTo>
                  <a:lnTo>
                    <a:pt x="863968" y="219570"/>
                  </a:lnTo>
                  <a:lnTo>
                    <a:pt x="865619" y="223062"/>
                  </a:lnTo>
                  <a:lnTo>
                    <a:pt x="868286" y="224967"/>
                  </a:lnTo>
                  <a:lnTo>
                    <a:pt x="871969" y="227698"/>
                  </a:lnTo>
                  <a:lnTo>
                    <a:pt x="877684" y="229057"/>
                  </a:lnTo>
                  <a:lnTo>
                    <a:pt x="885431" y="229057"/>
                  </a:lnTo>
                  <a:lnTo>
                    <a:pt x="895464" y="229057"/>
                  </a:lnTo>
                  <a:lnTo>
                    <a:pt x="902957" y="227558"/>
                  </a:lnTo>
                  <a:lnTo>
                    <a:pt x="907910" y="224561"/>
                  </a:lnTo>
                  <a:lnTo>
                    <a:pt x="911339" y="222567"/>
                  </a:lnTo>
                  <a:lnTo>
                    <a:pt x="913879" y="219341"/>
                  </a:lnTo>
                  <a:lnTo>
                    <a:pt x="915530" y="214896"/>
                  </a:lnTo>
                  <a:lnTo>
                    <a:pt x="916673" y="211721"/>
                  </a:lnTo>
                  <a:lnTo>
                    <a:pt x="917308" y="205867"/>
                  </a:lnTo>
                  <a:lnTo>
                    <a:pt x="917308" y="197358"/>
                  </a:lnTo>
                  <a:lnTo>
                    <a:pt x="917308" y="176276"/>
                  </a:lnTo>
                  <a:lnTo>
                    <a:pt x="908166" y="186517"/>
                  </a:lnTo>
                  <a:lnTo>
                    <a:pt x="897893" y="193817"/>
                  </a:lnTo>
                  <a:lnTo>
                    <a:pt x="886500" y="198189"/>
                  </a:lnTo>
                  <a:lnTo>
                    <a:pt x="874001" y="199644"/>
                  </a:lnTo>
                  <a:lnTo>
                    <a:pt x="860190" y="198098"/>
                  </a:lnTo>
                  <a:lnTo>
                    <a:pt x="827900" y="175006"/>
                  </a:lnTo>
                  <a:lnTo>
                    <a:pt x="814565" y="126492"/>
                  </a:lnTo>
                  <a:lnTo>
                    <a:pt x="815658" y="109372"/>
                  </a:lnTo>
                  <a:lnTo>
                    <a:pt x="831964" y="70993"/>
                  </a:lnTo>
                  <a:lnTo>
                    <a:pt x="863021" y="53008"/>
                  </a:lnTo>
                  <a:lnTo>
                    <a:pt x="875525" y="51816"/>
                  </a:lnTo>
                  <a:close/>
                </a:path>
                <a:path w="4408805" h="258445">
                  <a:moveTo>
                    <a:pt x="735317" y="51816"/>
                  </a:moveTo>
                  <a:lnTo>
                    <a:pt x="743826" y="51816"/>
                  </a:lnTo>
                  <a:lnTo>
                    <a:pt x="751446" y="53213"/>
                  </a:lnTo>
                  <a:lnTo>
                    <a:pt x="758431" y="56261"/>
                  </a:lnTo>
                  <a:lnTo>
                    <a:pt x="765416" y="59309"/>
                  </a:lnTo>
                  <a:lnTo>
                    <a:pt x="770750" y="63246"/>
                  </a:lnTo>
                  <a:lnTo>
                    <a:pt x="774306" y="67945"/>
                  </a:lnTo>
                  <a:lnTo>
                    <a:pt x="777989" y="72644"/>
                  </a:lnTo>
                  <a:lnTo>
                    <a:pt x="783958" y="109728"/>
                  </a:lnTo>
                  <a:lnTo>
                    <a:pt x="783958" y="199644"/>
                  </a:lnTo>
                  <a:lnTo>
                    <a:pt x="745731" y="199644"/>
                  </a:lnTo>
                  <a:lnTo>
                    <a:pt x="745731" y="125857"/>
                  </a:lnTo>
                  <a:lnTo>
                    <a:pt x="745566" y="115167"/>
                  </a:lnTo>
                  <a:lnTo>
                    <a:pt x="727189" y="81026"/>
                  </a:lnTo>
                  <a:lnTo>
                    <a:pt x="721982" y="81026"/>
                  </a:lnTo>
                  <a:lnTo>
                    <a:pt x="715378" y="81026"/>
                  </a:lnTo>
                  <a:lnTo>
                    <a:pt x="709409" y="82804"/>
                  </a:lnTo>
                  <a:lnTo>
                    <a:pt x="704202" y="86487"/>
                  </a:lnTo>
                  <a:lnTo>
                    <a:pt x="698868" y="90170"/>
                  </a:lnTo>
                  <a:lnTo>
                    <a:pt x="690359" y="134112"/>
                  </a:lnTo>
                  <a:lnTo>
                    <a:pt x="690359" y="199644"/>
                  </a:lnTo>
                  <a:lnTo>
                    <a:pt x="652132" y="199644"/>
                  </a:lnTo>
                  <a:lnTo>
                    <a:pt x="652132" y="54991"/>
                  </a:lnTo>
                  <a:lnTo>
                    <a:pt x="687692" y="54991"/>
                  </a:lnTo>
                  <a:lnTo>
                    <a:pt x="687692" y="76327"/>
                  </a:lnTo>
                  <a:lnTo>
                    <a:pt x="697741" y="65585"/>
                  </a:lnTo>
                  <a:lnTo>
                    <a:pt x="709028" y="57927"/>
                  </a:lnTo>
                  <a:lnTo>
                    <a:pt x="721553" y="53341"/>
                  </a:lnTo>
                  <a:lnTo>
                    <a:pt x="735317" y="51816"/>
                  </a:lnTo>
                  <a:close/>
                </a:path>
                <a:path w="4408805" h="258445">
                  <a:moveTo>
                    <a:pt x="382778" y="51816"/>
                  </a:moveTo>
                  <a:lnTo>
                    <a:pt x="420916" y="57785"/>
                  </a:lnTo>
                  <a:lnTo>
                    <a:pt x="443330" y="95940"/>
                  </a:lnTo>
                  <a:lnTo>
                    <a:pt x="443649" y="107442"/>
                  </a:lnTo>
                  <a:lnTo>
                    <a:pt x="443242" y="152146"/>
                  </a:lnTo>
                  <a:lnTo>
                    <a:pt x="443357" y="161049"/>
                  </a:lnTo>
                  <a:lnTo>
                    <a:pt x="451954" y="199644"/>
                  </a:lnTo>
                  <a:lnTo>
                    <a:pt x="414096" y="199644"/>
                  </a:lnTo>
                  <a:lnTo>
                    <a:pt x="413105" y="197104"/>
                  </a:lnTo>
                  <a:lnTo>
                    <a:pt x="411873" y="193294"/>
                  </a:lnTo>
                  <a:lnTo>
                    <a:pt x="410425" y="188341"/>
                  </a:lnTo>
                  <a:lnTo>
                    <a:pt x="409790" y="186055"/>
                  </a:lnTo>
                  <a:lnTo>
                    <a:pt x="409333" y="184531"/>
                  </a:lnTo>
                  <a:lnTo>
                    <a:pt x="409066" y="183896"/>
                  </a:lnTo>
                  <a:lnTo>
                    <a:pt x="402526" y="190246"/>
                  </a:lnTo>
                  <a:lnTo>
                    <a:pt x="395541" y="194945"/>
                  </a:lnTo>
                  <a:lnTo>
                    <a:pt x="388086" y="198120"/>
                  </a:lnTo>
                  <a:lnTo>
                    <a:pt x="380644" y="201320"/>
                  </a:lnTo>
                  <a:lnTo>
                    <a:pt x="372706" y="202907"/>
                  </a:lnTo>
                  <a:lnTo>
                    <a:pt x="364261" y="202907"/>
                  </a:lnTo>
                  <a:lnTo>
                    <a:pt x="353688" y="202151"/>
                  </a:lnTo>
                  <a:lnTo>
                    <a:pt x="319409" y="177069"/>
                  </a:lnTo>
                  <a:lnTo>
                    <a:pt x="316191" y="160147"/>
                  </a:lnTo>
                  <a:lnTo>
                    <a:pt x="316191" y="152019"/>
                  </a:lnTo>
                  <a:lnTo>
                    <a:pt x="318134" y="144653"/>
                  </a:lnTo>
                  <a:lnTo>
                    <a:pt x="322046" y="138303"/>
                  </a:lnTo>
                  <a:lnTo>
                    <a:pt x="325945" y="131953"/>
                  </a:lnTo>
                  <a:lnTo>
                    <a:pt x="368884" y="114681"/>
                  </a:lnTo>
                  <a:lnTo>
                    <a:pt x="381272" y="112176"/>
                  </a:lnTo>
                  <a:lnTo>
                    <a:pt x="391596" y="109791"/>
                  </a:lnTo>
                  <a:lnTo>
                    <a:pt x="399861" y="107501"/>
                  </a:lnTo>
                  <a:lnTo>
                    <a:pt x="406069" y="105283"/>
                  </a:lnTo>
                  <a:lnTo>
                    <a:pt x="406069" y="101473"/>
                  </a:lnTo>
                  <a:lnTo>
                    <a:pt x="406069" y="94107"/>
                  </a:lnTo>
                  <a:lnTo>
                    <a:pt x="404253" y="88900"/>
                  </a:lnTo>
                  <a:lnTo>
                    <a:pt x="400621" y="85725"/>
                  </a:lnTo>
                  <a:lnTo>
                    <a:pt x="396989" y="82550"/>
                  </a:lnTo>
                  <a:lnTo>
                    <a:pt x="390131" y="81026"/>
                  </a:lnTo>
                  <a:lnTo>
                    <a:pt x="380060" y="81026"/>
                  </a:lnTo>
                  <a:lnTo>
                    <a:pt x="373253" y="81026"/>
                  </a:lnTo>
                  <a:lnTo>
                    <a:pt x="367931" y="82423"/>
                  </a:lnTo>
                  <a:lnTo>
                    <a:pt x="364121" y="85090"/>
                  </a:lnTo>
                  <a:lnTo>
                    <a:pt x="360311" y="87757"/>
                  </a:lnTo>
                  <a:lnTo>
                    <a:pt x="357225" y="92456"/>
                  </a:lnTo>
                  <a:lnTo>
                    <a:pt x="354863" y="99187"/>
                  </a:lnTo>
                  <a:lnTo>
                    <a:pt x="320141" y="92837"/>
                  </a:lnTo>
                  <a:lnTo>
                    <a:pt x="348309" y="57441"/>
                  </a:lnTo>
                  <a:lnTo>
                    <a:pt x="369550" y="52437"/>
                  </a:lnTo>
                  <a:lnTo>
                    <a:pt x="382778" y="51816"/>
                  </a:lnTo>
                  <a:close/>
                </a:path>
                <a:path w="4408805" h="258445">
                  <a:moveTo>
                    <a:pt x="225971" y="51816"/>
                  </a:moveTo>
                  <a:lnTo>
                    <a:pt x="266720" y="63710"/>
                  </a:lnTo>
                  <a:lnTo>
                    <a:pt x="290691" y="100044"/>
                  </a:lnTo>
                  <a:lnTo>
                    <a:pt x="294741" y="138303"/>
                  </a:lnTo>
                  <a:lnTo>
                    <a:pt x="198869" y="138303"/>
                  </a:lnTo>
                  <a:lnTo>
                    <a:pt x="199605" y="146379"/>
                  </a:lnTo>
                  <a:lnTo>
                    <a:pt x="221386" y="174371"/>
                  </a:lnTo>
                  <a:lnTo>
                    <a:pt x="230187" y="174371"/>
                  </a:lnTo>
                  <a:lnTo>
                    <a:pt x="236181" y="174371"/>
                  </a:lnTo>
                  <a:lnTo>
                    <a:pt x="254571" y="153670"/>
                  </a:lnTo>
                  <a:lnTo>
                    <a:pt x="292696" y="160020"/>
                  </a:lnTo>
                  <a:lnTo>
                    <a:pt x="269481" y="191897"/>
                  </a:lnTo>
                  <a:lnTo>
                    <a:pt x="229781" y="202907"/>
                  </a:lnTo>
                  <a:lnTo>
                    <a:pt x="212147" y="201368"/>
                  </a:lnTo>
                  <a:lnTo>
                    <a:pt x="173951" y="178308"/>
                  </a:lnTo>
                  <a:lnTo>
                    <a:pt x="159651" y="128397"/>
                  </a:lnTo>
                  <a:lnTo>
                    <a:pt x="160825" y="111390"/>
                  </a:lnTo>
                  <a:lnTo>
                    <a:pt x="178447" y="72136"/>
                  </a:lnTo>
                  <a:lnTo>
                    <a:pt x="212226" y="53080"/>
                  </a:lnTo>
                  <a:lnTo>
                    <a:pt x="225971" y="51816"/>
                  </a:lnTo>
                  <a:close/>
                </a:path>
                <a:path w="4408805" h="258445">
                  <a:moveTo>
                    <a:pt x="521881" y="3937"/>
                  </a:moveTo>
                  <a:lnTo>
                    <a:pt x="521881" y="54991"/>
                  </a:lnTo>
                  <a:lnTo>
                    <a:pt x="548030" y="54991"/>
                  </a:lnTo>
                  <a:lnTo>
                    <a:pt x="548030" y="85471"/>
                  </a:lnTo>
                  <a:lnTo>
                    <a:pt x="521881" y="85471"/>
                  </a:lnTo>
                  <a:lnTo>
                    <a:pt x="521881" y="143764"/>
                  </a:lnTo>
                  <a:lnTo>
                    <a:pt x="521881" y="155575"/>
                  </a:lnTo>
                  <a:lnTo>
                    <a:pt x="529971" y="171196"/>
                  </a:lnTo>
                  <a:lnTo>
                    <a:pt x="532511" y="171196"/>
                  </a:lnTo>
                  <a:lnTo>
                    <a:pt x="536054" y="171196"/>
                  </a:lnTo>
                  <a:lnTo>
                    <a:pt x="541185" y="169926"/>
                  </a:lnTo>
                  <a:lnTo>
                    <a:pt x="547890" y="167513"/>
                  </a:lnTo>
                  <a:lnTo>
                    <a:pt x="551167" y="197231"/>
                  </a:lnTo>
                  <a:lnTo>
                    <a:pt x="544270" y="199709"/>
                  </a:lnTo>
                  <a:lnTo>
                    <a:pt x="536933" y="201483"/>
                  </a:lnTo>
                  <a:lnTo>
                    <a:pt x="529153" y="202551"/>
                  </a:lnTo>
                  <a:lnTo>
                    <a:pt x="520928" y="202907"/>
                  </a:lnTo>
                  <a:lnTo>
                    <a:pt x="514032" y="202907"/>
                  </a:lnTo>
                  <a:lnTo>
                    <a:pt x="507809" y="201752"/>
                  </a:lnTo>
                  <a:lnTo>
                    <a:pt x="502272" y="199390"/>
                  </a:lnTo>
                  <a:lnTo>
                    <a:pt x="496735" y="197104"/>
                  </a:lnTo>
                  <a:lnTo>
                    <a:pt x="492671" y="194183"/>
                  </a:lnTo>
                  <a:lnTo>
                    <a:pt x="490093" y="190500"/>
                  </a:lnTo>
                  <a:lnTo>
                    <a:pt x="487502" y="186817"/>
                  </a:lnTo>
                  <a:lnTo>
                    <a:pt x="483489" y="148590"/>
                  </a:lnTo>
                  <a:lnTo>
                    <a:pt x="483489" y="85471"/>
                  </a:lnTo>
                  <a:lnTo>
                    <a:pt x="465912" y="85471"/>
                  </a:lnTo>
                  <a:lnTo>
                    <a:pt x="465912" y="54991"/>
                  </a:lnTo>
                  <a:lnTo>
                    <a:pt x="483489" y="54991"/>
                  </a:lnTo>
                  <a:lnTo>
                    <a:pt x="483489" y="26289"/>
                  </a:lnTo>
                  <a:lnTo>
                    <a:pt x="521881" y="3937"/>
                  </a:lnTo>
                  <a:close/>
                </a:path>
                <a:path w="4408805" h="258445">
                  <a:moveTo>
                    <a:pt x="3965689" y="0"/>
                  </a:moveTo>
                  <a:lnTo>
                    <a:pt x="4004043" y="0"/>
                  </a:lnTo>
                  <a:lnTo>
                    <a:pt x="4004043" y="105918"/>
                  </a:lnTo>
                  <a:lnTo>
                    <a:pt x="4048747" y="54991"/>
                  </a:lnTo>
                  <a:lnTo>
                    <a:pt x="4095864" y="54991"/>
                  </a:lnTo>
                  <a:lnTo>
                    <a:pt x="4046461" y="107823"/>
                  </a:lnTo>
                  <a:lnTo>
                    <a:pt x="4099420" y="199644"/>
                  </a:lnTo>
                  <a:lnTo>
                    <a:pt x="4058145" y="199644"/>
                  </a:lnTo>
                  <a:lnTo>
                    <a:pt x="4021823" y="134747"/>
                  </a:lnTo>
                  <a:lnTo>
                    <a:pt x="4004043" y="153289"/>
                  </a:lnTo>
                  <a:lnTo>
                    <a:pt x="4004043" y="199644"/>
                  </a:lnTo>
                  <a:lnTo>
                    <a:pt x="3965689" y="199644"/>
                  </a:lnTo>
                  <a:lnTo>
                    <a:pt x="3965689" y="0"/>
                  </a:lnTo>
                  <a:close/>
                </a:path>
                <a:path w="4408805" h="258445">
                  <a:moveTo>
                    <a:pt x="3051162" y="0"/>
                  </a:moveTo>
                  <a:lnTo>
                    <a:pt x="3089389" y="0"/>
                  </a:lnTo>
                  <a:lnTo>
                    <a:pt x="3089389" y="199644"/>
                  </a:lnTo>
                  <a:lnTo>
                    <a:pt x="3051162" y="199644"/>
                  </a:lnTo>
                  <a:lnTo>
                    <a:pt x="3051162" y="0"/>
                  </a:lnTo>
                  <a:close/>
                </a:path>
                <a:path w="4408805" h="258445">
                  <a:moveTo>
                    <a:pt x="2333485" y="0"/>
                  </a:moveTo>
                  <a:lnTo>
                    <a:pt x="2371839" y="0"/>
                  </a:lnTo>
                  <a:lnTo>
                    <a:pt x="2371839" y="105918"/>
                  </a:lnTo>
                  <a:lnTo>
                    <a:pt x="2416543" y="54991"/>
                  </a:lnTo>
                  <a:lnTo>
                    <a:pt x="2463660" y="54991"/>
                  </a:lnTo>
                  <a:lnTo>
                    <a:pt x="2414257" y="107823"/>
                  </a:lnTo>
                  <a:lnTo>
                    <a:pt x="2467216" y="199644"/>
                  </a:lnTo>
                  <a:lnTo>
                    <a:pt x="2425941" y="199644"/>
                  </a:lnTo>
                  <a:lnTo>
                    <a:pt x="2389619" y="134747"/>
                  </a:lnTo>
                  <a:lnTo>
                    <a:pt x="2371839" y="153289"/>
                  </a:lnTo>
                  <a:lnTo>
                    <a:pt x="2371839" y="199644"/>
                  </a:lnTo>
                  <a:lnTo>
                    <a:pt x="2333485" y="199644"/>
                  </a:lnTo>
                  <a:lnTo>
                    <a:pt x="2333485" y="0"/>
                  </a:lnTo>
                  <a:close/>
                </a:path>
                <a:path w="4408805" h="258445">
                  <a:moveTo>
                    <a:pt x="2257158" y="0"/>
                  </a:moveTo>
                  <a:lnTo>
                    <a:pt x="2295385" y="0"/>
                  </a:lnTo>
                  <a:lnTo>
                    <a:pt x="2295385" y="35433"/>
                  </a:lnTo>
                  <a:lnTo>
                    <a:pt x="2257158" y="35433"/>
                  </a:lnTo>
                  <a:lnTo>
                    <a:pt x="2257158" y="0"/>
                  </a:lnTo>
                  <a:close/>
                </a:path>
                <a:path w="4408805" h="258445">
                  <a:moveTo>
                    <a:pt x="2179434" y="0"/>
                  </a:moveTo>
                  <a:lnTo>
                    <a:pt x="2217661" y="0"/>
                  </a:lnTo>
                  <a:lnTo>
                    <a:pt x="2217661" y="199644"/>
                  </a:lnTo>
                  <a:lnTo>
                    <a:pt x="2179434" y="199644"/>
                  </a:lnTo>
                  <a:lnTo>
                    <a:pt x="2179434" y="0"/>
                  </a:lnTo>
                  <a:close/>
                </a:path>
                <a:path w="4408805" h="258445">
                  <a:moveTo>
                    <a:pt x="1556118" y="0"/>
                  </a:moveTo>
                  <a:lnTo>
                    <a:pt x="1594345" y="0"/>
                  </a:lnTo>
                  <a:lnTo>
                    <a:pt x="1594345" y="35433"/>
                  </a:lnTo>
                  <a:lnTo>
                    <a:pt x="1556118" y="35433"/>
                  </a:lnTo>
                  <a:lnTo>
                    <a:pt x="1556118" y="0"/>
                  </a:lnTo>
                  <a:close/>
                </a:path>
                <a:path w="4408805" h="258445">
                  <a:moveTo>
                    <a:pt x="1168895" y="0"/>
                  </a:moveTo>
                  <a:lnTo>
                    <a:pt x="1207249" y="0"/>
                  </a:lnTo>
                  <a:lnTo>
                    <a:pt x="1207249" y="199644"/>
                  </a:lnTo>
                  <a:lnTo>
                    <a:pt x="1171689" y="199644"/>
                  </a:lnTo>
                  <a:lnTo>
                    <a:pt x="1171689" y="178435"/>
                  </a:lnTo>
                  <a:lnTo>
                    <a:pt x="1167022" y="184223"/>
                  </a:lnTo>
                  <a:lnTo>
                    <a:pt x="1134605" y="202907"/>
                  </a:lnTo>
                  <a:lnTo>
                    <a:pt x="1126477" y="202907"/>
                  </a:lnTo>
                  <a:lnTo>
                    <a:pt x="1083805" y="182880"/>
                  </a:lnTo>
                  <a:lnTo>
                    <a:pt x="1067124" y="143750"/>
                  </a:lnTo>
                  <a:lnTo>
                    <a:pt x="1066025" y="126746"/>
                  </a:lnTo>
                  <a:lnTo>
                    <a:pt x="1067098" y="109477"/>
                  </a:lnTo>
                  <a:lnTo>
                    <a:pt x="1083297" y="70866"/>
                  </a:lnTo>
                  <a:lnTo>
                    <a:pt x="1126985" y="51816"/>
                  </a:lnTo>
                  <a:lnTo>
                    <a:pt x="1138677" y="53058"/>
                  </a:lnTo>
                  <a:lnTo>
                    <a:pt x="1149559" y="56800"/>
                  </a:lnTo>
                  <a:lnTo>
                    <a:pt x="1159632" y="63067"/>
                  </a:lnTo>
                  <a:lnTo>
                    <a:pt x="1168895" y="71882"/>
                  </a:lnTo>
                  <a:lnTo>
                    <a:pt x="1168895" y="0"/>
                  </a:lnTo>
                  <a:close/>
                </a:path>
                <a:path w="4408805" h="258445">
                  <a:moveTo>
                    <a:pt x="574675" y="0"/>
                  </a:moveTo>
                  <a:lnTo>
                    <a:pt x="612940" y="0"/>
                  </a:lnTo>
                  <a:lnTo>
                    <a:pt x="612940" y="35433"/>
                  </a:lnTo>
                  <a:lnTo>
                    <a:pt x="574675" y="35433"/>
                  </a:lnTo>
                  <a:lnTo>
                    <a:pt x="574675" y="0"/>
                  </a:lnTo>
                  <a:close/>
                </a:path>
                <a:path w="4408805" h="258445">
                  <a:moveTo>
                    <a:pt x="0" y="0"/>
                  </a:moveTo>
                  <a:lnTo>
                    <a:pt x="38265" y="0"/>
                  </a:lnTo>
                  <a:lnTo>
                    <a:pt x="38265" y="73406"/>
                  </a:lnTo>
                  <a:lnTo>
                    <a:pt x="47973" y="63924"/>
                  </a:lnTo>
                  <a:lnTo>
                    <a:pt x="58583" y="57181"/>
                  </a:lnTo>
                  <a:lnTo>
                    <a:pt x="70095" y="53153"/>
                  </a:lnTo>
                  <a:lnTo>
                    <a:pt x="82511" y="51816"/>
                  </a:lnTo>
                  <a:lnTo>
                    <a:pt x="91325" y="51816"/>
                  </a:lnTo>
                  <a:lnTo>
                    <a:pt x="125933" y="74295"/>
                  </a:lnTo>
                  <a:lnTo>
                    <a:pt x="131673" y="114808"/>
                  </a:lnTo>
                  <a:lnTo>
                    <a:pt x="131673" y="199644"/>
                  </a:lnTo>
                  <a:lnTo>
                    <a:pt x="93408" y="199644"/>
                  </a:lnTo>
                  <a:lnTo>
                    <a:pt x="93408" y="123190"/>
                  </a:lnTo>
                  <a:lnTo>
                    <a:pt x="93272" y="112881"/>
                  </a:lnTo>
                  <a:lnTo>
                    <a:pt x="75260" y="81026"/>
                  </a:lnTo>
                  <a:lnTo>
                    <a:pt x="69723" y="81026"/>
                  </a:lnTo>
                  <a:lnTo>
                    <a:pt x="63360" y="81026"/>
                  </a:lnTo>
                  <a:lnTo>
                    <a:pt x="57683" y="82550"/>
                  </a:lnTo>
                  <a:lnTo>
                    <a:pt x="52692" y="85725"/>
                  </a:lnTo>
                  <a:lnTo>
                    <a:pt x="47701" y="88773"/>
                  </a:lnTo>
                  <a:lnTo>
                    <a:pt x="38265" y="127254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6612" y="5652160"/>
              <a:ext cx="4423664" cy="24757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85901" y="5710580"/>
              <a:ext cx="2605405" cy="189230"/>
            </a:xfrm>
            <a:custGeom>
              <a:avLst/>
              <a:gdLst/>
              <a:ahLst/>
              <a:cxnLst/>
              <a:rect l="l" t="t" r="r" b="b"/>
              <a:pathLst>
                <a:path w="2605404" h="189229">
                  <a:moveTo>
                    <a:pt x="2190724" y="106362"/>
                  </a:moveTo>
                  <a:lnTo>
                    <a:pt x="2228951" y="106362"/>
                  </a:lnTo>
                  <a:lnTo>
                    <a:pt x="2228951" y="133731"/>
                  </a:lnTo>
                  <a:lnTo>
                    <a:pt x="2220569" y="172085"/>
                  </a:lnTo>
                  <a:lnTo>
                    <a:pt x="2195042" y="189153"/>
                  </a:lnTo>
                  <a:lnTo>
                    <a:pt x="2187549" y="173355"/>
                  </a:lnTo>
                  <a:lnTo>
                    <a:pt x="2195296" y="170815"/>
                  </a:lnTo>
                  <a:lnTo>
                    <a:pt x="2200757" y="167322"/>
                  </a:lnTo>
                  <a:lnTo>
                    <a:pt x="2204059" y="162877"/>
                  </a:lnTo>
                  <a:lnTo>
                    <a:pt x="2207234" y="158432"/>
                  </a:lnTo>
                  <a:lnTo>
                    <a:pt x="2209012" y="152349"/>
                  </a:lnTo>
                  <a:lnTo>
                    <a:pt x="2209139" y="144627"/>
                  </a:lnTo>
                  <a:lnTo>
                    <a:pt x="2190724" y="144627"/>
                  </a:lnTo>
                  <a:lnTo>
                    <a:pt x="2190724" y="106362"/>
                  </a:lnTo>
                  <a:close/>
                </a:path>
                <a:path w="2605404" h="189229">
                  <a:moveTo>
                    <a:pt x="1774545" y="75171"/>
                  </a:moveTo>
                  <a:lnTo>
                    <a:pt x="1769719" y="76809"/>
                  </a:lnTo>
                  <a:lnTo>
                    <a:pt x="1761972" y="78765"/>
                  </a:lnTo>
                  <a:lnTo>
                    <a:pt x="1751304" y="81026"/>
                  </a:lnTo>
                  <a:lnTo>
                    <a:pt x="1740636" y="83299"/>
                  </a:lnTo>
                  <a:lnTo>
                    <a:pt x="1733778" y="85521"/>
                  </a:lnTo>
                  <a:lnTo>
                    <a:pt x="1730476" y="87706"/>
                  </a:lnTo>
                  <a:lnTo>
                    <a:pt x="1725523" y="91249"/>
                  </a:lnTo>
                  <a:lnTo>
                    <a:pt x="1722983" y="95745"/>
                  </a:lnTo>
                  <a:lnTo>
                    <a:pt x="1722983" y="101180"/>
                  </a:lnTo>
                  <a:lnTo>
                    <a:pt x="1722983" y="106540"/>
                  </a:lnTo>
                  <a:lnTo>
                    <a:pt x="1725015" y="111175"/>
                  </a:lnTo>
                  <a:lnTo>
                    <a:pt x="1728952" y="115074"/>
                  </a:lnTo>
                  <a:lnTo>
                    <a:pt x="1733016" y="118986"/>
                  </a:lnTo>
                  <a:lnTo>
                    <a:pt x="1738096" y="120929"/>
                  </a:lnTo>
                  <a:lnTo>
                    <a:pt x="1744192" y="120929"/>
                  </a:lnTo>
                  <a:lnTo>
                    <a:pt x="1751177" y="120929"/>
                  </a:lnTo>
                  <a:lnTo>
                    <a:pt x="1773148" y="101460"/>
                  </a:lnTo>
                  <a:lnTo>
                    <a:pt x="1774164" y="98196"/>
                  </a:lnTo>
                  <a:lnTo>
                    <a:pt x="1774545" y="91973"/>
                  </a:lnTo>
                  <a:lnTo>
                    <a:pt x="1774545" y="82804"/>
                  </a:lnTo>
                  <a:lnTo>
                    <a:pt x="1774545" y="75171"/>
                  </a:lnTo>
                  <a:close/>
                </a:path>
                <a:path w="2605404" h="189229">
                  <a:moveTo>
                    <a:pt x="860145" y="75171"/>
                  </a:moveTo>
                  <a:lnTo>
                    <a:pt x="855319" y="76809"/>
                  </a:lnTo>
                  <a:lnTo>
                    <a:pt x="847572" y="78765"/>
                  </a:lnTo>
                  <a:lnTo>
                    <a:pt x="836904" y="81026"/>
                  </a:lnTo>
                  <a:lnTo>
                    <a:pt x="826236" y="83299"/>
                  </a:lnTo>
                  <a:lnTo>
                    <a:pt x="819378" y="85521"/>
                  </a:lnTo>
                  <a:lnTo>
                    <a:pt x="816076" y="87706"/>
                  </a:lnTo>
                  <a:lnTo>
                    <a:pt x="811123" y="91249"/>
                  </a:lnTo>
                  <a:lnTo>
                    <a:pt x="808583" y="95745"/>
                  </a:lnTo>
                  <a:lnTo>
                    <a:pt x="808583" y="101180"/>
                  </a:lnTo>
                  <a:lnTo>
                    <a:pt x="808583" y="106540"/>
                  </a:lnTo>
                  <a:lnTo>
                    <a:pt x="810615" y="111175"/>
                  </a:lnTo>
                  <a:lnTo>
                    <a:pt x="814552" y="115074"/>
                  </a:lnTo>
                  <a:lnTo>
                    <a:pt x="818616" y="118986"/>
                  </a:lnTo>
                  <a:lnTo>
                    <a:pt x="823696" y="120929"/>
                  </a:lnTo>
                  <a:lnTo>
                    <a:pt x="829792" y="120929"/>
                  </a:lnTo>
                  <a:lnTo>
                    <a:pt x="836777" y="120929"/>
                  </a:lnTo>
                  <a:lnTo>
                    <a:pt x="858748" y="101460"/>
                  </a:lnTo>
                  <a:lnTo>
                    <a:pt x="859764" y="98196"/>
                  </a:lnTo>
                  <a:lnTo>
                    <a:pt x="860145" y="91973"/>
                  </a:lnTo>
                  <a:lnTo>
                    <a:pt x="860145" y="82804"/>
                  </a:lnTo>
                  <a:lnTo>
                    <a:pt x="860145" y="75171"/>
                  </a:lnTo>
                  <a:close/>
                </a:path>
                <a:path w="2605404" h="189229">
                  <a:moveTo>
                    <a:pt x="297853" y="75171"/>
                  </a:moveTo>
                  <a:lnTo>
                    <a:pt x="292950" y="76809"/>
                  </a:lnTo>
                  <a:lnTo>
                    <a:pt x="285191" y="78765"/>
                  </a:lnTo>
                  <a:lnTo>
                    <a:pt x="274561" y="81026"/>
                  </a:lnTo>
                  <a:lnTo>
                    <a:pt x="263944" y="83299"/>
                  </a:lnTo>
                  <a:lnTo>
                    <a:pt x="256997" y="85521"/>
                  </a:lnTo>
                  <a:lnTo>
                    <a:pt x="253733" y="87706"/>
                  </a:lnTo>
                  <a:lnTo>
                    <a:pt x="248729" y="91249"/>
                  </a:lnTo>
                  <a:lnTo>
                    <a:pt x="246240" y="95745"/>
                  </a:lnTo>
                  <a:lnTo>
                    <a:pt x="246240" y="101180"/>
                  </a:lnTo>
                  <a:lnTo>
                    <a:pt x="246240" y="106540"/>
                  </a:lnTo>
                  <a:lnTo>
                    <a:pt x="248234" y="111175"/>
                  </a:lnTo>
                  <a:lnTo>
                    <a:pt x="252234" y="115074"/>
                  </a:lnTo>
                  <a:lnTo>
                    <a:pt x="256222" y="118986"/>
                  </a:lnTo>
                  <a:lnTo>
                    <a:pt x="261315" y="120929"/>
                  </a:lnTo>
                  <a:lnTo>
                    <a:pt x="267487" y="120929"/>
                  </a:lnTo>
                  <a:lnTo>
                    <a:pt x="274383" y="120929"/>
                  </a:lnTo>
                  <a:lnTo>
                    <a:pt x="296354" y="101460"/>
                  </a:lnTo>
                  <a:lnTo>
                    <a:pt x="297345" y="98196"/>
                  </a:lnTo>
                  <a:lnTo>
                    <a:pt x="297853" y="91973"/>
                  </a:lnTo>
                  <a:lnTo>
                    <a:pt x="297853" y="82804"/>
                  </a:lnTo>
                  <a:lnTo>
                    <a:pt x="297853" y="75171"/>
                  </a:lnTo>
                  <a:close/>
                </a:path>
                <a:path w="2605404" h="189229">
                  <a:moveTo>
                    <a:pt x="2569819" y="27927"/>
                  </a:moveTo>
                  <a:lnTo>
                    <a:pt x="2536958" y="53320"/>
                  </a:lnTo>
                  <a:lnTo>
                    <a:pt x="2534386" y="72313"/>
                  </a:lnTo>
                  <a:lnTo>
                    <a:pt x="2535029" y="82446"/>
                  </a:lnTo>
                  <a:lnTo>
                    <a:pt x="2562604" y="115998"/>
                  </a:lnTo>
                  <a:lnTo>
                    <a:pt x="2569819" y="116713"/>
                  </a:lnTo>
                  <a:lnTo>
                    <a:pt x="2577034" y="115998"/>
                  </a:lnTo>
                  <a:lnTo>
                    <a:pt x="2604484" y="82296"/>
                  </a:lnTo>
                  <a:lnTo>
                    <a:pt x="2605125" y="72047"/>
                  </a:lnTo>
                  <a:lnTo>
                    <a:pt x="2604484" y="62038"/>
                  </a:lnTo>
                  <a:lnTo>
                    <a:pt x="2577034" y="28641"/>
                  </a:lnTo>
                  <a:lnTo>
                    <a:pt x="2569819" y="27927"/>
                  </a:lnTo>
                  <a:close/>
                </a:path>
                <a:path w="2605404" h="189229">
                  <a:moveTo>
                    <a:pt x="35407" y="27927"/>
                  </a:moveTo>
                  <a:lnTo>
                    <a:pt x="2554" y="53320"/>
                  </a:lnTo>
                  <a:lnTo>
                    <a:pt x="0" y="72313"/>
                  </a:lnTo>
                  <a:lnTo>
                    <a:pt x="638" y="82446"/>
                  </a:lnTo>
                  <a:lnTo>
                    <a:pt x="28218" y="115998"/>
                  </a:lnTo>
                  <a:lnTo>
                    <a:pt x="35407" y="116713"/>
                  </a:lnTo>
                  <a:lnTo>
                    <a:pt x="42599" y="115998"/>
                  </a:lnTo>
                  <a:lnTo>
                    <a:pt x="70042" y="82296"/>
                  </a:lnTo>
                  <a:lnTo>
                    <a:pt x="70675" y="72047"/>
                  </a:lnTo>
                  <a:lnTo>
                    <a:pt x="70042" y="62038"/>
                  </a:lnTo>
                  <a:lnTo>
                    <a:pt x="42599" y="28641"/>
                  </a:lnTo>
                  <a:lnTo>
                    <a:pt x="35407" y="27927"/>
                  </a:lnTo>
                  <a:close/>
                </a:path>
                <a:path w="2605404" h="189229">
                  <a:moveTo>
                    <a:pt x="2000732" y="26022"/>
                  </a:moveTo>
                  <a:lnTo>
                    <a:pt x="1992350" y="26022"/>
                  </a:lnTo>
                  <a:lnTo>
                    <a:pt x="1985492" y="29057"/>
                  </a:lnTo>
                  <a:lnTo>
                    <a:pt x="1971903" y="59918"/>
                  </a:lnTo>
                  <a:lnTo>
                    <a:pt x="2029180" y="59918"/>
                  </a:lnTo>
                  <a:lnTo>
                    <a:pt x="2008479" y="26022"/>
                  </a:lnTo>
                  <a:lnTo>
                    <a:pt x="2000732" y="26022"/>
                  </a:lnTo>
                  <a:close/>
                </a:path>
                <a:path w="2605404" h="189229">
                  <a:moveTo>
                    <a:pt x="1596872" y="26022"/>
                  </a:moveTo>
                  <a:lnTo>
                    <a:pt x="1588490" y="26022"/>
                  </a:lnTo>
                  <a:lnTo>
                    <a:pt x="1581632" y="29057"/>
                  </a:lnTo>
                  <a:lnTo>
                    <a:pt x="1568043" y="59918"/>
                  </a:lnTo>
                  <a:lnTo>
                    <a:pt x="1625320" y="59918"/>
                  </a:lnTo>
                  <a:lnTo>
                    <a:pt x="1604619" y="26022"/>
                  </a:lnTo>
                  <a:lnTo>
                    <a:pt x="1596872" y="26022"/>
                  </a:lnTo>
                  <a:close/>
                </a:path>
                <a:path w="2605404" h="189229">
                  <a:moveTo>
                    <a:pt x="1086332" y="26022"/>
                  </a:moveTo>
                  <a:lnTo>
                    <a:pt x="1077950" y="26022"/>
                  </a:lnTo>
                  <a:lnTo>
                    <a:pt x="1071092" y="29057"/>
                  </a:lnTo>
                  <a:lnTo>
                    <a:pt x="1057503" y="59918"/>
                  </a:lnTo>
                  <a:lnTo>
                    <a:pt x="1114780" y="59918"/>
                  </a:lnTo>
                  <a:lnTo>
                    <a:pt x="1094079" y="26022"/>
                  </a:lnTo>
                  <a:lnTo>
                    <a:pt x="1086332" y="26022"/>
                  </a:lnTo>
                  <a:close/>
                </a:path>
                <a:path w="2605404" h="189229">
                  <a:moveTo>
                    <a:pt x="542137" y="0"/>
                  </a:moveTo>
                  <a:lnTo>
                    <a:pt x="579348" y="0"/>
                  </a:lnTo>
                  <a:lnTo>
                    <a:pt x="606399" y="94780"/>
                  </a:lnTo>
                  <a:lnTo>
                    <a:pt x="631291" y="0"/>
                  </a:lnTo>
                  <a:lnTo>
                    <a:pt x="668248" y="0"/>
                  </a:lnTo>
                  <a:lnTo>
                    <a:pt x="692378" y="94780"/>
                  </a:lnTo>
                  <a:lnTo>
                    <a:pt x="720064" y="0"/>
                  </a:lnTo>
                  <a:lnTo>
                    <a:pt x="757783" y="0"/>
                  </a:lnTo>
                  <a:lnTo>
                    <a:pt x="711301" y="144627"/>
                  </a:lnTo>
                  <a:lnTo>
                    <a:pt x="674471" y="144627"/>
                  </a:lnTo>
                  <a:lnTo>
                    <a:pt x="649579" y="51612"/>
                  </a:lnTo>
                  <a:lnTo>
                    <a:pt x="625068" y="144627"/>
                  </a:lnTo>
                  <a:lnTo>
                    <a:pt x="587857" y="144627"/>
                  </a:lnTo>
                  <a:lnTo>
                    <a:pt x="54213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51479" y="5643016"/>
              <a:ext cx="1567942" cy="22459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612" y="5655576"/>
              <a:ext cx="2844165" cy="203200"/>
            </a:xfrm>
            <a:custGeom>
              <a:avLst/>
              <a:gdLst/>
              <a:ahLst/>
              <a:cxnLst/>
              <a:rect l="l" t="t" r="r" b="b"/>
              <a:pathLst>
                <a:path w="2844165" h="203200">
                  <a:moveTo>
                    <a:pt x="2768981" y="51739"/>
                  </a:moveTo>
                  <a:lnTo>
                    <a:pt x="2811539" y="63730"/>
                  </a:lnTo>
                  <a:lnTo>
                    <a:pt x="2838545" y="97175"/>
                  </a:lnTo>
                  <a:lnTo>
                    <a:pt x="2843784" y="126911"/>
                  </a:lnTo>
                  <a:lnTo>
                    <a:pt x="2842452" y="142620"/>
                  </a:lnTo>
                  <a:lnTo>
                    <a:pt x="2822575" y="181317"/>
                  </a:lnTo>
                  <a:lnTo>
                    <a:pt x="2784641" y="201547"/>
                  </a:lnTo>
                  <a:lnTo>
                    <a:pt x="2769235" y="202895"/>
                  </a:lnTo>
                  <a:lnTo>
                    <a:pt x="2759426" y="202333"/>
                  </a:lnTo>
                  <a:lnTo>
                    <a:pt x="2722832" y="188896"/>
                  </a:lnTo>
                  <a:lnTo>
                    <a:pt x="2699736" y="158407"/>
                  </a:lnTo>
                  <a:lnTo>
                    <a:pt x="2694432" y="125272"/>
                  </a:lnTo>
                  <a:lnTo>
                    <a:pt x="2695025" y="115822"/>
                  </a:lnTo>
                  <a:lnTo>
                    <a:pt x="2709068" y="79983"/>
                  </a:lnTo>
                  <a:lnTo>
                    <a:pt x="2748692" y="54090"/>
                  </a:lnTo>
                  <a:lnTo>
                    <a:pt x="2768981" y="51739"/>
                  </a:lnTo>
                  <a:close/>
                </a:path>
                <a:path w="2844165" h="203200">
                  <a:moveTo>
                    <a:pt x="2600579" y="51739"/>
                  </a:moveTo>
                  <a:lnTo>
                    <a:pt x="2644775" y="61404"/>
                  </a:lnTo>
                  <a:lnTo>
                    <a:pt x="2664587" y="90004"/>
                  </a:lnTo>
                  <a:lnTo>
                    <a:pt x="2628519" y="96685"/>
                  </a:lnTo>
                  <a:lnTo>
                    <a:pt x="2626995" y="91046"/>
                  </a:lnTo>
                  <a:lnTo>
                    <a:pt x="2624074" y="86740"/>
                  </a:lnTo>
                  <a:lnTo>
                    <a:pt x="2619756" y="83743"/>
                  </a:lnTo>
                  <a:lnTo>
                    <a:pt x="2615438" y="80746"/>
                  </a:lnTo>
                  <a:lnTo>
                    <a:pt x="2609215" y="79247"/>
                  </a:lnTo>
                  <a:lnTo>
                    <a:pt x="2601214" y="79247"/>
                  </a:lnTo>
                  <a:lnTo>
                    <a:pt x="2591181" y="79247"/>
                  </a:lnTo>
                  <a:lnTo>
                    <a:pt x="2583942" y="80657"/>
                  </a:lnTo>
                  <a:lnTo>
                    <a:pt x="2579624" y="83477"/>
                  </a:lnTo>
                  <a:lnTo>
                    <a:pt x="2576703" y="85470"/>
                  </a:lnTo>
                  <a:lnTo>
                    <a:pt x="2575306" y="88061"/>
                  </a:lnTo>
                  <a:lnTo>
                    <a:pt x="2575306" y="91236"/>
                  </a:lnTo>
                  <a:lnTo>
                    <a:pt x="2575306" y="93954"/>
                  </a:lnTo>
                  <a:lnTo>
                    <a:pt x="2614803" y="108940"/>
                  </a:lnTo>
                  <a:lnTo>
                    <a:pt x="2628971" y="112605"/>
                  </a:lnTo>
                  <a:lnTo>
                    <a:pt x="2662735" y="131566"/>
                  </a:lnTo>
                  <a:lnTo>
                    <a:pt x="2669540" y="154419"/>
                  </a:lnTo>
                  <a:lnTo>
                    <a:pt x="2668494" y="164013"/>
                  </a:lnTo>
                  <a:lnTo>
                    <a:pt x="2643616" y="194853"/>
                  </a:lnTo>
                  <a:lnTo>
                    <a:pt x="2603754" y="202895"/>
                  </a:lnTo>
                  <a:lnTo>
                    <a:pt x="2589752" y="202147"/>
                  </a:lnTo>
                  <a:lnTo>
                    <a:pt x="2549056" y="184390"/>
                  </a:lnTo>
                  <a:lnTo>
                    <a:pt x="2534412" y="158368"/>
                  </a:lnTo>
                  <a:lnTo>
                    <a:pt x="2572766" y="152514"/>
                  </a:lnTo>
                  <a:lnTo>
                    <a:pt x="2574417" y="159956"/>
                  </a:lnTo>
                  <a:lnTo>
                    <a:pt x="2577719" y="165607"/>
                  </a:lnTo>
                  <a:lnTo>
                    <a:pt x="2582799" y="169468"/>
                  </a:lnTo>
                  <a:lnTo>
                    <a:pt x="2587752" y="173329"/>
                  </a:lnTo>
                  <a:lnTo>
                    <a:pt x="2594737" y="175259"/>
                  </a:lnTo>
                  <a:lnTo>
                    <a:pt x="2603754" y="175259"/>
                  </a:lnTo>
                  <a:lnTo>
                    <a:pt x="2613660" y="175259"/>
                  </a:lnTo>
                  <a:lnTo>
                    <a:pt x="2621026" y="173443"/>
                  </a:lnTo>
                  <a:lnTo>
                    <a:pt x="2626106" y="169811"/>
                  </a:lnTo>
                  <a:lnTo>
                    <a:pt x="2629408" y="167271"/>
                  </a:lnTo>
                  <a:lnTo>
                    <a:pt x="2631059" y="163855"/>
                  </a:lnTo>
                  <a:lnTo>
                    <a:pt x="2631059" y="159588"/>
                  </a:lnTo>
                  <a:lnTo>
                    <a:pt x="2631059" y="156692"/>
                  </a:lnTo>
                  <a:lnTo>
                    <a:pt x="2615565" y="147332"/>
                  </a:lnTo>
                  <a:lnTo>
                    <a:pt x="2594538" y="142338"/>
                  </a:lnTo>
                  <a:lnTo>
                    <a:pt x="2556891" y="128676"/>
                  </a:lnTo>
                  <a:lnTo>
                    <a:pt x="2539746" y="96138"/>
                  </a:lnTo>
                  <a:lnTo>
                    <a:pt x="2540674" y="87113"/>
                  </a:lnTo>
                  <a:lnTo>
                    <a:pt x="2573496" y="54940"/>
                  </a:lnTo>
                  <a:lnTo>
                    <a:pt x="2586001" y="52539"/>
                  </a:lnTo>
                  <a:lnTo>
                    <a:pt x="2600579" y="51739"/>
                  </a:lnTo>
                  <a:close/>
                </a:path>
                <a:path w="2844165" h="203200">
                  <a:moveTo>
                    <a:pt x="2364867" y="51739"/>
                  </a:moveTo>
                  <a:lnTo>
                    <a:pt x="2371296" y="52191"/>
                  </a:lnTo>
                  <a:lnTo>
                    <a:pt x="2377630" y="53546"/>
                  </a:lnTo>
                  <a:lnTo>
                    <a:pt x="2383869" y="55801"/>
                  </a:lnTo>
                  <a:lnTo>
                    <a:pt x="2390013" y="58953"/>
                  </a:lnTo>
                  <a:lnTo>
                    <a:pt x="2378202" y="92328"/>
                  </a:lnTo>
                  <a:lnTo>
                    <a:pt x="2371725" y="88150"/>
                  </a:lnTo>
                  <a:lnTo>
                    <a:pt x="2365756" y="86055"/>
                  </a:lnTo>
                  <a:lnTo>
                    <a:pt x="2360168" y="86055"/>
                  </a:lnTo>
                  <a:lnTo>
                    <a:pt x="2354834" y="86055"/>
                  </a:lnTo>
                  <a:lnTo>
                    <a:pt x="2350262" y="87528"/>
                  </a:lnTo>
                  <a:lnTo>
                    <a:pt x="2346579" y="90487"/>
                  </a:lnTo>
                  <a:lnTo>
                    <a:pt x="2342896" y="93433"/>
                  </a:lnTo>
                  <a:lnTo>
                    <a:pt x="2339975" y="98767"/>
                  </a:lnTo>
                  <a:lnTo>
                    <a:pt x="2334833" y="138097"/>
                  </a:lnTo>
                  <a:lnTo>
                    <a:pt x="2334641" y="154965"/>
                  </a:lnTo>
                  <a:lnTo>
                    <a:pt x="2334641" y="199631"/>
                  </a:lnTo>
                  <a:lnTo>
                    <a:pt x="2296287" y="199631"/>
                  </a:lnTo>
                  <a:lnTo>
                    <a:pt x="2296287" y="55003"/>
                  </a:lnTo>
                  <a:lnTo>
                    <a:pt x="2331847" y="55003"/>
                  </a:lnTo>
                  <a:lnTo>
                    <a:pt x="2331847" y="75577"/>
                  </a:lnTo>
                  <a:lnTo>
                    <a:pt x="2337943" y="65862"/>
                  </a:lnTo>
                  <a:lnTo>
                    <a:pt x="2343404" y="59461"/>
                  </a:lnTo>
                  <a:lnTo>
                    <a:pt x="2348230" y="56375"/>
                  </a:lnTo>
                  <a:lnTo>
                    <a:pt x="2353183" y="53289"/>
                  </a:lnTo>
                  <a:lnTo>
                    <a:pt x="2358644" y="51739"/>
                  </a:lnTo>
                  <a:lnTo>
                    <a:pt x="2364867" y="51739"/>
                  </a:lnTo>
                  <a:close/>
                </a:path>
                <a:path w="2844165" h="203200">
                  <a:moveTo>
                    <a:pt x="2197608" y="51739"/>
                  </a:moveTo>
                  <a:lnTo>
                    <a:pt x="2238363" y="63730"/>
                  </a:lnTo>
                  <a:lnTo>
                    <a:pt x="2262346" y="100034"/>
                  </a:lnTo>
                  <a:lnTo>
                    <a:pt x="2266442" y="138353"/>
                  </a:lnTo>
                  <a:lnTo>
                    <a:pt x="2170557" y="138353"/>
                  </a:lnTo>
                  <a:lnTo>
                    <a:pt x="2171273" y="146389"/>
                  </a:lnTo>
                  <a:lnTo>
                    <a:pt x="2193036" y="174307"/>
                  </a:lnTo>
                  <a:lnTo>
                    <a:pt x="2201926" y="174307"/>
                  </a:lnTo>
                  <a:lnTo>
                    <a:pt x="2207895" y="174307"/>
                  </a:lnTo>
                  <a:lnTo>
                    <a:pt x="2226310" y="153606"/>
                  </a:lnTo>
                  <a:lnTo>
                    <a:pt x="2264410" y="160007"/>
                  </a:lnTo>
                  <a:lnTo>
                    <a:pt x="2241169" y="191935"/>
                  </a:lnTo>
                  <a:lnTo>
                    <a:pt x="2201418" y="202895"/>
                  </a:lnTo>
                  <a:lnTo>
                    <a:pt x="2183794" y="201354"/>
                  </a:lnTo>
                  <a:lnTo>
                    <a:pt x="2145665" y="178257"/>
                  </a:lnTo>
                  <a:lnTo>
                    <a:pt x="2131314" y="128409"/>
                  </a:lnTo>
                  <a:lnTo>
                    <a:pt x="2132500" y="111409"/>
                  </a:lnTo>
                  <a:lnTo>
                    <a:pt x="2150110" y="72097"/>
                  </a:lnTo>
                  <a:lnTo>
                    <a:pt x="2183917" y="53013"/>
                  </a:lnTo>
                  <a:lnTo>
                    <a:pt x="2197608" y="51739"/>
                  </a:lnTo>
                  <a:close/>
                </a:path>
                <a:path w="2844165" h="203200">
                  <a:moveTo>
                    <a:pt x="1950593" y="51739"/>
                  </a:moveTo>
                  <a:lnTo>
                    <a:pt x="1988693" y="57797"/>
                  </a:lnTo>
                  <a:lnTo>
                    <a:pt x="2011114" y="95957"/>
                  </a:lnTo>
                  <a:lnTo>
                    <a:pt x="2011426" y="107441"/>
                  </a:lnTo>
                  <a:lnTo>
                    <a:pt x="2011045" y="152107"/>
                  </a:lnTo>
                  <a:lnTo>
                    <a:pt x="2011164" y="161016"/>
                  </a:lnTo>
                  <a:lnTo>
                    <a:pt x="2019808" y="199631"/>
                  </a:lnTo>
                  <a:lnTo>
                    <a:pt x="1981962" y="199631"/>
                  </a:lnTo>
                  <a:lnTo>
                    <a:pt x="1980945" y="197091"/>
                  </a:lnTo>
                  <a:lnTo>
                    <a:pt x="1979676" y="193319"/>
                  </a:lnTo>
                  <a:lnTo>
                    <a:pt x="1978279" y="188328"/>
                  </a:lnTo>
                  <a:lnTo>
                    <a:pt x="1977644" y="186054"/>
                  </a:lnTo>
                  <a:lnTo>
                    <a:pt x="1977136" y="184556"/>
                  </a:lnTo>
                  <a:lnTo>
                    <a:pt x="1976882" y="183832"/>
                  </a:lnTo>
                  <a:lnTo>
                    <a:pt x="1970405" y="190195"/>
                  </a:lnTo>
                  <a:lnTo>
                    <a:pt x="1963420" y="194957"/>
                  </a:lnTo>
                  <a:lnTo>
                    <a:pt x="1955927" y="198132"/>
                  </a:lnTo>
                  <a:lnTo>
                    <a:pt x="1948434" y="201307"/>
                  </a:lnTo>
                  <a:lnTo>
                    <a:pt x="1940560" y="202895"/>
                  </a:lnTo>
                  <a:lnTo>
                    <a:pt x="1932051" y="202895"/>
                  </a:lnTo>
                  <a:lnTo>
                    <a:pt x="1921500" y="202137"/>
                  </a:lnTo>
                  <a:lnTo>
                    <a:pt x="1887267" y="177061"/>
                  </a:lnTo>
                  <a:lnTo>
                    <a:pt x="1884045" y="160134"/>
                  </a:lnTo>
                  <a:lnTo>
                    <a:pt x="1884045" y="151968"/>
                  </a:lnTo>
                  <a:lnTo>
                    <a:pt x="1885950" y="144678"/>
                  </a:lnTo>
                  <a:lnTo>
                    <a:pt x="1889887" y="138277"/>
                  </a:lnTo>
                  <a:lnTo>
                    <a:pt x="1893824" y="131876"/>
                  </a:lnTo>
                  <a:lnTo>
                    <a:pt x="1936750" y="114655"/>
                  </a:lnTo>
                  <a:lnTo>
                    <a:pt x="1949134" y="112181"/>
                  </a:lnTo>
                  <a:lnTo>
                    <a:pt x="1959435" y="109789"/>
                  </a:lnTo>
                  <a:lnTo>
                    <a:pt x="1967664" y="107481"/>
                  </a:lnTo>
                  <a:lnTo>
                    <a:pt x="1973834" y="105257"/>
                  </a:lnTo>
                  <a:lnTo>
                    <a:pt x="1973834" y="101447"/>
                  </a:lnTo>
                  <a:lnTo>
                    <a:pt x="1973834" y="94094"/>
                  </a:lnTo>
                  <a:lnTo>
                    <a:pt x="1972056" y="88849"/>
                  </a:lnTo>
                  <a:lnTo>
                    <a:pt x="1968500" y="85712"/>
                  </a:lnTo>
                  <a:lnTo>
                    <a:pt x="1964817" y="82588"/>
                  </a:lnTo>
                  <a:lnTo>
                    <a:pt x="1957959" y="81025"/>
                  </a:lnTo>
                  <a:lnTo>
                    <a:pt x="1947926" y="81025"/>
                  </a:lnTo>
                  <a:lnTo>
                    <a:pt x="1941068" y="81025"/>
                  </a:lnTo>
                  <a:lnTo>
                    <a:pt x="1935734" y="82359"/>
                  </a:lnTo>
                  <a:lnTo>
                    <a:pt x="1931924" y="85039"/>
                  </a:lnTo>
                  <a:lnTo>
                    <a:pt x="1928114" y="87718"/>
                  </a:lnTo>
                  <a:lnTo>
                    <a:pt x="1925066" y="92417"/>
                  </a:lnTo>
                  <a:lnTo>
                    <a:pt x="1922653" y="99136"/>
                  </a:lnTo>
                  <a:lnTo>
                    <a:pt x="1887982" y="92862"/>
                  </a:lnTo>
                  <a:lnTo>
                    <a:pt x="1916177" y="57413"/>
                  </a:lnTo>
                  <a:lnTo>
                    <a:pt x="1937375" y="52370"/>
                  </a:lnTo>
                  <a:lnTo>
                    <a:pt x="1950593" y="51739"/>
                  </a:lnTo>
                  <a:close/>
                </a:path>
                <a:path w="2844165" h="203200">
                  <a:moveTo>
                    <a:pt x="1793748" y="51739"/>
                  </a:moveTo>
                  <a:lnTo>
                    <a:pt x="1834503" y="63730"/>
                  </a:lnTo>
                  <a:lnTo>
                    <a:pt x="1858486" y="100034"/>
                  </a:lnTo>
                  <a:lnTo>
                    <a:pt x="1862582" y="138353"/>
                  </a:lnTo>
                  <a:lnTo>
                    <a:pt x="1766697" y="138353"/>
                  </a:lnTo>
                  <a:lnTo>
                    <a:pt x="1767413" y="146389"/>
                  </a:lnTo>
                  <a:lnTo>
                    <a:pt x="1789176" y="174307"/>
                  </a:lnTo>
                  <a:lnTo>
                    <a:pt x="1798066" y="174307"/>
                  </a:lnTo>
                  <a:lnTo>
                    <a:pt x="1804035" y="174307"/>
                  </a:lnTo>
                  <a:lnTo>
                    <a:pt x="1822450" y="153606"/>
                  </a:lnTo>
                  <a:lnTo>
                    <a:pt x="1860550" y="160007"/>
                  </a:lnTo>
                  <a:lnTo>
                    <a:pt x="1837309" y="191935"/>
                  </a:lnTo>
                  <a:lnTo>
                    <a:pt x="1797558" y="202895"/>
                  </a:lnTo>
                  <a:lnTo>
                    <a:pt x="1779934" y="201354"/>
                  </a:lnTo>
                  <a:lnTo>
                    <a:pt x="1741805" y="178257"/>
                  </a:lnTo>
                  <a:lnTo>
                    <a:pt x="1727454" y="128409"/>
                  </a:lnTo>
                  <a:lnTo>
                    <a:pt x="1728640" y="111409"/>
                  </a:lnTo>
                  <a:lnTo>
                    <a:pt x="1746250" y="72097"/>
                  </a:lnTo>
                  <a:lnTo>
                    <a:pt x="1780057" y="53013"/>
                  </a:lnTo>
                  <a:lnTo>
                    <a:pt x="1793748" y="51739"/>
                  </a:lnTo>
                  <a:close/>
                </a:path>
                <a:path w="2844165" h="203200">
                  <a:moveTo>
                    <a:pt x="1450467" y="51739"/>
                  </a:moveTo>
                  <a:lnTo>
                    <a:pt x="1456896" y="52191"/>
                  </a:lnTo>
                  <a:lnTo>
                    <a:pt x="1463230" y="53546"/>
                  </a:lnTo>
                  <a:lnTo>
                    <a:pt x="1469469" y="55801"/>
                  </a:lnTo>
                  <a:lnTo>
                    <a:pt x="1475613" y="58953"/>
                  </a:lnTo>
                  <a:lnTo>
                    <a:pt x="1463802" y="92328"/>
                  </a:lnTo>
                  <a:lnTo>
                    <a:pt x="1457325" y="88150"/>
                  </a:lnTo>
                  <a:lnTo>
                    <a:pt x="1451356" y="86055"/>
                  </a:lnTo>
                  <a:lnTo>
                    <a:pt x="1445768" y="86055"/>
                  </a:lnTo>
                  <a:lnTo>
                    <a:pt x="1440434" y="86055"/>
                  </a:lnTo>
                  <a:lnTo>
                    <a:pt x="1435862" y="87528"/>
                  </a:lnTo>
                  <a:lnTo>
                    <a:pt x="1432179" y="90487"/>
                  </a:lnTo>
                  <a:lnTo>
                    <a:pt x="1428495" y="93433"/>
                  </a:lnTo>
                  <a:lnTo>
                    <a:pt x="1425575" y="98767"/>
                  </a:lnTo>
                  <a:lnTo>
                    <a:pt x="1420433" y="138097"/>
                  </a:lnTo>
                  <a:lnTo>
                    <a:pt x="1420241" y="154965"/>
                  </a:lnTo>
                  <a:lnTo>
                    <a:pt x="1420241" y="199631"/>
                  </a:lnTo>
                  <a:lnTo>
                    <a:pt x="1381887" y="199631"/>
                  </a:lnTo>
                  <a:lnTo>
                    <a:pt x="1381887" y="55003"/>
                  </a:lnTo>
                  <a:lnTo>
                    <a:pt x="1417447" y="55003"/>
                  </a:lnTo>
                  <a:lnTo>
                    <a:pt x="1417447" y="75577"/>
                  </a:lnTo>
                  <a:lnTo>
                    <a:pt x="1423543" y="65862"/>
                  </a:lnTo>
                  <a:lnTo>
                    <a:pt x="1429004" y="59461"/>
                  </a:lnTo>
                  <a:lnTo>
                    <a:pt x="1433830" y="56375"/>
                  </a:lnTo>
                  <a:lnTo>
                    <a:pt x="1438783" y="53289"/>
                  </a:lnTo>
                  <a:lnTo>
                    <a:pt x="1444244" y="51739"/>
                  </a:lnTo>
                  <a:lnTo>
                    <a:pt x="1450467" y="51739"/>
                  </a:lnTo>
                  <a:close/>
                </a:path>
                <a:path w="2844165" h="203200">
                  <a:moveTo>
                    <a:pt x="1283208" y="51739"/>
                  </a:moveTo>
                  <a:lnTo>
                    <a:pt x="1323963" y="63730"/>
                  </a:lnTo>
                  <a:lnTo>
                    <a:pt x="1347946" y="100034"/>
                  </a:lnTo>
                  <a:lnTo>
                    <a:pt x="1352042" y="138353"/>
                  </a:lnTo>
                  <a:lnTo>
                    <a:pt x="1256157" y="138353"/>
                  </a:lnTo>
                  <a:lnTo>
                    <a:pt x="1256873" y="146389"/>
                  </a:lnTo>
                  <a:lnTo>
                    <a:pt x="1278636" y="174307"/>
                  </a:lnTo>
                  <a:lnTo>
                    <a:pt x="1287526" y="174307"/>
                  </a:lnTo>
                  <a:lnTo>
                    <a:pt x="1293495" y="174307"/>
                  </a:lnTo>
                  <a:lnTo>
                    <a:pt x="1311910" y="153606"/>
                  </a:lnTo>
                  <a:lnTo>
                    <a:pt x="1350010" y="160007"/>
                  </a:lnTo>
                  <a:lnTo>
                    <a:pt x="1326769" y="191935"/>
                  </a:lnTo>
                  <a:lnTo>
                    <a:pt x="1287018" y="202895"/>
                  </a:lnTo>
                  <a:lnTo>
                    <a:pt x="1269394" y="201354"/>
                  </a:lnTo>
                  <a:lnTo>
                    <a:pt x="1231264" y="178257"/>
                  </a:lnTo>
                  <a:lnTo>
                    <a:pt x="1216914" y="128409"/>
                  </a:lnTo>
                  <a:lnTo>
                    <a:pt x="1218100" y="111409"/>
                  </a:lnTo>
                  <a:lnTo>
                    <a:pt x="1235710" y="72097"/>
                  </a:lnTo>
                  <a:lnTo>
                    <a:pt x="1269517" y="53013"/>
                  </a:lnTo>
                  <a:lnTo>
                    <a:pt x="1283208" y="51739"/>
                  </a:lnTo>
                  <a:close/>
                </a:path>
                <a:path w="2844165" h="203200">
                  <a:moveTo>
                    <a:pt x="1036193" y="51739"/>
                  </a:moveTo>
                  <a:lnTo>
                    <a:pt x="1074293" y="57797"/>
                  </a:lnTo>
                  <a:lnTo>
                    <a:pt x="1096714" y="95957"/>
                  </a:lnTo>
                  <a:lnTo>
                    <a:pt x="1097026" y="107441"/>
                  </a:lnTo>
                  <a:lnTo>
                    <a:pt x="1096645" y="152107"/>
                  </a:lnTo>
                  <a:lnTo>
                    <a:pt x="1096764" y="161016"/>
                  </a:lnTo>
                  <a:lnTo>
                    <a:pt x="1105408" y="199631"/>
                  </a:lnTo>
                  <a:lnTo>
                    <a:pt x="1067562" y="199631"/>
                  </a:lnTo>
                  <a:lnTo>
                    <a:pt x="1066545" y="197091"/>
                  </a:lnTo>
                  <a:lnTo>
                    <a:pt x="1065276" y="193319"/>
                  </a:lnTo>
                  <a:lnTo>
                    <a:pt x="1063879" y="188328"/>
                  </a:lnTo>
                  <a:lnTo>
                    <a:pt x="1063244" y="186054"/>
                  </a:lnTo>
                  <a:lnTo>
                    <a:pt x="1062736" y="184556"/>
                  </a:lnTo>
                  <a:lnTo>
                    <a:pt x="1062482" y="183832"/>
                  </a:lnTo>
                  <a:lnTo>
                    <a:pt x="1056005" y="190195"/>
                  </a:lnTo>
                  <a:lnTo>
                    <a:pt x="1049020" y="194957"/>
                  </a:lnTo>
                  <a:lnTo>
                    <a:pt x="1041526" y="198132"/>
                  </a:lnTo>
                  <a:lnTo>
                    <a:pt x="1034034" y="201307"/>
                  </a:lnTo>
                  <a:lnTo>
                    <a:pt x="1026160" y="202895"/>
                  </a:lnTo>
                  <a:lnTo>
                    <a:pt x="1017651" y="202895"/>
                  </a:lnTo>
                  <a:lnTo>
                    <a:pt x="1007100" y="202137"/>
                  </a:lnTo>
                  <a:lnTo>
                    <a:pt x="972867" y="177061"/>
                  </a:lnTo>
                  <a:lnTo>
                    <a:pt x="969645" y="160134"/>
                  </a:lnTo>
                  <a:lnTo>
                    <a:pt x="969645" y="151968"/>
                  </a:lnTo>
                  <a:lnTo>
                    <a:pt x="971550" y="144678"/>
                  </a:lnTo>
                  <a:lnTo>
                    <a:pt x="975487" y="138277"/>
                  </a:lnTo>
                  <a:lnTo>
                    <a:pt x="979424" y="131876"/>
                  </a:lnTo>
                  <a:lnTo>
                    <a:pt x="1022350" y="114655"/>
                  </a:lnTo>
                  <a:lnTo>
                    <a:pt x="1034734" y="112181"/>
                  </a:lnTo>
                  <a:lnTo>
                    <a:pt x="1045035" y="109789"/>
                  </a:lnTo>
                  <a:lnTo>
                    <a:pt x="1053264" y="107481"/>
                  </a:lnTo>
                  <a:lnTo>
                    <a:pt x="1059434" y="105257"/>
                  </a:lnTo>
                  <a:lnTo>
                    <a:pt x="1059434" y="101447"/>
                  </a:lnTo>
                  <a:lnTo>
                    <a:pt x="1059434" y="94094"/>
                  </a:lnTo>
                  <a:lnTo>
                    <a:pt x="1057656" y="88849"/>
                  </a:lnTo>
                  <a:lnTo>
                    <a:pt x="1054100" y="85712"/>
                  </a:lnTo>
                  <a:lnTo>
                    <a:pt x="1050417" y="82588"/>
                  </a:lnTo>
                  <a:lnTo>
                    <a:pt x="1043559" y="81025"/>
                  </a:lnTo>
                  <a:lnTo>
                    <a:pt x="1033526" y="81025"/>
                  </a:lnTo>
                  <a:lnTo>
                    <a:pt x="1026668" y="81025"/>
                  </a:lnTo>
                  <a:lnTo>
                    <a:pt x="1021334" y="82359"/>
                  </a:lnTo>
                  <a:lnTo>
                    <a:pt x="1017524" y="85039"/>
                  </a:lnTo>
                  <a:lnTo>
                    <a:pt x="1013714" y="87718"/>
                  </a:lnTo>
                  <a:lnTo>
                    <a:pt x="1010666" y="92417"/>
                  </a:lnTo>
                  <a:lnTo>
                    <a:pt x="1008253" y="99136"/>
                  </a:lnTo>
                  <a:lnTo>
                    <a:pt x="973582" y="92862"/>
                  </a:lnTo>
                  <a:lnTo>
                    <a:pt x="1001777" y="57413"/>
                  </a:lnTo>
                  <a:lnTo>
                    <a:pt x="1022975" y="52370"/>
                  </a:lnTo>
                  <a:lnTo>
                    <a:pt x="1036193" y="51739"/>
                  </a:lnTo>
                  <a:close/>
                </a:path>
                <a:path w="2844165" h="203200">
                  <a:moveTo>
                    <a:pt x="639648" y="51739"/>
                  </a:moveTo>
                  <a:lnTo>
                    <a:pt x="646124" y="52191"/>
                  </a:lnTo>
                  <a:lnTo>
                    <a:pt x="652484" y="53546"/>
                  </a:lnTo>
                  <a:lnTo>
                    <a:pt x="658725" y="55801"/>
                  </a:lnTo>
                  <a:lnTo>
                    <a:pt x="664845" y="58953"/>
                  </a:lnTo>
                  <a:lnTo>
                    <a:pt x="652995" y="92328"/>
                  </a:lnTo>
                  <a:lnTo>
                    <a:pt x="646544" y="88150"/>
                  </a:lnTo>
                  <a:lnTo>
                    <a:pt x="640562" y="86055"/>
                  </a:lnTo>
                  <a:lnTo>
                    <a:pt x="635025" y="86055"/>
                  </a:lnTo>
                  <a:lnTo>
                    <a:pt x="629666" y="86055"/>
                  </a:lnTo>
                  <a:lnTo>
                    <a:pt x="625119" y="87528"/>
                  </a:lnTo>
                  <a:lnTo>
                    <a:pt x="621398" y="90487"/>
                  </a:lnTo>
                  <a:lnTo>
                    <a:pt x="617677" y="93433"/>
                  </a:lnTo>
                  <a:lnTo>
                    <a:pt x="614756" y="98767"/>
                  </a:lnTo>
                  <a:lnTo>
                    <a:pt x="609622" y="138097"/>
                  </a:lnTo>
                  <a:lnTo>
                    <a:pt x="609422" y="154965"/>
                  </a:lnTo>
                  <a:lnTo>
                    <a:pt x="609422" y="199631"/>
                  </a:lnTo>
                  <a:lnTo>
                    <a:pt x="571157" y="199631"/>
                  </a:lnTo>
                  <a:lnTo>
                    <a:pt x="571157" y="55003"/>
                  </a:lnTo>
                  <a:lnTo>
                    <a:pt x="606691" y="55003"/>
                  </a:lnTo>
                  <a:lnTo>
                    <a:pt x="606691" y="75577"/>
                  </a:lnTo>
                  <a:lnTo>
                    <a:pt x="612775" y="65862"/>
                  </a:lnTo>
                  <a:lnTo>
                    <a:pt x="618248" y="59461"/>
                  </a:lnTo>
                  <a:lnTo>
                    <a:pt x="623100" y="56375"/>
                  </a:lnTo>
                  <a:lnTo>
                    <a:pt x="627964" y="53289"/>
                  </a:lnTo>
                  <a:lnTo>
                    <a:pt x="633476" y="51739"/>
                  </a:lnTo>
                  <a:lnTo>
                    <a:pt x="639648" y="51739"/>
                  </a:lnTo>
                  <a:close/>
                </a:path>
                <a:path w="2844165" h="203200">
                  <a:moveTo>
                    <a:pt x="473849" y="51739"/>
                  </a:moveTo>
                  <a:lnTo>
                    <a:pt x="511987" y="57797"/>
                  </a:lnTo>
                  <a:lnTo>
                    <a:pt x="534401" y="95957"/>
                  </a:lnTo>
                  <a:lnTo>
                    <a:pt x="534720" y="107441"/>
                  </a:lnTo>
                  <a:lnTo>
                    <a:pt x="534314" y="152107"/>
                  </a:lnTo>
                  <a:lnTo>
                    <a:pt x="534428" y="161016"/>
                  </a:lnTo>
                  <a:lnTo>
                    <a:pt x="543026" y="199631"/>
                  </a:lnTo>
                  <a:lnTo>
                    <a:pt x="505167" y="199631"/>
                  </a:lnTo>
                  <a:lnTo>
                    <a:pt x="504177" y="197091"/>
                  </a:lnTo>
                  <a:lnTo>
                    <a:pt x="502945" y="193319"/>
                  </a:lnTo>
                  <a:lnTo>
                    <a:pt x="501497" y="188328"/>
                  </a:lnTo>
                  <a:lnTo>
                    <a:pt x="500862" y="186054"/>
                  </a:lnTo>
                  <a:lnTo>
                    <a:pt x="500405" y="184556"/>
                  </a:lnTo>
                  <a:lnTo>
                    <a:pt x="500138" y="183832"/>
                  </a:lnTo>
                  <a:lnTo>
                    <a:pt x="493598" y="190195"/>
                  </a:lnTo>
                  <a:lnTo>
                    <a:pt x="486613" y="194957"/>
                  </a:lnTo>
                  <a:lnTo>
                    <a:pt x="479158" y="198132"/>
                  </a:lnTo>
                  <a:lnTo>
                    <a:pt x="471716" y="201307"/>
                  </a:lnTo>
                  <a:lnTo>
                    <a:pt x="463778" y="202895"/>
                  </a:lnTo>
                  <a:lnTo>
                    <a:pt x="455333" y="202895"/>
                  </a:lnTo>
                  <a:lnTo>
                    <a:pt x="444760" y="202137"/>
                  </a:lnTo>
                  <a:lnTo>
                    <a:pt x="410481" y="177061"/>
                  </a:lnTo>
                  <a:lnTo>
                    <a:pt x="407263" y="160134"/>
                  </a:lnTo>
                  <a:lnTo>
                    <a:pt x="407263" y="151968"/>
                  </a:lnTo>
                  <a:lnTo>
                    <a:pt x="409206" y="144678"/>
                  </a:lnTo>
                  <a:lnTo>
                    <a:pt x="413118" y="138277"/>
                  </a:lnTo>
                  <a:lnTo>
                    <a:pt x="417017" y="131876"/>
                  </a:lnTo>
                  <a:lnTo>
                    <a:pt x="459955" y="114655"/>
                  </a:lnTo>
                  <a:lnTo>
                    <a:pt x="472343" y="112181"/>
                  </a:lnTo>
                  <a:lnTo>
                    <a:pt x="482668" y="109789"/>
                  </a:lnTo>
                  <a:lnTo>
                    <a:pt x="490932" y="107481"/>
                  </a:lnTo>
                  <a:lnTo>
                    <a:pt x="497141" y="105257"/>
                  </a:lnTo>
                  <a:lnTo>
                    <a:pt x="497141" y="101447"/>
                  </a:lnTo>
                  <a:lnTo>
                    <a:pt x="497141" y="94094"/>
                  </a:lnTo>
                  <a:lnTo>
                    <a:pt x="495325" y="88849"/>
                  </a:lnTo>
                  <a:lnTo>
                    <a:pt x="491693" y="85712"/>
                  </a:lnTo>
                  <a:lnTo>
                    <a:pt x="488061" y="82588"/>
                  </a:lnTo>
                  <a:lnTo>
                    <a:pt x="481203" y="81025"/>
                  </a:lnTo>
                  <a:lnTo>
                    <a:pt x="471131" y="81025"/>
                  </a:lnTo>
                  <a:lnTo>
                    <a:pt x="464324" y="81025"/>
                  </a:lnTo>
                  <a:lnTo>
                    <a:pt x="459003" y="82359"/>
                  </a:lnTo>
                  <a:lnTo>
                    <a:pt x="455193" y="85039"/>
                  </a:lnTo>
                  <a:lnTo>
                    <a:pt x="451383" y="87718"/>
                  </a:lnTo>
                  <a:lnTo>
                    <a:pt x="448297" y="92417"/>
                  </a:lnTo>
                  <a:lnTo>
                    <a:pt x="445935" y="99136"/>
                  </a:lnTo>
                  <a:lnTo>
                    <a:pt x="411213" y="92862"/>
                  </a:lnTo>
                  <a:lnTo>
                    <a:pt x="439381" y="57413"/>
                  </a:lnTo>
                  <a:lnTo>
                    <a:pt x="460621" y="52370"/>
                  </a:lnTo>
                  <a:lnTo>
                    <a:pt x="473849" y="51739"/>
                  </a:lnTo>
                  <a:close/>
                </a:path>
                <a:path w="2844165" h="203200">
                  <a:moveTo>
                    <a:pt x="234569" y="51739"/>
                  </a:moveTo>
                  <a:lnTo>
                    <a:pt x="277126" y="63730"/>
                  </a:lnTo>
                  <a:lnTo>
                    <a:pt x="304080" y="97175"/>
                  </a:lnTo>
                  <a:lnTo>
                    <a:pt x="309321" y="126911"/>
                  </a:lnTo>
                  <a:lnTo>
                    <a:pt x="307999" y="142620"/>
                  </a:lnTo>
                  <a:lnTo>
                    <a:pt x="288150" y="181317"/>
                  </a:lnTo>
                  <a:lnTo>
                    <a:pt x="250218" y="201547"/>
                  </a:lnTo>
                  <a:lnTo>
                    <a:pt x="234835" y="202895"/>
                  </a:lnTo>
                  <a:lnTo>
                    <a:pt x="225008" y="202333"/>
                  </a:lnTo>
                  <a:lnTo>
                    <a:pt x="188431" y="188896"/>
                  </a:lnTo>
                  <a:lnTo>
                    <a:pt x="165358" y="158407"/>
                  </a:lnTo>
                  <a:lnTo>
                    <a:pt x="160070" y="125272"/>
                  </a:lnTo>
                  <a:lnTo>
                    <a:pt x="160658" y="115822"/>
                  </a:lnTo>
                  <a:lnTo>
                    <a:pt x="174654" y="79983"/>
                  </a:lnTo>
                  <a:lnTo>
                    <a:pt x="214323" y="54090"/>
                  </a:lnTo>
                  <a:lnTo>
                    <a:pt x="234569" y="51739"/>
                  </a:lnTo>
                  <a:close/>
                </a:path>
                <a:path w="2844165" h="203200">
                  <a:moveTo>
                    <a:pt x="66179" y="51739"/>
                  </a:moveTo>
                  <a:lnTo>
                    <a:pt x="110299" y="61404"/>
                  </a:lnTo>
                  <a:lnTo>
                    <a:pt x="130187" y="90004"/>
                  </a:lnTo>
                  <a:lnTo>
                    <a:pt x="94094" y="96685"/>
                  </a:lnTo>
                  <a:lnTo>
                    <a:pt x="92557" y="91046"/>
                  </a:lnTo>
                  <a:lnTo>
                    <a:pt x="89623" y="86740"/>
                  </a:lnTo>
                  <a:lnTo>
                    <a:pt x="85305" y="83743"/>
                  </a:lnTo>
                  <a:lnTo>
                    <a:pt x="81000" y="80746"/>
                  </a:lnTo>
                  <a:lnTo>
                    <a:pt x="74853" y="79247"/>
                  </a:lnTo>
                  <a:lnTo>
                    <a:pt x="66865" y="79247"/>
                  </a:lnTo>
                  <a:lnTo>
                    <a:pt x="56781" y="79247"/>
                  </a:lnTo>
                  <a:lnTo>
                    <a:pt x="49568" y="80657"/>
                  </a:lnTo>
                  <a:lnTo>
                    <a:pt x="45212" y="83477"/>
                  </a:lnTo>
                  <a:lnTo>
                    <a:pt x="42303" y="85470"/>
                  </a:lnTo>
                  <a:lnTo>
                    <a:pt x="40855" y="88061"/>
                  </a:lnTo>
                  <a:lnTo>
                    <a:pt x="40855" y="91236"/>
                  </a:lnTo>
                  <a:lnTo>
                    <a:pt x="40855" y="93954"/>
                  </a:lnTo>
                  <a:lnTo>
                    <a:pt x="80403" y="108940"/>
                  </a:lnTo>
                  <a:lnTo>
                    <a:pt x="94538" y="112605"/>
                  </a:lnTo>
                  <a:lnTo>
                    <a:pt x="128344" y="131566"/>
                  </a:lnTo>
                  <a:lnTo>
                    <a:pt x="135089" y="154419"/>
                  </a:lnTo>
                  <a:lnTo>
                    <a:pt x="134051" y="164013"/>
                  </a:lnTo>
                  <a:lnTo>
                    <a:pt x="109164" y="194853"/>
                  </a:lnTo>
                  <a:lnTo>
                    <a:pt x="69316" y="202895"/>
                  </a:lnTo>
                  <a:lnTo>
                    <a:pt x="55307" y="202147"/>
                  </a:lnTo>
                  <a:lnTo>
                    <a:pt x="14664" y="184390"/>
                  </a:lnTo>
                  <a:lnTo>
                    <a:pt x="0" y="158368"/>
                  </a:lnTo>
                  <a:lnTo>
                    <a:pt x="38404" y="152514"/>
                  </a:lnTo>
                  <a:lnTo>
                    <a:pt x="40030" y="159956"/>
                  </a:lnTo>
                  <a:lnTo>
                    <a:pt x="43345" y="165607"/>
                  </a:lnTo>
                  <a:lnTo>
                    <a:pt x="48336" y="169468"/>
                  </a:lnTo>
                  <a:lnTo>
                    <a:pt x="53327" y="173329"/>
                  </a:lnTo>
                  <a:lnTo>
                    <a:pt x="60325" y="175259"/>
                  </a:lnTo>
                  <a:lnTo>
                    <a:pt x="69316" y="175259"/>
                  </a:lnTo>
                  <a:lnTo>
                    <a:pt x="79209" y="175259"/>
                  </a:lnTo>
                  <a:lnTo>
                    <a:pt x="86652" y="173443"/>
                  </a:lnTo>
                  <a:lnTo>
                    <a:pt x="91643" y="169811"/>
                  </a:lnTo>
                  <a:lnTo>
                    <a:pt x="95008" y="167271"/>
                  </a:lnTo>
                  <a:lnTo>
                    <a:pt x="96685" y="163855"/>
                  </a:lnTo>
                  <a:lnTo>
                    <a:pt x="96685" y="159588"/>
                  </a:lnTo>
                  <a:lnTo>
                    <a:pt x="96685" y="156692"/>
                  </a:lnTo>
                  <a:lnTo>
                    <a:pt x="81153" y="147332"/>
                  </a:lnTo>
                  <a:lnTo>
                    <a:pt x="60124" y="142338"/>
                  </a:lnTo>
                  <a:lnTo>
                    <a:pt x="22466" y="128676"/>
                  </a:lnTo>
                  <a:lnTo>
                    <a:pt x="5308" y="96138"/>
                  </a:lnTo>
                  <a:lnTo>
                    <a:pt x="6235" y="87113"/>
                  </a:lnTo>
                  <a:lnTo>
                    <a:pt x="39081" y="54940"/>
                  </a:lnTo>
                  <a:lnTo>
                    <a:pt x="51608" y="52539"/>
                  </a:lnTo>
                  <a:lnTo>
                    <a:pt x="66179" y="51739"/>
                  </a:lnTo>
                  <a:close/>
                </a:path>
                <a:path w="2844165" h="203200">
                  <a:moveTo>
                    <a:pt x="2089658" y="3936"/>
                  </a:moveTo>
                  <a:lnTo>
                    <a:pt x="2089658" y="55003"/>
                  </a:lnTo>
                  <a:lnTo>
                    <a:pt x="2115820" y="55003"/>
                  </a:lnTo>
                  <a:lnTo>
                    <a:pt x="2115820" y="85509"/>
                  </a:lnTo>
                  <a:lnTo>
                    <a:pt x="2089658" y="85509"/>
                  </a:lnTo>
                  <a:lnTo>
                    <a:pt x="2089658" y="143802"/>
                  </a:lnTo>
                  <a:lnTo>
                    <a:pt x="2089658" y="155600"/>
                  </a:lnTo>
                  <a:lnTo>
                    <a:pt x="2093849" y="169265"/>
                  </a:lnTo>
                  <a:lnTo>
                    <a:pt x="2095627" y="170535"/>
                  </a:lnTo>
                  <a:lnTo>
                    <a:pt x="2097786" y="171170"/>
                  </a:lnTo>
                  <a:lnTo>
                    <a:pt x="2100326" y="171170"/>
                  </a:lnTo>
                  <a:lnTo>
                    <a:pt x="2103882" y="171170"/>
                  </a:lnTo>
                  <a:lnTo>
                    <a:pt x="2108962" y="169938"/>
                  </a:lnTo>
                  <a:lnTo>
                    <a:pt x="2115693" y="167487"/>
                  </a:lnTo>
                  <a:lnTo>
                    <a:pt x="2118995" y="197180"/>
                  </a:lnTo>
                  <a:lnTo>
                    <a:pt x="2112111" y="199680"/>
                  </a:lnTo>
                  <a:lnTo>
                    <a:pt x="2104786" y="201466"/>
                  </a:lnTo>
                  <a:lnTo>
                    <a:pt x="2097010" y="202538"/>
                  </a:lnTo>
                  <a:lnTo>
                    <a:pt x="2088769" y="202895"/>
                  </a:lnTo>
                  <a:lnTo>
                    <a:pt x="2081911" y="202895"/>
                  </a:lnTo>
                  <a:lnTo>
                    <a:pt x="2075688" y="201739"/>
                  </a:lnTo>
                  <a:lnTo>
                    <a:pt x="2070100" y="199428"/>
                  </a:lnTo>
                  <a:lnTo>
                    <a:pt x="2064512" y="197116"/>
                  </a:lnTo>
                  <a:lnTo>
                    <a:pt x="2060448" y="194119"/>
                  </a:lnTo>
                  <a:lnTo>
                    <a:pt x="2057908" y="190436"/>
                  </a:lnTo>
                  <a:lnTo>
                    <a:pt x="2055368" y="186766"/>
                  </a:lnTo>
                  <a:lnTo>
                    <a:pt x="2051304" y="148564"/>
                  </a:lnTo>
                  <a:lnTo>
                    <a:pt x="2051304" y="85509"/>
                  </a:lnTo>
                  <a:lnTo>
                    <a:pt x="2033778" y="85509"/>
                  </a:lnTo>
                  <a:lnTo>
                    <a:pt x="2033778" y="55003"/>
                  </a:lnTo>
                  <a:lnTo>
                    <a:pt x="2051304" y="55003"/>
                  </a:lnTo>
                  <a:lnTo>
                    <a:pt x="2051304" y="26276"/>
                  </a:lnTo>
                  <a:lnTo>
                    <a:pt x="2089658" y="3936"/>
                  </a:lnTo>
                  <a:close/>
                </a:path>
                <a:path w="2844165" h="203200">
                  <a:moveTo>
                    <a:pt x="1175258" y="3936"/>
                  </a:moveTo>
                  <a:lnTo>
                    <a:pt x="1175258" y="55003"/>
                  </a:lnTo>
                  <a:lnTo>
                    <a:pt x="1201420" y="55003"/>
                  </a:lnTo>
                  <a:lnTo>
                    <a:pt x="1201420" y="85509"/>
                  </a:lnTo>
                  <a:lnTo>
                    <a:pt x="1175258" y="85509"/>
                  </a:lnTo>
                  <a:lnTo>
                    <a:pt x="1175258" y="143802"/>
                  </a:lnTo>
                  <a:lnTo>
                    <a:pt x="1175258" y="155600"/>
                  </a:lnTo>
                  <a:lnTo>
                    <a:pt x="1179449" y="169265"/>
                  </a:lnTo>
                  <a:lnTo>
                    <a:pt x="1181227" y="170535"/>
                  </a:lnTo>
                  <a:lnTo>
                    <a:pt x="1183386" y="171170"/>
                  </a:lnTo>
                  <a:lnTo>
                    <a:pt x="1185926" y="171170"/>
                  </a:lnTo>
                  <a:lnTo>
                    <a:pt x="1189482" y="171170"/>
                  </a:lnTo>
                  <a:lnTo>
                    <a:pt x="1194562" y="169938"/>
                  </a:lnTo>
                  <a:lnTo>
                    <a:pt x="1201293" y="167487"/>
                  </a:lnTo>
                  <a:lnTo>
                    <a:pt x="1204595" y="197180"/>
                  </a:lnTo>
                  <a:lnTo>
                    <a:pt x="1197711" y="199680"/>
                  </a:lnTo>
                  <a:lnTo>
                    <a:pt x="1190386" y="201466"/>
                  </a:lnTo>
                  <a:lnTo>
                    <a:pt x="1182610" y="202538"/>
                  </a:lnTo>
                  <a:lnTo>
                    <a:pt x="1174369" y="202895"/>
                  </a:lnTo>
                  <a:lnTo>
                    <a:pt x="1167511" y="202895"/>
                  </a:lnTo>
                  <a:lnTo>
                    <a:pt x="1161288" y="201739"/>
                  </a:lnTo>
                  <a:lnTo>
                    <a:pt x="1155700" y="199428"/>
                  </a:lnTo>
                  <a:lnTo>
                    <a:pt x="1150112" y="197116"/>
                  </a:lnTo>
                  <a:lnTo>
                    <a:pt x="1146048" y="194119"/>
                  </a:lnTo>
                  <a:lnTo>
                    <a:pt x="1143508" y="190436"/>
                  </a:lnTo>
                  <a:lnTo>
                    <a:pt x="1140968" y="186766"/>
                  </a:lnTo>
                  <a:lnTo>
                    <a:pt x="1136904" y="148564"/>
                  </a:lnTo>
                  <a:lnTo>
                    <a:pt x="1136904" y="85509"/>
                  </a:lnTo>
                  <a:lnTo>
                    <a:pt x="1119378" y="85509"/>
                  </a:lnTo>
                  <a:lnTo>
                    <a:pt x="1119378" y="55003"/>
                  </a:lnTo>
                  <a:lnTo>
                    <a:pt x="1136904" y="55003"/>
                  </a:lnTo>
                  <a:lnTo>
                    <a:pt x="1136904" y="26276"/>
                  </a:lnTo>
                  <a:lnTo>
                    <a:pt x="1175258" y="3936"/>
                  </a:lnTo>
                  <a:close/>
                </a:path>
                <a:path w="2844165" h="203200">
                  <a:moveTo>
                    <a:pt x="1567814" y="0"/>
                  </a:moveTo>
                  <a:lnTo>
                    <a:pt x="1606042" y="0"/>
                  </a:lnTo>
                  <a:lnTo>
                    <a:pt x="1606042" y="73393"/>
                  </a:lnTo>
                  <a:lnTo>
                    <a:pt x="1615807" y="63918"/>
                  </a:lnTo>
                  <a:lnTo>
                    <a:pt x="1626441" y="57151"/>
                  </a:lnTo>
                  <a:lnTo>
                    <a:pt x="1637956" y="53092"/>
                  </a:lnTo>
                  <a:lnTo>
                    <a:pt x="1650364" y="51739"/>
                  </a:lnTo>
                  <a:lnTo>
                    <a:pt x="1659128" y="51739"/>
                  </a:lnTo>
                  <a:lnTo>
                    <a:pt x="1667129" y="53378"/>
                  </a:lnTo>
                  <a:lnTo>
                    <a:pt x="1674114" y="56641"/>
                  </a:lnTo>
                  <a:lnTo>
                    <a:pt x="1681226" y="59918"/>
                  </a:lnTo>
                  <a:lnTo>
                    <a:pt x="1686560" y="64084"/>
                  </a:lnTo>
                  <a:lnTo>
                    <a:pt x="1690116" y="69176"/>
                  </a:lnTo>
                  <a:lnTo>
                    <a:pt x="1693799" y="74256"/>
                  </a:lnTo>
                  <a:lnTo>
                    <a:pt x="1699514" y="114795"/>
                  </a:lnTo>
                  <a:lnTo>
                    <a:pt x="1699514" y="199631"/>
                  </a:lnTo>
                  <a:lnTo>
                    <a:pt x="1661287" y="199631"/>
                  </a:lnTo>
                  <a:lnTo>
                    <a:pt x="1661287" y="123240"/>
                  </a:lnTo>
                  <a:lnTo>
                    <a:pt x="1661144" y="112906"/>
                  </a:lnTo>
                  <a:lnTo>
                    <a:pt x="1651381" y="84632"/>
                  </a:lnTo>
                  <a:lnTo>
                    <a:pt x="1647698" y="82219"/>
                  </a:lnTo>
                  <a:lnTo>
                    <a:pt x="1643126" y="81025"/>
                  </a:lnTo>
                  <a:lnTo>
                    <a:pt x="1637538" y="81025"/>
                  </a:lnTo>
                  <a:lnTo>
                    <a:pt x="1631188" y="81025"/>
                  </a:lnTo>
                  <a:lnTo>
                    <a:pt x="1606915" y="111169"/>
                  </a:lnTo>
                  <a:lnTo>
                    <a:pt x="1606042" y="127190"/>
                  </a:lnTo>
                  <a:lnTo>
                    <a:pt x="1606042" y="199631"/>
                  </a:lnTo>
                  <a:lnTo>
                    <a:pt x="1567814" y="199631"/>
                  </a:lnTo>
                  <a:lnTo>
                    <a:pt x="1567814" y="0"/>
                  </a:lnTo>
                  <a:close/>
                </a:path>
                <a:path w="2844165" h="203200">
                  <a:moveTo>
                    <a:pt x="339610" y="0"/>
                  </a:moveTo>
                  <a:lnTo>
                    <a:pt x="377875" y="0"/>
                  </a:lnTo>
                  <a:lnTo>
                    <a:pt x="377875" y="199631"/>
                  </a:lnTo>
                  <a:lnTo>
                    <a:pt x="339610" y="199631"/>
                  </a:lnTo>
                  <a:lnTo>
                    <a:pt x="3396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8924" y="5923800"/>
              <a:ext cx="4065498" cy="25831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8827" y="5978804"/>
              <a:ext cx="3855085" cy="203835"/>
            </a:xfrm>
            <a:custGeom>
              <a:avLst/>
              <a:gdLst/>
              <a:ahLst/>
              <a:cxnLst/>
              <a:rect l="l" t="t" r="r" b="b"/>
              <a:pathLst>
                <a:path w="3855085" h="203835">
                  <a:moveTo>
                    <a:pt x="375119" y="106362"/>
                  </a:moveTo>
                  <a:lnTo>
                    <a:pt x="413384" y="106362"/>
                  </a:lnTo>
                  <a:lnTo>
                    <a:pt x="413384" y="144627"/>
                  </a:lnTo>
                  <a:lnTo>
                    <a:pt x="375119" y="144627"/>
                  </a:lnTo>
                  <a:lnTo>
                    <a:pt x="375119" y="106362"/>
                  </a:lnTo>
                  <a:close/>
                </a:path>
                <a:path w="3855085" h="203835">
                  <a:moveTo>
                    <a:pt x="3628847" y="26022"/>
                  </a:moveTo>
                  <a:lnTo>
                    <a:pt x="3619830" y="26022"/>
                  </a:lnTo>
                  <a:lnTo>
                    <a:pt x="3612210" y="29629"/>
                  </a:lnTo>
                  <a:lnTo>
                    <a:pt x="3596843" y="69189"/>
                  </a:lnTo>
                  <a:lnTo>
                    <a:pt x="3597248" y="79962"/>
                  </a:lnTo>
                  <a:lnTo>
                    <a:pt x="3621268" y="116729"/>
                  </a:lnTo>
                  <a:lnTo>
                    <a:pt x="3629101" y="117665"/>
                  </a:lnTo>
                  <a:lnTo>
                    <a:pt x="3637991" y="117665"/>
                  </a:lnTo>
                  <a:lnTo>
                    <a:pt x="3660277" y="83332"/>
                  </a:lnTo>
                  <a:lnTo>
                    <a:pt x="3660851" y="72859"/>
                  </a:lnTo>
                  <a:lnTo>
                    <a:pt x="3660301" y="61272"/>
                  </a:lnTo>
                  <a:lnTo>
                    <a:pt x="3635566" y="26706"/>
                  </a:lnTo>
                  <a:lnTo>
                    <a:pt x="3628847" y="26022"/>
                  </a:lnTo>
                  <a:close/>
                </a:path>
                <a:path w="3855085" h="203835">
                  <a:moveTo>
                    <a:pt x="3468446" y="26022"/>
                  </a:moveTo>
                  <a:lnTo>
                    <a:pt x="3460064" y="26022"/>
                  </a:lnTo>
                  <a:lnTo>
                    <a:pt x="3453206" y="29057"/>
                  </a:lnTo>
                  <a:lnTo>
                    <a:pt x="3439617" y="59918"/>
                  </a:lnTo>
                  <a:lnTo>
                    <a:pt x="3496894" y="59918"/>
                  </a:lnTo>
                  <a:lnTo>
                    <a:pt x="3476193" y="26022"/>
                  </a:lnTo>
                  <a:lnTo>
                    <a:pt x="3468446" y="26022"/>
                  </a:lnTo>
                  <a:close/>
                </a:path>
                <a:path w="3855085" h="203835">
                  <a:moveTo>
                    <a:pt x="2429205" y="26022"/>
                  </a:moveTo>
                  <a:lnTo>
                    <a:pt x="2420061" y="26022"/>
                  </a:lnTo>
                  <a:lnTo>
                    <a:pt x="2412441" y="29578"/>
                  </a:lnTo>
                  <a:lnTo>
                    <a:pt x="2397582" y="69316"/>
                  </a:lnTo>
                  <a:lnTo>
                    <a:pt x="2398151" y="80053"/>
                  </a:lnTo>
                  <a:lnTo>
                    <a:pt x="2419807" y="113715"/>
                  </a:lnTo>
                  <a:lnTo>
                    <a:pt x="2428570" y="113715"/>
                  </a:lnTo>
                  <a:lnTo>
                    <a:pt x="2459447" y="89150"/>
                  </a:lnTo>
                  <a:lnTo>
                    <a:pt x="2461844" y="70269"/>
                  </a:lnTo>
                  <a:lnTo>
                    <a:pt x="2461272" y="59760"/>
                  </a:lnTo>
                  <a:lnTo>
                    <a:pt x="2435965" y="26701"/>
                  </a:lnTo>
                  <a:lnTo>
                    <a:pt x="2429205" y="26022"/>
                  </a:lnTo>
                  <a:close/>
                </a:path>
                <a:path w="3855085" h="203835">
                  <a:moveTo>
                    <a:pt x="2160854" y="26022"/>
                  </a:moveTo>
                  <a:lnTo>
                    <a:pt x="2152472" y="26022"/>
                  </a:lnTo>
                  <a:lnTo>
                    <a:pt x="2145614" y="29057"/>
                  </a:lnTo>
                  <a:lnTo>
                    <a:pt x="2132025" y="59918"/>
                  </a:lnTo>
                  <a:lnTo>
                    <a:pt x="2189302" y="59918"/>
                  </a:lnTo>
                  <a:lnTo>
                    <a:pt x="2168601" y="26022"/>
                  </a:lnTo>
                  <a:lnTo>
                    <a:pt x="2160854" y="26022"/>
                  </a:lnTo>
                  <a:close/>
                </a:path>
                <a:path w="3855085" h="203835">
                  <a:moveTo>
                    <a:pt x="1834718" y="26022"/>
                  </a:moveTo>
                  <a:lnTo>
                    <a:pt x="1826336" y="26022"/>
                  </a:lnTo>
                  <a:lnTo>
                    <a:pt x="1819478" y="29057"/>
                  </a:lnTo>
                  <a:lnTo>
                    <a:pt x="1805889" y="59918"/>
                  </a:lnTo>
                  <a:lnTo>
                    <a:pt x="1863166" y="59918"/>
                  </a:lnTo>
                  <a:lnTo>
                    <a:pt x="1842465" y="26022"/>
                  </a:lnTo>
                  <a:lnTo>
                    <a:pt x="1834718" y="26022"/>
                  </a:lnTo>
                  <a:close/>
                </a:path>
                <a:path w="3855085" h="203835">
                  <a:moveTo>
                    <a:pt x="1325829" y="26022"/>
                  </a:moveTo>
                  <a:lnTo>
                    <a:pt x="1316685" y="26022"/>
                  </a:lnTo>
                  <a:lnTo>
                    <a:pt x="1309065" y="29578"/>
                  </a:lnTo>
                  <a:lnTo>
                    <a:pt x="1294206" y="69316"/>
                  </a:lnTo>
                  <a:lnTo>
                    <a:pt x="1294775" y="80053"/>
                  </a:lnTo>
                  <a:lnTo>
                    <a:pt x="1316431" y="113715"/>
                  </a:lnTo>
                  <a:lnTo>
                    <a:pt x="1325194" y="113715"/>
                  </a:lnTo>
                  <a:lnTo>
                    <a:pt x="1356071" y="89150"/>
                  </a:lnTo>
                  <a:lnTo>
                    <a:pt x="1358468" y="70269"/>
                  </a:lnTo>
                  <a:lnTo>
                    <a:pt x="1357896" y="59760"/>
                  </a:lnTo>
                  <a:lnTo>
                    <a:pt x="1332589" y="26701"/>
                  </a:lnTo>
                  <a:lnTo>
                    <a:pt x="1325829" y="26022"/>
                  </a:lnTo>
                  <a:close/>
                </a:path>
                <a:path w="3855085" h="203835">
                  <a:moveTo>
                    <a:pt x="930986" y="26022"/>
                  </a:moveTo>
                  <a:lnTo>
                    <a:pt x="922604" y="26022"/>
                  </a:lnTo>
                  <a:lnTo>
                    <a:pt x="915746" y="29057"/>
                  </a:lnTo>
                  <a:lnTo>
                    <a:pt x="902157" y="59918"/>
                  </a:lnTo>
                  <a:lnTo>
                    <a:pt x="959434" y="59918"/>
                  </a:lnTo>
                  <a:lnTo>
                    <a:pt x="938733" y="26022"/>
                  </a:lnTo>
                  <a:lnTo>
                    <a:pt x="930986" y="26022"/>
                  </a:lnTo>
                  <a:close/>
                </a:path>
                <a:path w="3855085" h="203835">
                  <a:moveTo>
                    <a:pt x="28727" y="26022"/>
                  </a:moveTo>
                  <a:lnTo>
                    <a:pt x="20383" y="26022"/>
                  </a:lnTo>
                  <a:lnTo>
                    <a:pt x="13474" y="29057"/>
                  </a:lnTo>
                  <a:lnTo>
                    <a:pt x="0" y="59918"/>
                  </a:lnTo>
                  <a:lnTo>
                    <a:pt x="57188" y="59918"/>
                  </a:lnTo>
                  <a:lnTo>
                    <a:pt x="36537" y="26022"/>
                  </a:lnTo>
                  <a:lnTo>
                    <a:pt x="28727" y="26022"/>
                  </a:lnTo>
                  <a:close/>
                </a:path>
                <a:path w="3855085" h="203835">
                  <a:moveTo>
                    <a:pt x="3816299" y="0"/>
                  </a:moveTo>
                  <a:lnTo>
                    <a:pt x="3854526" y="0"/>
                  </a:lnTo>
                  <a:lnTo>
                    <a:pt x="3854526" y="144627"/>
                  </a:lnTo>
                  <a:lnTo>
                    <a:pt x="3816299" y="144627"/>
                  </a:lnTo>
                  <a:lnTo>
                    <a:pt x="3816299" y="0"/>
                  </a:lnTo>
                  <a:close/>
                </a:path>
                <a:path w="3855085" h="203835">
                  <a:moveTo>
                    <a:pt x="3084017" y="0"/>
                  </a:moveTo>
                  <a:lnTo>
                    <a:pt x="3122244" y="0"/>
                  </a:lnTo>
                  <a:lnTo>
                    <a:pt x="3122244" y="66459"/>
                  </a:lnTo>
                  <a:lnTo>
                    <a:pt x="3122385" y="80234"/>
                  </a:lnTo>
                  <a:lnTo>
                    <a:pt x="3135833" y="117411"/>
                  </a:lnTo>
                  <a:lnTo>
                    <a:pt x="3140532" y="118757"/>
                  </a:lnTo>
                  <a:lnTo>
                    <a:pt x="3146247" y="118757"/>
                  </a:lnTo>
                  <a:lnTo>
                    <a:pt x="3152724" y="118757"/>
                  </a:lnTo>
                  <a:lnTo>
                    <a:pt x="3158566" y="116954"/>
                  </a:lnTo>
                  <a:lnTo>
                    <a:pt x="3163773" y="113372"/>
                  </a:lnTo>
                  <a:lnTo>
                    <a:pt x="3168980" y="109791"/>
                  </a:lnTo>
                  <a:lnTo>
                    <a:pt x="3177235" y="61010"/>
                  </a:lnTo>
                  <a:lnTo>
                    <a:pt x="3177235" y="0"/>
                  </a:lnTo>
                  <a:lnTo>
                    <a:pt x="3215462" y="0"/>
                  </a:lnTo>
                  <a:lnTo>
                    <a:pt x="3215462" y="144627"/>
                  </a:lnTo>
                  <a:lnTo>
                    <a:pt x="3180029" y="144627"/>
                  </a:lnTo>
                  <a:lnTo>
                    <a:pt x="3180029" y="122974"/>
                  </a:lnTo>
                  <a:lnTo>
                    <a:pt x="3175738" y="128458"/>
                  </a:lnTo>
                  <a:lnTo>
                    <a:pt x="3139091" y="147474"/>
                  </a:lnTo>
                  <a:lnTo>
                    <a:pt x="3132023" y="147891"/>
                  </a:lnTo>
                  <a:lnTo>
                    <a:pt x="3124952" y="147491"/>
                  </a:lnTo>
                  <a:lnTo>
                    <a:pt x="3089097" y="123520"/>
                  </a:lnTo>
                  <a:lnTo>
                    <a:pt x="3084017" y="91516"/>
                  </a:lnTo>
                  <a:lnTo>
                    <a:pt x="3084017" y="0"/>
                  </a:lnTo>
                  <a:close/>
                </a:path>
                <a:path w="3855085" h="203835">
                  <a:moveTo>
                    <a:pt x="2773883" y="0"/>
                  </a:moveTo>
                  <a:lnTo>
                    <a:pt x="2812110" y="0"/>
                  </a:lnTo>
                  <a:lnTo>
                    <a:pt x="2812110" y="144627"/>
                  </a:lnTo>
                  <a:lnTo>
                    <a:pt x="2773883" y="144627"/>
                  </a:lnTo>
                  <a:lnTo>
                    <a:pt x="2773883" y="0"/>
                  </a:lnTo>
                  <a:close/>
                </a:path>
                <a:path w="3855085" h="203835">
                  <a:moveTo>
                    <a:pt x="2519629" y="0"/>
                  </a:moveTo>
                  <a:lnTo>
                    <a:pt x="2560269" y="0"/>
                  </a:lnTo>
                  <a:lnTo>
                    <a:pt x="2594813" y="102679"/>
                  </a:lnTo>
                  <a:lnTo>
                    <a:pt x="2628595" y="0"/>
                  </a:lnTo>
                  <a:lnTo>
                    <a:pt x="2668219" y="0"/>
                  </a:lnTo>
                  <a:lnTo>
                    <a:pt x="2617165" y="139179"/>
                  </a:lnTo>
                  <a:lnTo>
                    <a:pt x="2608021" y="164376"/>
                  </a:lnTo>
                  <a:lnTo>
                    <a:pt x="2604719" y="172821"/>
                  </a:lnTo>
                  <a:lnTo>
                    <a:pt x="2601544" y="179260"/>
                  </a:lnTo>
                  <a:lnTo>
                    <a:pt x="2598496" y="183705"/>
                  </a:lnTo>
                  <a:lnTo>
                    <a:pt x="2595448" y="188163"/>
                  </a:lnTo>
                  <a:lnTo>
                    <a:pt x="2561158" y="203314"/>
                  </a:lnTo>
                  <a:lnTo>
                    <a:pt x="2553919" y="203314"/>
                  </a:lnTo>
                  <a:lnTo>
                    <a:pt x="2546553" y="203314"/>
                  </a:lnTo>
                  <a:lnTo>
                    <a:pt x="2539314" y="202552"/>
                  </a:lnTo>
                  <a:lnTo>
                    <a:pt x="2532202" y="201002"/>
                  </a:lnTo>
                  <a:lnTo>
                    <a:pt x="2528773" y="171043"/>
                  </a:lnTo>
                  <a:lnTo>
                    <a:pt x="2534869" y="172224"/>
                  </a:lnTo>
                  <a:lnTo>
                    <a:pt x="2540203" y="172821"/>
                  </a:lnTo>
                  <a:lnTo>
                    <a:pt x="2545029" y="172821"/>
                  </a:lnTo>
                  <a:lnTo>
                    <a:pt x="2553919" y="172821"/>
                  </a:lnTo>
                  <a:lnTo>
                    <a:pt x="2560523" y="170205"/>
                  </a:lnTo>
                  <a:lnTo>
                    <a:pt x="2564841" y="164985"/>
                  </a:lnTo>
                  <a:lnTo>
                    <a:pt x="2569032" y="159766"/>
                  </a:lnTo>
                  <a:lnTo>
                    <a:pt x="2572334" y="153111"/>
                  </a:lnTo>
                  <a:lnTo>
                    <a:pt x="2574620" y="145034"/>
                  </a:lnTo>
                  <a:lnTo>
                    <a:pt x="2519629" y="0"/>
                  </a:lnTo>
                  <a:close/>
                </a:path>
                <a:path w="3855085" h="203835">
                  <a:moveTo>
                    <a:pt x="1185875" y="0"/>
                  </a:moveTo>
                  <a:lnTo>
                    <a:pt x="1224102" y="0"/>
                  </a:lnTo>
                  <a:lnTo>
                    <a:pt x="1224102" y="144627"/>
                  </a:lnTo>
                  <a:lnTo>
                    <a:pt x="1185875" y="144627"/>
                  </a:lnTo>
                  <a:lnTo>
                    <a:pt x="118587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13453" y="5966396"/>
              <a:ext cx="150114" cy="16617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8924" y="5923800"/>
              <a:ext cx="3894454" cy="258445"/>
            </a:xfrm>
            <a:custGeom>
              <a:avLst/>
              <a:gdLst/>
              <a:ahLst/>
              <a:cxnLst/>
              <a:rect l="l" t="t" r="r" b="b"/>
              <a:pathLst>
                <a:path w="3894454" h="258445">
                  <a:moveTo>
                    <a:pt x="3505936" y="51739"/>
                  </a:moveTo>
                  <a:lnTo>
                    <a:pt x="3546691" y="63730"/>
                  </a:lnTo>
                  <a:lnTo>
                    <a:pt x="3570674" y="100034"/>
                  </a:lnTo>
                  <a:lnTo>
                    <a:pt x="3574770" y="138353"/>
                  </a:lnTo>
                  <a:lnTo>
                    <a:pt x="3478885" y="138353"/>
                  </a:lnTo>
                  <a:lnTo>
                    <a:pt x="3479601" y="146389"/>
                  </a:lnTo>
                  <a:lnTo>
                    <a:pt x="3501364" y="174307"/>
                  </a:lnTo>
                  <a:lnTo>
                    <a:pt x="3510254" y="174307"/>
                  </a:lnTo>
                  <a:lnTo>
                    <a:pt x="3516223" y="174307"/>
                  </a:lnTo>
                  <a:lnTo>
                    <a:pt x="3534638" y="153606"/>
                  </a:lnTo>
                  <a:lnTo>
                    <a:pt x="3572738" y="160007"/>
                  </a:lnTo>
                  <a:lnTo>
                    <a:pt x="3549497" y="191935"/>
                  </a:lnTo>
                  <a:lnTo>
                    <a:pt x="3509746" y="202895"/>
                  </a:lnTo>
                  <a:lnTo>
                    <a:pt x="3492123" y="201354"/>
                  </a:lnTo>
                  <a:lnTo>
                    <a:pt x="3453993" y="178257"/>
                  </a:lnTo>
                  <a:lnTo>
                    <a:pt x="3439642" y="128409"/>
                  </a:lnTo>
                  <a:lnTo>
                    <a:pt x="3440829" y="111409"/>
                  </a:lnTo>
                  <a:lnTo>
                    <a:pt x="3458438" y="72097"/>
                  </a:lnTo>
                  <a:lnTo>
                    <a:pt x="3492246" y="53011"/>
                  </a:lnTo>
                  <a:lnTo>
                    <a:pt x="3505936" y="51739"/>
                  </a:lnTo>
                  <a:close/>
                </a:path>
                <a:path w="3894454" h="258445">
                  <a:moveTo>
                    <a:pt x="3348075" y="51739"/>
                  </a:moveTo>
                  <a:lnTo>
                    <a:pt x="3392271" y="61404"/>
                  </a:lnTo>
                  <a:lnTo>
                    <a:pt x="3412083" y="90004"/>
                  </a:lnTo>
                  <a:lnTo>
                    <a:pt x="3376015" y="96685"/>
                  </a:lnTo>
                  <a:lnTo>
                    <a:pt x="3374491" y="91046"/>
                  </a:lnTo>
                  <a:lnTo>
                    <a:pt x="3371570" y="86740"/>
                  </a:lnTo>
                  <a:lnTo>
                    <a:pt x="3367252" y="83743"/>
                  </a:lnTo>
                  <a:lnTo>
                    <a:pt x="3362934" y="80746"/>
                  </a:lnTo>
                  <a:lnTo>
                    <a:pt x="3356711" y="79247"/>
                  </a:lnTo>
                  <a:lnTo>
                    <a:pt x="3348710" y="79247"/>
                  </a:lnTo>
                  <a:lnTo>
                    <a:pt x="3338677" y="79247"/>
                  </a:lnTo>
                  <a:lnTo>
                    <a:pt x="3331438" y="80657"/>
                  </a:lnTo>
                  <a:lnTo>
                    <a:pt x="3327120" y="83477"/>
                  </a:lnTo>
                  <a:lnTo>
                    <a:pt x="3324199" y="85470"/>
                  </a:lnTo>
                  <a:lnTo>
                    <a:pt x="3322802" y="88061"/>
                  </a:lnTo>
                  <a:lnTo>
                    <a:pt x="3322802" y="91236"/>
                  </a:lnTo>
                  <a:lnTo>
                    <a:pt x="3322802" y="93954"/>
                  </a:lnTo>
                  <a:lnTo>
                    <a:pt x="3362299" y="108940"/>
                  </a:lnTo>
                  <a:lnTo>
                    <a:pt x="3376468" y="112605"/>
                  </a:lnTo>
                  <a:lnTo>
                    <a:pt x="3410232" y="131566"/>
                  </a:lnTo>
                  <a:lnTo>
                    <a:pt x="3417036" y="154419"/>
                  </a:lnTo>
                  <a:lnTo>
                    <a:pt x="3415990" y="164013"/>
                  </a:lnTo>
                  <a:lnTo>
                    <a:pt x="3391112" y="194853"/>
                  </a:lnTo>
                  <a:lnTo>
                    <a:pt x="3351250" y="202895"/>
                  </a:lnTo>
                  <a:lnTo>
                    <a:pt x="3337248" y="202147"/>
                  </a:lnTo>
                  <a:lnTo>
                    <a:pt x="3296553" y="184390"/>
                  </a:lnTo>
                  <a:lnTo>
                    <a:pt x="3281908" y="158368"/>
                  </a:lnTo>
                  <a:lnTo>
                    <a:pt x="3320262" y="152514"/>
                  </a:lnTo>
                  <a:lnTo>
                    <a:pt x="3321913" y="159956"/>
                  </a:lnTo>
                  <a:lnTo>
                    <a:pt x="3325215" y="165607"/>
                  </a:lnTo>
                  <a:lnTo>
                    <a:pt x="3330295" y="169468"/>
                  </a:lnTo>
                  <a:lnTo>
                    <a:pt x="3335248" y="173329"/>
                  </a:lnTo>
                  <a:lnTo>
                    <a:pt x="3342233" y="175259"/>
                  </a:lnTo>
                  <a:lnTo>
                    <a:pt x="3351250" y="175259"/>
                  </a:lnTo>
                  <a:lnTo>
                    <a:pt x="3361156" y="175259"/>
                  </a:lnTo>
                  <a:lnTo>
                    <a:pt x="3368522" y="173443"/>
                  </a:lnTo>
                  <a:lnTo>
                    <a:pt x="3373602" y="169811"/>
                  </a:lnTo>
                  <a:lnTo>
                    <a:pt x="3376904" y="167271"/>
                  </a:lnTo>
                  <a:lnTo>
                    <a:pt x="3378555" y="163855"/>
                  </a:lnTo>
                  <a:lnTo>
                    <a:pt x="3378555" y="159588"/>
                  </a:lnTo>
                  <a:lnTo>
                    <a:pt x="3378555" y="156692"/>
                  </a:lnTo>
                  <a:lnTo>
                    <a:pt x="3363061" y="147332"/>
                  </a:lnTo>
                  <a:lnTo>
                    <a:pt x="3342035" y="142338"/>
                  </a:lnTo>
                  <a:lnTo>
                    <a:pt x="3304387" y="128676"/>
                  </a:lnTo>
                  <a:lnTo>
                    <a:pt x="3287242" y="96138"/>
                  </a:lnTo>
                  <a:lnTo>
                    <a:pt x="3288171" y="87113"/>
                  </a:lnTo>
                  <a:lnTo>
                    <a:pt x="3320992" y="54940"/>
                  </a:lnTo>
                  <a:lnTo>
                    <a:pt x="3333498" y="52539"/>
                  </a:lnTo>
                  <a:lnTo>
                    <a:pt x="3348075" y="51739"/>
                  </a:lnTo>
                  <a:close/>
                </a:path>
                <a:path w="3894454" h="258445">
                  <a:moveTo>
                    <a:pt x="2944215" y="51739"/>
                  </a:moveTo>
                  <a:lnTo>
                    <a:pt x="2988411" y="61404"/>
                  </a:lnTo>
                  <a:lnTo>
                    <a:pt x="3008223" y="90004"/>
                  </a:lnTo>
                  <a:lnTo>
                    <a:pt x="2972155" y="96685"/>
                  </a:lnTo>
                  <a:lnTo>
                    <a:pt x="2970631" y="91046"/>
                  </a:lnTo>
                  <a:lnTo>
                    <a:pt x="2967710" y="86740"/>
                  </a:lnTo>
                  <a:lnTo>
                    <a:pt x="2963392" y="83743"/>
                  </a:lnTo>
                  <a:lnTo>
                    <a:pt x="2959074" y="80746"/>
                  </a:lnTo>
                  <a:lnTo>
                    <a:pt x="2952851" y="79247"/>
                  </a:lnTo>
                  <a:lnTo>
                    <a:pt x="2944850" y="79247"/>
                  </a:lnTo>
                  <a:lnTo>
                    <a:pt x="2934817" y="79247"/>
                  </a:lnTo>
                  <a:lnTo>
                    <a:pt x="2927578" y="80657"/>
                  </a:lnTo>
                  <a:lnTo>
                    <a:pt x="2923260" y="83477"/>
                  </a:lnTo>
                  <a:lnTo>
                    <a:pt x="2920339" y="85470"/>
                  </a:lnTo>
                  <a:lnTo>
                    <a:pt x="2918942" y="88061"/>
                  </a:lnTo>
                  <a:lnTo>
                    <a:pt x="2918942" y="91236"/>
                  </a:lnTo>
                  <a:lnTo>
                    <a:pt x="2918942" y="93954"/>
                  </a:lnTo>
                  <a:lnTo>
                    <a:pt x="2958439" y="108940"/>
                  </a:lnTo>
                  <a:lnTo>
                    <a:pt x="2972608" y="112605"/>
                  </a:lnTo>
                  <a:lnTo>
                    <a:pt x="3006372" y="131566"/>
                  </a:lnTo>
                  <a:lnTo>
                    <a:pt x="3013176" y="154419"/>
                  </a:lnTo>
                  <a:lnTo>
                    <a:pt x="3012130" y="164013"/>
                  </a:lnTo>
                  <a:lnTo>
                    <a:pt x="2987252" y="194853"/>
                  </a:lnTo>
                  <a:lnTo>
                    <a:pt x="2947390" y="202895"/>
                  </a:lnTo>
                  <a:lnTo>
                    <a:pt x="2933388" y="202147"/>
                  </a:lnTo>
                  <a:lnTo>
                    <a:pt x="2892693" y="184390"/>
                  </a:lnTo>
                  <a:lnTo>
                    <a:pt x="2878048" y="158368"/>
                  </a:lnTo>
                  <a:lnTo>
                    <a:pt x="2916402" y="152514"/>
                  </a:lnTo>
                  <a:lnTo>
                    <a:pt x="2918053" y="159956"/>
                  </a:lnTo>
                  <a:lnTo>
                    <a:pt x="2921355" y="165607"/>
                  </a:lnTo>
                  <a:lnTo>
                    <a:pt x="2926435" y="169468"/>
                  </a:lnTo>
                  <a:lnTo>
                    <a:pt x="2931388" y="173329"/>
                  </a:lnTo>
                  <a:lnTo>
                    <a:pt x="2938373" y="175259"/>
                  </a:lnTo>
                  <a:lnTo>
                    <a:pt x="2947390" y="175259"/>
                  </a:lnTo>
                  <a:lnTo>
                    <a:pt x="2957296" y="175259"/>
                  </a:lnTo>
                  <a:lnTo>
                    <a:pt x="2964662" y="173443"/>
                  </a:lnTo>
                  <a:lnTo>
                    <a:pt x="2969742" y="169811"/>
                  </a:lnTo>
                  <a:lnTo>
                    <a:pt x="2973044" y="167271"/>
                  </a:lnTo>
                  <a:lnTo>
                    <a:pt x="2974695" y="163855"/>
                  </a:lnTo>
                  <a:lnTo>
                    <a:pt x="2974695" y="159588"/>
                  </a:lnTo>
                  <a:lnTo>
                    <a:pt x="2974695" y="156692"/>
                  </a:lnTo>
                  <a:lnTo>
                    <a:pt x="2959201" y="147332"/>
                  </a:lnTo>
                  <a:lnTo>
                    <a:pt x="2938175" y="142338"/>
                  </a:lnTo>
                  <a:lnTo>
                    <a:pt x="2900527" y="128676"/>
                  </a:lnTo>
                  <a:lnTo>
                    <a:pt x="2883382" y="96138"/>
                  </a:lnTo>
                  <a:lnTo>
                    <a:pt x="2884311" y="87113"/>
                  </a:lnTo>
                  <a:lnTo>
                    <a:pt x="2917132" y="54940"/>
                  </a:lnTo>
                  <a:lnTo>
                    <a:pt x="2929638" y="52539"/>
                  </a:lnTo>
                  <a:lnTo>
                    <a:pt x="2944215" y="51739"/>
                  </a:lnTo>
                  <a:close/>
                </a:path>
                <a:path w="3894454" h="258445">
                  <a:moveTo>
                    <a:pt x="2459329" y="51739"/>
                  </a:moveTo>
                  <a:lnTo>
                    <a:pt x="2472164" y="53213"/>
                  </a:lnTo>
                  <a:lnTo>
                    <a:pt x="2483808" y="57632"/>
                  </a:lnTo>
                  <a:lnTo>
                    <a:pt x="2494262" y="64995"/>
                  </a:lnTo>
                  <a:lnTo>
                    <a:pt x="2503525" y="75298"/>
                  </a:lnTo>
                  <a:lnTo>
                    <a:pt x="2503525" y="55003"/>
                  </a:lnTo>
                  <a:lnTo>
                    <a:pt x="2539339" y="55003"/>
                  </a:lnTo>
                  <a:lnTo>
                    <a:pt x="2539339" y="184784"/>
                  </a:lnTo>
                  <a:lnTo>
                    <a:pt x="2535148" y="223050"/>
                  </a:lnTo>
                  <a:lnTo>
                    <a:pt x="2523337" y="242938"/>
                  </a:lnTo>
                  <a:lnTo>
                    <a:pt x="2518257" y="247751"/>
                  </a:lnTo>
                  <a:lnTo>
                    <a:pt x="2480068" y="258063"/>
                  </a:lnTo>
                  <a:lnTo>
                    <a:pt x="2470759" y="258317"/>
                  </a:lnTo>
                  <a:lnTo>
                    <a:pt x="2453709" y="257531"/>
                  </a:lnTo>
                  <a:lnTo>
                    <a:pt x="2411875" y="239007"/>
                  </a:lnTo>
                  <a:lnTo>
                    <a:pt x="2403195" y="213791"/>
                  </a:lnTo>
                  <a:lnTo>
                    <a:pt x="2403195" y="212521"/>
                  </a:lnTo>
                  <a:lnTo>
                    <a:pt x="2403322" y="210985"/>
                  </a:lnTo>
                  <a:lnTo>
                    <a:pt x="2403322" y="209168"/>
                  </a:lnTo>
                  <a:lnTo>
                    <a:pt x="2447010" y="214477"/>
                  </a:lnTo>
                  <a:lnTo>
                    <a:pt x="2447772" y="219557"/>
                  </a:lnTo>
                  <a:lnTo>
                    <a:pt x="2449423" y="223050"/>
                  </a:lnTo>
                  <a:lnTo>
                    <a:pt x="2452090" y="224955"/>
                  </a:lnTo>
                  <a:lnTo>
                    <a:pt x="2455773" y="227685"/>
                  </a:lnTo>
                  <a:lnTo>
                    <a:pt x="2461488" y="229044"/>
                  </a:lnTo>
                  <a:lnTo>
                    <a:pt x="2469235" y="229044"/>
                  </a:lnTo>
                  <a:lnTo>
                    <a:pt x="2479268" y="229044"/>
                  </a:lnTo>
                  <a:lnTo>
                    <a:pt x="2486761" y="227545"/>
                  </a:lnTo>
                  <a:lnTo>
                    <a:pt x="2491714" y="224548"/>
                  </a:lnTo>
                  <a:lnTo>
                    <a:pt x="2495143" y="222554"/>
                  </a:lnTo>
                  <a:lnTo>
                    <a:pt x="2497683" y="219328"/>
                  </a:lnTo>
                  <a:lnTo>
                    <a:pt x="2499334" y="214883"/>
                  </a:lnTo>
                  <a:lnTo>
                    <a:pt x="2500477" y="211708"/>
                  </a:lnTo>
                  <a:lnTo>
                    <a:pt x="2501112" y="205854"/>
                  </a:lnTo>
                  <a:lnTo>
                    <a:pt x="2501112" y="197319"/>
                  </a:lnTo>
                  <a:lnTo>
                    <a:pt x="2501112" y="176212"/>
                  </a:lnTo>
                  <a:lnTo>
                    <a:pt x="2491970" y="186456"/>
                  </a:lnTo>
                  <a:lnTo>
                    <a:pt x="2481697" y="193775"/>
                  </a:lnTo>
                  <a:lnTo>
                    <a:pt x="2470305" y="198167"/>
                  </a:lnTo>
                  <a:lnTo>
                    <a:pt x="2457805" y="199631"/>
                  </a:lnTo>
                  <a:lnTo>
                    <a:pt x="2443994" y="198090"/>
                  </a:lnTo>
                  <a:lnTo>
                    <a:pt x="2411704" y="174980"/>
                  </a:lnTo>
                  <a:lnTo>
                    <a:pt x="2398369" y="126504"/>
                  </a:lnTo>
                  <a:lnTo>
                    <a:pt x="2399445" y="109395"/>
                  </a:lnTo>
                  <a:lnTo>
                    <a:pt x="2415768" y="70942"/>
                  </a:lnTo>
                  <a:lnTo>
                    <a:pt x="2446826" y="52939"/>
                  </a:lnTo>
                  <a:lnTo>
                    <a:pt x="2459329" y="51739"/>
                  </a:lnTo>
                  <a:close/>
                </a:path>
                <a:path w="3894454" h="258445">
                  <a:moveTo>
                    <a:pt x="2365603" y="51739"/>
                  </a:moveTo>
                  <a:lnTo>
                    <a:pt x="2372032" y="52191"/>
                  </a:lnTo>
                  <a:lnTo>
                    <a:pt x="2378367" y="53546"/>
                  </a:lnTo>
                  <a:lnTo>
                    <a:pt x="2384605" y="55801"/>
                  </a:lnTo>
                  <a:lnTo>
                    <a:pt x="2390749" y="58953"/>
                  </a:lnTo>
                  <a:lnTo>
                    <a:pt x="2378938" y="92328"/>
                  </a:lnTo>
                  <a:lnTo>
                    <a:pt x="2372461" y="88150"/>
                  </a:lnTo>
                  <a:lnTo>
                    <a:pt x="2366492" y="86055"/>
                  </a:lnTo>
                  <a:lnTo>
                    <a:pt x="2360904" y="86055"/>
                  </a:lnTo>
                  <a:lnTo>
                    <a:pt x="2355570" y="86055"/>
                  </a:lnTo>
                  <a:lnTo>
                    <a:pt x="2350998" y="87528"/>
                  </a:lnTo>
                  <a:lnTo>
                    <a:pt x="2347315" y="90487"/>
                  </a:lnTo>
                  <a:lnTo>
                    <a:pt x="2343632" y="93433"/>
                  </a:lnTo>
                  <a:lnTo>
                    <a:pt x="2340711" y="98767"/>
                  </a:lnTo>
                  <a:lnTo>
                    <a:pt x="2335570" y="138097"/>
                  </a:lnTo>
                  <a:lnTo>
                    <a:pt x="2335377" y="154965"/>
                  </a:lnTo>
                  <a:lnTo>
                    <a:pt x="2335377" y="199631"/>
                  </a:lnTo>
                  <a:lnTo>
                    <a:pt x="2297023" y="199631"/>
                  </a:lnTo>
                  <a:lnTo>
                    <a:pt x="2297023" y="55003"/>
                  </a:lnTo>
                  <a:lnTo>
                    <a:pt x="2332583" y="55003"/>
                  </a:lnTo>
                  <a:lnTo>
                    <a:pt x="2332583" y="75577"/>
                  </a:lnTo>
                  <a:lnTo>
                    <a:pt x="2338679" y="65862"/>
                  </a:lnTo>
                  <a:lnTo>
                    <a:pt x="2344140" y="59461"/>
                  </a:lnTo>
                  <a:lnTo>
                    <a:pt x="2348966" y="56375"/>
                  </a:lnTo>
                  <a:lnTo>
                    <a:pt x="2353919" y="53289"/>
                  </a:lnTo>
                  <a:lnTo>
                    <a:pt x="2359380" y="51739"/>
                  </a:lnTo>
                  <a:lnTo>
                    <a:pt x="2365603" y="51739"/>
                  </a:lnTo>
                  <a:close/>
                </a:path>
                <a:path w="3894454" h="258445">
                  <a:moveTo>
                    <a:pt x="2198344" y="51739"/>
                  </a:moveTo>
                  <a:lnTo>
                    <a:pt x="2239099" y="63730"/>
                  </a:lnTo>
                  <a:lnTo>
                    <a:pt x="2263082" y="100034"/>
                  </a:lnTo>
                  <a:lnTo>
                    <a:pt x="2267178" y="138353"/>
                  </a:lnTo>
                  <a:lnTo>
                    <a:pt x="2171293" y="138353"/>
                  </a:lnTo>
                  <a:lnTo>
                    <a:pt x="2172009" y="146389"/>
                  </a:lnTo>
                  <a:lnTo>
                    <a:pt x="2193772" y="174307"/>
                  </a:lnTo>
                  <a:lnTo>
                    <a:pt x="2202662" y="174307"/>
                  </a:lnTo>
                  <a:lnTo>
                    <a:pt x="2208631" y="174307"/>
                  </a:lnTo>
                  <a:lnTo>
                    <a:pt x="2227046" y="153606"/>
                  </a:lnTo>
                  <a:lnTo>
                    <a:pt x="2265146" y="160007"/>
                  </a:lnTo>
                  <a:lnTo>
                    <a:pt x="2241905" y="191935"/>
                  </a:lnTo>
                  <a:lnTo>
                    <a:pt x="2202154" y="202895"/>
                  </a:lnTo>
                  <a:lnTo>
                    <a:pt x="2184531" y="201354"/>
                  </a:lnTo>
                  <a:lnTo>
                    <a:pt x="2146401" y="178257"/>
                  </a:lnTo>
                  <a:lnTo>
                    <a:pt x="2132050" y="128409"/>
                  </a:lnTo>
                  <a:lnTo>
                    <a:pt x="2133237" y="111409"/>
                  </a:lnTo>
                  <a:lnTo>
                    <a:pt x="2150846" y="72097"/>
                  </a:lnTo>
                  <a:lnTo>
                    <a:pt x="2184654" y="53011"/>
                  </a:lnTo>
                  <a:lnTo>
                    <a:pt x="2198344" y="51739"/>
                  </a:lnTo>
                  <a:close/>
                </a:path>
                <a:path w="3894454" h="258445">
                  <a:moveTo>
                    <a:pt x="2055469" y="51739"/>
                  </a:moveTo>
                  <a:lnTo>
                    <a:pt x="2063978" y="51739"/>
                  </a:lnTo>
                  <a:lnTo>
                    <a:pt x="2071598" y="53263"/>
                  </a:lnTo>
                  <a:lnTo>
                    <a:pt x="2078583" y="56299"/>
                  </a:lnTo>
                  <a:lnTo>
                    <a:pt x="2085568" y="59347"/>
                  </a:lnTo>
                  <a:lnTo>
                    <a:pt x="2090902" y="63220"/>
                  </a:lnTo>
                  <a:lnTo>
                    <a:pt x="2094458" y="67944"/>
                  </a:lnTo>
                  <a:lnTo>
                    <a:pt x="2098141" y="72669"/>
                  </a:lnTo>
                  <a:lnTo>
                    <a:pt x="2104110" y="109753"/>
                  </a:lnTo>
                  <a:lnTo>
                    <a:pt x="2104110" y="199631"/>
                  </a:lnTo>
                  <a:lnTo>
                    <a:pt x="2065883" y="199631"/>
                  </a:lnTo>
                  <a:lnTo>
                    <a:pt x="2065883" y="125818"/>
                  </a:lnTo>
                  <a:lnTo>
                    <a:pt x="2065718" y="115145"/>
                  </a:lnTo>
                  <a:lnTo>
                    <a:pt x="2047341" y="81025"/>
                  </a:lnTo>
                  <a:lnTo>
                    <a:pt x="2042134" y="81025"/>
                  </a:lnTo>
                  <a:lnTo>
                    <a:pt x="2035530" y="81025"/>
                  </a:lnTo>
                  <a:lnTo>
                    <a:pt x="2029561" y="82829"/>
                  </a:lnTo>
                  <a:lnTo>
                    <a:pt x="2024354" y="86461"/>
                  </a:lnTo>
                  <a:lnTo>
                    <a:pt x="2019020" y="90093"/>
                  </a:lnTo>
                  <a:lnTo>
                    <a:pt x="2010511" y="134124"/>
                  </a:lnTo>
                  <a:lnTo>
                    <a:pt x="2010511" y="199631"/>
                  </a:lnTo>
                  <a:lnTo>
                    <a:pt x="1972284" y="199631"/>
                  </a:lnTo>
                  <a:lnTo>
                    <a:pt x="1972284" y="55003"/>
                  </a:lnTo>
                  <a:lnTo>
                    <a:pt x="2007844" y="55003"/>
                  </a:lnTo>
                  <a:lnTo>
                    <a:pt x="2007844" y="76250"/>
                  </a:lnTo>
                  <a:lnTo>
                    <a:pt x="2017893" y="65530"/>
                  </a:lnTo>
                  <a:lnTo>
                    <a:pt x="2029180" y="57870"/>
                  </a:lnTo>
                  <a:lnTo>
                    <a:pt x="2041705" y="53272"/>
                  </a:lnTo>
                  <a:lnTo>
                    <a:pt x="2055469" y="51739"/>
                  </a:lnTo>
                  <a:close/>
                </a:path>
                <a:path w="3894454" h="258445">
                  <a:moveTo>
                    <a:pt x="1872208" y="51739"/>
                  </a:moveTo>
                  <a:lnTo>
                    <a:pt x="1912963" y="63730"/>
                  </a:lnTo>
                  <a:lnTo>
                    <a:pt x="1936946" y="100034"/>
                  </a:lnTo>
                  <a:lnTo>
                    <a:pt x="1941042" y="138353"/>
                  </a:lnTo>
                  <a:lnTo>
                    <a:pt x="1845157" y="138353"/>
                  </a:lnTo>
                  <a:lnTo>
                    <a:pt x="1845873" y="146389"/>
                  </a:lnTo>
                  <a:lnTo>
                    <a:pt x="1867636" y="174307"/>
                  </a:lnTo>
                  <a:lnTo>
                    <a:pt x="1876526" y="174307"/>
                  </a:lnTo>
                  <a:lnTo>
                    <a:pt x="1882495" y="174307"/>
                  </a:lnTo>
                  <a:lnTo>
                    <a:pt x="1900910" y="153606"/>
                  </a:lnTo>
                  <a:lnTo>
                    <a:pt x="1939010" y="160007"/>
                  </a:lnTo>
                  <a:lnTo>
                    <a:pt x="1915769" y="191935"/>
                  </a:lnTo>
                  <a:lnTo>
                    <a:pt x="1876018" y="202895"/>
                  </a:lnTo>
                  <a:lnTo>
                    <a:pt x="1858395" y="201354"/>
                  </a:lnTo>
                  <a:lnTo>
                    <a:pt x="1820265" y="178257"/>
                  </a:lnTo>
                  <a:lnTo>
                    <a:pt x="1805914" y="128409"/>
                  </a:lnTo>
                  <a:lnTo>
                    <a:pt x="1807101" y="111409"/>
                  </a:lnTo>
                  <a:lnTo>
                    <a:pt x="1824710" y="72097"/>
                  </a:lnTo>
                  <a:lnTo>
                    <a:pt x="1858518" y="53011"/>
                  </a:lnTo>
                  <a:lnTo>
                    <a:pt x="1872208" y="51739"/>
                  </a:lnTo>
                  <a:close/>
                </a:path>
                <a:path w="3894454" h="258445">
                  <a:moveTo>
                    <a:pt x="1355953" y="51739"/>
                  </a:moveTo>
                  <a:lnTo>
                    <a:pt x="1368788" y="53213"/>
                  </a:lnTo>
                  <a:lnTo>
                    <a:pt x="1380432" y="57632"/>
                  </a:lnTo>
                  <a:lnTo>
                    <a:pt x="1390886" y="64995"/>
                  </a:lnTo>
                  <a:lnTo>
                    <a:pt x="1400149" y="75298"/>
                  </a:lnTo>
                  <a:lnTo>
                    <a:pt x="1400149" y="55003"/>
                  </a:lnTo>
                  <a:lnTo>
                    <a:pt x="1435963" y="55003"/>
                  </a:lnTo>
                  <a:lnTo>
                    <a:pt x="1435963" y="184784"/>
                  </a:lnTo>
                  <a:lnTo>
                    <a:pt x="1431772" y="223050"/>
                  </a:lnTo>
                  <a:lnTo>
                    <a:pt x="1419961" y="242938"/>
                  </a:lnTo>
                  <a:lnTo>
                    <a:pt x="1414881" y="247751"/>
                  </a:lnTo>
                  <a:lnTo>
                    <a:pt x="1376692" y="258063"/>
                  </a:lnTo>
                  <a:lnTo>
                    <a:pt x="1367383" y="258317"/>
                  </a:lnTo>
                  <a:lnTo>
                    <a:pt x="1350333" y="257531"/>
                  </a:lnTo>
                  <a:lnTo>
                    <a:pt x="1308499" y="239007"/>
                  </a:lnTo>
                  <a:lnTo>
                    <a:pt x="1299819" y="213791"/>
                  </a:lnTo>
                  <a:lnTo>
                    <a:pt x="1299819" y="212521"/>
                  </a:lnTo>
                  <a:lnTo>
                    <a:pt x="1299946" y="210985"/>
                  </a:lnTo>
                  <a:lnTo>
                    <a:pt x="1299946" y="209168"/>
                  </a:lnTo>
                  <a:lnTo>
                    <a:pt x="1343634" y="214477"/>
                  </a:lnTo>
                  <a:lnTo>
                    <a:pt x="1344396" y="219557"/>
                  </a:lnTo>
                  <a:lnTo>
                    <a:pt x="1346047" y="223050"/>
                  </a:lnTo>
                  <a:lnTo>
                    <a:pt x="1348714" y="224955"/>
                  </a:lnTo>
                  <a:lnTo>
                    <a:pt x="1352397" y="227685"/>
                  </a:lnTo>
                  <a:lnTo>
                    <a:pt x="1358112" y="229044"/>
                  </a:lnTo>
                  <a:lnTo>
                    <a:pt x="1365859" y="229044"/>
                  </a:lnTo>
                  <a:lnTo>
                    <a:pt x="1375892" y="229044"/>
                  </a:lnTo>
                  <a:lnTo>
                    <a:pt x="1383385" y="227545"/>
                  </a:lnTo>
                  <a:lnTo>
                    <a:pt x="1388338" y="224548"/>
                  </a:lnTo>
                  <a:lnTo>
                    <a:pt x="1391767" y="222554"/>
                  </a:lnTo>
                  <a:lnTo>
                    <a:pt x="1394307" y="219328"/>
                  </a:lnTo>
                  <a:lnTo>
                    <a:pt x="1395958" y="214883"/>
                  </a:lnTo>
                  <a:lnTo>
                    <a:pt x="1397101" y="211708"/>
                  </a:lnTo>
                  <a:lnTo>
                    <a:pt x="1397736" y="205854"/>
                  </a:lnTo>
                  <a:lnTo>
                    <a:pt x="1397736" y="197319"/>
                  </a:lnTo>
                  <a:lnTo>
                    <a:pt x="1397736" y="176212"/>
                  </a:lnTo>
                  <a:lnTo>
                    <a:pt x="1388594" y="186456"/>
                  </a:lnTo>
                  <a:lnTo>
                    <a:pt x="1378321" y="193775"/>
                  </a:lnTo>
                  <a:lnTo>
                    <a:pt x="1366929" y="198167"/>
                  </a:lnTo>
                  <a:lnTo>
                    <a:pt x="1354429" y="199631"/>
                  </a:lnTo>
                  <a:lnTo>
                    <a:pt x="1340618" y="198090"/>
                  </a:lnTo>
                  <a:lnTo>
                    <a:pt x="1308328" y="174980"/>
                  </a:lnTo>
                  <a:lnTo>
                    <a:pt x="1294993" y="126504"/>
                  </a:lnTo>
                  <a:lnTo>
                    <a:pt x="1296086" y="109395"/>
                  </a:lnTo>
                  <a:lnTo>
                    <a:pt x="1312392" y="70942"/>
                  </a:lnTo>
                  <a:lnTo>
                    <a:pt x="1343450" y="52939"/>
                  </a:lnTo>
                  <a:lnTo>
                    <a:pt x="1355953" y="51739"/>
                  </a:lnTo>
                  <a:close/>
                </a:path>
                <a:path w="3894454" h="258445">
                  <a:moveTo>
                    <a:pt x="968476" y="51739"/>
                  </a:moveTo>
                  <a:lnTo>
                    <a:pt x="1009231" y="63730"/>
                  </a:lnTo>
                  <a:lnTo>
                    <a:pt x="1033214" y="100034"/>
                  </a:lnTo>
                  <a:lnTo>
                    <a:pt x="1037310" y="138353"/>
                  </a:lnTo>
                  <a:lnTo>
                    <a:pt x="941425" y="138353"/>
                  </a:lnTo>
                  <a:lnTo>
                    <a:pt x="942141" y="146389"/>
                  </a:lnTo>
                  <a:lnTo>
                    <a:pt x="963904" y="174307"/>
                  </a:lnTo>
                  <a:lnTo>
                    <a:pt x="972794" y="174307"/>
                  </a:lnTo>
                  <a:lnTo>
                    <a:pt x="978763" y="174307"/>
                  </a:lnTo>
                  <a:lnTo>
                    <a:pt x="997178" y="153606"/>
                  </a:lnTo>
                  <a:lnTo>
                    <a:pt x="1035278" y="160007"/>
                  </a:lnTo>
                  <a:lnTo>
                    <a:pt x="1012037" y="191935"/>
                  </a:lnTo>
                  <a:lnTo>
                    <a:pt x="972286" y="202895"/>
                  </a:lnTo>
                  <a:lnTo>
                    <a:pt x="954663" y="201354"/>
                  </a:lnTo>
                  <a:lnTo>
                    <a:pt x="916533" y="178257"/>
                  </a:lnTo>
                  <a:lnTo>
                    <a:pt x="902182" y="128409"/>
                  </a:lnTo>
                  <a:lnTo>
                    <a:pt x="903369" y="111409"/>
                  </a:lnTo>
                  <a:lnTo>
                    <a:pt x="920978" y="72097"/>
                  </a:lnTo>
                  <a:lnTo>
                    <a:pt x="954786" y="53011"/>
                  </a:lnTo>
                  <a:lnTo>
                    <a:pt x="968476" y="51739"/>
                  </a:lnTo>
                  <a:close/>
                </a:path>
                <a:path w="3894454" h="258445">
                  <a:moveTo>
                    <a:pt x="321271" y="51739"/>
                  </a:moveTo>
                  <a:lnTo>
                    <a:pt x="363283" y="63118"/>
                  </a:lnTo>
                  <a:lnTo>
                    <a:pt x="385673" y="97764"/>
                  </a:lnTo>
                  <a:lnTo>
                    <a:pt x="347954" y="104584"/>
                  </a:lnTo>
                  <a:lnTo>
                    <a:pt x="346684" y="97040"/>
                  </a:lnTo>
                  <a:lnTo>
                    <a:pt x="343801" y="91363"/>
                  </a:lnTo>
                  <a:lnTo>
                    <a:pt x="339305" y="87553"/>
                  </a:lnTo>
                  <a:lnTo>
                    <a:pt x="334822" y="83743"/>
                  </a:lnTo>
                  <a:lnTo>
                    <a:pt x="328980" y="81838"/>
                  </a:lnTo>
                  <a:lnTo>
                    <a:pt x="321818" y="81838"/>
                  </a:lnTo>
                  <a:lnTo>
                    <a:pt x="312280" y="81838"/>
                  </a:lnTo>
                  <a:lnTo>
                    <a:pt x="304672" y="85128"/>
                  </a:lnTo>
                  <a:lnTo>
                    <a:pt x="290487" y="124726"/>
                  </a:lnTo>
                  <a:lnTo>
                    <a:pt x="291027" y="136656"/>
                  </a:lnTo>
                  <a:lnTo>
                    <a:pt x="315441" y="171052"/>
                  </a:lnTo>
                  <a:lnTo>
                    <a:pt x="322351" y="171716"/>
                  </a:lnTo>
                  <a:lnTo>
                    <a:pt x="329615" y="171716"/>
                  </a:lnTo>
                  <a:lnTo>
                    <a:pt x="335572" y="169646"/>
                  </a:lnTo>
                  <a:lnTo>
                    <a:pt x="340194" y="165519"/>
                  </a:lnTo>
                  <a:lnTo>
                    <a:pt x="344830" y="161391"/>
                  </a:lnTo>
                  <a:lnTo>
                    <a:pt x="348094" y="154279"/>
                  </a:lnTo>
                  <a:lnTo>
                    <a:pt x="349999" y="144208"/>
                  </a:lnTo>
                  <a:lnTo>
                    <a:pt x="387591" y="150609"/>
                  </a:lnTo>
                  <a:lnTo>
                    <a:pt x="365112" y="189687"/>
                  </a:lnTo>
                  <a:lnTo>
                    <a:pt x="320586" y="202895"/>
                  </a:lnTo>
                  <a:lnTo>
                    <a:pt x="305524" y="201644"/>
                  </a:lnTo>
                  <a:lnTo>
                    <a:pt x="270002" y="182879"/>
                  </a:lnTo>
                  <a:lnTo>
                    <a:pt x="252308" y="144200"/>
                  </a:lnTo>
                  <a:lnTo>
                    <a:pt x="251129" y="127457"/>
                  </a:lnTo>
                  <a:lnTo>
                    <a:pt x="252313" y="110540"/>
                  </a:lnTo>
                  <a:lnTo>
                    <a:pt x="270065" y="71691"/>
                  </a:lnTo>
                  <a:lnTo>
                    <a:pt x="305964" y="52987"/>
                  </a:lnTo>
                  <a:lnTo>
                    <a:pt x="321271" y="51739"/>
                  </a:lnTo>
                  <a:close/>
                </a:path>
                <a:path w="3894454" h="258445">
                  <a:moveTo>
                    <a:pt x="66319" y="51739"/>
                  </a:moveTo>
                  <a:lnTo>
                    <a:pt x="107069" y="63730"/>
                  </a:lnTo>
                  <a:lnTo>
                    <a:pt x="131040" y="100034"/>
                  </a:lnTo>
                  <a:lnTo>
                    <a:pt x="135089" y="138353"/>
                  </a:lnTo>
                  <a:lnTo>
                    <a:pt x="39217" y="138353"/>
                  </a:lnTo>
                  <a:lnTo>
                    <a:pt x="39953" y="146389"/>
                  </a:lnTo>
                  <a:lnTo>
                    <a:pt x="61734" y="174307"/>
                  </a:lnTo>
                  <a:lnTo>
                    <a:pt x="70535" y="174307"/>
                  </a:lnTo>
                  <a:lnTo>
                    <a:pt x="76530" y="174307"/>
                  </a:lnTo>
                  <a:lnTo>
                    <a:pt x="94919" y="153606"/>
                  </a:lnTo>
                  <a:lnTo>
                    <a:pt x="133045" y="160007"/>
                  </a:lnTo>
                  <a:lnTo>
                    <a:pt x="109829" y="191935"/>
                  </a:lnTo>
                  <a:lnTo>
                    <a:pt x="70129" y="202895"/>
                  </a:lnTo>
                  <a:lnTo>
                    <a:pt x="52496" y="201354"/>
                  </a:lnTo>
                  <a:lnTo>
                    <a:pt x="14300" y="178257"/>
                  </a:lnTo>
                  <a:lnTo>
                    <a:pt x="0" y="128409"/>
                  </a:lnTo>
                  <a:lnTo>
                    <a:pt x="1174" y="111409"/>
                  </a:lnTo>
                  <a:lnTo>
                    <a:pt x="18795" y="72097"/>
                  </a:lnTo>
                  <a:lnTo>
                    <a:pt x="52575" y="53011"/>
                  </a:lnTo>
                  <a:lnTo>
                    <a:pt x="66319" y="51739"/>
                  </a:lnTo>
                  <a:close/>
                </a:path>
                <a:path w="3894454" h="258445">
                  <a:moveTo>
                    <a:pt x="1685010" y="3936"/>
                  </a:moveTo>
                  <a:lnTo>
                    <a:pt x="1685010" y="55003"/>
                  </a:lnTo>
                  <a:lnTo>
                    <a:pt x="1711172" y="55003"/>
                  </a:lnTo>
                  <a:lnTo>
                    <a:pt x="1711172" y="85509"/>
                  </a:lnTo>
                  <a:lnTo>
                    <a:pt x="1685010" y="85509"/>
                  </a:lnTo>
                  <a:lnTo>
                    <a:pt x="1685010" y="143802"/>
                  </a:lnTo>
                  <a:lnTo>
                    <a:pt x="1685010" y="155600"/>
                  </a:lnTo>
                  <a:lnTo>
                    <a:pt x="1685264" y="162471"/>
                  </a:lnTo>
                  <a:lnTo>
                    <a:pt x="1685772" y="164426"/>
                  </a:lnTo>
                  <a:lnTo>
                    <a:pt x="1686280" y="166382"/>
                  </a:lnTo>
                  <a:lnTo>
                    <a:pt x="1687423" y="167995"/>
                  </a:lnTo>
                  <a:lnTo>
                    <a:pt x="1689201" y="169265"/>
                  </a:lnTo>
                  <a:lnTo>
                    <a:pt x="1690979" y="170535"/>
                  </a:lnTo>
                  <a:lnTo>
                    <a:pt x="1693138" y="171170"/>
                  </a:lnTo>
                  <a:lnTo>
                    <a:pt x="1695678" y="171170"/>
                  </a:lnTo>
                  <a:lnTo>
                    <a:pt x="1699234" y="171170"/>
                  </a:lnTo>
                  <a:lnTo>
                    <a:pt x="1704314" y="169938"/>
                  </a:lnTo>
                  <a:lnTo>
                    <a:pt x="1711045" y="167487"/>
                  </a:lnTo>
                  <a:lnTo>
                    <a:pt x="1714347" y="197180"/>
                  </a:lnTo>
                  <a:lnTo>
                    <a:pt x="1707463" y="199680"/>
                  </a:lnTo>
                  <a:lnTo>
                    <a:pt x="1700139" y="201466"/>
                  </a:lnTo>
                  <a:lnTo>
                    <a:pt x="1692362" y="202538"/>
                  </a:lnTo>
                  <a:lnTo>
                    <a:pt x="1684121" y="202895"/>
                  </a:lnTo>
                  <a:lnTo>
                    <a:pt x="1677263" y="202895"/>
                  </a:lnTo>
                  <a:lnTo>
                    <a:pt x="1671040" y="201739"/>
                  </a:lnTo>
                  <a:lnTo>
                    <a:pt x="1665452" y="199428"/>
                  </a:lnTo>
                  <a:lnTo>
                    <a:pt x="1659864" y="197116"/>
                  </a:lnTo>
                  <a:lnTo>
                    <a:pt x="1655800" y="194119"/>
                  </a:lnTo>
                  <a:lnTo>
                    <a:pt x="1653260" y="190436"/>
                  </a:lnTo>
                  <a:lnTo>
                    <a:pt x="1650720" y="186766"/>
                  </a:lnTo>
                  <a:lnTo>
                    <a:pt x="1646656" y="148564"/>
                  </a:lnTo>
                  <a:lnTo>
                    <a:pt x="1646656" y="85509"/>
                  </a:lnTo>
                  <a:lnTo>
                    <a:pt x="1629130" y="85509"/>
                  </a:lnTo>
                  <a:lnTo>
                    <a:pt x="1629130" y="55003"/>
                  </a:lnTo>
                  <a:lnTo>
                    <a:pt x="1646656" y="55003"/>
                  </a:lnTo>
                  <a:lnTo>
                    <a:pt x="1646656" y="26276"/>
                  </a:lnTo>
                  <a:lnTo>
                    <a:pt x="1685010" y="3936"/>
                  </a:lnTo>
                  <a:close/>
                </a:path>
                <a:path w="3894454" h="258445">
                  <a:moveTo>
                    <a:pt x="206781" y="3936"/>
                  </a:moveTo>
                  <a:lnTo>
                    <a:pt x="206781" y="55003"/>
                  </a:lnTo>
                  <a:lnTo>
                    <a:pt x="232930" y="55003"/>
                  </a:lnTo>
                  <a:lnTo>
                    <a:pt x="232930" y="85509"/>
                  </a:lnTo>
                  <a:lnTo>
                    <a:pt x="206781" y="85509"/>
                  </a:lnTo>
                  <a:lnTo>
                    <a:pt x="206781" y="143802"/>
                  </a:lnTo>
                  <a:lnTo>
                    <a:pt x="206781" y="155600"/>
                  </a:lnTo>
                  <a:lnTo>
                    <a:pt x="214871" y="171170"/>
                  </a:lnTo>
                  <a:lnTo>
                    <a:pt x="217411" y="171170"/>
                  </a:lnTo>
                  <a:lnTo>
                    <a:pt x="220954" y="171170"/>
                  </a:lnTo>
                  <a:lnTo>
                    <a:pt x="226085" y="169938"/>
                  </a:lnTo>
                  <a:lnTo>
                    <a:pt x="232790" y="167487"/>
                  </a:lnTo>
                  <a:lnTo>
                    <a:pt x="236067" y="197180"/>
                  </a:lnTo>
                  <a:lnTo>
                    <a:pt x="229171" y="199680"/>
                  </a:lnTo>
                  <a:lnTo>
                    <a:pt x="221834" y="201466"/>
                  </a:lnTo>
                  <a:lnTo>
                    <a:pt x="214054" y="202538"/>
                  </a:lnTo>
                  <a:lnTo>
                    <a:pt x="205828" y="202895"/>
                  </a:lnTo>
                  <a:lnTo>
                    <a:pt x="198932" y="202895"/>
                  </a:lnTo>
                  <a:lnTo>
                    <a:pt x="192709" y="201739"/>
                  </a:lnTo>
                  <a:lnTo>
                    <a:pt x="187172" y="199428"/>
                  </a:lnTo>
                  <a:lnTo>
                    <a:pt x="181635" y="197116"/>
                  </a:lnTo>
                  <a:lnTo>
                    <a:pt x="177571" y="194119"/>
                  </a:lnTo>
                  <a:lnTo>
                    <a:pt x="174993" y="190436"/>
                  </a:lnTo>
                  <a:lnTo>
                    <a:pt x="172402" y="186766"/>
                  </a:lnTo>
                  <a:lnTo>
                    <a:pt x="168389" y="148564"/>
                  </a:lnTo>
                  <a:lnTo>
                    <a:pt x="168389" y="85509"/>
                  </a:lnTo>
                  <a:lnTo>
                    <a:pt x="150812" y="85509"/>
                  </a:lnTo>
                  <a:lnTo>
                    <a:pt x="150812" y="55003"/>
                  </a:lnTo>
                  <a:lnTo>
                    <a:pt x="168389" y="55003"/>
                  </a:lnTo>
                  <a:lnTo>
                    <a:pt x="168389" y="26276"/>
                  </a:lnTo>
                  <a:lnTo>
                    <a:pt x="206781" y="3936"/>
                  </a:lnTo>
                  <a:close/>
                </a:path>
                <a:path w="3894454" h="258445">
                  <a:moveTo>
                    <a:pt x="3856202" y="0"/>
                  </a:moveTo>
                  <a:lnTo>
                    <a:pt x="3894429" y="0"/>
                  </a:lnTo>
                  <a:lnTo>
                    <a:pt x="3894429" y="35394"/>
                  </a:lnTo>
                  <a:lnTo>
                    <a:pt x="3856202" y="35394"/>
                  </a:lnTo>
                  <a:lnTo>
                    <a:pt x="3856202" y="0"/>
                  </a:lnTo>
                  <a:close/>
                </a:path>
                <a:path w="3894454" h="258445">
                  <a:moveTo>
                    <a:pt x="3700627" y="0"/>
                  </a:moveTo>
                  <a:lnTo>
                    <a:pt x="3738981" y="0"/>
                  </a:lnTo>
                  <a:lnTo>
                    <a:pt x="3738981" y="199631"/>
                  </a:lnTo>
                  <a:lnTo>
                    <a:pt x="3703421" y="199631"/>
                  </a:lnTo>
                  <a:lnTo>
                    <a:pt x="3703421" y="178384"/>
                  </a:lnTo>
                  <a:lnTo>
                    <a:pt x="3698754" y="184187"/>
                  </a:lnTo>
                  <a:lnTo>
                    <a:pt x="3666337" y="202895"/>
                  </a:lnTo>
                  <a:lnTo>
                    <a:pt x="3658209" y="202895"/>
                  </a:lnTo>
                  <a:lnTo>
                    <a:pt x="3615410" y="182816"/>
                  </a:lnTo>
                  <a:lnTo>
                    <a:pt x="3598854" y="143759"/>
                  </a:lnTo>
                  <a:lnTo>
                    <a:pt x="3597757" y="126771"/>
                  </a:lnTo>
                  <a:lnTo>
                    <a:pt x="3598831" y="109490"/>
                  </a:lnTo>
                  <a:lnTo>
                    <a:pt x="3615029" y="70878"/>
                  </a:lnTo>
                  <a:lnTo>
                    <a:pt x="3658717" y="51739"/>
                  </a:lnTo>
                  <a:lnTo>
                    <a:pt x="3670409" y="52999"/>
                  </a:lnTo>
                  <a:lnTo>
                    <a:pt x="3681291" y="56778"/>
                  </a:lnTo>
                  <a:lnTo>
                    <a:pt x="3691364" y="63076"/>
                  </a:lnTo>
                  <a:lnTo>
                    <a:pt x="3700627" y="71894"/>
                  </a:lnTo>
                  <a:lnTo>
                    <a:pt x="3700627" y="0"/>
                  </a:lnTo>
                  <a:close/>
                </a:path>
                <a:path w="3894454" h="258445">
                  <a:moveTo>
                    <a:pt x="2813786" y="0"/>
                  </a:moveTo>
                  <a:lnTo>
                    <a:pt x="2852013" y="0"/>
                  </a:lnTo>
                  <a:lnTo>
                    <a:pt x="2852013" y="35394"/>
                  </a:lnTo>
                  <a:lnTo>
                    <a:pt x="2813786" y="35394"/>
                  </a:lnTo>
                  <a:lnTo>
                    <a:pt x="2813786" y="0"/>
                  </a:lnTo>
                  <a:close/>
                </a:path>
                <a:path w="3894454" h="258445">
                  <a:moveTo>
                    <a:pt x="1474063" y="0"/>
                  </a:moveTo>
                  <a:lnTo>
                    <a:pt x="1512290" y="0"/>
                  </a:lnTo>
                  <a:lnTo>
                    <a:pt x="1512290" y="73393"/>
                  </a:lnTo>
                  <a:lnTo>
                    <a:pt x="1522055" y="63918"/>
                  </a:lnTo>
                  <a:lnTo>
                    <a:pt x="1532689" y="57151"/>
                  </a:lnTo>
                  <a:lnTo>
                    <a:pt x="1544205" y="53092"/>
                  </a:lnTo>
                  <a:lnTo>
                    <a:pt x="1556613" y="51739"/>
                  </a:lnTo>
                  <a:lnTo>
                    <a:pt x="1565376" y="51739"/>
                  </a:lnTo>
                  <a:lnTo>
                    <a:pt x="1573377" y="53378"/>
                  </a:lnTo>
                  <a:lnTo>
                    <a:pt x="1580362" y="56641"/>
                  </a:lnTo>
                  <a:lnTo>
                    <a:pt x="1587474" y="59918"/>
                  </a:lnTo>
                  <a:lnTo>
                    <a:pt x="1592808" y="64084"/>
                  </a:lnTo>
                  <a:lnTo>
                    <a:pt x="1596364" y="69176"/>
                  </a:lnTo>
                  <a:lnTo>
                    <a:pt x="1600047" y="74256"/>
                  </a:lnTo>
                  <a:lnTo>
                    <a:pt x="1605762" y="114795"/>
                  </a:lnTo>
                  <a:lnTo>
                    <a:pt x="1605762" y="199631"/>
                  </a:lnTo>
                  <a:lnTo>
                    <a:pt x="1567535" y="199631"/>
                  </a:lnTo>
                  <a:lnTo>
                    <a:pt x="1567535" y="123240"/>
                  </a:lnTo>
                  <a:lnTo>
                    <a:pt x="1567392" y="112906"/>
                  </a:lnTo>
                  <a:lnTo>
                    <a:pt x="1557629" y="84632"/>
                  </a:lnTo>
                  <a:lnTo>
                    <a:pt x="1553946" y="82219"/>
                  </a:lnTo>
                  <a:lnTo>
                    <a:pt x="1549374" y="81025"/>
                  </a:lnTo>
                  <a:lnTo>
                    <a:pt x="1543786" y="81025"/>
                  </a:lnTo>
                  <a:lnTo>
                    <a:pt x="1537436" y="81025"/>
                  </a:lnTo>
                  <a:lnTo>
                    <a:pt x="1531721" y="82562"/>
                  </a:lnTo>
                  <a:lnTo>
                    <a:pt x="1526768" y="85648"/>
                  </a:lnTo>
                  <a:lnTo>
                    <a:pt x="1521815" y="88734"/>
                  </a:lnTo>
                  <a:lnTo>
                    <a:pt x="1512290" y="127190"/>
                  </a:lnTo>
                  <a:lnTo>
                    <a:pt x="1512290" y="199631"/>
                  </a:lnTo>
                  <a:lnTo>
                    <a:pt x="1474063" y="199631"/>
                  </a:lnTo>
                  <a:lnTo>
                    <a:pt x="1474063" y="0"/>
                  </a:lnTo>
                  <a:close/>
                </a:path>
                <a:path w="3894454" h="258445">
                  <a:moveTo>
                    <a:pt x="1225778" y="0"/>
                  </a:moveTo>
                  <a:lnTo>
                    <a:pt x="1264005" y="0"/>
                  </a:lnTo>
                  <a:lnTo>
                    <a:pt x="1264005" y="35394"/>
                  </a:lnTo>
                  <a:lnTo>
                    <a:pt x="1225778" y="35394"/>
                  </a:lnTo>
                  <a:lnTo>
                    <a:pt x="1225778" y="0"/>
                  </a:lnTo>
                  <a:close/>
                </a:path>
                <a:path w="3894454" h="258445">
                  <a:moveTo>
                    <a:pt x="1148054" y="0"/>
                  </a:moveTo>
                  <a:lnTo>
                    <a:pt x="1186281" y="0"/>
                  </a:lnTo>
                  <a:lnTo>
                    <a:pt x="1186281" y="199631"/>
                  </a:lnTo>
                  <a:lnTo>
                    <a:pt x="1148054" y="199631"/>
                  </a:lnTo>
                  <a:lnTo>
                    <a:pt x="1148054" y="0"/>
                  </a:lnTo>
                  <a:close/>
                </a:path>
                <a:path w="3894454" h="258445">
                  <a:moveTo>
                    <a:pt x="742543" y="0"/>
                  </a:moveTo>
                  <a:lnTo>
                    <a:pt x="780770" y="0"/>
                  </a:lnTo>
                  <a:lnTo>
                    <a:pt x="780770" y="73393"/>
                  </a:lnTo>
                  <a:lnTo>
                    <a:pt x="790535" y="63918"/>
                  </a:lnTo>
                  <a:lnTo>
                    <a:pt x="801169" y="57151"/>
                  </a:lnTo>
                  <a:lnTo>
                    <a:pt x="812685" y="53092"/>
                  </a:lnTo>
                  <a:lnTo>
                    <a:pt x="825093" y="51739"/>
                  </a:lnTo>
                  <a:lnTo>
                    <a:pt x="833856" y="51739"/>
                  </a:lnTo>
                  <a:lnTo>
                    <a:pt x="841857" y="53378"/>
                  </a:lnTo>
                  <a:lnTo>
                    <a:pt x="848842" y="56641"/>
                  </a:lnTo>
                  <a:lnTo>
                    <a:pt x="855954" y="59918"/>
                  </a:lnTo>
                  <a:lnTo>
                    <a:pt x="861288" y="64084"/>
                  </a:lnTo>
                  <a:lnTo>
                    <a:pt x="864844" y="69176"/>
                  </a:lnTo>
                  <a:lnTo>
                    <a:pt x="868527" y="74256"/>
                  </a:lnTo>
                  <a:lnTo>
                    <a:pt x="874242" y="114795"/>
                  </a:lnTo>
                  <a:lnTo>
                    <a:pt x="874242" y="199631"/>
                  </a:lnTo>
                  <a:lnTo>
                    <a:pt x="836015" y="199631"/>
                  </a:lnTo>
                  <a:lnTo>
                    <a:pt x="836015" y="123240"/>
                  </a:lnTo>
                  <a:lnTo>
                    <a:pt x="835872" y="112906"/>
                  </a:lnTo>
                  <a:lnTo>
                    <a:pt x="826109" y="84632"/>
                  </a:lnTo>
                  <a:lnTo>
                    <a:pt x="822426" y="82219"/>
                  </a:lnTo>
                  <a:lnTo>
                    <a:pt x="817854" y="81025"/>
                  </a:lnTo>
                  <a:lnTo>
                    <a:pt x="812266" y="81025"/>
                  </a:lnTo>
                  <a:lnTo>
                    <a:pt x="805916" y="81025"/>
                  </a:lnTo>
                  <a:lnTo>
                    <a:pt x="800201" y="82562"/>
                  </a:lnTo>
                  <a:lnTo>
                    <a:pt x="795248" y="85648"/>
                  </a:lnTo>
                  <a:lnTo>
                    <a:pt x="790295" y="88734"/>
                  </a:lnTo>
                  <a:lnTo>
                    <a:pt x="780770" y="127190"/>
                  </a:lnTo>
                  <a:lnTo>
                    <a:pt x="780770" y="199631"/>
                  </a:lnTo>
                  <a:lnTo>
                    <a:pt x="742543" y="199631"/>
                  </a:lnTo>
                  <a:lnTo>
                    <a:pt x="742543" y="0"/>
                  </a:lnTo>
                  <a:close/>
                </a:path>
                <a:path w="3894454" h="258445">
                  <a:moveTo>
                    <a:pt x="557974" y="0"/>
                  </a:moveTo>
                  <a:lnTo>
                    <a:pt x="716635" y="0"/>
                  </a:lnTo>
                  <a:lnTo>
                    <a:pt x="716635" y="33769"/>
                  </a:lnTo>
                  <a:lnTo>
                    <a:pt x="657517" y="33769"/>
                  </a:lnTo>
                  <a:lnTo>
                    <a:pt x="657517" y="199631"/>
                  </a:lnTo>
                  <a:lnTo>
                    <a:pt x="617207" y="199631"/>
                  </a:lnTo>
                  <a:lnTo>
                    <a:pt x="617207" y="33769"/>
                  </a:lnTo>
                  <a:lnTo>
                    <a:pt x="557974" y="33769"/>
                  </a:lnTo>
                  <a:lnTo>
                    <a:pt x="55797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86612" y="6192024"/>
              <a:ext cx="1420241" cy="20289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6612" y="6192024"/>
              <a:ext cx="1420495" cy="203200"/>
            </a:xfrm>
            <a:custGeom>
              <a:avLst/>
              <a:gdLst/>
              <a:ahLst/>
              <a:cxnLst/>
              <a:rect l="l" t="t" r="r" b="b"/>
              <a:pathLst>
                <a:path w="1420495" h="203200">
                  <a:moveTo>
                    <a:pt x="1382014" y="161366"/>
                  </a:moveTo>
                  <a:lnTo>
                    <a:pt x="1420241" y="161366"/>
                  </a:lnTo>
                  <a:lnTo>
                    <a:pt x="1420241" y="199631"/>
                  </a:lnTo>
                  <a:lnTo>
                    <a:pt x="1382014" y="199631"/>
                  </a:lnTo>
                  <a:lnTo>
                    <a:pt x="1382014" y="161366"/>
                  </a:lnTo>
                  <a:close/>
                </a:path>
                <a:path w="1420495" h="203200">
                  <a:moveTo>
                    <a:pt x="497141" y="130175"/>
                  </a:moveTo>
                  <a:lnTo>
                    <a:pt x="492239" y="131813"/>
                  </a:lnTo>
                  <a:lnTo>
                    <a:pt x="484479" y="133769"/>
                  </a:lnTo>
                  <a:lnTo>
                    <a:pt x="473849" y="136029"/>
                  </a:lnTo>
                  <a:lnTo>
                    <a:pt x="463232" y="138303"/>
                  </a:lnTo>
                  <a:lnTo>
                    <a:pt x="456285" y="140525"/>
                  </a:lnTo>
                  <a:lnTo>
                    <a:pt x="453021" y="142709"/>
                  </a:lnTo>
                  <a:lnTo>
                    <a:pt x="448017" y="146253"/>
                  </a:lnTo>
                  <a:lnTo>
                    <a:pt x="445528" y="150749"/>
                  </a:lnTo>
                  <a:lnTo>
                    <a:pt x="445528" y="156184"/>
                  </a:lnTo>
                  <a:lnTo>
                    <a:pt x="445528" y="161544"/>
                  </a:lnTo>
                  <a:lnTo>
                    <a:pt x="447522" y="166179"/>
                  </a:lnTo>
                  <a:lnTo>
                    <a:pt x="451523" y="170078"/>
                  </a:lnTo>
                  <a:lnTo>
                    <a:pt x="455510" y="173990"/>
                  </a:lnTo>
                  <a:lnTo>
                    <a:pt x="460603" y="175933"/>
                  </a:lnTo>
                  <a:lnTo>
                    <a:pt x="466775" y="175933"/>
                  </a:lnTo>
                  <a:lnTo>
                    <a:pt x="473671" y="175933"/>
                  </a:lnTo>
                  <a:lnTo>
                    <a:pt x="495642" y="156464"/>
                  </a:lnTo>
                  <a:lnTo>
                    <a:pt x="496633" y="153200"/>
                  </a:lnTo>
                  <a:lnTo>
                    <a:pt x="497141" y="146977"/>
                  </a:lnTo>
                  <a:lnTo>
                    <a:pt x="497141" y="137807"/>
                  </a:lnTo>
                  <a:lnTo>
                    <a:pt x="497141" y="130175"/>
                  </a:lnTo>
                  <a:close/>
                </a:path>
                <a:path w="1420495" h="203200">
                  <a:moveTo>
                    <a:pt x="234696" y="82931"/>
                  </a:moveTo>
                  <a:lnTo>
                    <a:pt x="201842" y="108324"/>
                  </a:lnTo>
                  <a:lnTo>
                    <a:pt x="199288" y="127317"/>
                  </a:lnTo>
                  <a:lnTo>
                    <a:pt x="199926" y="137449"/>
                  </a:lnTo>
                  <a:lnTo>
                    <a:pt x="227507" y="171002"/>
                  </a:lnTo>
                  <a:lnTo>
                    <a:pt x="234696" y="171716"/>
                  </a:lnTo>
                  <a:lnTo>
                    <a:pt x="241887" y="171002"/>
                  </a:lnTo>
                  <a:lnTo>
                    <a:pt x="269330" y="137299"/>
                  </a:lnTo>
                  <a:lnTo>
                    <a:pt x="269963" y="127050"/>
                  </a:lnTo>
                  <a:lnTo>
                    <a:pt x="269330" y="117042"/>
                  </a:lnTo>
                  <a:lnTo>
                    <a:pt x="241887" y="83645"/>
                  </a:lnTo>
                  <a:lnTo>
                    <a:pt x="234696" y="82931"/>
                  </a:lnTo>
                  <a:close/>
                </a:path>
                <a:path w="1420495" h="203200">
                  <a:moveTo>
                    <a:pt x="973201" y="81026"/>
                  </a:moveTo>
                  <a:lnTo>
                    <a:pt x="964819" y="81026"/>
                  </a:lnTo>
                  <a:lnTo>
                    <a:pt x="957961" y="84061"/>
                  </a:lnTo>
                  <a:lnTo>
                    <a:pt x="944372" y="114922"/>
                  </a:lnTo>
                  <a:lnTo>
                    <a:pt x="1001649" y="114922"/>
                  </a:lnTo>
                  <a:lnTo>
                    <a:pt x="980948" y="81026"/>
                  </a:lnTo>
                  <a:lnTo>
                    <a:pt x="973201" y="81026"/>
                  </a:lnTo>
                  <a:close/>
                </a:path>
                <a:path w="1420495" h="203200">
                  <a:moveTo>
                    <a:pt x="1279270" y="51739"/>
                  </a:moveTo>
                  <a:lnTo>
                    <a:pt x="1323467" y="61404"/>
                  </a:lnTo>
                  <a:lnTo>
                    <a:pt x="1343279" y="90004"/>
                  </a:lnTo>
                  <a:lnTo>
                    <a:pt x="1307211" y="96685"/>
                  </a:lnTo>
                  <a:lnTo>
                    <a:pt x="1305687" y="91046"/>
                  </a:lnTo>
                  <a:lnTo>
                    <a:pt x="1302766" y="86741"/>
                  </a:lnTo>
                  <a:lnTo>
                    <a:pt x="1298448" y="83743"/>
                  </a:lnTo>
                  <a:lnTo>
                    <a:pt x="1294130" y="80746"/>
                  </a:lnTo>
                  <a:lnTo>
                    <a:pt x="1287907" y="79248"/>
                  </a:lnTo>
                  <a:lnTo>
                    <a:pt x="1279906" y="79248"/>
                  </a:lnTo>
                  <a:lnTo>
                    <a:pt x="1269873" y="79248"/>
                  </a:lnTo>
                  <a:lnTo>
                    <a:pt x="1262634" y="80657"/>
                  </a:lnTo>
                  <a:lnTo>
                    <a:pt x="1258316" y="83477"/>
                  </a:lnTo>
                  <a:lnTo>
                    <a:pt x="1255395" y="85471"/>
                  </a:lnTo>
                  <a:lnTo>
                    <a:pt x="1253998" y="88061"/>
                  </a:lnTo>
                  <a:lnTo>
                    <a:pt x="1253998" y="91236"/>
                  </a:lnTo>
                  <a:lnTo>
                    <a:pt x="1253998" y="93954"/>
                  </a:lnTo>
                  <a:lnTo>
                    <a:pt x="1293495" y="108940"/>
                  </a:lnTo>
                  <a:lnTo>
                    <a:pt x="1307663" y="112605"/>
                  </a:lnTo>
                  <a:lnTo>
                    <a:pt x="1341427" y="131566"/>
                  </a:lnTo>
                  <a:lnTo>
                    <a:pt x="1348232" y="154419"/>
                  </a:lnTo>
                  <a:lnTo>
                    <a:pt x="1347186" y="164013"/>
                  </a:lnTo>
                  <a:lnTo>
                    <a:pt x="1322308" y="194853"/>
                  </a:lnTo>
                  <a:lnTo>
                    <a:pt x="1282445" y="202895"/>
                  </a:lnTo>
                  <a:lnTo>
                    <a:pt x="1268444" y="202147"/>
                  </a:lnTo>
                  <a:lnTo>
                    <a:pt x="1227748" y="184390"/>
                  </a:lnTo>
                  <a:lnTo>
                    <a:pt x="1213104" y="158369"/>
                  </a:lnTo>
                  <a:lnTo>
                    <a:pt x="1251458" y="152514"/>
                  </a:lnTo>
                  <a:lnTo>
                    <a:pt x="1253109" y="159956"/>
                  </a:lnTo>
                  <a:lnTo>
                    <a:pt x="1256411" y="165608"/>
                  </a:lnTo>
                  <a:lnTo>
                    <a:pt x="1261491" y="169468"/>
                  </a:lnTo>
                  <a:lnTo>
                    <a:pt x="1266444" y="173329"/>
                  </a:lnTo>
                  <a:lnTo>
                    <a:pt x="1273429" y="175260"/>
                  </a:lnTo>
                  <a:lnTo>
                    <a:pt x="1282445" y="175260"/>
                  </a:lnTo>
                  <a:lnTo>
                    <a:pt x="1292352" y="175260"/>
                  </a:lnTo>
                  <a:lnTo>
                    <a:pt x="1299718" y="173443"/>
                  </a:lnTo>
                  <a:lnTo>
                    <a:pt x="1304798" y="169811"/>
                  </a:lnTo>
                  <a:lnTo>
                    <a:pt x="1308100" y="167271"/>
                  </a:lnTo>
                  <a:lnTo>
                    <a:pt x="1309751" y="163855"/>
                  </a:lnTo>
                  <a:lnTo>
                    <a:pt x="1309751" y="159600"/>
                  </a:lnTo>
                  <a:lnTo>
                    <a:pt x="1309751" y="156692"/>
                  </a:lnTo>
                  <a:lnTo>
                    <a:pt x="1294257" y="147332"/>
                  </a:lnTo>
                  <a:lnTo>
                    <a:pt x="1273230" y="142338"/>
                  </a:lnTo>
                  <a:lnTo>
                    <a:pt x="1235583" y="128676"/>
                  </a:lnTo>
                  <a:lnTo>
                    <a:pt x="1218438" y="96139"/>
                  </a:lnTo>
                  <a:lnTo>
                    <a:pt x="1219366" y="87113"/>
                  </a:lnTo>
                  <a:lnTo>
                    <a:pt x="1252188" y="54940"/>
                  </a:lnTo>
                  <a:lnTo>
                    <a:pt x="1264693" y="52539"/>
                  </a:lnTo>
                  <a:lnTo>
                    <a:pt x="1279270" y="51739"/>
                  </a:lnTo>
                  <a:close/>
                </a:path>
                <a:path w="1420495" h="203200">
                  <a:moveTo>
                    <a:pt x="970788" y="51739"/>
                  </a:moveTo>
                  <a:lnTo>
                    <a:pt x="1011543" y="63730"/>
                  </a:lnTo>
                  <a:lnTo>
                    <a:pt x="1035526" y="100034"/>
                  </a:lnTo>
                  <a:lnTo>
                    <a:pt x="1039622" y="138353"/>
                  </a:lnTo>
                  <a:lnTo>
                    <a:pt x="943737" y="138353"/>
                  </a:lnTo>
                  <a:lnTo>
                    <a:pt x="944453" y="146389"/>
                  </a:lnTo>
                  <a:lnTo>
                    <a:pt x="966216" y="174307"/>
                  </a:lnTo>
                  <a:lnTo>
                    <a:pt x="975106" y="174307"/>
                  </a:lnTo>
                  <a:lnTo>
                    <a:pt x="981075" y="174307"/>
                  </a:lnTo>
                  <a:lnTo>
                    <a:pt x="999490" y="153606"/>
                  </a:lnTo>
                  <a:lnTo>
                    <a:pt x="1037590" y="160007"/>
                  </a:lnTo>
                  <a:lnTo>
                    <a:pt x="1014349" y="191935"/>
                  </a:lnTo>
                  <a:lnTo>
                    <a:pt x="974598" y="202895"/>
                  </a:lnTo>
                  <a:lnTo>
                    <a:pt x="956974" y="201354"/>
                  </a:lnTo>
                  <a:lnTo>
                    <a:pt x="918845" y="178244"/>
                  </a:lnTo>
                  <a:lnTo>
                    <a:pt x="904494" y="128409"/>
                  </a:lnTo>
                  <a:lnTo>
                    <a:pt x="905680" y="111409"/>
                  </a:lnTo>
                  <a:lnTo>
                    <a:pt x="923290" y="72097"/>
                  </a:lnTo>
                  <a:lnTo>
                    <a:pt x="957097" y="53011"/>
                  </a:lnTo>
                  <a:lnTo>
                    <a:pt x="970788" y="51739"/>
                  </a:lnTo>
                  <a:close/>
                </a:path>
                <a:path w="1420495" h="203200">
                  <a:moveTo>
                    <a:pt x="821944" y="51739"/>
                  </a:moveTo>
                  <a:lnTo>
                    <a:pt x="863981" y="63119"/>
                  </a:lnTo>
                  <a:lnTo>
                    <a:pt x="886333" y="97764"/>
                  </a:lnTo>
                  <a:lnTo>
                    <a:pt x="848614" y="104584"/>
                  </a:lnTo>
                  <a:lnTo>
                    <a:pt x="847344" y="97040"/>
                  </a:lnTo>
                  <a:lnTo>
                    <a:pt x="844423" y="91363"/>
                  </a:lnTo>
                  <a:lnTo>
                    <a:pt x="839978" y="87553"/>
                  </a:lnTo>
                  <a:lnTo>
                    <a:pt x="835533" y="83743"/>
                  </a:lnTo>
                  <a:lnTo>
                    <a:pt x="829691" y="81838"/>
                  </a:lnTo>
                  <a:lnTo>
                    <a:pt x="822452" y="81838"/>
                  </a:lnTo>
                  <a:lnTo>
                    <a:pt x="812927" y="81838"/>
                  </a:lnTo>
                  <a:lnTo>
                    <a:pt x="805307" y="85128"/>
                  </a:lnTo>
                  <a:lnTo>
                    <a:pt x="791210" y="124726"/>
                  </a:lnTo>
                  <a:lnTo>
                    <a:pt x="791737" y="136656"/>
                  </a:lnTo>
                  <a:lnTo>
                    <a:pt x="816080" y="171052"/>
                  </a:lnTo>
                  <a:lnTo>
                    <a:pt x="822960" y="171716"/>
                  </a:lnTo>
                  <a:lnTo>
                    <a:pt x="830326" y="171716"/>
                  </a:lnTo>
                  <a:lnTo>
                    <a:pt x="850646" y="144208"/>
                  </a:lnTo>
                  <a:lnTo>
                    <a:pt x="888238" y="150609"/>
                  </a:lnTo>
                  <a:lnTo>
                    <a:pt x="865759" y="189687"/>
                  </a:lnTo>
                  <a:lnTo>
                    <a:pt x="821309" y="202895"/>
                  </a:lnTo>
                  <a:lnTo>
                    <a:pt x="806211" y="201644"/>
                  </a:lnTo>
                  <a:lnTo>
                    <a:pt x="770636" y="182880"/>
                  </a:lnTo>
                  <a:lnTo>
                    <a:pt x="753008" y="144200"/>
                  </a:lnTo>
                  <a:lnTo>
                    <a:pt x="751840" y="127457"/>
                  </a:lnTo>
                  <a:lnTo>
                    <a:pt x="753010" y="110540"/>
                  </a:lnTo>
                  <a:lnTo>
                    <a:pt x="770763" y="71691"/>
                  </a:lnTo>
                  <a:lnTo>
                    <a:pt x="806606" y="52987"/>
                  </a:lnTo>
                  <a:lnTo>
                    <a:pt x="821944" y="51739"/>
                  </a:lnTo>
                  <a:close/>
                </a:path>
                <a:path w="1420495" h="203200">
                  <a:moveTo>
                    <a:pt x="639648" y="51739"/>
                  </a:moveTo>
                  <a:lnTo>
                    <a:pt x="646124" y="52191"/>
                  </a:lnTo>
                  <a:lnTo>
                    <a:pt x="652484" y="53546"/>
                  </a:lnTo>
                  <a:lnTo>
                    <a:pt x="658725" y="55801"/>
                  </a:lnTo>
                  <a:lnTo>
                    <a:pt x="664845" y="58953"/>
                  </a:lnTo>
                  <a:lnTo>
                    <a:pt x="652995" y="92329"/>
                  </a:lnTo>
                  <a:lnTo>
                    <a:pt x="646544" y="88150"/>
                  </a:lnTo>
                  <a:lnTo>
                    <a:pt x="640562" y="86055"/>
                  </a:lnTo>
                  <a:lnTo>
                    <a:pt x="635025" y="86055"/>
                  </a:lnTo>
                  <a:lnTo>
                    <a:pt x="629666" y="86055"/>
                  </a:lnTo>
                  <a:lnTo>
                    <a:pt x="625119" y="87528"/>
                  </a:lnTo>
                  <a:lnTo>
                    <a:pt x="621398" y="90487"/>
                  </a:lnTo>
                  <a:lnTo>
                    <a:pt x="617677" y="93433"/>
                  </a:lnTo>
                  <a:lnTo>
                    <a:pt x="614756" y="98767"/>
                  </a:lnTo>
                  <a:lnTo>
                    <a:pt x="609622" y="138097"/>
                  </a:lnTo>
                  <a:lnTo>
                    <a:pt x="609422" y="154965"/>
                  </a:lnTo>
                  <a:lnTo>
                    <a:pt x="609422" y="199631"/>
                  </a:lnTo>
                  <a:lnTo>
                    <a:pt x="571157" y="199631"/>
                  </a:lnTo>
                  <a:lnTo>
                    <a:pt x="571157" y="55003"/>
                  </a:lnTo>
                  <a:lnTo>
                    <a:pt x="606691" y="55003"/>
                  </a:lnTo>
                  <a:lnTo>
                    <a:pt x="606691" y="75577"/>
                  </a:lnTo>
                  <a:lnTo>
                    <a:pt x="612775" y="65862"/>
                  </a:lnTo>
                  <a:lnTo>
                    <a:pt x="618248" y="59461"/>
                  </a:lnTo>
                  <a:lnTo>
                    <a:pt x="623100" y="56375"/>
                  </a:lnTo>
                  <a:lnTo>
                    <a:pt x="627964" y="53289"/>
                  </a:lnTo>
                  <a:lnTo>
                    <a:pt x="633476" y="51739"/>
                  </a:lnTo>
                  <a:lnTo>
                    <a:pt x="639648" y="51739"/>
                  </a:lnTo>
                  <a:close/>
                </a:path>
                <a:path w="1420495" h="203200">
                  <a:moveTo>
                    <a:pt x="473849" y="51739"/>
                  </a:moveTo>
                  <a:lnTo>
                    <a:pt x="511987" y="57797"/>
                  </a:lnTo>
                  <a:lnTo>
                    <a:pt x="534401" y="95957"/>
                  </a:lnTo>
                  <a:lnTo>
                    <a:pt x="534720" y="107442"/>
                  </a:lnTo>
                  <a:lnTo>
                    <a:pt x="534314" y="152107"/>
                  </a:lnTo>
                  <a:lnTo>
                    <a:pt x="534428" y="161016"/>
                  </a:lnTo>
                  <a:lnTo>
                    <a:pt x="543026" y="199631"/>
                  </a:lnTo>
                  <a:lnTo>
                    <a:pt x="505167" y="199631"/>
                  </a:lnTo>
                  <a:lnTo>
                    <a:pt x="504177" y="197091"/>
                  </a:lnTo>
                  <a:lnTo>
                    <a:pt x="502945" y="193319"/>
                  </a:lnTo>
                  <a:lnTo>
                    <a:pt x="501497" y="188328"/>
                  </a:lnTo>
                  <a:lnTo>
                    <a:pt x="500862" y="186055"/>
                  </a:lnTo>
                  <a:lnTo>
                    <a:pt x="500405" y="184556"/>
                  </a:lnTo>
                  <a:lnTo>
                    <a:pt x="500138" y="183832"/>
                  </a:lnTo>
                  <a:lnTo>
                    <a:pt x="493598" y="190195"/>
                  </a:lnTo>
                  <a:lnTo>
                    <a:pt x="486613" y="194957"/>
                  </a:lnTo>
                  <a:lnTo>
                    <a:pt x="479158" y="198132"/>
                  </a:lnTo>
                  <a:lnTo>
                    <a:pt x="471716" y="201307"/>
                  </a:lnTo>
                  <a:lnTo>
                    <a:pt x="463778" y="202895"/>
                  </a:lnTo>
                  <a:lnTo>
                    <a:pt x="455333" y="202895"/>
                  </a:lnTo>
                  <a:lnTo>
                    <a:pt x="444760" y="202137"/>
                  </a:lnTo>
                  <a:lnTo>
                    <a:pt x="410481" y="177061"/>
                  </a:lnTo>
                  <a:lnTo>
                    <a:pt x="407263" y="160134"/>
                  </a:lnTo>
                  <a:lnTo>
                    <a:pt x="407263" y="151968"/>
                  </a:lnTo>
                  <a:lnTo>
                    <a:pt x="409206" y="144678"/>
                  </a:lnTo>
                  <a:lnTo>
                    <a:pt x="413118" y="138277"/>
                  </a:lnTo>
                  <a:lnTo>
                    <a:pt x="417017" y="131876"/>
                  </a:lnTo>
                  <a:lnTo>
                    <a:pt x="459955" y="114655"/>
                  </a:lnTo>
                  <a:lnTo>
                    <a:pt x="472343" y="112181"/>
                  </a:lnTo>
                  <a:lnTo>
                    <a:pt x="482668" y="109789"/>
                  </a:lnTo>
                  <a:lnTo>
                    <a:pt x="490932" y="107481"/>
                  </a:lnTo>
                  <a:lnTo>
                    <a:pt x="497141" y="105257"/>
                  </a:lnTo>
                  <a:lnTo>
                    <a:pt x="497141" y="101447"/>
                  </a:lnTo>
                  <a:lnTo>
                    <a:pt x="497141" y="94094"/>
                  </a:lnTo>
                  <a:lnTo>
                    <a:pt x="495325" y="88849"/>
                  </a:lnTo>
                  <a:lnTo>
                    <a:pt x="491693" y="85712"/>
                  </a:lnTo>
                  <a:lnTo>
                    <a:pt x="488061" y="82588"/>
                  </a:lnTo>
                  <a:lnTo>
                    <a:pt x="481203" y="81026"/>
                  </a:lnTo>
                  <a:lnTo>
                    <a:pt x="471131" y="81026"/>
                  </a:lnTo>
                  <a:lnTo>
                    <a:pt x="464324" y="81026"/>
                  </a:lnTo>
                  <a:lnTo>
                    <a:pt x="445935" y="99136"/>
                  </a:lnTo>
                  <a:lnTo>
                    <a:pt x="411213" y="92862"/>
                  </a:lnTo>
                  <a:lnTo>
                    <a:pt x="439381" y="57413"/>
                  </a:lnTo>
                  <a:lnTo>
                    <a:pt x="460621" y="52370"/>
                  </a:lnTo>
                  <a:lnTo>
                    <a:pt x="473849" y="51739"/>
                  </a:lnTo>
                  <a:close/>
                </a:path>
                <a:path w="1420495" h="203200">
                  <a:moveTo>
                    <a:pt x="234569" y="51739"/>
                  </a:moveTo>
                  <a:lnTo>
                    <a:pt x="277126" y="63730"/>
                  </a:lnTo>
                  <a:lnTo>
                    <a:pt x="304080" y="97175"/>
                  </a:lnTo>
                  <a:lnTo>
                    <a:pt x="309321" y="126911"/>
                  </a:lnTo>
                  <a:lnTo>
                    <a:pt x="307999" y="142620"/>
                  </a:lnTo>
                  <a:lnTo>
                    <a:pt x="288150" y="181317"/>
                  </a:lnTo>
                  <a:lnTo>
                    <a:pt x="250218" y="201547"/>
                  </a:lnTo>
                  <a:lnTo>
                    <a:pt x="234835" y="202895"/>
                  </a:lnTo>
                  <a:lnTo>
                    <a:pt x="225008" y="202333"/>
                  </a:lnTo>
                  <a:lnTo>
                    <a:pt x="188431" y="188896"/>
                  </a:lnTo>
                  <a:lnTo>
                    <a:pt x="165358" y="158407"/>
                  </a:lnTo>
                  <a:lnTo>
                    <a:pt x="160070" y="125272"/>
                  </a:lnTo>
                  <a:lnTo>
                    <a:pt x="160658" y="115822"/>
                  </a:lnTo>
                  <a:lnTo>
                    <a:pt x="174654" y="79983"/>
                  </a:lnTo>
                  <a:lnTo>
                    <a:pt x="214323" y="54090"/>
                  </a:lnTo>
                  <a:lnTo>
                    <a:pt x="234569" y="51739"/>
                  </a:lnTo>
                  <a:close/>
                </a:path>
                <a:path w="1420495" h="203200">
                  <a:moveTo>
                    <a:pt x="66179" y="51739"/>
                  </a:moveTo>
                  <a:lnTo>
                    <a:pt x="110299" y="61404"/>
                  </a:lnTo>
                  <a:lnTo>
                    <a:pt x="130187" y="90004"/>
                  </a:lnTo>
                  <a:lnTo>
                    <a:pt x="94094" y="96685"/>
                  </a:lnTo>
                  <a:lnTo>
                    <a:pt x="92557" y="91046"/>
                  </a:lnTo>
                  <a:lnTo>
                    <a:pt x="89623" y="86741"/>
                  </a:lnTo>
                  <a:lnTo>
                    <a:pt x="85305" y="83743"/>
                  </a:lnTo>
                  <a:lnTo>
                    <a:pt x="81000" y="80746"/>
                  </a:lnTo>
                  <a:lnTo>
                    <a:pt x="74853" y="79248"/>
                  </a:lnTo>
                  <a:lnTo>
                    <a:pt x="66865" y="79248"/>
                  </a:lnTo>
                  <a:lnTo>
                    <a:pt x="56781" y="79248"/>
                  </a:lnTo>
                  <a:lnTo>
                    <a:pt x="49568" y="80657"/>
                  </a:lnTo>
                  <a:lnTo>
                    <a:pt x="45212" y="83477"/>
                  </a:lnTo>
                  <a:lnTo>
                    <a:pt x="42303" y="85471"/>
                  </a:lnTo>
                  <a:lnTo>
                    <a:pt x="40855" y="88061"/>
                  </a:lnTo>
                  <a:lnTo>
                    <a:pt x="40855" y="91236"/>
                  </a:lnTo>
                  <a:lnTo>
                    <a:pt x="40855" y="93954"/>
                  </a:lnTo>
                  <a:lnTo>
                    <a:pt x="80403" y="108940"/>
                  </a:lnTo>
                  <a:lnTo>
                    <a:pt x="94538" y="112605"/>
                  </a:lnTo>
                  <a:lnTo>
                    <a:pt x="128344" y="131566"/>
                  </a:lnTo>
                  <a:lnTo>
                    <a:pt x="135089" y="154419"/>
                  </a:lnTo>
                  <a:lnTo>
                    <a:pt x="134051" y="164013"/>
                  </a:lnTo>
                  <a:lnTo>
                    <a:pt x="109164" y="194853"/>
                  </a:lnTo>
                  <a:lnTo>
                    <a:pt x="69316" y="202895"/>
                  </a:lnTo>
                  <a:lnTo>
                    <a:pt x="55307" y="202147"/>
                  </a:lnTo>
                  <a:lnTo>
                    <a:pt x="14664" y="184390"/>
                  </a:lnTo>
                  <a:lnTo>
                    <a:pt x="0" y="158369"/>
                  </a:lnTo>
                  <a:lnTo>
                    <a:pt x="38404" y="152514"/>
                  </a:lnTo>
                  <a:lnTo>
                    <a:pt x="40030" y="159956"/>
                  </a:lnTo>
                  <a:lnTo>
                    <a:pt x="43345" y="165608"/>
                  </a:lnTo>
                  <a:lnTo>
                    <a:pt x="48336" y="169468"/>
                  </a:lnTo>
                  <a:lnTo>
                    <a:pt x="53327" y="173329"/>
                  </a:lnTo>
                  <a:lnTo>
                    <a:pt x="60325" y="175260"/>
                  </a:lnTo>
                  <a:lnTo>
                    <a:pt x="69316" y="175260"/>
                  </a:lnTo>
                  <a:lnTo>
                    <a:pt x="79209" y="175260"/>
                  </a:lnTo>
                  <a:lnTo>
                    <a:pt x="86652" y="173443"/>
                  </a:lnTo>
                  <a:lnTo>
                    <a:pt x="91643" y="169811"/>
                  </a:lnTo>
                  <a:lnTo>
                    <a:pt x="95008" y="167271"/>
                  </a:lnTo>
                  <a:lnTo>
                    <a:pt x="96685" y="163855"/>
                  </a:lnTo>
                  <a:lnTo>
                    <a:pt x="96685" y="159600"/>
                  </a:lnTo>
                  <a:lnTo>
                    <a:pt x="96685" y="156692"/>
                  </a:lnTo>
                  <a:lnTo>
                    <a:pt x="81153" y="147332"/>
                  </a:lnTo>
                  <a:lnTo>
                    <a:pt x="60124" y="142338"/>
                  </a:lnTo>
                  <a:lnTo>
                    <a:pt x="22466" y="128676"/>
                  </a:lnTo>
                  <a:lnTo>
                    <a:pt x="5308" y="96139"/>
                  </a:lnTo>
                  <a:lnTo>
                    <a:pt x="6235" y="87113"/>
                  </a:lnTo>
                  <a:lnTo>
                    <a:pt x="39081" y="54940"/>
                  </a:lnTo>
                  <a:lnTo>
                    <a:pt x="51608" y="52539"/>
                  </a:lnTo>
                  <a:lnTo>
                    <a:pt x="66179" y="51739"/>
                  </a:lnTo>
                  <a:close/>
                </a:path>
                <a:path w="1420495" h="203200">
                  <a:moveTo>
                    <a:pt x="1148842" y="0"/>
                  </a:moveTo>
                  <a:lnTo>
                    <a:pt x="1187069" y="0"/>
                  </a:lnTo>
                  <a:lnTo>
                    <a:pt x="1187069" y="199631"/>
                  </a:lnTo>
                  <a:lnTo>
                    <a:pt x="1148842" y="199631"/>
                  </a:lnTo>
                  <a:lnTo>
                    <a:pt x="1148842" y="0"/>
                  </a:lnTo>
                  <a:close/>
                </a:path>
                <a:path w="1420495" h="203200">
                  <a:moveTo>
                    <a:pt x="1071118" y="0"/>
                  </a:moveTo>
                  <a:lnTo>
                    <a:pt x="1109345" y="0"/>
                  </a:lnTo>
                  <a:lnTo>
                    <a:pt x="1109345" y="199631"/>
                  </a:lnTo>
                  <a:lnTo>
                    <a:pt x="1071118" y="199631"/>
                  </a:lnTo>
                  <a:lnTo>
                    <a:pt x="1071118" y="0"/>
                  </a:lnTo>
                  <a:close/>
                </a:path>
                <a:path w="1420495" h="203200">
                  <a:moveTo>
                    <a:pt x="339610" y="0"/>
                  </a:moveTo>
                  <a:lnTo>
                    <a:pt x="377875" y="0"/>
                  </a:lnTo>
                  <a:lnTo>
                    <a:pt x="377875" y="199631"/>
                  </a:lnTo>
                  <a:lnTo>
                    <a:pt x="339610" y="199631"/>
                  </a:lnTo>
                  <a:lnTo>
                    <a:pt x="3396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5148071" y="115823"/>
            <a:ext cx="3810000" cy="36865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19700" y="3933442"/>
            <a:ext cx="3816096" cy="28087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5928" y="33526"/>
              <a:ext cx="8894064" cy="68244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" y="228600"/>
              <a:ext cx="8305800" cy="63276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9128" y="2497835"/>
              <a:ext cx="4123944" cy="22189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2984" y="2883407"/>
              <a:ext cx="1842515" cy="7482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6450" y="2936113"/>
              <a:ext cx="1735455" cy="6423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2984" y="3727703"/>
              <a:ext cx="1869948" cy="5882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6197" y="3781171"/>
              <a:ext cx="1763649" cy="4817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90627"/>
            <a:ext cx="391985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Hydro power plants</a:t>
            </a:r>
            <a:r>
              <a:rPr sz="25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Verdana"/>
                <a:cs typeface="Verdana"/>
              </a:rPr>
              <a:t>:-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0334" y="659891"/>
            <a:ext cx="8954135" cy="5858510"/>
            <a:chOff x="190334" y="659891"/>
            <a:chExt cx="8954135" cy="5858510"/>
          </a:xfrm>
        </p:grpSpPr>
        <p:sp>
          <p:nvSpPr>
            <p:cNvPr id="9" name="object 9"/>
            <p:cNvSpPr/>
            <p:nvPr/>
          </p:nvSpPr>
          <p:spPr>
            <a:xfrm>
              <a:off x="4951476" y="659891"/>
              <a:ext cx="4192523" cy="57576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0334" y="838453"/>
              <a:ext cx="135712" cy="1358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8624" y="802766"/>
              <a:ext cx="4406684" cy="281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8624" y="802766"/>
              <a:ext cx="4406900" cy="281940"/>
            </a:xfrm>
            <a:custGeom>
              <a:avLst/>
              <a:gdLst/>
              <a:ahLst/>
              <a:cxnLst/>
              <a:rect l="l" t="t" r="r" b="b"/>
              <a:pathLst>
                <a:path w="4406900" h="281940">
                  <a:moveTo>
                    <a:pt x="3269907" y="147955"/>
                  </a:moveTo>
                  <a:lnTo>
                    <a:pt x="3247717" y="149572"/>
                  </a:lnTo>
                  <a:lnTo>
                    <a:pt x="3231838" y="154416"/>
                  </a:lnTo>
                  <a:lnTo>
                    <a:pt x="3222294" y="162474"/>
                  </a:lnTo>
                  <a:lnTo>
                    <a:pt x="3219107" y="173736"/>
                  </a:lnTo>
                  <a:lnTo>
                    <a:pt x="3220510" y="181477"/>
                  </a:lnTo>
                  <a:lnTo>
                    <a:pt x="3224710" y="186991"/>
                  </a:lnTo>
                  <a:lnTo>
                    <a:pt x="3231697" y="190291"/>
                  </a:lnTo>
                  <a:lnTo>
                    <a:pt x="3241459" y="191388"/>
                  </a:lnTo>
                  <a:lnTo>
                    <a:pt x="3249864" y="190841"/>
                  </a:lnTo>
                  <a:lnTo>
                    <a:pt x="3257556" y="189198"/>
                  </a:lnTo>
                  <a:lnTo>
                    <a:pt x="3264533" y="186459"/>
                  </a:lnTo>
                  <a:lnTo>
                    <a:pt x="3270796" y="182625"/>
                  </a:lnTo>
                  <a:lnTo>
                    <a:pt x="3270389" y="172958"/>
                  </a:lnTo>
                  <a:lnTo>
                    <a:pt x="3270113" y="163957"/>
                  </a:lnTo>
                  <a:lnTo>
                    <a:pt x="3269956" y="155622"/>
                  </a:lnTo>
                  <a:lnTo>
                    <a:pt x="3269907" y="147955"/>
                  </a:lnTo>
                  <a:close/>
                </a:path>
                <a:path w="4406900" h="281940">
                  <a:moveTo>
                    <a:pt x="2405799" y="147955"/>
                  </a:moveTo>
                  <a:lnTo>
                    <a:pt x="2383609" y="149572"/>
                  </a:lnTo>
                  <a:lnTo>
                    <a:pt x="2367730" y="154416"/>
                  </a:lnTo>
                  <a:lnTo>
                    <a:pt x="2358186" y="162474"/>
                  </a:lnTo>
                  <a:lnTo>
                    <a:pt x="2354999" y="173736"/>
                  </a:lnTo>
                  <a:lnTo>
                    <a:pt x="2356402" y="181477"/>
                  </a:lnTo>
                  <a:lnTo>
                    <a:pt x="2360602" y="186991"/>
                  </a:lnTo>
                  <a:lnTo>
                    <a:pt x="2367589" y="190291"/>
                  </a:lnTo>
                  <a:lnTo>
                    <a:pt x="2377351" y="191388"/>
                  </a:lnTo>
                  <a:lnTo>
                    <a:pt x="2385756" y="190841"/>
                  </a:lnTo>
                  <a:lnTo>
                    <a:pt x="2393448" y="189198"/>
                  </a:lnTo>
                  <a:lnTo>
                    <a:pt x="2400425" y="186459"/>
                  </a:lnTo>
                  <a:lnTo>
                    <a:pt x="2406688" y="182625"/>
                  </a:lnTo>
                  <a:lnTo>
                    <a:pt x="2406281" y="172958"/>
                  </a:lnTo>
                  <a:lnTo>
                    <a:pt x="2406005" y="163957"/>
                  </a:lnTo>
                  <a:lnTo>
                    <a:pt x="2405848" y="155622"/>
                  </a:lnTo>
                  <a:lnTo>
                    <a:pt x="2405799" y="147955"/>
                  </a:lnTo>
                  <a:close/>
                </a:path>
                <a:path w="4406900" h="281940">
                  <a:moveTo>
                    <a:pt x="2144052" y="94996"/>
                  </a:moveTo>
                  <a:lnTo>
                    <a:pt x="2134529" y="95738"/>
                  </a:lnTo>
                  <a:lnTo>
                    <a:pt x="2126351" y="97980"/>
                  </a:lnTo>
                  <a:lnTo>
                    <a:pt x="2119531" y="101746"/>
                  </a:lnTo>
                  <a:lnTo>
                    <a:pt x="2114080" y="107061"/>
                  </a:lnTo>
                  <a:lnTo>
                    <a:pt x="2115006" y="127492"/>
                  </a:lnTo>
                  <a:lnTo>
                    <a:pt x="2115683" y="147065"/>
                  </a:lnTo>
                  <a:lnTo>
                    <a:pt x="2116098" y="165782"/>
                  </a:lnTo>
                  <a:lnTo>
                    <a:pt x="2116239" y="183642"/>
                  </a:lnTo>
                  <a:lnTo>
                    <a:pt x="2122589" y="188595"/>
                  </a:lnTo>
                  <a:lnTo>
                    <a:pt x="2130590" y="191008"/>
                  </a:lnTo>
                  <a:lnTo>
                    <a:pt x="2140496" y="191008"/>
                  </a:lnTo>
                  <a:lnTo>
                    <a:pt x="2174000" y="168560"/>
                  </a:lnTo>
                  <a:lnTo>
                    <a:pt x="2179358" y="140843"/>
                  </a:lnTo>
                  <a:lnTo>
                    <a:pt x="2178782" y="131764"/>
                  </a:lnTo>
                  <a:lnTo>
                    <a:pt x="2158815" y="98345"/>
                  </a:lnTo>
                  <a:lnTo>
                    <a:pt x="2151886" y="95831"/>
                  </a:lnTo>
                  <a:lnTo>
                    <a:pt x="2144052" y="94996"/>
                  </a:lnTo>
                  <a:close/>
                </a:path>
                <a:path w="4406900" h="281940">
                  <a:moveTo>
                    <a:pt x="1223556" y="94996"/>
                  </a:moveTo>
                  <a:lnTo>
                    <a:pt x="1214033" y="95738"/>
                  </a:lnTo>
                  <a:lnTo>
                    <a:pt x="1205855" y="97980"/>
                  </a:lnTo>
                  <a:lnTo>
                    <a:pt x="1199035" y="101746"/>
                  </a:lnTo>
                  <a:lnTo>
                    <a:pt x="1193584" y="107061"/>
                  </a:lnTo>
                  <a:lnTo>
                    <a:pt x="1194510" y="127492"/>
                  </a:lnTo>
                  <a:lnTo>
                    <a:pt x="1195187" y="147065"/>
                  </a:lnTo>
                  <a:lnTo>
                    <a:pt x="1195602" y="165782"/>
                  </a:lnTo>
                  <a:lnTo>
                    <a:pt x="1195743" y="183642"/>
                  </a:lnTo>
                  <a:lnTo>
                    <a:pt x="1202093" y="188595"/>
                  </a:lnTo>
                  <a:lnTo>
                    <a:pt x="1210094" y="191008"/>
                  </a:lnTo>
                  <a:lnTo>
                    <a:pt x="1220000" y="191008"/>
                  </a:lnTo>
                  <a:lnTo>
                    <a:pt x="1253504" y="168560"/>
                  </a:lnTo>
                  <a:lnTo>
                    <a:pt x="1258862" y="140843"/>
                  </a:lnTo>
                  <a:lnTo>
                    <a:pt x="1258286" y="131764"/>
                  </a:lnTo>
                  <a:lnTo>
                    <a:pt x="1238319" y="98345"/>
                  </a:lnTo>
                  <a:lnTo>
                    <a:pt x="1231390" y="95831"/>
                  </a:lnTo>
                  <a:lnTo>
                    <a:pt x="1223556" y="94996"/>
                  </a:lnTo>
                  <a:close/>
                </a:path>
                <a:path w="4406900" h="281940">
                  <a:moveTo>
                    <a:pt x="704303" y="94107"/>
                  </a:moveTo>
                  <a:lnTo>
                    <a:pt x="670970" y="116377"/>
                  </a:lnTo>
                  <a:lnTo>
                    <a:pt x="665607" y="144399"/>
                  </a:lnTo>
                  <a:lnTo>
                    <a:pt x="666185" y="153423"/>
                  </a:lnTo>
                  <a:lnTo>
                    <a:pt x="685850" y="186959"/>
                  </a:lnTo>
                  <a:lnTo>
                    <a:pt x="700443" y="190373"/>
                  </a:lnTo>
                  <a:lnTo>
                    <a:pt x="710560" y="189708"/>
                  </a:lnTo>
                  <a:lnTo>
                    <a:pt x="719043" y="187721"/>
                  </a:lnTo>
                  <a:lnTo>
                    <a:pt x="725890" y="184425"/>
                  </a:lnTo>
                  <a:lnTo>
                    <a:pt x="731100" y="179832"/>
                  </a:lnTo>
                  <a:lnTo>
                    <a:pt x="730960" y="157118"/>
                  </a:lnTo>
                  <a:lnTo>
                    <a:pt x="729841" y="117788"/>
                  </a:lnTo>
                  <a:lnTo>
                    <a:pt x="704303" y="94107"/>
                  </a:lnTo>
                  <a:close/>
                </a:path>
                <a:path w="4406900" h="281940">
                  <a:moveTo>
                    <a:pt x="4083596" y="93345"/>
                  </a:moveTo>
                  <a:lnTo>
                    <a:pt x="4050512" y="122428"/>
                  </a:lnTo>
                  <a:lnTo>
                    <a:pt x="4048036" y="141224"/>
                  </a:lnTo>
                  <a:lnTo>
                    <a:pt x="4048657" y="151632"/>
                  </a:lnTo>
                  <a:lnTo>
                    <a:pt x="4069800" y="188515"/>
                  </a:lnTo>
                  <a:lnTo>
                    <a:pt x="4084485" y="192150"/>
                  </a:lnTo>
                  <a:lnTo>
                    <a:pt x="4092011" y="191293"/>
                  </a:lnTo>
                  <a:lnTo>
                    <a:pt x="4119425" y="154110"/>
                  </a:lnTo>
                  <a:lnTo>
                    <a:pt x="4120045" y="144272"/>
                  </a:lnTo>
                  <a:lnTo>
                    <a:pt x="4119404" y="133863"/>
                  </a:lnTo>
                  <a:lnTo>
                    <a:pt x="4098264" y="96980"/>
                  </a:lnTo>
                  <a:lnTo>
                    <a:pt x="4083596" y="93345"/>
                  </a:lnTo>
                  <a:close/>
                </a:path>
                <a:path w="4406900" h="281940">
                  <a:moveTo>
                    <a:pt x="1393736" y="93345"/>
                  </a:moveTo>
                  <a:lnTo>
                    <a:pt x="1360652" y="122428"/>
                  </a:lnTo>
                  <a:lnTo>
                    <a:pt x="1358176" y="141224"/>
                  </a:lnTo>
                  <a:lnTo>
                    <a:pt x="1358797" y="151632"/>
                  </a:lnTo>
                  <a:lnTo>
                    <a:pt x="1379940" y="188515"/>
                  </a:lnTo>
                  <a:lnTo>
                    <a:pt x="1394625" y="192150"/>
                  </a:lnTo>
                  <a:lnTo>
                    <a:pt x="1402151" y="191293"/>
                  </a:lnTo>
                  <a:lnTo>
                    <a:pt x="1429565" y="154110"/>
                  </a:lnTo>
                  <a:lnTo>
                    <a:pt x="1430185" y="144272"/>
                  </a:lnTo>
                  <a:lnTo>
                    <a:pt x="1429544" y="133863"/>
                  </a:lnTo>
                  <a:lnTo>
                    <a:pt x="1408404" y="96980"/>
                  </a:lnTo>
                  <a:lnTo>
                    <a:pt x="1393736" y="93345"/>
                  </a:lnTo>
                  <a:close/>
                </a:path>
                <a:path w="4406900" h="281940">
                  <a:moveTo>
                    <a:pt x="985304" y="93345"/>
                  </a:moveTo>
                  <a:lnTo>
                    <a:pt x="952220" y="122428"/>
                  </a:lnTo>
                  <a:lnTo>
                    <a:pt x="949744" y="141224"/>
                  </a:lnTo>
                  <a:lnTo>
                    <a:pt x="950365" y="151632"/>
                  </a:lnTo>
                  <a:lnTo>
                    <a:pt x="971508" y="188515"/>
                  </a:lnTo>
                  <a:lnTo>
                    <a:pt x="986193" y="192150"/>
                  </a:lnTo>
                  <a:lnTo>
                    <a:pt x="993719" y="191293"/>
                  </a:lnTo>
                  <a:lnTo>
                    <a:pt x="1021133" y="154110"/>
                  </a:lnTo>
                  <a:lnTo>
                    <a:pt x="1021753" y="144272"/>
                  </a:lnTo>
                  <a:lnTo>
                    <a:pt x="1021112" y="133863"/>
                  </a:lnTo>
                  <a:lnTo>
                    <a:pt x="999972" y="96980"/>
                  </a:lnTo>
                  <a:lnTo>
                    <a:pt x="985304" y="93345"/>
                  </a:lnTo>
                  <a:close/>
                </a:path>
                <a:path w="4406900" h="281940">
                  <a:moveTo>
                    <a:pt x="3515398" y="92329"/>
                  </a:moveTo>
                  <a:lnTo>
                    <a:pt x="3502842" y="94543"/>
                  </a:lnTo>
                  <a:lnTo>
                    <a:pt x="3493157" y="101187"/>
                  </a:lnTo>
                  <a:lnTo>
                    <a:pt x="3486305" y="112260"/>
                  </a:lnTo>
                  <a:lnTo>
                    <a:pt x="3482251" y="127762"/>
                  </a:lnTo>
                  <a:lnTo>
                    <a:pt x="3544481" y="126492"/>
                  </a:lnTo>
                  <a:lnTo>
                    <a:pt x="3542669" y="111563"/>
                  </a:lnTo>
                  <a:lnTo>
                    <a:pt x="3537226" y="100885"/>
                  </a:lnTo>
                  <a:lnTo>
                    <a:pt x="3528139" y="94470"/>
                  </a:lnTo>
                  <a:lnTo>
                    <a:pt x="3515398" y="92329"/>
                  </a:lnTo>
                  <a:close/>
                </a:path>
                <a:path w="4406900" h="281940">
                  <a:moveTo>
                    <a:pt x="1802422" y="92329"/>
                  </a:moveTo>
                  <a:lnTo>
                    <a:pt x="1789866" y="94543"/>
                  </a:lnTo>
                  <a:lnTo>
                    <a:pt x="1780181" y="101187"/>
                  </a:lnTo>
                  <a:lnTo>
                    <a:pt x="1773329" y="112260"/>
                  </a:lnTo>
                  <a:lnTo>
                    <a:pt x="1769275" y="127762"/>
                  </a:lnTo>
                  <a:lnTo>
                    <a:pt x="1831505" y="126492"/>
                  </a:lnTo>
                  <a:lnTo>
                    <a:pt x="1829693" y="111563"/>
                  </a:lnTo>
                  <a:lnTo>
                    <a:pt x="1824250" y="100885"/>
                  </a:lnTo>
                  <a:lnTo>
                    <a:pt x="1815163" y="94470"/>
                  </a:lnTo>
                  <a:lnTo>
                    <a:pt x="1802422" y="92329"/>
                  </a:lnTo>
                  <a:close/>
                </a:path>
                <a:path w="4406900" h="281940">
                  <a:moveTo>
                    <a:pt x="2937040" y="72390"/>
                  </a:moveTo>
                  <a:lnTo>
                    <a:pt x="2979839" y="72390"/>
                  </a:lnTo>
                  <a:lnTo>
                    <a:pt x="2980650" y="77866"/>
                  </a:lnTo>
                  <a:lnTo>
                    <a:pt x="2983093" y="88201"/>
                  </a:lnTo>
                  <a:lnTo>
                    <a:pt x="2987179" y="103393"/>
                  </a:lnTo>
                  <a:lnTo>
                    <a:pt x="2992920" y="123444"/>
                  </a:lnTo>
                  <a:lnTo>
                    <a:pt x="2998587" y="143712"/>
                  </a:lnTo>
                  <a:lnTo>
                    <a:pt x="3002635" y="159385"/>
                  </a:lnTo>
                  <a:lnTo>
                    <a:pt x="3005064" y="170485"/>
                  </a:lnTo>
                  <a:lnTo>
                    <a:pt x="3005874" y="177037"/>
                  </a:lnTo>
                  <a:lnTo>
                    <a:pt x="3008160" y="177037"/>
                  </a:lnTo>
                  <a:lnTo>
                    <a:pt x="3023019" y="123571"/>
                  </a:lnTo>
                  <a:lnTo>
                    <a:pt x="3029519" y="104233"/>
                  </a:lnTo>
                  <a:lnTo>
                    <a:pt x="3034163" y="89265"/>
                  </a:lnTo>
                  <a:lnTo>
                    <a:pt x="3036949" y="78654"/>
                  </a:lnTo>
                  <a:lnTo>
                    <a:pt x="3037878" y="72390"/>
                  </a:lnTo>
                  <a:lnTo>
                    <a:pt x="3072930" y="72390"/>
                  </a:lnTo>
                  <a:lnTo>
                    <a:pt x="3073834" y="77674"/>
                  </a:lnTo>
                  <a:lnTo>
                    <a:pt x="3076549" y="87995"/>
                  </a:lnTo>
                  <a:lnTo>
                    <a:pt x="3081073" y="103340"/>
                  </a:lnTo>
                  <a:lnTo>
                    <a:pt x="3087408" y="123698"/>
                  </a:lnTo>
                  <a:lnTo>
                    <a:pt x="3093742" y="144176"/>
                  </a:lnTo>
                  <a:lnTo>
                    <a:pt x="3098266" y="159893"/>
                  </a:lnTo>
                  <a:lnTo>
                    <a:pt x="3100981" y="170846"/>
                  </a:lnTo>
                  <a:lnTo>
                    <a:pt x="3101886" y="177037"/>
                  </a:lnTo>
                  <a:lnTo>
                    <a:pt x="3104045" y="177037"/>
                  </a:lnTo>
                  <a:lnTo>
                    <a:pt x="3104856" y="170727"/>
                  </a:lnTo>
                  <a:lnTo>
                    <a:pt x="3107299" y="160178"/>
                  </a:lnTo>
                  <a:lnTo>
                    <a:pt x="3111385" y="145391"/>
                  </a:lnTo>
                  <a:lnTo>
                    <a:pt x="3117126" y="126365"/>
                  </a:lnTo>
                  <a:lnTo>
                    <a:pt x="3122886" y="107072"/>
                  </a:lnTo>
                  <a:lnTo>
                    <a:pt x="3127016" y="91662"/>
                  </a:lnTo>
                  <a:lnTo>
                    <a:pt x="3129502" y="80109"/>
                  </a:lnTo>
                  <a:lnTo>
                    <a:pt x="3130334" y="72390"/>
                  </a:lnTo>
                  <a:lnTo>
                    <a:pt x="3167418" y="72390"/>
                  </a:lnTo>
                  <a:lnTo>
                    <a:pt x="3165870" y="79888"/>
                  </a:lnTo>
                  <a:lnTo>
                    <a:pt x="3161226" y="93995"/>
                  </a:lnTo>
                  <a:lnTo>
                    <a:pt x="3153487" y="114698"/>
                  </a:lnTo>
                  <a:lnTo>
                    <a:pt x="3142653" y="141986"/>
                  </a:lnTo>
                  <a:lnTo>
                    <a:pt x="3131798" y="169414"/>
                  </a:lnTo>
                  <a:lnTo>
                    <a:pt x="3124015" y="190531"/>
                  </a:lnTo>
                  <a:lnTo>
                    <a:pt x="3119328" y="205315"/>
                  </a:lnTo>
                  <a:lnTo>
                    <a:pt x="3117761" y="213741"/>
                  </a:lnTo>
                  <a:lnTo>
                    <a:pt x="3083090" y="213741"/>
                  </a:lnTo>
                  <a:lnTo>
                    <a:pt x="3070898" y="171577"/>
                  </a:lnTo>
                  <a:lnTo>
                    <a:pt x="3064042" y="151334"/>
                  </a:lnTo>
                  <a:lnTo>
                    <a:pt x="3058531" y="134604"/>
                  </a:lnTo>
                  <a:lnTo>
                    <a:pt x="3054378" y="121374"/>
                  </a:lnTo>
                  <a:lnTo>
                    <a:pt x="3051594" y="111633"/>
                  </a:lnTo>
                  <a:lnTo>
                    <a:pt x="3049181" y="111633"/>
                  </a:lnTo>
                  <a:lnTo>
                    <a:pt x="3046607" y="121112"/>
                  </a:lnTo>
                  <a:lnTo>
                    <a:pt x="3042688" y="134127"/>
                  </a:lnTo>
                  <a:lnTo>
                    <a:pt x="3037411" y="150691"/>
                  </a:lnTo>
                  <a:lnTo>
                    <a:pt x="3030766" y="170815"/>
                  </a:lnTo>
                  <a:lnTo>
                    <a:pt x="3025598" y="186576"/>
                  </a:lnTo>
                  <a:lnTo>
                    <a:pt x="3021907" y="198993"/>
                  </a:lnTo>
                  <a:lnTo>
                    <a:pt x="3019693" y="208051"/>
                  </a:lnTo>
                  <a:lnTo>
                    <a:pt x="3018955" y="213741"/>
                  </a:lnTo>
                  <a:lnTo>
                    <a:pt x="2984157" y="213741"/>
                  </a:lnTo>
                  <a:lnTo>
                    <a:pt x="2982680" y="205787"/>
                  </a:lnTo>
                  <a:lnTo>
                    <a:pt x="2978251" y="191071"/>
                  </a:lnTo>
                  <a:lnTo>
                    <a:pt x="2970869" y="169592"/>
                  </a:lnTo>
                  <a:lnTo>
                    <a:pt x="2960535" y="141350"/>
                  </a:lnTo>
                  <a:lnTo>
                    <a:pt x="2950273" y="113252"/>
                  </a:lnTo>
                  <a:lnTo>
                    <a:pt x="2942929" y="92392"/>
                  </a:lnTo>
                  <a:lnTo>
                    <a:pt x="2938514" y="78771"/>
                  </a:lnTo>
                  <a:lnTo>
                    <a:pt x="2937040" y="72390"/>
                  </a:lnTo>
                  <a:close/>
                </a:path>
                <a:path w="4406900" h="281940">
                  <a:moveTo>
                    <a:pt x="1484668" y="72390"/>
                  </a:moveTo>
                  <a:lnTo>
                    <a:pt x="1527467" y="72390"/>
                  </a:lnTo>
                  <a:lnTo>
                    <a:pt x="1528278" y="77866"/>
                  </a:lnTo>
                  <a:lnTo>
                    <a:pt x="1530721" y="88201"/>
                  </a:lnTo>
                  <a:lnTo>
                    <a:pt x="1534807" y="103393"/>
                  </a:lnTo>
                  <a:lnTo>
                    <a:pt x="1540548" y="123444"/>
                  </a:lnTo>
                  <a:lnTo>
                    <a:pt x="1546215" y="143712"/>
                  </a:lnTo>
                  <a:lnTo>
                    <a:pt x="1550263" y="159385"/>
                  </a:lnTo>
                  <a:lnTo>
                    <a:pt x="1552692" y="170485"/>
                  </a:lnTo>
                  <a:lnTo>
                    <a:pt x="1553502" y="177037"/>
                  </a:lnTo>
                  <a:lnTo>
                    <a:pt x="1555788" y="177037"/>
                  </a:lnTo>
                  <a:lnTo>
                    <a:pt x="1570647" y="123571"/>
                  </a:lnTo>
                  <a:lnTo>
                    <a:pt x="1577147" y="104233"/>
                  </a:lnTo>
                  <a:lnTo>
                    <a:pt x="1581791" y="89265"/>
                  </a:lnTo>
                  <a:lnTo>
                    <a:pt x="1584577" y="78654"/>
                  </a:lnTo>
                  <a:lnTo>
                    <a:pt x="1585506" y="72390"/>
                  </a:lnTo>
                  <a:lnTo>
                    <a:pt x="1620558" y="72390"/>
                  </a:lnTo>
                  <a:lnTo>
                    <a:pt x="1621462" y="77674"/>
                  </a:lnTo>
                  <a:lnTo>
                    <a:pt x="1624177" y="87995"/>
                  </a:lnTo>
                  <a:lnTo>
                    <a:pt x="1628701" y="103340"/>
                  </a:lnTo>
                  <a:lnTo>
                    <a:pt x="1635036" y="123698"/>
                  </a:lnTo>
                  <a:lnTo>
                    <a:pt x="1641370" y="144176"/>
                  </a:lnTo>
                  <a:lnTo>
                    <a:pt x="1645894" y="159893"/>
                  </a:lnTo>
                  <a:lnTo>
                    <a:pt x="1648609" y="170846"/>
                  </a:lnTo>
                  <a:lnTo>
                    <a:pt x="1649514" y="177037"/>
                  </a:lnTo>
                  <a:lnTo>
                    <a:pt x="1651673" y="177037"/>
                  </a:lnTo>
                  <a:lnTo>
                    <a:pt x="1652484" y="170727"/>
                  </a:lnTo>
                  <a:lnTo>
                    <a:pt x="1654927" y="160178"/>
                  </a:lnTo>
                  <a:lnTo>
                    <a:pt x="1659013" y="145391"/>
                  </a:lnTo>
                  <a:lnTo>
                    <a:pt x="1664754" y="126365"/>
                  </a:lnTo>
                  <a:lnTo>
                    <a:pt x="1670514" y="107072"/>
                  </a:lnTo>
                  <a:lnTo>
                    <a:pt x="1674644" y="91662"/>
                  </a:lnTo>
                  <a:lnTo>
                    <a:pt x="1677130" y="80109"/>
                  </a:lnTo>
                  <a:lnTo>
                    <a:pt x="1677962" y="72390"/>
                  </a:lnTo>
                  <a:lnTo>
                    <a:pt x="1715046" y="72390"/>
                  </a:lnTo>
                  <a:lnTo>
                    <a:pt x="1713498" y="79888"/>
                  </a:lnTo>
                  <a:lnTo>
                    <a:pt x="1708854" y="93995"/>
                  </a:lnTo>
                  <a:lnTo>
                    <a:pt x="1701115" y="114698"/>
                  </a:lnTo>
                  <a:lnTo>
                    <a:pt x="1690281" y="141986"/>
                  </a:lnTo>
                  <a:lnTo>
                    <a:pt x="1679426" y="169414"/>
                  </a:lnTo>
                  <a:lnTo>
                    <a:pt x="1671643" y="190531"/>
                  </a:lnTo>
                  <a:lnTo>
                    <a:pt x="1666956" y="205315"/>
                  </a:lnTo>
                  <a:lnTo>
                    <a:pt x="1665389" y="213741"/>
                  </a:lnTo>
                  <a:lnTo>
                    <a:pt x="1630718" y="213741"/>
                  </a:lnTo>
                  <a:lnTo>
                    <a:pt x="1618526" y="171577"/>
                  </a:lnTo>
                  <a:lnTo>
                    <a:pt x="1611670" y="151334"/>
                  </a:lnTo>
                  <a:lnTo>
                    <a:pt x="1606159" y="134604"/>
                  </a:lnTo>
                  <a:lnTo>
                    <a:pt x="1602006" y="121374"/>
                  </a:lnTo>
                  <a:lnTo>
                    <a:pt x="1599222" y="111633"/>
                  </a:lnTo>
                  <a:lnTo>
                    <a:pt x="1596809" y="111633"/>
                  </a:lnTo>
                  <a:lnTo>
                    <a:pt x="1594235" y="121112"/>
                  </a:lnTo>
                  <a:lnTo>
                    <a:pt x="1590316" y="134127"/>
                  </a:lnTo>
                  <a:lnTo>
                    <a:pt x="1585039" y="150691"/>
                  </a:lnTo>
                  <a:lnTo>
                    <a:pt x="1578394" y="170815"/>
                  </a:lnTo>
                  <a:lnTo>
                    <a:pt x="1573226" y="186576"/>
                  </a:lnTo>
                  <a:lnTo>
                    <a:pt x="1569535" y="198993"/>
                  </a:lnTo>
                  <a:lnTo>
                    <a:pt x="1567321" y="208051"/>
                  </a:lnTo>
                  <a:lnTo>
                    <a:pt x="1566583" y="213741"/>
                  </a:lnTo>
                  <a:lnTo>
                    <a:pt x="1531785" y="213741"/>
                  </a:lnTo>
                  <a:lnTo>
                    <a:pt x="1530308" y="205787"/>
                  </a:lnTo>
                  <a:lnTo>
                    <a:pt x="1525879" y="191071"/>
                  </a:lnTo>
                  <a:lnTo>
                    <a:pt x="1518497" y="169592"/>
                  </a:lnTo>
                  <a:lnTo>
                    <a:pt x="1508163" y="141350"/>
                  </a:lnTo>
                  <a:lnTo>
                    <a:pt x="1497901" y="113252"/>
                  </a:lnTo>
                  <a:lnTo>
                    <a:pt x="1490557" y="92392"/>
                  </a:lnTo>
                  <a:lnTo>
                    <a:pt x="1486142" y="78771"/>
                  </a:lnTo>
                  <a:lnTo>
                    <a:pt x="1484668" y="72390"/>
                  </a:lnTo>
                  <a:close/>
                </a:path>
                <a:path w="4406900" h="281940">
                  <a:moveTo>
                    <a:pt x="471462" y="72390"/>
                  </a:moveTo>
                  <a:lnTo>
                    <a:pt x="517448" y="72390"/>
                  </a:lnTo>
                  <a:lnTo>
                    <a:pt x="518296" y="77464"/>
                  </a:lnTo>
                  <a:lnTo>
                    <a:pt x="520838" y="87550"/>
                  </a:lnTo>
                  <a:lnTo>
                    <a:pt x="525072" y="102661"/>
                  </a:lnTo>
                  <a:lnTo>
                    <a:pt x="530999" y="122809"/>
                  </a:lnTo>
                  <a:lnTo>
                    <a:pt x="536924" y="143212"/>
                  </a:lnTo>
                  <a:lnTo>
                    <a:pt x="541154" y="159258"/>
                  </a:lnTo>
                  <a:lnTo>
                    <a:pt x="543692" y="170922"/>
                  </a:lnTo>
                  <a:lnTo>
                    <a:pt x="544537" y="178181"/>
                  </a:lnTo>
                  <a:lnTo>
                    <a:pt x="546620" y="178181"/>
                  </a:lnTo>
                  <a:lnTo>
                    <a:pt x="547387" y="171777"/>
                  </a:lnTo>
                  <a:lnTo>
                    <a:pt x="549689" y="161147"/>
                  </a:lnTo>
                  <a:lnTo>
                    <a:pt x="553526" y="146302"/>
                  </a:lnTo>
                  <a:lnTo>
                    <a:pt x="558901" y="127254"/>
                  </a:lnTo>
                  <a:lnTo>
                    <a:pt x="564270" y="107894"/>
                  </a:lnTo>
                  <a:lnTo>
                    <a:pt x="568109" y="92297"/>
                  </a:lnTo>
                  <a:lnTo>
                    <a:pt x="570413" y="80462"/>
                  </a:lnTo>
                  <a:lnTo>
                    <a:pt x="571182" y="72390"/>
                  </a:lnTo>
                  <a:lnTo>
                    <a:pt x="610323" y="72390"/>
                  </a:lnTo>
                  <a:lnTo>
                    <a:pt x="598349" y="110466"/>
                  </a:lnTo>
                  <a:lnTo>
                    <a:pt x="578073" y="161016"/>
                  </a:lnTo>
                  <a:lnTo>
                    <a:pt x="569431" y="183610"/>
                  </a:lnTo>
                  <a:lnTo>
                    <a:pt x="563115" y="201489"/>
                  </a:lnTo>
                  <a:lnTo>
                    <a:pt x="559130" y="214630"/>
                  </a:lnTo>
                  <a:lnTo>
                    <a:pt x="553872" y="231773"/>
                  </a:lnTo>
                  <a:lnTo>
                    <a:pt x="533082" y="265938"/>
                  </a:lnTo>
                  <a:lnTo>
                    <a:pt x="485749" y="279654"/>
                  </a:lnTo>
                  <a:lnTo>
                    <a:pt x="482777" y="250952"/>
                  </a:lnTo>
                  <a:lnTo>
                    <a:pt x="491595" y="250287"/>
                  </a:lnTo>
                  <a:lnTo>
                    <a:pt x="499592" y="248300"/>
                  </a:lnTo>
                  <a:lnTo>
                    <a:pt x="525043" y="212344"/>
                  </a:lnTo>
                  <a:lnTo>
                    <a:pt x="523369" y="200864"/>
                  </a:lnTo>
                  <a:lnTo>
                    <a:pt x="518347" y="184134"/>
                  </a:lnTo>
                  <a:lnTo>
                    <a:pt x="509977" y="162141"/>
                  </a:lnTo>
                  <a:lnTo>
                    <a:pt x="498259" y="134874"/>
                  </a:lnTo>
                  <a:lnTo>
                    <a:pt x="486533" y="108608"/>
                  </a:lnTo>
                  <a:lnTo>
                    <a:pt x="478159" y="89439"/>
                  </a:lnTo>
                  <a:lnTo>
                    <a:pt x="473136" y="77366"/>
                  </a:lnTo>
                  <a:lnTo>
                    <a:pt x="471462" y="72390"/>
                  </a:lnTo>
                  <a:close/>
                </a:path>
                <a:path w="4406900" h="281940">
                  <a:moveTo>
                    <a:pt x="4266857" y="67437"/>
                  </a:moveTo>
                  <a:lnTo>
                    <a:pt x="4280956" y="68532"/>
                  </a:lnTo>
                  <a:lnTo>
                    <a:pt x="4292780" y="71818"/>
                  </a:lnTo>
                  <a:lnTo>
                    <a:pt x="4302343" y="77295"/>
                  </a:lnTo>
                  <a:lnTo>
                    <a:pt x="4309656" y="84962"/>
                  </a:lnTo>
                  <a:lnTo>
                    <a:pt x="4311942" y="84962"/>
                  </a:lnTo>
                  <a:lnTo>
                    <a:pt x="4322965" y="77295"/>
                  </a:lnTo>
                  <a:lnTo>
                    <a:pt x="4333928" y="71818"/>
                  </a:lnTo>
                  <a:lnTo>
                    <a:pt x="4344821" y="68532"/>
                  </a:lnTo>
                  <a:lnTo>
                    <a:pt x="4355630" y="67437"/>
                  </a:lnTo>
                  <a:lnTo>
                    <a:pt x="4367512" y="68125"/>
                  </a:lnTo>
                  <a:lnTo>
                    <a:pt x="4403445" y="93789"/>
                  </a:lnTo>
                  <a:lnTo>
                    <a:pt x="4406684" y="117983"/>
                  </a:lnTo>
                  <a:lnTo>
                    <a:pt x="4406684" y="119887"/>
                  </a:lnTo>
                  <a:lnTo>
                    <a:pt x="4406557" y="123571"/>
                  </a:lnTo>
                  <a:lnTo>
                    <a:pt x="4406303" y="128778"/>
                  </a:lnTo>
                  <a:lnTo>
                    <a:pt x="4406176" y="134112"/>
                  </a:lnTo>
                  <a:lnTo>
                    <a:pt x="4406049" y="137795"/>
                  </a:lnTo>
                  <a:lnTo>
                    <a:pt x="4406049" y="139573"/>
                  </a:lnTo>
                  <a:lnTo>
                    <a:pt x="4406094" y="153554"/>
                  </a:lnTo>
                  <a:lnTo>
                    <a:pt x="4406223" y="170561"/>
                  </a:lnTo>
                  <a:lnTo>
                    <a:pt x="4406424" y="190615"/>
                  </a:lnTo>
                  <a:lnTo>
                    <a:pt x="4406684" y="213741"/>
                  </a:lnTo>
                  <a:lnTo>
                    <a:pt x="4367187" y="213741"/>
                  </a:lnTo>
                  <a:lnTo>
                    <a:pt x="4368594" y="195022"/>
                  </a:lnTo>
                  <a:lnTo>
                    <a:pt x="4369584" y="176577"/>
                  </a:lnTo>
                  <a:lnTo>
                    <a:pt x="4370169" y="158394"/>
                  </a:lnTo>
                  <a:lnTo>
                    <a:pt x="4370362" y="140462"/>
                  </a:lnTo>
                  <a:lnTo>
                    <a:pt x="4369933" y="128345"/>
                  </a:lnTo>
                  <a:lnTo>
                    <a:pt x="4351693" y="97536"/>
                  </a:lnTo>
                  <a:lnTo>
                    <a:pt x="4341660" y="97536"/>
                  </a:lnTo>
                  <a:lnTo>
                    <a:pt x="4315650" y="131998"/>
                  </a:lnTo>
                  <a:lnTo>
                    <a:pt x="4315625" y="139573"/>
                  </a:lnTo>
                  <a:lnTo>
                    <a:pt x="4315674" y="153554"/>
                  </a:lnTo>
                  <a:lnTo>
                    <a:pt x="4315831" y="170561"/>
                  </a:lnTo>
                  <a:lnTo>
                    <a:pt x="4316107" y="190615"/>
                  </a:lnTo>
                  <a:lnTo>
                    <a:pt x="4316514" y="213741"/>
                  </a:lnTo>
                  <a:lnTo>
                    <a:pt x="4276636" y="213741"/>
                  </a:lnTo>
                  <a:lnTo>
                    <a:pt x="4278043" y="193498"/>
                  </a:lnTo>
                  <a:lnTo>
                    <a:pt x="4279033" y="173529"/>
                  </a:lnTo>
                  <a:lnTo>
                    <a:pt x="4279618" y="153822"/>
                  </a:lnTo>
                  <a:lnTo>
                    <a:pt x="4279811" y="134366"/>
                  </a:lnTo>
                  <a:lnTo>
                    <a:pt x="4279473" y="125154"/>
                  </a:lnTo>
                  <a:lnTo>
                    <a:pt x="4262793" y="97536"/>
                  </a:lnTo>
                  <a:lnTo>
                    <a:pt x="4251109" y="97536"/>
                  </a:lnTo>
                  <a:lnTo>
                    <a:pt x="4243348" y="98204"/>
                  </a:lnTo>
                  <a:lnTo>
                    <a:pt x="4236265" y="100218"/>
                  </a:lnTo>
                  <a:lnTo>
                    <a:pt x="4229874" y="103590"/>
                  </a:lnTo>
                  <a:lnTo>
                    <a:pt x="4224185" y="108331"/>
                  </a:lnTo>
                  <a:lnTo>
                    <a:pt x="4224518" y="137052"/>
                  </a:lnTo>
                  <a:lnTo>
                    <a:pt x="4224756" y="164179"/>
                  </a:lnTo>
                  <a:lnTo>
                    <a:pt x="4224899" y="189734"/>
                  </a:lnTo>
                  <a:lnTo>
                    <a:pt x="4224947" y="213741"/>
                  </a:lnTo>
                  <a:lnTo>
                    <a:pt x="4184942" y="213741"/>
                  </a:lnTo>
                  <a:lnTo>
                    <a:pt x="4186108" y="191736"/>
                  </a:lnTo>
                  <a:lnTo>
                    <a:pt x="4186942" y="172196"/>
                  </a:lnTo>
                  <a:lnTo>
                    <a:pt x="4187442" y="155108"/>
                  </a:lnTo>
                  <a:lnTo>
                    <a:pt x="4187609" y="140462"/>
                  </a:lnTo>
                  <a:lnTo>
                    <a:pt x="4187154" y="123251"/>
                  </a:lnTo>
                  <a:lnTo>
                    <a:pt x="4185783" y="106314"/>
                  </a:lnTo>
                  <a:lnTo>
                    <a:pt x="4183483" y="89687"/>
                  </a:lnTo>
                  <a:lnTo>
                    <a:pt x="4180243" y="73406"/>
                  </a:lnTo>
                  <a:lnTo>
                    <a:pt x="4218343" y="69215"/>
                  </a:lnTo>
                  <a:lnTo>
                    <a:pt x="4220883" y="84962"/>
                  </a:lnTo>
                  <a:lnTo>
                    <a:pt x="4223296" y="84962"/>
                  </a:lnTo>
                  <a:lnTo>
                    <a:pt x="4233299" y="77295"/>
                  </a:lnTo>
                  <a:lnTo>
                    <a:pt x="4243885" y="71818"/>
                  </a:lnTo>
                  <a:lnTo>
                    <a:pt x="4255067" y="68532"/>
                  </a:lnTo>
                  <a:lnTo>
                    <a:pt x="4266857" y="67437"/>
                  </a:lnTo>
                  <a:close/>
                </a:path>
                <a:path w="4406900" h="281940">
                  <a:moveTo>
                    <a:pt x="3972217" y="67437"/>
                  </a:moveTo>
                  <a:lnTo>
                    <a:pt x="3979329" y="67437"/>
                  </a:lnTo>
                  <a:lnTo>
                    <a:pt x="3987330" y="69087"/>
                  </a:lnTo>
                  <a:lnTo>
                    <a:pt x="3996347" y="72390"/>
                  </a:lnTo>
                  <a:lnTo>
                    <a:pt x="3987711" y="107187"/>
                  </a:lnTo>
                  <a:lnTo>
                    <a:pt x="3980345" y="104140"/>
                  </a:lnTo>
                  <a:lnTo>
                    <a:pt x="3972852" y="102743"/>
                  </a:lnTo>
                  <a:lnTo>
                    <a:pt x="3965359" y="102743"/>
                  </a:lnTo>
                  <a:lnTo>
                    <a:pt x="3955334" y="103959"/>
                  </a:lnTo>
                  <a:lnTo>
                    <a:pt x="3947166" y="107616"/>
                  </a:lnTo>
                  <a:lnTo>
                    <a:pt x="3940856" y="113726"/>
                  </a:lnTo>
                  <a:lnTo>
                    <a:pt x="3936403" y="122300"/>
                  </a:lnTo>
                  <a:lnTo>
                    <a:pt x="3936470" y="150304"/>
                  </a:lnTo>
                  <a:lnTo>
                    <a:pt x="3936657" y="174878"/>
                  </a:lnTo>
                  <a:lnTo>
                    <a:pt x="3936938" y="196024"/>
                  </a:lnTo>
                  <a:lnTo>
                    <a:pt x="3937292" y="213741"/>
                  </a:lnTo>
                  <a:lnTo>
                    <a:pt x="3897795" y="213741"/>
                  </a:lnTo>
                  <a:lnTo>
                    <a:pt x="3898888" y="192379"/>
                  </a:lnTo>
                  <a:lnTo>
                    <a:pt x="3899684" y="173053"/>
                  </a:lnTo>
                  <a:lnTo>
                    <a:pt x="3900170" y="155751"/>
                  </a:lnTo>
                  <a:lnTo>
                    <a:pt x="3900335" y="140462"/>
                  </a:lnTo>
                  <a:lnTo>
                    <a:pt x="3899860" y="122983"/>
                  </a:lnTo>
                  <a:lnTo>
                    <a:pt x="3898445" y="105981"/>
                  </a:lnTo>
                  <a:lnTo>
                    <a:pt x="3896102" y="89455"/>
                  </a:lnTo>
                  <a:lnTo>
                    <a:pt x="3892842" y="73406"/>
                  </a:lnTo>
                  <a:lnTo>
                    <a:pt x="3930815" y="69215"/>
                  </a:lnTo>
                  <a:lnTo>
                    <a:pt x="3932466" y="80137"/>
                  </a:lnTo>
                  <a:lnTo>
                    <a:pt x="3933355" y="86487"/>
                  </a:lnTo>
                  <a:lnTo>
                    <a:pt x="3933355" y="88392"/>
                  </a:lnTo>
                  <a:lnTo>
                    <a:pt x="3935768" y="88392"/>
                  </a:lnTo>
                  <a:lnTo>
                    <a:pt x="3943124" y="79224"/>
                  </a:lnTo>
                  <a:lnTo>
                    <a:pt x="3951658" y="72675"/>
                  </a:lnTo>
                  <a:lnTo>
                    <a:pt x="3961360" y="68746"/>
                  </a:lnTo>
                  <a:lnTo>
                    <a:pt x="3972217" y="67437"/>
                  </a:lnTo>
                  <a:close/>
                </a:path>
                <a:path w="4406900" h="281940">
                  <a:moveTo>
                    <a:pt x="3679609" y="67437"/>
                  </a:moveTo>
                  <a:lnTo>
                    <a:pt x="3686721" y="67437"/>
                  </a:lnTo>
                  <a:lnTo>
                    <a:pt x="3694722" y="69087"/>
                  </a:lnTo>
                  <a:lnTo>
                    <a:pt x="3703739" y="72390"/>
                  </a:lnTo>
                  <a:lnTo>
                    <a:pt x="3695103" y="107187"/>
                  </a:lnTo>
                  <a:lnTo>
                    <a:pt x="3687737" y="104140"/>
                  </a:lnTo>
                  <a:lnTo>
                    <a:pt x="3680244" y="102743"/>
                  </a:lnTo>
                  <a:lnTo>
                    <a:pt x="3672751" y="102743"/>
                  </a:lnTo>
                  <a:lnTo>
                    <a:pt x="3662726" y="103959"/>
                  </a:lnTo>
                  <a:lnTo>
                    <a:pt x="3654558" y="107616"/>
                  </a:lnTo>
                  <a:lnTo>
                    <a:pt x="3648248" y="113726"/>
                  </a:lnTo>
                  <a:lnTo>
                    <a:pt x="3643795" y="122300"/>
                  </a:lnTo>
                  <a:lnTo>
                    <a:pt x="3643862" y="150304"/>
                  </a:lnTo>
                  <a:lnTo>
                    <a:pt x="3644049" y="174878"/>
                  </a:lnTo>
                  <a:lnTo>
                    <a:pt x="3644330" y="196024"/>
                  </a:lnTo>
                  <a:lnTo>
                    <a:pt x="3644684" y="213741"/>
                  </a:lnTo>
                  <a:lnTo>
                    <a:pt x="3605187" y="213741"/>
                  </a:lnTo>
                  <a:lnTo>
                    <a:pt x="3606280" y="192379"/>
                  </a:lnTo>
                  <a:lnTo>
                    <a:pt x="3607076" y="173053"/>
                  </a:lnTo>
                  <a:lnTo>
                    <a:pt x="3607562" y="155751"/>
                  </a:lnTo>
                  <a:lnTo>
                    <a:pt x="3607727" y="140462"/>
                  </a:lnTo>
                  <a:lnTo>
                    <a:pt x="3607252" y="122983"/>
                  </a:lnTo>
                  <a:lnTo>
                    <a:pt x="3605837" y="105981"/>
                  </a:lnTo>
                  <a:lnTo>
                    <a:pt x="3603494" y="89455"/>
                  </a:lnTo>
                  <a:lnTo>
                    <a:pt x="3600234" y="73406"/>
                  </a:lnTo>
                  <a:lnTo>
                    <a:pt x="3638207" y="69215"/>
                  </a:lnTo>
                  <a:lnTo>
                    <a:pt x="3639858" y="80137"/>
                  </a:lnTo>
                  <a:lnTo>
                    <a:pt x="3640747" y="86487"/>
                  </a:lnTo>
                  <a:lnTo>
                    <a:pt x="3640747" y="88392"/>
                  </a:lnTo>
                  <a:lnTo>
                    <a:pt x="3643160" y="88392"/>
                  </a:lnTo>
                  <a:lnTo>
                    <a:pt x="3650516" y="79224"/>
                  </a:lnTo>
                  <a:lnTo>
                    <a:pt x="3659050" y="72675"/>
                  </a:lnTo>
                  <a:lnTo>
                    <a:pt x="3668752" y="68746"/>
                  </a:lnTo>
                  <a:lnTo>
                    <a:pt x="3679609" y="67437"/>
                  </a:lnTo>
                  <a:close/>
                </a:path>
                <a:path w="4406900" h="281940">
                  <a:moveTo>
                    <a:pt x="3250603" y="67437"/>
                  </a:moveTo>
                  <a:lnTo>
                    <a:pt x="3292132" y="78740"/>
                  </a:lnTo>
                  <a:lnTo>
                    <a:pt x="3306864" y="118363"/>
                  </a:lnTo>
                  <a:lnTo>
                    <a:pt x="3306864" y="122555"/>
                  </a:lnTo>
                  <a:lnTo>
                    <a:pt x="3306610" y="130048"/>
                  </a:lnTo>
                  <a:lnTo>
                    <a:pt x="3306356" y="141097"/>
                  </a:lnTo>
                  <a:lnTo>
                    <a:pt x="3305975" y="152146"/>
                  </a:lnTo>
                  <a:lnTo>
                    <a:pt x="3305721" y="159512"/>
                  </a:lnTo>
                  <a:lnTo>
                    <a:pt x="3305721" y="163195"/>
                  </a:lnTo>
                  <a:lnTo>
                    <a:pt x="3306028" y="177859"/>
                  </a:lnTo>
                  <a:lnTo>
                    <a:pt x="3306943" y="191166"/>
                  </a:lnTo>
                  <a:lnTo>
                    <a:pt x="3308453" y="203092"/>
                  </a:lnTo>
                  <a:lnTo>
                    <a:pt x="3310547" y="213613"/>
                  </a:lnTo>
                  <a:lnTo>
                    <a:pt x="3275368" y="214757"/>
                  </a:lnTo>
                  <a:lnTo>
                    <a:pt x="3273844" y="210566"/>
                  </a:lnTo>
                  <a:lnTo>
                    <a:pt x="3273082" y="206883"/>
                  </a:lnTo>
                  <a:lnTo>
                    <a:pt x="3273082" y="203454"/>
                  </a:lnTo>
                  <a:lnTo>
                    <a:pt x="3271050" y="203454"/>
                  </a:lnTo>
                  <a:lnTo>
                    <a:pt x="3262144" y="209601"/>
                  </a:lnTo>
                  <a:lnTo>
                    <a:pt x="3251809" y="213963"/>
                  </a:lnTo>
                  <a:lnTo>
                    <a:pt x="3240046" y="216562"/>
                  </a:lnTo>
                  <a:lnTo>
                    <a:pt x="3226854" y="217424"/>
                  </a:lnTo>
                  <a:lnTo>
                    <a:pt x="3217995" y="216781"/>
                  </a:lnTo>
                  <a:lnTo>
                    <a:pt x="3184563" y="187795"/>
                  </a:lnTo>
                  <a:lnTo>
                    <a:pt x="3183801" y="179705"/>
                  </a:lnTo>
                  <a:lnTo>
                    <a:pt x="3184991" y="168892"/>
                  </a:lnTo>
                  <a:lnTo>
                    <a:pt x="3214239" y="136237"/>
                  </a:lnTo>
                  <a:lnTo>
                    <a:pt x="3269907" y="127254"/>
                  </a:lnTo>
                  <a:lnTo>
                    <a:pt x="3270161" y="125475"/>
                  </a:lnTo>
                  <a:lnTo>
                    <a:pt x="3270161" y="123825"/>
                  </a:lnTo>
                  <a:lnTo>
                    <a:pt x="3270161" y="122174"/>
                  </a:lnTo>
                  <a:lnTo>
                    <a:pt x="3270161" y="111506"/>
                  </a:lnTo>
                  <a:lnTo>
                    <a:pt x="3267621" y="104394"/>
                  </a:lnTo>
                  <a:lnTo>
                    <a:pt x="3234093" y="95885"/>
                  </a:lnTo>
                  <a:lnTo>
                    <a:pt x="3222905" y="96246"/>
                  </a:lnTo>
                  <a:lnTo>
                    <a:pt x="3211836" y="97345"/>
                  </a:lnTo>
                  <a:lnTo>
                    <a:pt x="3200910" y="99206"/>
                  </a:lnTo>
                  <a:lnTo>
                    <a:pt x="3190151" y="101854"/>
                  </a:lnTo>
                  <a:lnTo>
                    <a:pt x="3193453" y="74422"/>
                  </a:lnTo>
                  <a:lnTo>
                    <a:pt x="3204597" y="71348"/>
                  </a:lnTo>
                  <a:lnTo>
                    <a:pt x="3217837" y="69167"/>
                  </a:lnTo>
                  <a:lnTo>
                    <a:pt x="3233172" y="67867"/>
                  </a:lnTo>
                  <a:lnTo>
                    <a:pt x="3250603" y="67437"/>
                  </a:lnTo>
                  <a:close/>
                </a:path>
                <a:path w="4406900" h="281940">
                  <a:moveTo>
                    <a:pt x="2558707" y="67437"/>
                  </a:moveTo>
                  <a:lnTo>
                    <a:pt x="2595410" y="78232"/>
                  </a:lnTo>
                  <a:lnTo>
                    <a:pt x="2609126" y="117983"/>
                  </a:lnTo>
                  <a:lnTo>
                    <a:pt x="2609126" y="120904"/>
                  </a:lnTo>
                  <a:lnTo>
                    <a:pt x="2608999" y="124713"/>
                  </a:lnTo>
                  <a:lnTo>
                    <a:pt x="2608872" y="129540"/>
                  </a:lnTo>
                  <a:lnTo>
                    <a:pt x="2608618" y="134366"/>
                  </a:lnTo>
                  <a:lnTo>
                    <a:pt x="2608491" y="139319"/>
                  </a:lnTo>
                  <a:lnTo>
                    <a:pt x="2608491" y="144399"/>
                  </a:lnTo>
                  <a:lnTo>
                    <a:pt x="2608536" y="156233"/>
                  </a:lnTo>
                  <a:lnTo>
                    <a:pt x="2608665" y="171735"/>
                  </a:lnTo>
                  <a:lnTo>
                    <a:pt x="2608866" y="190904"/>
                  </a:lnTo>
                  <a:lnTo>
                    <a:pt x="2609126" y="213741"/>
                  </a:lnTo>
                  <a:lnTo>
                    <a:pt x="2569629" y="213741"/>
                  </a:lnTo>
                  <a:lnTo>
                    <a:pt x="2571055" y="194833"/>
                  </a:lnTo>
                  <a:lnTo>
                    <a:pt x="2572089" y="175831"/>
                  </a:lnTo>
                  <a:lnTo>
                    <a:pt x="2572718" y="156733"/>
                  </a:lnTo>
                  <a:lnTo>
                    <a:pt x="2572931" y="137541"/>
                  </a:lnTo>
                  <a:lnTo>
                    <a:pt x="2572482" y="126775"/>
                  </a:lnTo>
                  <a:lnTo>
                    <a:pt x="2554262" y="97536"/>
                  </a:lnTo>
                  <a:lnTo>
                    <a:pt x="2544864" y="97536"/>
                  </a:lnTo>
                  <a:lnTo>
                    <a:pt x="2536503" y="98252"/>
                  </a:lnTo>
                  <a:lnTo>
                    <a:pt x="2528369" y="100409"/>
                  </a:lnTo>
                  <a:lnTo>
                    <a:pt x="2520450" y="104018"/>
                  </a:lnTo>
                  <a:lnTo>
                    <a:pt x="2512733" y="109093"/>
                  </a:lnTo>
                  <a:lnTo>
                    <a:pt x="2513066" y="137410"/>
                  </a:lnTo>
                  <a:lnTo>
                    <a:pt x="2513304" y="164274"/>
                  </a:lnTo>
                  <a:lnTo>
                    <a:pt x="2513447" y="189710"/>
                  </a:lnTo>
                  <a:lnTo>
                    <a:pt x="2513495" y="213741"/>
                  </a:lnTo>
                  <a:lnTo>
                    <a:pt x="2473490" y="213741"/>
                  </a:lnTo>
                  <a:lnTo>
                    <a:pt x="2474656" y="191664"/>
                  </a:lnTo>
                  <a:lnTo>
                    <a:pt x="2475490" y="172100"/>
                  </a:lnTo>
                  <a:lnTo>
                    <a:pt x="2475990" y="155037"/>
                  </a:lnTo>
                  <a:lnTo>
                    <a:pt x="2476157" y="140462"/>
                  </a:lnTo>
                  <a:lnTo>
                    <a:pt x="2475702" y="122983"/>
                  </a:lnTo>
                  <a:lnTo>
                    <a:pt x="2474331" y="105981"/>
                  </a:lnTo>
                  <a:lnTo>
                    <a:pt x="2472031" y="89455"/>
                  </a:lnTo>
                  <a:lnTo>
                    <a:pt x="2468791" y="73406"/>
                  </a:lnTo>
                  <a:lnTo>
                    <a:pt x="2506891" y="69215"/>
                  </a:lnTo>
                  <a:lnTo>
                    <a:pt x="2509431" y="84962"/>
                  </a:lnTo>
                  <a:lnTo>
                    <a:pt x="2511844" y="84962"/>
                  </a:lnTo>
                  <a:lnTo>
                    <a:pt x="2522416" y="77295"/>
                  </a:lnTo>
                  <a:lnTo>
                    <a:pt x="2533751" y="71818"/>
                  </a:lnTo>
                  <a:lnTo>
                    <a:pt x="2545848" y="68532"/>
                  </a:lnTo>
                  <a:lnTo>
                    <a:pt x="2558707" y="67437"/>
                  </a:lnTo>
                  <a:close/>
                </a:path>
                <a:path w="4406900" h="281940">
                  <a:moveTo>
                    <a:pt x="2386495" y="67437"/>
                  </a:moveTo>
                  <a:lnTo>
                    <a:pt x="2428024" y="78740"/>
                  </a:lnTo>
                  <a:lnTo>
                    <a:pt x="2442756" y="118363"/>
                  </a:lnTo>
                  <a:lnTo>
                    <a:pt x="2442756" y="122555"/>
                  </a:lnTo>
                  <a:lnTo>
                    <a:pt x="2442502" y="130048"/>
                  </a:lnTo>
                  <a:lnTo>
                    <a:pt x="2442248" y="141097"/>
                  </a:lnTo>
                  <a:lnTo>
                    <a:pt x="2441867" y="152146"/>
                  </a:lnTo>
                  <a:lnTo>
                    <a:pt x="2441613" y="159512"/>
                  </a:lnTo>
                  <a:lnTo>
                    <a:pt x="2441613" y="163195"/>
                  </a:lnTo>
                  <a:lnTo>
                    <a:pt x="2441920" y="177859"/>
                  </a:lnTo>
                  <a:lnTo>
                    <a:pt x="2442835" y="191166"/>
                  </a:lnTo>
                  <a:lnTo>
                    <a:pt x="2444345" y="203092"/>
                  </a:lnTo>
                  <a:lnTo>
                    <a:pt x="2446439" y="213613"/>
                  </a:lnTo>
                  <a:lnTo>
                    <a:pt x="2411260" y="214757"/>
                  </a:lnTo>
                  <a:lnTo>
                    <a:pt x="2409736" y="210566"/>
                  </a:lnTo>
                  <a:lnTo>
                    <a:pt x="2408974" y="206883"/>
                  </a:lnTo>
                  <a:lnTo>
                    <a:pt x="2408974" y="203454"/>
                  </a:lnTo>
                  <a:lnTo>
                    <a:pt x="2406942" y="203454"/>
                  </a:lnTo>
                  <a:lnTo>
                    <a:pt x="2398036" y="209601"/>
                  </a:lnTo>
                  <a:lnTo>
                    <a:pt x="2387701" y="213963"/>
                  </a:lnTo>
                  <a:lnTo>
                    <a:pt x="2375938" y="216562"/>
                  </a:lnTo>
                  <a:lnTo>
                    <a:pt x="2362746" y="217424"/>
                  </a:lnTo>
                  <a:lnTo>
                    <a:pt x="2353887" y="216781"/>
                  </a:lnTo>
                  <a:lnTo>
                    <a:pt x="2320455" y="187795"/>
                  </a:lnTo>
                  <a:lnTo>
                    <a:pt x="2319693" y="179705"/>
                  </a:lnTo>
                  <a:lnTo>
                    <a:pt x="2320883" y="168892"/>
                  </a:lnTo>
                  <a:lnTo>
                    <a:pt x="2350131" y="136237"/>
                  </a:lnTo>
                  <a:lnTo>
                    <a:pt x="2405799" y="127254"/>
                  </a:lnTo>
                  <a:lnTo>
                    <a:pt x="2406053" y="125475"/>
                  </a:lnTo>
                  <a:lnTo>
                    <a:pt x="2406053" y="123825"/>
                  </a:lnTo>
                  <a:lnTo>
                    <a:pt x="2406053" y="122174"/>
                  </a:lnTo>
                  <a:lnTo>
                    <a:pt x="2406053" y="111506"/>
                  </a:lnTo>
                  <a:lnTo>
                    <a:pt x="2403513" y="104394"/>
                  </a:lnTo>
                  <a:lnTo>
                    <a:pt x="2369985" y="95885"/>
                  </a:lnTo>
                  <a:lnTo>
                    <a:pt x="2358797" y="96246"/>
                  </a:lnTo>
                  <a:lnTo>
                    <a:pt x="2347728" y="97345"/>
                  </a:lnTo>
                  <a:lnTo>
                    <a:pt x="2336802" y="99206"/>
                  </a:lnTo>
                  <a:lnTo>
                    <a:pt x="2326043" y="101854"/>
                  </a:lnTo>
                  <a:lnTo>
                    <a:pt x="2329345" y="74422"/>
                  </a:lnTo>
                  <a:lnTo>
                    <a:pt x="2340489" y="71348"/>
                  </a:lnTo>
                  <a:lnTo>
                    <a:pt x="2353729" y="69167"/>
                  </a:lnTo>
                  <a:lnTo>
                    <a:pt x="2369064" y="67867"/>
                  </a:lnTo>
                  <a:lnTo>
                    <a:pt x="2386495" y="67437"/>
                  </a:lnTo>
                  <a:close/>
                </a:path>
                <a:path w="4406900" h="281940">
                  <a:moveTo>
                    <a:pt x="1966633" y="67437"/>
                  </a:moveTo>
                  <a:lnTo>
                    <a:pt x="1973745" y="67437"/>
                  </a:lnTo>
                  <a:lnTo>
                    <a:pt x="1981746" y="69087"/>
                  </a:lnTo>
                  <a:lnTo>
                    <a:pt x="1990763" y="72390"/>
                  </a:lnTo>
                  <a:lnTo>
                    <a:pt x="1982127" y="107187"/>
                  </a:lnTo>
                  <a:lnTo>
                    <a:pt x="1974761" y="104140"/>
                  </a:lnTo>
                  <a:lnTo>
                    <a:pt x="1967268" y="102743"/>
                  </a:lnTo>
                  <a:lnTo>
                    <a:pt x="1959775" y="102743"/>
                  </a:lnTo>
                  <a:lnTo>
                    <a:pt x="1949750" y="103959"/>
                  </a:lnTo>
                  <a:lnTo>
                    <a:pt x="1941582" y="107616"/>
                  </a:lnTo>
                  <a:lnTo>
                    <a:pt x="1935272" y="113726"/>
                  </a:lnTo>
                  <a:lnTo>
                    <a:pt x="1930819" y="122300"/>
                  </a:lnTo>
                  <a:lnTo>
                    <a:pt x="1930886" y="150304"/>
                  </a:lnTo>
                  <a:lnTo>
                    <a:pt x="1931073" y="174878"/>
                  </a:lnTo>
                  <a:lnTo>
                    <a:pt x="1931354" y="196024"/>
                  </a:lnTo>
                  <a:lnTo>
                    <a:pt x="1931708" y="213741"/>
                  </a:lnTo>
                  <a:lnTo>
                    <a:pt x="1892211" y="213741"/>
                  </a:lnTo>
                  <a:lnTo>
                    <a:pt x="1893304" y="192379"/>
                  </a:lnTo>
                  <a:lnTo>
                    <a:pt x="1894100" y="173053"/>
                  </a:lnTo>
                  <a:lnTo>
                    <a:pt x="1894586" y="155751"/>
                  </a:lnTo>
                  <a:lnTo>
                    <a:pt x="1894751" y="140462"/>
                  </a:lnTo>
                  <a:lnTo>
                    <a:pt x="1894276" y="122983"/>
                  </a:lnTo>
                  <a:lnTo>
                    <a:pt x="1892861" y="105981"/>
                  </a:lnTo>
                  <a:lnTo>
                    <a:pt x="1890518" y="89455"/>
                  </a:lnTo>
                  <a:lnTo>
                    <a:pt x="1887258" y="73406"/>
                  </a:lnTo>
                  <a:lnTo>
                    <a:pt x="1925231" y="69215"/>
                  </a:lnTo>
                  <a:lnTo>
                    <a:pt x="1926882" y="80137"/>
                  </a:lnTo>
                  <a:lnTo>
                    <a:pt x="1927771" y="86487"/>
                  </a:lnTo>
                  <a:lnTo>
                    <a:pt x="1927771" y="88392"/>
                  </a:lnTo>
                  <a:lnTo>
                    <a:pt x="1930184" y="88392"/>
                  </a:lnTo>
                  <a:lnTo>
                    <a:pt x="1937540" y="79224"/>
                  </a:lnTo>
                  <a:lnTo>
                    <a:pt x="1946074" y="72675"/>
                  </a:lnTo>
                  <a:lnTo>
                    <a:pt x="1955776" y="68746"/>
                  </a:lnTo>
                  <a:lnTo>
                    <a:pt x="1966633" y="67437"/>
                  </a:lnTo>
                  <a:close/>
                </a:path>
                <a:path w="4406900" h="281940">
                  <a:moveTo>
                    <a:pt x="873925" y="67437"/>
                  </a:moveTo>
                  <a:lnTo>
                    <a:pt x="881037" y="67437"/>
                  </a:lnTo>
                  <a:lnTo>
                    <a:pt x="889038" y="69087"/>
                  </a:lnTo>
                  <a:lnTo>
                    <a:pt x="898055" y="72390"/>
                  </a:lnTo>
                  <a:lnTo>
                    <a:pt x="889419" y="107187"/>
                  </a:lnTo>
                  <a:lnTo>
                    <a:pt x="882053" y="104140"/>
                  </a:lnTo>
                  <a:lnTo>
                    <a:pt x="874560" y="102743"/>
                  </a:lnTo>
                  <a:lnTo>
                    <a:pt x="867067" y="102743"/>
                  </a:lnTo>
                  <a:lnTo>
                    <a:pt x="857042" y="103959"/>
                  </a:lnTo>
                  <a:lnTo>
                    <a:pt x="848874" y="107616"/>
                  </a:lnTo>
                  <a:lnTo>
                    <a:pt x="842564" y="113726"/>
                  </a:lnTo>
                  <a:lnTo>
                    <a:pt x="838111" y="122300"/>
                  </a:lnTo>
                  <a:lnTo>
                    <a:pt x="838178" y="150304"/>
                  </a:lnTo>
                  <a:lnTo>
                    <a:pt x="838365" y="174878"/>
                  </a:lnTo>
                  <a:lnTo>
                    <a:pt x="838646" y="196024"/>
                  </a:lnTo>
                  <a:lnTo>
                    <a:pt x="839000" y="213741"/>
                  </a:lnTo>
                  <a:lnTo>
                    <a:pt x="799503" y="213741"/>
                  </a:lnTo>
                  <a:lnTo>
                    <a:pt x="800596" y="192379"/>
                  </a:lnTo>
                  <a:lnTo>
                    <a:pt x="801392" y="173053"/>
                  </a:lnTo>
                  <a:lnTo>
                    <a:pt x="801878" y="155751"/>
                  </a:lnTo>
                  <a:lnTo>
                    <a:pt x="802043" y="140462"/>
                  </a:lnTo>
                  <a:lnTo>
                    <a:pt x="801568" y="122983"/>
                  </a:lnTo>
                  <a:lnTo>
                    <a:pt x="800153" y="105981"/>
                  </a:lnTo>
                  <a:lnTo>
                    <a:pt x="797810" y="89455"/>
                  </a:lnTo>
                  <a:lnTo>
                    <a:pt x="794550" y="73406"/>
                  </a:lnTo>
                  <a:lnTo>
                    <a:pt x="832523" y="69215"/>
                  </a:lnTo>
                  <a:lnTo>
                    <a:pt x="834174" y="80137"/>
                  </a:lnTo>
                  <a:lnTo>
                    <a:pt x="835063" y="86487"/>
                  </a:lnTo>
                  <a:lnTo>
                    <a:pt x="835063" y="88392"/>
                  </a:lnTo>
                  <a:lnTo>
                    <a:pt x="837476" y="88392"/>
                  </a:lnTo>
                  <a:lnTo>
                    <a:pt x="844832" y="79224"/>
                  </a:lnTo>
                  <a:lnTo>
                    <a:pt x="853366" y="72675"/>
                  </a:lnTo>
                  <a:lnTo>
                    <a:pt x="863068" y="68746"/>
                  </a:lnTo>
                  <a:lnTo>
                    <a:pt x="873925" y="67437"/>
                  </a:lnTo>
                  <a:close/>
                </a:path>
                <a:path w="4406900" h="281940">
                  <a:moveTo>
                    <a:pt x="164528" y="67437"/>
                  </a:moveTo>
                  <a:lnTo>
                    <a:pt x="201218" y="78232"/>
                  </a:lnTo>
                  <a:lnTo>
                    <a:pt x="214985" y="117983"/>
                  </a:lnTo>
                  <a:lnTo>
                    <a:pt x="214985" y="120904"/>
                  </a:lnTo>
                  <a:lnTo>
                    <a:pt x="214858" y="124713"/>
                  </a:lnTo>
                  <a:lnTo>
                    <a:pt x="214604" y="129540"/>
                  </a:lnTo>
                  <a:lnTo>
                    <a:pt x="214363" y="134366"/>
                  </a:lnTo>
                  <a:lnTo>
                    <a:pt x="214236" y="139319"/>
                  </a:lnTo>
                  <a:lnTo>
                    <a:pt x="214236" y="144399"/>
                  </a:lnTo>
                  <a:lnTo>
                    <a:pt x="214281" y="156233"/>
                  </a:lnTo>
                  <a:lnTo>
                    <a:pt x="214420" y="171735"/>
                  </a:lnTo>
                  <a:lnTo>
                    <a:pt x="214654" y="190904"/>
                  </a:lnTo>
                  <a:lnTo>
                    <a:pt x="214985" y="213741"/>
                  </a:lnTo>
                  <a:lnTo>
                    <a:pt x="175387" y="213741"/>
                  </a:lnTo>
                  <a:lnTo>
                    <a:pt x="176820" y="194833"/>
                  </a:lnTo>
                  <a:lnTo>
                    <a:pt x="177844" y="175831"/>
                  </a:lnTo>
                  <a:lnTo>
                    <a:pt x="178458" y="156733"/>
                  </a:lnTo>
                  <a:lnTo>
                    <a:pt x="178663" y="137541"/>
                  </a:lnTo>
                  <a:lnTo>
                    <a:pt x="178232" y="126775"/>
                  </a:lnTo>
                  <a:lnTo>
                    <a:pt x="160108" y="97536"/>
                  </a:lnTo>
                  <a:lnTo>
                    <a:pt x="150685" y="97536"/>
                  </a:lnTo>
                  <a:lnTo>
                    <a:pt x="142312" y="98252"/>
                  </a:lnTo>
                  <a:lnTo>
                    <a:pt x="134165" y="100409"/>
                  </a:lnTo>
                  <a:lnTo>
                    <a:pt x="126243" y="104018"/>
                  </a:lnTo>
                  <a:lnTo>
                    <a:pt x="118541" y="109093"/>
                  </a:lnTo>
                  <a:lnTo>
                    <a:pt x="118865" y="137410"/>
                  </a:lnTo>
                  <a:lnTo>
                    <a:pt x="119095" y="164274"/>
                  </a:lnTo>
                  <a:lnTo>
                    <a:pt x="119232" y="189710"/>
                  </a:lnTo>
                  <a:lnTo>
                    <a:pt x="119278" y="213741"/>
                  </a:lnTo>
                  <a:lnTo>
                    <a:pt x="79248" y="213741"/>
                  </a:lnTo>
                  <a:lnTo>
                    <a:pt x="80422" y="191664"/>
                  </a:lnTo>
                  <a:lnTo>
                    <a:pt x="81259" y="172100"/>
                  </a:lnTo>
                  <a:lnTo>
                    <a:pt x="81760" y="155037"/>
                  </a:lnTo>
                  <a:lnTo>
                    <a:pt x="81927" y="140462"/>
                  </a:lnTo>
                  <a:lnTo>
                    <a:pt x="81472" y="122983"/>
                  </a:lnTo>
                  <a:lnTo>
                    <a:pt x="80106" y="105981"/>
                  </a:lnTo>
                  <a:lnTo>
                    <a:pt x="77828" y="89455"/>
                  </a:lnTo>
                  <a:lnTo>
                    <a:pt x="74637" y="73406"/>
                  </a:lnTo>
                  <a:lnTo>
                    <a:pt x="112737" y="69215"/>
                  </a:lnTo>
                  <a:lnTo>
                    <a:pt x="115265" y="84962"/>
                  </a:lnTo>
                  <a:lnTo>
                    <a:pt x="117640" y="84962"/>
                  </a:lnTo>
                  <a:lnTo>
                    <a:pt x="128220" y="77295"/>
                  </a:lnTo>
                  <a:lnTo>
                    <a:pt x="139560" y="71818"/>
                  </a:lnTo>
                  <a:lnTo>
                    <a:pt x="151662" y="68532"/>
                  </a:lnTo>
                  <a:lnTo>
                    <a:pt x="164528" y="67437"/>
                  </a:lnTo>
                  <a:close/>
                </a:path>
                <a:path w="4406900" h="281940">
                  <a:moveTo>
                    <a:pt x="2157006" y="67310"/>
                  </a:moveTo>
                  <a:lnTo>
                    <a:pt x="2202345" y="87884"/>
                  </a:lnTo>
                  <a:lnTo>
                    <a:pt x="2217936" y="123191"/>
                  </a:lnTo>
                  <a:lnTo>
                    <a:pt x="2218982" y="136906"/>
                  </a:lnTo>
                  <a:lnTo>
                    <a:pt x="2217819" y="152598"/>
                  </a:lnTo>
                  <a:lnTo>
                    <a:pt x="2200567" y="193675"/>
                  </a:lnTo>
                  <a:lnTo>
                    <a:pt x="2165187" y="216535"/>
                  </a:lnTo>
                  <a:lnTo>
                    <a:pt x="2150021" y="218059"/>
                  </a:lnTo>
                  <a:lnTo>
                    <a:pt x="2139045" y="217418"/>
                  </a:lnTo>
                  <a:lnTo>
                    <a:pt x="2129939" y="215503"/>
                  </a:lnTo>
                  <a:lnTo>
                    <a:pt x="2122714" y="212326"/>
                  </a:lnTo>
                  <a:lnTo>
                    <a:pt x="2117382" y="207899"/>
                  </a:lnTo>
                  <a:lnTo>
                    <a:pt x="2115477" y="207899"/>
                  </a:lnTo>
                  <a:lnTo>
                    <a:pt x="2115548" y="226216"/>
                  </a:lnTo>
                  <a:lnTo>
                    <a:pt x="2115762" y="244617"/>
                  </a:lnTo>
                  <a:lnTo>
                    <a:pt x="2116120" y="263138"/>
                  </a:lnTo>
                  <a:lnTo>
                    <a:pt x="2116620" y="281813"/>
                  </a:lnTo>
                  <a:lnTo>
                    <a:pt x="2076107" y="281813"/>
                  </a:lnTo>
                  <a:lnTo>
                    <a:pt x="2077273" y="259591"/>
                  </a:lnTo>
                  <a:lnTo>
                    <a:pt x="2078107" y="235775"/>
                  </a:lnTo>
                  <a:lnTo>
                    <a:pt x="2078607" y="210339"/>
                  </a:lnTo>
                  <a:lnTo>
                    <a:pt x="2078774" y="183261"/>
                  </a:lnTo>
                  <a:lnTo>
                    <a:pt x="2078295" y="149379"/>
                  </a:lnTo>
                  <a:lnTo>
                    <a:pt x="2076853" y="119761"/>
                  </a:lnTo>
                  <a:lnTo>
                    <a:pt x="2074434" y="94428"/>
                  </a:lnTo>
                  <a:lnTo>
                    <a:pt x="2071027" y="73406"/>
                  </a:lnTo>
                  <a:lnTo>
                    <a:pt x="2109127" y="69215"/>
                  </a:lnTo>
                  <a:lnTo>
                    <a:pt x="2111413" y="82042"/>
                  </a:lnTo>
                  <a:lnTo>
                    <a:pt x="2113699" y="82042"/>
                  </a:lnTo>
                  <a:lnTo>
                    <a:pt x="2122412" y="75614"/>
                  </a:lnTo>
                  <a:lnTo>
                    <a:pt x="2132542" y="71008"/>
                  </a:lnTo>
                  <a:lnTo>
                    <a:pt x="2144077" y="68236"/>
                  </a:lnTo>
                  <a:lnTo>
                    <a:pt x="2157006" y="67310"/>
                  </a:lnTo>
                  <a:close/>
                </a:path>
                <a:path w="4406900" h="281940">
                  <a:moveTo>
                    <a:pt x="1236510" y="67310"/>
                  </a:moveTo>
                  <a:lnTo>
                    <a:pt x="1281849" y="87884"/>
                  </a:lnTo>
                  <a:lnTo>
                    <a:pt x="1297440" y="123191"/>
                  </a:lnTo>
                  <a:lnTo>
                    <a:pt x="1298486" y="136906"/>
                  </a:lnTo>
                  <a:lnTo>
                    <a:pt x="1297323" y="152598"/>
                  </a:lnTo>
                  <a:lnTo>
                    <a:pt x="1280071" y="193675"/>
                  </a:lnTo>
                  <a:lnTo>
                    <a:pt x="1244691" y="216535"/>
                  </a:lnTo>
                  <a:lnTo>
                    <a:pt x="1229525" y="218059"/>
                  </a:lnTo>
                  <a:lnTo>
                    <a:pt x="1218549" y="217418"/>
                  </a:lnTo>
                  <a:lnTo>
                    <a:pt x="1209443" y="215503"/>
                  </a:lnTo>
                  <a:lnTo>
                    <a:pt x="1202218" y="212326"/>
                  </a:lnTo>
                  <a:lnTo>
                    <a:pt x="1196886" y="207899"/>
                  </a:lnTo>
                  <a:lnTo>
                    <a:pt x="1194981" y="207899"/>
                  </a:lnTo>
                  <a:lnTo>
                    <a:pt x="1195052" y="226216"/>
                  </a:lnTo>
                  <a:lnTo>
                    <a:pt x="1195266" y="244617"/>
                  </a:lnTo>
                  <a:lnTo>
                    <a:pt x="1195624" y="263138"/>
                  </a:lnTo>
                  <a:lnTo>
                    <a:pt x="1196124" y="281813"/>
                  </a:lnTo>
                  <a:lnTo>
                    <a:pt x="1155611" y="281813"/>
                  </a:lnTo>
                  <a:lnTo>
                    <a:pt x="1156777" y="259591"/>
                  </a:lnTo>
                  <a:lnTo>
                    <a:pt x="1157611" y="235775"/>
                  </a:lnTo>
                  <a:lnTo>
                    <a:pt x="1158111" y="210339"/>
                  </a:lnTo>
                  <a:lnTo>
                    <a:pt x="1158278" y="183261"/>
                  </a:lnTo>
                  <a:lnTo>
                    <a:pt x="1157799" y="149379"/>
                  </a:lnTo>
                  <a:lnTo>
                    <a:pt x="1156357" y="119761"/>
                  </a:lnTo>
                  <a:lnTo>
                    <a:pt x="1153938" y="94428"/>
                  </a:lnTo>
                  <a:lnTo>
                    <a:pt x="1150531" y="73406"/>
                  </a:lnTo>
                  <a:lnTo>
                    <a:pt x="1188631" y="69215"/>
                  </a:lnTo>
                  <a:lnTo>
                    <a:pt x="1190917" y="82042"/>
                  </a:lnTo>
                  <a:lnTo>
                    <a:pt x="1193203" y="82042"/>
                  </a:lnTo>
                  <a:lnTo>
                    <a:pt x="1201916" y="75614"/>
                  </a:lnTo>
                  <a:lnTo>
                    <a:pt x="1212046" y="71008"/>
                  </a:lnTo>
                  <a:lnTo>
                    <a:pt x="1223581" y="68236"/>
                  </a:lnTo>
                  <a:lnTo>
                    <a:pt x="1236510" y="67310"/>
                  </a:lnTo>
                  <a:close/>
                </a:path>
                <a:path w="4406900" h="281940">
                  <a:moveTo>
                    <a:pt x="2807373" y="67056"/>
                  </a:moveTo>
                  <a:lnTo>
                    <a:pt x="2819878" y="67341"/>
                  </a:lnTo>
                  <a:lnTo>
                    <a:pt x="2830931" y="68199"/>
                  </a:lnTo>
                  <a:lnTo>
                    <a:pt x="2840555" y="69627"/>
                  </a:lnTo>
                  <a:lnTo>
                    <a:pt x="2848775" y="71628"/>
                  </a:lnTo>
                  <a:lnTo>
                    <a:pt x="2843695" y="101092"/>
                  </a:lnTo>
                  <a:lnTo>
                    <a:pt x="2835144" y="98238"/>
                  </a:lnTo>
                  <a:lnTo>
                    <a:pt x="2826248" y="96170"/>
                  </a:lnTo>
                  <a:lnTo>
                    <a:pt x="2816995" y="94912"/>
                  </a:lnTo>
                  <a:lnTo>
                    <a:pt x="2807373" y="94487"/>
                  </a:lnTo>
                  <a:lnTo>
                    <a:pt x="2796965" y="95250"/>
                  </a:lnTo>
                  <a:lnTo>
                    <a:pt x="2789545" y="97536"/>
                  </a:lnTo>
                  <a:lnTo>
                    <a:pt x="2785102" y="101346"/>
                  </a:lnTo>
                  <a:lnTo>
                    <a:pt x="2783624" y="106680"/>
                  </a:lnTo>
                  <a:lnTo>
                    <a:pt x="2783624" y="110871"/>
                  </a:lnTo>
                  <a:lnTo>
                    <a:pt x="2809405" y="126365"/>
                  </a:lnTo>
                  <a:lnTo>
                    <a:pt x="2819432" y="130369"/>
                  </a:lnTo>
                  <a:lnTo>
                    <a:pt x="2851235" y="156146"/>
                  </a:lnTo>
                  <a:lnTo>
                    <a:pt x="2854744" y="173100"/>
                  </a:lnTo>
                  <a:lnTo>
                    <a:pt x="2850622" y="192623"/>
                  </a:lnTo>
                  <a:lnTo>
                    <a:pt x="2838249" y="206597"/>
                  </a:lnTo>
                  <a:lnTo>
                    <a:pt x="2817614" y="214999"/>
                  </a:lnTo>
                  <a:lnTo>
                    <a:pt x="2788704" y="217805"/>
                  </a:lnTo>
                  <a:lnTo>
                    <a:pt x="2777008" y="217473"/>
                  </a:lnTo>
                  <a:lnTo>
                    <a:pt x="2766098" y="216487"/>
                  </a:lnTo>
                  <a:lnTo>
                    <a:pt x="2755950" y="214858"/>
                  </a:lnTo>
                  <a:lnTo>
                    <a:pt x="2746540" y="212598"/>
                  </a:lnTo>
                  <a:lnTo>
                    <a:pt x="2751620" y="183261"/>
                  </a:lnTo>
                  <a:lnTo>
                    <a:pt x="2760879" y="186168"/>
                  </a:lnTo>
                  <a:lnTo>
                    <a:pt x="2770162" y="188229"/>
                  </a:lnTo>
                  <a:lnTo>
                    <a:pt x="2779445" y="189458"/>
                  </a:lnTo>
                  <a:lnTo>
                    <a:pt x="2788704" y="189865"/>
                  </a:lnTo>
                  <a:lnTo>
                    <a:pt x="2800515" y="189865"/>
                  </a:lnTo>
                  <a:lnTo>
                    <a:pt x="2808770" y="188975"/>
                  </a:lnTo>
                  <a:lnTo>
                    <a:pt x="2813469" y="186944"/>
                  </a:lnTo>
                  <a:lnTo>
                    <a:pt x="2818041" y="184912"/>
                  </a:lnTo>
                  <a:lnTo>
                    <a:pt x="2820327" y="181610"/>
                  </a:lnTo>
                  <a:lnTo>
                    <a:pt x="2820327" y="177037"/>
                  </a:lnTo>
                  <a:lnTo>
                    <a:pt x="2785167" y="151999"/>
                  </a:lnTo>
                  <a:lnTo>
                    <a:pt x="2776480" y="147732"/>
                  </a:lnTo>
                  <a:lnTo>
                    <a:pt x="2750699" y="118995"/>
                  </a:lnTo>
                  <a:lnTo>
                    <a:pt x="2749842" y="110871"/>
                  </a:lnTo>
                  <a:lnTo>
                    <a:pt x="2750750" y="101461"/>
                  </a:lnTo>
                  <a:lnTo>
                    <a:pt x="2782639" y="70024"/>
                  </a:lnTo>
                  <a:lnTo>
                    <a:pt x="2794184" y="67796"/>
                  </a:lnTo>
                  <a:lnTo>
                    <a:pt x="2807373" y="67056"/>
                  </a:lnTo>
                  <a:close/>
                </a:path>
                <a:path w="4406900" h="281940">
                  <a:moveTo>
                    <a:pt x="3517176" y="66294"/>
                  </a:moveTo>
                  <a:lnTo>
                    <a:pt x="3555323" y="75884"/>
                  </a:lnTo>
                  <a:lnTo>
                    <a:pt x="3578326" y="114815"/>
                  </a:lnTo>
                  <a:lnTo>
                    <a:pt x="3579279" y="127888"/>
                  </a:lnTo>
                  <a:lnTo>
                    <a:pt x="3579279" y="132969"/>
                  </a:lnTo>
                  <a:lnTo>
                    <a:pt x="3579025" y="139573"/>
                  </a:lnTo>
                  <a:lnTo>
                    <a:pt x="3578390" y="147700"/>
                  </a:lnTo>
                  <a:lnTo>
                    <a:pt x="3482632" y="149352"/>
                  </a:lnTo>
                  <a:lnTo>
                    <a:pt x="3484320" y="157378"/>
                  </a:lnTo>
                  <a:lnTo>
                    <a:pt x="3511286" y="185642"/>
                  </a:lnTo>
                  <a:lnTo>
                    <a:pt x="3529495" y="188468"/>
                  </a:lnTo>
                  <a:lnTo>
                    <a:pt x="3540827" y="188041"/>
                  </a:lnTo>
                  <a:lnTo>
                    <a:pt x="3552529" y="186769"/>
                  </a:lnTo>
                  <a:lnTo>
                    <a:pt x="3564588" y="184663"/>
                  </a:lnTo>
                  <a:lnTo>
                    <a:pt x="3576993" y="181737"/>
                  </a:lnTo>
                  <a:lnTo>
                    <a:pt x="3573945" y="210566"/>
                  </a:lnTo>
                  <a:lnTo>
                    <a:pt x="3563058" y="213826"/>
                  </a:lnTo>
                  <a:lnTo>
                    <a:pt x="3550958" y="216169"/>
                  </a:lnTo>
                  <a:lnTo>
                    <a:pt x="3537619" y="217584"/>
                  </a:lnTo>
                  <a:lnTo>
                    <a:pt x="3523018" y="218059"/>
                  </a:lnTo>
                  <a:lnTo>
                    <a:pt x="3504972" y="216703"/>
                  </a:lnTo>
                  <a:lnTo>
                    <a:pt x="3464217" y="196469"/>
                  </a:lnTo>
                  <a:lnTo>
                    <a:pt x="3445053" y="159142"/>
                  </a:lnTo>
                  <a:lnTo>
                    <a:pt x="3443770" y="144525"/>
                  </a:lnTo>
                  <a:lnTo>
                    <a:pt x="3444984" y="129218"/>
                  </a:lnTo>
                  <a:lnTo>
                    <a:pt x="3463201" y="89535"/>
                  </a:lnTo>
                  <a:lnTo>
                    <a:pt x="3500812" y="67746"/>
                  </a:lnTo>
                  <a:lnTo>
                    <a:pt x="3517176" y="66294"/>
                  </a:lnTo>
                  <a:close/>
                </a:path>
                <a:path w="4406900" h="281940">
                  <a:moveTo>
                    <a:pt x="1804200" y="66294"/>
                  </a:moveTo>
                  <a:lnTo>
                    <a:pt x="1842347" y="75884"/>
                  </a:lnTo>
                  <a:lnTo>
                    <a:pt x="1865350" y="114815"/>
                  </a:lnTo>
                  <a:lnTo>
                    <a:pt x="1866303" y="127888"/>
                  </a:lnTo>
                  <a:lnTo>
                    <a:pt x="1866303" y="132969"/>
                  </a:lnTo>
                  <a:lnTo>
                    <a:pt x="1866049" y="139573"/>
                  </a:lnTo>
                  <a:lnTo>
                    <a:pt x="1865414" y="147700"/>
                  </a:lnTo>
                  <a:lnTo>
                    <a:pt x="1769656" y="149352"/>
                  </a:lnTo>
                  <a:lnTo>
                    <a:pt x="1771344" y="157378"/>
                  </a:lnTo>
                  <a:lnTo>
                    <a:pt x="1798310" y="185642"/>
                  </a:lnTo>
                  <a:lnTo>
                    <a:pt x="1816519" y="188468"/>
                  </a:lnTo>
                  <a:lnTo>
                    <a:pt x="1827851" y="188041"/>
                  </a:lnTo>
                  <a:lnTo>
                    <a:pt x="1839553" y="186769"/>
                  </a:lnTo>
                  <a:lnTo>
                    <a:pt x="1851612" y="184663"/>
                  </a:lnTo>
                  <a:lnTo>
                    <a:pt x="1864017" y="181737"/>
                  </a:lnTo>
                  <a:lnTo>
                    <a:pt x="1860969" y="210566"/>
                  </a:lnTo>
                  <a:lnTo>
                    <a:pt x="1850082" y="213826"/>
                  </a:lnTo>
                  <a:lnTo>
                    <a:pt x="1837982" y="216169"/>
                  </a:lnTo>
                  <a:lnTo>
                    <a:pt x="1824643" y="217584"/>
                  </a:lnTo>
                  <a:lnTo>
                    <a:pt x="1810042" y="218059"/>
                  </a:lnTo>
                  <a:lnTo>
                    <a:pt x="1791996" y="216703"/>
                  </a:lnTo>
                  <a:lnTo>
                    <a:pt x="1751241" y="196469"/>
                  </a:lnTo>
                  <a:lnTo>
                    <a:pt x="1732077" y="159142"/>
                  </a:lnTo>
                  <a:lnTo>
                    <a:pt x="1730794" y="144525"/>
                  </a:lnTo>
                  <a:lnTo>
                    <a:pt x="1732008" y="129218"/>
                  </a:lnTo>
                  <a:lnTo>
                    <a:pt x="1750225" y="89535"/>
                  </a:lnTo>
                  <a:lnTo>
                    <a:pt x="1787836" y="67746"/>
                  </a:lnTo>
                  <a:lnTo>
                    <a:pt x="1804200" y="66294"/>
                  </a:lnTo>
                  <a:close/>
                </a:path>
                <a:path w="4406900" h="281940">
                  <a:moveTo>
                    <a:pt x="4086898" y="65786"/>
                  </a:moveTo>
                  <a:lnTo>
                    <a:pt x="4126528" y="76715"/>
                  </a:lnTo>
                  <a:lnTo>
                    <a:pt x="4153588" y="108569"/>
                  </a:lnTo>
                  <a:lnTo>
                    <a:pt x="4158907" y="139827"/>
                  </a:lnTo>
                  <a:lnTo>
                    <a:pt x="4157456" y="157493"/>
                  </a:lnTo>
                  <a:lnTo>
                    <a:pt x="4135793" y="198374"/>
                  </a:lnTo>
                  <a:lnTo>
                    <a:pt x="4096556" y="218251"/>
                  </a:lnTo>
                  <a:lnTo>
                    <a:pt x="4081437" y="219583"/>
                  </a:lnTo>
                  <a:lnTo>
                    <a:pt x="4067101" y="218370"/>
                  </a:lnTo>
                  <a:lnTo>
                    <a:pt x="4030383" y="200279"/>
                  </a:lnTo>
                  <a:lnTo>
                    <a:pt x="4010505" y="162524"/>
                  </a:lnTo>
                  <a:lnTo>
                    <a:pt x="4009174" y="146050"/>
                  </a:lnTo>
                  <a:lnTo>
                    <a:pt x="4010626" y="128216"/>
                  </a:lnTo>
                  <a:lnTo>
                    <a:pt x="4032415" y="87122"/>
                  </a:lnTo>
                  <a:lnTo>
                    <a:pt x="4071777" y="67119"/>
                  </a:lnTo>
                  <a:lnTo>
                    <a:pt x="4086898" y="65786"/>
                  </a:lnTo>
                  <a:close/>
                </a:path>
                <a:path w="4406900" h="281940">
                  <a:moveTo>
                    <a:pt x="1397038" y="65786"/>
                  </a:moveTo>
                  <a:lnTo>
                    <a:pt x="1436668" y="76715"/>
                  </a:lnTo>
                  <a:lnTo>
                    <a:pt x="1463728" y="108569"/>
                  </a:lnTo>
                  <a:lnTo>
                    <a:pt x="1469047" y="139827"/>
                  </a:lnTo>
                  <a:lnTo>
                    <a:pt x="1467596" y="157493"/>
                  </a:lnTo>
                  <a:lnTo>
                    <a:pt x="1445933" y="198374"/>
                  </a:lnTo>
                  <a:lnTo>
                    <a:pt x="1406696" y="218251"/>
                  </a:lnTo>
                  <a:lnTo>
                    <a:pt x="1391577" y="219583"/>
                  </a:lnTo>
                  <a:lnTo>
                    <a:pt x="1377241" y="218370"/>
                  </a:lnTo>
                  <a:lnTo>
                    <a:pt x="1340523" y="200279"/>
                  </a:lnTo>
                  <a:lnTo>
                    <a:pt x="1320645" y="162524"/>
                  </a:lnTo>
                  <a:lnTo>
                    <a:pt x="1319314" y="146050"/>
                  </a:lnTo>
                  <a:lnTo>
                    <a:pt x="1320766" y="128216"/>
                  </a:lnTo>
                  <a:lnTo>
                    <a:pt x="1342555" y="87122"/>
                  </a:lnTo>
                  <a:lnTo>
                    <a:pt x="1381917" y="67119"/>
                  </a:lnTo>
                  <a:lnTo>
                    <a:pt x="1397038" y="65786"/>
                  </a:lnTo>
                  <a:close/>
                </a:path>
                <a:path w="4406900" h="281940">
                  <a:moveTo>
                    <a:pt x="988606" y="65786"/>
                  </a:moveTo>
                  <a:lnTo>
                    <a:pt x="1028236" y="76715"/>
                  </a:lnTo>
                  <a:lnTo>
                    <a:pt x="1055296" y="108569"/>
                  </a:lnTo>
                  <a:lnTo>
                    <a:pt x="1060615" y="139827"/>
                  </a:lnTo>
                  <a:lnTo>
                    <a:pt x="1059164" y="157493"/>
                  </a:lnTo>
                  <a:lnTo>
                    <a:pt x="1037501" y="198374"/>
                  </a:lnTo>
                  <a:lnTo>
                    <a:pt x="998264" y="218251"/>
                  </a:lnTo>
                  <a:lnTo>
                    <a:pt x="983145" y="219583"/>
                  </a:lnTo>
                  <a:lnTo>
                    <a:pt x="968809" y="218370"/>
                  </a:lnTo>
                  <a:lnTo>
                    <a:pt x="932091" y="200279"/>
                  </a:lnTo>
                  <a:lnTo>
                    <a:pt x="912213" y="162524"/>
                  </a:lnTo>
                  <a:lnTo>
                    <a:pt x="910882" y="146050"/>
                  </a:lnTo>
                  <a:lnTo>
                    <a:pt x="912334" y="128216"/>
                  </a:lnTo>
                  <a:lnTo>
                    <a:pt x="934123" y="87122"/>
                  </a:lnTo>
                  <a:lnTo>
                    <a:pt x="973485" y="67119"/>
                  </a:lnTo>
                  <a:lnTo>
                    <a:pt x="988606" y="65786"/>
                  </a:lnTo>
                  <a:close/>
                </a:path>
                <a:path w="4406900" h="281940">
                  <a:moveTo>
                    <a:pt x="3388271" y="29083"/>
                  </a:moveTo>
                  <a:lnTo>
                    <a:pt x="3387344" y="43015"/>
                  </a:lnTo>
                  <a:lnTo>
                    <a:pt x="3386667" y="55292"/>
                  </a:lnTo>
                  <a:lnTo>
                    <a:pt x="3386252" y="65926"/>
                  </a:lnTo>
                  <a:lnTo>
                    <a:pt x="3386112" y="74930"/>
                  </a:lnTo>
                  <a:lnTo>
                    <a:pt x="3393089" y="74856"/>
                  </a:lnTo>
                  <a:lnTo>
                    <a:pt x="3401637" y="74628"/>
                  </a:lnTo>
                  <a:lnTo>
                    <a:pt x="3411758" y="74233"/>
                  </a:lnTo>
                  <a:lnTo>
                    <a:pt x="3423450" y="73660"/>
                  </a:lnTo>
                  <a:lnTo>
                    <a:pt x="3422180" y="103250"/>
                  </a:lnTo>
                  <a:lnTo>
                    <a:pt x="3411444" y="102897"/>
                  </a:lnTo>
                  <a:lnTo>
                    <a:pt x="3401733" y="102616"/>
                  </a:lnTo>
                  <a:lnTo>
                    <a:pt x="3393069" y="102429"/>
                  </a:lnTo>
                  <a:lnTo>
                    <a:pt x="3385477" y="102362"/>
                  </a:lnTo>
                  <a:lnTo>
                    <a:pt x="3385330" y="112387"/>
                  </a:lnTo>
                  <a:lnTo>
                    <a:pt x="3385254" y="122650"/>
                  </a:lnTo>
                  <a:lnTo>
                    <a:pt x="3385227" y="133151"/>
                  </a:lnTo>
                  <a:lnTo>
                    <a:pt x="3385223" y="143891"/>
                  </a:lnTo>
                  <a:lnTo>
                    <a:pt x="3385556" y="156055"/>
                  </a:lnTo>
                  <a:lnTo>
                    <a:pt x="3400463" y="188468"/>
                  </a:lnTo>
                  <a:lnTo>
                    <a:pt x="3409480" y="188468"/>
                  </a:lnTo>
                  <a:lnTo>
                    <a:pt x="3414941" y="188468"/>
                  </a:lnTo>
                  <a:lnTo>
                    <a:pt x="3420783" y="187579"/>
                  </a:lnTo>
                  <a:lnTo>
                    <a:pt x="3427006" y="185928"/>
                  </a:lnTo>
                  <a:lnTo>
                    <a:pt x="3424466" y="212344"/>
                  </a:lnTo>
                  <a:lnTo>
                    <a:pt x="3418913" y="214344"/>
                  </a:lnTo>
                  <a:lnTo>
                    <a:pt x="3412718" y="215773"/>
                  </a:lnTo>
                  <a:lnTo>
                    <a:pt x="3405856" y="216630"/>
                  </a:lnTo>
                  <a:lnTo>
                    <a:pt x="3398304" y="216916"/>
                  </a:lnTo>
                  <a:lnTo>
                    <a:pt x="3386967" y="216084"/>
                  </a:lnTo>
                  <a:lnTo>
                    <a:pt x="3352838" y="184594"/>
                  </a:lnTo>
                  <a:lnTo>
                    <a:pt x="3349790" y="153288"/>
                  </a:lnTo>
                  <a:lnTo>
                    <a:pt x="3349811" y="141688"/>
                  </a:lnTo>
                  <a:lnTo>
                    <a:pt x="3349869" y="129349"/>
                  </a:lnTo>
                  <a:lnTo>
                    <a:pt x="3349950" y="116248"/>
                  </a:lnTo>
                  <a:lnTo>
                    <a:pt x="3350044" y="102362"/>
                  </a:lnTo>
                  <a:lnTo>
                    <a:pt x="3344964" y="102362"/>
                  </a:lnTo>
                  <a:lnTo>
                    <a:pt x="3338106" y="102743"/>
                  </a:lnTo>
                  <a:lnTo>
                    <a:pt x="3329470" y="103250"/>
                  </a:lnTo>
                  <a:lnTo>
                    <a:pt x="3330613" y="74041"/>
                  </a:lnTo>
                  <a:lnTo>
                    <a:pt x="3338233" y="74549"/>
                  </a:lnTo>
                  <a:lnTo>
                    <a:pt x="3345345" y="74930"/>
                  </a:lnTo>
                  <a:lnTo>
                    <a:pt x="3351822" y="74930"/>
                  </a:lnTo>
                  <a:lnTo>
                    <a:pt x="3351966" y="69334"/>
                  </a:lnTo>
                  <a:lnTo>
                    <a:pt x="3352218" y="60547"/>
                  </a:lnTo>
                  <a:lnTo>
                    <a:pt x="3352590" y="48569"/>
                  </a:lnTo>
                  <a:lnTo>
                    <a:pt x="3353092" y="33400"/>
                  </a:lnTo>
                  <a:lnTo>
                    <a:pt x="3388271" y="29083"/>
                  </a:lnTo>
                  <a:close/>
                </a:path>
                <a:path w="4406900" h="281940">
                  <a:moveTo>
                    <a:pt x="2691803" y="29083"/>
                  </a:moveTo>
                  <a:lnTo>
                    <a:pt x="2690876" y="43015"/>
                  </a:lnTo>
                  <a:lnTo>
                    <a:pt x="2690199" y="55292"/>
                  </a:lnTo>
                  <a:lnTo>
                    <a:pt x="2689784" y="65926"/>
                  </a:lnTo>
                  <a:lnTo>
                    <a:pt x="2689644" y="74930"/>
                  </a:lnTo>
                  <a:lnTo>
                    <a:pt x="2696621" y="74856"/>
                  </a:lnTo>
                  <a:lnTo>
                    <a:pt x="2705169" y="74628"/>
                  </a:lnTo>
                  <a:lnTo>
                    <a:pt x="2715290" y="74233"/>
                  </a:lnTo>
                  <a:lnTo>
                    <a:pt x="2726982" y="73660"/>
                  </a:lnTo>
                  <a:lnTo>
                    <a:pt x="2725839" y="103250"/>
                  </a:lnTo>
                  <a:lnTo>
                    <a:pt x="2715030" y="102897"/>
                  </a:lnTo>
                  <a:lnTo>
                    <a:pt x="2705280" y="102616"/>
                  </a:lnTo>
                  <a:lnTo>
                    <a:pt x="2696603" y="102429"/>
                  </a:lnTo>
                  <a:lnTo>
                    <a:pt x="2689009" y="102362"/>
                  </a:lnTo>
                  <a:lnTo>
                    <a:pt x="2688862" y="112387"/>
                  </a:lnTo>
                  <a:lnTo>
                    <a:pt x="2688786" y="122650"/>
                  </a:lnTo>
                  <a:lnTo>
                    <a:pt x="2688759" y="133151"/>
                  </a:lnTo>
                  <a:lnTo>
                    <a:pt x="2688755" y="143891"/>
                  </a:lnTo>
                  <a:lnTo>
                    <a:pt x="2689088" y="156055"/>
                  </a:lnTo>
                  <a:lnTo>
                    <a:pt x="2703995" y="188468"/>
                  </a:lnTo>
                  <a:lnTo>
                    <a:pt x="2713012" y="188468"/>
                  </a:lnTo>
                  <a:lnTo>
                    <a:pt x="2718473" y="188468"/>
                  </a:lnTo>
                  <a:lnTo>
                    <a:pt x="2724315" y="187579"/>
                  </a:lnTo>
                  <a:lnTo>
                    <a:pt x="2730538" y="185928"/>
                  </a:lnTo>
                  <a:lnTo>
                    <a:pt x="2727998" y="212344"/>
                  </a:lnTo>
                  <a:lnTo>
                    <a:pt x="2722445" y="214344"/>
                  </a:lnTo>
                  <a:lnTo>
                    <a:pt x="2716250" y="215773"/>
                  </a:lnTo>
                  <a:lnTo>
                    <a:pt x="2709388" y="216630"/>
                  </a:lnTo>
                  <a:lnTo>
                    <a:pt x="2701836" y="216916"/>
                  </a:lnTo>
                  <a:lnTo>
                    <a:pt x="2690499" y="216084"/>
                  </a:lnTo>
                  <a:lnTo>
                    <a:pt x="2656370" y="184594"/>
                  </a:lnTo>
                  <a:lnTo>
                    <a:pt x="2653322" y="153288"/>
                  </a:lnTo>
                  <a:lnTo>
                    <a:pt x="2653343" y="141688"/>
                  </a:lnTo>
                  <a:lnTo>
                    <a:pt x="2653401" y="129349"/>
                  </a:lnTo>
                  <a:lnTo>
                    <a:pt x="2653482" y="116248"/>
                  </a:lnTo>
                  <a:lnTo>
                    <a:pt x="2653576" y="102362"/>
                  </a:lnTo>
                  <a:lnTo>
                    <a:pt x="2648496" y="102362"/>
                  </a:lnTo>
                  <a:lnTo>
                    <a:pt x="2641638" y="102743"/>
                  </a:lnTo>
                  <a:lnTo>
                    <a:pt x="2633002" y="103250"/>
                  </a:lnTo>
                  <a:lnTo>
                    <a:pt x="2634145" y="74041"/>
                  </a:lnTo>
                  <a:lnTo>
                    <a:pt x="2641765" y="74549"/>
                  </a:lnTo>
                  <a:lnTo>
                    <a:pt x="2648877" y="74930"/>
                  </a:lnTo>
                  <a:lnTo>
                    <a:pt x="2655354" y="74930"/>
                  </a:lnTo>
                  <a:lnTo>
                    <a:pt x="2655498" y="69334"/>
                  </a:lnTo>
                  <a:lnTo>
                    <a:pt x="2655750" y="60547"/>
                  </a:lnTo>
                  <a:lnTo>
                    <a:pt x="2656122" y="48569"/>
                  </a:lnTo>
                  <a:lnTo>
                    <a:pt x="2656624" y="33400"/>
                  </a:lnTo>
                  <a:lnTo>
                    <a:pt x="2691803" y="29083"/>
                  </a:lnTo>
                  <a:close/>
                </a:path>
                <a:path w="4406900" h="281940">
                  <a:moveTo>
                    <a:pt x="0" y="19938"/>
                  </a:moveTo>
                  <a:lnTo>
                    <a:pt x="42125" y="19938"/>
                  </a:lnTo>
                  <a:lnTo>
                    <a:pt x="41277" y="39796"/>
                  </a:lnTo>
                  <a:lnTo>
                    <a:pt x="40674" y="61833"/>
                  </a:lnTo>
                  <a:lnTo>
                    <a:pt x="40314" y="86036"/>
                  </a:lnTo>
                  <a:lnTo>
                    <a:pt x="40195" y="112395"/>
                  </a:lnTo>
                  <a:lnTo>
                    <a:pt x="40314" y="139731"/>
                  </a:lnTo>
                  <a:lnTo>
                    <a:pt x="40674" y="165735"/>
                  </a:lnTo>
                  <a:lnTo>
                    <a:pt x="41277" y="190404"/>
                  </a:lnTo>
                  <a:lnTo>
                    <a:pt x="42125" y="213741"/>
                  </a:lnTo>
                  <a:lnTo>
                    <a:pt x="0" y="213741"/>
                  </a:lnTo>
                  <a:lnTo>
                    <a:pt x="850" y="190119"/>
                  </a:lnTo>
                  <a:lnTo>
                    <a:pt x="1457" y="165354"/>
                  </a:lnTo>
                  <a:lnTo>
                    <a:pt x="1821" y="139446"/>
                  </a:lnTo>
                  <a:lnTo>
                    <a:pt x="1943" y="112395"/>
                  </a:lnTo>
                  <a:lnTo>
                    <a:pt x="1821" y="86250"/>
                  </a:lnTo>
                  <a:lnTo>
                    <a:pt x="1457" y="62118"/>
                  </a:lnTo>
                  <a:lnTo>
                    <a:pt x="850" y="40010"/>
                  </a:lnTo>
                  <a:lnTo>
                    <a:pt x="0" y="19938"/>
                  </a:lnTo>
                  <a:close/>
                </a:path>
                <a:path w="4406900" h="281940">
                  <a:moveTo>
                    <a:pt x="767562" y="3302"/>
                  </a:moveTo>
                  <a:lnTo>
                    <a:pt x="766519" y="22540"/>
                  </a:lnTo>
                  <a:lnTo>
                    <a:pt x="765773" y="45577"/>
                  </a:lnTo>
                  <a:lnTo>
                    <a:pt x="765324" y="72399"/>
                  </a:lnTo>
                  <a:lnTo>
                    <a:pt x="765175" y="102997"/>
                  </a:lnTo>
                  <a:lnTo>
                    <a:pt x="765379" y="134621"/>
                  </a:lnTo>
                  <a:lnTo>
                    <a:pt x="765994" y="163591"/>
                  </a:lnTo>
                  <a:lnTo>
                    <a:pt x="767018" y="189918"/>
                  </a:lnTo>
                  <a:lnTo>
                    <a:pt x="768451" y="213613"/>
                  </a:lnTo>
                  <a:lnTo>
                    <a:pt x="733183" y="214757"/>
                  </a:lnTo>
                  <a:lnTo>
                    <a:pt x="732485" y="211328"/>
                  </a:lnTo>
                  <a:lnTo>
                    <a:pt x="732142" y="207645"/>
                  </a:lnTo>
                  <a:lnTo>
                    <a:pt x="732142" y="203962"/>
                  </a:lnTo>
                  <a:lnTo>
                    <a:pt x="729907" y="203962"/>
                  </a:lnTo>
                  <a:lnTo>
                    <a:pt x="721156" y="210129"/>
                  </a:lnTo>
                  <a:lnTo>
                    <a:pt x="711268" y="214534"/>
                  </a:lnTo>
                  <a:lnTo>
                    <a:pt x="700244" y="217177"/>
                  </a:lnTo>
                  <a:lnTo>
                    <a:pt x="688086" y="218059"/>
                  </a:lnTo>
                  <a:lnTo>
                    <a:pt x="674534" y="216771"/>
                  </a:lnTo>
                  <a:lnTo>
                    <a:pt x="635337" y="186517"/>
                  </a:lnTo>
                  <a:lnTo>
                    <a:pt x="625881" y="148209"/>
                  </a:lnTo>
                  <a:lnTo>
                    <a:pt x="627024" y="132445"/>
                  </a:lnTo>
                  <a:lnTo>
                    <a:pt x="644182" y="91440"/>
                  </a:lnTo>
                  <a:lnTo>
                    <a:pt x="679679" y="68812"/>
                  </a:lnTo>
                  <a:lnTo>
                    <a:pt x="695083" y="67310"/>
                  </a:lnTo>
                  <a:lnTo>
                    <a:pt x="704987" y="67808"/>
                  </a:lnTo>
                  <a:lnTo>
                    <a:pt x="713571" y="69294"/>
                  </a:lnTo>
                  <a:lnTo>
                    <a:pt x="720836" y="71756"/>
                  </a:lnTo>
                  <a:lnTo>
                    <a:pt x="726782" y="75184"/>
                  </a:lnTo>
                  <a:lnTo>
                    <a:pt x="728865" y="75184"/>
                  </a:lnTo>
                  <a:lnTo>
                    <a:pt x="728651" y="57612"/>
                  </a:lnTo>
                  <a:lnTo>
                    <a:pt x="728008" y="39957"/>
                  </a:lnTo>
                  <a:lnTo>
                    <a:pt x="726936" y="22230"/>
                  </a:lnTo>
                  <a:lnTo>
                    <a:pt x="725436" y="4445"/>
                  </a:lnTo>
                  <a:lnTo>
                    <a:pt x="767562" y="3302"/>
                  </a:lnTo>
                  <a:close/>
                </a:path>
                <a:path w="4406900" h="281940">
                  <a:moveTo>
                    <a:pt x="2290483" y="2159"/>
                  </a:moveTo>
                  <a:lnTo>
                    <a:pt x="2289556" y="24257"/>
                  </a:lnTo>
                  <a:lnTo>
                    <a:pt x="2288879" y="48450"/>
                  </a:lnTo>
                  <a:lnTo>
                    <a:pt x="2288464" y="74739"/>
                  </a:lnTo>
                  <a:lnTo>
                    <a:pt x="2288324" y="103124"/>
                  </a:lnTo>
                  <a:lnTo>
                    <a:pt x="2288464" y="132480"/>
                  </a:lnTo>
                  <a:lnTo>
                    <a:pt x="2288879" y="160718"/>
                  </a:lnTo>
                  <a:lnTo>
                    <a:pt x="2289556" y="187813"/>
                  </a:lnTo>
                  <a:lnTo>
                    <a:pt x="2290483" y="213741"/>
                  </a:lnTo>
                  <a:lnTo>
                    <a:pt x="2249970" y="213741"/>
                  </a:lnTo>
                  <a:lnTo>
                    <a:pt x="2250896" y="187688"/>
                  </a:lnTo>
                  <a:lnTo>
                    <a:pt x="2251573" y="160575"/>
                  </a:lnTo>
                  <a:lnTo>
                    <a:pt x="2251988" y="132391"/>
                  </a:lnTo>
                  <a:lnTo>
                    <a:pt x="2252129" y="103124"/>
                  </a:lnTo>
                  <a:lnTo>
                    <a:pt x="2251843" y="75239"/>
                  </a:lnTo>
                  <a:lnTo>
                    <a:pt x="2250986" y="49498"/>
                  </a:lnTo>
                  <a:lnTo>
                    <a:pt x="2249557" y="25900"/>
                  </a:lnTo>
                  <a:lnTo>
                    <a:pt x="2247557" y="4445"/>
                  </a:lnTo>
                  <a:lnTo>
                    <a:pt x="2290483" y="2159"/>
                  </a:lnTo>
                  <a:close/>
                </a:path>
                <a:path w="4406900" h="281940">
                  <a:moveTo>
                    <a:pt x="353834" y="2159"/>
                  </a:moveTo>
                  <a:lnTo>
                    <a:pt x="352853" y="25302"/>
                  </a:lnTo>
                  <a:lnTo>
                    <a:pt x="352155" y="46910"/>
                  </a:lnTo>
                  <a:lnTo>
                    <a:pt x="351738" y="66970"/>
                  </a:lnTo>
                  <a:lnTo>
                    <a:pt x="351599" y="85471"/>
                  </a:lnTo>
                  <a:lnTo>
                    <a:pt x="353529" y="85471"/>
                  </a:lnTo>
                  <a:lnTo>
                    <a:pt x="363704" y="77563"/>
                  </a:lnTo>
                  <a:lnTo>
                    <a:pt x="374588" y="71929"/>
                  </a:lnTo>
                  <a:lnTo>
                    <a:pt x="386178" y="68558"/>
                  </a:lnTo>
                  <a:lnTo>
                    <a:pt x="398475" y="67437"/>
                  </a:lnTo>
                  <a:lnTo>
                    <a:pt x="409810" y="68125"/>
                  </a:lnTo>
                  <a:lnTo>
                    <a:pt x="446273" y="93329"/>
                  </a:lnTo>
                  <a:lnTo>
                    <a:pt x="449681" y="116586"/>
                  </a:lnTo>
                  <a:lnTo>
                    <a:pt x="449681" y="118491"/>
                  </a:lnTo>
                  <a:lnTo>
                    <a:pt x="449554" y="122300"/>
                  </a:lnTo>
                  <a:lnTo>
                    <a:pt x="449300" y="128143"/>
                  </a:lnTo>
                  <a:lnTo>
                    <a:pt x="449059" y="133858"/>
                  </a:lnTo>
                  <a:lnTo>
                    <a:pt x="448932" y="137795"/>
                  </a:lnTo>
                  <a:lnTo>
                    <a:pt x="448932" y="139573"/>
                  </a:lnTo>
                  <a:lnTo>
                    <a:pt x="448977" y="153554"/>
                  </a:lnTo>
                  <a:lnTo>
                    <a:pt x="449116" y="170561"/>
                  </a:lnTo>
                  <a:lnTo>
                    <a:pt x="449350" y="190615"/>
                  </a:lnTo>
                  <a:lnTo>
                    <a:pt x="449681" y="213741"/>
                  </a:lnTo>
                  <a:lnTo>
                    <a:pt x="410083" y="213741"/>
                  </a:lnTo>
                  <a:lnTo>
                    <a:pt x="411516" y="195022"/>
                  </a:lnTo>
                  <a:lnTo>
                    <a:pt x="412540" y="176577"/>
                  </a:lnTo>
                  <a:lnTo>
                    <a:pt x="413154" y="158394"/>
                  </a:lnTo>
                  <a:lnTo>
                    <a:pt x="413359" y="140462"/>
                  </a:lnTo>
                  <a:lnTo>
                    <a:pt x="412940" y="128365"/>
                  </a:lnTo>
                  <a:lnTo>
                    <a:pt x="394855" y="97536"/>
                  </a:lnTo>
                  <a:lnTo>
                    <a:pt x="384632" y="97536"/>
                  </a:lnTo>
                  <a:lnTo>
                    <a:pt x="376562" y="98204"/>
                  </a:lnTo>
                  <a:lnTo>
                    <a:pt x="368565" y="100218"/>
                  </a:lnTo>
                  <a:lnTo>
                    <a:pt x="360641" y="103590"/>
                  </a:lnTo>
                  <a:lnTo>
                    <a:pt x="352793" y="108331"/>
                  </a:lnTo>
                  <a:lnTo>
                    <a:pt x="352886" y="138642"/>
                  </a:lnTo>
                  <a:lnTo>
                    <a:pt x="353164" y="166322"/>
                  </a:lnTo>
                  <a:lnTo>
                    <a:pt x="353629" y="191359"/>
                  </a:lnTo>
                  <a:lnTo>
                    <a:pt x="354279" y="213741"/>
                  </a:lnTo>
                  <a:lnTo>
                    <a:pt x="314693" y="213741"/>
                  </a:lnTo>
                  <a:lnTo>
                    <a:pt x="315410" y="189545"/>
                  </a:lnTo>
                  <a:lnTo>
                    <a:pt x="315922" y="163052"/>
                  </a:lnTo>
                  <a:lnTo>
                    <a:pt x="316229" y="134248"/>
                  </a:lnTo>
                  <a:lnTo>
                    <a:pt x="316331" y="103124"/>
                  </a:lnTo>
                  <a:lnTo>
                    <a:pt x="316041" y="74739"/>
                  </a:lnTo>
                  <a:lnTo>
                    <a:pt x="315172" y="48831"/>
                  </a:lnTo>
                  <a:lnTo>
                    <a:pt x="313727" y="25400"/>
                  </a:lnTo>
                  <a:lnTo>
                    <a:pt x="311708" y="4445"/>
                  </a:lnTo>
                  <a:lnTo>
                    <a:pt x="353834" y="2159"/>
                  </a:lnTo>
                  <a:close/>
                </a:path>
                <a:path w="4406900" h="281940">
                  <a:moveTo>
                    <a:pt x="3855504" y="0"/>
                  </a:moveTo>
                  <a:lnTo>
                    <a:pt x="3862715" y="164"/>
                  </a:lnTo>
                  <a:lnTo>
                    <a:pt x="3869474" y="650"/>
                  </a:lnTo>
                  <a:lnTo>
                    <a:pt x="3875756" y="1446"/>
                  </a:lnTo>
                  <a:lnTo>
                    <a:pt x="3881539" y="2540"/>
                  </a:lnTo>
                  <a:lnTo>
                    <a:pt x="3876078" y="29083"/>
                  </a:lnTo>
                  <a:lnTo>
                    <a:pt x="3870490" y="27686"/>
                  </a:lnTo>
                  <a:lnTo>
                    <a:pt x="3864648" y="26924"/>
                  </a:lnTo>
                  <a:lnTo>
                    <a:pt x="3858679" y="26924"/>
                  </a:lnTo>
                  <a:lnTo>
                    <a:pt x="3851567" y="26924"/>
                  </a:lnTo>
                  <a:lnTo>
                    <a:pt x="3846614" y="30225"/>
                  </a:lnTo>
                  <a:lnTo>
                    <a:pt x="3840010" y="74930"/>
                  </a:lnTo>
                  <a:lnTo>
                    <a:pt x="3847223" y="74856"/>
                  </a:lnTo>
                  <a:lnTo>
                    <a:pt x="3855710" y="74628"/>
                  </a:lnTo>
                  <a:lnTo>
                    <a:pt x="3865459" y="74233"/>
                  </a:lnTo>
                  <a:lnTo>
                    <a:pt x="3876459" y="73660"/>
                  </a:lnTo>
                  <a:lnTo>
                    <a:pt x="3875189" y="103250"/>
                  </a:lnTo>
                  <a:lnTo>
                    <a:pt x="3864334" y="102897"/>
                  </a:lnTo>
                  <a:lnTo>
                    <a:pt x="3854837" y="102616"/>
                  </a:lnTo>
                  <a:lnTo>
                    <a:pt x="3846721" y="102429"/>
                  </a:lnTo>
                  <a:lnTo>
                    <a:pt x="3840010" y="102362"/>
                  </a:lnTo>
                  <a:lnTo>
                    <a:pt x="3840150" y="130391"/>
                  </a:lnTo>
                  <a:lnTo>
                    <a:pt x="3840565" y="158289"/>
                  </a:lnTo>
                  <a:lnTo>
                    <a:pt x="3841242" y="186068"/>
                  </a:lnTo>
                  <a:lnTo>
                    <a:pt x="3842169" y="213741"/>
                  </a:lnTo>
                  <a:lnTo>
                    <a:pt x="3802926" y="213741"/>
                  </a:lnTo>
                  <a:lnTo>
                    <a:pt x="3803906" y="186354"/>
                  </a:lnTo>
                  <a:lnTo>
                    <a:pt x="3804577" y="158670"/>
                  </a:lnTo>
                  <a:lnTo>
                    <a:pt x="3804962" y="130677"/>
                  </a:lnTo>
                  <a:lnTo>
                    <a:pt x="3805085" y="102362"/>
                  </a:lnTo>
                  <a:lnTo>
                    <a:pt x="3800177" y="102429"/>
                  </a:lnTo>
                  <a:lnTo>
                    <a:pt x="3794210" y="102615"/>
                  </a:lnTo>
                  <a:lnTo>
                    <a:pt x="3787172" y="102897"/>
                  </a:lnTo>
                  <a:lnTo>
                    <a:pt x="3779050" y="103250"/>
                  </a:lnTo>
                  <a:lnTo>
                    <a:pt x="3780320" y="73787"/>
                  </a:lnTo>
                  <a:lnTo>
                    <a:pt x="3790861" y="74549"/>
                  </a:lnTo>
                  <a:lnTo>
                    <a:pt x="3799116" y="74930"/>
                  </a:lnTo>
                  <a:lnTo>
                    <a:pt x="3805085" y="74930"/>
                  </a:lnTo>
                  <a:lnTo>
                    <a:pt x="3808248" y="42165"/>
                  </a:lnTo>
                  <a:lnTo>
                    <a:pt x="3817721" y="18748"/>
                  </a:lnTo>
                  <a:lnTo>
                    <a:pt x="3833481" y="4689"/>
                  </a:lnTo>
                  <a:lnTo>
                    <a:pt x="385550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515" y="1170686"/>
              <a:ext cx="5078844" cy="2885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4195" y="1316481"/>
              <a:ext cx="4233545" cy="67310"/>
            </a:xfrm>
            <a:custGeom>
              <a:avLst/>
              <a:gdLst/>
              <a:ahLst/>
              <a:cxnLst/>
              <a:rect l="l" t="t" r="r" b="b"/>
              <a:pathLst>
                <a:path w="4233545" h="67309">
                  <a:moveTo>
                    <a:pt x="4209669" y="16255"/>
                  </a:moveTo>
                  <a:lnTo>
                    <a:pt x="4217162" y="16255"/>
                  </a:lnTo>
                  <a:lnTo>
                    <a:pt x="4223004" y="18541"/>
                  </a:lnTo>
                  <a:lnTo>
                    <a:pt x="4227068" y="23113"/>
                  </a:lnTo>
                  <a:lnTo>
                    <a:pt x="4231132" y="27812"/>
                  </a:lnTo>
                  <a:lnTo>
                    <a:pt x="4233164" y="33400"/>
                  </a:lnTo>
                  <a:lnTo>
                    <a:pt x="4233164" y="39877"/>
                  </a:lnTo>
                  <a:lnTo>
                    <a:pt x="4233164" y="47116"/>
                  </a:lnTo>
                  <a:lnTo>
                    <a:pt x="4230624" y="53466"/>
                  </a:lnTo>
                  <a:lnTo>
                    <a:pt x="4225670" y="59054"/>
                  </a:lnTo>
                  <a:lnTo>
                    <a:pt x="4220591" y="64515"/>
                  </a:lnTo>
                  <a:lnTo>
                    <a:pt x="4213733" y="67309"/>
                  </a:lnTo>
                  <a:lnTo>
                    <a:pt x="4204843" y="67309"/>
                  </a:lnTo>
                  <a:lnTo>
                    <a:pt x="4197477" y="67309"/>
                  </a:lnTo>
                  <a:lnTo>
                    <a:pt x="4191634" y="64896"/>
                  </a:lnTo>
                  <a:lnTo>
                    <a:pt x="4187443" y="60070"/>
                  </a:lnTo>
                  <a:lnTo>
                    <a:pt x="4183253" y="55371"/>
                  </a:lnTo>
                  <a:lnTo>
                    <a:pt x="4181220" y="49656"/>
                  </a:lnTo>
                  <a:lnTo>
                    <a:pt x="4181220" y="43052"/>
                  </a:lnTo>
                  <a:lnTo>
                    <a:pt x="4181220" y="35813"/>
                  </a:lnTo>
                  <a:lnTo>
                    <a:pt x="4183761" y="29463"/>
                  </a:lnTo>
                  <a:lnTo>
                    <a:pt x="4188714" y="24129"/>
                  </a:lnTo>
                  <a:lnTo>
                    <a:pt x="4193793" y="18922"/>
                  </a:lnTo>
                  <a:lnTo>
                    <a:pt x="4200652" y="16255"/>
                  </a:lnTo>
                  <a:lnTo>
                    <a:pt x="4209669" y="16255"/>
                  </a:lnTo>
                  <a:close/>
                </a:path>
                <a:path w="4233545" h="67309">
                  <a:moveTo>
                    <a:pt x="3735831" y="0"/>
                  </a:moveTo>
                  <a:lnTo>
                    <a:pt x="3713642" y="1617"/>
                  </a:lnTo>
                  <a:lnTo>
                    <a:pt x="3697763" y="6461"/>
                  </a:lnTo>
                  <a:lnTo>
                    <a:pt x="3688218" y="14519"/>
                  </a:lnTo>
                  <a:lnTo>
                    <a:pt x="3685031" y="25780"/>
                  </a:lnTo>
                  <a:lnTo>
                    <a:pt x="3686434" y="33522"/>
                  </a:lnTo>
                  <a:lnTo>
                    <a:pt x="3690635" y="39036"/>
                  </a:lnTo>
                  <a:lnTo>
                    <a:pt x="3697622" y="42336"/>
                  </a:lnTo>
                  <a:lnTo>
                    <a:pt x="3707383" y="43433"/>
                  </a:lnTo>
                  <a:lnTo>
                    <a:pt x="3715789" y="42886"/>
                  </a:lnTo>
                  <a:lnTo>
                    <a:pt x="3723481" y="41243"/>
                  </a:lnTo>
                  <a:lnTo>
                    <a:pt x="3730458" y="38504"/>
                  </a:lnTo>
                  <a:lnTo>
                    <a:pt x="3736720" y="34670"/>
                  </a:lnTo>
                  <a:lnTo>
                    <a:pt x="3736314" y="25003"/>
                  </a:lnTo>
                  <a:lnTo>
                    <a:pt x="3736038" y="16001"/>
                  </a:lnTo>
                  <a:lnTo>
                    <a:pt x="3735881" y="7667"/>
                  </a:lnTo>
                  <a:lnTo>
                    <a:pt x="3735831" y="0"/>
                  </a:lnTo>
                  <a:close/>
                </a:path>
                <a:path w="4233545" h="67309">
                  <a:moveTo>
                    <a:pt x="50800" y="0"/>
                  </a:moveTo>
                  <a:lnTo>
                    <a:pt x="28610" y="1617"/>
                  </a:lnTo>
                  <a:lnTo>
                    <a:pt x="12731" y="6461"/>
                  </a:lnTo>
                  <a:lnTo>
                    <a:pt x="3186" y="14519"/>
                  </a:lnTo>
                  <a:lnTo>
                    <a:pt x="0" y="25780"/>
                  </a:lnTo>
                  <a:lnTo>
                    <a:pt x="1402" y="33522"/>
                  </a:lnTo>
                  <a:lnTo>
                    <a:pt x="5603" y="39036"/>
                  </a:lnTo>
                  <a:lnTo>
                    <a:pt x="12590" y="42336"/>
                  </a:lnTo>
                  <a:lnTo>
                    <a:pt x="22351" y="43433"/>
                  </a:lnTo>
                  <a:lnTo>
                    <a:pt x="30757" y="42886"/>
                  </a:lnTo>
                  <a:lnTo>
                    <a:pt x="38449" y="41243"/>
                  </a:lnTo>
                  <a:lnTo>
                    <a:pt x="45426" y="38504"/>
                  </a:lnTo>
                  <a:lnTo>
                    <a:pt x="51688" y="34670"/>
                  </a:lnTo>
                  <a:lnTo>
                    <a:pt x="51282" y="25003"/>
                  </a:lnTo>
                  <a:lnTo>
                    <a:pt x="51006" y="16001"/>
                  </a:lnTo>
                  <a:lnTo>
                    <a:pt x="50849" y="7667"/>
                  </a:lnTo>
                  <a:lnTo>
                    <a:pt x="508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19197" y="1254379"/>
              <a:ext cx="83819" cy="1143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0817" y="1253490"/>
              <a:ext cx="83693" cy="1145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6253" y="1253490"/>
              <a:ext cx="83693" cy="1145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8918" y="1260855"/>
              <a:ext cx="1546860" cy="100330"/>
            </a:xfrm>
            <a:custGeom>
              <a:avLst/>
              <a:gdLst/>
              <a:ahLst/>
              <a:cxnLst/>
              <a:rect l="l" t="t" r="r" b="b"/>
              <a:pathLst>
                <a:path w="1546860" h="100330">
                  <a:moveTo>
                    <a:pt x="1232230" y="1016"/>
                  </a:moveTo>
                  <a:lnTo>
                    <a:pt x="1199146" y="30099"/>
                  </a:lnTo>
                  <a:lnTo>
                    <a:pt x="1196670" y="48895"/>
                  </a:lnTo>
                  <a:lnTo>
                    <a:pt x="1197291" y="59303"/>
                  </a:lnTo>
                  <a:lnTo>
                    <a:pt x="1218434" y="96186"/>
                  </a:lnTo>
                  <a:lnTo>
                    <a:pt x="1233119" y="99822"/>
                  </a:lnTo>
                  <a:lnTo>
                    <a:pt x="1240645" y="98964"/>
                  </a:lnTo>
                  <a:lnTo>
                    <a:pt x="1268060" y="61781"/>
                  </a:lnTo>
                  <a:lnTo>
                    <a:pt x="1268679" y="51943"/>
                  </a:lnTo>
                  <a:lnTo>
                    <a:pt x="1268038" y="41534"/>
                  </a:lnTo>
                  <a:lnTo>
                    <a:pt x="1246898" y="4651"/>
                  </a:lnTo>
                  <a:lnTo>
                    <a:pt x="1232230" y="1016"/>
                  </a:lnTo>
                  <a:close/>
                </a:path>
                <a:path w="1546860" h="100330">
                  <a:moveTo>
                    <a:pt x="1517472" y="0"/>
                  </a:moveTo>
                  <a:lnTo>
                    <a:pt x="1504917" y="2214"/>
                  </a:lnTo>
                  <a:lnTo>
                    <a:pt x="1495231" y="8858"/>
                  </a:lnTo>
                  <a:lnTo>
                    <a:pt x="1488379" y="19931"/>
                  </a:lnTo>
                  <a:lnTo>
                    <a:pt x="1484325" y="35433"/>
                  </a:lnTo>
                  <a:lnTo>
                    <a:pt x="1546555" y="34163"/>
                  </a:lnTo>
                  <a:lnTo>
                    <a:pt x="1544743" y="19234"/>
                  </a:lnTo>
                  <a:lnTo>
                    <a:pt x="1539300" y="8556"/>
                  </a:lnTo>
                  <a:lnTo>
                    <a:pt x="1530213" y="2141"/>
                  </a:lnTo>
                  <a:lnTo>
                    <a:pt x="1517472" y="0"/>
                  </a:lnTo>
                  <a:close/>
                </a:path>
                <a:path w="1546860" h="100330">
                  <a:moveTo>
                    <a:pt x="767664" y="0"/>
                  </a:moveTo>
                  <a:lnTo>
                    <a:pt x="755109" y="2214"/>
                  </a:lnTo>
                  <a:lnTo>
                    <a:pt x="745423" y="8858"/>
                  </a:lnTo>
                  <a:lnTo>
                    <a:pt x="738571" y="19931"/>
                  </a:lnTo>
                  <a:lnTo>
                    <a:pt x="734517" y="35433"/>
                  </a:lnTo>
                  <a:lnTo>
                    <a:pt x="796747" y="34163"/>
                  </a:lnTo>
                  <a:lnTo>
                    <a:pt x="794935" y="19234"/>
                  </a:lnTo>
                  <a:lnTo>
                    <a:pt x="789492" y="8556"/>
                  </a:lnTo>
                  <a:lnTo>
                    <a:pt x="780405" y="2141"/>
                  </a:lnTo>
                  <a:lnTo>
                    <a:pt x="767664" y="0"/>
                  </a:lnTo>
                  <a:close/>
                </a:path>
                <a:path w="1546860" h="100330">
                  <a:moveTo>
                    <a:pt x="33032" y="0"/>
                  </a:moveTo>
                  <a:lnTo>
                    <a:pt x="20531" y="2214"/>
                  </a:lnTo>
                  <a:lnTo>
                    <a:pt x="10858" y="8858"/>
                  </a:lnTo>
                  <a:lnTo>
                    <a:pt x="4014" y="19931"/>
                  </a:lnTo>
                  <a:lnTo>
                    <a:pt x="0" y="35433"/>
                  </a:lnTo>
                  <a:lnTo>
                    <a:pt x="62204" y="34163"/>
                  </a:lnTo>
                  <a:lnTo>
                    <a:pt x="60382" y="19234"/>
                  </a:lnTo>
                  <a:lnTo>
                    <a:pt x="54914" y="8556"/>
                  </a:lnTo>
                  <a:lnTo>
                    <a:pt x="45798" y="2141"/>
                  </a:lnTo>
                  <a:lnTo>
                    <a:pt x="3303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9847" y="1231772"/>
              <a:ext cx="157098" cy="2255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8515" y="1235963"/>
              <a:ext cx="4871085" cy="150495"/>
            </a:xfrm>
            <a:custGeom>
              <a:avLst/>
              <a:gdLst/>
              <a:ahLst/>
              <a:cxnLst/>
              <a:rect l="l" t="t" r="r" b="b"/>
              <a:pathLst>
                <a:path w="4871085" h="150494">
                  <a:moveTo>
                    <a:pt x="186245" y="4952"/>
                  </a:moveTo>
                  <a:lnTo>
                    <a:pt x="229704" y="4952"/>
                  </a:lnTo>
                  <a:lnTo>
                    <a:pt x="230621" y="10689"/>
                  </a:lnTo>
                  <a:lnTo>
                    <a:pt x="233372" y="21224"/>
                  </a:lnTo>
                  <a:lnTo>
                    <a:pt x="237955" y="36546"/>
                  </a:lnTo>
                  <a:lnTo>
                    <a:pt x="244373" y="56641"/>
                  </a:lnTo>
                  <a:lnTo>
                    <a:pt x="250783" y="76811"/>
                  </a:lnTo>
                  <a:lnTo>
                    <a:pt x="255363" y="92360"/>
                  </a:lnTo>
                  <a:lnTo>
                    <a:pt x="258112" y="103290"/>
                  </a:lnTo>
                  <a:lnTo>
                    <a:pt x="259029" y="109600"/>
                  </a:lnTo>
                  <a:lnTo>
                    <a:pt x="260959" y="109600"/>
                  </a:lnTo>
                  <a:lnTo>
                    <a:pt x="261833" y="103764"/>
                  </a:lnTo>
                  <a:lnTo>
                    <a:pt x="264456" y="93487"/>
                  </a:lnTo>
                  <a:lnTo>
                    <a:pt x="268830" y="78757"/>
                  </a:lnTo>
                  <a:lnTo>
                    <a:pt x="274955" y="59562"/>
                  </a:lnTo>
                  <a:lnTo>
                    <a:pt x="281072" y="40064"/>
                  </a:lnTo>
                  <a:lnTo>
                    <a:pt x="285442" y="24447"/>
                  </a:lnTo>
                  <a:lnTo>
                    <a:pt x="288063" y="12735"/>
                  </a:lnTo>
                  <a:lnTo>
                    <a:pt x="288937" y="4952"/>
                  </a:lnTo>
                  <a:lnTo>
                    <a:pt x="327494" y="4952"/>
                  </a:lnTo>
                  <a:lnTo>
                    <a:pt x="325828" y="12592"/>
                  </a:lnTo>
                  <a:lnTo>
                    <a:pt x="320830" y="26924"/>
                  </a:lnTo>
                  <a:lnTo>
                    <a:pt x="312503" y="47922"/>
                  </a:lnTo>
                  <a:lnTo>
                    <a:pt x="300850" y="75564"/>
                  </a:lnTo>
                  <a:lnTo>
                    <a:pt x="289191" y="103280"/>
                  </a:lnTo>
                  <a:lnTo>
                    <a:pt x="280865" y="124317"/>
                  </a:lnTo>
                  <a:lnTo>
                    <a:pt x="275870" y="138662"/>
                  </a:lnTo>
                  <a:lnTo>
                    <a:pt x="274205" y="146303"/>
                  </a:lnTo>
                  <a:lnTo>
                    <a:pt x="233578" y="146303"/>
                  </a:lnTo>
                  <a:lnTo>
                    <a:pt x="220269" y="102012"/>
                  </a:lnTo>
                  <a:lnTo>
                    <a:pt x="199565" y="46029"/>
                  </a:lnTo>
                  <a:lnTo>
                    <a:pt x="192166" y="25241"/>
                  </a:lnTo>
                  <a:lnTo>
                    <a:pt x="187726" y="11549"/>
                  </a:lnTo>
                  <a:lnTo>
                    <a:pt x="186245" y="4952"/>
                  </a:lnTo>
                  <a:close/>
                </a:path>
                <a:path w="4871085" h="150494">
                  <a:moveTo>
                    <a:pt x="164668" y="1905"/>
                  </a:moveTo>
                  <a:lnTo>
                    <a:pt x="163825" y="17361"/>
                  </a:lnTo>
                  <a:lnTo>
                    <a:pt x="163221" y="34782"/>
                  </a:lnTo>
                  <a:lnTo>
                    <a:pt x="162859" y="54179"/>
                  </a:lnTo>
                  <a:lnTo>
                    <a:pt x="162737" y="75564"/>
                  </a:lnTo>
                  <a:lnTo>
                    <a:pt x="162868" y="94351"/>
                  </a:lnTo>
                  <a:lnTo>
                    <a:pt x="163260" y="112410"/>
                  </a:lnTo>
                  <a:lnTo>
                    <a:pt x="163911" y="129732"/>
                  </a:lnTo>
                  <a:lnTo>
                    <a:pt x="164820" y="146303"/>
                  </a:lnTo>
                  <a:lnTo>
                    <a:pt x="124790" y="146303"/>
                  </a:lnTo>
                  <a:lnTo>
                    <a:pt x="125699" y="130321"/>
                  </a:lnTo>
                  <a:lnTo>
                    <a:pt x="126350" y="113220"/>
                  </a:lnTo>
                  <a:lnTo>
                    <a:pt x="126742" y="94976"/>
                  </a:lnTo>
                  <a:lnTo>
                    <a:pt x="126873" y="75564"/>
                  </a:lnTo>
                  <a:lnTo>
                    <a:pt x="126556" y="56443"/>
                  </a:lnTo>
                  <a:lnTo>
                    <a:pt x="125606" y="38512"/>
                  </a:lnTo>
                  <a:lnTo>
                    <a:pt x="124022" y="21772"/>
                  </a:lnTo>
                  <a:lnTo>
                    <a:pt x="121805" y="6223"/>
                  </a:lnTo>
                  <a:lnTo>
                    <a:pt x="164668" y="1905"/>
                  </a:lnTo>
                  <a:close/>
                </a:path>
                <a:path w="4871085" h="150494">
                  <a:moveTo>
                    <a:pt x="4731118" y="0"/>
                  </a:moveTo>
                  <a:lnTo>
                    <a:pt x="4745217" y="1095"/>
                  </a:lnTo>
                  <a:lnTo>
                    <a:pt x="4757042" y="4381"/>
                  </a:lnTo>
                  <a:lnTo>
                    <a:pt x="4766604" y="9858"/>
                  </a:lnTo>
                  <a:lnTo>
                    <a:pt x="4773917" y="17525"/>
                  </a:lnTo>
                  <a:lnTo>
                    <a:pt x="4776203" y="17525"/>
                  </a:lnTo>
                  <a:lnTo>
                    <a:pt x="4787226" y="9858"/>
                  </a:lnTo>
                  <a:lnTo>
                    <a:pt x="4798190" y="4381"/>
                  </a:lnTo>
                  <a:lnTo>
                    <a:pt x="4809082" y="1095"/>
                  </a:lnTo>
                  <a:lnTo>
                    <a:pt x="4819891" y="0"/>
                  </a:lnTo>
                  <a:lnTo>
                    <a:pt x="4831773" y="688"/>
                  </a:lnTo>
                  <a:lnTo>
                    <a:pt x="4867706" y="26352"/>
                  </a:lnTo>
                  <a:lnTo>
                    <a:pt x="4870945" y="50546"/>
                  </a:lnTo>
                  <a:lnTo>
                    <a:pt x="4870945" y="52450"/>
                  </a:lnTo>
                  <a:lnTo>
                    <a:pt x="4870818" y="56134"/>
                  </a:lnTo>
                  <a:lnTo>
                    <a:pt x="4870564" y="61340"/>
                  </a:lnTo>
                  <a:lnTo>
                    <a:pt x="4870437" y="66675"/>
                  </a:lnTo>
                  <a:lnTo>
                    <a:pt x="4870310" y="70358"/>
                  </a:lnTo>
                  <a:lnTo>
                    <a:pt x="4870310" y="72136"/>
                  </a:lnTo>
                  <a:lnTo>
                    <a:pt x="4870355" y="86117"/>
                  </a:lnTo>
                  <a:lnTo>
                    <a:pt x="4870484" y="103124"/>
                  </a:lnTo>
                  <a:lnTo>
                    <a:pt x="4870685" y="123178"/>
                  </a:lnTo>
                  <a:lnTo>
                    <a:pt x="4870945" y="146303"/>
                  </a:lnTo>
                  <a:lnTo>
                    <a:pt x="4831448" y="146303"/>
                  </a:lnTo>
                  <a:lnTo>
                    <a:pt x="4832855" y="127585"/>
                  </a:lnTo>
                  <a:lnTo>
                    <a:pt x="4833845" y="109140"/>
                  </a:lnTo>
                  <a:lnTo>
                    <a:pt x="4834430" y="90957"/>
                  </a:lnTo>
                  <a:lnTo>
                    <a:pt x="4834623" y="73025"/>
                  </a:lnTo>
                  <a:lnTo>
                    <a:pt x="4834194" y="60908"/>
                  </a:lnTo>
                  <a:lnTo>
                    <a:pt x="4815954" y="30099"/>
                  </a:lnTo>
                  <a:lnTo>
                    <a:pt x="4805921" y="30099"/>
                  </a:lnTo>
                  <a:lnTo>
                    <a:pt x="4779912" y="64561"/>
                  </a:lnTo>
                  <a:lnTo>
                    <a:pt x="4779886" y="72136"/>
                  </a:lnTo>
                  <a:lnTo>
                    <a:pt x="4779935" y="86117"/>
                  </a:lnTo>
                  <a:lnTo>
                    <a:pt x="4780092" y="103124"/>
                  </a:lnTo>
                  <a:lnTo>
                    <a:pt x="4780368" y="123178"/>
                  </a:lnTo>
                  <a:lnTo>
                    <a:pt x="4780775" y="146303"/>
                  </a:lnTo>
                  <a:lnTo>
                    <a:pt x="4740897" y="146303"/>
                  </a:lnTo>
                  <a:lnTo>
                    <a:pt x="4742304" y="126061"/>
                  </a:lnTo>
                  <a:lnTo>
                    <a:pt x="4743294" y="106092"/>
                  </a:lnTo>
                  <a:lnTo>
                    <a:pt x="4743879" y="86385"/>
                  </a:lnTo>
                  <a:lnTo>
                    <a:pt x="4744072" y="66928"/>
                  </a:lnTo>
                  <a:lnTo>
                    <a:pt x="4743734" y="57717"/>
                  </a:lnTo>
                  <a:lnTo>
                    <a:pt x="4727054" y="30099"/>
                  </a:lnTo>
                  <a:lnTo>
                    <a:pt x="4715370" y="30099"/>
                  </a:lnTo>
                  <a:lnTo>
                    <a:pt x="4707609" y="30767"/>
                  </a:lnTo>
                  <a:lnTo>
                    <a:pt x="4700527" y="32781"/>
                  </a:lnTo>
                  <a:lnTo>
                    <a:pt x="4694135" y="36153"/>
                  </a:lnTo>
                  <a:lnTo>
                    <a:pt x="4688446" y="40894"/>
                  </a:lnTo>
                  <a:lnTo>
                    <a:pt x="4688779" y="69615"/>
                  </a:lnTo>
                  <a:lnTo>
                    <a:pt x="4689017" y="96742"/>
                  </a:lnTo>
                  <a:lnTo>
                    <a:pt x="4689160" y="122297"/>
                  </a:lnTo>
                  <a:lnTo>
                    <a:pt x="4689208" y="146303"/>
                  </a:lnTo>
                  <a:lnTo>
                    <a:pt x="4649203" y="146303"/>
                  </a:lnTo>
                  <a:lnTo>
                    <a:pt x="4650370" y="124299"/>
                  </a:lnTo>
                  <a:lnTo>
                    <a:pt x="4651203" y="104759"/>
                  </a:lnTo>
                  <a:lnTo>
                    <a:pt x="4651703" y="87671"/>
                  </a:lnTo>
                  <a:lnTo>
                    <a:pt x="4651870" y="73025"/>
                  </a:lnTo>
                  <a:lnTo>
                    <a:pt x="4651415" y="55814"/>
                  </a:lnTo>
                  <a:lnTo>
                    <a:pt x="4650044" y="38877"/>
                  </a:lnTo>
                  <a:lnTo>
                    <a:pt x="4647744" y="22250"/>
                  </a:lnTo>
                  <a:lnTo>
                    <a:pt x="4644504" y="5969"/>
                  </a:lnTo>
                  <a:lnTo>
                    <a:pt x="4682604" y="1777"/>
                  </a:lnTo>
                  <a:lnTo>
                    <a:pt x="4685144" y="17525"/>
                  </a:lnTo>
                  <a:lnTo>
                    <a:pt x="4687557" y="17525"/>
                  </a:lnTo>
                  <a:lnTo>
                    <a:pt x="4697560" y="9858"/>
                  </a:lnTo>
                  <a:lnTo>
                    <a:pt x="4708147" y="4381"/>
                  </a:lnTo>
                  <a:lnTo>
                    <a:pt x="4719329" y="1095"/>
                  </a:lnTo>
                  <a:lnTo>
                    <a:pt x="4731118" y="0"/>
                  </a:lnTo>
                  <a:close/>
                </a:path>
                <a:path w="4871085" h="150494">
                  <a:moveTo>
                    <a:pt x="4562208" y="0"/>
                  </a:moveTo>
                  <a:lnTo>
                    <a:pt x="4603737" y="11302"/>
                  </a:lnTo>
                  <a:lnTo>
                    <a:pt x="4618469" y="50926"/>
                  </a:lnTo>
                  <a:lnTo>
                    <a:pt x="4618469" y="55118"/>
                  </a:lnTo>
                  <a:lnTo>
                    <a:pt x="4618215" y="62611"/>
                  </a:lnTo>
                  <a:lnTo>
                    <a:pt x="4617961" y="73660"/>
                  </a:lnTo>
                  <a:lnTo>
                    <a:pt x="4617580" y="84709"/>
                  </a:lnTo>
                  <a:lnTo>
                    <a:pt x="4617326" y="92075"/>
                  </a:lnTo>
                  <a:lnTo>
                    <a:pt x="4617326" y="95758"/>
                  </a:lnTo>
                  <a:lnTo>
                    <a:pt x="4617633" y="110422"/>
                  </a:lnTo>
                  <a:lnTo>
                    <a:pt x="4618548" y="123729"/>
                  </a:lnTo>
                  <a:lnTo>
                    <a:pt x="4620058" y="135655"/>
                  </a:lnTo>
                  <a:lnTo>
                    <a:pt x="4622152" y="146176"/>
                  </a:lnTo>
                  <a:lnTo>
                    <a:pt x="4586973" y="147320"/>
                  </a:lnTo>
                  <a:lnTo>
                    <a:pt x="4585449" y="143128"/>
                  </a:lnTo>
                  <a:lnTo>
                    <a:pt x="4584687" y="139446"/>
                  </a:lnTo>
                  <a:lnTo>
                    <a:pt x="4584687" y="136016"/>
                  </a:lnTo>
                  <a:lnTo>
                    <a:pt x="4582655" y="136016"/>
                  </a:lnTo>
                  <a:lnTo>
                    <a:pt x="4573749" y="142164"/>
                  </a:lnTo>
                  <a:lnTo>
                    <a:pt x="4563414" y="146526"/>
                  </a:lnTo>
                  <a:lnTo>
                    <a:pt x="4551651" y="149125"/>
                  </a:lnTo>
                  <a:lnTo>
                    <a:pt x="4538459" y="149987"/>
                  </a:lnTo>
                  <a:lnTo>
                    <a:pt x="4529601" y="149344"/>
                  </a:lnTo>
                  <a:lnTo>
                    <a:pt x="4496168" y="120358"/>
                  </a:lnTo>
                  <a:lnTo>
                    <a:pt x="4495406" y="112268"/>
                  </a:lnTo>
                  <a:lnTo>
                    <a:pt x="4496596" y="101455"/>
                  </a:lnTo>
                  <a:lnTo>
                    <a:pt x="4525844" y="68800"/>
                  </a:lnTo>
                  <a:lnTo>
                    <a:pt x="4581512" y="59816"/>
                  </a:lnTo>
                  <a:lnTo>
                    <a:pt x="4581766" y="58038"/>
                  </a:lnTo>
                  <a:lnTo>
                    <a:pt x="4581766" y="56387"/>
                  </a:lnTo>
                  <a:lnTo>
                    <a:pt x="4581766" y="54737"/>
                  </a:lnTo>
                  <a:lnTo>
                    <a:pt x="4581766" y="44069"/>
                  </a:lnTo>
                  <a:lnTo>
                    <a:pt x="4579226" y="36957"/>
                  </a:lnTo>
                  <a:lnTo>
                    <a:pt x="4545698" y="28448"/>
                  </a:lnTo>
                  <a:lnTo>
                    <a:pt x="4534510" y="28809"/>
                  </a:lnTo>
                  <a:lnTo>
                    <a:pt x="4523441" y="29908"/>
                  </a:lnTo>
                  <a:lnTo>
                    <a:pt x="4512515" y="31769"/>
                  </a:lnTo>
                  <a:lnTo>
                    <a:pt x="4501756" y="34416"/>
                  </a:lnTo>
                  <a:lnTo>
                    <a:pt x="4505058" y="6985"/>
                  </a:lnTo>
                  <a:lnTo>
                    <a:pt x="4516202" y="3911"/>
                  </a:lnTo>
                  <a:lnTo>
                    <a:pt x="4529442" y="1730"/>
                  </a:lnTo>
                  <a:lnTo>
                    <a:pt x="4544777" y="430"/>
                  </a:lnTo>
                  <a:lnTo>
                    <a:pt x="4562208" y="0"/>
                  </a:lnTo>
                  <a:close/>
                </a:path>
                <a:path w="4871085" h="150494">
                  <a:moveTo>
                    <a:pt x="1789290" y="0"/>
                  </a:moveTo>
                  <a:lnTo>
                    <a:pt x="1796402" y="0"/>
                  </a:lnTo>
                  <a:lnTo>
                    <a:pt x="1804403" y="1650"/>
                  </a:lnTo>
                  <a:lnTo>
                    <a:pt x="1813420" y="4952"/>
                  </a:lnTo>
                  <a:lnTo>
                    <a:pt x="1804784" y="39750"/>
                  </a:lnTo>
                  <a:lnTo>
                    <a:pt x="1797418" y="36702"/>
                  </a:lnTo>
                  <a:lnTo>
                    <a:pt x="1789925" y="35306"/>
                  </a:lnTo>
                  <a:lnTo>
                    <a:pt x="1782432" y="35306"/>
                  </a:lnTo>
                  <a:lnTo>
                    <a:pt x="1772407" y="36522"/>
                  </a:lnTo>
                  <a:lnTo>
                    <a:pt x="1764239" y="40179"/>
                  </a:lnTo>
                  <a:lnTo>
                    <a:pt x="1757929" y="46289"/>
                  </a:lnTo>
                  <a:lnTo>
                    <a:pt x="1753476" y="54863"/>
                  </a:lnTo>
                  <a:lnTo>
                    <a:pt x="1753543" y="82867"/>
                  </a:lnTo>
                  <a:lnTo>
                    <a:pt x="1753730" y="107441"/>
                  </a:lnTo>
                  <a:lnTo>
                    <a:pt x="1754012" y="128587"/>
                  </a:lnTo>
                  <a:lnTo>
                    <a:pt x="1754365" y="146303"/>
                  </a:lnTo>
                  <a:lnTo>
                    <a:pt x="1714868" y="146303"/>
                  </a:lnTo>
                  <a:lnTo>
                    <a:pt x="1715961" y="124942"/>
                  </a:lnTo>
                  <a:lnTo>
                    <a:pt x="1716757" y="105616"/>
                  </a:lnTo>
                  <a:lnTo>
                    <a:pt x="1717243" y="88314"/>
                  </a:lnTo>
                  <a:lnTo>
                    <a:pt x="1717408" y="73025"/>
                  </a:lnTo>
                  <a:lnTo>
                    <a:pt x="1716934" y="55546"/>
                  </a:lnTo>
                  <a:lnTo>
                    <a:pt x="1715519" y="38544"/>
                  </a:lnTo>
                  <a:lnTo>
                    <a:pt x="1713175" y="22018"/>
                  </a:lnTo>
                  <a:lnTo>
                    <a:pt x="1709915" y="5969"/>
                  </a:lnTo>
                  <a:lnTo>
                    <a:pt x="1747888" y="1777"/>
                  </a:lnTo>
                  <a:lnTo>
                    <a:pt x="1749539" y="12700"/>
                  </a:lnTo>
                  <a:lnTo>
                    <a:pt x="1750428" y="19050"/>
                  </a:lnTo>
                  <a:lnTo>
                    <a:pt x="1750428" y="20955"/>
                  </a:lnTo>
                  <a:lnTo>
                    <a:pt x="1752841" y="20955"/>
                  </a:lnTo>
                  <a:lnTo>
                    <a:pt x="1760197" y="11787"/>
                  </a:lnTo>
                  <a:lnTo>
                    <a:pt x="1768732" y="5238"/>
                  </a:lnTo>
                  <a:lnTo>
                    <a:pt x="1778433" y="1309"/>
                  </a:lnTo>
                  <a:lnTo>
                    <a:pt x="1789290" y="0"/>
                  </a:lnTo>
                  <a:close/>
                </a:path>
                <a:path w="4871085" h="150494">
                  <a:moveTo>
                    <a:pt x="1039482" y="0"/>
                  </a:moveTo>
                  <a:lnTo>
                    <a:pt x="1046594" y="0"/>
                  </a:lnTo>
                  <a:lnTo>
                    <a:pt x="1054595" y="1650"/>
                  </a:lnTo>
                  <a:lnTo>
                    <a:pt x="1063612" y="4952"/>
                  </a:lnTo>
                  <a:lnTo>
                    <a:pt x="1054976" y="39750"/>
                  </a:lnTo>
                  <a:lnTo>
                    <a:pt x="1047610" y="36702"/>
                  </a:lnTo>
                  <a:lnTo>
                    <a:pt x="1040117" y="35306"/>
                  </a:lnTo>
                  <a:lnTo>
                    <a:pt x="1032624" y="35306"/>
                  </a:lnTo>
                  <a:lnTo>
                    <a:pt x="1022599" y="36522"/>
                  </a:lnTo>
                  <a:lnTo>
                    <a:pt x="1014431" y="40179"/>
                  </a:lnTo>
                  <a:lnTo>
                    <a:pt x="1008121" y="46289"/>
                  </a:lnTo>
                  <a:lnTo>
                    <a:pt x="1003668" y="54863"/>
                  </a:lnTo>
                  <a:lnTo>
                    <a:pt x="1003735" y="82867"/>
                  </a:lnTo>
                  <a:lnTo>
                    <a:pt x="1003922" y="107441"/>
                  </a:lnTo>
                  <a:lnTo>
                    <a:pt x="1004204" y="128587"/>
                  </a:lnTo>
                  <a:lnTo>
                    <a:pt x="1004557" y="146303"/>
                  </a:lnTo>
                  <a:lnTo>
                    <a:pt x="965060" y="146303"/>
                  </a:lnTo>
                  <a:lnTo>
                    <a:pt x="966153" y="124942"/>
                  </a:lnTo>
                  <a:lnTo>
                    <a:pt x="966949" y="105616"/>
                  </a:lnTo>
                  <a:lnTo>
                    <a:pt x="967435" y="88314"/>
                  </a:lnTo>
                  <a:lnTo>
                    <a:pt x="967600" y="73025"/>
                  </a:lnTo>
                  <a:lnTo>
                    <a:pt x="967126" y="55546"/>
                  </a:lnTo>
                  <a:lnTo>
                    <a:pt x="965711" y="38544"/>
                  </a:lnTo>
                  <a:lnTo>
                    <a:pt x="963367" y="22018"/>
                  </a:lnTo>
                  <a:lnTo>
                    <a:pt x="960107" y="5969"/>
                  </a:lnTo>
                  <a:lnTo>
                    <a:pt x="998080" y="1777"/>
                  </a:lnTo>
                  <a:lnTo>
                    <a:pt x="999731" y="12700"/>
                  </a:lnTo>
                  <a:lnTo>
                    <a:pt x="1000620" y="19050"/>
                  </a:lnTo>
                  <a:lnTo>
                    <a:pt x="1000620" y="20955"/>
                  </a:lnTo>
                  <a:lnTo>
                    <a:pt x="1003033" y="20955"/>
                  </a:lnTo>
                  <a:lnTo>
                    <a:pt x="1010389" y="11787"/>
                  </a:lnTo>
                  <a:lnTo>
                    <a:pt x="1018924" y="5238"/>
                  </a:lnTo>
                  <a:lnTo>
                    <a:pt x="1028625" y="1309"/>
                  </a:lnTo>
                  <a:lnTo>
                    <a:pt x="1039482" y="0"/>
                  </a:lnTo>
                  <a:close/>
                </a:path>
                <a:path w="4871085" h="150494">
                  <a:moveTo>
                    <a:pt x="877176" y="0"/>
                  </a:moveTo>
                  <a:lnTo>
                    <a:pt x="918705" y="11302"/>
                  </a:lnTo>
                  <a:lnTo>
                    <a:pt x="933437" y="50926"/>
                  </a:lnTo>
                  <a:lnTo>
                    <a:pt x="933437" y="55118"/>
                  </a:lnTo>
                  <a:lnTo>
                    <a:pt x="933183" y="62611"/>
                  </a:lnTo>
                  <a:lnTo>
                    <a:pt x="932929" y="73660"/>
                  </a:lnTo>
                  <a:lnTo>
                    <a:pt x="932548" y="84709"/>
                  </a:lnTo>
                  <a:lnTo>
                    <a:pt x="932294" y="92075"/>
                  </a:lnTo>
                  <a:lnTo>
                    <a:pt x="932294" y="95758"/>
                  </a:lnTo>
                  <a:lnTo>
                    <a:pt x="932601" y="110422"/>
                  </a:lnTo>
                  <a:lnTo>
                    <a:pt x="933516" y="123729"/>
                  </a:lnTo>
                  <a:lnTo>
                    <a:pt x="935026" y="135655"/>
                  </a:lnTo>
                  <a:lnTo>
                    <a:pt x="937120" y="146176"/>
                  </a:lnTo>
                  <a:lnTo>
                    <a:pt x="901941" y="147320"/>
                  </a:lnTo>
                  <a:lnTo>
                    <a:pt x="900417" y="143128"/>
                  </a:lnTo>
                  <a:lnTo>
                    <a:pt x="899655" y="139446"/>
                  </a:lnTo>
                  <a:lnTo>
                    <a:pt x="899655" y="136016"/>
                  </a:lnTo>
                  <a:lnTo>
                    <a:pt x="897623" y="136016"/>
                  </a:lnTo>
                  <a:lnTo>
                    <a:pt x="888771" y="142164"/>
                  </a:lnTo>
                  <a:lnTo>
                    <a:pt x="878430" y="146526"/>
                  </a:lnTo>
                  <a:lnTo>
                    <a:pt x="866637" y="149125"/>
                  </a:lnTo>
                  <a:lnTo>
                    <a:pt x="853427" y="149987"/>
                  </a:lnTo>
                  <a:lnTo>
                    <a:pt x="844569" y="149344"/>
                  </a:lnTo>
                  <a:lnTo>
                    <a:pt x="811136" y="120358"/>
                  </a:lnTo>
                  <a:lnTo>
                    <a:pt x="810374" y="112268"/>
                  </a:lnTo>
                  <a:lnTo>
                    <a:pt x="811564" y="101455"/>
                  </a:lnTo>
                  <a:lnTo>
                    <a:pt x="840812" y="68800"/>
                  </a:lnTo>
                  <a:lnTo>
                    <a:pt x="896480" y="59816"/>
                  </a:lnTo>
                  <a:lnTo>
                    <a:pt x="896734" y="58038"/>
                  </a:lnTo>
                  <a:lnTo>
                    <a:pt x="896734" y="56387"/>
                  </a:lnTo>
                  <a:lnTo>
                    <a:pt x="896734" y="54737"/>
                  </a:lnTo>
                  <a:lnTo>
                    <a:pt x="896734" y="44069"/>
                  </a:lnTo>
                  <a:lnTo>
                    <a:pt x="894194" y="36957"/>
                  </a:lnTo>
                  <a:lnTo>
                    <a:pt x="860666" y="28448"/>
                  </a:lnTo>
                  <a:lnTo>
                    <a:pt x="849478" y="28809"/>
                  </a:lnTo>
                  <a:lnTo>
                    <a:pt x="838409" y="29908"/>
                  </a:lnTo>
                  <a:lnTo>
                    <a:pt x="827483" y="31769"/>
                  </a:lnTo>
                  <a:lnTo>
                    <a:pt x="816724" y="34416"/>
                  </a:lnTo>
                  <a:lnTo>
                    <a:pt x="820026" y="6985"/>
                  </a:lnTo>
                  <a:lnTo>
                    <a:pt x="831170" y="3911"/>
                  </a:lnTo>
                  <a:lnTo>
                    <a:pt x="844410" y="1730"/>
                  </a:lnTo>
                  <a:lnTo>
                    <a:pt x="859745" y="430"/>
                  </a:lnTo>
                  <a:lnTo>
                    <a:pt x="877176" y="0"/>
                  </a:lnTo>
                  <a:close/>
                </a:path>
                <a:path w="4871085" h="150494">
                  <a:moveTo>
                    <a:pt x="577672" y="0"/>
                  </a:moveTo>
                  <a:lnTo>
                    <a:pt x="584809" y="0"/>
                  </a:lnTo>
                  <a:lnTo>
                    <a:pt x="592848" y="1650"/>
                  </a:lnTo>
                  <a:lnTo>
                    <a:pt x="601776" y="4952"/>
                  </a:lnTo>
                  <a:lnTo>
                    <a:pt x="593140" y="39750"/>
                  </a:lnTo>
                  <a:lnTo>
                    <a:pt x="585800" y="36702"/>
                  </a:lnTo>
                  <a:lnTo>
                    <a:pt x="578358" y="35306"/>
                  </a:lnTo>
                  <a:lnTo>
                    <a:pt x="570826" y="35306"/>
                  </a:lnTo>
                  <a:lnTo>
                    <a:pt x="560813" y="36522"/>
                  </a:lnTo>
                  <a:lnTo>
                    <a:pt x="552662" y="40179"/>
                  </a:lnTo>
                  <a:lnTo>
                    <a:pt x="546373" y="46289"/>
                  </a:lnTo>
                  <a:lnTo>
                    <a:pt x="541947" y="54863"/>
                  </a:lnTo>
                  <a:lnTo>
                    <a:pt x="542004" y="82867"/>
                  </a:lnTo>
                  <a:lnTo>
                    <a:pt x="542174" y="107441"/>
                  </a:lnTo>
                  <a:lnTo>
                    <a:pt x="542456" y="128587"/>
                  </a:lnTo>
                  <a:lnTo>
                    <a:pt x="542848" y="146303"/>
                  </a:lnTo>
                  <a:lnTo>
                    <a:pt x="503250" y="146303"/>
                  </a:lnTo>
                  <a:lnTo>
                    <a:pt x="504359" y="124942"/>
                  </a:lnTo>
                  <a:lnTo>
                    <a:pt x="505153" y="105616"/>
                  </a:lnTo>
                  <a:lnTo>
                    <a:pt x="505630" y="88314"/>
                  </a:lnTo>
                  <a:lnTo>
                    <a:pt x="505790" y="73025"/>
                  </a:lnTo>
                  <a:lnTo>
                    <a:pt x="505323" y="55546"/>
                  </a:lnTo>
                  <a:lnTo>
                    <a:pt x="503926" y="38544"/>
                  </a:lnTo>
                  <a:lnTo>
                    <a:pt x="501600" y="22018"/>
                  </a:lnTo>
                  <a:lnTo>
                    <a:pt x="498348" y="5969"/>
                  </a:lnTo>
                  <a:lnTo>
                    <a:pt x="536295" y="1777"/>
                  </a:lnTo>
                  <a:lnTo>
                    <a:pt x="537984" y="12700"/>
                  </a:lnTo>
                  <a:lnTo>
                    <a:pt x="538822" y="19050"/>
                  </a:lnTo>
                  <a:lnTo>
                    <a:pt x="538822" y="20955"/>
                  </a:lnTo>
                  <a:lnTo>
                    <a:pt x="541210" y="20955"/>
                  </a:lnTo>
                  <a:lnTo>
                    <a:pt x="548618" y="11787"/>
                  </a:lnTo>
                  <a:lnTo>
                    <a:pt x="557164" y="5238"/>
                  </a:lnTo>
                  <a:lnTo>
                    <a:pt x="566849" y="1309"/>
                  </a:lnTo>
                  <a:lnTo>
                    <a:pt x="577672" y="0"/>
                  </a:lnTo>
                  <a:close/>
                </a:path>
                <a:path w="4871085" h="150494">
                  <a:moveTo>
                    <a:pt x="79324" y="0"/>
                  </a:moveTo>
                  <a:lnTo>
                    <a:pt x="86461" y="0"/>
                  </a:lnTo>
                  <a:lnTo>
                    <a:pt x="94500" y="1650"/>
                  </a:lnTo>
                  <a:lnTo>
                    <a:pt x="103428" y="4952"/>
                  </a:lnTo>
                  <a:lnTo>
                    <a:pt x="94792" y="39750"/>
                  </a:lnTo>
                  <a:lnTo>
                    <a:pt x="87452" y="36702"/>
                  </a:lnTo>
                  <a:lnTo>
                    <a:pt x="80010" y="35306"/>
                  </a:lnTo>
                  <a:lnTo>
                    <a:pt x="72478" y="35306"/>
                  </a:lnTo>
                  <a:lnTo>
                    <a:pt x="62465" y="36522"/>
                  </a:lnTo>
                  <a:lnTo>
                    <a:pt x="54314" y="40179"/>
                  </a:lnTo>
                  <a:lnTo>
                    <a:pt x="48025" y="46289"/>
                  </a:lnTo>
                  <a:lnTo>
                    <a:pt x="43599" y="54863"/>
                  </a:lnTo>
                  <a:lnTo>
                    <a:pt x="43656" y="82867"/>
                  </a:lnTo>
                  <a:lnTo>
                    <a:pt x="43826" y="107441"/>
                  </a:lnTo>
                  <a:lnTo>
                    <a:pt x="44108" y="128587"/>
                  </a:lnTo>
                  <a:lnTo>
                    <a:pt x="44500" y="146303"/>
                  </a:lnTo>
                  <a:lnTo>
                    <a:pt x="4902" y="146303"/>
                  </a:lnTo>
                  <a:lnTo>
                    <a:pt x="6011" y="124942"/>
                  </a:lnTo>
                  <a:lnTo>
                    <a:pt x="6805" y="105616"/>
                  </a:lnTo>
                  <a:lnTo>
                    <a:pt x="7282" y="88314"/>
                  </a:lnTo>
                  <a:lnTo>
                    <a:pt x="7442" y="73025"/>
                  </a:lnTo>
                  <a:lnTo>
                    <a:pt x="6975" y="55546"/>
                  </a:lnTo>
                  <a:lnTo>
                    <a:pt x="5578" y="38544"/>
                  </a:lnTo>
                  <a:lnTo>
                    <a:pt x="3252" y="22018"/>
                  </a:lnTo>
                  <a:lnTo>
                    <a:pt x="0" y="5969"/>
                  </a:lnTo>
                  <a:lnTo>
                    <a:pt x="37947" y="1777"/>
                  </a:lnTo>
                  <a:lnTo>
                    <a:pt x="39636" y="12700"/>
                  </a:lnTo>
                  <a:lnTo>
                    <a:pt x="40474" y="19050"/>
                  </a:lnTo>
                  <a:lnTo>
                    <a:pt x="40474" y="20955"/>
                  </a:lnTo>
                  <a:lnTo>
                    <a:pt x="42862" y="20955"/>
                  </a:lnTo>
                  <a:lnTo>
                    <a:pt x="50270" y="11787"/>
                  </a:lnTo>
                  <a:lnTo>
                    <a:pt x="58816" y="5238"/>
                  </a:lnTo>
                  <a:lnTo>
                    <a:pt x="68501" y="1309"/>
                  </a:lnTo>
                  <a:lnTo>
                    <a:pt x="7932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1335" y="1164716"/>
              <a:ext cx="1659001" cy="3036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64860" y="1235583"/>
              <a:ext cx="108585" cy="151130"/>
            </a:xfrm>
            <a:custGeom>
              <a:avLst/>
              <a:gdLst/>
              <a:ahLst/>
              <a:cxnLst/>
              <a:rect l="l" t="t" r="r" b="b"/>
              <a:pathLst>
                <a:path w="108585" h="151130">
                  <a:moveTo>
                    <a:pt x="60833" y="0"/>
                  </a:moveTo>
                  <a:lnTo>
                    <a:pt x="73338" y="285"/>
                  </a:lnTo>
                  <a:lnTo>
                    <a:pt x="84391" y="1142"/>
                  </a:lnTo>
                  <a:lnTo>
                    <a:pt x="94015" y="2571"/>
                  </a:lnTo>
                  <a:lnTo>
                    <a:pt x="102235" y="4571"/>
                  </a:lnTo>
                  <a:lnTo>
                    <a:pt x="97154" y="34036"/>
                  </a:lnTo>
                  <a:lnTo>
                    <a:pt x="88604" y="31182"/>
                  </a:lnTo>
                  <a:lnTo>
                    <a:pt x="79708" y="29114"/>
                  </a:lnTo>
                  <a:lnTo>
                    <a:pt x="70455" y="27856"/>
                  </a:lnTo>
                  <a:lnTo>
                    <a:pt x="60833" y="27431"/>
                  </a:lnTo>
                  <a:lnTo>
                    <a:pt x="50424" y="28193"/>
                  </a:lnTo>
                  <a:lnTo>
                    <a:pt x="43005" y="30479"/>
                  </a:lnTo>
                  <a:lnTo>
                    <a:pt x="38562" y="34289"/>
                  </a:lnTo>
                  <a:lnTo>
                    <a:pt x="37084" y="39624"/>
                  </a:lnTo>
                  <a:lnTo>
                    <a:pt x="37084" y="43814"/>
                  </a:lnTo>
                  <a:lnTo>
                    <a:pt x="62864" y="59308"/>
                  </a:lnTo>
                  <a:lnTo>
                    <a:pt x="72892" y="63313"/>
                  </a:lnTo>
                  <a:lnTo>
                    <a:pt x="104695" y="89090"/>
                  </a:lnTo>
                  <a:lnTo>
                    <a:pt x="108203" y="106044"/>
                  </a:lnTo>
                  <a:lnTo>
                    <a:pt x="104082" y="125567"/>
                  </a:lnTo>
                  <a:lnTo>
                    <a:pt x="91709" y="139541"/>
                  </a:lnTo>
                  <a:lnTo>
                    <a:pt x="71074" y="147943"/>
                  </a:lnTo>
                  <a:lnTo>
                    <a:pt x="42163" y="150749"/>
                  </a:lnTo>
                  <a:lnTo>
                    <a:pt x="30468" y="150417"/>
                  </a:lnTo>
                  <a:lnTo>
                    <a:pt x="19558" y="149431"/>
                  </a:lnTo>
                  <a:lnTo>
                    <a:pt x="9409" y="147802"/>
                  </a:lnTo>
                  <a:lnTo>
                    <a:pt x="0" y="145541"/>
                  </a:lnTo>
                  <a:lnTo>
                    <a:pt x="5079" y="116204"/>
                  </a:lnTo>
                  <a:lnTo>
                    <a:pt x="14339" y="119112"/>
                  </a:lnTo>
                  <a:lnTo>
                    <a:pt x="23621" y="121173"/>
                  </a:lnTo>
                  <a:lnTo>
                    <a:pt x="32904" y="122402"/>
                  </a:lnTo>
                  <a:lnTo>
                    <a:pt x="42163" y="122808"/>
                  </a:lnTo>
                  <a:lnTo>
                    <a:pt x="53975" y="122808"/>
                  </a:lnTo>
                  <a:lnTo>
                    <a:pt x="62229" y="121919"/>
                  </a:lnTo>
                  <a:lnTo>
                    <a:pt x="66928" y="119887"/>
                  </a:lnTo>
                  <a:lnTo>
                    <a:pt x="71500" y="117855"/>
                  </a:lnTo>
                  <a:lnTo>
                    <a:pt x="73787" y="114553"/>
                  </a:lnTo>
                  <a:lnTo>
                    <a:pt x="73787" y="109981"/>
                  </a:lnTo>
                  <a:lnTo>
                    <a:pt x="38627" y="84943"/>
                  </a:lnTo>
                  <a:lnTo>
                    <a:pt x="29940" y="80676"/>
                  </a:lnTo>
                  <a:lnTo>
                    <a:pt x="4159" y="51939"/>
                  </a:lnTo>
                  <a:lnTo>
                    <a:pt x="3301" y="43814"/>
                  </a:lnTo>
                  <a:lnTo>
                    <a:pt x="4210" y="34405"/>
                  </a:lnTo>
                  <a:lnTo>
                    <a:pt x="36099" y="2968"/>
                  </a:lnTo>
                  <a:lnTo>
                    <a:pt x="47644" y="740"/>
                  </a:lnTo>
                  <a:lnTo>
                    <a:pt x="6083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7553" y="1226438"/>
              <a:ext cx="126491" cy="16903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0374" y="1234312"/>
              <a:ext cx="1620520" cy="154305"/>
            </a:xfrm>
            <a:custGeom>
              <a:avLst/>
              <a:gdLst/>
              <a:ahLst/>
              <a:cxnLst/>
              <a:rect l="l" t="t" r="r" b="b"/>
              <a:pathLst>
                <a:path w="1620520" h="154305">
                  <a:moveTo>
                    <a:pt x="332917" y="1270"/>
                  </a:moveTo>
                  <a:lnTo>
                    <a:pt x="345383" y="1555"/>
                  </a:lnTo>
                  <a:lnTo>
                    <a:pt x="356435" y="2412"/>
                  </a:lnTo>
                  <a:lnTo>
                    <a:pt x="366071" y="3841"/>
                  </a:lnTo>
                  <a:lnTo>
                    <a:pt x="374294" y="5841"/>
                  </a:lnTo>
                  <a:lnTo>
                    <a:pt x="369227" y="35306"/>
                  </a:lnTo>
                  <a:lnTo>
                    <a:pt x="360655" y="32452"/>
                  </a:lnTo>
                  <a:lnTo>
                    <a:pt x="351743" y="30384"/>
                  </a:lnTo>
                  <a:lnTo>
                    <a:pt x="342496" y="29126"/>
                  </a:lnTo>
                  <a:lnTo>
                    <a:pt x="332917" y="28701"/>
                  </a:lnTo>
                  <a:lnTo>
                    <a:pt x="322499" y="29463"/>
                  </a:lnTo>
                  <a:lnTo>
                    <a:pt x="315058" y="31750"/>
                  </a:lnTo>
                  <a:lnTo>
                    <a:pt x="310593" y="35560"/>
                  </a:lnTo>
                  <a:lnTo>
                    <a:pt x="309105" y="40894"/>
                  </a:lnTo>
                  <a:lnTo>
                    <a:pt x="309105" y="45085"/>
                  </a:lnTo>
                  <a:lnTo>
                    <a:pt x="334848" y="60578"/>
                  </a:lnTo>
                  <a:lnTo>
                    <a:pt x="344904" y="64583"/>
                  </a:lnTo>
                  <a:lnTo>
                    <a:pt x="376748" y="90360"/>
                  </a:lnTo>
                  <a:lnTo>
                    <a:pt x="380250" y="107314"/>
                  </a:lnTo>
                  <a:lnTo>
                    <a:pt x="376119" y="126837"/>
                  </a:lnTo>
                  <a:lnTo>
                    <a:pt x="363726" y="140811"/>
                  </a:lnTo>
                  <a:lnTo>
                    <a:pt x="343072" y="149213"/>
                  </a:lnTo>
                  <a:lnTo>
                    <a:pt x="314159" y="152019"/>
                  </a:lnTo>
                  <a:lnTo>
                    <a:pt x="302489" y="151687"/>
                  </a:lnTo>
                  <a:lnTo>
                    <a:pt x="291579" y="150701"/>
                  </a:lnTo>
                  <a:lnTo>
                    <a:pt x="281430" y="149072"/>
                  </a:lnTo>
                  <a:lnTo>
                    <a:pt x="272046" y="146812"/>
                  </a:lnTo>
                  <a:lnTo>
                    <a:pt x="277101" y="117475"/>
                  </a:lnTo>
                  <a:lnTo>
                    <a:pt x="286397" y="120382"/>
                  </a:lnTo>
                  <a:lnTo>
                    <a:pt x="295673" y="122443"/>
                  </a:lnTo>
                  <a:lnTo>
                    <a:pt x="304927" y="123672"/>
                  </a:lnTo>
                  <a:lnTo>
                    <a:pt x="314159" y="124078"/>
                  </a:lnTo>
                  <a:lnTo>
                    <a:pt x="326072" y="124078"/>
                  </a:lnTo>
                  <a:lnTo>
                    <a:pt x="334327" y="123189"/>
                  </a:lnTo>
                  <a:lnTo>
                    <a:pt x="338950" y="121158"/>
                  </a:lnTo>
                  <a:lnTo>
                    <a:pt x="343560" y="119125"/>
                  </a:lnTo>
                  <a:lnTo>
                    <a:pt x="345859" y="115824"/>
                  </a:lnTo>
                  <a:lnTo>
                    <a:pt x="345859" y="111251"/>
                  </a:lnTo>
                  <a:lnTo>
                    <a:pt x="310666" y="86213"/>
                  </a:lnTo>
                  <a:lnTo>
                    <a:pt x="301958" y="81946"/>
                  </a:lnTo>
                  <a:lnTo>
                    <a:pt x="276178" y="53209"/>
                  </a:lnTo>
                  <a:lnTo>
                    <a:pt x="275323" y="45085"/>
                  </a:lnTo>
                  <a:lnTo>
                    <a:pt x="276244" y="35675"/>
                  </a:lnTo>
                  <a:lnTo>
                    <a:pt x="308133" y="4238"/>
                  </a:lnTo>
                  <a:lnTo>
                    <a:pt x="319687" y="2010"/>
                  </a:lnTo>
                  <a:lnTo>
                    <a:pt x="332917" y="1270"/>
                  </a:lnTo>
                  <a:close/>
                </a:path>
                <a:path w="1620520" h="154305">
                  <a:moveTo>
                    <a:pt x="1557794" y="508"/>
                  </a:moveTo>
                  <a:lnTo>
                    <a:pt x="1595942" y="10098"/>
                  </a:lnTo>
                  <a:lnTo>
                    <a:pt x="1618945" y="49029"/>
                  </a:lnTo>
                  <a:lnTo>
                    <a:pt x="1619897" y="62102"/>
                  </a:lnTo>
                  <a:lnTo>
                    <a:pt x="1619897" y="67183"/>
                  </a:lnTo>
                  <a:lnTo>
                    <a:pt x="1619643" y="73787"/>
                  </a:lnTo>
                  <a:lnTo>
                    <a:pt x="1619008" y="81914"/>
                  </a:lnTo>
                  <a:lnTo>
                    <a:pt x="1523250" y="83565"/>
                  </a:lnTo>
                  <a:lnTo>
                    <a:pt x="1524939" y="91592"/>
                  </a:lnTo>
                  <a:lnTo>
                    <a:pt x="1551905" y="119856"/>
                  </a:lnTo>
                  <a:lnTo>
                    <a:pt x="1570113" y="122682"/>
                  </a:lnTo>
                  <a:lnTo>
                    <a:pt x="1581446" y="122255"/>
                  </a:lnTo>
                  <a:lnTo>
                    <a:pt x="1593148" y="120983"/>
                  </a:lnTo>
                  <a:lnTo>
                    <a:pt x="1605207" y="118877"/>
                  </a:lnTo>
                  <a:lnTo>
                    <a:pt x="1617611" y="115950"/>
                  </a:lnTo>
                  <a:lnTo>
                    <a:pt x="1614563" y="144779"/>
                  </a:lnTo>
                  <a:lnTo>
                    <a:pt x="1603677" y="148040"/>
                  </a:lnTo>
                  <a:lnTo>
                    <a:pt x="1591576" y="150383"/>
                  </a:lnTo>
                  <a:lnTo>
                    <a:pt x="1578237" y="151798"/>
                  </a:lnTo>
                  <a:lnTo>
                    <a:pt x="1563636" y="152273"/>
                  </a:lnTo>
                  <a:lnTo>
                    <a:pt x="1545590" y="150917"/>
                  </a:lnTo>
                  <a:lnTo>
                    <a:pt x="1504835" y="130683"/>
                  </a:lnTo>
                  <a:lnTo>
                    <a:pt x="1485672" y="93356"/>
                  </a:lnTo>
                  <a:lnTo>
                    <a:pt x="1484388" y="78739"/>
                  </a:lnTo>
                  <a:lnTo>
                    <a:pt x="1485603" y="63432"/>
                  </a:lnTo>
                  <a:lnTo>
                    <a:pt x="1503819" y="23749"/>
                  </a:lnTo>
                  <a:lnTo>
                    <a:pt x="1541431" y="1960"/>
                  </a:lnTo>
                  <a:lnTo>
                    <a:pt x="1557794" y="508"/>
                  </a:lnTo>
                  <a:close/>
                </a:path>
                <a:path w="1620520" h="154305">
                  <a:moveTo>
                    <a:pt x="807986" y="508"/>
                  </a:moveTo>
                  <a:lnTo>
                    <a:pt x="846134" y="10098"/>
                  </a:lnTo>
                  <a:lnTo>
                    <a:pt x="869137" y="49029"/>
                  </a:lnTo>
                  <a:lnTo>
                    <a:pt x="870089" y="62102"/>
                  </a:lnTo>
                  <a:lnTo>
                    <a:pt x="870089" y="67183"/>
                  </a:lnTo>
                  <a:lnTo>
                    <a:pt x="869835" y="73787"/>
                  </a:lnTo>
                  <a:lnTo>
                    <a:pt x="869200" y="81914"/>
                  </a:lnTo>
                  <a:lnTo>
                    <a:pt x="773442" y="83565"/>
                  </a:lnTo>
                  <a:lnTo>
                    <a:pt x="775131" y="91592"/>
                  </a:lnTo>
                  <a:lnTo>
                    <a:pt x="802097" y="119856"/>
                  </a:lnTo>
                  <a:lnTo>
                    <a:pt x="820305" y="122682"/>
                  </a:lnTo>
                  <a:lnTo>
                    <a:pt x="831638" y="122255"/>
                  </a:lnTo>
                  <a:lnTo>
                    <a:pt x="843340" y="120983"/>
                  </a:lnTo>
                  <a:lnTo>
                    <a:pt x="855399" y="118877"/>
                  </a:lnTo>
                  <a:lnTo>
                    <a:pt x="867803" y="115950"/>
                  </a:lnTo>
                  <a:lnTo>
                    <a:pt x="864755" y="144779"/>
                  </a:lnTo>
                  <a:lnTo>
                    <a:pt x="853869" y="148040"/>
                  </a:lnTo>
                  <a:lnTo>
                    <a:pt x="841768" y="150383"/>
                  </a:lnTo>
                  <a:lnTo>
                    <a:pt x="828429" y="151798"/>
                  </a:lnTo>
                  <a:lnTo>
                    <a:pt x="813828" y="152273"/>
                  </a:lnTo>
                  <a:lnTo>
                    <a:pt x="795782" y="150917"/>
                  </a:lnTo>
                  <a:lnTo>
                    <a:pt x="755027" y="130683"/>
                  </a:lnTo>
                  <a:lnTo>
                    <a:pt x="735864" y="93356"/>
                  </a:lnTo>
                  <a:lnTo>
                    <a:pt x="734580" y="78739"/>
                  </a:lnTo>
                  <a:lnTo>
                    <a:pt x="735795" y="63432"/>
                  </a:lnTo>
                  <a:lnTo>
                    <a:pt x="754011" y="23749"/>
                  </a:lnTo>
                  <a:lnTo>
                    <a:pt x="791623" y="1960"/>
                  </a:lnTo>
                  <a:lnTo>
                    <a:pt x="807986" y="508"/>
                  </a:lnTo>
                  <a:close/>
                </a:path>
                <a:path w="1620520" h="154305">
                  <a:moveTo>
                    <a:pt x="73367" y="508"/>
                  </a:moveTo>
                  <a:lnTo>
                    <a:pt x="111569" y="10098"/>
                  </a:lnTo>
                  <a:lnTo>
                    <a:pt x="134615" y="49029"/>
                  </a:lnTo>
                  <a:lnTo>
                    <a:pt x="135572" y="62102"/>
                  </a:lnTo>
                  <a:lnTo>
                    <a:pt x="135572" y="67183"/>
                  </a:lnTo>
                  <a:lnTo>
                    <a:pt x="135280" y="73787"/>
                  </a:lnTo>
                  <a:lnTo>
                    <a:pt x="134683" y="81914"/>
                  </a:lnTo>
                  <a:lnTo>
                    <a:pt x="38836" y="83565"/>
                  </a:lnTo>
                  <a:lnTo>
                    <a:pt x="40523" y="91592"/>
                  </a:lnTo>
                  <a:lnTo>
                    <a:pt x="67562" y="119856"/>
                  </a:lnTo>
                  <a:lnTo>
                    <a:pt x="85725" y="122682"/>
                  </a:lnTo>
                  <a:lnTo>
                    <a:pt x="97059" y="122255"/>
                  </a:lnTo>
                  <a:lnTo>
                    <a:pt x="108751" y="120983"/>
                  </a:lnTo>
                  <a:lnTo>
                    <a:pt x="120799" y="118877"/>
                  </a:lnTo>
                  <a:lnTo>
                    <a:pt x="133197" y="115950"/>
                  </a:lnTo>
                  <a:lnTo>
                    <a:pt x="130225" y="144779"/>
                  </a:lnTo>
                  <a:lnTo>
                    <a:pt x="119336" y="148040"/>
                  </a:lnTo>
                  <a:lnTo>
                    <a:pt x="107222" y="150383"/>
                  </a:lnTo>
                  <a:lnTo>
                    <a:pt x="93885" y="151798"/>
                  </a:lnTo>
                  <a:lnTo>
                    <a:pt x="79324" y="152273"/>
                  </a:lnTo>
                  <a:lnTo>
                    <a:pt x="61243" y="150917"/>
                  </a:lnTo>
                  <a:lnTo>
                    <a:pt x="20459" y="130683"/>
                  </a:lnTo>
                  <a:lnTo>
                    <a:pt x="1278" y="93356"/>
                  </a:lnTo>
                  <a:lnTo>
                    <a:pt x="0" y="78739"/>
                  </a:lnTo>
                  <a:lnTo>
                    <a:pt x="1212" y="63432"/>
                  </a:lnTo>
                  <a:lnTo>
                    <a:pt x="19418" y="23749"/>
                  </a:lnTo>
                  <a:lnTo>
                    <a:pt x="57044" y="1960"/>
                  </a:lnTo>
                  <a:lnTo>
                    <a:pt x="73367" y="508"/>
                  </a:lnTo>
                  <a:close/>
                </a:path>
                <a:path w="1620520" h="154305">
                  <a:moveTo>
                    <a:pt x="1274076" y="0"/>
                  </a:moveTo>
                  <a:lnTo>
                    <a:pt x="1313706" y="10929"/>
                  </a:lnTo>
                  <a:lnTo>
                    <a:pt x="1340767" y="42783"/>
                  </a:lnTo>
                  <a:lnTo>
                    <a:pt x="1346085" y="74040"/>
                  </a:lnTo>
                  <a:lnTo>
                    <a:pt x="1344635" y="91707"/>
                  </a:lnTo>
                  <a:lnTo>
                    <a:pt x="1322971" y="132587"/>
                  </a:lnTo>
                  <a:lnTo>
                    <a:pt x="1283734" y="152465"/>
                  </a:lnTo>
                  <a:lnTo>
                    <a:pt x="1268615" y="153797"/>
                  </a:lnTo>
                  <a:lnTo>
                    <a:pt x="1254280" y="152584"/>
                  </a:lnTo>
                  <a:lnTo>
                    <a:pt x="1217561" y="134492"/>
                  </a:lnTo>
                  <a:lnTo>
                    <a:pt x="1197684" y="96738"/>
                  </a:lnTo>
                  <a:lnTo>
                    <a:pt x="1196352" y="80263"/>
                  </a:lnTo>
                  <a:lnTo>
                    <a:pt x="1197805" y="62430"/>
                  </a:lnTo>
                  <a:lnTo>
                    <a:pt x="1219593" y="21336"/>
                  </a:lnTo>
                  <a:lnTo>
                    <a:pt x="1258955" y="1333"/>
                  </a:lnTo>
                  <a:lnTo>
                    <a:pt x="12740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83282" y="1188465"/>
              <a:ext cx="115824" cy="20612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2663" y="1164716"/>
              <a:ext cx="66662" cy="6565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86503" y="1162684"/>
              <a:ext cx="160909" cy="23304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41067" y="1162684"/>
              <a:ext cx="160908" cy="23304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78557" y="1161541"/>
              <a:ext cx="163956" cy="2341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334" y="1935733"/>
              <a:ext cx="135712" cy="1358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1932" y="1902205"/>
              <a:ext cx="4998847" cy="27749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1932" y="1902205"/>
              <a:ext cx="4999355" cy="277495"/>
            </a:xfrm>
            <a:custGeom>
              <a:avLst/>
              <a:gdLst/>
              <a:ahLst/>
              <a:cxnLst/>
              <a:rect l="l" t="t" r="r" b="b"/>
              <a:pathLst>
                <a:path w="4999355" h="277494">
                  <a:moveTo>
                    <a:pt x="2874264" y="145796"/>
                  </a:moveTo>
                  <a:lnTo>
                    <a:pt x="2852074" y="147413"/>
                  </a:lnTo>
                  <a:lnTo>
                    <a:pt x="2836195" y="152257"/>
                  </a:lnTo>
                  <a:lnTo>
                    <a:pt x="2826650" y="160315"/>
                  </a:lnTo>
                  <a:lnTo>
                    <a:pt x="2823464" y="171577"/>
                  </a:lnTo>
                  <a:lnTo>
                    <a:pt x="2824866" y="179318"/>
                  </a:lnTo>
                  <a:lnTo>
                    <a:pt x="2829067" y="184832"/>
                  </a:lnTo>
                  <a:lnTo>
                    <a:pt x="2836054" y="188132"/>
                  </a:lnTo>
                  <a:lnTo>
                    <a:pt x="2845816" y="189230"/>
                  </a:lnTo>
                  <a:lnTo>
                    <a:pt x="2854221" y="188682"/>
                  </a:lnTo>
                  <a:lnTo>
                    <a:pt x="2861913" y="187039"/>
                  </a:lnTo>
                  <a:lnTo>
                    <a:pt x="2868890" y="184300"/>
                  </a:lnTo>
                  <a:lnTo>
                    <a:pt x="2875153" y="180467"/>
                  </a:lnTo>
                  <a:lnTo>
                    <a:pt x="2874746" y="170799"/>
                  </a:lnTo>
                  <a:lnTo>
                    <a:pt x="2874470" y="161798"/>
                  </a:lnTo>
                  <a:lnTo>
                    <a:pt x="2874313" y="153463"/>
                  </a:lnTo>
                  <a:lnTo>
                    <a:pt x="2874264" y="145796"/>
                  </a:lnTo>
                  <a:close/>
                </a:path>
                <a:path w="4999355" h="277494">
                  <a:moveTo>
                    <a:pt x="3672078" y="91948"/>
                  </a:moveTo>
                  <a:lnTo>
                    <a:pt x="3638827" y="114218"/>
                  </a:lnTo>
                  <a:lnTo>
                    <a:pt x="3633470" y="142240"/>
                  </a:lnTo>
                  <a:lnTo>
                    <a:pt x="3634041" y="151264"/>
                  </a:lnTo>
                  <a:lnTo>
                    <a:pt x="3653678" y="184800"/>
                  </a:lnTo>
                  <a:lnTo>
                    <a:pt x="3668268" y="188214"/>
                  </a:lnTo>
                  <a:lnTo>
                    <a:pt x="3678390" y="187549"/>
                  </a:lnTo>
                  <a:lnTo>
                    <a:pt x="3686857" y="185562"/>
                  </a:lnTo>
                  <a:lnTo>
                    <a:pt x="3693681" y="182266"/>
                  </a:lnTo>
                  <a:lnTo>
                    <a:pt x="3698875" y="177673"/>
                  </a:lnTo>
                  <a:lnTo>
                    <a:pt x="3698751" y="154959"/>
                  </a:lnTo>
                  <a:lnTo>
                    <a:pt x="3697696" y="115629"/>
                  </a:lnTo>
                  <a:lnTo>
                    <a:pt x="3672078" y="91948"/>
                  </a:lnTo>
                  <a:close/>
                </a:path>
                <a:path w="4999355" h="277494">
                  <a:moveTo>
                    <a:pt x="1221486" y="91948"/>
                  </a:moveTo>
                  <a:lnTo>
                    <a:pt x="1188235" y="114218"/>
                  </a:lnTo>
                  <a:lnTo>
                    <a:pt x="1182878" y="142240"/>
                  </a:lnTo>
                  <a:lnTo>
                    <a:pt x="1183449" y="151264"/>
                  </a:lnTo>
                  <a:lnTo>
                    <a:pt x="1203086" y="184800"/>
                  </a:lnTo>
                  <a:lnTo>
                    <a:pt x="1217676" y="188214"/>
                  </a:lnTo>
                  <a:lnTo>
                    <a:pt x="1227798" y="187549"/>
                  </a:lnTo>
                  <a:lnTo>
                    <a:pt x="1236265" y="185562"/>
                  </a:lnTo>
                  <a:lnTo>
                    <a:pt x="1243089" y="182266"/>
                  </a:lnTo>
                  <a:lnTo>
                    <a:pt x="1248283" y="177673"/>
                  </a:lnTo>
                  <a:lnTo>
                    <a:pt x="1248159" y="154959"/>
                  </a:lnTo>
                  <a:lnTo>
                    <a:pt x="1247104" y="115629"/>
                  </a:lnTo>
                  <a:lnTo>
                    <a:pt x="1221486" y="91948"/>
                  </a:lnTo>
                  <a:close/>
                </a:path>
                <a:path w="4999355" h="277494">
                  <a:moveTo>
                    <a:pt x="3953129" y="91186"/>
                  </a:moveTo>
                  <a:lnTo>
                    <a:pt x="3920045" y="120269"/>
                  </a:lnTo>
                  <a:lnTo>
                    <a:pt x="3917569" y="139065"/>
                  </a:lnTo>
                  <a:lnTo>
                    <a:pt x="3918190" y="149473"/>
                  </a:lnTo>
                  <a:lnTo>
                    <a:pt x="3939333" y="186356"/>
                  </a:lnTo>
                  <a:lnTo>
                    <a:pt x="3954018" y="189992"/>
                  </a:lnTo>
                  <a:lnTo>
                    <a:pt x="3961544" y="189134"/>
                  </a:lnTo>
                  <a:lnTo>
                    <a:pt x="3988958" y="151951"/>
                  </a:lnTo>
                  <a:lnTo>
                    <a:pt x="3989578" y="142113"/>
                  </a:lnTo>
                  <a:lnTo>
                    <a:pt x="3988937" y="131704"/>
                  </a:lnTo>
                  <a:lnTo>
                    <a:pt x="3967797" y="94821"/>
                  </a:lnTo>
                  <a:lnTo>
                    <a:pt x="3953129" y="91186"/>
                  </a:lnTo>
                  <a:close/>
                </a:path>
                <a:path w="4999355" h="277494">
                  <a:moveTo>
                    <a:pt x="1502537" y="91186"/>
                  </a:moveTo>
                  <a:lnTo>
                    <a:pt x="1469453" y="120269"/>
                  </a:lnTo>
                  <a:lnTo>
                    <a:pt x="1466977" y="139065"/>
                  </a:lnTo>
                  <a:lnTo>
                    <a:pt x="1467598" y="149473"/>
                  </a:lnTo>
                  <a:lnTo>
                    <a:pt x="1488741" y="186356"/>
                  </a:lnTo>
                  <a:lnTo>
                    <a:pt x="1503426" y="189992"/>
                  </a:lnTo>
                  <a:lnTo>
                    <a:pt x="1510952" y="189134"/>
                  </a:lnTo>
                  <a:lnTo>
                    <a:pt x="1538366" y="151951"/>
                  </a:lnTo>
                  <a:lnTo>
                    <a:pt x="1538986" y="142113"/>
                  </a:lnTo>
                  <a:lnTo>
                    <a:pt x="1538345" y="131704"/>
                  </a:lnTo>
                  <a:lnTo>
                    <a:pt x="1517205" y="94821"/>
                  </a:lnTo>
                  <a:lnTo>
                    <a:pt x="1502537" y="91186"/>
                  </a:lnTo>
                  <a:close/>
                </a:path>
                <a:path w="4999355" h="277494">
                  <a:moveTo>
                    <a:pt x="662787" y="91186"/>
                  </a:moveTo>
                  <a:lnTo>
                    <a:pt x="629689" y="120269"/>
                  </a:lnTo>
                  <a:lnTo>
                    <a:pt x="627214" y="139065"/>
                  </a:lnTo>
                  <a:lnTo>
                    <a:pt x="627848" y="149473"/>
                  </a:lnTo>
                  <a:lnTo>
                    <a:pt x="648982" y="186356"/>
                  </a:lnTo>
                  <a:lnTo>
                    <a:pt x="663676" y="189992"/>
                  </a:lnTo>
                  <a:lnTo>
                    <a:pt x="671196" y="189134"/>
                  </a:lnTo>
                  <a:lnTo>
                    <a:pt x="698630" y="151951"/>
                  </a:lnTo>
                  <a:lnTo>
                    <a:pt x="699249" y="142113"/>
                  </a:lnTo>
                  <a:lnTo>
                    <a:pt x="698616" y="131704"/>
                  </a:lnTo>
                  <a:lnTo>
                    <a:pt x="677486" y="94821"/>
                  </a:lnTo>
                  <a:lnTo>
                    <a:pt x="662787" y="91186"/>
                  </a:lnTo>
                  <a:close/>
                </a:path>
                <a:path w="4999355" h="277494">
                  <a:moveTo>
                    <a:pt x="4355719" y="90170"/>
                  </a:moveTo>
                  <a:lnTo>
                    <a:pt x="4343163" y="92384"/>
                  </a:lnTo>
                  <a:lnTo>
                    <a:pt x="4333478" y="99028"/>
                  </a:lnTo>
                  <a:lnTo>
                    <a:pt x="4326626" y="110101"/>
                  </a:lnTo>
                  <a:lnTo>
                    <a:pt x="4322572" y="125603"/>
                  </a:lnTo>
                  <a:lnTo>
                    <a:pt x="4384802" y="124333"/>
                  </a:lnTo>
                  <a:lnTo>
                    <a:pt x="4382990" y="109404"/>
                  </a:lnTo>
                  <a:lnTo>
                    <a:pt x="4377547" y="98726"/>
                  </a:lnTo>
                  <a:lnTo>
                    <a:pt x="4368460" y="92311"/>
                  </a:lnTo>
                  <a:lnTo>
                    <a:pt x="4355719" y="90170"/>
                  </a:lnTo>
                  <a:close/>
                </a:path>
                <a:path w="4999355" h="277494">
                  <a:moveTo>
                    <a:pt x="4121023" y="90170"/>
                  </a:moveTo>
                  <a:lnTo>
                    <a:pt x="4108467" y="92384"/>
                  </a:lnTo>
                  <a:lnTo>
                    <a:pt x="4098782" y="99028"/>
                  </a:lnTo>
                  <a:lnTo>
                    <a:pt x="4091930" y="110101"/>
                  </a:lnTo>
                  <a:lnTo>
                    <a:pt x="4087876" y="125603"/>
                  </a:lnTo>
                  <a:lnTo>
                    <a:pt x="4150105" y="124333"/>
                  </a:lnTo>
                  <a:lnTo>
                    <a:pt x="4148294" y="109404"/>
                  </a:lnTo>
                  <a:lnTo>
                    <a:pt x="4142851" y="98726"/>
                  </a:lnTo>
                  <a:lnTo>
                    <a:pt x="4133764" y="92311"/>
                  </a:lnTo>
                  <a:lnTo>
                    <a:pt x="4121023" y="90170"/>
                  </a:lnTo>
                  <a:close/>
                </a:path>
                <a:path w="4999355" h="277494">
                  <a:moveTo>
                    <a:pt x="3125851" y="90170"/>
                  </a:moveTo>
                  <a:lnTo>
                    <a:pt x="3113295" y="92384"/>
                  </a:lnTo>
                  <a:lnTo>
                    <a:pt x="3103610" y="99028"/>
                  </a:lnTo>
                  <a:lnTo>
                    <a:pt x="3096758" y="110101"/>
                  </a:lnTo>
                  <a:lnTo>
                    <a:pt x="3092704" y="125603"/>
                  </a:lnTo>
                  <a:lnTo>
                    <a:pt x="3154934" y="124333"/>
                  </a:lnTo>
                  <a:lnTo>
                    <a:pt x="3153122" y="109404"/>
                  </a:lnTo>
                  <a:lnTo>
                    <a:pt x="3147679" y="98726"/>
                  </a:lnTo>
                  <a:lnTo>
                    <a:pt x="3138592" y="92311"/>
                  </a:lnTo>
                  <a:lnTo>
                    <a:pt x="3125851" y="90170"/>
                  </a:lnTo>
                  <a:close/>
                </a:path>
                <a:path w="4999355" h="277494">
                  <a:moveTo>
                    <a:pt x="2254123" y="90170"/>
                  </a:moveTo>
                  <a:lnTo>
                    <a:pt x="2241567" y="92384"/>
                  </a:lnTo>
                  <a:lnTo>
                    <a:pt x="2231882" y="99028"/>
                  </a:lnTo>
                  <a:lnTo>
                    <a:pt x="2225030" y="110101"/>
                  </a:lnTo>
                  <a:lnTo>
                    <a:pt x="2220976" y="125603"/>
                  </a:lnTo>
                  <a:lnTo>
                    <a:pt x="2283206" y="124333"/>
                  </a:lnTo>
                  <a:lnTo>
                    <a:pt x="2281394" y="109404"/>
                  </a:lnTo>
                  <a:lnTo>
                    <a:pt x="2275951" y="98726"/>
                  </a:lnTo>
                  <a:lnTo>
                    <a:pt x="2266864" y="92311"/>
                  </a:lnTo>
                  <a:lnTo>
                    <a:pt x="2254123" y="90170"/>
                  </a:lnTo>
                  <a:close/>
                </a:path>
                <a:path w="4999355" h="277494">
                  <a:moveTo>
                    <a:pt x="3439287" y="70231"/>
                  </a:moveTo>
                  <a:lnTo>
                    <a:pt x="3485260" y="70231"/>
                  </a:lnTo>
                  <a:lnTo>
                    <a:pt x="3486116" y="75305"/>
                  </a:lnTo>
                  <a:lnTo>
                    <a:pt x="3488674" y="85391"/>
                  </a:lnTo>
                  <a:lnTo>
                    <a:pt x="3492922" y="100502"/>
                  </a:lnTo>
                  <a:lnTo>
                    <a:pt x="3498850" y="120650"/>
                  </a:lnTo>
                  <a:lnTo>
                    <a:pt x="3504757" y="141053"/>
                  </a:lnTo>
                  <a:lnTo>
                    <a:pt x="3508962" y="157099"/>
                  </a:lnTo>
                  <a:lnTo>
                    <a:pt x="3511476" y="168763"/>
                  </a:lnTo>
                  <a:lnTo>
                    <a:pt x="3512312" y="176022"/>
                  </a:lnTo>
                  <a:lnTo>
                    <a:pt x="3514471" y="176022"/>
                  </a:lnTo>
                  <a:lnTo>
                    <a:pt x="3515232" y="169618"/>
                  </a:lnTo>
                  <a:lnTo>
                    <a:pt x="3517519" y="158988"/>
                  </a:lnTo>
                  <a:lnTo>
                    <a:pt x="3521329" y="144143"/>
                  </a:lnTo>
                  <a:lnTo>
                    <a:pt x="3526663" y="125095"/>
                  </a:lnTo>
                  <a:lnTo>
                    <a:pt x="3532070" y="105735"/>
                  </a:lnTo>
                  <a:lnTo>
                    <a:pt x="3535918" y="90138"/>
                  </a:lnTo>
                  <a:lnTo>
                    <a:pt x="3538218" y="78303"/>
                  </a:lnTo>
                  <a:lnTo>
                    <a:pt x="3538981" y="70231"/>
                  </a:lnTo>
                  <a:lnTo>
                    <a:pt x="3578098" y="70231"/>
                  </a:lnTo>
                  <a:lnTo>
                    <a:pt x="3566203" y="108307"/>
                  </a:lnTo>
                  <a:lnTo>
                    <a:pt x="3545883" y="158857"/>
                  </a:lnTo>
                  <a:lnTo>
                    <a:pt x="3537235" y="181451"/>
                  </a:lnTo>
                  <a:lnTo>
                    <a:pt x="3530921" y="199330"/>
                  </a:lnTo>
                  <a:lnTo>
                    <a:pt x="3526917" y="212471"/>
                  </a:lnTo>
                  <a:lnTo>
                    <a:pt x="3521652" y="229614"/>
                  </a:lnTo>
                  <a:lnTo>
                    <a:pt x="3500881" y="263779"/>
                  </a:lnTo>
                  <a:lnTo>
                    <a:pt x="3453638" y="277495"/>
                  </a:lnTo>
                  <a:lnTo>
                    <a:pt x="3450590" y="248793"/>
                  </a:lnTo>
                  <a:lnTo>
                    <a:pt x="3459422" y="248128"/>
                  </a:lnTo>
                  <a:lnTo>
                    <a:pt x="3467433" y="246141"/>
                  </a:lnTo>
                  <a:lnTo>
                    <a:pt x="3492880" y="210185"/>
                  </a:lnTo>
                  <a:lnTo>
                    <a:pt x="3491212" y="198705"/>
                  </a:lnTo>
                  <a:lnTo>
                    <a:pt x="3486197" y="181975"/>
                  </a:lnTo>
                  <a:lnTo>
                    <a:pt x="3477825" y="159982"/>
                  </a:lnTo>
                  <a:lnTo>
                    <a:pt x="3466083" y="132715"/>
                  </a:lnTo>
                  <a:lnTo>
                    <a:pt x="3454342" y="106449"/>
                  </a:lnTo>
                  <a:lnTo>
                    <a:pt x="3445970" y="87280"/>
                  </a:lnTo>
                  <a:lnTo>
                    <a:pt x="3440955" y="75207"/>
                  </a:lnTo>
                  <a:lnTo>
                    <a:pt x="3439287" y="70231"/>
                  </a:lnTo>
                  <a:close/>
                </a:path>
                <a:path w="4999355" h="277494">
                  <a:moveTo>
                    <a:pt x="1788795" y="70231"/>
                  </a:moveTo>
                  <a:lnTo>
                    <a:pt x="1834769" y="70231"/>
                  </a:lnTo>
                  <a:lnTo>
                    <a:pt x="1835624" y="75305"/>
                  </a:lnTo>
                  <a:lnTo>
                    <a:pt x="1838182" y="85391"/>
                  </a:lnTo>
                  <a:lnTo>
                    <a:pt x="1842430" y="100502"/>
                  </a:lnTo>
                  <a:lnTo>
                    <a:pt x="1848358" y="120650"/>
                  </a:lnTo>
                  <a:lnTo>
                    <a:pt x="1854265" y="141053"/>
                  </a:lnTo>
                  <a:lnTo>
                    <a:pt x="1858470" y="157099"/>
                  </a:lnTo>
                  <a:lnTo>
                    <a:pt x="1860984" y="168763"/>
                  </a:lnTo>
                  <a:lnTo>
                    <a:pt x="1861820" y="176022"/>
                  </a:lnTo>
                  <a:lnTo>
                    <a:pt x="1863979" y="176022"/>
                  </a:lnTo>
                  <a:lnTo>
                    <a:pt x="1864741" y="169618"/>
                  </a:lnTo>
                  <a:lnTo>
                    <a:pt x="1867027" y="158988"/>
                  </a:lnTo>
                  <a:lnTo>
                    <a:pt x="1870837" y="144143"/>
                  </a:lnTo>
                  <a:lnTo>
                    <a:pt x="1876170" y="125095"/>
                  </a:lnTo>
                  <a:lnTo>
                    <a:pt x="1881578" y="105735"/>
                  </a:lnTo>
                  <a:lnTo>
                    <a:pt x="1885426" y="90138"/>
                  </a:lnTo>
                  <a:lnTo>
                    <a:pt x="1887726" y="78303"/>
                  </a:lnTo>
                  <a:lnTo>
                    <a:pt x="1888490" y="70231"/>
                  </a:lnTo>
                  <a:lnTo>
                    <a:pt x="1927606" y="70231"/>
                  </a:lnTo>
                  <a:lnTo>
                    <a:pt x="1915711" y="108307"/>
                  </a:lnTo>
                  <a:lnTo>
                    <a:pt x="1895391" y="158857"/>
                  </a:lnTo>
                  <a:lnTo>
                    <a:pt x="1886743" y="181451"/>
                  </a:lnTo>
                  <a:lnTo>
                    <a:pt x="1880429" y="199330"/>
                  </a:lnTo>
                  <a:lnTo>
                    <a:pt x="1876425" y="212471"/>
                  </a:lnTo>
                  <a:lnTo>
                    <a:pt x="1871160" y="229614"/>
                  </a:lnTo>
                  <a:lnTo>
                    <a:pt x="1850390" y="263779"/>
                  </a:lnTo>
                  <a:lnTo>
                    <a:pt x="1803145" y="277495"/>
                  </a:lnTo>
                  <a:lnTo>
                    <a:pt x="1800098" y="248793"/>
                  </a:lnTo>
                  <a:lnTo>
                    <a:pt x="1808930" y="248128"/>
                  </a:lnTo>
                  <a:lnTo>
                    <a:pt x="1816941" y="246141"/>
                  </a:lnTo>
                  <a:lnTo>
                    <a:pt x="1842389" y="210185"/>
                  </a:lnTo>
                  <a:lnTo>
                    <a:pt x="1840720" y="198705"/>
                  </a:lnTo>
                  <a:lnTo>
                    <a:pt x="1835705" y="181975"/>
                  </a:lnTo>
                  <a:lnTo>
                    <a:pt x="1827333" y="159982"/>
                  </a:lnTo>
                  <a:lnTo>
                    <a:pt x="1815592" y="132715"/>
                  </a:lnTo>
                  <a:lnTo>
                    <a:pt x="1803850" y="106449"/>
                  </a:lnTo>
                  <a:lnTo>
                    <a:pt x="1795478" y="87280"/>
                  </a:lnTo>
                  <a:lnTo>
                    <a:pt x="1790463" y="75207"/>
                  </a:lnTo>
                  <a:lnTo>
                    <a:pt x="1788795" y="70231"/>
                  </a:lnTo>
                  <a:close/>
                </a:path>
                <a:path w="4999355" h="277494">
                  <a:moveTo>
                    <a:pt x="988695" y="70231"/>
                  </a:moveTo>
                  <a:lnTo>
                    <a:pt x="1034669" y="70231"/>
                  </a:lnTo>
                  <a:lnTo>
                    <a:pt x="1035524" y="75305"/>
                  </a:lnTo>
                  <a:lnTo>
                    <a:pt x="1038082" y="85391"/>
                  </a:lnTo>
                  <a:lnTo>
                    <a:pt x="1042330" y="100502"/>
                  </a:lnTo>
                  <a:lnTo>
                    <a:pt x="1048258" y="120650"/>
                  </a:lnTo>
                  <a:lnTo>
                    <a:pt x="1054165" y="141053"/>
                  </a:lnTo>
                  <a:lnTo>
                    <a:pt x="1058370" y="157099"/>
                  </a:lnTo>
                  <a:lnTo>
                    <a:pt x="1060884" y="168763"/>
                  </a:lnTo>
                  <a:lnTo>
                    <a:pt x="1061720" y="176022"/>
                  </a:lnTo>
                  <a:lnTo>
                    <a:pt x="1063879" y="176022"/>
                  </a:lnTo>
                  <a:lnTo>
                    <a:pt x="1064641" y="169618"/>
                  </a:lnTo>
                  <a:lnTo>
                    <a:pt x="1066927" y="158988"/>
                  </a:lnTo>
                  <a:lnTo>
                    <a:pt x="1070737" y="144143"/>
                  </a:lnTo>
                  <a:lnTo>
                    <a:pt x="1076071" y="125095"/>
                  </a:lnTo>
                  <a:lnTo>
                    <a:pt x="1081478" y="105735"/>
                  </a:lnTo>
                  <a:lnTo>
                    <a:pt x="1085326" y="90138"/>
                  </a:lnTo>
                  <a:lnTo>
                    <a:pt x="1087626" y="78303"/>
                  </a:lnTo>
                  <a:lnTo>
                    <a:pt x="1088390" y="70231"/>
                  </a:lnTo>
                  <a:lnTo>
                    <a:pt x="1127506" y="70231"/>
                  </a:lnTo>
                  <a:lnTo>
                    <a:pt x="1115611" y="108307"/>
                  </a:lnTo>
                  <a:lnTo>
                    <a:pt x="1095291" y="158857"/>
                  </a:lnTo>
                  <a:lnTo>
                    <a:pt x="1086643" y="181451"/>
                  </a:lnTo>
                  <a:lnTo>
                    <a:pt x="1080329" y="199330"/>
                  </a:lnTo>
                  <a:lnTo>
                    <a:pt x="1076325" y="212471"/>
                  </a:lnTo>
                  <a:lnTo>
                    <a:pt x="1071060" y="229614"/>
                  </a:lnTo>
                  <a:lnTo>
                    <a:pt x="1050290" y="263779"/>
                  </a:lnTo>
                  <a:lnTo>
                    <a:pt x="1003046" y="277495"/>
                  </a:lnTo>
                  <a:lnTo>
                    <a:pt x="999998" y="248793"/>
                  </a:lnTo>
                  <a:lnTo>
                    <a:pt x="1008830" y="248128"/>
                  </a:lnTo>
                  <a:lnTo>
                    <a:pt x="1016841" y="246141"/>
                  </a:lnTo>
                  <a:lnTo>
                    <a:pt x="1042289" y="210185"/>
                  </a:lnTo>
                  <a:lnTo>
                    <a:pt x="1040620" y="198705"/>
                  </a:lnTo>
                  <a:lnTo>
                    <a:pt x="1035605" y="181975"/>
                  </a:lnTo>
                  <a:lnTo>
                    <a:pt x="1027233" y="159982"/>
                  </a:lnTo>
                  <a:lnTo>
                    <a:pt x="1015492" y="132715"/>
                  </a:lnTo>
                  <a:lnTo>
                    <a:pt x="1003750" y="106449"/>
                  </a:lnTo>
                  <a:lnTo>
                    <a:pt x="995378" y="87280"/>
                  </a:lnTo>
                  <a:lnTo>
                    <a:pt x="990363" y="75207"/>
                  </a:lnTo>
                  <a:lnTo>
                    <a:pt x="988695" y="70231"/>
                  </a:lnTo>
                  <a:close/>
                </a:path>
                <a:path w="4999355" h="277494">
                  <a:moveTo>
                    <a:pt x="4852162" y="67183"/>
                  </a:moveTo>
                  <a:lnTo>
                    <a:pt x="4851308" y="82639"/>
                  </a:lnTo>
                  <a:lnTo>
                    <a:pt x="4850669" y="100060"/>
                  </a:lnTo>
                  <a:lnTo>
                    <a:pt x="4850268" y="119457"/>
                  </a:lnTo>
                  <a:lnTo>
                    <a:pt x="4850130" y="140843"/>
                  </a:lnTo>
                  <a:lnTo>
                    <a:pt x="4850270" y="159629"/>
                  </a:lnTo>
                  <a:lnTo>
                    <a:pt x="4850685" y="177688"/>
                  </a:lnTo>
                  <a:lnTo>
                    <a:pt x="4851362" y="195010"/>
                  </a:lnTo>
                  <a:lnTo>
                    <a:pt x="4852289" y="211582"/>
                  </a:lnTo>
                  <a:lnTo>
                    <a:pt x="4812283" y="211582"/>
                  </a:lnTo>
                  <a:lnTo>
                    <a:pt x="4813190" y="195599"/>
                  </a:lnTo>
                  <a:lnTo>
                    <a:pt x="4813823" y="178498"/>
                  </a:lnTo>
                  <a:lnTo>
                    <a:pt x="4814194" y="160254"/>
                  </a:lnTo>
                  <a:lnTo>
                    <a:pt x="4814316" y="140843"/>
                  </a:lnTo>
                  <a:lnTo>
                    <a:pt x="4814004" y="121721"/>
                  </a:lnTo>
                  <a:lnTo>
                    <a:pt x="4813061" y="103790"/>
                  </a:lnTo>
                  <a:lnTo>
                    <a:pt x="4811476" y="87050"/>
                  </a:lnTo>
                  <a:lnTo>
                    <a:pt x="4809235" y="71501"/>
                  </a:lnTo>
                  <a:lnTo>
                    <a:pt x="4852162" y="67183"/>
                  </a:lnTo>
                  <a:close/>
                </a:path>
                <a:path w="4999355" h="277494">
                  <a:moveTo>
                    <a:pt x="307555" y="67183"/>
                  </a:moveTo>
                  <a:lnTo>
                    <a:pt x="306713" y="82639"/>
                  </a:lnTo>
                  <a:lnTo>
                    <a:pt x="306109" y="100060"/>
                  </a:lnTo>
                  <a:lnTo>
                    <a:pt x="305746" y="119457"/>
                  </a:lnTo>
                  <a:lnTo>
                    <a:pt x="305625" y="140843"/>
                  </a:lnTo>
                  <a:lnTo>
                    <a:pt x="305756" y="159629"/>
                  </a:lnTo>
                  <a:lnTo>
                    <a:pt x="306147" y="177688"/>
                  </a:lnTo>
                  <a:lnTo>
                    <a:pt x="306798" y="195010"/>
                  </a:lnTo>
                  <a:lnTo>
                    <a:pt x="307708" y="211582"/>
                  </a:lnTo>
                  <a:lnTo>
                    <a:pt x="267677" y="211582"/>
                  </a:lnTo>
                  <a:lnTo>
                    <a:pt x="268587" y="195599"/>
                  </a:lnTo>
                  <a:lnTo>
                    <a:pt x="269238" y="178498"/>
                  </a:lnTo>
                  <a:lnTo>
                    <a:pt x="269629" y="160254"/>
                  </a:lnTo>
                  <a:lnTo>
                    <a:pt x="269760" y="140843"/>
                  </a:lnTo>
                  <a:lnTo>
                    <a:pt x="269443" y="121721"/>
                  </a:lnTo>
                  <a:lnTo>
                    <a:pt x="268493" y="103790"/>
                  </a:lnTo>
                  <a:lnTo>
                    <a:pt x="266910" y="87050"/>
                  </a:lnTo>
                  <a:lnTo>
                    <a:pt x="264693" y="71501"/>
                  </a:lnTo>
                  <a:lnTo>
                    <a:pt x="307555" y="67183"/>
                  </a:lnTo>
                  <a:close/>
                </a:path>
                <a:path w="4999355" h="277494">
                  <a:moveTo>
                    <a:pt x="4766818" y="65278"/>
                  </a:moveTo>
                  <a:lnTo>
                    <a:pt x="4773930" y="65278"/>
                  </a:lnTo>
                  <a:lnTo>
                    <a:pt x="4781931" y="66929"/>
                  </a:lnTo>
                  <a:lnTo>
                    <a:pt x="4790948" y="70231"/>
                  </a:lnTo>
                  <a:lnTo>
                    <a:pt x="4782312" y="105029"/>
                  </a:lnTo>
                  <a:lnTo>
                    <a:pt x="4774946" y="101981"/>
                  </a:lnTo>
                  <a:lnTo>
                    <a:pt x="4767453" y="100584"/>
                  </a:lnTo>
                  <a:lnTo>
                    <a:pt x="4759959" y="100584"/>
                  </a:lnTo>
                  <a:lnTo>
                    <a:pt x="4749934" y="101800"/>
                  </a:lnTo>
                  <a:lnTo>
                    <a:pt x="4741767" y="105457"/>
                  </a:lnTo>
                  <a:lnTo>
                    <a:pt x="4735456" y="111567"/>
                  </a:lnTo>
                  <a:lnTo>
                    <a:pt x="4731004" y="120142"/>
                  </a:lnTo>
                  <a:lnTo>
                    <a:pt x="4731071" y="148145"/>
                  </a:lnTo>
                  <a:lnTo>
                    <a:pt x="4731258" y="172720"/>
                  </a:lnTo>
                  <a:lnTo>
                    <a:pt x="4731539" y="193865"/>
                  </a:lnTo>
                  <a:lnTo>
                    <a:pt x="4731893" y="211582"/>
                  </a:lnTo>
                  <a:lnTo>
                    <a:pt x="4692396" y="211582"/>
                  </a:lnTo>
                  <a:lnTo>
                    <a:pt x="4693489" y="190220"/>
                  </a:lnTo>
                  <a:lnTo>
                    <a:pt x="4694285" y="170894"/>
                  </a:lnTo>
                  <a:lnTo>
                    <a:pt x="4694771" y="153592"/>
                  </a:lnTo>
                  <a:lnTo>
                    <a:pt x="4694935" y="138303"/>
                  </a:lnTo>
                  <a:lnTo>
                    <a:pt x="4694461" y="120824"/>
                  </a:lnTo>
                  <a:lnTo>
                    <a:pt x="4693046" y="103822"/>
                  </a:lnTo>
                  <a:lnTo>
                    <a:pt x="4690703" y="87296"/>
                  </a:lnTo>
                  <a:lnTo>
                    <a:pt x="4687443" y="71247"/>
                  </a:lnTo>
                  <a:lnTo>
                    <a:pt x="4725416" y="67056"/>
                  </a:lnTo>
                  <a:lnTo>
                    <a:pt x="4727067" y="77978"/>
                  </a:lnTo>
                  <a:lnTo>
                    <a:pt x="4727956" y="84328"/>
                  </a:lnTo>
                  <a:lnTo>
                    <a:pt x="4727956" y="86233"/>
                  </a:lnTo>
                  <a:lnTo>
                    <a:pt x="4730369" y="86233"/>
                  </a:lnTo>
                  <a:lnTo>
                    <a:pt x="4737725" y="77065"/>
                  </a:lnTo>
                  <a:lnTo>
                    <a:pt x="4746259" y="70516"/>
                  </a:lnTo>
                  <a:lnTo>
                    <a:pt x="4755961" y="66587"/>
                  </a:lnTo>
                  <a:lnTo>
                    <a:pt x="4766818" y="65278"/>
                  </a:lnTo>
                  <a:close/>
                </a:path>
                <a:path w="4999355" h="277494">
                  <a:moveTo>
                    <a:pt x="3841750" y="65278"/>
                  </a:moveTo>
                  <a:lnTo>
                    <a:pt x="3848862" y="65278"/>
                  </a:lnTo>
                  <a:lnTo>
                    <a:pt x="3856863" y="66929"/>
                  </a:lnTo>
                  <a:lnTo>
                    <a:pt x="3865879" y="70231"/>
                  </a:lnTo>
                  <a:lnTo>
                    <a:pt x="3857244" y="105029"/>
                  </a:lnTo>
                  <a:lnTo>
                    <a:pt x="3849878" y="101981"/>
                  </a:lnTo>
                  <a:lnTo>
                    <a:pt x="3842384" y="100584"/>
                  </a:lnTo>
                  <a:lnTo>
                    <a:pt x="3834892" y="100584"/>
                  </a:lnTo>
                  <a:lnTo>
                    <a:pt x="3824866" y="101800"/>
                  </a:lnTo>
                  <a:lnTo>
                    <a:pt x="3816699" y="105457"/>
                  </a:lnTo>
                  <a:lnTo>
                    <a:pt x="3810388" y="111567"/>
                  </a:lnTo>
                  <a:lnTo>
                    <a:pt x="3805935" y="120142"/>
                  </a:lnTo>
                  <a:lnTo>
                    <a:pt x="3806003" y="148145"/>
                  </a:lnTo>
                  <a:lnTo>
                    <a:pt x="3806190" y="172720"/>
                  </a:lnTo>
                  <a:lnTo>
                    <a:pt x="3806471" y="193865"/>
                  </a:lnTo>
                  <a:lnTo>
                    <a:pt x="3806825" y="211582"/>
                  </a:lnTo>
                  <a:lnTo>
                    <a:pt x="3767328" y="211582"/>
                  </a:lnTo>
                  <a:lnTo>
                    <a:pt x="3768421" y="190220"/>
                  </a:lnTo>
                  <a:lnTo>
                    <a:pt x="3769217" y="170894"/>
                  </a:lnTo>
                  <a:lnTo>
                    <a:pt x="3769703" y="153592"/>
                  </a:lnTo>
                  <a:lnTo>
                    <a:pt x="3769868" y="138303"/>
                  </a:lnTo>
                  <a:lnTo>
                    <a:pt x="3769393" y="120824"/>
                  </a:lnTo>
                  <a:lnTo>
                    <a:pt x="3767978" y="103822"/>
                  </a:lnTo>
                  <a:lnTo>
                    <a:pt x="3765635" y="87296"/>
                  </a:lnTo>
                  <a:lnTo>
                    <a:pt x="3762375" y="71247"/>
                  </a:lnTo>
                  <a:lnTo>
                    <a:pt x="3800348" y="67056"/>
                  </a:lnTo>
                  <a:lnTo>
                    <a:pt x="3801999" y="77978"/>
                  </a:lnTo>
                  <a:lnTo>
                    <a:pt x="3802888" y="84328"/>
                  </a:lnTo>
                  <a:lnTo>
                    <a:pt x="3802888" y="86233"/>
                  </a:lnTo>
                  <a:lnTo>
                    <a:pt x="3805301" y="86233"/>
                  </a:lnTo>
                  <a:lnTo>
                    <a:pt x="3812657" y="77065"/>
                  </a:lnTo>
                  <a:lnTo>
                    <a:pt x="3821191" y="70516"/>
                  </a:lnTo>
                  <a:lnTo>
                    <a:pt x="3830893" y="66587"/>
                  </a:lnTo>
                  <a:lnTo>
                    <a:pt x="3841750" y="65278"/>
                  </a:lnTo>
                  <a:close/>
                </a:path>
                <a:path w="4999355" h="277494">
                  <a:moveTo>
                    <a:pt x="3017266" y="65278"/>
                  </a:moveTo>
                  <a:lnTo>
                    <a:pt x="3024378" y="65278"/>
                  </a:lnTo>
                  <a:lnTo>
                    <a:pt x="3032379" y="66929"/>
                  </a:lnTo>
                  <a:lnTo>
                    <a:pt x="3041396" y="70231"/>
                  </a:lnTo>
                  <a:lnTo>
                    <a:pt x="3032760" y="105029"/>
                  </a:lnTo>
                  <a:lnTo>
                    <a:pt x="3025394" y="101981"/>
                  </a:lnTo>
                  <a:lnTo>
                    <a:pt x="3017901" y="100584"/>
                  </a:lnTo>
                  <a:lnTo>
                    <a:pt x="3010408" y="100584"/>
                  </a:lnTo>
                  <a:lnTo>
                    <a:pt x="3000382" y="101800"/>
                  </a:lnTo>
                  <a:lnTo>
                    <a:pt x="2992215" y="105457"/>
                  </a:lnTo>
                  <a:lnTo>
                    <a:pt x="2985904" y="111567"/>
                  </a:lnTo>
                  <a:lnTo>
                    <a:pt x="2981452" y="120142"/>
                  </a:lnTo>
                  <a:lnTo>
                    <a:pt x="2981519" y="148145"/>
                  </a:lnTo>
                  <a:lnTo>
                    <a:pt x="2981706" y="172720"/>
                  </a:lnTo>
                  <a:lnTo>
                    <a:pt x="2981987" y="193865"/>
                  </a:lnTo>
                  <a:lnTo>
                    <a:pt x="2982341" y="211582"/>
                  </a:lnTo>
                  <a:lnTo>
                    <a:pt x="2942844" y="211582"/>
                  </a:lnTo>
                  <a:lnTo>
                    <a:pt x="2943937" y="190220"/>
                  </a:lnTo>
                  <a:lnTo>
                    <a:pt x="2944733" y="170894"/>
                  </a:lnTo>
                  <a:lnTo>
                    <a:pt x="2945219" y="153592"/>
                  </a:lnTo>
                  <a:lnTo>
                    <a:pt x="2945384" y="138303"/>
                  </a:lnTo>
                  <a:lnTo>
                    <a:pt x="2944909" y="120824"/>
                  </a:lnTo>
                  <a:lnTo>
                    <a:pt x="2943494" y="103822"/>
                  </a:lnTo>
                  <a:lnTo>
                    <a:pt x="2941151" y="87296"/>
                  </a:lnTo>
                  <a:lnTo>
                    <a:pt x="2937891" y="71247"/>
                  </a:lnTo>
                  <a:lnTo>
                    <a:pt x="2975864" y="67056"/>
                  </a:lnTo>
                  <a:lnTo>
                    <a:pt x="2977515" y="77978"/>
                  </a:lnTo>
                  <a:lnTo>
                    <a:pt x="2978404" y="84328"/>
                  </a:lnTo>
                  <a:lnTo>
                    <a:pt x="2978404" y="86233"/>
                  </a:lnTo>
                  <a:lnTo>
                    <a:pt x="2980817" y="86233"/>
                  </a:lnTo>
                  <a:lnTo>
                    <a:pt x="2988173" y="77065"/>
                  </a:lnTo>
                  <a:lnTo>
                    <a:pt x="2996707" y="70516"/>
                  </a:lnTo>
                  <a:lnTo>
                    <a:pt x="3006409" y="66587"/>
                  </a:lnTo>
                  <a:lnTo>
                    <a:pt x="3017266" y="65278"/>
                  </a:lnTo>
                  <a:close/>
                </a:path>
                <a:path w="4999355" h="277494">
                  <a:moveTo>
                    <a:pt x="2854960" y="65278"/>
                  </a:moveTo>
                  <a:lnTo>
                    <a:pt x="2896489" y="76581"/>
                  </a:lnTo>
                  <a:lnTo>
                    <a:pt x="2911221" y="116205"/>
                  </a:lnTo>
                  <a:lnTo>
                    <a:pt x="2911221" y="120396"/>
                  </a:lnTo>
                  <a:lnTo>
                    <a:pt x="2910967" y="127889"/>
                  </a:lnTo>
                  <a:lnTo>
                    <a:pt x="2910713" y="138938"/>
                  </a:lnTo>
                  <a:lnTo>
                    <a:pt x="2910332" y="149987"/>
                  </a:lnTo>
                  <a:lnTo>
                    <a:pt x="2910078" y="157353"/>
                  </a:lnTo>
                  <a:lnTo>
                    <a:pt x="2910078" y="161036"/>
                  </a:lnTo>
                  <a:lnTo>
                    <a:pt x="2910385" y="175700"/>
                  </a:lnTo>
                  <a:lnTo>
                    <a:pt x="2911300" y="189007"/>
                  </a:lnTo>
                  <a:lnTo>
                    <a:pt x="2912810" y="200933"/>
                  </a:lnTo>
                  <a:lnTo>
                    <a:pt x="2914904" y="211455"/>
                  </a:lnTo>
                  <a:lnTo>
                    <a:pt x="2879725" y="212598"/>
                  </a:lnTo>
                  <a:lnTo>
                    <a:pt x="2878201" y="208407"/>
                  </a:lnTo>
                  <a:lnTo>
                    <a:pt x="2877439" y="204724"/>
                  </a:lnTo>
                  <a:lnTo>
                    <a:pt x="2877439" y="201295"/>
                  </a:lnTo>
                  <a:lnTo>
                    <a:pt x="2875407" y="201295"/>
                  </a:lnTo>
                  <a:lnTo>
                    <a:pt x="2866501" y="207442"/>
                  </a:lnTo>
                  <a:lnTo>
                    <a:pt x="2856166" y="211804"/>
                  </a:lnTo>
                  <a:lnTo>
                    <a:pt x="2844403" y="214403"/>
                  </a:lnTo>
                  <a:lnTo>
                    <a:pt x="2831210" y="215265"/>
                  </a:lnTo>
                  <a:lnTo>
                    <a:pt x="2822352" y="214622"/>
                  </a:lnTo>
                  <a:lnTo>
                    <a:pt x="2788920" y="185636"/>
                  </a:lnTo>
                  <a:lnTo>
                    <a:pt x="2788158" y="177546"/>
                  </a:lnTo>
                  <a:lnTo>
                    <a:pt x="2789348" y="166733"/>
                  </a:lnTo>
                  <a:lnTo>
                    <a:pt x="2818596" y="134078"/>
                  </a:lnTo>
                  <a:lnTo>
                    <a:pt x="2874264" y="125095"/>
                  </a:lnTo>
                  <a:lnTo>
                    <a:pt x="2874518" y="123317"/>
                  </a:lnTo>
                  <a:lnTo>
                    <a:pt x="2874518" y="121666"/>
                  </a:lnTo>
                  <a:lnTo>
                    <a:pt x="2874518" y="120015"/>
                  </a:lnTo>
                  <a:lnTo>
                    <a:pt x="2874518" y="109347"/>
                  </a:lnTo>
                  <a:lnTo>
                    <a:pt x="2871978" y="102235"/>
                  </a:lnTo>
                  <a:lnTo>
                    <a:pt x="2838450" y="93726"/>
                  </a:lnTo>
                  <a:lnTo>
                    <a:pt x="2827262" y="94087"/>
                  </a:lnTo>
                  <a:lnTo>
                    <a:pt x="2816193" y="95186"/>
                  </a:lnTo>
                  <a:lnTo>
                    <a:pt x="2805267" y="97047"/>
                  </a:lnTo>
                  <a:lnTo>
                    <a:pt x="2794508" y="99695"/>
                  </a:lnTo>
                  <a:lnTo>
                    <a:pt x="2797810" y="72263"/>
                  </a:lnTo>
                  <a:lnTo>
                    <a:pt x="2808954" y="69189"/>
                  </a:lnTo>
                  <a:lnTo>
                    <a:pt x="2822194" y="67008"/>
                  </a:lnTo>
                  <a:lnTo>
                    <a:pt x="2837529" y="65708"/>
                  </a:lnTo>
                  <a:lnTo>
                    <a:pt x="2854960" y="65278"/>
                  </a:lnTo>
                  <a:close/>
                </a:path>
                <a:path w="4999355" h="277494">
                  <a:moveTo>
                    <a:pt x="2424938" y="65278"/>
                  </a:moveTo>
                  <a:lnTo>
                    <a:pt x="2439036" y="66373"/>
                  </a:lnTo>
                  <a:lnTo>
                    <a:pt x="2450861" y="69659"/>
                  </a:lnTo>
                  <a:lnTo>
                    <a:pt x="2460424" y="75136"/>
                  </a:lnTo>
                  <a:lnTo>
                    <a:pt x="2467737" y="82804"/>
                  </a:lnTo>
                  <a:lnTo>
                    <a:pt x="2470023" y="82804"/>
                  </a:lnTo>
                  <a:lnTo>
                    <a:pt x="2481046" y="75136"/>
                  </a:lnTo>
                  <a:lnTo>
                    <a:pt x="2492009" y="69659"/>
                  </a:lnTo>
                  <a:lnTo>
                    <a:pt x="2502902" y="66373"/>
                  </a:lnTo>
                  <a:lnTo>
                    <a:pt x="2513711" y="65278"/>
                  </a:lnTo>
                  <a:lnTo>
                    <a:pt x="2525593" y="65966"/>
                  </a:lnTo>
                  <a:lnTo>
                    <a:pt x="2561526" y="91630"/>
                  </a:lnTo>
                  <a:lnTo>
                    <a:pt x="2564765" y="115824"/>
                  </a:lnTo>
                  <a:lnTo>
                    <a:pt x="2564765" y="117729"/>
                  </a:lnTo>
                  <a:lnTo>
                    <a:pt x="2564638" y="121412"/>
                  </a:lnTo>
                  <a:lnTo>
                    <a:pt x="2564384" y="126619"/>
                  </a:lnTo>
                  <a:lnTo>
                    <a:pt x="2564257" y="131953"/>
                  </a:lnTo>
                  <a:lnTo>
                    <a:pt x="2564130" y="135636"/>
                  </a:lnTo>
                  <a:lnTo>
                    <a:pt x="2564130" y="137414"/>
                  </a:lnTo>
                  <a:lnTo>
                    <a:pt x="2564175" y="151395"/>
                  </a:lnTo>
                  <a:lnTo>
                    <a:pt x="2564304" y="168402"/>
                  </a:lnTo>
                  <a:lnTo>
                    <a:pt x="2564505" y="188456"/>
                  </a:lnTo>
                  <a:lnTo>
                    <a:pt x="2564765" y="211582"/>
                  </a:lnTo>
                  <a:lnTo>
                    <a:pt x="2525268" y="211582"/>
                  </a:lnTo>
                  <a:lnTo>
                    <a:pt x="2526674" y="192863"/>
                  </a:lnTo>
                  <a:lnTo>
                    <a:pt x="2527665" y="174418"/>
                  </a:lnTo>
                  <a:lnTo>
                    <a:pt x="2528250" y="156235"/>
                  </a:lnTo>
                  <a:lnTo>
                    <a:pt x="2528443" y="138303"/>
                  </a:lnTo>
                  <a:lnTo>
                    <a:pt x="2528014" y="126186"/>
                  </a:lnTo>
                  <a:lnTo>
                    <a:pt x="2509774" y="95377"/>
                  </a:lnTo>
                  <a:lnTo>
                    <a:pt x="2499741" y="95377"/>
                  </a:lnTo>
                  <a:lnTo>
                    <a:pt x="2473731" y="129839"/>
                  </a:lnTo>
                  <a:lnTo>
                    <a:pt x="2473706" y="137414"/>
                  </a:lnTo>
                  <a:lnTo>
                    <a:pt x="2473755" y="151395"/>
                  </a:lnTo>
                  <a:lnTo>
                    <a:pt x="2473912" y="168402"/>
                  </a:lnTo>
                  <a:lnTo>
                    <a:pt x="2474188" y="188456"/>
                  </a:lnTo>
                  <a:lnTo>
                    <a:pt x="2474595" y="211582"/>
                  </a:lnTo>
                  <a:lnTo>
                    <a:pt x="2434717" y="211582"/>
                  </a:lnTo>
                  <a:lnTo>
                    <a:pt x="2436123" y="191339"/>
                  </a:lnTo>
                  <a:lnTo>
                    <a:pt x="2437114" y="171370"/>
                  </a:lnTo>
                  <a:lnTo>
                    <a:pt x="2437699" y="151663"/>
                  </a:lnTo>
                  <a:lnTo>
                    <a:pt x="2437892" y="132207"/>
                  </a:lnTo>
                  <a:lnTo>
                    <a:pt x="2437554" y="122995"/>
                  </a:lnTo>
                  <a:lnTo>
                    <a:pt x="2420874" y="95377"/>
                  </a:lnTo>
                  <a:lnTo>
                    <a:pt x="2409190" y="95377"/>
                  </a:lnTo>
                  <a:lnTo>
                    <a:pt x="2401429" y="96045"/>
                  </a:lnTo>
                  <a:lnTo>
                    <a:pt x="2394346" y="98059"/>
                  </a:lnTo>
                  <a:lnTo>
                    <a:pt x="2387955" y="101431"/>
                  </a:lnTo>
                  <a:lnTo>
                    <a:pt x="2382266" y="106172"/>
                  </a:lnTo>
                  <a:lnTo>
                    <a:pt x="2382599" y="134893"/>
                  </a:lnTo>
                  <a:lnTo>
                    <a:pt x="2382837" y="162020"/>
                  </a:lnTo>
                  <a:lnTo>
                    <a:pt x="2382980" y="187575"/>
                  </a:lnTo>
                  <a:lnTo>
                    <a:pt x="2383028" y="211582"/>
                  </a:lnTo>
                  <a:lnTo>
                    <a:pt x="2343023" y="211582"/>
                  </a:lnTo>
                  <a:lnTo>
                    <a:pt x="2344189" y="189577"/>
                  </a:lnTo>
                  <a:lnTo>
                    <a:pt x="2345023" y="170037"/>
                  </a:lnTo>
                  <a:lnTo>
                    <a:pt x="2345523" y="152949"/>
                  </a:lnTo>
                  <a:lnTo>
                    <a:pt x="2345690" y="138303"/>
                  </a:lnTo>
                  <a:lnTo>
                    <a:pt x="2345235" y="121092"/>
                  </a:lnTo>
                  <a:lnTo>
                    <a:pt x="2343864" y="104155"/>
                  </a:lnTo>
                  <a:lnTo>
                    <a:pt x="2341564" y="87528"/>
                  </a:lnTo>
                  <a:lnTo>
                    <a:pt x="2338324" y="71247"/>
                  </a:lnTo>
                  <a:lnTo>
                    <a:pt x="2376424" y="67056"/>
                  </a:lnTo>
                  <a:lnTo>
                    <a:pt x="2378964" y="82804"/>
                  </a:lnTo>
                  <a:lnTo>
                    <a:pt x="2381377" y="82804"/>
                  </a:lnTo>
                  <a:lnTo>
                    <a:pt x="2391380" y="75136"/>
                  </a:lnTo>
                  <a:lnTo>
                    <a:pt x="2401966" y="69659"/>
                  </a:lnTo>
                  <a:lnTo>
                    <a:pt x="2413148" y="66373"/>
                  </a:lnTo>
                  <a:lnTo>
                    <a:pt x="2424938" y="65278"/>
                  </a:lnTo>
                  <a:close/>
                </a:path>
                <a:path w="4999355" h="277494">
                  <a:moveTo>
                    <a:pt x="1391158" y="65278"/>
                  </a:moveTo>
                  <a:lnTo>
                    <a:pt x="1398270" y="65278"/>
                  </a:lnTo>
                  <a:lnTo>
                    <a:pt x="1406270" y="66929"/>
                  </a:lnTo>
                  <a:lnTo>
                    <a:pt x="1415288" y="70231"/>
                  </a:lnTo>
                  <a:lnTo>
                    <a:pt x="1406652" y="105029"/>
                  </a:lnTo>
                  <a:lnTo>
                    <a:pt x="1399286" y="101981"/>
                  </a:lnTo>
                  <a:lnTo>
                    <a:pt x="1391793" y="100584"/>
                  </a:lnTo>
                  <a:lnTo>
                    <a:pt x="1384300" y="100584"/>
                  </a:lnTo>
                  <a:lnTo>
                    <a:pt x="1374274" y="101800"/>
                  </a:lnTo>
                  <a:lnTo>
                    <a:pt x="1366107" y="105457"/>
                  </a:lnTo>
                  <a:lnTo>
                    <a:pt x="1359796" y="111567"/>
                  </a:lnTo>
                  <a:lnTo>
                    <a:pt x="1355344" y="120142"/>
                  </a:lnTo>
                  <a:lnTo>
                    <a:pt x="1355411" y="148145"/>
                  </a:lnTo>
                  <a:lnTo>
                    <a:pt x="1355598" y="172720"/>
                  </a:lnTo>
                  <a:lnTo>
                    <a:pt x="1355879" y="193865"/>
                  </a:lnTo>
                  <a:lnTo>
                    <a:pt x="1356233" y="211582"/>
                  </a:lnTo>
                  <a:lnTo>
                    <a:pt x="1316736" y="211582"/>
                  </a:lnTo>
                  <a:lnTo>
                    <a:pt x="1317829" y="190220"/>
                  </a:lnTo>
                  <a:lnTo>
                    <a:pt x="1318625" y="170894"/>
                  </a:lnTo>
                  <a:lnTo>
                    <a:pt x="1319111" y="153592"/>
                  </a:lnTo>
                  <a:lnTo>
                    <a:pt x="1319276" y="138303"/>
                  </a:lnTo>
                  <a:lnTo>
                    <a:pt x="1318801" y="120824"/>
                  </a:lnTo>
                  <a:lnTo>
                    <a:pt x="1317386" y="103822"/>
                  </a:lnTo>
                  <a:lnTo>
                    <a:pt x="1315043" y="87296"/>
                  </a:lnTo>
                  <a:lnTo>
                    <a:pt x="1311783" y="71247"/>
                  </a:lnTo>
                  <a:lnTo>
                    <a:pt x="1349756" y="67056"/>
                  </a:lnTo>
                  <a:lnTo>
                    <a:pt x="1351407" y="77978"/>
                  </a:lnTo>
                  <a:lnTo>
                    <a:pt x="1352295" y="84328"/>
                  </a:lnTo>
                  <a:lnTo>
                    <a:pt x="1352295" y="86233"/>
                  </a:lnTo>
                  <a:lnTo>
                    <a:pt x="1354709" y="86233"/>
                  </a:lnTo>
                  <a:lnTo>
                    <a:pt x="1362065" y="77065"/>
                  </a:lnTo>
                  <a:lnTo>
                    <a:pt x="1370599" y="70516"/>
                  </a:lnTo>
                  <a:lnTo>
                    <a:pt x="1380301" y="66587"/>
                  </a:lnTo>
                  <a:lnTo>
                    <a:pt x="1391158" y="65278"/>
                  </a:lnTo>
                  <a:close/>
                </a:path>
                <a:path w="4999355" h="277494">
                  <a:moveTo>
                    <a:pt x="551395" y="65278"/>
                  </a:moveTo>
                  <a:lnTo>
                    <a:pt x="558533" y="65278"/>
                  </a:lnTo>
                  <a:lnTo>
                    <a:pt x="566572" y="66929"/>
                  </a:lnTo>
                  <a:lnTo>
                    <a:pt x="575500" y="70231"/>
                  </a:lnTo>
                  <a:lnTo>
                    <a:pt x="566864" y="105029"/>
                  </a:lnTo>
                  <a:lnTo>
                    <a:pt x="559523" y="101981"/>
                  </a:lnTo>
                  <a:lnTo>
                    <a:pt x="552081" y="100584"/>
                  </a:lnTo>
                  <a:lnTo>
                    <a:pt x="544550" y="100584"/>
                  </a:lnTo>
                  <a:lnTo>
                    <a:pt x="534537" y="101800"/>
                  </a:lnTo>
                  <a:lnTo>
                    <a:pt x="526386" y="105457"/>
                  </a:lnTo>
                  <a:lnTo>
                    <a:pt x="520097" y="111567"/>
                  </a:lnTo>
                  <a:lnTo>
                    <a:pt x="515670" y="120142"/>
                  </a:lnTo>
                  <a:lnTo>
                    <a:pt x="515727" y="148145"/>
                  </a:lnTo>
                  <a:lnTo>
                    <a:pt x="515897" y="172720"/>
                  </a:lnTo>
                  <a:lnTo>
                    <a:pt x="516179" y="193865"/>
                  </a:lnTo>
                  <a:lnTo>
                    <a:pt x="516572" y="211582"/>
                  </a:lnTo>
                  <a:lnTo>
                    <a:pt x="476973" y="211582"/>
                  </a:lnTo>
                  <a:lnTo>
                    <a:pt x="478083" y="190220"/>
                  </a:lnTo>
                  <a:lnTo>
                    <a:pt x="478877" y="170894"/>
                  </a:lnTo>
                  <a:lnTo>
                    <a:pt x="479354" y="153592"/>
                  </a:lnTo>
                  <a:lnTo>
                    <a:pt x="479513" y="138303"/>
                  </a:lnTo>
                  <a:lnTo>
                    <a:pt x="479047" y="120824"/>
                  </a:lnTo>
                  <a:lnTo>
                    <a:pt x="477650" y="103822"/>
                  </a:lnTo>
                  <a:lnTo>
                    <a:pt x="475324" y="87296"/>
                  </a:lnTo>
                  <a:lnTo>
                    <a:pt x="472071" y="71247"/>
                  </a:lnTo>
                  <a:lnTo>
                    <a:pt x="510019" y="67056"/>
                  </a:lnTo>
                  <a:lnTo>
                    <a:pt x="511708" y="77978"/>
                  </a:lnTo>
                  <a:lnTo>
                    <a:pt x="512546" y="84328"/>
                  </a:lnTo>
                  <a:lnTo>
                    <a:pt x="512546" y="86233"/>
                  </a:lnTo>
                  <a:lnTo>
                    <a:pt x="514934" y="86233"/>
                  </a:lnTo>
                  <a:lnTo>
                    <a:pt x="522342" y="77065"/>
                  </a:lnTo>
                  <a:lnTo>
                    <a:pt x="530888" y="70516"/>
                  </a:lnTo>
                  <a:lnTo>
                    <a:pt x="540573" y="66587"/>
                  </a:lnTo>
                  <a:lnTo>
                    <a:pt x="551395" y="65278"/>
                  </a:lnTo>
                  <a:close/>
                </a:path>
                <a:path w="4999355" h="277494">
                  <a:moveTo>
                    <a:pt x="4960620" y="65151"/>
                  </a:moveTo>
                  <a:lnTo>
                    <a:pt x="4969523" y="65412"/>
                  </a:lnTo>
                  <a:lnTo>
                    <a:pt x="4977939" y="66198"/>
                  </a:lnTo>
                  <a:lnTo>
                    <a:pt x="4985855" y="67508"/>
                  </a:lnTo>
                  <a:lnTo>
                    <a:pt x="4993258" y="69342"/>
                  </a:lnTo>
                  <a:lnTo>
                    <a:pt x="4988179" y="99695"/>
                  </a:lnTo>
                  <a:lnTo>
                    <a:pt x="4981108" y="97194"/>
                  </a:lnTo>
                  <a:lnTo>
                    <a:pt x="4973621" y="95408"/>
                  </a:lnTo>
                  <a:lnTo>
                    <a:pt x="4965729" y="94337"/>
                  </a:lnTo>
                  <a:lnTo>
                    <a:pt x="4957445" y="93980"/>
                  </a:lnTo>
                  <a:lnTo>
                    <a:pt x="4948947" y="94785"/>
                  </a:lnTo>
                  <a:lnTo>
                    <a:pt x="4919354" y="129093"/>
                  </a:lnTo>
                  <a:lnTo>
                    <a:pt x="4918709" y="138049"/>
                  </a:lnTo>
                  <a:lnTo>
                    <a:pt x="4919473" y="147764"/>
                  </a:lnTo>
                  <a:lnTo>
                    <a:pt x="4945919" y="182800"/>
                  </a:lnTo>
                  <a:lnTo>
                    <a:pt x="4965954" y="186309"/>
                  </a:lnTo>
                  <a:lnTo>
                    <a:pt x="4973004" y="185929"/>
                  </a:lnTo>
                  <a:lnTo>
                    <a:pt x="4980828" y="184800"/>
                  </a:lnTo>
                  <a:lnTo>
                    <a:pt x="4989439" y="182933"/>
                  </a:lnTo>
                  <a:lnTo>
                    <a:pt x="4998847" y="180340"/>
                  </a:lnTo>
                  <a:lnTo>
                    <a:pt x="4996307" y="208788"/>
                  </a:lnTo>
                  <a:lnTo>
                    <a:pt x="4988946" y="211881"/>
                  </a:lnTo>
                  <a:lnTo>
                    <a:pt x="4980384" y="214106"/>
                  </a:lnTo>
                  <a:lnTo>
                    <a:pt x="4970607" y="215449"/>
                  </a:lnTo>
                  <a:lnTo>
                    <a:pt x="4959604" y="215900"/>
                  </a:lnTo>
                  <a:lnTo>
                    <a:pt x="4941482" y="214564"/>
                  </a:lnTo>
                  <a:lnTo>
                    <a:pt x="4900549" y="194437"/>
                  </a:lnTo>
                  <a:lnTo>
                    <a:pt x="4881260" y="157503"/>
                  </a:lnTo>
                  <a:lnTo>
                    <a:pt x="4879975" y="143002"/>
                  </a:lnTo>
                  <a:lnTo>
                    <a:pt x="4881312" y="127879"/>
                  </a:lnTo>
                  <a:lnTo>
                    <a:pt x="4901565" y="88392"/>
                  </a:lnTo>
                  <a:lnTo>
                    <a:pt x="4942855" y="66603"/>
                  </a:lnTo>
                  <a:lnTo>
                    <a:pt x="4960620" y="65151"/>
                  </a:lnTo>
                  <a:close/>
                </a:path>
                <a:path w="4999355" h="277494">
                  <a:moveTo>
                    <a:pt x="4520183" y="65151"/>
                  </a:moveTo>
                  <a:lnTo>
                    <a:pt x="4529087" y="65412"/>
                  </a:lnTo>
                  <a:lnTo>
                    <a:pt x="4537503" y="66198"/>
                  </a:lnTo>
                  <a:lnTo>
                    <a:pt x="4545419" y="67508"/>
                  </a:lnTo>
                  <a:lnTo>
                    <a:pt x="4552823" y="69342"/>
                  </a:lnTo>
                  <a:lnTo>
                    <a:pt x="4547743" y="99695"/>
                  </a:lnTo>
                  <a:lnTo>
                    <a:pt x="4540672" y="97194"/>
                  </a:lnTo>
                  <a:lnTo>
                    <a:pt x="4533185" y="95408"/>
                  </a:lnTo>
                  <a:lnTo>
                    <a:pt x="4525293" y="94337"/>
                  </a:lnTo>
                  <a:lnTo>
                    <a:pt x="4517008" y="93980"/>
                  </a:lnTo>
                  <a:lnTo>
                    <a:pt x="4508511" y="94785"/>
                  </a:lnTo>
                  <a:lnTo>
                    <a:pt x="4478918" y="129093"/>
                  </a:lnTo>
                  <a:lnTo>
                    <a:pt x="4478274" y="138049"/>
                  </a:lnTo>
                  <a:lnTo>
                    <a:pt x="4479037" y="147764"/>
                  </a:lnTo>
                  <a:lnTo>
                    <a:pt x="4505483" y="182800"/>
                  </a:lnTo>
                  <a:lnTo>
                    <a:pt x="4525518" y="186309"/>
                  </a:lnTo>
                  <a:lnTo>
                    <a:pt x="4532568" y="185929"/>
                  </a:lnTo>
                  <a:lnTo>
                    <a:pt x="4540392" y="184800"/>
                  </a:lnTo>
                  <a:lnTo>
                    <a:pt x="4549003" y="182933"/>
                  </a:lnTo>
                  <a:lnTo>
                    <a:pt x="4558410" y="180340"/>
                  </a:lnTo>
                  <a:lnTo>
                    <a:pt x="4555871" y="208788"/>
                  </a:lnTo>
                  <a:lnTo>
                    <a:pt x="4548510" y="211881"/>
                  </a:lnTo>
                  <a:lnTo>
                    <a:pt x="4539948" y="214106"/>
                  </a:lnTo>
                  <a:lnTo>
                    <a:pt x="4530171" y="215449"/>
                  </a:lnTo>
                  <a:lnTo>
                    <a:pt x="4519168" y="215900"/>
                  </a:lnTo>
                  <a:lnTo>
                    <a:pt x="4501046" y="214564"/>
                  </a:lnTo>
                  <a:lnTo>
                    <a:pt x="4460113" y="194437"/>
                  </a:lnTo>
                  <a:lnTo>
                    <a:pt x="4440824" y="157503"/>
                  </a:lnTo>
                  <a:lnTo>
                    <a:pt x="4439539" y="143002"/>
                  </a:lnTo>
                  <a:lnTo>
                    <a:pt x="4440876" y="127879"/>
                  </a:lnTo>
                  <a:lnTo>
                    <a:pt x="4461129" y="88392"/>
                  </a:lnTo>
                  <a:lnTo>
                    <a:pt x="4502419" y="66603"/>
                  </a:lnTo>
                  <a:lnTo>
                    <a:pt x="4520183" y="65151"/>
                  </a:lnTo>
                  <a:close/>
                </a:path>
                <a:path w="4999355" h="277494">
                  <a:moveTo>
                    <a:pt x="416052" y="65151"/>
                  </a:moveTo>
                  <a:lnTo>
                    <a:pt x="424955" y="65412"/>
                  </a:lnTo>
                  <a:lnTo>
                    <a:pt x="433357" y="66198"/>
                  </a:lnTo>
                  <a:lnTo>
                    <a:pt x="441256" y="67508"/>
                  </a:lnTo>
                  <a:lnTo>
                    <a:pt x="448652" y="69342"/>
                  </a:lnTo>
                  <a:lnTo>
                    <a:pt x="443585" y="99695"/>
                  </a:lnTo>
                  <a:lnTo>
                    <a:pt x="436534" y="97194"/>
                  </a:lnTo>
                  <a:lnTo>
                    <a:pt x="429075" y="95408"/>
                  </a:lnTo>
                  <a:lnTo>
                    <a:pt x="421207" y="94337"/>
                  </a:lnTo>
                  <a:lnTo>
                    <a:pt x="412927" y="93980"/>
                  </a:lnTo>
                  <a:lnTo>
                    <a:pt x="404400" y="94785"/>
                  </a:lnTo>
                  <a:lnTo>
                    <a:pt x="374730" y="129093"/>
                  </a:lnTo>
                  <a:lnTo>
                    <a:pt x="374078" y="138049"/>
                  </a:lnTo>
                  <a:lnTo>
                    <a:pt x="374852" y="147764"/>
                  </a:lnTo>
                  <a:lnTo>
                    <a:pt x="401361" y="182800"/>
                  </a:lnTo>
                  <a:lnTo>
                    <a:pt x="421411" y="186309"/>
                  </a:lnTo>
                  <a:lnTo>
                    <a:pt x="428433" y="185929"/>
                  </a:lnTo>
                  <a:lnTo>
                    <a:pt x="436257" y="184800"/>
                  </a:lnTo>
                  <a:lnTo>
                    <a:pt x="444882" y="182933"/>
                  </a:lnTo>
                  <a:lnTo>
                    <a:pt x="454304" y="180340"/>
                  </a:lnTo>
                  <a:lnTo>
                    <a:pt x="451777" y="208788"/>
                  </a:lnTo>
                  <a:lnTo>
                    <a:pt x="444399" y="211881"/>
                  </a:lnTo>
                  <a:lnTo>
                    <a:pt x="435813" y="214106"/>
                  </a:lnTo>
                  <a:lnTo>
                    <a:pt x="426016" y="215449"/>
                  </a:lnTo>
                  <a:lnTo>
                    <a:pt x="415010" y="215900"/>
                  </a:lnTo>
                  <a:lnTo>
                    <a:pt x="396927" y="214564"/>
                  </a:lnTo>
                  <a:lnTo>
                    <a:pt x="356006" y="194437"/>
                  </a:lnTo>
                  <a:lnTo>
                    <a:pt x="336682" y="157503"/>
                  </a:lnTo>
                  <a:lnTo>
                    <a:pt x="335394" y="143002"/>
                  </a:lnTo>
                  <a:lnTo>
                    <a:pt x="336742" y="127879"/>
                  </a:lnTo>
                  <a:lnTo>
                    <a:pt x="356971" y="88392"/>
                  </a:lnTo>
                  <a:lnTo>
                    <a:pt x="398294" y="66603"/>
                  </a:lnTo>
                  <a:lnTo>
                    <a:pt x="416052" y="65151"/>
                  </a:lnTo>
                  <a:close/>
                </a:path>
                <a:path w="4999355" h="277494">
                  <a:moveTo>
                    <a:pt x="2650998" y="64897"/>
                  </a:moveTo>
                  <a:lnTo>
                    <a:pt x="2663503" y="65182"/>
                  </a:lnTo>
                  <a:lnTo>
                    <a:pt x="2674556" y="66039"/>
                  </a:lnTo>
                  <a:lnTo>
                    <a:pt x="2684180" y="67468"/>
                  </a:lnTo>
                  <a:lnTo>
                    <a:pt x="2692400" y="69469"/>
                  </a:lnTo>
                  <a:lnTo>
                    <a:pt x="2687320" y="98933"/>
                  </a:lnTo>
                  <a:lnTo>
                    <a:pt x="2678769" y="96079"/>
                  </a:lnTo>
                  <a:lnTo>
                    <a:pt x="2669873" y="94011"/>
                  </a:lnTo>
                  <a:lnTo>
                    <a:pt x="2660620" y="92753"/>
                  </a:lnTo>
                  <a:lnTo>
                    <a:pt x="2650998" y="92329"/>
                  </a:lnTo>
                  <a:lnTo>
                    <a:pt x="2640589" y="93091"/>
                  </a:lnTo>
                  <a:lnTo>
                    <a:pt x="2633170" y="95377"/>
                  </a:lnTo>
                  <a:lnTo>
                    <a:pt x="2628727" y="99187"/>
                  </a:lnTo>
                  <a:lnTo>
                    <a:pt x="2627249" y="104521"/>
                  </a:lnTo>
                  <a:lnTo>
                    <a:pt x="2627249" y="108712"/>
                  </a:lnTo>
                  <a:lnTo>
                    <a:pt x="2653030" y="124206"/>
                  </a:lnTo>
                  <a:lnTo>
                    <a:pt x="2663057" y="128210"/>
                  </a:lnTo>
                  <a:lnTo>
                    <a:pt x="2694860" y="153987"/>
                  </a:lnTo>
                  <a:lnTo>
                    <a:pt x="2698369" y="170942"/>
                  </a:lnTo>
                  <a:lnTo>
                    <a:pt x="2694247" y="190464"/>
                  </a:lnTo>
                  <a:lnTo>
                    <a:pt x="2681874" y="204438"/>
                  </a:lnTo>
                  <a:lnTo>
                    <a:pt x="2661239" y="212840"/>
                  </a:lnTo>
                  <a:lnTo>
                    <a:pt x="2632329" y="215646"/>
                  </a:lnTo>
                  <a:lnTo>
                    <a:pt x="2620633" y="215314"/>
                  </a:lnTo>
                  <a:lnTo>
                    <a:pt x="2609723" y="214328"/>
                  </a:lnTo>
                  <a:lnTo>
                    <a:pt x="2599574" y="212699"/>
                  </a:lnTo>
                  <a:lnTo>
                    <a:pt x="2590165" y="210439"/>
                  </a:lnTo>
                  <a:lnTo>
                    <a:pt x="2595245" y="181102"/>
                  </a:lnTo>
                  <a:lnTo>
                    <a:pt x="2604504" y="184009"/>
                  </a:lnTo>
                  <a:lnTo>
                    <a:pt x="2613787" y="186070"/>
                  </a:lnTo>
                  <a:lnTo>
                    <a:pt x="2623069" y="187299"/>
                  </a:lnTo>
                  <a:lnTo>
                    <a:pt x="2632329" y="187706"/>
                  </a:lnTo>
                  <a:lnTo>
                    <a:pt x="2644140" y="187706"/>
                  </a:lnTo>
                  <a:lnTo>
                    <a:pt x="2652395" y="186817"/>
                  </a:lnTo>
                  <a:lnTo>
                    <a:pt x="2657094" y="184785"/>
                  </a:lnTo>
                  <a:lnTo>
                    <a:pt x="2661666" y="182753"/>
                  </a:lnTo>
                  <a:lnTo>
                    <a:pt x="2663952" y="179451"/>
                  </a:lnTo>
                  <a:lnTo>
                    <a:pt x="2663952" y="174879"/>
                  </a:lnTo>
                  <a:lnTo>
                    <a:pt x="2628792" y="149840"/>
                  </a:lnTo>
                  <a:lnTo>
                    <a:pt x="2620105" y="145573"/>
                  </a:lnTo>
                  <a:lnTo>
                    <a:pt x="2594324" y="116836"/>
                  </a:lnTo>
                  <a:lnTo>
                    <a:pt x="2593467" y="108712"/>
                  </a:lnTo>
                  <a:lnTo>
                    <a:pt x="2594375" y="99302"/>
                  </a:lnTo>
                  <a:lnTo>
                    <a:pt x="2626264" y="67865"/>
                  </a:lnTo>
                  <a:lnTo>
                    <a:pt x="2637809" y="65637"/>
                  </a:lnTo>
                  <a:lnTo>
                    <a:pt x="2650998" y="64897"/>
                  </a:lnTo>
                  <a:close/>
                </a:path>
                <a:path w="4999355" h="277494">
                  <a:moveTo>
                    <a:pt x="2003298" y="64897"/>
                  </a:moveTo>
                  <a:lnTo>
                    <a:pt x="2015803" y="65182"/>
                  </a:lnTo>
                  <a:lnTo>
                    <a:pt x="2026856" y="66039"/>
                  </a:lnTo>
                  <a:lnTo>
                    <a:pt x="2036480" y="67468"/>
                  </a:lnTo>
                  <a:lnTo>
                    <a:pt x="2044700" y="69469"/>
                  </a:lnTo>
                  <a:lnTo>
                    <a:pt x="2039620" y="98933"/>
                  </a:lnTo>
                  <a:lnTo>
                    <a:pt x="2031069" y="96079"/>
                  </a:lnTo>
                  <a:lnTo>
                    <a:pt x="2022173" y="94011"/>
                  </a:lnTo>
                  <a:lnTo>
                    <a:pt x="2012920" y="92753"/>
                  </a:lnTo>
                  <a:lnTo>
                    <a:pt x="2003298" y="92329"/>
                  </a:lnTo>
                  <a:lnTo>
                    <a:pt x="1992889" y="93091"/>
                  </a:lnTo>
                  <a:lnTo>
                    <a:pt x="1985470" y="95377"/>
                  </a:lnTo>
                  <a:lnTo>
                    <a:pt x="1981027" y="99187"/>
                  </a:lnTo>
                  <a:lnTo>
                    <a:pt x="1979549" y="104521"/>
                  </a:lnTo>
                  <a:lnTo>
                    <a:pt x="1979549" y="108712"/>
                  </a:lnTo>
                  <a:lnTo>
                    <a:pt x="2005330" y="124206"/>
                  </a:lnTo>
                  <a:lnTo>
                    <a:pt x="2015357" y="128210"/>
                  </a:lnTo>
                  <a:lnTo>
                    <a:pt x="2047160" y="153987"/>
                  </a:lnTo>
                  <a:lnTo>
                    <a:pt x="2050669" y="170942"/>
                  </a:lnTo>
                  <a:lnTo>
                    <a:pt x="2046547" y="190464"/>
                  </a:lnTo>
                  <a:lnTo>
                    <a:pt x="2034174" y="204438"/>
                  </a:lnTo>
                  <a:lnTo>
                    <a:pt x="2013539" y="212840"/>
                  </a:lnTo>
                  <a:lnTo>
                    <a:pt x="1984629" y="215646"/>
                  </a:lnTo>
                  <a:lnTo>
                    <a:pt x="1972933" y="215314"/>
                  </a:lnTo>
                  <a:lnTo>
                    <a:pt x="1962023" y="214328"/>
                  </a:lnTo>
                  <a:lnTo>
                    <a:pt x="1951874" y="212699"/>
                  </a:lnTo>
                  <a:lnTo>
                    <a:pt x="1942465" y="210439"/>
                  </a:lnTo>
                  <a:lnTo>
                    <a:pt x="1947545" y="181102"/>
                  </a:lnTo>
                  <a:lnTo>
                    <a:pt x="1956804" y="184009"/>
                  </a:lnTo>
                  <a:lnTo>
                    <a:pt x="1966087" y="186070"/>
                  </a:lnTo>
                  <a:lnTo>
                    <a:pt x="1975369" y="187299"/>
                  </a:lnTo>
                  <a:lnTo>
                    <a:pt x="1984629" y="187706"/>
                  </a:lnTo>
                  <a:lnTo>
                    <a:pt x="1996440" y="187706"/>
                  </a:lnTo>
                  <a:lnTo>
                    <a:pt x="2004695" y="186817"/>
                  </a:lnTo>
                  <a:lnTo>
                    <a:pt x="2009394" y="184785"/>
                  </a:lnTo>
                  <a:lnTo>
                    <a:pt x="2013966" y="182753"/>
                  </a:lnTo>
                  <a:lnTo>
                    <a:pt x="2016252" y="179451"/>
                  </a:lnTo>
                  <a:lnTo>
                    <a:pt x="2016252" y="174879"/>
                  </a:lnTo>
                  <a:lnTo>
                    <a:pt x="1981092" y="149840"/>
                  </a:lnTo>
                  <a:lnTo>
                    <a:pt x="1972405" y="145573"/>
                  </a:lnTo>
                  <a:lnTo>
                    <a:pt x="1946624" y="116836"/>
                  </a:lnTo>
                  <a:lnTo>
                    <a:pt x="1945767" y="108712"/>
                  </a:lnTo>
                  <a:lnTo>
                    <a:pt x="1946675" y="99302"/>
                  </a:lnTo>
                  <a:lnTo>
                    <a:pt x="1978564" y="67865"/>
                  </a:lnTo>
                  <a:lnTo>
                    <a:pt x="1990109" y="65637"/>
                  </a:lnTo>
                  <a:lnTo>
                    <a:pt x="2003298" y="64897"/>
                  </a:lnTo>
                  <a:close/>
                </a:path>
                <a:path w="4999355" h="277494">
                  <a:moveTo>
                    <a:pt x="1725930" y="64897"/>
                  </a:moveTo>
                  <a:lnTo>
                    <a:pt x="1738435" y="65182"/>
                  </a:lnTo>
                  <a:lnTo>
                    <a:pt x="1749488" y="66039"/>
                  </a:lnTo>
                  <a:lnTo>
                    <a:pt x="1759112" y="67468"/>
                  </a:lnTo>
                  <a:lnTo>
                    <a:pt x="1767332" y="69469"/>
                  </a:lnTo>
                  <a:lnTo>
                    <a:pt x="1762252" y="98933"/>
                  </a:lnTo>
                  <a:lnTo>
                    <a:pt x="1753701" y="96079"/>
                  </a:lnTo>
                  <a:lnTo>
                    <a:pt x="1744805" y="94011"/>
                  </a:lnTo>
                  <a:lnTo>
                    <a:pt x="1735552" y="92753"/>
                  </a:lnTo>
                  <a:lnTo>
                    <a:pt x="1725930" y="92329"/>
                  </a:lnTo>
                  <a:lnTo>
                    <a:pt x="1715521" y="93091"/>
                  </a:lnTo>
                  <a:lnTo>
                    <a:pt x="1708102" y="95377"/>
                  </a:lnTo>
                  <a:lnTo>
                    <a:pt x="1703659" y="99187"/>
                  </a:lnTo>
                  <a:lnTo>
                    <a:pt x="1702181" y="104521"/>
                  </a:lnTo>
                  <a:lnTo>
                    <a:pt x="1702181" y="108712"/>
                  </a:lnTo>
                  <a:lnTo>
                    <a:pt x="1727962" y="124206"/>
                  </a:lnTo>
                  <a:lnTo>
                    <a:pt x="1737989" y="128210"/>
                  </a:lnTo>
                  <a:lnTo>
                    <a:pt x="1769792" y="153987"/>
                  </a:lnTo>
                  <a:lnTo>
                    <a:pt x="1773301" y="170942"/>
                  </a:lnTo>
                  <a:lnTo>
                    <a:pt x="1769179" y="190464"/>
                  </a:lnTo>
                  <a:lnTo>
                    <a:pt x="1756806" y="204438"/>
                  </a:lnTo>
                  <a:lnTo>
                    <a:pt x="1736171" y="212840"/>
                  </a:lnTo>
                  <a:lnTo>
                    <a:pt x="1707261" y="215646"/>
                  </a:lnTo>
                  <a:lnTo>
                    <a:pt x="1695565" y="215314"/>
                  </a:lnTo>
                  <a:lnTo>
                    <a:pt x="1684655" y="214328"/>
                  </a:lnTo>
                  <a:lnTo>
                    <a:pt x="1674506" y="212699"/>
                  </a:lnTo>
                  <a:lnTo>
                    <a:pt x="1665097" y="210439"/>
                  </a:lnTo>
                  <a:lnTo>
                    <a:pt x="1670177" y="181102"/>
                  </a:lnTo>
                  <a:lnTo>
                    <a:pt x="1679436" y="184009"/>
                  </a:lnTo>
                  <a:lnTo>
                    <a:pt x="1688719" y="186070"/>
                  </a:lnTo>
                  <a:lnTo>
                    <a:pt x="1698001" y="187299"/>
                  </a:lnTo>
                  <a:lnTo>
                    <a:pt x="1707261" y="187706"/>
                  </a:lnTo>
                  <a:lnTo>
                    <a:pt x="1719072" y="187706"/>
                  </a:lnTo>
                  <a:lnTo>
                    <a:pt x="1727327" y="186817"/>
                  </a:lnTo>
                  <a:lnTo>
                    <a:pt x="1732026" y="184785"/>
                  </a:lnTo>
                  <a:lnTo>
                    <a:pt x="1736598" y="182753"/>
                  </a:lnTo>
                  <a:lnTo>
                    <a:pt x="1738884" y="179451"/>
                  </a:lnTo>
                  <a:lnTo>
                    <a:pt x="1738884" y="174879"/>
                  </a:lnTo>
                  <a:lnTo>
                    <a:pt x="1703724" y="149840"/>
                  </a:lnTo>
                  <a:lnTo>
                    <a:pt x="1695037" y="145573"/>
                  </a:lnTo>
                  <a:lnTo>
                    <a:pt x="1669256" y="116836"/>
                  </a:lnTo>
                  <a:lnTo>
                    <a:pt x="1668399" y="108712"/>
                  </a:lnTo>
                  <a:lnTo>
                    <a:pt x="1669307" y="99302"/>
                  </a:lnTo>
                  <a:lnTo>
                    <a:pt x="1701196" y="67865"/>
                  </a:lnTo>
                  <a:lnTo>
                    <a:pt x="1712741" y="65637"/>
                  </a:lnTo>
                  <a:lnTo>
                    <a:pt x="1725930" y="64897"/>
                  </a:lnTo>
                  <a:close/>
                </a:path>
                <a:path w="4999355" h="277494">
                  <a:moveTo>
                    <a:pt x="4357497" y="64135"/>
                  </a:moveTo>
                  <a:lnTo>
                    <a:pt x="4395644" y="73725"/>
                  </a:lnTo>
                  <a:lnTo>
                    <a:pt x="4418647" y="112656"/>
                  </a:lnTo>
                  <a:lnTo>
                    <a:pt x="4419600" y="125730"/>
                  </a:lnTo>
                  <a:lnTo>
                    <a:pt x="4419600" y="130810"/>
                  </a:lnTo>
                  <a:lnTo>
                    <a:pt x="4419346" y="137414"/>
                  </a:lnTo>
                  <a:lnTo>
                    <a:pt x="4418710" y="145542"/>
                  </a:lnTo>
                  <a:lnTo>
                    <a:pt x="4322953" y="147193"/>
                  </a:lnTo>
                  <a:lnTo>
                    <a:pt x="4324641" y="155219"/>
                  </a:lnTo>
                  <a:lnTo>
                    <a:pt x="4351607" y="183483"/>
                  </a:lnTo>
                  <a:lnTo>
                    <a:pt x="4369816" y="186309"/>
                  </a:lnTo>
                  <a:lnTo>
                    <a:pt x="4381148" y="185882"/>
                  </a:lnTo>
                  <a:lnTo>
                    <a:pt x="4392850" y="184610"/>
                  </a:lnTo>
                  <a:lnTo>
                    <a:pt x="4404909" y="182504"/>
                  </a:lnTo>
                  <a:lnTo>
                    <a:pt x="4417314" y="179578"/>
                  </a:lnTo>
                  <a:lnTo>
                    <a:pt x="4414266" y="208407"/>
                  </a:lnTo>
                  <a:lnTo>
                    <a:pt x="4403379" y="211667"/>
                  </a:lnTo>
                  <a:lnTo>
                    <a:pt x="4391279" y="214010"/>
                  </a:lnTo>
                  <a:lnTo>
                    <a:pt x="4377940" y="215425"/>
                  </a:lnTo>
                  <a:lnTo>
                    <a:pt x="4363339" y="215900"/>
                  </a:lnTo>
                  <a:lnTo>
                    <a:pt x="4345293" y="214544"/>
                  </a:lnTo>
                  <a:lnTo>
                    <a:pt x="4304538" y="194310"/>
                  </a:lnTo>
                  <a:lnTo>
                    <a:pt x="4285374" y="156983"/>
                  </a:lnTo>
                  <a:lnTo>
                    <a:pt x="4284091" y="142367"/>
                  </a:lnTo>
                  <a:lnTo>
                    <a:pt x="4285305" y="127059"/>
                  </a:lnTo>
                  <a:lnTo>
                    <a:pt x="4303522" y="87376"/>
                  </a:lnTo>
                  <a:lnTo>
                    <a:pt x="4341133" y="65587"/>
                  </a:lnTo>
                  <a:lnTo>
                    <a:pt x="4357497" y="64135"/>
                  </a:lnTo>
                  <a:close/>
                </a:path>
                <a:path w="4999355" h="277494">
                  <a:moveTo>
                    <a:pt x="4122801" y="64135"/>
                  </a:moveTo>
                  <a:lnTo>
                    <a:pt x="4160948" y="73725"/>
                  </a:lnTo>
                  <a:lnTo>
                    <a:pt x="4183951" y="112656"/>
                  </a:lnTo>
                  <a:lnTo>
                    <a:pt x="4184904" y="125730"/>
                  </a:lnTo>
                  <a:lnTo>
                    <a:pt x="4184904" y="130810"/>
                  </a:lnTo>
                  <a:lnTo>
                    <a:pt x="4184650" y="137414"/>
                  </a:lnTo>
                  <a:lnTo>
                    <a:pt x="4184015" y="145542"/>
                  </a:lnTo>
                  <a:lnTo>
                    <a:pt x="4088256" y="147193"/>
                  </a:lnTo>
                  <a:lnTo>
                    <a:pt x="4089945" y="155219"/>
                  </a:lnTo>
                  <a:lnTo>
                    <a:pt x="4116911" y="183483"/>
                  </a:lnTo>
                  <a:lnTo>
                    <a:pt x="4135120" y="186309"/>
                  </a:lnTo>
                  <a:lnTo>
                    <a:pt x="4146452" y="185882"/>
                  </a:lnTo>
                  <a:lnTo>
                    <a:pt x="4158154" y="184610"/>
                  </a:lnTo>
                  <a:lnTo>
                    <a:pt x="4170213" y="182504"/>
                  </a:lnTo>
                  <a:lnTo>
                    <a:pt x="4182618" y="179578"/>
                  </a:lnTo>
                  <a:lnTo>
                    <a:pt x="4179570" y="208407"/>
                  </a:lnTo>
                  <a:lnTo>
                    <a:pt x="4168683" y="211667"/>
                  </a:lnTo>
                  <a:lnTo>
                    <a:pt x="4156582" y="214010"/>
                  </a:lnTo>
                  <a:lnTo>
                    <a:pt x="4143244" y="215425"/>
                  </a:lnTo>
                  <a:lnTo>
                    <a:pt x="4128643" y="215900"/>
                  </a:lnTo>
                  <a:lnTo>
                    <a:pt x="4110597" y="214544"/>
                  </a:lnTo>
                  <a:lnTo>
                    <a:pt x="4069842" y="194310"/>
                  </a:lnTo>
                  <a:lnTo>
                    <a:pt x="4050678" y="156983"/>
                  </a:lnTo>
                  <a:lnTo>
                    <a:pt x="4049395" y="142367"/>
                  </a:lnTo>
                  <a:lnTo>
                    <a:pt x="4050609" y="127059"/>
                  </a:lnTo>
                  <a:lnTo>
                    <a:pt x="4068826" y="87376"/>
                  </a:lnTo>
                  <a:lnTo>
                    <a:pt x="4106437" y="65587"/>
                  </a:lnTo>
                  <a:lnTo>
                    <a:pt x="4122801" y="64135"/>
                  </a:lnTo>
                  <a:close/>
                </a:path>
                <a:path w="4999355" h="277494">
                  <a:moveTo>
                    <a:pt x="3127629" y="64135"/>
                  </a:moveTo>
                  <a:lnTo>
                    <a:pt x="3165776" y="73725"/>
                  </a:lnTo>
                  <a:lnTo>
                    <a:pt x="3188779" y="112656"/>
                  </a:lnTo>
                  <a:lnTo>
                    <a:pt x="3189732" y="125730"/>
                  </a:lnTo>
                  <a:lnTo>
                    <a:pt x="3189732" y="130810"/>
                  </a:lnTo>
                  <a:lnTo>
                    <a:pt x="3189478" y="137414"/>
                  </a:lnTo>
                  <a:lnTo>
                    <a:pt x="3188843" y="145542"/>
                  </a:lnTo>
                  <a:lnTo>
                    <a:pt x="3093085" y="147193"/>
                  </a:lnTo>
                  <a:lnTo>
                    <a:pt x="3094773" y="155219"/>
                  </a:lnTo>
                  <a:lnTo>
                    <a:pt x="3121739" y="183483"/>
                  </a:lnTo>
                  <a:lnTo>
                    <a:pt x="3139947" y="186309"/>
                  </a:lnTo>
                  <a:lnTo>
                    <a:pt x="3151280" y="185882"/>
                  </a:lnTo>
                  <a:lnTo>
                    <a:pt x="3162982" y="184610"/>
                  </a:lnTo>
                  <a:lnTo>
                    <a:pt x="3175041" y="182504"/>
                  </a:lnTo>
                  <a:lnTo>
                    <a:pt x="3187446" y="179578"/>
                  </a:lnTo>
                  <a:lnTo>
                    <a:pt x="3184397" y="208407"/>
                  </a:lnTo>
                  <a:lnTo>
                    <a:pt x="3173511" y="211667"/>
                  </a:lnTo>
                  <a:lnTo>
                    <a:pt x="3161410" y="214010"/>
                  </a:lnTo>
                  <a:lnTo>
                    <a:pt x="3148072" y="215425"/>
                  </a:lnTo>
                  <a:lnTo>
                    <a:pt x="3133471" y="215900"/>
                  </a:lnTo>
                  <a:lnTo>
                    <a:pt x="3115425" y="214544"/>
                  </a:lnTo>
                  <a:lnTo>
                    <a:pt x="3074670" y="194310"/>
                  </a:lnTo>
                  <a:lnTo>
                    <a:pt x="3055506" y="156983"/>
                  </a:lnTo>
                  <a:lnTo>
                    <a:pt x="3054222" y="142367"/>
                  </a:lnTo>
                  <a:lnTo>
                    <a:pt x="3055437" y="127059"/>
                  </a:lnTo>
                  <a:lnTo>
                    <a:pt x="3073654" y="87376"/>
                  </a:lnTo>
                  <a:lnTo>
                    <a:pt x="3111265" y="65587"/>
                  </a:lnTo>
                  <a:lnTo>
                    <a:pt x="3127629" y="64135"/>
                  </a:lnTo>
                  <a:close/>
                </a:path>
                <a:path w="4999355" h="277494">
                  <a:moveTo>
                    <a:pt x="2255901" y="64135"/>
                  </a:moveTo>
                  <a:lnTo>
                    <a:pt x="2294048" y="73725"/>
                  </a:lnTo>
                  <a:lnTo>
                    <a:pt x="2317051" y="112656"/>
                  </a:lnTo>
                  <a:lnTo>
                    <a:pt x="2318004" y="125730"/>
                  </a:lnTo>
                  <a:lnTo>
                    <a:pt x="2318004" y="130810"/>
                  </a:lnTo>
                  <a:lnTo>
                    <a:pt x="2317750" y="137414"/>
                  </a:lnTo>
                  <a:lnTo>
                    <a:pt x="2317115" y="145542"/>
                  </a:lnTo>
                  <a:lnTo>
                    <a:pt x="2221357" y="147193"/>
                  </a:lnTo>
                  <a:lnTo>
                    <a:pt x="2223045" y="155219"/>
                  </a:lnTo>
                  <a:lnTo>
                    <a:pt x="2250011" y="183483"/>
                  </a:lnTo>
                  <a:lnTo>
                    <a:pt x="2268220" y="186309"/>
                  </a:lnTo>
                  <a:lnTo>
                    <a:pt x="2279552" y="185882"/>
                  </a:lnTo>
                  <a:lnTo>
                    <a:pt x="2291254" y="184610"/>
                  </a:lnTo>
                  <a:lnTo>
                    <a:pt x="2303313" y="182504"/>
                  </a:lnTo>
                  <a:lnTo>
                    <a:pt x="2315718" y="179578"/>
                  </a:lnTo>
                  <a:lnTo>
                    <a:pt x="2312670" y="208407"/>
                  </a:lnTo>
                  <a:lnTo>
                    <a:pt x="2301783" y="211667"/>
                  </a:lnTo>
                  <a:lnTo>
                    <a:pt x="2289683" y="214010"/>
                  </a:lnTo>
                  <a:lnTo>
                    <a:pt x="2276344" y="215425"/>
                  </a:lnTo>
                  <a:lnTo>
                    <a:pt x="2261743" y="215900"/>
                  </a:lnTo>
                  <a:lnTo>
                    <a:pt x="2243697" y="214544"/>
                  </a:lnTo>
                  <a:lnTo>
                    <a:pt x="2202942" y="194310"/>
                  </a:lnTo>
                  <a:lnTo>
                    <a:pt x="2183778" y="156983"/>
                  </a:lnTo>
                  <a:lnTo>
                    <a:pt x="2182495" y="142367"/>
                  </a:lnTo>
                  <a:lnTo>
                    <a:pt x="2183709" y="127059"/>
                  </a:lnTo>
                  <a:lnTo>
                    <a:pt x="2201926" y="87376"/>
                  </a:lnTo>
                  <a:lnTo>
                    <a:pt x="2239537" y="65587"/>
                  </a:lnTo>
                  <a:lnTo>
                    <a:pt x="2255901" y="64135"/>
                  </a:lnTo>
                  <a:close/>
                </a:path>
                <a:path w="4999355" h="277494">
                  <a:moveTo>
                    <a:pt x="3956430" y="63627"/>
                  </a:moveTo>
                  <a:lnTo>
                    <a:pt x="3996060" y="74556"/>
                  </a:lnTo>
                  <a:lnTo>
                    <a:pt x="4023121" y="106410"/>
                  </a:lnTo>
                  <a:lnTo>
                    <a:pt x="4028440" y="137668"/>
                  </a:lnTo>
                  <a:lnTo>
                    <a:pt x="4026989" y="155334"/>
                  </a:lnTo>
                  <a:lnTo>
                    <a:pt x="4005326" y="196215"/>
                  </a:lnTo>
                  <a:lnTo>
                    <a:pt x="3966088" y="216092"/>
                  </a:lnTo>
                  <a:lnTo>
                    <a:pt x="3950970" y="217424"/>
                  </a:lnTo>
                  <a:lnTo>
                    <a:pt x="3936634" y="216211"/>
                  </a:lnTo>
                  <a:lnTo>
                    <a:pt x="3899916" y="198120"/>
                  </a:lnTo>
                  <a:lnTo>
                    <a:pt x="3880038" y="160365"/>
                  </a:lnTo>
                  <a:lnTo>
                    <a:pt x="3878706" y="143891"/>
                  </a:lnTo>
                  <a:lnTo>
                    <a:pt x="3880159" y="126057"/>
                  </a:lnTo>
                  <a:lnTo>
                    <a:pt x="3901948" y="84963"/>
                  </a:lnTo>
                  <a:lnTo>
                    <a:pt x="3941310" y="64960"/>
                  </a:lnTo>
                  <a:lnTo>
                    <a:pt x="3956430" y="63627"/>
                  </a:lnTo>
                  <a:close/>
                </a:path>
                <a:path w="4999355" h="277494">
                  <a:moveTo>
                    <a:pt x="1505839" y="63627"/>
                  </a:moveTo>
                  <a:lnTo>
                    <a:pt x="1545468" y="74556"/>
                  </a:lnTo>
                  <a:lnTo>
                    <a:pt x="1572529" y="106410"/>
                  </a:lnTo>
                  <a:lnTo>
                    <a:pt x="1577848" y="137668"/>
                  </a:lnTo>
                  <a:lnTo>
                    <a:pt x="1576397" y="155334"/>
                  </a:lnTo>
                  <a:lnTo>
                    <a:pt x="1554734" y="196215"/>
                  </a:lnTo>
                  <a:lnTo>
                    <a:pt x="1515496" y="216092"/>
                  </a:lnTo>
                  <a:lnTo>
                    <a:pt x="1500378" y="217424"/>
                  </a:lnTo>
                  <a:lnTo>
                    <a:pt x="1486042" y="216211"/>
                  </a:lnTo>
                  <a:lnTo>
                    <a:pt x="1449324" y="198120"/>
                  </a:lnTo>
                  <a:lnTo>
                    <a:pt x="1429446" y="160365"/>
                  </a:lnTo>
                  <a:lnTo>
                    <a:pt x="1428115" y="143891"/>
                  </a:lnTo>
                  <a:lnTo>
                    <a:pt x="1429567" y="126057"/>
                  </a:lnTo>
                  <a:lnTo>
                    <a:pt x="1451356" y="84963"/>
                  </a:lnTo>
                  <a:lnTo>
                    <a:pt x="1490718" y="64960"/>
                  </a:lnTo>
                  <a:lnTo>
                    <a:pt x="1505839" y="63627"/>
                  </a:lnTo>
                  <a:close/>
                </a:path>
                <a:path w="4999355" h="277494">
                  <a:moveTo>
                    <a:pt x="666064" y="63627"/>
                  </a:moveTo>
                  <a:lnTo>
                    <a:pt x="705754" y="74556"/>
                  </a:lnTo>
                  <a:lnTo>
                    <a:pt x="732794" y="106410"/>
                  </a:lnTo>
                  <a:lnTo>
                    <a:pt x="738098" y="137668"/>
                  </a:lnTo>
                  <a:lnTo>
                    <a:pt x="736655" y="155334"/>
                  </a:lnTo>
                  <a:lnTo>
                    <a:pt x="715022" y="196215"/>
                  </a:lnTo>
                  <a:lnTo>
                    <a:pt x="675821" y="216092"/>
                  </a:lnTo>
                  <a:lnTo>
                    <a:pt x="660704" y="217424"/>
                  </a:lnTo>
                  <a:lnTo>
                    <a:pt x="646350" y="216211"/>
                  </a:lnTo>
                  <a:lnTo>
                    <a:pt x="609650" y="198120"/>
                  </a:lnTo>
                  <a:lnTo>
                    <a:pt x="589707" y="160365"/>
                  </a:lnTo>
                  <a:lnTo>
                    <a:pt x="588378" y="143891"/>
                  </a:lnTo>
                  <a:lnTo>
                    <a:pt x="589828" y="126057"/>
                  </a:lnTo>
                  <a:lnTo>
                    <a:pt x="611593" y="84963"/>
                  </a:lnTo>
                  <a:lnTo>
                    <a:pt x="650936" y="64960"/>
                  </a:lnTo>
                  <a:lnTo>
                    <a:pt x="666064" y="63627"/>
                  </a:lnTo>
                  <a:close/>
                </a:path>
                <a:path w="4999355" h="277494">
                  <a:moveTo>
                    <a:pt x="4630928" y="26924"/>
                  </a:moveTo>
                  <a:lnTo>
                    <a:pt x="4630001" y="40856"/>
                  </a:lnTo>
                  <a:lnTo>
                    <a:pt x="4629324" y="53133"/>
                  </a:lnTo>
                  <a:lnTo>
                    <a:pt x="4628909" y="63767"/>
                  </a:lnTo>
                  <a:lnTo>
                    <a:pt x="4628769" y="72771"/>
                  </a:lnTo>
                  <a:lnTo>
                    <a:pt x="4635746" y="72697"/>
                  </a:lnTo>
                  <a:lnTo>
                    <a:pt x="4644294" y="72469"/>
                  </a:lnTo>
                  <a:lnTo>
                    <a:pt x="4654415" y="72074"/>
                  </a:lnTo>
                  <a:lnTo>
                    <a:pt x="4666107" y="71501"/>
                  </a:lnTo>
                  <a:lnTo>
                    <a:pt x="4664837" y="101092"/>
                  </a:lnTo>
                  <a:lnTo>
                    <a:pt x="4654101" y="100738"/>
                  </a:lnTo>
                  <a:lnTo>
                    <a:pt x="4644389" y="100457"/>
                  </a:lnTo>
                  <a:lnTo>
                    <a:pt x="4635726" y="100270"/>
                  </a:lnTo>
                  <a:lnTo>
                    <a:pt x="4628133" y="100203"/>
                  </a:lnTo>
                  <a:lnTo>
                    <a:pt x="4627987" y="110228"/>
                  </a:lnTo>
                  <a:lnTo>
                    <a:pt x="4627911" y="120491"/>
                  </a:lnTo>
                  <a:lnTo>
                    <a:pt x="4627883" y="130992"/>
                  </a:lnTo>
                  <a:lnTo>
                    <a:pt x="4627880" y="141732"/>
                  </a:lnTo>
                  <a:lnTo>
                    <a:pt x="4628213" y="153896"/>
                  </a:lnTo>
                  <a:lnTo>
                    <a:pt x="4643120" y="186309"/>
                  </a:lnTo>
                  <a:lnTo>
                    <a:pt x="4652137" y="186309"/>
                  </a:lnTo>
                  <a:lnTo>
                    <a:pt x="4657598" y="186309"/>
                  </a:lnTo>
                  <a:lnTo>
                    <a:pt x="4663440" y="185420"/>
                  </a:lnTo>
                  <a:lnTo>
                    <a:pt x="4669663" y="183769"/>
                  </a:lnTo>
                  <a:lnTo>
                    <a:pt x="4667123" y="210185"/>
                  </a:lnTo>
                  <a:lnTo>
                    <a:pt x="4661570" y="212185"/>
                  </a:lnTo>
                  <a:lnTo>
                    <a:pt x="4655375" y="213614"/>
                  </a:lnTo>
                  <a:lnTo>
                    <a:pt x="4648513" y="214471"/>
                  </a:lnTo>
                  <a:lnTo>
                    <a:pt x="4640960" y="214757"/>
                  </a:lnTo>
                  <a:lnTo>
                    <a:pt x="4629624" y="213925"/>
                  </a:lnTo>
                  <a:lnTo>
                    <a:pt x="4595495" y="182435"/>
                  </a:lnTo>
                  <a:lnTo>
                    <a:pt x="4592447" y="151130"/>
                  </a:lnTo>
                  <a:lnTo>
                    <a:pt x="4592468" y="139529"/>
                  </a:lnTo>
                  <a:lnTo>
                    <a:pt x="4592526" y="127190"/>
                  </a:lnTo>
                  <a:lnTo>
                    <a:pt x="4592607" y="114089"/>
                  </a:lnTo>
                  <a:lnTo>
                    <a:pt x="4592701" y="100203"/>
                  </a:lnTo>
                  <a:lnTo>
                    <a:pt x="4587621" y="100203"/>
                  </a:lnTo>
                  <a:lnTo>
                    <a:pt x="4580763" y="100584"/>
                  </a:lnTo>
                  <a:lnTo>
                    <a:pt x="4572127" y="101092"/>
                  </a:lnTo>
                  <a:lnTo>
                    <a:pt x="4573270" y="71882"/>
                  </a:lnTo>
                  <a:lnTo>
                    <a:pt x="4580890" y="72390"/>
                  </a:lnTo>
                  <a:lnTo>
                    <a:pt x="4588002" y="72771"/>
                  </a:lnTo>
                  <a:lnTo>
                    <a:pt x="4594479" y="72771"/>
                  </a:lnTo>
                  <a:lnTo>
                    <a:pt x="4594623" y="67175"/>
                  </a:lnTo>
                  <a:lnTo>
                    <a:pt x="4594875" y="58388"/>
                  </a:lnTo>
                  <a:lnTo>
                    <a:pt x="4595246" y="46410"/>
                  </a:lnTo>
                  <a:lnTo>
                    <a:pt x="4595749" y="31242"/>
                  </a:lnTo>
                  <a:lnTo>
                    <a:pt x="4630928" y="26924"/>
                  </a:lnTo>
                  <a:close/>
                </a:path>
                <a:path w="4999355" h="277494">
                  <a:moveTo>
                    <a:pt x="2126996" y="26924"/>
                  </a:moveTo>
                  <a:lnTo>
                    <a:pt x="2126069" y="40856"/>
                  </a:lnTo>
                  <a:lnTo>
                    <a:pt x="2125392" y="53133"/>
                  </a:lnTo>
                  <a:lnTo>
                    <a:pt x="2124977" y="63767"/>
                  </a:lnTo>
                  <a:lnTo>
                    <a:pt x="2124837" y="72771"/>
                  </a:lnTo>
                  <a:lnTo>
                    <a:pt x="2131814" y="72697"/>
                  </a:lnTo>
                  <a:lnTo>
                    <a:pt x="2140362" y="72469"/>
                  </a:lnTo>
                  <a:lnTo>
                    <a:pt x="2150483" y="72074"/>
                  </a:lnTo>
                  <a:lnTo>
                    <a:pt x="2162175" y="71501"/>
                  </a:lnTo>
                  <a:lnTo>
                    <a:pt x="2161032" y="101092"/>
                  </a:lnTo>
                  <a:lnTo>
                    <a:pt x="2150223" y="100738"/>
                  </a:lnTo>
                  <a:lnTo>
                    <a:pt x="2140473" y="100457"/>
                  </a:lnTo>
                  <a:lnTo>
                    <a:pt x="2131796" y="100270"/>
                  </a:lnTo>
                  <a:lnTo>
                    <a:pt x="2124202" y="100203"/>
                  </a:lnTo>
                  <a:lnTo>
                    <a:pt x="2124055" y="110228"/>
                  </a:lnTo>
                  <a:lnTo>
                    <a:pt x="2123979" y="120491"/>
                  </a:lnTo>
                  <a:lnTo>
                    <a:pt x="2123951" y="130992"/>
                  </a:lnTo>
                  <a:lnTo>
                    <a:pt x="2123948" y="141732"/>
                  </a:lnTo>
                  <a:lnTo>
                    <a:pt x="2124281" y="153896"/>
                  </a:lnTo>
                  <a:lnTo>
                    <a:pt x="2139188" y="186309"/>
                  </a:lnTo>
                  <a:lnTo>
                    <a:pt x="2148205" y="186309"/>
                  </a:lnTo>
                  <a:lnTo>
                    <a:pt x="2153666" y="186309"/>
                  </a:lnTo>
                  <a:lnTo>
                    <a:pt x="2159508" y="185420"/>
                  </a:lnTo>
                  <a:lnTo>
                    <a:pt x="2165731" y="183769"/>
                  </a:lnTo>
                  <a:lnTo>
                    <a:pt x="2163191" y="210185"/>
                  </a:lnTo>
                  <a:lnTo>
                    <a:pt x="2157638" y="212185"/>
                  </a:lnTo>
                  <a:lnTo>
                    <a:pt x="2151443" y="213614"/>
                  </a:lnTo>
                  <a:lnTo>
                    <a:pt x="2144581" y="214471"/>
                  </a:lnTo>
                  <a:lnTo>
                    <a:pt x="2137029" y="214757"/>
                  </a:lnTo>
                  <a:lnTo>
                    <a:pt x="2125692" y="213925"/>
                  </a:lnTo>
                  <a:lnTo>
                    <a:pt x="2091563" y="182435"/>
                  </a:lnTo>
                  <a:lnTo>
                    <a:pt x="2088515" y="151130"/>
                  </a:lnTo>
                  <a:lnTo>
                    <a:pt x="2088536" y="139529"/>
                  </a:lnTo>
                  <a:lnTo>
                    <a:pt x="2088594" y="127190"/>
                  </a:lnTo>
                  <a:lnTo>
                    <a:pt x="2088675" y="114089"/>
                  </a:lnTo>
                  <a:lnTo>
                    <a:pt x="2088769" y="100203"/>
                  </a:lnTo>
                  <a:lnTo>
                    <a:pt x="2083689" y="100203"/>
                  </a:lnTo>
                  <a:lnTo>
                    <a:pt x="2076831" y="100584"/>
                  </a:lnTo>
                  <a:lnTo>
                    <a:pt x="2068195" y="101092"/>
                  </a:lnTo>
                  <a:lnTo>
                    <a:pt x="2069338" y="71882"/>
                  </a:lnTo>
                  <a:lnTo>
                    <a:pt x="2076958" y="72390"/>
                  </a:lnTo>
                  <a:lnTo>
                    <a:pt x="2084070" y="72771"/>
                  </a:lnTo>
                  <a:lnTo>
                    <a:pt x="2090547" y="72771"/>
                  </a:lnTo>
                  <a:lnTo>
                    <a:pt x="2090691" y="67175"/>
                  </a:lnTo>
                  <a:lnTo>
                    <a:pt x="2090943" y="58388"/>
                  </a:lnTo>
                  <a:lnTo>
                    <a:pt x="2091314" y="46410"/>
                  </a:lnTo>
                  <a:lnTo>
                    <a:pt x="2091817" y="31242"/>
                  </a:lnTo>
                  <a:lnTo>
                    <a:pt x="2126996" y="26924"/>
                  </a:lnTo>
                  <a:close/>
                </a:path>
                <a:path w="4999355" h="277494">
                  <a:moveTo>
                    <a:pt x="21577" y="17780"/>
                  </a:moveTo>
                  <a:lnTo>
                    <a:pt x="79184" y="17780"/>
                  </a:lnTo>
                  <a:lnTo>
                    <a:pt x="80322" y="28662"/>
                  </a:lnTo>
                  <a:lnTo>
                    <a:pt x="83739" y="44545"/>
                  </a:lnTo>
                  <a:lnTo>
                    <a:pt x="89433" y="65428"/>
                  </a:lnTo>
                  <a:lnTo>
                    <a:pt x="97409" y="91313"/>
                  </a:lnTo>
                  <a:lnTo>
                    <a:pt x="105385" y="117221"/>
                  </a:lnTo>
                  <a:lnTo>
                    <a:pt x="111085" y="137985"/>
                  </a:lnTo>
                  <a:lnTo>
                    <a:pt x="114505" y="153606"/>
                  </a:lnTo>
                  <a:lnTo>
                    <a:pt x="115646" y="164084"/>
                  </a:lnTo>
                  <a:lnTo>
                    <a:pt x="117868" y="164084"/>
                  </a:lnTo>
                  <a:lnTo>
                    <a:pt x="119166" y="153515"/>
                  </a:lnTo>
                  <a:lnTo>
                    <a:pt x="123059" y="137826"/>
                  </a:lnTo>
                  <a:lnTo>
                    <a:pt x="129548" y="117042"/>
                  </a:lnTo>
                  <a:lnTo>
                    <a:pt x="138633" y="91186"/>
                  </a:lnTo>
                  <a:lnTo>
                    <a:pt x="147717" y="65303"/>
                  </a:lnTo>
                  <a:lnTo>
                    <a:pt x="154206" y="44434"/>
                  </a:lnTo>
                  <a:lnTo>
                    <a:pt x="158099" y="28588"/>
                  </a:lnTo>
                  <a:lnTo>
                    <a:pt x="159397" y="17780"/>
                  </a:lnTo>
                  <a:lnTo>
                    <a:pt x="216547" y="17780"/>
                  </a:lnTo>
                  <a:lnTo>
                    <a:pt x="218279" y="60674"/>
                  </a:lnTo>
                  <a:lnTo>
                    <a:pt x="223469" y="127762"/>
                  </a:lnTo>
                  <a:lnTo>
                    <a:pt x="226495" y="162647"/>
                  </a:lnTo>
                  <a:lnTo>
                    <a:pt x="228658" y="188245"/>
                  </a:lnTo>
                  <a:lnTo>
                    <a:pt x="229957" y="204557"/>
                  </a:lnTo>
                  <a:lnTo>
                    <a:pt x="230390" y="211582"/>
                  </a:lnTo>
                  <a:lnTo>
                    <a:pt x="187083" y="211582"/>
                  </a:lnTo>
                  <a:lnTo>
                    <a:pt x="186888" y="196746"/>
                  </a:lnTo>
                  <a:lnTo>
                    <a:pt x="186302" y="177577"/>
                  </a:lnTo>
                  <a:lnTo>
                    <a:pt x="185326" y="154074"/>
                  </a:lnTo>
                  <a:lnTo>
                    <a:pt x="183959" y="126238"/>
                  </a:lnTo>
                  <a:lnTo>
                    <a:pt x="182577" y="99046"/>
                  </a:lnTo>
                  <a:lnTo>
                    <a:pt x="181573" y="77485"/>
                  </a:lnTo>
                  <a:lnTo>
                    <a:pt x="180943" y="61569"/>
                  </a:lnTo>
                  <a:lnTo>
                    <a:pt x="180682" y="51308"/>
                  </a:lnTo>
                  <a:lnTo>
                    <a:pt x="178447" y="51308"/>
                  </a:lnTo>
                  <a:lnTo>
                    <a:pt x="166658" y="97833"/>
                  </a:lnTo>
                  <a:lnTo>
                    <a:pt x="146519" y="155448"/>
                  </a:lnTo>
                  <a:lnTo>
                    <a:pt x="138804" y="176541"/>
                  </a:lnTo>
                  <a:lnTo>
                    <a:pt x="133296" y="192944"/>
                  </a:lnTo>
                  <a:lnTo>
                    <a:pt x="129992" y="204632"/>
                  </a:lnTo>
                  <a:lnTo>
                    <a:pt x="128892" y="211582"/>
                  </a:lnTo>
                  <a:lnTo>
                    <a:pt x="95999" y="211582"/>
                  </a:lnTo>
                  <a:lnTo>
                    <a:pt x="79108" y="154940"/>
                  </a:lnTo>
                  <a:lnTo>
                    <a:pt x="71390" y="133082"/>
                  </a:lnTo>
                  <a:lnTo>
                    <a:pt x="65133" y="114760"/>
                  </a:lnTo>
                  <a:lnTo>
                    <a:pt x="52312" y="69992"/>
                  </a:lnTo>
                  <a:lnTo>
                    <a:pt x="48666" y="51308"/>
                  </a:lnTo>
                  <a:lnTo>
                    <a:pt x="46431" y="51308"/>
                  </a:lnTo>
                  <a:lnTo>
                    <a:pt x="46152" y="63287"/>
                  </a:lnTo>
                  <a:lnTo>
                    <a:pt x="45451" y="80565"/>
                  </a:lnTo>
                  <a:lnTo>
                    <a:pt x="44329" y="103153"/>
                  </a:lnTo>
                  <a:lnTo>
                    <a:pt x="42786" y="131064"/>
                  </a:lnTo>
                  <a:lnTo>
                    <a:pt x="41260" y="159021"/>
                  </a:lnTo>
                  <a:lnTo>
                    <a:pt x="40168" y="181752"/>
                  </a:lnTo>
                  <a:lnTo>
                    <a:pt x="39512" y="199268"/>
                  </a:lnTo>
                  <a:lnTo>
                    <a:pt x="39293" y="211582"/>
                  </a:lnTo>
                  <a:lnTo>
                    <a:pt x="0" y="211582"/>
                  </a:lnTo>
                  <a:lnTo>
                    <a:pt x="674" y="204344"/>
                  </a:lnTo>
                  <a:lnTo>
                    <a:pt x="2697" y="187023"/>
                  </a:lnTo>
                  <a:lnTo>
                    <a:pt x="6070" y="159629"/>
                  </a:lnTo>
                  <a:lnTo>
                    <a:pt x="10795" y="122174"/>
                  </a:lnTo>
                  <a:lnTo>
                    <a:pt x="15512" y="83788"/>
                  </a:lnTo>
                  <a:lnTo>
                    <a:pt x="18881" y="53594"/>
                  </a:lnTo>
                  <a:lnTo>
                    <a:pt x="20903" y="31591"/>
                  </a:lnTo>
                  <a:lnTo>
                    <a:pt x="21577" y="17780"/>
                  </a:lnTo>
                  <a:close/>
                </a:path>
                <a:path w="4999355" h="277494">
                  <a:moveTo>
                    <a:pt x="4837049" y="3175"/>
                  </a:moveTo>
                  <a:lnTo>
                    <a:pt x="4844160" y="3175"/>
                  </a:lnTo>
                  <a:lnTo>
                    <a:pt x="4849622" y="5334"/>
                  </a:lnTo>
                  <a:lnTo>
                    <a:pt x="4853432" y="9652"/>
                  </a:lnTo>
                  <a:lnTo>
                    <a:pt x="4857242" y="13970"/>
                  </a:lnTo>
                  <a:lnTo>
                    <a:pt x="4859147" y="19177"/>
                  </a:lnTo>
                  <a:lnTo>
                    <a:pt x="4859147" y="25273"/>
                  </a:lnTo>
                  <a:lnTo>
                    <a:pt x="4859147" y="32004"/>
                  </a:lnTo>
                  <a:lnTo>
                    <a:pt x="4856860" y="37846"/>
                  </a:lnTo>
                  <a:lnTo>
                    <a:pt x="4852162" y="42926"/>
                  </a:lnTo>
                  <a:lnTo>
                    <a:pt x="4847590" y="48006"/>
                  </a:lnTo>
                  <a:lnTo>
                    <a:pt x="4841113" y="50546"/>
                  </a:lnTo>
                  <a:lnTo>
                    <a:pt x="4832984" y="50546"/>
                  </a:lnTo>
                  <a:lnTo>
                    <a:pt x="4826000" y="50546"/>
                  </a:lnTo>
                  <a:lnTo>
                    <a:pt x="4820539" y="48387"/>
                  </a:lnTo>
                  <a:lnTo>
                    <a:pt x="4816602" y="43942"/>
                  </a:lnTo>
                  <a:lnTo>
                    <a:pt x="4812665" y="39624"/>
                  </a:lnTo>
                  <a:lnTo>
                    <a:pt x="4810759" y="34417"/>
                  </a:lnTo>
                  <a:lnTo>
                    <a:pt x="4810759" y="28194"/>
                  </a:lnTo>
                  <a:lnTo>
                    <a:pt x="4810759" y="21463"/>
                  </a:lnTo>
                  <a:lnTo>
                    <a:pt x="4813046" y="15621"/>
                  </a:lnTo>
                  <a:lnTo>
                    <a:pt x="4817618" y="10668"/>
                  </a:lnTo>
                  <a:lnTo>
                    <a:pt x="4822317" y="5715"/>
                  </a:lnTo>
                  <a:lnTo>
                    <a:pt x="4828794" y="3175"/>
                  </a:lnTo>
                  <a:lnTo>
                    <a:pt x="4837049" y="3175"/>
                  </a:lnTo>
                  <a:close/>
                </a:path>
                <a:path w="4999355" h="277494">
                  <a:moveTo>
                    <a:pt x="292531" y="3175"/>
                  </a:moveTo>
                  <a:lnTo>
                    <a:pt x="299567" y="3175"/>
                  </a:lnTo>
                  <a:lnTo>
                    <a:pt x="305003" y="5334"/>
                  </a:lnTo>
                  <a:lnTo>
                    <a:pt x="308825" y="9652"/>
                  </a:lnTo>
                  <a:lnTo>
                    <a:pt x="312648" y="13970"/>
                  </a:lnTo>
                  <a:lnTo>
                    <a:pt x="314553" y="19177"/>
                  </a:lnTo>
                  <a:lnTo>
                    <a:pt x="314553" y="25273"/>
                  </a:lnTo>
                  <a:lnTo>
                    <a:pt x="314553" y="32004"/>
                  </a:lnTo>
                  <a:lnTo>
                    <a:pt x="312242" y="37846"/>
                  </a:lnTo>
                  <a:lnTo>
                    <a:pt x="307632" y="42926"/>
                  </a:lnTo>
                  <a:lnTo>
                    <a:pt x="303022" y="48006"/>
                  </a:lnTo>
                  <a:lnTo>
                    <a:pt x="296595" y="50546"/>
                  </a:lnTo>
                  <a:lnTo>
                    <a:pt x="288353" y="50546"/>
                  </a:lnTo>
                  <a:lnTo>
                    <a:pt x="281419" y="50546"/>
                  </a:lnTo>
                  <a:lnTo>
                    <a:pt x="275983" y="48387"/>
                  </a:lnTo>
                  <a:lnTo>
                    <a:pt x="272059" y="43942"/>
                  </a:lnTo>
                  <a:lnTo>
                    <a:pt x="268147" y="39624"/>
                  </a:lnTo>
                  <a:lnTo>
                    <a:pt x="266179" y="34417"/>
                  </a:lnTo>
                  <a:lnTo>
                    <a:pt x="266179" y="28194"/>
                  </a:lnTo>
                  <a:lnTo>
                    <a:pt x="266179" y="21463"/>
                  </a:lnTo>
                  <a:lnTo>
                    <a:pt x="268490" y="15621"/>
                  </a:lnTo>
                  <a:lnTo>
                    <a:pt x="273100" y="10668"/>
                  </a:lnTo>
                  <a:lnTo>
                    <a:pt x="277723" y="5715"/>
                  </a:lnTo>
                  <a:lnTo>
                    <a:pt x="284187" y="3175"/>
                  </a:lnTo>
                  <a:lnTo>
                    <a:pt x="292531" y="3175"/>
                  </a:lnTo>
                  <a:close/>
                </a:path>
                <a:path w="4999355" h="277494">
                  <a:moveTo>
                    <a:pt x="3735324" y="1143"/>
                  </a:moveTo>
                  <a:lnTo>
                    <a:pt x="3734323" y="20381"/>
                  </a:lnTo>
                  <a:lnTo>
                    <a:pt x="3733609" y="43418"/>
                  </a:lnTo>
                  <a:lnTo>
                    <a:pt x="3733180" y="70240"/>
                  </a:lnTo>
                  <a:lnTo>
                    <a:pt x="3733038" y="100838"/>
                  </a:lnTo>
                  <a:lnTo>
                    <a:pt x="3733232" y="132462"/>
                  </a:lnTo>
                  <a:lnTo>
                    <a:pt x="3733831" y="161432"/>
                  </a:lnTo>
                  <a:lnTo>
                    <a:pt x="3734859" y="187759"/>
                  </a:lnTo>
                  <a:lnTo>
                    <a:pt x="3736340" y="211455"/>
                  </a:lnTo>
                  <a:lnTo>
                    <a:pt x="3701033" y="212598"/>
                  </a:lnTo>
                  <a:lnTo>
                    <a:pt x="3700272" y="209169"/>
                  </a:lnTo>
                  <a:lnTo>
                    <a:pt x="3700018" y="205486"/>
                  </a:lnTo>
                  <a:lnTo>
                    <a:pt x="3700018" y="201803"/>
                  </a:lnTo>
                  <a:lnTo>
                    <a:pt x="3697731" y="201803"/>
                  </a:lnTo>
                  <a:lnTo>
                    <a:pt x="3688970" y="207970"/>
                  </a:lnTo>
                  <a:lnTo>
                    <a:pt x="3679078" y="212375"/>
                  </a:lnTo>
                  <a:lnTo>
                    <a:pt x="3668067" y="215018"/>
                  </a:lnTo>
                  <a:lnTo>
                    <a:pt x="3655949" y="215900"/>
                  </a:lnTo>
                  <a:lnTo>
                    <a:pt x="3642397" y="214612"/>
                  </a:lnTo>
                  <a:lnTo>
                    <a:pt x="3603148" y="184358"/>
                  </a:lnTo>
                  <a:lnTo>
                    <a:pt x="3593719" y="146050"/>
                  </a:lnTo>
                  <a:lnTo>
                    <a:pt x="3594861" y="130286"/>
                  </a:lnTo>
                  <a:lnTo>
                    <a:pt x="3612006" y="89281"/>
                  </a:lnTo>
                  <a:lnTo>
                    <a:pt x="3647529" y="66653"/>
                  </a:lnTo>
                  <a:lnTo>
                    <a:pt x="3662933" y="65151"/>
                  </a:lnTo>
                  <a:lnTo>
                    <a:pt x="3672840" y="65649"/>
                  </a:lnTo>
                  <a:lnTo>
                    <a:pt x="3681412" y="67135"/>
                  </a:lnTo>
                  <a:lnTo>
                    <a:pt x="3688651" y="69597"/>
                  </a:lnTo>
                  <a:lnTo>
                    <a:pt x="3694556" y="73025"/>
                  </a:lnTo>
                  <a:lnTo>
                    <a:pt x="3696716" y="73025"/>
                  </a:lnTo>
                  <a:lnTo>
                    <a:pt x="3696501" y="55453"/>
                  </a:lnTo>
                  <a:lnTo>
                    <a:pt x="3695858" y="37798"/>
                  </a:lnTo>
                  <a:lnTo>
                    <a:pt x="3694787" y="20071"/>
                  </a:lnTo>
                  <a:lnTo>
                    <a:pt x="3693287" y="2286"/>
                  </a:lnTo>
                  <a:lnTo>
                    <a:pt x="3735324" y="1143"/>
                  </a:lnTo>
                  <a:close/>
                </a:path>
                <a:path w="4999355" h="277494">
                  <a:moveTo>
                    <a:pt x="1284732" y="1143"/>
                  </a:moveTo>
                  <a:lnTo>
                    <a:pt x="1283731" y="20381"/>
                  </a:lnTo>
                  <a:lnTo>
                    <a:pt x="1283017" y="43418"/>
                  </a:lnTo>
                  <a:lnTo>
                    <a:pt x="1282588" y="70240"/>
                  </a:lnTo>
                  <a:lnTo>
                    <a:pt x="1282445" y="100838"/>
                  </a:lnTo>
                  <a:lnTo>
                    <a:pt x="1282640" y="132462"/>
                  </a:lnTo>
                  <a:lnTo>
                    <a:pt x="1283239" y="161432"/>
                  </a:lnTo>
                  <a:lnTo>
                    <a:pt x="1284267" y="187759"/>
                  </a:lnTo>
                  <a:lnTo>
                    <a:pt x="1285748" y="211455"/>
                  </a:lnTo>
                  <a:lnTo>
                    <a:pt x="1250442" y="212598"/>
                  </a:lnTo>
                  <a:lnTo>
                    <a:pt x="1249680" y="209169"/>
                  </a:lnTo>
                  <a:lnTo>
                    <a:pt x="1249426" y="205486"/>
                  </a:lnTo>
                  <a:lnTo>
                    <a:pt x="1249426" y="201803"/>
                  </a:lnTo>
                  <a:lnTo>
                    <a:pt x="1247140" y="201803"/>
                  </a:lnTo>
                  <a:lnTo>
                    <a:pt x="1238378" y="207970"/>
                  </a:lnTo>
                  <a:lnTo>
                    <a:pt x="1228486" y="212375"/>
                  </a:lnTo>
                  <a:lnTo>
                    <a:pt x="1217475" y="215018"/>
                  </a:lnTo>
                  <a:lnTo>
                    <a:pt x="1205357" y="215900"/>
                  </a:lnTo>
                  <a:lnTo>
                    <a:pt x="1191805" y="214612"/>
                  </a:lnTo>
                  <a:lnTo>
                    <a:pt x="1152556" y="184358"/>
                  </a:lnTo>
                  <a:lnTo>
                    <a:pt x="1143127" y="146050"/>
                  </a:lnTo>
                  <a:lnTo>
                    <a:pt x="1144270" y="130286"/>
                  </a:lnTo>
                  <a:lnTo>
                    <a:pt x="1161415" y="89281"/>
                  </a:lnTo>
                  <a:lnTo>
                    <a:pt x="1196937" y="66653"/>
                  </a:lnTo>
                  <a:lnTo>
                    <a:pt x="1212342" y="65151"/>
                  </a:lnTo>
                  <a:lnTo>
                    <a:pt x="1222248" y="65649"/>
                  </a:lnTo>
                  <a:lnTo>
                    <a:pt x="1230820" y="67135"/>
                  </a:lnTo>
                  <a:lnTo>
                    <a:pt x="1238059" y="69597"/>
                  </a:lnTo>
                  <a:lnTo>
                    <a:pt x="1243965" y="73025"/>
                  </a:lnTo>
                  <a:lnTo>
                    <a:pt x="1246124" y="73025"/>
                  </a:lnTo>
                  <a:lnTo>
                    <a:pt x="1245909" y="55453"/>
                  </a:lnTo>
                  <a:lnTo>
                    <a:pt x="1245266" y="37798"/>
                  </a:lnTo>
                  <a:lnTo>
                    <a:pt x="1244195" y="20071"/>
                  </a:lnTo>
                  <a:lnTo>
                    <a:pt x="1242695" y="2286"/>
                  </a:lnTo>
                  <a:lnTo>
                    <a:pt x="1284732" y="1143"/>
                  </a:lnTo>
                  <a:close/>
                </a:path>
                <a:path w="4999355" h="277494">
                  <a:moveTo>
                    <a:pt x="4255516" y="0"/>
                  </a:moveTo>
                  <a:lnTo>
                    <a:pt x="4254589" y="22098"/>
                  </a:lnTo>
                  <a:lnTo>
                    <a:pt x="4253912" y="46291"/>
                  </a:lnTo>
                  <a:lnTo>
                    <a:pt x="4253497" y="72580"/>
                  </a:lnTo>
                  <a:lnTo>
                    <a:pt x="4253357" y="100965"/>
                  </a:lnTo>
                  <a:lnTo>
                    <a:pt x="4253497" y="130321"/>
                  </a:lnTo>
                  <a:lnTo>
                    <a:pt x="4253912" y="158559"/>
                  </a:lnTo>
                  <a:lnTo>
                    <a:pt x="4254589" y="185654"/>
                  </a:lnTo>
                  <a:lnTo>
                    <a:pt x="4255516" y="211582"/>
                  </a:lnTo>
                  <a:lnTo>
                    <a:pt x="4215003" y="211582"/>
                  </a:lnTo>
                  <a:lnTo>
                    <a:pt x="4215929" y="185529"/>
                  </a:lnTo>
                  <a:lnTo>
                    <a:pt x="4216606" y="158416"/>
                  </a:lnTo>
                  <a:lnTo>
                    <a:pt x="4217021" y="130232"/>
                  </a:lnTo>
                  <a:lnTo>
                    <a:pt x="4217162" y="100965"/>
                  </a:lnTo>
                  <a:lnTo>
                    <a:pt x="4216876" y="73080"/>
                  </a:lnTo>
                  <a:lnTo>
                    <a:pt x="4216019" y="47339"/>
                  </a:lnTo>
                  <a:lnTo>
                    <a:pt x="4214590" y="23741"/>
                  </a:lnTo>
                  <a:lnTo>
                    <a:pt x="4212590" y="2286"/>
                  </a:lnTo>
                  <a:lnTo>
                    <a:pt x="4255516" y="0"/>
                  </a:lnTo>
                  <a:close/>
                </a:path>
                <a:path w="4999355" h="277494">
                  <a:moveTo>
                    <a:pt x="3321684" y="0"/>
                  </a:moveTo>
                  <a:lnTo>
                    <a:pt x="3320684" y="23143"/>
                  </a:lnTo>
                  <a:lnTo>
                    <a:pt x="3319970" y="44751"/>
                  </a:lnTo>
                  <a:lnTo>
                    <a:pt x="3319541" y="64811"/>
                  </a:lnTo>
                  <a:lnTo>
                    <a:pt x="3319399" y="83312"/>
                  </a:lnTo>
                  <a:lnTo>
                    <a:pt x="3321304" y="83312"/>
                  </a:lnTo>
                  <a:lnTo>
                    <a:pt x="3331543" y="75404"/>
                  </a:lnTo>
                  <a:lnTo>
                    <a:pt x="3342449" y="69770"/>
                  </a:lnTo>
                  <a:lnTo>
                    <a:pt x="3354022" y="66399"/>
                  </a:lnTo>
                  <a:lnTo>
                    <a:pt x="3366262" y="65278"/>
                  </a:lnTo>
                  <a:lnTo>
                    <a:pt x="3377618" y="65966"/>
                  </a:lnTo>
                  <a:lnTo>
                    <a:pt x="3414077" y="91170"/>
                  </a:lnTo>
                  <a:lnTo>
                    <a:pt x="3417443" y="114427"/>
                  </a:lnTo>
                  <a:lnTo>
                    <a:pt x="3417443" y="116332"/>
                  </a:lnTo>
                  <a:lnTo>
                    <a:pt x="3417316" y="120142"/>
                  </a:lnTo>
                  <a:lnTo>
                    <a:pt x="3417189" y="125984"/>
                  </a:lnTo>
                  <a:lnTo>
                    <a:pt x="3416934" y="131699"/>
                  </a:lnTo>
                  <a:lnTo>
                    <a:pt x="3416807" y="135636"/>
                  </a:lnTo>
                  <a:lnTo>
                    <a:pt x="3416807" y="137414"/>
                  </a:lnTo>
                  <a:lnTo>
                    <a:pt x="3416853" y="151395"/>
                  </a:lnTo>
                  <a:lnTo>
                    <a:pt x="3416982" y="168402"/>
                  </a:lnTo>
                  <a:lnTo>
                    <a:pt x="3417183" y="188456"/>
                  </a:lnTo>
                  <a:lnTo>
                    <a:pt x="3417443" y="211582"/>
                  </a:lnTo>
                  <a:lnTo>
                    <a:pt x="3377946" y="211582"/>
                  </a:lnTo>
                  <a:lnTo>
                    <a:pt x="3379372" y="192863"/>
                  </a:lnTo>
                  <a:lnTo>
                    <a:pt x="3380406" y="174418"/>
                  </a:lnTo>
                  <a:lnTo>
                    <a:pt x="3381035" y="156235"/>
                  </a:lnTo>
                  <a:lnTo>
                    <a:pt x="3381248" y="138303"/>
                  </a:lnTo>
                  <a:lnTo>
                    <a:pt x="3380821" y="126206"/>
                  </a:lnTo>
                  <a:lnTo>
                    <a:pt x="3362705" y="95377"/>
                  </a:lnTo>
                  <a:lnTo>
                    <a:pt x="3352419" y="95377"/>
                  </a:lnTo>
                  <a:lnTo>
                    <a:pt x="3344368" y="96045"/>
                  </a:lnTo>
                  <a:lnTo>
                    <a:pt x="3336401" y="98059"/>
                  </a:lnTo>
                  <a:lnTo>
                    <a:pt x="3328505" y="101431"/>
                  </a:lnTo>
                  <a:lnTo>
                    <a:pt x="3320669" y="106172"/>
                  </a:lnTo>
                  <a:lnTo>
                    <a:pt x="3320744" y="136483"/>
                  </a:lnTo>
                  <a:lnTo>
                    <a:pt x="3320986" y="164163"/>
                  </a:lnTo>
                  <a:lnTo>
                    <a:pt x="3321419" y="189200"/>
                  </a:lnTo>
                  <a:lnTo>
                    <a:pt x="3322066" y="211582"/>
                  </a:lnTo>
                  <a:lnTo>
                    <a:pt x="3282569" y="211582"/>
                  </a:lnTo>
                  <a:lnTo>
                    <a:pt x="3283235" y="187386"/>
                  </a:lnTo>
                  <a:lnTo>
                    <a:pt x="3283712" y="160893"/>
                  </a:lnTo>
                  <a:lnTo>
                    <a:pt x="3283997" y="132089"/>
                  </a:lnTo>
                  <a:lnTo>
                    <a:pt x="3284093" y="100965"/>
                  </a:lnTo>
                  <a:lnTo>
                    <a:pt x="3283807" y="72580"/>
                  </a:lnTo>
                  <a:lnTo>
                    <a:pt x="3282950" y="46672"/>
                  </a:lnTo>
                  <a:lnTo>
                    <a:pt x="3281521" y="23240"/>
                  </a:lnTo>
                  <a:lnTo>
                    <a:pt x="3279521" y="2286"/>
                  </a:lnTo>
                  <a:lnTo>
                    <a:pt x="3321684" y="0"/>
                  </a:lnTo>
                  <a:close/>
                </a:path>
                <a:path w="4999355" h="277494">
                  <a:moveTo>
                    <a:pt x="871093" y="0"/>
                  </a:moveTo>
                  <a:lnTo>
                    <a:pt x="870092" y="23143"/>
                  </a:lnTo>
                  <a:lnTo>
                    <a:pt x="869378" y="44751"/>
                  </a:lnTo>
                  <a:lnTo>
                    <a:pt x="868949" y="64811"/>
                  </a:lnTo>
                  <a:lnTo>
                    <a:pt x="868807" y="83312"/>
                  </a:lnTo>
                  <a:lnTo>
                    <a:pt x="870712" y="83312"/>
                  </a:lnTo>
                  <a:lnTo>
                    <a:pt x="880951" y="75404"/>
                  </a:lnTo>
                  <a:lnTo>
                    <a:pt x="891857" y="69770"/>
                  </a:lnTo>
                  <a:lnTo>
                    <a:pt x="903430" y="66399"/>
                  </a:lnTo>
                  <a:lnTo>
                    <a:pt x="915670" y="65278"/>
                  </a:lnTo>
                  <a:lnTo>
                    <a:pt x="927026" y="65966"/>
                  </a:lnTo>
                  <a:lnTo>
                    <a:pt x="963485" y="91170"/>
                  </a:lnTo>
                  <a:lnTo>
                    <a:pt x="966851" y="114427"/>
                  </a:lnTo>
                  <a:lnTo>
                    <a:pt x="966851" y="116332"/>
                  </a:lnTo>
                  <a:lnTo>
                    <a:pt x="966724" y="120142"/>
                  </a:lnTo>
                  <a:lnTo>
                    <a:pt x="966597" y="125984"/>
                  </a:lnTo>
                  <a:lnTo>
                    <a:pt x="966343" y="131699"/>
                  </a:lnTo>
                  <a:lnTo>
                    <a:pt x="966216" y="135636"/>
                  </a:lnTo>
                  <a:lnTo>
                    <a:pt x="966216" y="137414"/>
                  </a:lnTo>
                  <a:lnTo>
                    <a:pt x="966261" y="151395"/>
                  </a:lnTo>
                  <a:lnTo>
                    <a:pt x="966390" y="168402"/>
                  </a:lnTo>
                  <a:lnTo>
                    <a:pt x="966591" y="188456"/>
                  </a:lnTo>
                  <a:lnTo>
                    <a:pt x="966851" y="211582"/>
                  </a:lnTo>
                  <a:lnTo>
                    <a:pt x="927354" y="211582"/>
                  </a:lnTo>
                  <a:lnTo>
                    <a:pt x="928780" y="192863"/>
                  </a:lnTo>
                  <a:lnTo>
                    <a:pt x="929814" y="174418"/>
                  </a:lnTo>
                  <a:lnTo>
                    <a:pt x="930443" y="156235"/>
                  </a:lnTo>
                  <a:lnTo>
                    <a:pt x="930656" y="138303"/>
                  </a:lnTo>
                  <a:lnTo>
                    <a:pt x="930229" y="126206"/>
                  </a:lnTo>
                  <a:lnTo>
                    <a:pt x="912114" y="95377"/>
                  </a:lnTo>
                  <a:lnTo>
                    <a:pt x="901827" y="95377"/>
                  </a:lnTo>
                  <a:lnTo>
                    <a:pt x="893776" y="96045"/>
                  </a:lnTo>
                  <a:lnTo>
                    <a:pt x="885809" y="98059"/>
                  </a:lnTo>
                  <a:lnTo>
                    <a:pt x="877913" y="101431"/>
                  </a:lnTo>
                  <a:lnTo>
                    <a:pt x="870077" y="106172"/>
                  </a:lnTo>
                  <a:lnTo>
                    <a:pt x="870152" y="136483"/>
                  </a:lnTo>
                  <a:lnTo>
                    <a:pt x="870394" y="164163"/>
                  </a:lnTo>
                  <a:lnTo>
                    <a:pt x="870827" y="189200"/>
                  </a:lnTo>
                  <a:lnTo>
                    <a:pt x="871474" y="211582"/>
                  </a:lnTo>
                  <a:lnTo>
                    <a:pt x="831977" y="211582"/>
                  </a:lnTo>
                  <a:lnTo>
                    <a:pt x="832643" y="187386"/>
                  </a:lnTo>
                  <a:lnTo>
                    <a:pt x="833120" y="160893"/>
                  </a:lnTo>
                  <a:lnTo>
                    <a:pt x="833405" y="132089"/>
                  </a:lnTo>
                  <a:lnTo>
                    <a:pt x="833501" y="100965"/>
                  </a:lnTo>
                  <a:lnTo>
                    <a:pt x="833215" y="72580"/>
                  </a:lnTo>
                  <a:lnTo>
                    <a:pt x="832358" y="46672"/>
                  </a:lnTo>
                  <a:lnTo>
                    <a:pt x="830929" y="23240"/>
                  </a:lnTo>
                  <a:lnTo>
                    <a:pt x="828929" y="2286"/>
                  </a:lnTo>
                  <a:lnTo>
                    <a:pt x="87109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9404" y="2267966"/>
              <a:ext cx="4270997" cy="27965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2419" y="2333243"/>
              <a:ext cx="4228465" cy="212725"/>
            </a:xfrm>
            <a:custGeom>
              <a:avLst/>
              <a:gdLst/>
              <a:ahLst/>
              <a:cxnLst/>
              <a:rect l="l" t="t" r="r" b="b"/>
              <a:pathLst>
                <a:path w="4228465" h="212725">
                  <a:moveTo>
                    <a:pt x="1751736" y="80517"/>
                  </a:moveTo>
                  <a:lnTo>
                    <a:pt x="1729547" y="82135"/>
                  </a:lnTo>
                  <a:lnTo>
                    <a:pt x="1713668" y="86979"/>
                  </a:lnTo>
                  <a:lnTo>
                    <a:pt x="1704123" y="95037"/>
                  </a:lnTo>
                  <a:lnTo>
                    <a:pt x="1700936" y="106298"/>
                  </a:lnTo>
                  <a:lnTo>
                    <a:pt x="1702339" y="114040"/>
                  </a:lnTo>
                  <a:lnTo>
                    <a:pt x="1706540" y="119554"/>
                  </a:lnTo>
                  <a:lnTo>
                    <a:pt x="1713527" y="122854"/>
                  </a:lnTo>
                  <a:lnTo>
                    <a:pt x="1723288" y="123951"/>
                  </a:lnTo>
                  <a:lnTo>
                    <a:pt x="1731694" y="123404"/>
                  </a:lnTo>
                  <a:lnTo>
                    <a:pt x="1739385" y="121761"/>
                  </a:lnTo>
                  <a:lnTo>
                    <a:pt x="1746362" y="119022"/>
                  </a:lnTo>
                  <a:lnTo>
                    <a:pt x="1752625" y="115188"/>
                  </a:lnTo>
                  <a:lnTo>
                    <a:pt x="1752218" y="105521"/>
                  </a:lnTo>
                  <a:lnTo>
                    <a:pt x="1751942" y="96519"/>
                  </a:lnTo>
                  <a:lnTo>
                    <a:pt x="1751786" y="88185"/>
                  </a:lnTo>
                  <a:lnTo>
                    <a:pt x="1751736" y="80517"/>
                  </a:lnTo>
                  <a:close/>
                </a:path>
                <a:path w="4228465" h="212725">
                  <a:moveTo>
                    <a:pt x="1443888" y="80517"/>
                  </a:moveTo>
                  <a:lnTo>
                    <a:pt x="1421699" y="82135"/>
                  </a:lnTo>
                  <a:lnTo>
                    <a:pt x="1405820" y="86979"/>
                  </a:lnTo>
                  <a:lnTo>
                    <a:pt x="1396275" y="95037"/>
                  </a:lnTo>
                  <a:lnTo>
                    <a:pt x="1393088" y="106298"/>
                  </a:lnTo>
                  <a:lnTo>
                    <a:pt x="1394491" y="114040"/>
                  </a:lnTo>
                  <a:lnTo>
                    <a:pt x="1398692" y="119554"/>
                  </a:lnTo>
                  <a:lnTo>
                    <a:pt x="1405679" y="122854"/>
                  </a:lnTo>
                  <a:lnTo>
                    <a:pt x="1415440" y="123951"/>
                  </a:lnTo>
                  <a:lnTo>
                    <a:pt x="1423846" y="123404"/>
                  </a:lnTo>
                  <a:lnTo>
                    <a:pt x="1431537" y="121761"/>
                  </a:lnTo>
                  <a:lnTo>
                    <a:pt x="1438514" y="119022"/>
                  </a:lnTo>
                  <a:lnTo>
                    <a:pt x="1444777" y="115188"/>
                  </a:lnTo>
                  <a:lnTo>
                    <a:pt x="1444370" y="105521"/>
                  </a:lnTo>
                  <a:lnTo>
                    <a:pt x="1444094" y="96519"/>
                  </a:lnTo>
                  <a:lnTo>
                    <a:pt x="1443938" y="88185"/>
                  </a:lnTo>
                  <a:lnTo>
                    <a:pt x="1443888" y="80517"/>
                  </a:lnTo>
                  <a:close/>
                </a:path>
                <a:path w="4228465" h="212725">
                  <a:moveTo>
                    <a:pt x="30060" y="27558"/>
                  </a:moveTo>
                  <a:lnTo>
                    <a:pt x="20481" y="28301"/>
                  </a:lnTo>
                  <a:lnTo>
                    <a:pt x="12277" y="30543"/>
                  </a:lnTo>
                  <a:lnTo>
                    <a:pt x="5450" y="34309"/>
                  </a:lnTo>
                  <a:lnTo>
                    <a:pt x="0" y="39623"/>
                  </a:lnTo>
                  <a:lnTo>
                    <a:pt x="974" y="60055"/>
                  </a:lnTo>
                  <a:lnTo>
                    <a:pt x="1668" y="79628"/>
                  </a:lnTo>
                  <a:lnTo>
                    <a:pt x="2084" y="98345"/>
                  </a:lnTo>
                  <a:lnTo>
                    <a:pt x="2222" y="116204"/>
                  </a:lnTo>
                  <a:lnTo>
                    <a:pt x="8483" y="121157"/>
                  </a:lnTo>
                  <a:lnTo>
                    <a:pt x="16560" y="123570"/>
                  </a:lnTo>
                  <a:lnTo>
                    <a:pt x="26492" y="123570"/>
                  </a:lnTo>
                  <a:lnTo>
                    <a:pt x="59970" y="101123"/>
                  </a:lnTo>
                  <a:lnTo>
                    <a:pt x="65328" y="73405"/>
                  </a:lnTo>
                  <a:lnTo>
                    <a:pt x="64743" y="64327"/>
                  </a:lnTo>
                  <a:lnTo>
                    <a:pt x="44794" y="30908"/>
                  </a:lnTo>
                  <a:lnTo>
                    <a:pt x="37873" y="28394"/>
                  </a:lnTo>
                  <a:lnTo>
                    <a:pt x="30060" y="27558"/>
                  </a:lnTo>
                  <a:close/>
                </a:path>
                <a:path w="4228465" h="212725">
                  <a:moveTo>
                    <a:pt x="2076221" y="25907"/>
                  </a:moveTo>
                  <a:lnTo>
                    <a:pt x="2043137" y="54990"/>
                  </a:lnTo>
                  <a:lnTo>
                    <a:pt x="2040661" y="73786"/>
                  </a:lnTo>
                  <a:lnTo>
                    <a:pt x="2041282" y="84195"/>
                  </a:lnTo>
                  <a:lnTo>
                    <a:pt x="2062426" y="121078"/>
                  </a:lnTo>
                  <a:lnTo>
                    <a:pt x="2077110" y="124713"/>
                  </a:lnTo>
                  <a:lnTo>
                    <a:pt x="2084637" y="123856"/>
                  </a:lnTo>
                  <a:lnTo>
                    <a:pt x="2112051" y="86673"/>
                  </a:lnTo>
                  <a:lnTo>
                    <a:pt x="2112670" y="76834"/>
                  </a:lnTo>
                  <a:lnTo>
                    <a:pt x="2112029" y="66426"/>
                  </a:lnTo>
                  <a:lnTo>
                    <a:pt x="2090889" y="29543"/>
                  </a:lnTo>
                  <a:lnTo>
                    <a:pt x="2076221" y="25907"/>
                  </a:lnTo>
                  <a:close/>
                </a:path>
                <a:path w="4228465" h="212725">
                  <a:moveTo>
                    <a:pt x="200151" y="25907"/>
                  </a:moveTo>
                  <a:lnTo>
                    <a:pt x="167054" y="54990"/>
                  </a:lnTo>
                  <a:lnTo>
                    <a:pt x="164579" y="73786"/>
                  </a:lnTo>
                  <a:lnTo>
                    <a:pt x="165212" y="84195"/>
                  </a:lnTo>
                  <a:lnTo>
                    <a:pt x="186347" y="121078"/>
                  </a:lnTo>
                  <a:lnTo>
                    <a:pt x="201040" y="124713"/>
                  </a:lnTo>
                  <a:lnTo>
                    <a:pt x="208560" y="123856"/>
                  </a:lnTo>
                  <a:lnTo>
                    <a:pt x="235994" y="86673"/>
                  </a:lnTo>
                  <a:lnTo>
                    <a:pt x="236613" y="76834"/>
                  </a:lnTo>
                  <a:lnTo>
                    <a:pt x="235980" y="66426"/>
                  </a:lnTo>
                  <a:lnTo>
                    <a:pt x="214850" y="29543"/>
                  </a:lnTo>
                  <a:lnTo>
                    <a:pt x="200151" y="25907"/>
                  </a:lnTo>
                  <a:close/>
                </a:path>
                <a:path w="4228465" h="212725">
                  <a:moveTo>
                    <a:pt x="608799" y="24891"/>
                  </a:moveTo>
                  <a:lnTo>
                    <a:pt x="596298" y="27106"/>
                  </a:lnTo>
                  <a:lnTo>
                    <a:pt x="586625" y="33750"/>
                  </a:lnTo>
                  <a:lnTo>
                    <a:pt x="579781" y="44823"/>
                  </a:lnTo>
                  <a:lnTo>
                    <a:pt x="575767" y="60325"/>
                  </a:lnTo>
                  <a:lnTo>
                    <a:pt x="637971" y="59054"/>
                  </a:lnTo>
                  <a:lnTo>
                    <a:pt x="636149" y="44126"/>
                  </a:lnTo>
                  <a:lnTo>
                    <a:pt x="630682" y="33448"/>
                  </a:lnTo>
                  <a:lnTo>
                    <a:pt x="621566" y="27033"/>
                  </a:lnTo>
                  <a:lnTo>
                    <a:pt x="608799" y="24891"/>
                  </a:lnTo>
                  <a:close/>
                </a:path>
                <a:path w="4228465" h="212725">
                  <a:moveTo>
                    <a:pt x="4089171" y="4952"/>
                  </a:moveTo>
                  <a:lnTo>
                    <a:pt x="4135145" y="4952"/>
                  </a:lnTo>
                  <a:lnTo>
                    <a:pt x="4136000" y="10027"/>
                  </a:lnTo>
                  <a:lnTo>
                    <a:pt x="4138558" y="20113"/>
                  </a:lnTo>
                  <a:lnTo>
                    <a:pt x="4142807" y="35224"/>
                  </a:lnTo>
                  <a:lnTo>
                    <a:pt x="4148734" y="55371"/>
                  </a:lnTo>
                  <a:lnTo>
                    <a:pt x="4154641" y="75775"/>
                  </a:lnTo>
                  <a:lnTo>
                    <a:pt x="4158846" y="91820"/>
                  </a:lnTo>
                  <a:lnTo>
                    <a:pt x="4161360" y="103485"/>
                  </a:lnTo>
                  <a:lnTo>
                    <a:pt x="4162196" y="110743"/>
                  </a:lnTo>
                  <a:lnTo>
                    <a:pt x="4164355" y="110743"/>
                  </a:lnTo>
                  <a:lnTo>
                    <a:pt x="4165117" y="104340"/>
                  </a:lnTo>
                  <a:lnTo>
                    <a:pt x="4167403" y="93710"/>
                  </a:lnTo>
                  <a:lnTo>
                    <a:pt x="4171213" y="78865"/>
                  </a:lnTo>
                  <a:lnTo>
                    <a:pt x="4176547" y="59816"/>
                  </a:lnTo>
                  <a:lnTo>
                    <a:pt x="4181954" y="40457"/>
                  </a:lnTo>
                  <a:lnTo>
                    <a:pt x="4185802" y="24860"/>
                  </a:lnTo>
                  <a:lnTo>
                    <a:pt x="4188102" y="13025"/>
                  </a:lnTo>
                  <a:lnTo>
                    <a:pt x="4188866" y="4952"/>
                  </a:lnTo>
                  <a:lnTo>
                    <a:pt x="4227982" y="4952"/>
                  </a:lnTo>
                  <a:lnTo>
                    <a:pt x="4216088" y="43029"/>
                  </a:lnTo>
                  <a:lnTo>
                    <a:pt x="4195768" y="93579"/>
                  </a:lnTo>
                  <a:lnTo>
                    <a:pt x="4187120" y="116173"/>
                  </a:lnTo>
                  <a:lnTo>
                    <a:pt x="4180805" y="134052"/>
                  </a:lnTo>
                  <a:lnTo>
                    <a:pt x="4176801" y="147192"/>
                  </a:lnTo>
                  <a:lnTo>
                    <a:pt x="4171536" y="164336"/>
                  </a:lnTo>
                  <a:lnTo>
                    <a:pt x="4150766" y="198500"/>
                  </a:lnTo>
                  <a:lnTo>
                    <a:pt x="4103522" y="212216"/>
                  </a:lnTo>
                  <a:lnTo>
                    <a:pt x="4100474" y="183514"/>
                  </a:lnTo>
                  <a:lnTo>
                    <a:pt x="4109306" y="182850"/>
                  </a:lnTo>
                  <a:lnTo>
                    <a:pt x="4117317" y="180863"/>
                  </a:lnTo>
                  <a:lnTo>
                    <a:pt x="4142765" y="144906"/>
                  </a:lnTo>
                  <a:lnTo>
                    <a:pt x="4141096" y="133427"/>
                  </a:lnTo>
                  <a:lnTo>
                    <a:pt x="4136082" y="116697"/>
                  </a:lnTo>
                  <a:lnTo>
                    <a:pt x="4127709" y="94704"/>
                  </a:lnTo>
                  <a:lnTo>
                    <a:pt x="4115968" y="67436"/>
                  </a:lnTo>
                  <a:lnTo>
                    <a:pt x="4104226" y="41171"/>
                  </a:lnTo>
                  <a:lnTo>
                    <a:pt x="4095854" y="22002"/>
                  </a:lnTo>
                  <a:lnTo>
                    <a:pt x="4090840" y="9929"/>
                  </a:lnTo>
                  <a:lnTo>
                    <a:pt x="4089171" y="4952"/>
                  </a:lnTo>
                  <a:close/>
                </a:path>
                <a:path w="4228465" h="212725">
                  <a:moveTo>
                    <a:pt x="291071" y="4952"/>
                  </a:moveTo>
                  <a:lnTo>
                    <a:pt x="333933" y="4952"/>
                  </a:lnTo>
                  <a:lnTo>
                    <a:pt x="334747" y="10429"/>
                  </a:lnTo>
                  <a:lnTo>
                    <a:pt x="337189" y="20764"/>
                  </a:lnTo>
                  <a:lnTo>
                    <a:pt x="341257" y="35956"/>
                  </a:lnTo>
                  <a:lnTo>
                    <a:pt x="346951" y="56006"/>
                  </a:lnTo>
                  <a:lnTo>
                    <a:pt x="352652" y="76275"/>
                  </a:lnTo>
                  <a:lnTo>
                    <a:pt x="356723" y="91947"/>
                  </a:lnTo>
                  <a:lnTo>
                    <a:pt x="359167" y="103048"/>
                  </a:lnTo>
                  <a:lnTo>
                    <a:pt x="359981" y="109600"/>
                  </a:lnTo>
                  <a:lnTo>
                    <a:pt x="362203" y="109600"/>
                  </a:lnTo>
                  <a:lnTo>
                    <a:pt x="377088" y="56133"/>
                  </a:lnTo>
                  <a:lnTo>
                    <a:pt x="383598" y="36796"/>
                  </a:lnTo>
                  <a:lnTo>
                    <a:pt x="388250" y="21828"/>
                  </a:lnTo>
                  <a:lnTo>
                    <a:pt x="391041" y="11217"/>
                  </a:lnTo>
                  <a:lnTo>
                    <a:pt x="391972" y="4952"/>
                  </a:lnTo>
                  <a:lnTo>
                    <a:pt x="426948" y="4952"/>
                  </a:lnTo>
                  <a:lnTo>
                    <a:pt x="427855" y="10237"/>
                  </a:lnTo>
                  <a:lnTo>
                    <a:pt x="430577" y="20558"/>
                  </a:lnTo>
                  <a:lnTo>
                    <a:pt x="435113" y="35903"/>
                  </a:lnTo>
                  <a:lnTo>
                    <a:pt x="441464" y="56260"/>
                  </a:lnTo>
                  <a:lnTo>
                    <a:pt x="447808" y="76739"/>
                  </a:lnTo>
                  <a:lnTo>
                    <a:pt x="452340" y="92455"/>
                  </a:lnTo>
                  <a:lnTo>
                    <a:pt x="455061" y="103409"/>
                  </a:lnTo>
                  <a:lnTo>
                    <a:pt x="455968" y="109600"/>
                  </a:lnTo>
                  <a:lnTo>
                    <a:pt x="458050" y="109600"/>
                  </a:lnTo>
                  <a:lnTo>
                    <a:pt x="458874" y="103290"/>
                  </a:lnTo>
                  <a:lnTo>
                    <a:pt x="461344" y="92741"/>
                  </a:lnTo>
                  <a:lnTo>
                    <a:pt x="465460" y="77954"/>
                  </a:lnTo>
                  <a:lnTo>
                    <a:pt x="471220" y="58927"/>
                  </a:lnTo>
                  <a:lnTo>
                    <a:pt x="476986" y="39635"/>
                  </a:lnTo>
                  <a:lnTo>
                    <a:pt x="481101" y="24225"/>
                  </a:lnTo>
                  <a:lnTo>
                    <a:pt x="483568" y="12672"/>
                  </a:lnTo>
                  <a:lnTo>
                    <a:pt x="484390" y="4952"/>
                  </a:lnTo>
                  <a:lnTo>
                    <a:pt x="521449" y="4952"/>
                  </a:lnTo>
                  <a:lnTo>
                    <a:pt x="519901" y="12451"/>
                  </a:lnTo>
                  <a:lnTo>
                    <a:pt x="515256" y="26558"/>
                  </a:lnTo>
                  <a:lnTo>
                    <a:pt x="507513" y="47261"/>
                  </a:lnTo>
                  <a:lnTo>
                    <a:pt x="496671" y="74548"/>
                  </a:lnTo>
                  <a:lnTo>
                    <a:pt x="485829" y="101977"/>
                  </a:lnTo>
                  <a:lnTo>
                    <a:pt x="478086" y="123094"/>
                  </a:lnTo>
                  <a:lnTo>
                    <a:pt x="473441" y="137878"/>
                  </a:lnTo>
                  <a:lnTo>
                    <a:pt x="471893" y="146303"/>
                  </a:lnTo>
                  <a:lnTo>
                    <a:pt x="437222" y="146303"/>
                  </a:lnTo>
                  <a:lnTo>
                    <a:pt x="425018" y="104139"/>
                  </a:lnTo>
                  <a:lnTo>
                    <a:pt x="418114" y="83897"/>
                  </a:lnTo>
                  <a:lnTo>
                    <a:pt x="412588" y="67167"/>
                  </a:lnTo>
                  <a:lnTo>
                    <a:pt x="408437" y="53937"/>
                  </a:lnTo>
                  <a:lnTo>
                    <a:pt x="405663" y="44195"/>
                  </a:lnTo>
                  <a:lnTo>
                    <a:pt x="403288" y="44195"/>
                  </a:lnTo>
                  <a:lnTo>
                    <a:pt x="400683" y="53675"/>
                  </a:lnTo>
                  <a:lnTo>
                    <a:pt x="396738" y="66690"/>
                  </a:lnTo>
                  <a:lnTo>
                    <a:pt x="391454" y="83254"/>
                  </a:lnTo>
                  <a:lnTo>
                    <a:pt x="384835" y="103377"/>
                  </a:lnTo>
                  <a:lnTo>
                    <a:pt x="379686" y="119139"/>
                  </a:lnTo>
                  <a:lnTo>
                    <a:pt x="376012" y="131556"/>
                  </a:lnTo>
                  <a:lnTo>
                    <a:pt x="373809" y="140614"/>
                  </a:lnTo>
                  <a:lnTo>
                    <a:pt x="373075" y="146303"/>
                  </a:lnTo>
                  <a:lnTo>
                    <a:pt x="338251" y="146303"/>
                  </a:lnTo>
                  <a:lnTo>
                    <a:pt x="324975" y="102155"/>
                  </a:lnTo>
                  <a:lnTo>
                    <a:pt x="304337" y="45815"/>
                  </a:lnTo>
                  <a:lnTo>
                    <a:pt x="296967" y="24955"/>
                  </a:lnTo>
                  <a:lnTo>
                    <a:pt x="292545" y="11334"/>
                  </a:lnTo>
                  <a:lnTo>
                    <a:pt x="291071" y="4952"/>
                  </a:lnTo>
                  <a:close/>
                </a:path>
                <a:path w="4228465" h="212725">
                  <a:moveTo>
                    <a:pt x="1973986" y="1904"/>
                  </a:moveTo>
                  <a:lnTo>
                    <a:pt x="1973133" y="17361"/>
                  </a:lnTo>
                  <a:lnTo>
                    <a:pt x="1972494" y="34782"/>
                  </a:lnTo>
                  <a:lnTo>
                    <a:pt x="1972093" y="54179"/>
                  </a:lnTo>
                  <a:lnTo>
                    <a:pt x="1971954" y="75564"/>
                  </a:lnTo>
                  <a:lnTo>
                    <a:pt x="1972095" y="94351"/>
                  </a:lnTo>
                  <a:lnTo>
                    <a:pt x="1972510" y="112410"/>
                  </a:lnTo>
                  <a:lnTo>
                    <a:pt x="1973186" y="129732"/>
                  </a:lnTo>
                  <a:lnTo>
                    <a:pt x="1974113" y="146303"/>
                  </a:lnTo>
                  <a:lnTo>
                    <a:pt x="1934108" y="146303"/>
                  </a:lnTo>
                  <a:lnTo>
                    <a:pt x="1935015" y="130321"/>
                  </a:lnTo>
                  <a:lnTo>
                    <a:pt x="1935648" y="113220"/>
                  </a:lnTo>
                  <a:lnTo>
                    <a:pt x="1936019" y="94976"/>
                  </a:lnTo>
                  <a:lnTo>
                    <a:pt x="1936140" y="75564"/>
                  </a:lnTo>
                  <a:lnTo>
                    <a:pt x="1935828" y="56443"/>
                  </a:lnTo>
                  <a:lnTo>
                    <a:pt x="1934886" y="38512"/>
                  </a:lnTo>
                  <a:lnTo>
                    <a:pt x="1933300" y="21772"/>
                  </a:lnTo>
                  <a:lnTo>
                    <a:pt x="1931060" y="6222"/>
                  </a:lnTo>
                  <a:lnTo>
                    <a:pt x="1973986" y="1904"/>
                  </a:lnTo>
                  <a:close/>
                </a:path>
                <a:path w="4228465" h="212725">
                  <a:moveTo>
                    <a:pt x="922426" y="1904"/>
                  </a:moveTo>
                  <a:lnTo>
                    <a:pt x="921573" y="17361"/>
                  </a:lnTo>
                  <a:lnTo>
                    <a:pt x="920934" y="34782"/>
                  </a:lnTo>
                  <a:lnTo>
                    <a:pt x="920533" y="54179"/>
                  </a:lnTo>
                  <a:lnTo>
                    <a:pt x="920394" y="75564"/>
                  </a:lnTo>
                  <a:lnTo>
                    <a:pt x="920535" y="94351"/>
                  </a:lnTo>
                  <a:lnTo>
                    <a:pt x="920950" y="112410"/>
                  </a:lnTo>
                  <a:lnTo>
                    <a:pt x="921626" y="129732"/>
                  </a:lnTo>
                  <a:lnTo>
                    <a:pt x="922553" y="146303"/>
                  </a:lnTo>
                  <a:lnTo>
                    <a:pt x="882548" y="146303"/>
                  </a:lnTo>
                  <a:lnTo>
                    <a:pt x="883455" y="130321"/>
                  </a:lnTo>
                  <a:lnTo>
                    <a:pt x="884088" y="113220"/>
                  </a:lnTo>
                  <a:lnTo>
                    <a:pt x="884459" y="94976"/>
                  </a:lnTo>
                  <a:lnTo>
                    <a:pt x="884580" y="75564"/>
                  </a:lnTo>
                  <a:lnTo>
                    <a:pt x="884268" y="56443"/>
                  </a:lnTo>
                  <a:lnTo>
                    <a:pt x="883326" y="38512"/>
                  </a:lnTo>
                  <a:lnTo>
                    <a:pt x="881740" y="21772"/>
                  </a:lnTo>
                  <a:lnTo>
                    <a:pt x="879500" y="6222"/>
                  </a:lnTo>
                  <a:lnTo>
                    <a:pt x="922426" y="1904"/>
                  </a:lnTo>
                  <a:close/>
                </a:path>
                <a:path w="4228465" h="212725">
                  <a:moveTo>
                    <a:pt x="2262784" y="0"/>
                  </a:moveTo>
                  <a:lnTo>
                    <a:pt x="2299487" y="10794"/>
                  </a:lnTo>
                  <a:lnTo>
                    <a:pt x="2313203" y="50545"/>
                  </a:lnTo>
                  <a:lnTo>
                    <a:pt x="2313203" y="53466"/>
                  </a:lnTo>
                  <a:lnTo>
                    <a:pt x="2313076" y="57276"/>
                  </a:lnTo>
                  <a:lnTo>
                    <a:pt x="2312949" y="62102"/>
                  </a:lnTo>
                  <a:lnTo>
                    <a:pt x="2312695" y="66928"/>
                  </a:lnTo>
                  <a:lnTo>
                    <a:pt x="2312568" y="71881"/>
                  </a:lnTo>
                  <a:lnTo>
                    <a:pt x="2312568" y="76961"/>
                  </a:lnTo>
                  <a:lnTo>
                    <a:pt x="2312614" y="88796"/>
                  </a:lnTo>
                  <a:lnTo>
                    <a:pt x="2312743" y="104298"/>
                  </a:lnTo>
                  <a:lnTo>
                    <a:pt x="2312943" y="123467"/>
                  </a:lnTo>
                  <a:lnTo>
                    <a:pt x="2313203" y="146303"/>
                  </a:lnTo>
                  <a:lnTo>
                    <a:pt x="2273706" y="146303"/>
                  </a:lnTo>
                  <a:lnTo>
                    <a:pt x="2275133" y="127396"/>
                  </a:lnTo>
                  <a:lnTo>
                    <a:pt x="2276167" y="108394"/>
                  </a:lnTo>
                  <a:lnTo>
                    <a:pt x="2276796" y="89296"/>
                  </a:lnTo>
                  <a:lnTo>
                    <a:pt x="2277008" y="70103"/>
                  </a:lnTo>
                  <a:lnTo>
                    <a:pt x="2276559" y="59338"/>
                  </a:lnTo>
                  <a:lnTo>
                    <a:pt x="2258339" y="30098"/>
                  </a:lnTo>
                  <a:lnTo>
                    <a:pt x="2248941" y="30098"/>
                  </a:lnTo>
                  <a:lnTo>
                    <a:pt x="2240581" y="30815"/>
                  </a:lnTo>
                  <a:lnTo>
                    <a:pt x="2232447" y="32972"/>
                  </a:lnTo>
                  <a:lnTo>
                    <a:pt x="2224527" y="36581"/>
                  </a:lnTo>
                  <a:lnTo>
                    <a:pt x="2216810" y="41655"/>
                  </a:lnTo>
                  <a:lnTo>
                    <a:pt x="2217143" y="69973"/>
                  </a:lnTo>
                  <a:lnTo>
                    <a:pt x="2217381" y="96837"/>
                  </a:lnTo>
                  <a:lnTo>
                    <a:pt x="2217524" y="122273"/>
                  </a:lnTo>
                  <a:lnTo>
                    <a:pt x="2217572" y="146303"/>
                  </a:lnTo>
                  <a:lnTo>
                    <a:pt x="2177567" y="146303"/>
                  </a:lnTo>
                  <a:lnTo>
                    <a:pt x="2178734" y="124227"/>
                  </a:lnTo>
                  <a:lnTo>
                    <a:pt x="2179567" y="104663"/>
                  </a:lnTo>
                  <a:lnTo>
                    <a:pt x="2180067" y="87600"/>
                  </a:lnTo>
                  <a:lnTo>
                    <a:pt x="2180234" y="73025"/>
                  </a:lnTo>
                  <a:lnTo>
                    <a:pt x="2179779" y="55546"/>
                  </a:lnTo>
                  <a:lnTo>
                    <a:pt x="2178408" y="38544"/>
                  </a:lnTo>
                  <a:lnTo>
                    <a:pt x="2176108" y="22018"/>
                  </a:lnTo>
                  <a:lnTo>
                    <a:pt x="2172868" y="5968"/>
                  </a:lnTo>
                  <a:lnTo>
                    <a:pt x="2210968" y="1777"/>
                  </a:lnTo>
                  <a:lnTo>
                    <a:pt x="2213508" y="17525"/>
                  </a:lnTo>
                  <a:lnTo>
                    <a:pt x="2215921" y="17525"/>
                  </a:lnTo>
                  <a:lnTo>
                    <a:pt x="2226494" y="9858"/>
                  </a:lnTo>
                  <a:lnTo>
                    <a:pt x="2237828" y="4381"/>
                  </a:lnTo>
                  <a:lnTo>
                    <a:pt x="2249925" y="1095"/>
                  </a:lnTo>
                  <a:lnTo>
                    <a:pt x="2262784" y="0"/>
                  </a:lnTo>
                  <a:close/>
                </a:path>
                <a:path w="4228465" h="212725">
                  <a:moveTo>
                    <a:pt x="1732432" y="0"/>
                  </a:moveTo>
                  <a:lnTo>
                    <a:pt x="1773961" y="11302"/>
                  </a:lnTo>
                  <a:lnTo>
                    <a:pt x="1788693" y="50926"/>
                  </a:lnTo>
                  <a:lnTo>
                    <a:pt x="1788693" y="55117"/>
                  </a:lnTo>
                  <a:lnTo>
                    <a:pt x="1788439" y="62610"/>
                  </a:lnTo>
                  <a:lnTo>
                    <a:pt x="1788185" y="73659"/>
                  </a:lnTo>
                  <a:lnTo>
                    <a:pt x="1787804" y="84708"/>
                  </a:lnTo>
                  <a:lnTo>
                    <a:pt x="1787550" y="92075"/>
                  </a:lnTo>
                  <a:lnTo>
                    <a:pt x="1787550" y="95757"/>
                  </a:lnTo>
                  <a:lnTo>
                    <a:pt x="1787857" y="110422"/>
                  </a:lnTo>
                  <a:lnTo>
                    <a:pt x="1788772" y="123729"/>
                  </a:lnTo>
                  <a:lnTo>
                    <a:pt x="1790282" y="135655"/>
                  </a:lnTo>
                  <a:lnTo>
                    <a:pt x="1792376" y="146176"/>
                  </a:lnTo>
                  <a:lnTo>
                    <a:pt x="1757197" y="147319"/>
                  </a:lnTo>
                  <a:lnTo>
                    <a:pt x="1755673" y="143128"/>
                  </a:lnTo>
                  <a:lnTo>
                    <a:pt x="1754911" y="139445"/>
                  </a:lnTo>
                  <a:lnTo>
                    <a:pt x="1754911" y="136016"/>
                  </a:lnTo>
                  <a:lnTo>
                    <a:pt x="1752879" y="136016"/>
                  </a:lnTo>
                  <a:lnTo>
                    <a:pt x="1743973" y="142164"/>
                  </a:lnTo>
                  <a:lnTo>
                    <a:pt x="1733638" y="146526"/>
                  </a:lnTo>
                  <a:lnTo>
                    <a:pt x="1721875" y="149125"/>
                  </a:lnTo>
                  <a:lnTo>
                    <a:pt x="1708683" y="149986"/>
                  </a:lnTo>
                  <a:lnTo>
                    <a:pt x="1699825" y="149344"/>
                  </a:lnTo>
                  <a:lnTo>
                    <a:pt x="1666392" y="120358"/>
                  </a:lnTo>
                  <a:lnTo>
                    <a:pt x="1665630" y="112267"/>
                  </a:lnTo>
                  <a:lnTo>
                    <a:pt x="1666821" y="101455"/>
                  </a:lnTo>
                  <a:lnTo>
                    <a:pt x="1696068" y="68800"/>
                  </a:lnTo>
                  <a:lnTo>
                    <a:pt x="1751736" y="59816"/>
                  </a:lnTo>
                  <a:lnTo>
                    <a:pt x="1751990" y="58038"/>
                  </a:lnTo>
                  <a:lnTo>
                    <a:pt x="1751990" y="56387"/>
                  </a:lnTo>
                  <a:lnTo>
                    <a:pt x="1751990" y="54736"/>
                  </a:lnTo>
                  <a:lnTo>
                    <a:pt x="1751990" y="44068"/>
                  </a:lnTo>
                  <a:lnTo>
                    <a:pt x="1749450" y="36956"/>
                  </a:lnTo>
                  <a:lnTo>
                    <a:pt x="1715922" y="28447"/>
                  </a:lnTo>
                  <a:lnTo>
                    <a:pt x="1704734" y="28809"/>
                  </a:lnTo>
                  <a:lnTo>
                    <a:pt x="1693665" y="29908"/>
                  </a:lnTo>
                  <a:lnTo>
                    <a:pt x="1682739" y="31769"/>
                  </a:lnTo>
                  <a:lnTo>
                    <a:pt x="1671980" y="34416"/>
                  </a:lnTo>
                  <a:lnTo>
                    <a:pt x="1675282" y="6984"/>
                  </a:lnTo>
                  <a:lnTo>
                    <a:pt x="1686426" y="3911"/>
                  </a:lnTo>
                  <a:lnTo>
                    <a:pt x="1699666" y="1730"/>
                  </a:lnTo>
                  <a:lnTo>
                    <a:pt x="1715001" y="430"/>
                  </a:lnTo>
                  <a:lnTo>
                    <a:pt x="1732432" y="0"/>
                  </a:lnTo>
                  <a:close/>
                </a:path>
                <a:path w="4228465" h="212725">
                  <a:moveTo>
                    <a:pt x="1424584" y="0"/>
                  </a:moveTo>
                  <a:lnTo>
                    <a:pt x="1466113" y="11302"/>
                  </a:lnTo>
                  <a:lnTo>
                    <a:pt x="1480845" y="50926"/>
                  </a:lnTo>
                  <a:lnTo>
                    <a:pt x="1480845" y="55117"/>
                  </a:lnTo>
                  <a:lnTo>
                    <a:pt x="1480591" y="62610"/>
                  </a:lnTo>
                  <a:lnTo>
                    <a:pt x="1480337" y="73659"/>
                  </a:lnTo>
                  <a:lnTo>
                    <a:pt x="1479956" y="84708"/>
                  </a:lnTo>
                  <a:lnTo>
                    <a:pt x="1479702" y="92075"/>
                  </a:lnTo>
                  <a:lnTo>
                    <a:pt x="1479702" y="95757"/>
                  </a:lnTo>
                  <a:lnTo>
                    <a:pt x="1480009" y="110422"/>
                  </a:lnTo>
                  <a:lnTo>
                    <a:pt x="1480924" y="123729"/>
                  </a:lnTo>
                  <a:lnTo>
                    <a:pt x="1482434" y="135655"/>
                  </a:lnTo>
                  <a:lnTo>
                    <a:pt x="1484528" y="146176"/>
                  </a:lnTo>
                  <a:lnTo>
                    <a:pt x="1449349" y="147319"/>
                  </a:lnTo>
                  <a:lnTo>
                    <a:pt x="1447825" y="143128"/>
                  </a:lnTo>
                  <a:lnTo>
                    <a:pt x="1447063" y="139445"/>
                  </a:lnTo>
                  <a:lnTo>
                    <a:pt x="1447063" y="136016"/>
                  </a:lnTo>
                  <a:lnTo>
                    <a:pt x="1445031" y="136016"/>
                  </a:lnTo>
                  <a:lnTo>
                    <a:pt x="1436125" y="142164"/>
                  </a:lnTo>
                  <a:lnTo>
                    <a:pt x="1425790" y="146526"/>
                  </a:lnTo>
                  <a:lnTo>
                    <a:pt x="1414027" y="149125"/>
                  </a:lnTo>
                  <a:lnTo>
                    <a:pt x="1400835" y="149986"/>
                  </a:lnTo>
                  <a:lnTo>
                    <a:pt x="1391977" y="149344"/>
                  </a:lnTo>
                  <a:lnTo>
                    <a:pt x="1358544" y="120358"/>
                  </a:lnTo>
                  <a:lnTo>
                    <a:pt x="1357782" y="112267"/>
                  </a:lnTo>
                  <a:lnTo>
                    <a:pt x="1358973" y="101455"/>
                  </a:lnTo>
                  <a:lnTo>
                    <a:pt x="1388220" y="68800"/>
                  </a:lnTo>
                  <a:lnTo>
                    <a:pt x="1443888" y="59816"/>
                  </a:lnTo>
                  <a:lnTo>
                    <a:pt x="1444142" y="58038"/>
                  </a:lnTo>
                  <a:lnTo>
                    <a:pt x="1444142" y="56387"/>
                  </a:lnTo>
                  <a:lnTo>
                    <a:pt x="1444142" y="54736"/>
                  </a:lnTo>
                  <a:lnTo>
                    <a:pt x="1444142" y="44068"/>
                  </a:lnTo>
                  <a:lnTo>
                    <a:pt x="1441602" y="36956"/>
                  </a:lnTo>
                  <a:lnTo>
                    <a:pt x="1408074" y="28447"/>
                  </a:lnTo>
                  <a:lnTo>
                    <a:pt x="1396886" y="28809"/>
                  </a:lnTo>
                  <a:lnTo>
                    <a:pt x="1385817" y="29908"/>
                  </a:lnTo>
                  <a:lnTo>
                    <a:pt x="1374891" y="31769"/>
                  </a:lnTo>
                  <a:lnTo>
                    <a:pt x="1364132" y="34416"/>
                  </a:lnTo>
                  <a:lnTo>
                    <a:pt x="1367434" y="6984"/>
                  </a:lnTo>
                  <a:lnTo>
                    <a:pt x="1378578" y="3911"/>
                  </a:lnTo>
                  <a:lnTo>
                    <a:pt x="1391818" y="1730"/>
                  </a:lnTo>
                  <a:lnTo>
                    <a:pt x="1407153" y="430"/>
                  </a:lnTo>
                  <a:lnTo>
                    <a:pt x="1424584" y="0"/>
                  </a:lnTo>
                  <a:close/>
                </a:path>
                <a:path w="4228465" h="212725">
                  <a:moveTo>
                    <a:pt x="1040536" y="0"/>
                  </a:moveTo>
                  <a:lnTo>
                    <a:pt x="1077239" y="10794"/>
                  </a:lnTo>
                  <a:lnTo>
                    <a:pt x="1090955" y="50545"/>
                  </a:lnTo>
                  <a:lnTo>
                    <a:pt x="1090955" y="53466"/>
                  </a:lnTo>
                  <a:lnTo>
                    <a:pt x="1090828" y="57276"/>
                  </a:lnTo>
                  <a:lnTo>
                    <a:pt x="1090701" y="62102"/>
                  </a:lnTo>
                  <a:lnTo>
                    <a:pt x="1090447" y="66928"/>
                  </a:lnTo>
                  <a:lnTo>
                    <a:pt x="1090320" y="71881"/>
                  </a:lnTo>
                  <a:lnTo>
                    <a:pt x="1090320" y="76961"/>
                  </a:lnTo>
                  <a:lnTo>
                    <a:pt x="1090366" y="88796"/>
                  </a:lnTo>
                  <a:lnTo>
                    <a:pt x="1090495" y="104298"/>
                  </a:lnTo>
                  <a:lnTo>
                    <a:pt x="1090695" y="123467"/>
                  </a:lnTo>
                  <a:lnTo>
                    <a:pt x="1090955" y="146303"/>
                  </a:lnTo>
                  <a:lnTo>
                    <a:pt x="1051458" y="146303"/>
                  </a:lnTo>
                  <a:lnTo>
                    <a:pt x="1052885" y="127396"/>
                  </a:lnTo>
                  <a:lnTo>
                    <a:pt x="1053919" y="108394"/>
                  </a:lnTo>
                  <a:lnTo>
                    <a:pt x="1054548" y="89296"/>
                  </a:lnTo>
                  <a:lnTo>
                    <a:pt x="1054760" y="70103"/>
                  </a:lnTo>
                  <a:lnTo>
                    <a:pt x="1054311" y="59338"/>
                  </a:lnTo>
                  <a:lnTo>
                    <a:pt x="1036091" y="30098"/>
                  </a:lnTo>
                  <a:lnTo>
                    <a:pt x="1026693" y="30098"/>
                  </a:lnTo>
                  <a:lnTo>
                    <a:pt x="1018333" y="30815"/>
                  </a:lnTo>
                  <a:lnTo>
                    <a:pt x="1010199" y="32972"/>
                  </a:lnTo>
                  <a:lnTo>
                    <a:pt x="1002279" y="36581"/>
                  </a:lnTo>
                  <a:lnTo>
                    <a:pt x="994562" y="41655"/>
                  </a:lnTo>
                  <a:lnTo>
                    <a:pt x="994895" y="69973"/>
                  </a:lnTo>
                  <a:lnTo>
                    <a:pt x="995133" y="96837"/>
                  </a:lnTo>
                  <a:lnTo>
                    <a:pt x="995276" y="122273"/>
                  </a:lnTo>
                  <a:lnTo>
                    <a:pt x="995324" y="146303"/>
                  </a:lnTo>
                  <a:lnTo>
                    <a:pt x="955319" y="146303"/>
                  </a:lnTo>
                  <a:lnTo>
                    <a:pt x="956486" y="124227"/>
                  </a:lnTo>
                  <a:lnTo>
                    <a:pt x="957319" y="104663"/>
                  </a:lnTo>
                  <a:lnTo>
                    <a:pt x="957819" y="87600"/>
                  </a:lnTo>
                  <a:lnTo>
                    <a:pt x="957986" y="73025"/>
                  </a:lnTo>
                  <a:lnTo>
                    <a:pt x="957531" y="55546"/>
                  </a:lnTo>
                  <a:lnTo>
                    <a:pt x="956160" y="38544"/>
                  </a:lnTo>
                  <a:lnTo>
                    <a:pt x="953860" y="22018"/>
                  </a:lnTo>
                  <a:lnTo>
                    <a:pt x="950620" y="5968"/>
                  </a:lnTo>
                  <a:lnTo>
                    <a:pt x="988720" y="1777"/>
                  </a:lnTo>
                  <a:lnTo>
                    <a:pt x="991260" y="17525"/>
                  </a:lnTo>
                  <a:lnTo>
                    <a:pt x="993673" y="17525"/>
                  </a:lnTo>
                  <a:lnTo>
                    <a:pt x="1004246" y="9858"/>
                  </a:lnTo>
                  <a:lnTo>
                    <a:pt x="1015580" y="4381"/>
                  </a:lnTo>
                  <a:lnTo>
                    <a:pt x="1027677" y="1095"/>
                  </a:lnTo>
                  <a:lnTo>
                    <a:pt x="1040536" y="0"/>
                  </a:lnTo>
                  <a:close/>
                </a:path>
                <a:path w="4228465" h="212725">
                  <a:moveTo>
                    <a:pt x="773074" y="0"/>
                  </a:moveTo>
                  <a:lnTo>
                    <a:pt x="780186" y="0"/>
                  </a:lnTo>
                  <a:lnTo>
                    <a:pt x="788187" y="1650"/>
                  </a:lnTo>
                  <a:lnTo>
                    <a:pt x="797204" y="4952"/>
                  </a:lnTo>
                  <a:lnTo>
                    <a:pt x="788568" y="39750"/>
                  </a:lnTo>
                  <a:lnTo>
                    <a:pt x="781202" y="36702"/>
                  </a:lnTo>
                  <a:lnTo>
                    <a:pt x="773709" y="35305"/>
                  </a:lnTo>
                  <a:lnTo>
                    <a:pt x="766216" y="35305"/>
                  </a:lnTo>
                  <a:lnTo>
                    <a:pt x="756188" y="36522"/>
                  </a:lnTo>
                  <a:lnTo>
                    <a:pt x="748029" y="40179"/>
                  </a:lnTo>
                  <a:lnTo>
                    <a:pt x="741738" y="46289"/>
                  </a:lnTo>
                  <a:lnTo>
                    <a:pt x="737311" y="54863"/>
                  </a:lnTo>
                  <a:lnTo>
                    <a:pt x="737368" y="82867"/>
                  </a:lnTo>
                  <a:lnTo>
                    <a:pt x="737538" y="107441"/>
                  </a:lnTo>
                  <a:lnTo>
                    <a:pt x="737820" y="128587"/>
                  </a:lnTo>
                  <a:lnTo>
                    <a:pt x="738212" y="146303"/>
                  </a:lnTo>
                  <a:lnTo>
                    <a:pt x="698614" y="146303"/>
                  </a:lnTo>
                  <a:lnTo>
                    <a:pt x="699723" y="124942"/>
                  </a:lnTo>
                  <a:lnTo>
                    <a:pt x="700517" y="105616"/>
                  </a:lnTo>
                  <a:lnTo>
                    <a:pt x="700994" y="88314"/>
                  </a:lnTo>
                  <a:lnTo>
                    <a:pt x="701154" y="73025"/>
                  </a:lnTo>
                  <a:lnTo>
                    <a:pt x="700687" y="55546"/>
                  </a:lnTo>
                  <a:lnTo>
                    <a:pt x="699290" y="38544"/>
                  </a:lnTo>
                  <a:lnTo>
                    <a:pt x="696964" y="22018"/>
                  </a:lnTo>
                  <a:lnTo>
                    <a:pt x="693712" y="5968"/>
                  </a:lnTo>
                  <a:lnTo>
                    <a:pt x="731659" y="1777"/>
                  </a:lnTo>
                  <a:lnTo>
                    <a:pt x="733348" y="12700"/>
                  </a:lnTo>
                  <a:lnTo>
                    <a:pt x="734187" y="19050"/>
                  </a:lnTo>
                  <a:lnTo>
                    <a:pt x="734187" y="20954"/>
                  </a:lnTo>
                  <a:lnTo>
                    <a:pt x="736574" y="20954"/>
                  </a:lnTo>
                  <a:lnTo>
                    <a:pt x="743981" y="11787"/>
                  </a:lnTo>
                  <a:lnTo>
                    <a:pt x="752528" y="5238"/>
                  </a:lnTo>
                  <a:lnTo>
                    <a:pt x="762224" y="1309"/>
                  </a:lnTo>
                  <a:lnTo>
                    <a:pt x="77307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6951" y="2258822"/>
              <a:ext cx="1398397" cy="29794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9404" y="2267966"/>
              <a:ext cx="4109085" cy="280035"/>
            </a:xfrm>
            <a:custGeom>
              <a:avLst/>
              <a:gdLst/>
              <a:ahLst/>
              <a:cxnLst/>
              <a:rect l="l" t="t" r="r" b="b"/>
              <a:pathLst>
                <a:path w="4109085" h="280035">
                  <a:moveTo>
                    <a:pt x="86017" y="65150"/>
                  </a:moveTo>
                  <a:lnTo>
                    <a:pt x="131267" y="85725"/>
                  </a:lnTo>
                  <a:lnTo>
                    <a:pt x="146888" y="121032"/>
                  </a:lnTo>
                  <a:lnTo>
                    <a:pt x="147929" y="134747"/>
                  </a:lnTo>
                  <a:lnTo>
                    <a:pt x="146776" y="150439"/>
                  </a:lnTo>
                  <a:lnTo>
                    <a:pt x="129476" y="191516"/>
                  </a:lnTo>
                  <a:lnTo>
                    <a:pt x="94179" y="214375"/>
                  </a:lnTo>
                  <a:lnTo>
                    <a:pt x="79032" y="215900"/>
                  </a:lnTo>
                  <a:lnTo>
                    <a:pt x="68054" y="215259"/>
                  </a:lnTo>
                  <a:lnTo>
                    <a:pt x="58935" y="213344"/>
                  </a:lnTo>
                  <a:lnTo>
                    <a:pt x="51676" y="210167"/>
                  </a:lnTo>
                  <a:lnTo>
                    <a:pt x="46278" y="205739"/>
                  </a:lnTo>
                  <a:lnTo>
                    <a:pt x="44500" y="205739"/>
                  </a:lnTo>
                  <a:lnTo>
                    <a:pt x="44565" y="224057"/>
                  </a:lnTo>
                  <a:lnTo>
                    <a:pt x="44759" y="242458"/>
                  </a:lnTo>
                  <a:lnTo>
                    <a:pt x="45084" y="260979"/>
                  </a:lnTo>
                  <a:lnTo>
                    <a:pt x="45542" y="279654"/>
                  </a:lnTo>
                  <a:lnTo>
                    <a:pt x="5054" y="279654"/>
                  </a:lnTo>
                  <a:lnTo>
                    <a:pt x="6228" y="257432"/>
                  </a:lnTo>
                  <a:lnTo>
                    <a:pt x="7065" y="233616"/>
                  </a:lnTo>
                  <a:lnTo>
                    <a:pt x="7567" y="208180"/>
                  </a:lnTo>
                  <a:lnTo>
                    <a:pt x="7734" y="181101"/>
                  </a:lnTo>
                  <a:lnTo>
                    <a:pt x="7250" y="147220"/>
                  </a:lnTo>
                  <a:lnTo>
                    <a:pt x="5800" y="117602"/>
                  </a:lnTo>
                  <a:lnTo>
                    <a:pt x="3383" y="92269"/>
                  </a:lnTo>
                  <a:lnTo>
                    <a:pt x="0" y="71247"/>
                  </a:lnTo>
                  <a:lnTo>
                    <a:pt x="38100" y="67056"/>
                  </a:lnTo>
                  <a:lnTo>
                    <a:pt x="40335" y="79883"/>
                  </a:lnTo>
                  <a:lnTo>
                    <a:pt x="42710" y="79883"/>
                  </a:lnTo>
                  <a:lnTo>
                    <a:pt x="51389" y="73455"/>
                  </a:lnTo>
                  <a:lnTo>
                    <a:pt x="61501" y="68849"/>
                  </a:lnTo>
                  <a:lnTo>
                    <a:pt x="73044" y="66077"/>
                  </a:lnTo>
                  <a:lnTo>
                    <a:pt x="86017" y="65150"/>
                  </a:lnTo>
                  <a:close/>
                </a:path>
                <a:path w="4109085" h="280035">
                  <a:moveTo>
                    <a:pt x="2443213" y="64897"/>
                  </a:moveTo>
                  <a:lnTo>
                    <a:pt x="2455718" y="65182"/>
                  </a:lnTo>
                  <a:lnTo>
                    <a:pt x="2466771" y="66039"/>
                  </a:lnTo>
                  <a:lnTo>
                    <a:pt x="2476396" y="67468"/>
                  </a:lnTo>
                  <a:lnTo>
                    <a:pt x="2484615" y="69469"/>
                  </a:lnTo>
                  <a:lnTo>
                    <a:pt x="2479535" y="98933"/>
                  </a:lnTo>
                  <a:lnTo>
                    <a:pt x="2470984" y="96079"/>
                  </a:lnTo>
                  <a:lnTo>
                    <a:pt x="2462088" y="94011"/>
                  </a:lnTo>
                  <a:lnTo>
                    <a:pt x="2452835" y="92753"/>
                  </a:lnTo>
                  <a:lnTo>
                    <a:pt x="2443213" y="92329"/>
                  </a:lnTo>
                  <a:lnTo>
                    <a:pt x="2432805" y="93091"/>
                  </a:lnTo>
                  <a:lnTo>
                    <a:pt x="2425385" y="95377"/>
                  </a:lnTo>
                  <a:lnTo>
                    <a:pt x="2420942" y="99187"/>
                  </a:lnTo>
                  <a:lnTo>
                    <a:pt x="2419464" y="104521"/>
                  </a:lnTo>
                  <a:lnTo>
                    <a:pt x="2419464" y="108712"/>
                  </a:lnTo>
                  <a:lnTo>
                    <a:pt x="2445245" y="124206"/>
                  </a:lnTo>
                  <a:lnTo>
                    <a:pt x="2455272" y="128210"/>
                  </a:lnTo>
                  <a:lnTo>
                    <a:pt x="2487075" y="153987"/>
                  </a:lnTo>
                  <a:lnTo>
                    <a:pt x="2490584" y="170942"/>
                  </a:lnTo>
                  <a:lnTo>
                    <a:pt x="2486462" y="190464"/>
                  </a:lnTo>
                  <a:lnTo>
                    <a:pt x="2474090" y="204438"/>
                  </a:lnTo>
                  <a:lnTo>
                    <a:pt x="2453454" y="212840"/>
                  </a:lnTo>
                  <a:lnTo>
                    <a:pt x="2424544" y="215646"/>
                  </a:lnTo>
                  <a:lnTo>
                    <a:pt x="2412848" y="215314"/>
                  </a:lnTo>
                  <a:lnTo>
                    <a:pt x="2401938" y="214328"/>
                  </a:lnTo>
                  <a:lnTo>
                    <a:pt x="2391790" y="212699"/>
                  </a:lnTo>
                  <a:lnTo>
                    <a:pt x="2382380" y="210438"/>
                  </a:lnTo>
                  <a:lnTo>
                    <a:pt x="2387460" y="181101"/>
                  </a:lnTo>
                  <a:lnTo>
                    <a:pt x="2396719" y="184009"/>
                  </a:lnTo>
                  <a:lnTo>
                    <a:pt x="2406002" y="186070"/>
                  </a:lnTo>
                  <a:lnTo>
                    <a:pt x="2415285" y="187299"/>
                  </a:lnTo>
                  <a:lnTo>
                    <a:pt x="2424544" y="187706"/>
                  </a:lnTo>
                  <a:lnTo>
                    <a:pt x="2436355" y="187706"/>
                  </a:lnTo>
                  <a:lnTo>
                    <a:pt x="2444610" y="186817"/>
                  </a:lnTo>
                  <a:lnTo>
                    <a:pt x="2449309" y="184785"/>
                  </a:lnTo>
                  <a:lnTo>
                    <a:pt x="2453881" y="182753"/>
                  </a:lnTo>
                  <a:lnTo>
                    <a:pt x="2456167" y="179450"/>
                  </a:lnTo>
                  <a:lnTo>
                    <a:pt x="2456167" y="174879"/>
                  </a:lnTo>
                  <a:lnTo>
                    <a:pt x="2421008" y="149840"/>
                  </a:lnTo>
                  <a:lnTo>
                    <a:pt x="2412320" y="145573"/>
                  </a:lnTo>
                  <a:lnTo>
                    <a:pt x="2386539" y="116836"/>
                  </a:lnTo>
                  <a:lnTo>
                    <a:pt x="2385682" y="108712"/>
                  </a:lnTo>
                  <a:lnTo>
                    <a:pt x="2386591" y="99302"/>
                  </a:lnTo>
                  <a:lnTo>
                    <a:pt x="2418480" y="67865"/>
                  </a:lnTo>
                  <a:lnTo>
                    <a:pt x="2430025" y="65637"/>
                  </a:lnTo>
                  <a:lnTo>
                    <a:pt x="2443213" y="64897"/>
                  </a:lnTo>
                  <a:close/>
                </a:path>
                <a:path w="4109085" h="280035">
                  <a:moveTo>
                    <a:pt x="1220965" y="64897"/>
                  </a:moveTo>
                  <a:lnTo>
                    <a:pt x="1233470" y="65182"/>
                  </a:lnTo>
                  <a:lnTo>
                    <a:pt x="1244523" y="66039"/>
                  </a:lnTo>
                  <a:lnTo>
                    <a:pt x="1254148" y="67468"/>
                  </a:lnTo>
                  <a:lnTo>
                    <a:pt x="1262367" y="69469"/>
                  </a:lnTo>
                  <a:lnTo>
                    <a:pt x="1257287" y="98933"/>
                  </a:lnTo>
                  <a:lnTo>
                    <a:pt x="1248736" y="96079"/>
                  </a:lnTo>
                  <a:lnTo>
                    <a:pt x="1239840" y="94011"/>
                  </a:lnTo>
                  <a:lnTo>
                    <a:pt x="1230587" y="92753"/>
                  </a:lnTo>
                  <a:lnTo>
                    <a:pt x="1220965" y="92329"/>
                  </a:lnTo>
                  <a:lnTo>
                    <a:pt x="1210557" y="93091"/>
                  </a:lnTo>
                  <a:lnTo>
                    <a:pt x="1203137" y="95377"/>
                  </a:lnTo>
                  <a:lnTo>
                    <a:pt x="1198694" y="99187"/>
                  </a:lnTo>
                  <a:lnTo>
                    <a:pt x="1197216" y="104521"/>
                  </a:lnTo>
                  <a:lnTo>
                    <a:pt x="1197216" y="108712"/>
                  </a:lnTo>
                  <a:lnTo>
                    <a:pt x="1222997" y="124206"/>
                  </a:lnTo>
                  <a:lnTo>
                    <a:pt x="1233024" y="128210"/>
                  </a:lnTo>
                  <a:lnTo>
                    <a:pt x="1264827" y="153987"/>
                  </a:lnTo>
                  <a:lnTo>
                    <a:pt x="1268336" y="170942"/>
                  </a:lnTo>
                  <a:lnTo>
                    <a:pt x="1264214" y="190464"/>
                  </a:lnTo>
                  <a:lnTo>
                    <a:pt x="1251842" y="204438"/>
                  </a:lnTo>
                  <a:lnTo>
                    <a:pt x="1231206" y="212840"/>
                  </a:lnTo>
                  <a:lnTo>
                    <a:pt x="1202296" y="215646"/>
                  </a:lnTo>
                  <a:lnTo>
                    <a:pt x="1190600" y="215314"/>
                  </a:lnTo>
                  <a:lnTo>
                    <a:pt x="1179690" y="214328"/>
                  </a:lnTo>
                  <a:lnTo>
                    <a:pt x="1169542" y="212699"/>
                  </a:lnTo>
                  <a:lnTo>
                    <a:pt x="1160132" y="210438"/>
                  </a:lnTo>
                  <a:lnTo>
                    <a:pt x="1165212" y="181101"/>
                  </a:lnTo>
                  <a:lnTo>
                    <a:pt x="1174524" y="184009"/>
                  </a:lnTo>
                  <a:lnTo>
                    <a:pt x="1183801" y="186070"/>
                  </a:lnTo>
                  <a:lnTo>
                    <a:pt x="1193055" y="187299"/>
                  </a:lnTo>
                  <a:lnTo>
                    <a:pt x="1202296" y="187706"/>
                  </a:lnTo>
                  <a:lnTo>
                    <a:pt x="1214107" y="187706"/>
                  </a:lnTo>
                  <a:lnTo>
                    <a:pt x="1222362" y="186817"/>
                  </a:lnTo>
                  <a:lnTo>
                    <a:pt x="1227061" y="184785"/>
                  </a:lnTo>
                  <a:lnTo>
                    <a:pt x="1231633" y="182753"/>
                  </a:lnTo>
                  <a:lnTo>
                    <a:pt x="1233919" y="179450"/>
                  </a:lnTo>
                  <a:lnTo>
                    <a:pt x="1233919" y="174879"/>
                  </a:lnTo>
                  <a:lnTo>
                    <a:pt x="1198760" y="149840"/>
                  </a:lnTo>
                  <a:lnTo>
                    <a:pt x="1190072" y="145573"/>
                  </a:lnTo>
                  <a:lnTo>
                    <a:pt x="1164291" y="116836"/>
                  </a:lnTo>
                  <a:lnTo>
                    <a:pt x="1163434" y="108712"/>
                  </a:lnTo>
                  <a:lnTo>
                    <a:pt x="1164343" y="99302"/>
                  </a:lnTo>
                  <a:lnTo>
                    <a:pt x="1196232" y="67865"/>
                  </a:lnTo>
                  <a:lnTo>
                    <a:pt x="1207777" y="65637"/>
                  </a:lnTo>
                  <a:lnTo>
                    <a:pt x="1220965" y="64897"/>
                  </a:lnTo>
                  <a:close/>
                </a:path>
                <a:path w="4109085" h="280035">
                  <a:moveTo>
                    <a:pt x="653605" y="64135"/>
                  </a:moveTo>
                  <a:lnTo>
                    <a:pt x="691806" y="73725"/>
                  </a:lnTo>
                  <a:lnTo>
                    <a:pt x="714852" y="112656"/>
                  </a:lnTo>
                  <a:lnTo>
                    <a:pt x="715810" y="125730"/>
                  </a:lnTo>
                  <a:lnTo>
                    <a:pt x="715810" y="130810"/>
                  </a:lnTo>
                  <a:lnTo>
                    <a:pt x="715518" y="137413"/>
                  </a:lnTo>
                  <a:lnTo>
                    <a:pt x="714921" y="145542"/>
                  </a:lnTo>
                  <a:lnTo>
                    <a:pt x="619074" y="147193"/>
                  </a:lnTo>
                  <a:lnTo>
                    <a:pt x="620760" y="155219"/>
                  </a:lnTo>
                  <a:lnTo>
                    <a:pt x="647800" y="183483"/>
                  </a:lnTo>
                  <a:lnTo>
                    <a:pt x="665962" y="186309"/>
                  </a:lnTo>
                  <a:lnTo>
                    <a:pt x="677296" y="185882"/>
                  </a:lnTo>
                  <a:lnTo>
                    <a:pt x="688989" y="184610"/>
                  </a:lnTo>
                  <a:lnTo>
                    <a:pt x="701036" y="182504"/>
                  </a:lnTo>
                  <a:lnTo>
                    <a:pt x="713435" y="179578"/>
                  </a:lnTo>
                  <a:lnTo>
                    <a:pt x="710463" y="208407"/>
                  </a:lnTo>
                  <a:lnTo>
                    <a:pt x="699573" y="211667"/>
                  </a:lnTo>
                  <a:lnTo>
                    <a:pt x="687460" y="214010"/>
                  </a:lnTo>
                  <a:lnTo>
                    <a:pt x="674123" y="215425"/>
                  </a:lnTo>
                  <a:lnTo>
                    <a:pt x="659561" y="215900"/>
                  </a:lnTo>
                  <a:lnTo>
                    <a:pt x="641480" y="214544"/>
                  </a:lnTo>
                  <a:lnTo>
                    <a:pt x="600697" y="194310"/>
                  </a:lnTo>
                  <a:lnTo>
                    <a:pt x="581516" y="156983"/>
                  </a:lnTo>
                  <a:lnTo>
                    <a:pt x="580237" y="142367"/>
                  </a:lnTo>
                  <a:lnTo>
                    <a:pt x="581450" y="127059"/>
                  </a:lnTo>
                  <a:lnTo>
                    <a:pt x="599655" y="87375"/>
                  </a:lnTo>
                  <a:lnTo>
                    <a:pt x="637282" y="65587"/>
                  </a:lnTo>
                  <a:lnTo>
                    <a:pt x="653605" y="64135"/>
                  </a:lnTo>
                  <a:close/>
                </a:path>
                <a:path w="4109085" h="280035">
                  <a:moveTo>
                    <a:pt x="2122538" y="63626"/>
                  </a:moveTo>
                  <a:lnTo>
                    <a:pt x="2162168" y="74556"/>
                  </a:lnTo>
                  <a:lnTo>
                    <a:pt x="2189229" y="106410"/>
                  </a:lnTo>
                  <a:lnTo>
                    <a:pt x="2194547" y="137668"/>
                  </a:lnTo>
                  <a:lnTo>
                    <a:pt x="2193096" y="155334"/>
                  </a:lnTo>
                  <a:lnTo>
                    <a:pt x="2171433" y="196214"/>
                  </a:lnTo>
                  <a:lnTo>
                    <a:pt x="2132196" y="216092"/>
                  </a:lnTo>
                  <a:lnTo>
                    <a:pt x="2117077" y="217424"/>
                  </a:lnTo>
                  <a:lnTo>
                    <a:pt x="2102742" y="216211"/>
                  </a:lnTo>
                  <a:lnTo>
                    <a:pt x="2066023" y="198120"/>
                  </a:lnTo>
                  <a:lnTo>
                    <a:pt x="2046145" y="160365"/>
                  </a:lnTo>
                  <a:lnTo>
                    <a:pt x="2044814" y="143891"/>
                  </a:lnTo>
                  <a:lnTo>
                    <a:pt x="2046266" y="126057"/>
                  </a:lnTo>
                  <a:lnTo>
                    <a:pt x="2068055" y="84962"/>
                  </a:lnTo>
                  <a:lnTo>
                    <a:pt x="2107417" y="64960"/>
                  </a:lnTo>
                  <a:lnTo>
                    <a:pt x="2122538" y="63626"/>
                  </a:lnTo>
                  <a:close/>
                </a:path>
                <a:path w="4109085" h="280035">
                  <a:moveTo>
                    <a:pt x="246443" y="63626"/>
                  </a:moveTo>
                  <a:lnTo>
                    <a:pt x="286134" y="74556"/>
                  </a:lnTo>
                  <a:lnTo>
                    <a:pt x="313174" y="106410"/>
                  </a:lnTo>
                  <a:lnTo>
                    <a:pt x="318477" y="137668"/>
                  </a:lnTo>
                  <a:lnTo>
                    <a:pt x="317035" y="155334"/>
                  </a:lnTo>
                  <a:lnTo>
                    <a:pt x="295402" y="196214"/>
                  </a:lnTo>
                  <a:lnTo>
                    <a:pt x="256200" y="216092"/>
                  </a:lnTo>
                  <a:lnTo>
                    <a:pt x="241084" y="217424"/>
                  </a:lnTo>
                  <a:lnTo>
                    <a:pt x="226729" y="216211"/>
                  </a:lnTo>
                  <a:lnTo>
                    <a:pt x="190030" y="198120"/>
                  </a:lnTo>
                  <a:lnTo>
                    <a:pt x="170086" y="160365"/>
                  </a:lnTo>
                  <a:lnTo>
                    <a:pt x="168757" y="143891"/>
                  </a:lnTo>
                  <a:lnTo>
                    <a:pt x="170207" y="126057"/>
                  </a:lnTo>
                  <a:lnTo>
                    <a:pt x="191973" y="84962"/>
                  </a:lnTo>
                  <a:lnTo>
                    <a:pt x="231315" y="64960"/>
                  </a:lnTo>
                  <a:lnTo>
                    <a:pt x="246443" y="63626"/>
                  </a:lnTo>
                  <a:close/>
                </a:path>
                <a:path w="4109085" h="280035">
                  <a:moveTo>
                    <a:pt x="1913115" y="26924"/>
                  </a:moveTo>
                  <a:lnTo>
                    <a:pt x="1912188" y="40856"/>
                  </a:lnTo>
                  <a:lnTo>
                    <a:pt x="1911511" y="53133"/>
                  </a:lnTo>
                  <a:lnTo>
                    <a:pt x="1911097" y="63767"/>
                  </a:lnTo>
                  <a:lnTo>
                    <a:pt x="1910956" y="72771"/>
                  </a:lnTo>
                  <a:lnTo>
                    <a:pt x="1917933" y="72697"/>
                  </a:lnTo>
                  <a:lnTo>
                    <a:pt x="1926482" y="72469"/>
                  </a:lnTo>
                  <a:lnTo>
                    <a:pt x="1936602" y="72074"/>
                  </a:lnTo>
                  <a:lnTo>
                    <a:pt x="1948294" y="71500"/>
                  </a:lnTo>
                  <a:lnTo>
                    <a:pt x="1947024" y="101092"/>
                  </a:lnTo>
                  <a:lnTo>
                    <a:pt x="1936288" y="100738"/>
                  </a:lnTo>
                  <a:lnTo>
                    <a:pt x="1926577" y="100457"/>
                  </a:lnTo>
                  <a:lnTo>
                    <a:pt x="1917913" y="100270"/>
                  </a:lnTo>
                  <a:lnTo>
                    <a:pt x="1910321" y="100203"/>
                  </a:lnTo>
                  <a:lnTo>
                    <a:pt x="1910174" y="110228"/>
                  </a:lnTo>
                  <a:lnTo>
                    <a:pt x="1910099" y="120491"/>
                  </a:lnTo>
                  <a:lnTo>
                    <a:pt x="1910071" y="130992"/>
                  </a:lnTo>
                  <a:lnTo>
                    <a:pt x="1910067" y="141732"/>
                  </a:lnTo>
                  <a:lnTo>
                    <a:pt x="1910400" y="153896"/>
                  </a:lnTo>
                  <a:lnTo>
                    <a:pt x="1925307" y="186309"/>
                  </a:lnTo>
                  <a:lnTo>
                    <a:pt x="1934324" y="186309"/>
                  </a:lnTo>
                  <a:lnTo>
                    <a:pt x="1939785" y="186309"/>
                  </a:lnTo>
                  <a:lnTo>
                    <a:pt x="1945627" y="185420"/>
                  </a:lnTo>
                  <a:lnTo>
                    <a:pt x="1951850" y="183769"/>
                  </a:lnTo>
                  <a:lnTo>
                    <a:pt x="1949310" y="210185"/>
                  </a:lnTo>
                  <a:lnTo>
                    <a:pt x="1943758" y="212185"/>
                  </a:lnTo>
                  <a:lnTo>
                    <a:pt x="1937562" y="213614"/>
                  </a:lnTo>
                  <a:lnTo>
                    <a:pt x="1930700" y="214471"/>
                  </a:lnTo>
                  <a:lnTo>
                    <a:pt x="1923148" y="214757"/>
                  </a:lnTo>
                  <a:lnTo>
                    <a:pt x="1911811" y="213925"/>
                  </a:lnTo>
                  <a:lnTo>
                    <a:pt x="1877682" y="182435"/>
                  </a:lnTo>
                  <a:lnTo>
                    <a:pt x="1874634" y="151130"/>
                  </a:lnTo>
                  <a:lnTo>
                    <a:pt x="1874656" y="139529"/>
                  </a:lnTo>
                  <a:lnTo>
                    <a:pt x="1874713" y="127190"/>
                  </a:lnTo>
                  <a:lnTo>
                    <a:pt x="1874795" y="114089"/>
                  </a:lnTo>
                  <a:lnTo>
                    <a:pt x="1874888" y="100203"/>
                  </a:lnTo>
                  <a:lnTo>
                    <a:pt x="1869808" y="100203"/>
                  </a:lnTo>
                  <a:lnTo>
                    <a:pt x="1862950" y="100584"/>
                  </a:lnTo>
                  <a:lnTo>
                    <a:pt x="1854314" y="101092"/>
                  </a:lnTo>
                  <a:lnTo>
                    <a:pt x="1855457" y="71882"/>
                  </a:lnTo>
                  <a:lnTo>
                    <a:pt x="1863077" y="72389"/>
                  </a:lnTo>
                  <a:lnTo>
                    <a:pt x="1870189" y="72771"/>
                  </a:lnTo>
                  <a:lnTo>
                    <a:pt x="1876666" y="72771"/>
                  </a:lnTo>
                  <a:lnTo>
                    <a:pt x="1876811" y="67175"/>
                  </a:lnTo>
                  <a:lnTo>
                    <a:pt x="1877063" y="58388"/>
                  </a:lnTo>
                  <a:lnTo>
                    <a:pt x="1877434" y="46410"/>
                  </a:lnTo>
                  <a:lnTo>
                    <a:pt x="1877936" y="31242"/>
                  </a:lnTo>
                  <a:lnTo>
                    <a:pt x="1913115" y="26924"/>
                  </a:lnTo>
                  <a:close/>
                </a:path>
                <a:path w="4109085" h="280035">
                  <a:moveTo>
                    <a:pt x="1344663" y="26924"/>
                  </a:moveTo>
                  <a:lnTo>
                    <a:pt x="1343736" y="40856"/>
                  </a:lnTo>
                  <a:lnTo>
                    <a:pt x="1343059" y="53133"/>
                  </a:lnTo>
                  <a:lnTo>
                    <a:pt x="1342645" y="63767"/>
                  </a:lnTo>
                  <a:lnTo>
                    <a:pt x="1342504" y="72771"/>
                  </a:lnTo>
                  <a:lnTo>
                    <a:pt x="1349481" y="72697"/>
                  </a:lnTo>
                  <a:lnTo>
                    <a:pt x="1358030" y="72469"/>
                  </a:lnTo>
                  <a:lnTo>
                    <a:pt x="1368150" y="72074"/>
                  </a:lnTo>
                  <a:lnTo>
                    <a:pt x="1379842" y="71500"/>
                  </a:lnTo>
                  <a:lnTo>
                    <a:pt x="1378572" y="101092"/>
                  </a:lnTo>
                  <a:lnTo>
                    <a:pt x="1367836" y="100738"/>
                  </a:lnTo>
                  <a:lnTo>
                    <a:pt x="1358125" y="100457"/>
                  </a:lnTo>
                  <a:lnTo>
                    <a:pt x="1349461" y="100270"/>
                  </a:lnTo>
                  <a:lnTo>
                    <a:pt x="1341869" y="100203"/>
                  </a:lnTo>
                  <a:lnTo>
                    <a:pt x="1341722" y="110228"/>
                  </a:lnTo>
                  <a:lnTo>
                    <a:pt x="1341647" y="120491"/>
                  </a:lnTo>
                  <a:lnTo>
                    <a:pt x="1341619" y="130992"/>
                  </a:lnTo>
                  <a:lnTo>
                    <a:pt x="1341615" y="141732"/>
                  </a:lnTo>
                  <a:lnTo>
                    <a:pt x="1341948" y="153896"/>
                  </a:lnTo>
                  <a:lnTo>
                    <a:pt x="1356855" y="186309"/>
                  </a:lnTo>
                  <a:lnTo>
                    <a:pt x="1365872" y="186309"/>
                  </a:lnTo>
                  <a:lnTo>
                    <a:pt x="1371333" y="186309"/>
                  </a:lnTo>
                  <a:lnTo>
                    <a:pt x="1377175" y="185420"/>
                  </a:lnTo>
                  <a:lnTo>
                    <a:pt x="1383398" y="183769"/>
                  </a:lnTo>
                  <a:lnTo>
                    <a:pt x="1380858" y="210185"/>
                  </a:lnTo>
                  <a:lnTo>
                    <a:pt x="1375306" y="212185"/>
                  </a:lnTo>
                  <a:lnTo>
                    <a:pt x="1369110" y="213614"/>
                  </a:lnTo>
                  <a:lnTo>
                    <a:pt x="1362248" y="214471"/>
                  </a:lnTo>
                  <a:lnTo>
                    <a:pt x="1354696" y="214757"/>
                  </a:lnTo>
                  <a:lnTo>
                    <a:pt x="1343359" y="213925"/>
                  </a:lnTo>
                  <a:lnTo>
                    <a:pt x="1309230" y="182435"/>
                  </a:lnTo>
                  <a:lnTo>
                    <a:pt x="1306182" y="151130"/>
                  </a:lnTo>
                  <a:lnTo>
                    <a:pt x="1306204" y="139529"/>
                  </a:lnTo>
                  <a:lnTo>
                    <a:pt x="1306261" y="127190"/>
                  </a:lnTo>
                  <a:lnTo>
                    <a:pt x="1306343" y="114089"/>
                  </a:lnTo>
                  <a:lnTo>
                    <a:pt x="1306436" y="100203"/>
                  </a:lnTo>
                  <a:lnTo>
                    <a:pt x="1301356" y="100203"/>
                  </a:lnTo>
                  <a:lnTo>
                    <a:pt x="1294498" y="100584"/>
                  </a:lnTo>
                  <a:lnTo>
                    <a:pt x="1285862" y="101092"/>
                  </a:lnTo>
                  <a:lnTo>
                    <a:pt x="1287005" y="71882"/>
                  </a:lnTo>
                  <a:lnTo>
                    <a:pt x="1294625" y="72389"/>
                  </a:lnTo>
                  <a:lnTo>
                    <a:pt x="1301737" y="72771"/>
                  </a:lnTo>
                  <a:lnTo>
                    <a:pt x="1308214" y="72771"/>
                  </a:lnTo>
                  <a:lnTo>
                    <a:pt x="1308359" y="67175"/>
                  </a:lnTo>
                  <a:lnTo>
                    <a:pt x="1308611" y="58388"/>
                  </a:lnTo>
                  <a:lnTo>
                    <a:pt x="1308982" y="46410"/>
                  </a:lnTo>
                  <a:lnTo>
                    <a:pt x="1309484" y="31242"/>
                  </a:lnTo>
                  <a:lnTo>
                    <a:pt x="1344663" y="26924"/>
                  </a:lnTo>
                  <a:close/>
                </a:path>
                <a:path w="4109085" h="280035">
                  <a:moveTo>
                    <a:pt x="2001888" y="3175"/>
                  </a:moveTo>
                  <a:lnTo>
                    <a:pt x="2009000" y="3175"/>
                  </a:lnTo>
                  <a:lnTo>
                    <a:pt x="2014461" y="5334"/>
                  </a:lnTo>
                  <a:lnTo>
                    <a:pt x="2018271" y="9651"/>
                  </a:lnTo>
                  <a:lnTo>
                    <a:pt x="2022081" y="13970"/>
                  </a:lnTo>
                  <a:lnTo>
                    <a:pt x="2023986" y="19176"/>
                  </a:lnTo>
                  <a:lnTo>
                    <a:pt x="2023986" y="25273"/>
                  </a:lnTo>
                  <a:lnTo>
                    <a:pt x="2023986" y="32004"/>
                  </a:lnTo>
                  <a:lnTo>
                    <a:pt x="2021700" y="37846"/>
                  </a:lnTo>
                  <a:lnTo>
                    <a:pt x="2017001" y="42925"/>
                  </a:lnTo>
                  <a:lnTo>
                    <a:pt x="2012429" y="48006"/>
                  </a:lnTo>
                  <a:lnTo>
                    <a:pt x="2005952" y="50546"/>
                  </a:lnTo>
                  <a:lnTo>
                    <a:pt x="1997824" y="50546"/>
                  </a:lnTo>
                  <a:lnTo>
                    <a:pt x="1990839" y="50546"/>
                  </a:lnTo>
                  <a:lnTo>
                    <a:pt x="1985378" y="48387"/>
                  </a:lnTo>
                  <a:lnTo>
                    <a:pt x="1981441" y="43942"/>
                  </a:lnTo>
                  <a:lnTo>
                    <a:pt x="1977504" y="39624"/>
                  </a:lnTo>
                  <a:lnTo>
                    <a:pt x="1975599" y="34417"/>
                  </a:lnTo>
                  <a:lnTo>
                    <a:pt x="1975599" y="28194"/>
                  </a:lnTo>
                  <a:lnTo>
                    <a:pt x="1975599" y="21462"/>
                  </a:lnTo>
                  <a:lnTo>
                    <a:pt x="1977885" y="15621"/>
                  </a:lnTo>
                  <a:lnTo>
                    <a:pt x="1982457" y="10668"/>
                  </a:lnTo>
                  <a:lnTo>
                    <a:pt x="1987156" y="5714"/>
                  </a:lnTo>
                  <a:lnTo>
                    <a:pt x="1993633" y="3175"/>
                  </a:lnTo>
                  <a:lnTo>
                    <a:pt x="2001888" y="3175"/>
                  </a:lnTo>
                  <a:close/>
                </a:path>
                <a:path w="4109085" h="280035">
                  <a:moveTo>
                    <a:pt x="950328" y="3175"/>
                  </a:moveTo>
                  <a:lnTo>
                    <a:pt x="957440" y="3175"/>
                  </a:lnTo>
                  <a:lnTo>
                    <a:pt x="962901" y="5334"/>
                  </a:lnTo>
                  <a:lnTo>
                    <a:pt x="966711" y="9651"/>
                  </a:lnTo>
                  <a:lnTo>
                    <a:pt x="970521" y="13970"/>
                  </a:lnTo>
                  <a:lnTo>
                    <a:pt x="972426" y="19176"/>
                  </a:lnTo>
                  <a:lnTo>
                    <a:pt x="972426" y="25273"/>
                  </a:lnTo>
                  <a:lnTo>
                    <a:pt x="972426" y="32004"/>
                  </a:lnTo>
                  <a:lnTo>
                    <a:pt x="970140" y="37846"/>
                  </a:lnTo>
                  <a:lnTo>
                    <a:pt x="965441" y="42925"/>
                  </a:lnTo>
                  <a:lnTo>
                    <a:pt x="960869" y="48006"/>
                  </a:lnTo>
                  <a:lnTo>
                    <a:pt x="954392" y="50546"/>
                  </a:lnTo>
                  <a:lnTo>
                    <a:pt x="946264" y="50546"/>
                  </a:lnTo>
                  <a:lnTo>
                    <a:pt x="939279" y="50546"/>
                  </a:lnTo>
                  <a:lnTo>
                    <a:pt x="933818" y="48387"/>
                  </a:lnTo>
                  <a:lnTo>
                    <a:pt x="929881" y="43942"/>
                  </a:lnTo>
                  <a:lnTo>
                    <a:pt x="925944" y="39624"/>
                  </a:lnTo>
                  <a:lnTo>
                    <a:pt x="924039" y="34417"/>
                  </a:lnTo>
                  <a:lnTo>
                    <a:pt x="924039" y="28194"/>
                  </a:lnTo>
                  <a:lnTo>
                    <a:pt x="924039" y="21462"/>
                  </a:lnTo>
                  <a:lnTo>
                    <a:pt x="926325" y="15621"/>
                  </a:lnTo>
                  <a:lnTo>
                    <a:pt x="930897" y="10668"/>
                  </a:lnTo>
                  <a:lnTo>
                    <a:pt x="935596" y="5714"/>
                  </a:lnTo>
                  <a:lnTo>
                    <a:pt x="942073" y="3175"/>
                  </a:lnTo>
                  <a:lnTo>
                    <a:pt x="950328" y="3175"/>
                  </a:lnTo>
                  <a:close/>
                </a:path>
                <a:path w="4109085" h="280035">
                  <a:moveTo>
                    <a:pt x="4108691" y="0"/>
                  </a:moveTo>
                  <a:lnTo>
                    <a:pt x="4107764" y="22098"/>
                  </a:lnTo>
                  <a:lnTo>
                    <a:pt x="4107087" y="46291"/>
                  </a:lnTo>
                  <a:lnTo>
                    <a:pt x="4106673" y="72580"/>
                  </a:lnTo>
                  <a:lnTo>
                    <a:pt x="4106532" y="100964"/>
                  </a:lnTo>
                  <a:lnTo>
                    <a:pt x="4106673" y="130321"/>
                  </a:lnTo>
                  <a:lnTo>
                    <a:pt x="4107087" y="158559"/>
                  </a:lnTo>
                  <a:lnTo>
                    <a:pt x="4107764" y="185654"/>
                  </a:lnTo>
                  <a:lnTo>
                    <a:pt x="4108691" y="211582"/>
                  </a:lnTo>
                  <a:lnTo>
                    <a:pt x="4068178" y="211582"/>
                  </a:lnTo>
                  <a:lnTo>
                    <a:pt x="4069105" y="185529"/>
                  </a:lnTo>
                  <a:lnTo>
                    <a:pt x="4069781" y="158416"/>
                  </a:lnTo>
                  <a:lnTo>
                    <a:pt x="4070196" y="130232"/>
                  </a:lnTo>
                  <a:lnTo>
                    <a:pt x="4070337" y="100964"/>
                  </a:lnTo>
                  <a:lnTo>
                    <a:pt x="4070051" y="73080"/>
                  </a:lnTo>
                  <a:lnTo>
                    <a:pt x="4069194" y="47339"/>
                  </a:lnTo>
                  <a:lnTo>
                    <a:pt x="4067765" y="23741"/>
                  </a:lnTo>
                  <a:lnTo>
                    <a:pt x="4065765" y="2286"/>
                  </a:lnTo>
                  <a:lnTo>
                    <a:pt x="4108691" y="0"/>
                  </a:lnTo>
                  <a:close/>
                </a:path>
                <a:path w="4109085" h="280035">
                  <a:moveTo>
                    <a:pt x="4029443" y="0"/>
                  </a:moveTo>
                  <a:lnTo>
                    <a:pt x="4028516" y="22098"/>
                  </a:lnTo>
                  <a:lnTo>
                    <a:pt x="4027839" y="46291"/>
                  </a:lnTo>
                  <a:lnTo>
                    <a:pt x="4027425" y="72580"/>
                  </a:lnTo>
                  <a:lnTo>
                    <a:pt x="4027284" y="100964"/>
                  </a:lnTo>
                  <a:lnTo>
                    <a:pt x="4027425" y="130321"/>
                  </a:lnTo>
                  <a:lnTo>
                    <a:pt x="4027839" y="158559"/>
                  </a:lnTo>
                  <a:lnTo>
                    <a:pt x="4028516" y="185654"/>
                  </a:lnTo>
                  <a:lnTo>
                    <a:pt x="4029443" y="211582"/>
                  </a:lnTo>
                  <a:lnTo>
                    <a:pt x="3988930" y="211582"/>
                  </a:lnTo>
                  <a:lnTo>
                    <a:pt x="3989857" y="185529"/>
                  </a:lnTo>
                  <a:lnTo>
                    <a:pt x="3990533" y="158416"/>
                  </a:lnTo>
                  <a:lnTo>
                    <a:pt x="3990948" y="130232"/>
                  </a:lnTo>
                  <a:lnTo>
                    <a:pt x="3991089" y="100964"/>
                  </a:lnTo>
                  <a:lnTo>
                    <a:pt x="3990803" y="73080"/>
                  </a:lnTo>
                  <a:lnTo>
                    <a:pt x="3989946" y="47339"/>
                  </a:lnTo>
                  <a:lnTo>
                    <a:pt x="3988517" y="23741"/>
                  </a:lnTo>
                  <a:lnTo>
                    <a:pt x="3986517" y="2286"/>
                  </a:lnTo>
                  <a:lnTo>
                    <a:pt x="4029443" y="0"/>
                  </a:lnTo>
                  <a:close/>
                </a:path>
                <a:path w="4109085" h="280035">
                  <a:moveTo>
                    <a:pt x="1679435" y="0"/>
                  </a:moveTo>
                  <a:lnTo>
                    <a:pt x="1678508" y="22098"/>
                  </a:lnTo>
                  <a:lnTo>
                    <a:pt x="1677831" y="46291"/>
                  </a:lnTo>
                  <a:lnTo>
                    <a:pt x="1677417" y="72580"/>
                  </a:lnTo>
                  <a:lnTo>
                    <a:pt x="1677276" y="100964"/>
                  </a:lnTo>
                  <a:lnTo>
                    <a:pt x="1677417" y="130321"/>
                  </a:lnTo>
                  <a:lnTo>
                    <a:pt x="1677831" y="158559"/>
                  </a:lnTo>
                  <a:lnTo>
                    <a:pt x="1678508" y="185654"/>
                  </a:lnTo>
                  <a:lnTo>
                    <a:pt x="1679435" y="211582"/>
                  </a:lnTo>
                  <a:lnTo>
                    <a:pt x="1638922" y="211582"/>
                  </a:lnTo>
                  <a:lnTo>
                    <a:pt x="1639849" y="185529"/>
                  </a:lnTo>
                  <a:lnTo>
                    <a:pt x="1640525" y="158416"/>
                  </a:lnTo>
                  <a:lnTo>
                    <a:pt x="1640940" y="130232"/>
                  </a:lnTo>
                  <a:lnTo>
                    <a:pt x="1641081" y="100964"/>
                  </a:lnTo>
                  <a:lnTo>
                    <a:pt x="1640795" y="73080"/>
                  </a:lnTo>
                  <a:lnTo>
                    <a:pt x="1639938" y="47339"/>
                  </a:lnTo>
                  <a:lnTo>
                    <a:pt x="1638509" y="23741"/>
                  </a:lnTo>
                  <a:lnTo>
                    <a:pt x="1636509" y="2286"/>
                  </a:lnTo>
                  <a:lnTo>
                    <a:pt x="1679435" y="0"/>
                  </a:lnTo>
                  <a:close/>
                </a:path>
                <a:path w="4109085" h="280035">
                  <a:moveTo>
                    <a:pt x="1600187" y="0"/>
                  </a:moveTo>
                  <a:lnTo>
                    <a:pt x="1599260" y="22098"/>
                  </a:lnTo>
                  <a:lnTo>
                    <a:pt x="1598583" y="46291"/>
                  </a:lnTo>
                  <a:lnTo>
                    <a:pt x="1598169" y="72580"/>
                  </a:lnTo>
                  <a:lnTo>
                    <a:pt x="1598028" y="100964"/>
                  </a:lnTo>
                  <a:lnTo>
                    <a:pt x="1598169" y="130321"/>
                  </a:lnTo>
                  <a:lnTo>
                    <a:pt x="1598583" y="158559"/>
                  </a:lnTo>
                  <a:lnTo>
                    <a:pt x="1599260" y="185654"/>
                  </a:lnTo>
                  <a:lnTo>
                    <a:pt x="1600187" y="211582"/>
                  </a:lnTo>
                  <a:lnTo>
                    <a:pt x="1559674" y="211582"/>
                  </a:lnTo>
                  <a:lnTo>
                    <a:pt x="1560601" y="185529"/>
                  </a:lnTo>
                  <a:lnTo>
                    <a:pt x="1561277" y="158416"/>
                  </a:lnTo>
                  <a:lnTo>
                    <a:pt x="1561692" y="130232"/>
                  </a:lnTo>
                  <a:lnTo>
                    <a:pt x="1561833" y="100964"/>
                  </a:lnTo>
                  <a:lnTo>
                    <a:pt x="1561547" y="73080"/>
                  </a:lnTo>
                  <a:lnTo>
                    <a:pt x="1560690" y="47339"/>
                  </a:lnTo>
                  <a:lnTo>
                    <a:pt x="1559261" y="23741"/>
                  </a:lnTo>
                  <a:lnTo>
                    <a:pt x="1557261" y="2286"/>
                  </a:lnTo>
                  <a:lnTo>
                    <a:pt x="160018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9404" y="2634868"/>
              <a:ext cx="2301354" cy="2785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9404" y="2697352"/>
              <a:ext cx="2265045" cy="216535"/>
            </a:xfrm>
            <a:custGeom>
              <a:avLst/>
              <a:gdLst/>
              <a:ahLst/>
              <a:cxnLst/>
              <a:rect l="l" t="t" r="r" b="b"/>
              <a:pathLst>
                <a:path w="2265045" h="216535">
                  <a:moveTo>
                    <a:pt x="1386700" y="29210"/>
                  </a:moveTo>
                  <a:lnTo>
                    <a:pt x="1377177" y="29952"/>
                  </a:lnTo>
                  <a:lnTo>
                    <a:pt x="1368999" y="32194"/>
                  </a:lnTo>
                  <a:lnTo>
                    <a:pt x="1362179" y="35960"/>
                  </a:lnTo>
                  <a:lnTo>
                    <a:pt x="1356728" y="41275"/>
                  </a:lnTo>
                  <a:lnTo>
                    <a:pt x="1357655" y="61706"/>
                  </a:lnTo>
                  <a:lnTo>
                    <a:pt x="1358331" y="81279"/>
                  </a:lnTo>
                  <a:lnTo>
                    <a:pt x="1358746" y="99996"/>
                  </a:lnTo>
                  <a:lnTo>
                    <a:pt x="1358887" y="117856"/>
                  </a:lnTo>
                  <a:lnTo>
                    <a:pt x="1365237" y="122809"/>
                  </a:lnTo>
                  <a:lnTo>
                    <a:pt x="1373238" y="125222"/>
                  </a:lnTo>
                  <a:lnTo>
                    <a:pt x="1383144" y="125222"/>
                  </a:lnTo>
                  <a:lnTo>
                    <a:pt x="1416648" y="102774"/>
                  </a:lnTo>
                  <a:lnTo>
                    <a:pt x="1422006" y="75057"/>
                  </a:lnTo>
                  <a:lnTo>
                    <a:pt x="1421430" y="65978"/>
                  </a:lnTo>
                  <a:lnTo>
                    <a:pt x="1401464" y="32559"/>
                  </a:lnTo>
                  <a:lnTo>
                    <a:pt x="1394534" y="30045"/>
                  </a:lnTo>
                  <a:lnTo>
                    <a:pt x="1386700" y="29210"/>
                  </a:lnTo>
                  <a:close/>
                </a:path>
                <a:path w="2265045" h="216535">
                  <a:moveTo>
                    <a:pt x="73075" y="29210"/>
                  </a:moveTo>
                  <a:lnTo>
                    <a:pt x="63496" y="29952"/>
                  </a:lnTo>
                  <a:lnTo>
                    <a:pt x="55292" y="32194"/>
                  </a:lnTo>
                  <a:lnTo>
                    <a:pt x="48465" y="35960"/>
                  </a:lnTo>
                  <a:lnTo>
                    <a:pt x="43014" y="41275"/>
                  </a:lnTo>
                  <a:lnTo>
                    <a:pt x="43989" y="61706"/>
                  </a:lnTo>
                  <a:lnTo>
                    <a:pt x="44683" y="81279"/>
                  </a:lnTo>
                  <a:lnTo>
                    <a:pt x="45099" y="99996"/>
                  </a:lnTo>
                  <a:lnTo>
                    <a:pt x="45237" y="117856"/>
                  </a:lnTo>
                  <a:lnTo>
                    <a:pt x="51498" y="122809"/>
                  </a:lnTo>
                  <a:lnTo>
                    <a:pt x="59575" y="125222"/>
                  </a:lnTo>
                  <a:lnTo>
                    <a:pt x="69507" y="125222"/>
                  </a:lnTo>
                  <a:lnTo>
                    <a:pt x="102985" y="102774"/>
                  </a:lnTo>
                  <a:lnTo>
                    <a:pt x="108343" y="75057"/>
                  </a:lnTo>
                  <a:lnTo>
                    <a:pt x="107757" y="65978"/>
                  </a:lnTo>
                  <a:lnTo>
                    <a:pt x="87809" y="32559"/>
                  </a:lnTo>
                  <a:lnTo>
                    <a:pt x="80888" y="30045"/>
                  </a:lnTo>
                  <a:lnTo>
                    <a:pt x="73075" y="29210"/>
                  </a:lnTo>
                  <a:close/>
                </a:path>
                <a:path w="2265045" h="216535">
                  <a:moveTo>
                    <a:pt x="535216" y="28321"/>
                  </a:moveTo>
                  <a:lnTo>
                    <a:pt x="501884" y="50591"/>
                  </a:lnTo>
                  <a:lnTo>
                    <a:pt x="496531" y="78612"/>
                  </a:lnTo>
                  <a:lnTo>
                    <a:pt x="497108" y="87637"/>
                  </a:lnTo>
                  <a:lnTo>
                    <a:pt x="516763" y="121173"/>
                  </a:lnTo>
                  <a:lnTo>
                    <a:pt x="531355" y="124587"/>
                  </a:lnTo>
                  <a:lnTo>
                    <a:pt x="541473" y="123922"/>
                  </a:lnTo>
                  <a:lnTo>
                    <a:pt x="549956" y="121935"/>
                  </a:lnTo>
                  <a:lnTo>
                    <a:pt x="556803" y="118639"/>
                  </a:lnTo>
                  <a:lnTo>
                    <a:pt x="562013" y="114046"/>
                  </a:lnTo>
                  <a:lnTo>
                    <a:pt x="561872" y="91332"/>
                  </a:lnTo>
                  <a:lnTo>
                    <a:pt x="560754" y="52002"/>
                  </a:lnTo>
                  <a:lnTo>
                    <a:pt x="535216" y="28321"/>
                  </a:lnTo>
                  <a:close/>
                </a:path>
                <a:path w="2265045" h="216535">
                  <a:moveTo>
                    <a:pt x="1735188" y="27559"/>
                  </a:moveTo>
                  <a:lnTo>
                    <a:pt x="1702104" y="56642"/>
                  </a:lnTo>
                  <a:lnTo>
                    <a:pt x="1699628" y="75437"/>
                  </a:lnTo>
                  <a:lnTo>
                    <a:pt x="1700249" y="85846"/>
                  </a:lnTo>
                  <a:lnTo>
                    <a:pt x="1721392" y="122729"/>
                  </a:lnTo>
                  <a:lnTo>
                    <a:pt x="1736077" y="126364"/>
                  </a:lnTo>
                  <a:lnTo>
                    <a:pt x="1743604" y="125507"/>
                  </a:lnTo>
                  <a:lnTo>
                    <a:pt x="1771018" y="88324"/>
                  </a:lnTo>
                  <a:lnTo>
                    <a:pt x="1771637" y="78486"/>
                  </a:lnTo>
                  <a:lnTo>
                    <a:pt x="1770996" y="68077"/>
                  </a:lnTo>
                  <a:lnTo>
                    <a:pt x="1749856" y="31194"/>
                  </a:lnTo>
                  <a:lnTo>
                    <a:pt x="1735188" y="27559"/>
                  </a:lnTo>
                  <a:close/>
                </a:path>
                <a:path w="2265045" h="216535">
                  <a:moveTo>
                    <a:pt x="360514" y="27559"/>
                  </a:moveTo>
                  <a:lnTo>
                    <a:pt x="327417" y="56642"/>
                  </a:lnTo>
                  <a:lnTo>
                    <a:pt x="324942" y="75437"/>
                  </a:lnTo>
                  <a:lnTo>
                    <a:pt x="325575" y="85846"/>
                  </a:lnTo>
                  <a:lnTo>
                    <a:pt x="346709" y="122729"/>
                  </a:lnTo>
                  <a:lnTo>
                    <a:pt x="361403" y="126364"/>
                  </a:lnTo>
                  <a:lnTo>
                    <a:pt x="368923" y="125507"/>
                  </a:lnTo>
                  <a:lnTo>
                    <a:pt x="396357" y="88324"/>
                  </a:lnTo>
                  <a:lnTo>
                    <a:pt x="396976" y="78486"/>
                  </a:lnTo>
                  <a:lnTo>
                    <a:pt x="396343" y="68077"/>
                  </a:lnTo>
                  <a:lnTo>
                    <a:pt x="375213" y="31194"/>
                  </a:lnTo>
                  <a:lnTo>
                    <a:pt x="360514" y="27559"/>
                  </a:lnTo>
                  <a:close/>
                </a:path>
                <a:path w="2265045" h="216535">
                  <a:moveTo>
                    <a:pt x="996302" y="26543"/>
                  </a:moveTo>
                  <a:lnTo>
                    <a:pt x="983747" y="28757"/>
                  </a:lnTo>
                  <a:lnTo>
                    <a:pt x="974061" y="35401"/>
                  </a:lnTo>
                  <a:lnTo>
                    <a:pt x="967209" y="46474"/>
                  </a:lnTo>
                  <a:lnTo>
                    <a:pt x="963155" y="61975"/>
                  </a:lnTo>
                  <a:lnTo>
                    <a:pt x="1025385" y="60706"/>
                  </a:lnTo>
                  <a:lnTo>
                    <a:pt x="1023573" y="45777"/>
                  </a:lnTo>
                  <a:lnTo>
                    <a:pt x="1018130" y="35099"/>
                  </a:lnTo>
                  <a:lnTo>
                    <a:pt x="1009043" y="28684"/>
                  </a:lnTo>
                  <a:lnTo>
                    <a:pt x="996302" y="26543"/>
                  </a:lnTo>
                  <a:close/>
                </a:path>
                <a:path w="2265045" h="216535">
                  <a:moveTo>
                    <a:pt x="2231885" y="16256"/>
                  </a:moveTo>
                  <a:lnTo>
                    <a:pt x="2219030" y="19399"/>
                  </a:lnTo>
                  <a:lnTo>
                    <a:pt x="2209819" y="28829"/>
                  </a:lnTo>
                  <a:lnTo>
                    <a:pt x="2204274" y="44545"/>
                  </a:lnTo>
                  <a:lnTo>
                    <a:pt x="2202421" y="66548"/>
                  </a:lnTo>
                  <a:lnTo>
                    <a:pt x="2202917" y="80527"/>
                  </a:lnTo>
                  <a:lnTo>
                    <a:pt x="2214573" y="117131"/>
                  </a:lnTo>
                  <a:lnTo>
                    <a:pt x="2234933" y="125222"/>
                  </a:lnTo>
                  <a:lnTo>
                    <a:pt x="2247861" y="122297"/>
                  </a:lnTo>
                  <a:lnTo>
                    <a:pt x="2257110" y="113537"/>
                  </a:lnTo>
                  <a:lnTo>
                    <a:pt x="2262668" y="98968"/>
                  </a:lnTo>
                  <a:lnTo>
                    <a:pt x="2264524" y="78612"/>
                  </a:lnTo>
                  <a:lnTo>
                    <a:pt x="2264048" y="65589"/>
                  </a:lnTo>
                  <a:lnTo>
                    <a:pt x="2252495" y="26114"/>
                  </a:lnTo>
                  <a:lnTo>
                    <a:pt x="2231885" y="16256"/>
                  </a:lnTo>
                  <a:close/>
                </a:path>
                <a:path w="2265045" h="216535">
                  <a:moveTo>
                    <a:pt x="2068817" y="16256"/>
                  </a:moveTo>
                  <a:lnTo>
                    <a:pt x="2055962" y="19399"/>
                  </a:lnTo>
                  <a:lnTo>
                    <a:pt x="2046751" y="28829"/>
                  </a:lnTo>
                  <a:lnTo>
                    <a:pt x="2041206" y="44545"/>
                  </a:lnTo>
                  <a:lnTo>
                    <a:pt x="2039353" y="66548"/>
                  </a:lnTo>
                  <a:lnTo>
                    <a:pt x="2039849" y="80527"/>
                  </a:lnTo>
                  <a:lnTo>
                    <a:pt x="2051505" y="117131"/>
                  </a:lnTo>
                  <a:lnTo>
                    <a:pt x="2071865" y="125222"/>
                  </a:lnTo>
                  <a:lnTo>
                    <a:pt x="2084793" y="122297"/>
                  </a:lnTo>
                  <a:lnTo>
                    <a:pt x="2094042" y="113537"/>
                  </a:lnTo>
                  <a:lnTo>
                    <a:pt x="2099600" y="98968"/>
                  </a:lnTo>
                  <a:lnTo>
                    <a:pt x="2101456" y="78612"/>
                  </a:lnTo>
                  <a:lnTo>
                    <a:pt x="2100980" y="65589"/>
                  </a:lnTo>
                  <a:lnTo>
                    <a:pt x="2089427" y="26114"/>
                  </a:lnTo>
                  <a:lnTo>
                    <a:pt x="2068817" y="16256"/>
                  </a:lnTo>
                  <a:close/>
                </a:path>
                <a:path w="2265045" h="216535">
                  <a:moveTo>
                    <a:pt x="1191120" y="6223"/>
                  </a:moveTo>
                  <a:lnTo>
                    <a:pt x="1190046" y="20339"/>
                  </a:lnTo>
                  <a:lnTo>
                    <a:pt x="1189294" y="34099"/>
                  </a:lnTo>
                  <a:lnTo>
                    <a:pt x="1188852" y="47478"/>
                  </a:lnTo>
                  <a:lnTo>
                    <a:pt x="1188707" y="60451"/>
                  </a:lnTo>
                  <a:lnTo>
                    <a:pt x="1189042" y="77168"/>
                  </a:lnTo>
                  <a:lnTo>
                    <a:pt x="1197724" y="117983"/>
                  </a:lnTo>
                  <a:lnTo>
                    <a:pt x="1204836" y="122174"/>
                  </a:lnTo>
                  <a:lnTo>
                    <a:pt x="1215504" y="122174"/>
                  </a:lnTo>
                  <a:lnTo>
                    <a:pt x="1223884" y="121652"/>
                  </a:lnTo>
                  <a:lnTo>
                    <a:pt x="1231680" y="120094"/>
                  </a:lnTo>
                  <a:lnTo>
                    <a:pt x="1238882" y="117512"/>
                  </a:lnTo>
                  <a:lnTo>
                    <a:pt x="1245476" y="113919"/>
                  </a:lnTo>
                  <a:lnTo>
                    <a:pt x="1245377" y="77914"/>
                  </a:lnTo>
                  <a:lnTo>
                    <a:pt x="1245063" y="48196"/>
                  </a:lnTo>
                  <a:lnTo>
                    <a:pt x="1244511" y="24764"/>
                  </a:lnTo>
                  <a:lnTo>
                    <a:pt x="1243698" y="7620"/>
                  </a:lnTo>
                  <a:lnTo>
                    <a:pt x="1283957" y="6223"/>
                  </a:lnTo>
                  <a:lnTo>
                    <a:pt x="1283290" y="21347"/>
                  </a:lnTo>
                  <a:lnTo>
                    <a:pt x="1282814" y="38544"/>
                  </a:lnTo>
                  <a:lnTo>
                    <a:pt x="1282528" y="57836"/>
                  </a:lnTo>
                  <a:lnTo>
                    <a:pt x="1282433" y="79248"/>
                  </a:lnTo>
                  <a:lnTo>
                    <a:pt x="1282693" y="95964"/>
                  </a:lnTo>
                  <a:lnTo>
                    <a:pt x="1283465" y="112966"/>
                  </a:lnTo>
                  <a:lnTo>
                    <a:pt x="1284737" y="130254"/>
                  </a:lnTo>
                  <a:lnTo>
                    <a:pt x="1286497" y="147827"/>
                  </a:lnTo>
                  <a:lnTo>
                    <a:pt x="1251699" y="148971"/>
                  </a:lnTo>
                  <a:lnTo>
                    <a:pt x="1250048" y="143637"/>
                  </a:lnTo>
                  <a:lnTo>
                    <a:pt x="1249286" y="139319"/>
                  </a:lnTo>
                  <a:lnTo>
                    <a:pt x="1249286" y="136144"/>
                  </a:lnTo>
                  <a:lnTo>
                    <a:pt x="1246873" y="136144"/>
                  </a:lnTo>
                  <a:lnTo>
                    <a:pt x="1236731" y="143218"/>
                  </a:lnTo>
                  <a:lnTo>
                    <a:pt x="1225743" y="148256"/>
                  </a:lnTo>
                  <a:lnTo>
                    <a:pt x="1213922" y="151270"/>
                  </a:lnTo>
                  <a:lnTo>
                    <a:pt x="1201280" y="152273"/>
                  </a:lnTo>
                  <a:lnTo>
                    <a:pt x="1189808" y="151465"/>
                  </a:lnTo>
                  <a:lnTo>
                    <a:pt x="1155004" y="120110"/>
                  </a:lnTo>
                  <a:lnTo>
                    <a:pt x="1151877" y="88011"/>
                  </a:lnTo>
                  <a:lnTo>
                    <a:pt x="1151877" y="84962"/>
                  </a:lnTo>
                  <a:lnTo>
                    <a:pt x="1152004" y="80645"/>
                  </a:lnTo>
                  <a:lnTo>
                    <a:pt x="1152131" y="75057"/>
                  </a:lnTo>
                  <a:lnTo>
                    <a:pt x="1152258" y="69469"/>
                  </a:lnTo>
                  <a:lnTo>
                    <a:pt x="1152385" y="64643"/>
                  </a:lnTo>
                  <a:lnTo>
                    <a:pt x="1152385" y="60451"/>
                  </a:lnTo>
                  <a:lnTo>
                    <a:pt x="1152198" y="50948"/>
                  </a:lnTo>
                  <a:lnTo>
                    <a:pt x="1151655" y="39004"/>
                  </a:lnTo>
                  <a:lnTo>
                    <a:pt x="1150777" y="24608"/>
                  </a:lnTo>
                  <a:lnTo>
                    <a:pt x="1149591" y="7747"/>
                  </a:lnTo>
                  <a:lnTo>
                    <a:pt x="1191120" y="6223"/>
                  </a:lnTo>
                  <a:close/>
                </a:path>
                <a:path w="2265045" h="216535">
                  <a:moveTo>
                    <a:pt x="668337" y="6223"/>
                  </a:moveTo>
                  <a:lnTo>
                    <a:pt x="667294" y="20339"/>
                  </a:lnTo>
                  <a:lnTo>
                    <a:pt x="666548" y="34099"/>
                  </a:lnTo>
                  <a:lnTo>
                    <a:pt x="666099" y="47478"/>
                  </a:lnTo>
                  <a:lnTo>
                    <a:pt x="665949" y="60451"/>
                  </a:lnTo>
                  <a:lnTo>
                    <a:pt x="666290" y="77168"/>
                  </a:lnTo>
                  <a:lnTo>
                    <a:pt x="675005" y="117983"/>
                  </a:lnTo>
                  <a:lnTo>
                    <a:pt x="682129" y="122174"/>
                  </a:lnTo>
                  <a:lnTo>
                    <a:pt x="692734" y="122174"/>
                  </a:lnTo>
                  <a:lnTo>
                    <a:pt x="701149" y="121652"/>
                  </a:lnTo>
                  <a:lnTo>
                    <a:pt x="708966" y="120094"/>
                  </a:lnTo>
                  <a:lnTo>
                    <a:pt x="716185" y="117512"/>
                  </a:lnTo>
                  <a:lnTo>
                    <a:pt x="722807" y="113919"/>
                  </a:lnTo>
                  <a:lnTo>
                    <a:pt x="722695" y="77914"/>
                  </a:lnTo>
                  <a:lnTo>
                    <a:pt x="722360" y="48196"/>
                  </a:lnTo>
                  <a:lnTo>
                    <a:pt x="721800" y="24764"/>
                  </a:lnTo>
                  <a:lnTo>
                    <a:pt x="721017" y="7620"/>
                  </a:lnTo>
                  <a:lnTo>
                    <a:pt x="761199" y="6223"/>
                  </a:lnTo>
                  <a:lnTo>
                    <a:pt x="760549" y="21347"/>
                  </a:lnTo>
                  <a:lnTo>
                    <a:pt x="760085" y="38544"/>
                  </a:lnTo>
                  <a:lnTo>
                    <a:pt x="759806" y="57836"/>
                  </a:lnTo>
                  <a:lnTo>
                    <a:pt x="759714" y="79248"/>
                  </a:lnTo>
                  <a:lnTo>
                    <a:pt x="759964" y="95964"/>
                  </a:lnTo>
                  <a:lnTo>
                    <a:pt x="760715" y="112966"/>
                  </a:lnTo>
                  <a:lnTo>
                    <a:pt x="761969" y="130254"/>
                  </a:lnTo>
                  <a:lnTo>
                    <a:pt x="763727" y="147827"/>
                  </a:lnTo>
                  <a:lnTo>
                    <a:pt x="728903" y="148971"/>
                  </a:lnTo>
                  <a:lnTo>
                    <a:pt x="727316" y="143637"/>
                  </a:lnTo>
                  <a:lnTo>
                    <a:pt x="726528" y="139319"/>
                  </a:lnTo>
                  <a:lnTo>
                    <a:pt x="726528" y="136144"/>
                  </a:lnTo>
                  <a:lnTo>
                    <a:pt x="724141" y="136144"/>
                  </a:lnTo>
                  <a:lnTo>
                    <a:pt x="713985" y="143218"/>
                  </a:lnTo>
                  <a:lnTo>
                    <a:pt x="703008" y="148256"/>
                  </a:lnTo>
                  <a:lnTo>
                    <a:pt x="691212" y="151270"/>
                  </a:lnTo>
                  <a:lnTo>
                    <a:pt x="678599" y="152273"/>
                  </a:lnTo>
                  <a:lnTo>
                    <a:pt x="667078" y="151465"/>
                  </a:lnTo>
                  <a:lnTo>
                    <a:pt x="632301" y="120110"/>
                  </a:lnTo>
                  <a:lnTo>
                    <a:pt x="629196" y="88011"/>
                  </a:lnTo>
                  <a:lnTo>
                    <a:pt x="629196" y="84962"/>
                  </a:lnTo>
                  <a:lnTo>
                    <a:pt x="629259" y="80645"/>
                  </a:lnTo>
                  <a:lnTo>
                    <a:pt x="629412" y="75057"/>
                  </a:lnTo>
                  <a:lnTo>
                    <a:pt x="629564" y="69469"/>
                  </a:lnTo>
                  <a:lnTo>
                    <a:pt x="629640" y="64643"/>
                  </a:lnTo>
                  <a:lnTo>
                    <a:pt x="629640" y="60451"/>
                  </a:lnTo>
                  <a:lnTo>
                    <a:pt x="629464" y="50948"/>
                  </a:lnTo>
                  <a:lnTo>
                    <a:pt x="628934" y="39004"/>
                  </a:lnTo>
                  <a:lnTo>
                    <a:pt x="628049" y="24608"/>
                  </a:lnTo>
                  <a:lnTo>
                    <a:pt x="626808" y="7747"/>
                  </a:lnTo>
                  <a:lnTo>
                    <a:pt x="668337" y="6223"/>
                  </a:lnTo>
                  <a:close/>
                </a:path>
                <a:path w="2265045" h="216535">
                  <a:moveTo>
                    <a:pt x="249123" y="1650"/>
                  </a:moveTo>
                  <a:lnTo>
                    <a:pt x="256260" y="1650"/>
                  </a:lnTo>
                  <a:lnTo>
                    <a:pt x="264299" y="3301"/>
                  </a:lnTo>
                  <a:lnTo>
                    <a:pt x="273227" y="6604"/>
                  </a:lnTo>
                  <a:lnTo>
                    <a:pt x="264591" y="41401"/>
                  </a:lnTo>
                  <a:lnTo>
                    <a:pt x="257251" y="38354"/>
                  </a:lnTo>
                  <a:lnTo>
                    <a:pt x="249809" y="36957"/>
                  </a:lnTo>
                  <a:lnTo>
                    <a:pt x="242277" y="36957"/>
                  </a:lnTo>
                  <a:lnTo>
                    <a:pt x="232264" y="38173"/>
                  </a:lnTo>
                  <a:lnTo>
                    <a:pt x="224113" y="41830"/>
                  </a:lnTo>
                  <a:lnTo>
                    <a:pt x="217824" y="47940"/>
                  </a:lnTo>
                  <a:lnTo>
                    <a:pt x="213398" y="56514"/>
                  </a:lnTo>
                  <a:lnTo>
                    <a:pt x="213455" y="84518"/>
                  </a:lnTo>
                  <a:lnTo>
                    <a:pt x="213625" y="109092"/>
                  </a:lnTo>
                  <a:lnTo>
                    <a:pt x="213907" y="130238"/>
                  </a:lnTo>
                  <a:lnTo>
                    <a:pt x="214299" y="147955"/>
                  </a:lnTo>
                  <a:lnTo>
                    <a:pt x="174701" y="147955"/>
                  </a:lnTo>
                  <a:lnTo>
                    <a:pt x="175810" y="126593"/>
                  </a:lnTo>
                  <a:lnTo>
                    <a:pt x="176604" y="107267"/>
                  </a:lnTo>
                  <a:lnTo>
                    <a:pt x="177081" y="89965"/>
                  </a:lnTo>
                  <a:lnTo>
                    <a:pt x="177241" y="74675"/>
                  </a:lnTo>
                  <a:lnTo>
                    <a:pt x="176774" y="57197"/>
                  </a:lnTo>
                  <a:lnTo>
                    <a:pt x="175377" y="40195"/>
                  </a:lnTo>
                  <a:lnTo>
                    <a:pt x="173051" y="23669"/>
                  </a:lnTo>
                  <a:lnTo>
                    <a:pt x="169799" y="7620"/>
                  </a:lnTo>
                  <a:lnTo>
                    <a:pt x="207746" y="3429"/>
                  </a:lnTo>
                  <a:lnTo>
                    <a:pt x="209435" y="14350"/>
                  </a:lnTo>
                  <a:lnTo>
                    <a:pt x="210273" y="20700"/>
                  </a:lnTo>
                  <a:lnTo>
                    <a:pt x="210273" y="22606"/>
                  </a:lnTo>
                  <a:lnTo>
                    <a:pt x="212661" y="22606"/>
                  </a:lnTo>
                  <a:lnTo>
                    <a:pt x="220069" y="13438"/>
                  </a:lnTo>
                  <a:lnTo>
                    <a:pt x="228615" y="6889"/>
                  </a:lnTo>
                  <a:lnTo>
                    <a:pt x="238300" y="2960"/>
                  </a:lnTo>
                  <a:lnTo>
                    <a:pt x="249123" y="1650"/>
                  </a:lnTo>
                  <a:close/>
                </a:path>
                <a:path w="2265045" h="216535">
                  <a:moveTo>
                    <a:pt x="1399654" y="1524"/>
                  </a:moveTo>
                  <a:lnTo>
                    <a:pt x="1444993" y="22098"/>
                  </a:lnTo>
                  <a:lnTo>
                    <a:pt x="1460584" y="57405"/>
                  </a:lnTo>
                  <a:lnTo>
                    <a:pt x="1461630" y="71120"/>
                  </a:lnTo>
                  <a:lnTo>
                    <a:pt x="1460467" y="86812"/>
                  </a:lnTo>
                  <a:lnTo>
                    <a:pt x="1443215" y="127888"/>
                  </a:lnTo>
                  <a:lnTo>
                    <a:pt x="1407835" y="150749"/>
                  </a:lnTo>
                  <a:lnTo>
                    <a:pt x="1392669" y="152273"/>
                  </a:lnTo>
                  <a:lnTo>
                    <a:pt x="1381693" y="151632"/>
                  </a:lnTo>
                  <a:lnTo>
                    <a:pt x="1372587" y="149717"/>
                  </a:lnTo>
                  <a:lnTo>
                    <a:pt x="1365362" y="146540"/>
                  </a:lnTo>
                  <a:lnTo>
                    <a:pt x="1360030" y="142112"/>
                  </a:lnTo>
                  <a:lnTo>
                    <a:pt x="1358125" y="142112"/>
                  </a:lnTo>
                  <a:lnTo>
                    <a:pt x="1358196" y="160430"/>
                  </a:lnTo>
                  <a:lnTo>
                    <a:pt x="1358411" y="178831"/>
                  </a:lnTo>
                  <a:lnTo>
                    <a:pt x="1358768" y="197352"/>
                  </a:lnTo>
                  <a:lnTo>
                    <a:pt x="1359268" y="216026"/>
                  </a:lnTo>
                  <a:lnTo>
                    <a:pt x="1318755" y="216026"/>
                  </a:lnTo>
                  <a:lnTo>
                    <a:pt x="1319922" y="193805"/>
                  </a:lnTo>
                  <a:lnTo>
                    <a:pt x="1320755" y="169989"/>
                  </a:lnTo>
                  <a:lnTo>
                    <a:pt x="1321255" y="144553"/>
                  </a:lnTo>
                  <a:lnTo>
                    <a:pt x="1321422" y="117475"/>
                  </a:lnTo>
                  <a:lnTo>
                    <a:pt x="1320944" y="83593"/>
                  </a:lnTo>
                  <a:lnTo>
                    <a:pt x="1319501" y="53975"/>
                  </a:lnTo>
                  <a:lnTo>
                    <a:pt x="1317082" y="28642"/>
                  </a:lnTo>
                  <a:lnTo>
                    <a:pt x="1313675" y="7620"/>
                  </a:lnTo>
                  <a:lnTo>
                    <a:pt x="1351775" y="3429"/>
                  </a:lnTo>
                  <a:lnTo>
                    <a:pt x="1354061" y="16256"/>
                  </a:lnTo>
                  <a:lnTo>
                    <a:pt x="1356347" y="16256"/>
                  </a:lnTo>
                  <a:lnTo>
                    <a:pt x="1365060" y="9828"/>
                  </a:lnTo>
                  <a:lnTo>
                    <a:pt x="1375190" y="5222"/>
                  </a:lnTo>
                  <a:lnTo>
                    <a:pt x="1386726" y="2450"/>
                  </a:lnTo>
                  <a:lnTo>
                    <a:pt x="1399654" y="1524"/>
                  </a:lnTo>
                  <a:close/>
                </a:path>
                <a:path w="2265045" h="216535">
                  <a:moveTo>
                    <a:pt x="869683" y="1524"/>
                  </a:moveTo>
                  <a:lnTo>
                    <a:pt x="878587" y="1785"/>
                  </a:lnTo>
                  <a:lnTo>
                    <a:pt x="887002" y="2571"/>
                  </a:lnTo>
                  <a:lnTo>
                    <a:pt x="894918" y="3881"/>
                  </a:lnTo>
                  <a:lnTo>
                    <a:pt x="902322" y="5714"/>
                  </a:lnTo>
                  <a:lnTo>
                    <a:pt x="897242" y="36068"/>
                  </a:lnTo>
                  <a:lnTo>
                    <a:pt x="890171" y="33567"/>
                  </a:lnTo>
                  <a:lnTo>
                    <a:pt x="882684" y="31781"/>
                  </a:lnTo>
                  <a:lnTo>
                    <a:pt x="874793" y="30710"/>
                  </a:lnTo>
                  <a:lnTo>
                    <a:pt x="866508" y="30352"/>
                  </a:lnTo>
                  <a:lnTo>
                    <a:pt x="858011" y="31158"/>
                  </a:lnTo>
                  <a:lnTo>
                    <a:pt x="828418" y="65466"/>
                  </a:lnTo>
                  <a:lnTo>
                    <a:pt x="827773" y="74422"/>
                  </a:lnTo>
                  <a:lnTo>
                    <a:pt x="828537" y="84137"/>
                  </a:lnTo>
                  <a:lnTo>
                    <a:pt x="854983" y="119173"/>
                  </a:lnTo>
                  <a:lnTo>
                    <a:pt x="875017" y="122682"/>
                  </a:lnTo>
                  <a:lnTo>
                    <a:pt x="882067" y="122302"/>
                  </a:lnTo>
                  <a:lnTo>
                    <a:pt x="889892" y="121173"/>
                  </a:lnTo>
                  <a:lnTo>
                    <a:pt x="898502" y="119306"/>
                  </a:lnTo>
                  <a:lnTo>
                    <a:pt x="907910" y="116712"/>
                  </a:lnTo>
                  <a:lnTo>
                    <a:pt x="905370" y="145161"/>
                  </a:lnTo>
                  <a:lnTo>
                    <a:pt x="898010" y="148254"/>
                  </a:lnTo>
                  <a:lnTo>
                    <a:pt x="889447" y="150479"/>
                  </a:lnTo>
                  <a:lnTo>
                    <a:pt x="879670" y="151822"/>
                  </a:lnTo>
                  <a:lnTo>
                    <a:pt x="868667" y="152273"/>
                  </a:lnTo>
                  <a:lnTo>
                    <a:pt x="850545" y="150937"/>
                  </a:lnTo>
                  <a:lnTo>
                    <a:pt x="809612" y="130810"/>
                  </a:lnTo>
                  <a:lnTo>
                    <a:pt x="790313" y="93876"/>
                  </a:lnTo>
                  <a:lnTo>
                    <a:pt x="789025" y="79375"/>
                  </a:lnTo>
                  <a:lnTo>
                    <a:pt x="790373" y="64252"/>
                  </a:lnTo>
                  <a:lnTo>
                    <a:pt x="810628" y="24764"/>
                  </a:lnTo>
                  <a:lnTo>
                    <a:pt x="851919" y="2976"/>
                  </a:lnTo>
                  <a:lnTo>
                    <a:pt x="869683" y="1524"/>
                  </a:lnTo>
                  <a:close/>
                </a:path>
                <a:path w="2265045" h="216535">
                  <a:moveTo>
                    <a:pt x="86017" y="1524"/>
                  </a:moveTo>
                  <a:lnTo>
                    <a:pt x="131267" y="22098"/>
                  </a:lnTo>
                  <a:lnTo>
                    <a:pt x="146888" y="57405"/>
                  </a:lnTo>
                  <a:lnTo>
                    <a:pt x="147929" y="71120"/>
                  </a:lnTo>
                  <a:lnTo>
                    <a:pt x="146776" y="86812"/>
                  </a:lnTo>
                  <a:lnTo>
                    <a:pt x="129476" y="127888"/>
                  </a:lnTo>
                  <a:lnTo>
                    <a:pt x="94179" y="150749"/>
                  </a:lnTo>
                  <a:lnTo>
                    <a:pt x="79032" y="152273"/>
                  </a:lnTo>
                  <a:lnTo>
                    <a:pt x="68054" y="151632"/>
                  </a:lnTo>
                  <a:lnTo>
                    <a:pt x="58935" y="149717"/>
                  </a:lnTo>
                  <a:lnTo>
                    <a:pt x="51676" y="146540"/>
                  </a:lnTo>
                  <a:lnTo>
                    <a:pt x="46278" y="142112"/>
                  </a:lnTo>
                  <a:lnTo>
                    <a:pt x="44500" y="142112"/>
                  </a:lnTo>
                  <a:lnTo>
                    <a:pt x="44565" y="160430"/>
                  </a:lnTo>
                  <a:lnTo>
                    <a:pt x="44759" y="178831"/>
                  </a:lnTo>
                  <a:lnTo>
                    <a:pt x="45084" y="197352"/>
                  </a:lnTo>
                  <a:lnTo>
                    <a:pt x="45542" y="216026"/>
                  </a:lnTo>
                  <a:lnTo>
                    <a:pt x="5054" y="216026"/>
                  </a:lnTo>
                  <a:lnTo>
                    <a:pt x="6228" y="193805"/>
                  </a:lnTo>
                  <a:lnTo>
                    <a:pt x="7065" y="169989"/>
                  </a:lnTo>
                  <a:lnTo>
                    <a:pt x="7567" y="144553"/>
                  </a:lnTo>
                  <a:lnTo>
                    <a:pt x="7734" y="117475"/>
                  </a:lnTo>
                  <a:lnTo>
                    <a:pt x="7250" y="83593"/>
                  </a:lnTo>
                  <a:lnTo>
                    <a:pt x="5800" y="53975"/>
                  </a:lnTo>
                  <a:lnTo>
                    <a:pt x="3383" y="28642"/>
                  </a:lnTo>
                  <a:lnTo>
                    <a:pt x="0" y="7620"/>
                  </a:lnTo>
                  <a:lnTo>
                    <a:pt x="38100" y="3429"/>
                  </a:lnTo>
                  <a:lnTo>
                    <a:pt x="40335" y="16256"/>
                  </a:lnTo>
                  <a:lnTo>
                    <a:pt x="42710" y="16256"/>
                  </a:lnTo>
                  <a:lnTo>
                    <a:pt x="51389" y="9828"/>
                  </a:lnTo>
                  <a:lnTo>
                    <a:pt x="61501" y="5222"/>
                  </a:lnTo>
                  <a:lnTo>
                    <a:pt x="73044" y="2450"/>
                  </a:lnTo>
                  <a:lnTo>
                    <a:pt x="86017" y="1524"/>
                  </a:lnTo>
                  <a:close/>
                </a:path>
                <a:path w="2265045" h="216535">
                  <a:moveTo>
                    <a:pt x="998080" y="508"/>
                  </a:moveTo>
                  <a:lnTo>
                    <a:pt x="1036227" y="10098"/>
                  </a:lnTo>
                  <a:lnTo>
                    <a:pt x="1059230" y="49029"/>
                  </a:lnTo>
                  <a:lnTo>
                    <a:pt x="1060183" y="62102"/>
                  </a:lnTo>
                  <a:lnTo>
                    <a:pt x="1060183" y="67183"/>
                  </a:lnTo>
                  <a:lnTo>
                    <a:pt x="1059929" y="73787"/>
                  </a:lnTo>
                  <a:lnTo>
                    <a:pt x="1059294" y="81914"/>
                  </a:lnTo>
                  <a:lnTo>
                    <a:pt x="963536" y="83566"/>
                  </a:lnTo>
                  <a:lnTo>
                    <a:pt x="965225" y="91592"/>
                  </a:lnTo>
                  <a:lnTo>
                    <a:pt x="992190" y="119856"/>
                  </a:lnTo>
                  <a:lnTo>
                    <a:pt x="1010399" y="122682"/>
                  </a:lnTo>
                  <a:lnTo>
                    <a:pt x="1021732" y="122255"/>
                  </a:lnTo>
                  <a:lnTo>
                    <a:pt x="1033433" y="120983"/>
                  </a:lnTo>
                  <a:lnTo>
                    <a:pt x="1045492" y="118877"/>
                  </a:lnTo>
                  <a:lnTo>
                    <a:pt x="1057897" y="115950"/>
                  </a:lnTo>
                  <a:lnTo>
                    <a:pt x="1054849" y="144780"/>
                  </a:lnTo>
                  <a:lnTo>
                    <a:pt x="1043963" y="148040"/>
                  </a:lnTo>
                  <a:lnTo>
                    <a:pt x="1031862" y="150383"/>
                  </a:lnTo>
                  <a:lnTo>
                    <a:pt x="1018523" y="151798"/>
                  </a:lnTo>
                  <a:lnTo>
                    <a:pt x="1003922" y="152273"/>
                  </a:lnTo>
                  <a:lnTo>
                    <a:pt x="985876" y="150917"/>
                  </a:lnTo>
                  <a:lnTo>
                    <a:pt x="945121" y="130683"/>
                  </a:lnTo>
                  <a:lnTo>
                    <a:pt x="925958" y="93356"/>
                  </a:lnTo>
                  <a:lnTo>
                    <a:pt x="924674" y="78739"/>
                  </a:lnTo>
                  <a:lnTo>
                    <a:pt x="925888" y="63432"/>
                  </a:lnTo>
                  <a:lnTo>
                    <a:pt x="944105" y="23749"/>
                  </a:lnTo>
                  <a:lnTo>
                    <a:pt x="981717" y="1960"/>
                  </a:lnTo>
                  <a:lnTo>
                    <a:pt x="998080" y="508"/>
                  </a:lnTo>
                  <a:close/>
                </a:path>
                <a:path w="2265045" h="216535">
                  <a:moveTo>
                    <a:pt x="1738490" y="0"/>
                  </a:moveTo>
                  <a:lnTo>
                    <a:pt x="1778120" y="10929"/>
                  </a:lnTo>
                  <a:lnTo>
                    <a:pt x="1805181" y="42783"/>
                  </a:lnTo>
                  <a:lnTo>
                    <a:pt x="1810499" y="74041"/>
                  </a:lnTo>
                  <a:lnTo>
                    <a:pt x="1809048" y="91707"/>
                  </a:lnTo>
                  <a:lnTo>
                    <a:pt x="1787385" y="132587"/>
                  </a:lnTo>
                  <a:lnTo>
                    <a:pt x="1748148" y="152465"/>
                  </a:lnTo>
                  <a:lnTo>
                    <a:pt x="1733029" y="153797"/>
                  </a:lnTo>
                  <a:lnTo>
                    <a:pt x="1718694" y="152584"/>
                  </a:lnTo>
                  <a:lnTo>
                    <a:pt x="1681975" y="134493"/>
                  </a:lnTo>
                  <a:lnTo>
                    <a:pt x="1662097" y="96738"/>
                  </a:lnTo>
                  <a:lnTo>
                    <a:pt x="1660766" y="80263"/>
                  </a:lnTo>
                  <a:lnTo>
                    <a:pt x="1662218" y="62430"/>
                  </a:lnTo>
                  <a:lnTo>
                    <a:pt x="1684007" y="21336"/>
                  </a:lnTo>
                  <a:lnTo>
                    <a:pt x="1723369" y="1333"/>
                  </a:lnTo>
                  <a:lnTo>
                    <a:pt x="1738490" y="0"/>
                  </a:lnTo>
                  <a:close/>
                </a:path>
                <a:path w="2265045" h="216535">
                  <a:moveTo>
                    <a:pt x="363791" y="0"/>
                  </a:moveTo>
                  <a:lnTo>
                    <a:pt x="403482" y="10929"/>
                  </a:lnTo>
                  <a:lnTo>
                    <a:pt x="430522" y="42783"/>
                  </a:lnTo>
                  <a:lnTo>
                    <a:pt x="435825" y="74041"/>
                  </a:lnTo>
                  <a:lnTo>
                    <a:pt x="434383" y="91707"/>
                  </a:lnTo>
                  <a:lnTo>
                    <a:pt x="412750" y="132587"/>
                  </a:lnTo>
                  <a:lnTo>
                    <a:pt x="373548" y="152465"/>
                  </a:lnTo>
                  <a:lnTo>
                    <a:pt x="358432" y="153797"/>
                  </a:lnTo>
                  <a:lnTo>
                    <a:pt x="344077" y="152584"/>
                  </a:lnTo>
                  <a:lnTo>
                    <a:pt x="307378" y="134493"/>
                  </a:lnTo>
                  <a:lnTo>
                    <a:pt x="287434" y="96738"/>
                  </a:lnTo>
                  <a:lnTo>
                    <a:pt x="286105" y="80263"/>
                  </a:lnTo>
                  <a:lnTo>
                    <a:pt x="287555" y="62430"/>
                  </a:lnTo>
                  <a:lnTo>
                    <a:pt x="309321" y="21336"/>
                  </a:lnTo>
                  <a:lnTo>
                    <a:pt x="348663" y="1333"/>
                  </a:lnTo>
                  <a:lnTo>
                    <a:pt x="36379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54453" y="2678937"/>
              <a:ext cx="88899" cy="17551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6198" y="2634868"/>
              <a:ext cx="1844675" cy="216535"/>
            </a:xfrm>
            <a:custGeom>
              <a:avLst/>
              <a:gdLst/>
              <a:ahLst/>
              <a:cxnLst/>
              <a:rect l="l" t="t" r="r" b="b"/>
              <a:pathLst>
                <a:path w="1844675" h="216535">
                  <a:moveTo>
                    <a:pt x="1778520" y="50164"/>
                  </a:moveTo>
                  <a:lnTo>
                    <a:pt x="1818507" y="62005"/>
                  </a:lnTo>
                  <a:lnTo>
                    <a:pt x="1840369" y="96853"/>
                  </a:lnTo>
                  <a:lnTo>
                    <a:pt x="1844560" y="131698"/>
                  </a:lnTo>
                  <a:lnTo>
                    <a:pt x="1843441" y="151677"/>
                  </a:lnTo>
                  <a:lnTo>
                    <a:pt x="1826653" y="195325"/>
                  </a:lnTo>
                  <a:lnTo>
                    <a:pt x="1790792" y="215096"/>
                  </a:lnTo>
                  <a:lnTo>
                    <a:pt x="1774837" y="216407"/>
                  </a:lnTo>
                  <a:lnTo>
                    <a:pt x="1759381" y="215243"/>
                  </a:lnTo>
                  <a:lnTo>
                    <a:pt x="1725180" y="197865"/>
                  </a:lnTo>
                  <a:lnTo>
                    <a:pt x="1709464" y="157771"/>
                  </a:lnTo>
                  <a:lnTo>
                    <a:pt x="1708416" y="138937"/>
                  </a:lnTo>
                  <a:lnTo>
                    <a:pt x="1709557" y="119346"/>
                  </a:lnTo>
                  <a:lnTo>
                    <a:pt x="1726577" y="73786"/>
                  </a:lnTo>
                  <a:lnTo>
                    <a:pt x="1762564" y="51641"/>
                  </a:lnTo>
                  <a:lnTo>
                    <a:pt x="1778520" y="50164"/>
                  </a:lnTo>
                  <a:close/>
                </a:path>
                <a:path w="1844675" h="216535">
                  <a:moveTo>
                    <a:pt x="1615452" y="50164"/>
                  </a:moveTo>
                  <a:lnTo>
                    <a:pt x="1655439" y="62005"/>
                  </a:lnTo>
                  <a:lnTo>
                    <a:pt x="1677301" y="96853"/>
                  </a:lnTo>
                  <a:lnTo>
                    <a:pt x="1681492" y="131698"/>
                  </a:lnTo>
                  <a:lnTo>
                    <a:pt x="1680373" y="151677"/>
                  </a:lnTo>
                  <a:lnTo>
                    <a:pt x="1663585" y="195325"/>
                  </a:lnTo>
                  <a:lnTo>
                    <a:pt x="1627724" y="215096"/>
                  </a:lnTo>
                  <a:lnTo>
                    <a:pt x="1611769" y="216407"/>
                  </a:lnTo>
                  <a:lnTo>
                    <a:pt x="1596313" y="215243"/>
                  </a:lnTo>
                  <a:lnTo>
                    <a:pt x="1562112" y="197865"/>
                  </a:lnTo>
                  <a:lnTo>
                    <a:pt x="1546396" y="157771"/>
                  </a:lnTo>
                  <a:lnTo>
                    <a:pt x="1545348" y="138937"/>
                  </a:lnTo>
                  <a:lnTo>
                    <a:pt x="1546489" y="119346"/>
                  </a:lnTo>
                  <a:lnTo>
                    <a:pt x="1563509" y="73786"/>
                  </a:lnTo>
                  <a:lnTo>
                    <a:pt x="1599496" y="51641"/>
                  </a:lnTo>
                  <a:lnTo>
                    <a:pt x="1615452" y="50164"/>
                  </a:lnTo>
                  <a:close/>
                </a:path>
                <a:path w="1844675" h="216535">
                  <a:moveTo>
                    <a:pt x="1148473" y="25780"/>
                  </a:moveTo>
                  <a:lnTo>
                    <a:pt x="1147546" y="39713"/>
                  </a:lnTo>
                  <a:lnTo>
                    <a:pt x="1146870" y="51990"/>
                  </a:lnTo>
                  <a:lnTo>
                    <a:pt x="1146455" y="62624"/>
                  </a:lnTo>
                  <a:lnTo>
                    <a:pt x="1146314" y="71627"/>
                  </a:lnTo>
                  <a:lnTo>
                    <a:pt x="1153291" y="71554"/>
                  </a:lnTo>
                  <a:lnTo>
                    <a:pt x="1161840" y="71326"/>
                  </a:lnTo>
                  <a:lnTo>
                    <a:pt x="1171960" y="70931"/>
                  </a:lnTo>
                  <a:lnTo>
                    <a:pt x="1183652" y="70357"/>
                  </a:lnTo>
                  <a:lnTo>
                    <a:pt x="1182382" y="99948"/>
                  </a:lnTo>
                  <a:lnTo>
                    <a:pt x="1171647" y="99595"/>
                  </a:lnTo>
                  <a:lnTo>
                    <a:pt x="1161935" y="99313"/>
                  </a:lnTo>
                  <a:lnTo>
                    <a:pt x="1153271" y="99127"/>
                  </a:lnTo>
                  <a:lnTo>
                    <a:pt x="1145679" y="99059"/>
                  </a:lnTo>
                  <a:lnTo>
                    <a:pt x="1145532" y="109085"/>
                  </a:lnTo>
                  <a:lnTo>
                    <a:pt x="1145457" y="119348"/>
                  </a:lnTo>
                  <a:lnTo>
                    <a:pt x="1145429" y="129849"/>
                  </a:lnTo>
                  <a:lnTo>
                    <a:pt x="1145425" y="140588"/>
                  </a:lnTo>
                  <a:lnTo>
                    <a:pt x="1145759" y="152753"/>
                  </a:lnTo>
                  <a:lnTo>
                    <a:pt x="1160665" y="185165"/>
                  </a:lnTo>
                  <a:lnTo>
                    <a:pt x="1169682" y="185165"/>
                  </a:lnTo>
                  <a:lnTo>
                    <a:pt x="1175143" y="185165"/>
                  </a:lnTo>
                  <a:lnTo>
                    <a:pt x="1180985" y="184276"/>
                  </a:lnTo>
                  <a:lnTo>
                    <a:pt x="1187208" y="182625"/>
                  </a:lnTo>
                  <a:lnTo>
                    <a:pt x="1184668" y="209041"/>
                  </a:lnTo>
                  <a:lnTo>
                    <a:pt x="1179116" y="211042"/>
                  </a:lnTo>
                  <a:lnTo>
                    <a:pt x="1172921" y="212471"/>
                  </a:lnTo>
                  <a:lnTo>
                    <a:pt x="1166059" y="213328"/>
                  </a:lnTo>
                  <a:lnTo>
                    <a:pt x="1158506" y="213613"/>
                  </a:lnTo>
                  <a:lnTo>
                    <a:pt x="1147169" y="212782"/>
                  </a:lnTo>
                  <a:lnTo>
                    <a:pt x="1113040" y="181292"/>
                  </a:lnTo>
                  <a:lnTo>
                    <a:pt x="1109992" y="149986"/>
                  </a:lnTo>
                  <a:lnTo>
                    <a:pt x="1110014" y="138386"/>
                  </a:lnTo>
                  <a:lnTo>
                    <a:pt x="1110072" y="126047"/>
                  </a:lnTo>
                  <a:lnTo>
                    <a:pt x="1110153" y="112946"/>
                  </a:lnTo>
                  <a:lnTo>
                    <a:pt x="1110246" y="99059"/>
                  </a:lnTo>
                  <a:lnTo>
                    <a:pt x="1105166" y="99059"/>
                  </a:lnTo>
                  <a:lnTo>
                    <a:pt x="1098308" y="99440"/>
                  </a:lnTo>
                  <a:lnTo>
                    <a:pt x="1089672" y="99948"/>
                  </a:lnTo>
                  <a:lnTo>
                    <a:pt x="1090815" y="70738"/>
                  </a:lnTo>
                  <a:lnTo>
                    <a:pt x="1098435" y="71246"/>
                  </a:lnTo>
                  <a:lnTo>
                    <a:pt x="1105547" y="71627"/>
                  </a:lnTo>
                  <a:lnTo>
                    <a:pt x="1112024" y="71627"/>
                  </a:lnTo>
                  <a:lnTo>
                    <a:pt x="1112169" y="66032"/>
                  </a:lnTo>
                  <a:lnTo>
                    <a:pt x="1112421" y="57245"/>
                  </a:lnTo>
                  <a:lnTo>
                    <a:pt x="1112792" y="45267"/>
                  </a:lnTo>
                  <a:lnTo>
                    <a:pt x="1113294" y="30098"/>
                  </a:lnTo>
                  <a:lnTo>
                    <a:pt x="1148473" y="25780"/>
                  </a:lnTo>
                  <a:close/>
                </a:path>
                <a:path w="1844675" h="216535">
                  <a:moveTo>
                    <a:pt x="141681" y="0"/>
                  </a:moveTo>
                  <a:lnTo>
                    <a:pt x="140638" y="19238"/>
                  </a:lnTo>
                  <a:lnTo>
                    <a:pt x="139892" y="42275"/>
                  </a:lnTo>
                  <a:lnTo>
                    <a:pt x="139443" y="69097"/>
                  </a:lnTo>
                  <a:lnTo>
                    <a:pt x="139293" y="99694"/>
                  </a:lnTo>
                  <a:lnTo>
                    <a:pt x="139498" y="131319"/>
                  </a:lnTo>
                  <a:lnTo>
                    <a:pt x="140112" y="160289"/>
                  </a:lnTo>
                  <a:lnTo>
                    <a:pt x="141136" y="186616"/>
                  </a:lnTo>
                  <a:lnTo>
                    <a:pt x="142570" y="210311"/>
                  </a:lnTo>
                  <a:lnTo>
                    <a:pt x="107302" y="211454"/>
                  </a:lnTo>
                  <a:lnTo>
                    <a:pt x="106603" y="208025"/>
                  </a:lnTo>
                  <a:lnTo>
                    <a:pt x="106260" y="204342"/>
                  </a:lnTo>
                  <a:lnTo>
                    <a:pt x="106260" y="200659"/>
                  </a:lnTo>
                  <a:lnTo>
                    <a:pt x="104025" y="200659"/>
                  </a:lnTo>
                  <a:lnTo>
                    <a:pt x="95274" y="206827"/>
                  </a:lnTo>
                  <a:lnTo>
                    <a:pt x="85386" y="211232"/>
                  </a:lnTo>
                  <a:lnTo>
                    <a:pt x="74363" y="213875"/>
                  </a:lnTo>
                  <a:lnTo>
                    <a:pt x="62204" y="214756"/>
                  </a:lnTo>
                  <a:lnTo>
                    <a:pt x="48652" y="213469"/>
                  </a:lnTo>
                  <a:lnTo>
                    <a:pt x="9456" y="183215"/>
                  </a:lnTo>
                  <a:lnTo>
                    <a:pt x="0" y="144906"/>
                  </a:lnTo>
                  <a:lnTo>
                    <a:pt x="1143" y="129143"/>
                  </a:lnTo>
                  <a:lnTo>
                    <a:pt x="18300" y="88137"/>
                  </a:lnTo>
                  <a:lnTo>
                    <a:pt x="53797" y="65510"/>
                  </a:lnTo>
                  <a:lnTo>
                    <a:pt x="69202" y="64007"/>
                  </a:lnTo>
                  <a:lnTo>
                    <a:pt x="79105" y="64506"/>
                  </a:lnTo>
                  <a:lnTo>
                    <a:pt x="87690" y="65992"/>
                  </a:lnTo>
                  <a:lnTo>
                    <a:pt x="94955" y="68454"/>
                  </a:lnTo>
                  <a:lnTo>
                    <a:pt x="100901" y="71881"/>
                  </a:lnTo>
                  <a:lnTo>
                    <a:pt x="102984" y="71881"/>
                  </a:lnTo>
                  <a:lnTo>
                    <a:pt x="102769" y="54310"/>
                  </a:lnTo>
                  <a:lnTo>
                    <a:pt x="102127" y="36655"/>
                  </a:lnTo>
                  <a:lnTo>
                    <a:pt x="101055" y="18928"/>
                  </a:lnTo>
                  <a:lnTo>
                    <a:pt x="99555" y="1142"/>
                  </a:lnTo>
                  <a:lnTo>
                    <a:pt x="14168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65120" y="2631566"/>
              <a:ext cx="1734312" cy="28181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08503" y="2651506"/>
              <a:ext cx="1591310" cy="262255"/>
            </a:xfrm>
            <a:custGeom>
              <a:avLst/>
              <a:gdLst/>
              <a:ahLst/>
              <a:cxnLst/>
              <a:rect l="l" t="t" r="r" b="b"/>
              <a:pathLst>
                <a:path w="1591310" h="262255">
                  <a:moveTo>
                    <a:pt x="1567434" y="144272"/>
                  </a:moveTo>
                  <a:lnTo>
                    <a:pt x="1574927" y="144272"/>
                  </a:lnTo>
                  <a:lnTo>
                    <a:pt x="1580769" y="146558"/>
                  </a:lnTo>
                  <a:lnTo>
                    <a:pt x="1584833" y="151130"/>
                  </a:lnTo>
                  <a:lnTo>
                    <a:pt x="1588897" y="155829"/>
                  </a:lnTo>
                  <a:lnTo>
                    <a:pt x="1590929" y="161417"/>
                  </a:lnTo>
                  <a:lnTo>
                    <a:pt x="1590929" y="167894"/>
                  </a:lnTo>
                  <a:lnTo>
                    <a:pt x="1590929" y="175133"/>
                  </a:lnTo>
                  <a:lnTo>
                    <a:pt x="1588389" y="181483"/>
                  </a:lnTo>
                  <a:lnTo>
                    <a:pt x="1583436" y="187071"/>
                  </a:lnTo>
                  <a:lnTo>
                    <a:pt x="1578356" y="192532"/>
                  </a:lnTo>
                  <a:lnTo>
                    <a:pt x="1571498" y="195326"/>
                  </a:lnTo>
                  <a:lnTo>
                    <a:pt x="1562608" y="195326"/>
                  </a:lnTo>
                  <a:lnTo>
                    <a:pt x="1555242" y="195326"/>
                  </a:lnTo>
                  <a:lnTo>
                    <a:pt x="1549400" y="192913"/>
                  </a:lnTo>
                  <a:lnTo>
                    <a:pt x="1545209" y="188087"/>
                  </a:lnTo>
                  <a:lnTo>
                    <a:pt x="1541018" y="183388"/>
                  </a:lnTo>
                  <a:lnTo>
                    <a:pt x="1538986" y="177673"/>
                  </a:lnTo>
                  <a:lnTo>
                    <a:pt x="1538986" y="171069"/>
                  </a:lnTo>
                  <a:lnTo>
                    <a:pt x="1538986" y="163830"/>
                  </a:lnTo>
                  <a:lnTo>
                    <a:pt x="1541526" y="157480"/>
                  </a:lnTo>
                  <a:lnTo>
                    <a:pt x="1546479" y="152146"/>
                  </a:lnTo>
                  <a:lnTo>
                    <a:pt x="1551559" y="146939"/>
                  </a:lnTo>
                  <a:lnTo>
                    <a:pt x="1558417" y="144272"/>
                  </a:lnTo>
                  <a:lnTo>
                    <a:pt x="1567434" y="144272"/>
                  </a:lnTo>
                  <a:close/>
                </a:path>
                <a:path w="1591310" h="262255">
                  <a:moveTo>
                    <a:pt x="775462" y="75057"/>
                  </a:moveTo>
                  <a:lnTo>
                    <a:pt x="765938" y="75799"/>
                  </a:lnTo>
                  <a:lnTo>
                    <a:pt x="757761" y="78041"/>
                  </a:lnTo>
                  <a:lnTo>
                    <a:pt x="750941" y="81807"/>
                  </a:lnTo>
                  <a:lnTo>
                    <a:pt x="745489" y="87122"/>
                  </a:lnTo>
                  <a:lnTo>
                    <a:pt x="746416" y="107553"/>
                  </a:lnTo>
                  <a:lnTo>
                    <a:pt x="747093" y="127126"/>
                  </a:lnTo>
                  <a:lnTo>
                    <a:pt x="747508" y="145843"/>
                  </a:lnTo>
                  <a:lnTo>
                    <a:pt x="747649" y="163703"/>
                  </a:lnTo>
                  <a:lnTo>
                    <a:pt x="753999" y="168656"/>
                  </a:lnTo>
                  <a:lnTo>
                    <a:pt x="762000" y="171069"/>
                  </a:lnTo>
                  <a:lnTo>
                    <a:pt x="771906" y="171069"/>
                  </a:lnTo>
                  <a:lnTo>
                    <a:pt x="805410" y="148621"/>
                  </a:lnTo>
                  <a:lnTo>
                    <a:pt x="810768" y="120904"/>
                  </a:lnTo>
                  <a:lnTo>
                    <a:pt x="810192" y="111825"/>
                  </a:lnTo>
                  <a:lnTo>
                    <a:pt x="790225" y="78406"/>
                  </a:lnTo>
                  <a:lnTo>
                    <a:pt x="783296" y="75892"/>
                  </a:lnTo>
                  <a:lnTo>
                    <a:pt x="775462" y="75057"/>
                  </a:lnTo>
                  <a:close/>
                </a:path>
                <a:path w="1591310" h="262255">
                  <a:moveTo>
                    <a:pt x="945642" y="73406"/>
                  </a:moveTo>
                  <a:lnTo>
                    <a:pt x="912558" y="102489"/>
                  </a:lnTo>
                  <a:lnTo>
                    <a:pt x="910082" y="121285"/>
                  </a:lnTo>
                  <a:lnTo>
                    <a:pt x="910703" y="131693"/>
                  </a:lnTo>
                  <a:lnTo>
                    <a:pt x="931846" y="168576"/>
                  </a:lnTo>
                  <a:lnTo>
                    <a:pt x="946531" y="172212"/>
                  </a:lnTo>
                  <a:lnTo>
                    <a:pt x="954057" y="171354"/>
                  </a:lnTo>
                  <a:lnTo>
                    <a:pt x="981471" y="134171"/>
                  </a:lnTo>
                  <a:lnTo>
                    <a:pt x="982091" y="124333"/>
                  </a:lnTo>
                  <a:lnTo>
                    <a:pt x="981450" y="113924"/>
                  </a:lnTo>
                  <a:lnTo>
                    <a:pt x="960310" y="77041"/>
                  </a:lnTo>
                  <a:lnTo>
                    <a:pt x="945642" y="73406"/>
                  </a:lnTo>
                  <a:close/>
                </a:path>
                <a:path w="1591310" h="262255">
                  <a:moveTo>
                    <a:pt x="429006" y="73406"/>
                  </a:moveTo>
                  <a:lnTo>
                    <a:pt x="395922" y="102489"/>
                  </a:lnTo>
                  <a:lnTo>
                    <a:pt x="393446" y="121285"/>
                  </a:lnTo>
                  <a:lnTo>
                    <a:pt x="394067" y="131693"/>
                  </a:lnTo>
                  <a:lnTo>
                    <a:pt x="415210" y="168576"/>
                  </a:lnTo>
                  <a:lnTo>
                    <a:pt x="429895" y="172212"/>
                  </a:lnTo>
                  <a:lnTo>
                    <a:pt x="437421" y="171354"/>
                  </a:lnTo>
                  <a:lnTo>
                    <a:pt x="464835" y="134171"/>
                  </a:lnTo>
                  <a:lnTo>
                    <a:pt x="465455" y="124333"/>
                  </a:lnTo>
                  <a:lnTo>
                    <a:pt x="464814" y="113924"/>
                  </a:lnTo>
                  <a:lnTo>
                    <a:pt x="443674" y="77041"/>
                  </a:lnTo>
                  <a:lnTo>
                    <a:pt x="429006" y="73406"/>
                  </a:lnTo>
                  <a:close/>
                </a:path>
                <a:path w="1591310" h="262255">
                  <a:moveTo>
                    <a:pt x="1354327" y="72390"/>
                  </a:moveTo>
                  <a:lnTo>
                    <a:pt x="1341772" y="74604"/>
                  </a:lnTo>
                  <a:lnTo>
                    <a:pt x="1332087" y="81248"/>
                  </a:lnTo>
                  <a:lnTo>
                    <a:pt x="1325235" y="92321"/>
                  </a:lnTo>
                  <a:lnTo>
                    <a:pt x="1321181" y="107823"/>
                  </a:lnTo>
                  <a:lnTo>
                    <a:pt x="1383411" y="106553"/>
                  </a:lnTo>
                  <a:lnTo>
                    <a:pt x="1381599" y="91624"/>
                  </a:lnTo>
                  <a:lnTo>
                    <a:pt x="1376156" y="80946"/>
                  </a:lnTo>
                  <a:lnTo>
                    <a:pt x="1367069" y="74531"/>
                  </a:lnTo>
                  <a:lnTo>
                    <a:pt x="1354327" y="72390"/>
                  </a:lnTo>
                  <a:close/>
                </a:path>
                <a:path w="1591310" h="262255">
                  <a:moveTo>
                    <a:pt x="1036574" y="52451"/>
                  </a:moveTo>
                  <a:lnTo>
                    <a:pt x="1079373" y="52451"/>
                  </a:lnTo>
                  <a:lnTo>
                    <a:pt x="1080184" y="57927"/>
                  </a:lnTo>
                  <a:lnTo>
                    <a:pt x="1082627" y="68262"/>
                  </a:lnTo>
                  <a:lnTo>
                    <a:pt x="1086713" y="83454"/>
                  </a:lnTo>
                  <a:lnTo>
                    <a:pt x="1092454" y="103505"/>
                  </a:lnTo>
                  <a:lnTo>
                    <a:pt x="1098121" y="123773"/>
                  </a:lnTo>
                  <a:lnTo>
                    <a:pt x="1102169" y="139446"/>
                  </a:lnTo>
                  <a:lnTo>
                    <a:pt x="1104598" y="150546"/>
                  </a:lnTo>
                  <a:lnTo>
                    <a:pt x="1105408" y="157099"/>
                  </a:lnTo>
                  <a:lnTo>
                    <a:pt x="1107694" y="157099"/>
                  </a:lnTo>
                  <a:lnTo>
                    <a:pt x="1122552" y="103632"/>
                  </a:lnTo>
                  <a:lnTo>
                    <a:pt x="1129053" y="84294"/>
                  </a:lnTo>
                  <a:lnTo>
                    <a:pt x="1133697" y="69326"/>
                  </a:lnTo>
                  <a:lnTo>
                    <a:pt x="1136483" y="58715"/>
                  </a:lnTo>
                  <a:lnTo>
                    <a:pt x="1137412" y="52451"/>
                  </a:lnTo>
                  <a:lnTo>
                    <a:pt x="1172464" y="52451"/>
                  </a:lnTo>
                  <a:lnTo>
                    <a:pt x="1173368" y="57735"/>
                  </a:lnTo>
                  <a:lnTo>
                    <a:pt x="1176083" y="68056"/>
                  </a:lnTo>
                  <a:lnTo>
                    <a:pt x="1180607" y="83401"/>
                  </a:lnTo>
                  <a:lnTo>
                    <a:pt x="1186942" y="103759"/>
                  </a:lnTo>
                  <a:lnTo>
                    <a:pt x="1193276" y="124237"/>
                  </a:lnTo>
                  <a:lnTo>
                    <a:pt x="1197800" y="139954"/>
                  </a:lnTo>
                  <a:lnTo>
                    <a:pt x="1200515" y="150907"/>
                  </a:lnTo>
                  <a:lnTo>
                    <a:pt x="1201420" y="157099"/>
                  </a:lnTo>
                  <a:lnTo>
                    <a:pt x="1203579" y="157099"/>
                  </a:lnTo>
                  <a:lnTo>
                    <a:pt x="1204390" y="150788"/>
                  </a:lnTo>
                  <a:lnTo>
                    <a:pt x="1206833" y="140239"/>
                  </a:lnTo>
                  <a:lnTo>
                    <a:pt x="1210919" y="125452"/>
                  </a:lnTo>
                  <a:lnTo>
                    <a:pt x="1216660" y="106426"/>
                  </a:lnTo>
                  <a:lnTo>
                    <a:pt x="1222420" y="87133"/>
                  </a:lnTo>
                  <a:lnTo>
                    <a:pt x="1226550" y="71723"/>
                  </a:lnTo>
                  <a:lnTo>
                    <a:pt x="1229036" y="60170"/>
                  </a:lnTo>
                  <a:lnTo>
                    <a:pt x="1229868" y="52451"/>
                  </a:lnTo>
                  <a:lnTo>
                    <a:pt x="1266952" y="52451"/>
                  </a:lnTo>
                  <a:lnTo>
                    <a:pt x="1265404" y="59949"/>
                  </a:lnTo>
                  <a:lnTo>
                    <a:pt x="1260760" y="74056"/>
                  </a:lnTo>
                  <a:lnTo>
                    <a:pt x="1253021" y="94759"/>
                  </a:lnTo>
                  <a:lnTo>
                    <a:pt x="1242187" y="122047"/>
                  </a:lnTo>
                  <a:lnTo>
                    <a:pt x="1231332" y="149475"/>
                  </a:lnTo>
                  <a:lnTo>
                    <a:pt x="1223549" y="170592"/>
                  </a:lnTo>
                  <a:lnTo>
                    <a:pt x="1218862" y="185376"/>
                  </a:lnTo>
                  <a:lnTo>
                    <a:pt x="1217295" y="193802"/>
                  </a:lnTo>
                  <a:lnTo>
                    <a:pt x="1182624" y="193802"/>
                  </a:lnTo>
                  <a:lnTo>
                    <a:pt x="1170432" y="151638"/>
                  </a:lnTo>
                  <a:lnTo>
                    <a:pt x="1163575" y="131395"/>
                  </a:lnTo>
                  <a:lnTo>
                    <a:pt x="1158065" y="114665"/>
                  </a:lnTo>
                  <a:lnTo>
                    <a:pt x="1153912" y="101435"/>
                  </a:lnTo>
                  <a:lnTo>
                    <a:pt x="1151127" y="91694"/>
                  </a:lnTo>
                  <a:lnTo>
                    <a:pt x="1148714" y="91694"/>
                  </a:lnTo>
                  <a:lnTo>
                    <a:pt x="1146141" y="101173"/>
                  </a:lnTo>
                  <a:lnTo>
                    <a:pt x="1142222" y="114188"/>
                  </a:lnTo>
                  <a:lnTo>
                    <a:pt x="1136945" y="130752"/>
                  </a:lnTo>
                  <a:lnTo>
                    <a:pt x="1130300" y="150876"/>
                  </a:lnTo>
                  <a:lnTo>
                    <a:pt x="1125132" y="166637"/>
                  </a:lnTo>
                  <a:lnTo>
                    <a:pt x="1121441" y="179054"/>
                  </a:lnTo>
                  <a:lnTo>
                    <a:pt x="1119227" y="188112"/>
                  </a:lnTo>
                  <a:lnTo>
                    <a:pt x="1118489" y="193802"/>
                  </a:lnTo>
                  <a:lnTo>
                    <a:pt x="1083691" y="193802"/>
                  </a:lnTo>
                  <a:lnTo>
                    <a:pt x="1082214" y="185848"/>
                  </a:lnTo>
                  <a:lnTo>
                    <a:pt x="1077785" y="171132"/>
                  </a:lnTo>
                  <a:lnTo>
                    <a:pt x="1070403" y="149653"/>
                  </a:lnTo>
                  <a:lnTo>
                    <a:pt x="1060069" y="121412"/>
                  </a:lnTo>
                  <a:lnTo>
                    <a:pt x="1049807" y="93313"/>
                  </a:lnTo>
                  <a:lnTo>
                    <a:pt x="1042463" y="72453"/>
                  </a:lnTo>
                  <a:lnTo>
                    <a:pt x="1038048" y="58832"/>
                  </a:lnTo>
                  <a:lnTo>
                    <a:pt x="1036574" y="52451"/>
                  </a:lnTo>
                  <a:close/>
                </a:path>
                <a:path w="1591310" h="262255">
                  <a:moveTo>
                    <a:pt x="1518539" y="47498"/>
                  </a:moveTo>
                  <a:lnTo>
                    <a:pt x="1525651" y="47498"/>
                  </a:lnTo>
                  <a:lnTo>
                    <a:pt x="1533652" y="49149"/>
                  </a:lnTo>
                  <a:lnTo>
                    <a:pt x="1542669" y="52451"/>
                  </a:lnTo>
                  <a:lnTo>
                    <a:pt x="1534033" y="87249"/>
                  </a:lnTo>
                  <a:lnTo>
                    <a:pt x="1526667" y="84201"/>
                  </a:lnTo>
                  <a:lnTo>
                    <a:pt x="1519174" y="82804"/>
                  </a:lnTo>
                  <a:lnTo>
                    <a:pt x="1511681" y="82804"/>
                  </a:lnTo>
                  <a:lnTo>
                    <a:pt x="1501655" y="84020"/>
                  </a:lnTo>
                  <a:lnTo>
                    <a:pt x="1493488" y="87677"/>
                  </a:lnTo>
                  <a:lnTo>
                    <a:pt x="1487177" y="93787"/>
                  </a:lnTo>
                  <a:lnTo>
                    <a:pt x="1482725" y="102362"/>
                  </a:lnTo>
                  <a:lnTo>
                    <a:pt x="1482792" y="130365"/>
                  </a:lnTo>
                  <a:lnTo>
                    <a:pt x="1482978" y="154939"/>
                  </a:lnTo>
                  <a:lnTo>
                    <a:pt x="1483260" y="176085"/>
                  </a:lnTo>
                  <a:lnTo>
                    <a:pt x="1483614" y="193802"/>
                  </a:lnTo>
                  <a:lnTo>
                    <a:pt x="1444117" y="193802"/>
                  </a:lnTo>
                  <a:lnTo>
                    <a:pt x="1445210" y="172440"/>
                  </a:lnTo>
                  <a:lnTo>
                    <a:pt x="1446006" y="153114"/>
                  </a:lnTo>
                  <a:lnTo>
                    <a:pt x="1446492" y="135812"/>
                  </a:lnTo>
                  <a:lnTo>
                    <a:pt x="1446657" y="120523"/>
                  </a:lnTo>
                  <a:lnTo>
                    <a:pt x="1446182" y="103044"/>
                  </a:lnTo>
                  <a:lnTo>
                    <a:pt x="1444767" y="86042"/>
                  </a:lnTo>
                  <a:lnTo>
                    <a:pt x="1442424" y="69516"/>
                  </a:lnTo>
                  <a:lnTo>
                    <a:pt x="1439164" y="53467"/>
                  </a:lnTo>
                  <a:lnTo>
                    <a:pt x="1477137" y="49276"/>
                  </a:lnTo>
                  <a:lnTo>
                    <a:pt x="1478788" y="60198"/>
                  </a:lnTo>
                  <a:lnTo>
                    <a:pt x="1479677" y="66548"/>
                  </a:lnTo>
                  <a:lnTo>
                    <a:pt x="1479677" y="68453"/>
                  </a:lnTo>
                  <a:lnTo>
                    <a:pt x="1482089" y="68453"/>
                  </a:lnTo>
                  <a:lnTo>
                    <a:pt x="1489446" y="59285"/>
                  </a:lnTo>
                  <a:lnTo>
                    <a:pt x="1497980" y="52736"/>
                  </a:lnTo>
                  <a:lnTo>
                    <a:pt x="1507682" y="48807"/>
                  </a:lnTo>
                  <a:lnTo>
                    <a:pt x="1518539" y="47498"/>
                  </a:lnTo>
                  <a:close/>
                </a:path>
                <a:path w="1591310" h="262255">
                  <a:moveTo>
                    <a:pt x="788416" y="47371"/>
                  </a:moveTo>
                  <a:lnTo>
                    <a:pt x="833755" y="67945"/>
                  </a:lnTo>
                  <a:lnTo>
                    <a:pt x="849346" y="103252"/>
                  </a:lnTo>
                  <a:lnTo>
                    <a:pt x="850392" y="116967"/>
                  </a:lnTo>
                  <a:lnTo>
                    <a:pt x="849229" y="132659"/>
                  </a:lnTo>
                  <a:lnTo>
                    <a:pt x="831976" y="173736"/>
                  </a:lnTo>
                  <a:lnTo>
                    <a:pt x="796597" y="196596"/>
                  </a:lnTo>
                  <a:lnTo>
                    <a:pt x="781431" y="198120"/>
                  </a:lnTo>
                  <a:lnTo>
                    <a:pt x="770455" y="197479"/>
                  </a:lnTo>
                  <a:lnTo>
                    <a:pt x="761349" y="195564"/>
                  </a:lnTo>
                  <a:lnTo>
                    <a:pt x="754124" y="192387"/>
                  </a:lnTo>
                  <a:lnTo>
                    <a:pt x="748792" y="187960"/>
                  </a:lnTo>
                  <a:lnTo>
                    <a:pt x="746887" y="187960"/>
                  </a:lnTo>
                  <a:lnTo>
                    <a:pt x="746958" y="206277"/>
                  </a:lnTo>
                  <a:lnTo>
                    <a:pt x="747172" y="224678"/>
                  </a:lnTo>
                  <a:lnTo>
                    <a:pt x="747529" y="243199"/>
                  </a:lnTo>
                  <a:lnTo>
                    <a:pt x="748030" y="261874"/>
                  </a:lnTo>
                  <a:lnTo>
                    <a:pt x="707517" y="261874"/>
                  </a:lnTo>
                  <a:lnTo>
                    <a:pt x="708683" y="239652"/>
                  </a:lnTo>
                  <a:lnTo>
                    <a:pt x="709517" y="215836"/>
                  </a:lnTo>
                  <a:lnTo>
                    <a:pt x="710017" y="190400"/>
                  </a:lnTo>
                  <a:lnTo>
                    <a:pt x="710184" y="163322"/>
                  </a:lnTo>
                  <a:lnTo>
                    <a:pt x="709705" y="129440"/>
                  </a:lnTo>
                  <a:lnTo>
                    <a:pt x="708263" y="99822"/>
                  </a:lnTo>
                  <a:lnTo>
                    <a:pt x="705844" y="74489"/>
                  </a:lnTo>
                  <a:lnTo>
                    <a:pt x="702437" y="53467"/>
                  </a:lnTo>
                  <a:lnTo>
                    <a:pt x="740537" y="49276"/>
                  </a:lnTo>
                  <a:lnTo>
                    <a:pt x="742823" y="62103"/>
                  </a:lnTo>
                  <a:lnTo>
                    <a:pt x="745109" y="62103"/>
                  </a:lnTo>
                  <a:lnTo>
                    <a:pt x="753822" y="55675"/>
                  </a:lnTo>
                  <a:lnTo>
                    <a:pt x="763952" y="51069"/>
                  </a:lnTo>
                  <a:lnTo>
                    <a:pt x="775487" y="48297"/>
                  </a:lnTo>
                  <a:lnTo>
                    <a:pt x="788416" y="47371"/>
                  </a:lnTo>
                  <a:close/>
                </a:path>
                <a:path w="1591310" h="262255">
                  <a:moveTo>
                    <a:pt x="1356106" y="46355"/>
                  </a:moveTo>
                  <a:lnTo>
                    <a:pt x="1394253" y="55945"/>
                  </a:lnTo>
                  <a:lnTo>
                    <a:pt x="1417256" y="94876"/>
                  </a:lnTo>
                  <a:lnTo>
                    <a:pt x="1418209" y="107950"/>
                  </a:lnTo>
                  <a:lnTo>
                    <a:pt x="1418209" y="113030"/>
                  </a:lnTo>
                  <a:lnTo>
                    <a:pt x="1417955" y="119634"/>
                  </a:lnTo>
                  <a:lnTo>
                    <a:pt x="1417320" y="127762"/>
                  </a:lnTo>
                  <a:lnTo>
                    <a:pt x="1321562" y="129413"/>
                  </a:lnTo>
                  <a:lnTo>
                    <a:pt x="1323250" y="137439"/>
                  </a:lnTo>
                  <a:lnTo>
                    <a:pt x="1350216" y="165703"/>
                  </a:lnTo>
                  <a:lnTo>
                    <a:pt x="1368425" y="168529"/>
                  </a:lnTo>
                  <a:lnTo>
                    <a:pt x="1379757" y="168102"/>
                  </a:lnTo>
                  <a:lnTo>
                    <a:pt x="1391459" y="166830"/>
                  </a:lnTo>
                  <a:lnTo>
                    <a:pt x="1403518" y="164724"/>
                  </a:lnTo>
                  <a:lnTo>
                    <a:pt x="1415923" y="161798"/>
                  </a:lnTo>
                  <a:lnTo>
                    <a:pt x="1412875" y="190627"/>
                  </a:lnTo>
                  <a:lnTo>
                    <a:pt x="1401988" y="193887"/>
                  </a:lnTo>
                  <a:lnTo>
                    <a:pt x="1389888" y="196230"/>
                  </a:lnTo>
                  <a:lnTo>
                    <a:pt x="1376549" y="197645"/>
                  </a:lnTo>
                  <a:lnTo>
                    <a:pt x="1361948" y="198120"/>
                  </a:lnTo>
                  <a:lnTo>
                    <a:pt x="1343902" y="196764"/>
                  </a:lnTo>
                  <a:lnTo>
                    <a:pt x="1303147" y="176530"/>
                  </a:lnTo>
                  <a:lnTo>
                    <a:pt x="1283983" y="139203"/>
                  </a:lnTo>
                  <a:lnTo>
                    <a:pt x="1282700" y="124587"/>
                  </a:lnTo>
                  <a:lnTo>
                    <a:pt x="1283914" y="109279"/>
                  </a:lnTo>
                  <a:lnTo>
                    <a:pt x="1302131" y="69596"/>
                  </a:lnTo>
                  <a:lnTo>
                    <a:pt x="1339742" y="47807"/>
                  </a:lnTo>
                  <a:lnTo>
                    <a:pt x="1356106" y="46355"/>
                  </a:lnTo>
                  <a:close/>
                </a:path>
                <a:path w="1591310" h="262255">
                  <a:moveTo>
                    <a:pt x="948944" y="45847"/>
                  </a:moveTo>
                  <a:lnTo>
                    <a:pt x="988573" y="56776"/>
                  </a:lnTo>
                  <a:lnTo>
                    <a:pt x="1015634" y="88630"/>
                  </a:lnTo>
                  <a:lnTo>
                    <a:pt x="1020952" y="119888"/>
                  </a:lnTo>
                  <a:lnTo>
                    <a:pt x="1019502" y="137554"/>
                  </a:lnTo>
                  <a:lnTo>
                    <a:pt x="997838" y="178435"/>
                  </a:lnTo>
                  <a:lnTo>
                    <a:pt x="958601" y="198312"/>
                  </a:lnTo>
                  <a:lnTo>
                    <a:pt x="943483" y="199644"/>
                  </a:lnTo>
                  <a:lnTo>
                    <a:pt x="929147" y="198431"/>
                  </a:lnTo>
                  <a:lnTo>
                    <a:pt x="892429" y="180340"/>
                  </a:lnTo>
                  <a:lnTo>
                    <a:pt x="872551" y="142585"/>
                  </a:lnTo>
                  <a:lnTo>
                    <a:pt x="871220" y="126111"/>
                  </a:lnTo>
                  <a:lnTo>
                    <a:pt x="872672" y="108277"/>
                  </a:lnTo>
                  <a:lnTo>
                    <a:pt x="894461" y="67183"/>
                  </a:lnTo>
                  <a:lnTo>
                    <a:pt x="933823" y="47180"/>
                  </a:lnTo>
                  <a:lnTo>
                    <a:pt x="948944" y="45847"/>
                  </a:lnTo>
                  <a:close/>
                </a:path>
                <a:path w="1591310" h="262255">
                  <a:moveTo>
                    <a:pt x="432308" y="45847"/>
                  </a:moveTo>
                  <a:lnTo>
                    <a:pt x="471937" y="56776"/>
                  </a:lnTo>
                  <a:lnTo>
                    <a:pt x="498998" y="88630"/>
                  </a:lnTo>
                  <a:lnTo>
                    <a:pt x="504317" y="119888"/>
                  </a:lnTo>
                  <a:lnTo>
                    <a:pt x="502866" y="137554"/>
                  </a:lnTo>
                  <a:lnTo>
                    <a:pt x="481202" y="178435"/>
                  </a:lnTo>
                  <a:lnTo>
                    <a:pt x="441965" y="198312"/>
                  </a:lnTo>
                  <a:lnTo>
                    <a:pt x="426847" y="199644"/>
                  </a:lnTo>
                  <a:lnTo>
                    <a:pt x="412511" y="198431"/>
                  </a:lnTo>
                  <a:lnTo>
                    <a:pt x="375793" y="180340"/>
                  </a:lnTo>
                  <a:lnTo>
                    <a:pt x="355915" y="142585"/>
                  </a:lnTo>
                  <a:lnTo>
                    <a:pt x="354584" y="126111"/>
                  </a:lnTo>
                  <a:lnTo>
                    <a:pt x="356036" y="108277"/>
                  </a:lnTo>
                  <a:lnTo>
                    <a:pt x="377825" y="67183"/>
                  </a:lnTo>
                  <a:lnTo>
                    <a:pt x="417187" y="47180"/>
                  </a:lnTo>
                  <a:lnTo>
                    <a:pt x="432308" y="45847"/>
                  </a:lnTo>
                  <a:close/>
                </a:path>
                <a:path w="1591310" h="262255">
                  <a:moveTo>
                    <a:pt x="0" y="0"/>
                  </a:moveTo>
                  <a:lnTo>
                    <a:pt x="47117" y="0"/>
                  </a:lnTo>
                  <a:lnTo>
                    <a:pt x="48186" y="8185"/>
                  </a:lnTo>
                  <a:lnTo>
                    <a:pt x="51387" y="23383"/>
                  </a:lnTo>
                  <a:lnTo>
                    <a:pt x="56707" y="45559"/>
                  </a:lnTo>
                  <a:lnTo>
                    <a:pt x="64135" y="74676"/>
                  </a:lnTo>
                  <a:lnTo>
                    <a:pt x="71562" y="104034"/>
                  </a:lnTo>
                  <a:lnTo>
                    <a:pt x="76882" y="126761"/>
                  </a:lnTo>
                  <a:lnTo>
                    <a:pt x="80083" y="142845"/>
                  </a:lnTo>
                  <a:lnTo>
                    <a:pt x="81153" y="152273"/>
                  </a:lnTo>
                  <a:lnTo>
                    <a:pt x="83439" y="152273"/>
                  </a:lnTo>
                  <a:lnTo>
                    <a:pt x="93672" y="104892"/>
                  </a:lnTo>
                  <a:lnTo>
                    <a:pt x="109581" y="47434"/>
                  </a:lnTo>
                  <a:lnTo>
                    <a:pt x="115252" y="25146"/>
                  </a:lnTo>
                  <a:lnTo>
                    <a:pt x="118637" y="9334"/>
                  </a:lnTo>
                  <a:lnTo>
                    <a:pt x="119761" y="0"/>
                  </a:lnTo>
                  <a:lnTo>
                    <a:pt x="162179" y="0"/>
                  </a:lnTo>
                  <a:lnTo>
                    <a:pt x="172412" y="47773"/>
                  </a:lnTo>
                  <a:lnTo>
                    <a:pt x="188321" y="107017"/>
                  </a:lnTo>
                  <a:lnTo>
                    <a:pt x="193992" y="129349"/>
                  </a:lnTo>
                  <a:lnTo>
                    <a:pt x="197377" y="144442"/>
                  </a:lnTo>
                  <a:lnTo>
                    <a:pt x="198501" y="152273"/>
                  </a:lnTo>
                  <a:lnTo>
                    <a:pt x="200914" y="152273"/>
                  </a:lnTo>
                  <a:lnTo>
                    <a:pt x="201937" y="143724"/>
                  </a:lnTo>
                  <a:lnTo>
                    <a:pt x="205009" y="128746"/>
                  </a:lnTo>
                  <a:lnTo>
                    <a:pt x="210129" y="107338"/>
                  </a:lnTo>
                  <a:lnTo>
                    <a:pt x="217297" y="79502"/>
                  </a:lnTo>
                  <a:lnTo>
                    <a:pt x="224537" y="51256"/>
                  </a:lnTo>
                  <a:lnTo>
                    <a:pt x="229695" y="28606"/>
                  </a:lnTo>
                  <a:lnTo>
                    <a:pt x="232781" y="11529"/>
                  </a:lnTo>
                  <a:lnTo>
                    <a:pt x="233807" y="0"/>
                  </a:lnTo>
                  <a:lnTo>
                    <a:pt x="276098" y="0"/>
                  </a:lnTo>
                  <a:lnTo>
                    <a:pt x="274238" y="11358"/>
                  </a:lnTo>
                  <a:lnTo>
                    <a:pt x="268652" y="31527"/>
                  </a:lnTo>
                  <a:lnTo>
                    <a:pt x="259328" y="60507"/>
                  </a:lnTo>
                  <a:lnTo>
                    <a:pt x="246252" y="98298"/>
                  </a:lnTo>
                  <a:lnTo>
                    <a:pt x="233251" y="135901"/>
                  </a:lnTo>
                  <a:lnTo>
                    <a:pt x="223964" y="164337"/>
                  </a:lnTo>
                  <a:lnTo>
                    <a:pt x="218392" y="183630"/>
                  </a:lnTo>
                  <a:lnTo>
                    <a:pt x="216535" y="193802"/>
                  </a:lnTo>
                  <a:lnTo>
                    <a:pt x="177292" y="193802"/>
                  </a:lnTo>
                  <a:lnTo>
                    <a:pt x="176152" y="185231"/>
                  </a:lnTo>
                  <a:lnTo>
                    <a:pt x="172751" y="171338"/>
                  </a:lnTo>
                  <a:lnTo>
                    <a:pt x="167112" y="152136"/>
                  </a:lnTo>
                  <a:lnTo>
                    <a:pt x="159258" y="127635"/>
                  </a:lnTo>
                  <a:lnTo>
                    <a:pt x="150687" y="100893"/>
                  </a:lnTo>
                  <a:lnTo>
                    <a:pt x="144224" y="79152"/>
                  </a:lnTo>
                  <a:lnTo>
                    <a:pt x="139880" y="62412"/>
                  </a:lnTo>
                  <a:lnTo>
                    <a:pt x="137668" y="50673"/>
                  </a:lnTo>
                  <a:lnTo>
                    <a:pt x="135128" y="50673"/>
                  </a:lnTo>
                  <a:lnTo>
                    <a:pt x="132959" y="62527"/>
                  </a:lnTo>
                  <a:lnTo>
                    <a:pt x="128920" y="79406"/>
                  </a:lnTo>
                  <a:lnTo>
                    <a:pt x="123001" y="101286"/>
                  </a:lnTo>
                  <a:lnTo>
                    <a:pt x="115189" y="128143"/>
                  </a:lnTo>
                  <a:lnTo>
                    <a:pt x="108021" y="152832"/>
                  </a:lnTo>
                  <a:lnTo>
                    <a:pt x="102901" y="172021"/>
                  </a:lnTo>
                  <a:lnTo>
                    <a:pt x="99829" y="185685"/>
                  </a:lnTo>
                  <a:lnTo>
                    <a:pt x="98806" y="193802"/>
                  </a:lnTo>
                  <a:lnTo>
                    <a:pt x="58674" y="193802"/>
                  </a:lnTo>
                  <a:lnTo>
                    <a:pt x="42171" y="132544"/>
                  </a:lnTo>
                  <a:lnTo>
                    <a:pt x="29337" y="94234"/>
                  </a:lnTo>
                  <a:lnTo>
                    <a:pt x="16502" y="56274"/>
                  </a:lnTo>
                  <a:lnTo>
                    <a:pt x="7334" y="27924"/>
                  </a:lnTo>
                  <a:lnTo>
                    <a:pt x="1833" y="9169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55976" y="2624581"/>
              <a:ext cx="157734" cy="22987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21583" y="2622422"/>
              <a:ext cx="120777" cy="2320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0334" y="3398774"/>
              <a:ext cx="135712" cy="13589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0476" y="3363087"/>
              <a:ext cx="5056784" cy="27965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0476" y="3363087"/>
              <a:ext cx="5057140" cy="280035"/>
            </a:xfrm>
            <a:custGeom>
              <a:avLst/>
              <a:gdLst/>
              <a:ahLst/>
              <a:cxnLst/>
              <a:rect l="l" t="t" r="r" b="b"/>
              <a:pathLst>
                <a:path w="5057140" h="280035">
                  <a:moveTo>
                    <a:pt x="4886731" y="147954"/>
                  </a:moveTo>
                  <a:lnTo>
                    <a:pt x="4864542" y="149572"/>
                  </a:lnTo>
                  <a:lnTo>
                    <a:pt x="4848663" y="154416"/>
                  </a:lnTo>
                  <a:lnTo>
                    <a:pt x="4839118" y="162474"/>
                  </a:lnTo>
                  <a:lnTo>
                    <a:pt x="4835931" y="173736"/>
                  </a:lnTo>
                  <a:lnTo>
                    <a:pt x="4837334" y="181477"/>
                  </a:lnTo>
                  <a:lnTo>
                    <a:pt x="4841535" y="186991"/>
                  </a:lnTo>
                  <a:lnTo>
                    <a:pt x="4848522" y="190291"/>
                  </a:lnTo>
                  <a:lnTo>
                    <a:pt x="4858283" y="191388"/>
                  </a:lnTo>
                  <a:lnTo>
                    <a:pt x="4866689" y="190841"/>
                  </a:lnTo>
                  <a:lnTo>
                    <a:pt x="4874380" y="189198"/>
                  </a:lnTo>
                  <a:lnTo>
                    <a:pt x="4881357" y="186459"/>
                  </a:lnTo>
                  <a:lnTo>
                    <a:pt x="4887620" y="182625"/>
                  </a:lnTo>
                  <a:lnTo>
                    <a:pt x="4887213" y="172958"/>
                  </a:lnTo>
                  <a:lnTo>
                    <a:pt x="4886937" y="163956"/>
                  </a:lnTo>
                  <a:lnTo>
                    <a:pt x="4886781" y="155622"/>
                  </a:lnTo>
                  <a:lnTo>
                    <a:pt x="4886731" y="147954"/>
                  </a:lnTo>
                  <a:close/>
                </a:path>
                <a:path w="5057140" h="280035">
                  <a:moveTo>
                    <a:pt x="4464583" y="147954"/>
                  </a:moveTo>
                  <a:lnTo>
                    <a:pt x="4442394" y="149572"/>
                  </a:lnTo>
                  <a:lnTo>
                    <a:pt x="4426515" y="154416"/>
                  </a:lnTo>
                  <a:lnTo>
                    <a:pt x="4416970" y="162474"/>
                  </a:lnTo>
                  <a:lnTo>
                    <a:pt x="4413783" y="173736"/>
                  </a:lnTo>
                  <a:lnTo>
                    <a:pt x="4415186" y="181477"/>
                  </a:lnTo>
                  <a:lnTo>
                    <a:pt x="4419387" y="186991"/>
                  </a:lnTo>
                  <a:lnTo>
                    <a:pt x="4426374" y="190291"/>
                  </a:lnTo>
                  <a:lnTo>
                    <a:pt x="4436135" y="191388"/>
                  </a:lnTo>
                  <a:lnTo>
                    <a:pt x="4444541" y="190841"/>
                  </a:lnTo>
                  <a:lnTo>
                    <a:pt x="4452232" y="189198"/>
                  </a:lnTo>
                  <a:lnTo>
                    <a:pt x="4459209" y="186459"/>
                  </a:lnTo>
                  <a:lnTo>
                    <a:pt x="4465472" y="182625"/>
                  </a:lnTo>
                  <a:lnTo>
                    <a:pt x="4465065" y="172958"/>
                  </a:lnTo>
                  <a:lnTo>
                    <a:pt x="4464789" y="163956"/>
                  </a:lnTo>
                  <a:lnTo>
                    <a:pt x="4464633" y="155622"/>
                  </a:lnTo>
                  <a:lnTo>
                    <a:pt x="4464583" y="147954"/>
                  </a:lnTo>
                  <a:close/>
                </a:path>
                <a:path w="5057140" h="280035">
                  <a:moveTo>
                    <a:pt x="3300247" y="147954"/>
                  </a:moveTo>
                  <a:lnTo>
                    <a:pt x="3278058" y="149572"/>
                  </a:lnTo>
                  <a:lnTo>
                    <a:pt x="3262179" y="154416"/>
                  </a:lnTo>
                  <a:lnTo>
                    <a:pt x="3252634" y="162474"/>
                  </a:lnTo>
                  <a:lnTo>
                    <a:pt x="3249447" y="173736"/>
                  </a:lnTo>
                  <a:lnTo>
                    <a:pt x="3250850" y="181477"/>
                  </a:lnTo>
                  <a:lnTo>
                    <a:pt x="3255051" y="186991"/>
                  </a:lnTo>
                  <a:lnTo>
                    <a:pt x="3262038" y="190291"/>
                  </a:lnTo>
                  <a:lnTo>
                    <a:pt x="3271799" y="191388"/>
                  </a:lnTo>
                  <a:lnTo>
                    <a:pt x="3280205" y="190841"/>
                  </a:lnTo>
                  <a:lnTo>
                    <a:pt x="3287896" y="189198"/>
                  </a:lnTo>
                  <a:lnTo>
                    <a:pt x="3294873" y="186459"/>
                  </a:lnTo>
                  <a:lnTo>
                    <a:pt x="3301136" y="182625"/>
                  </a:lnTo>
                  <a:lnTo>
                    <a:pt x="3300729" y="172958"/>
                  </a:lnTo>
                  <a:lnTo>
                    <a:pt x="3300453" y="163956"/>
                  </a:lnTo>
                  <a:lnTo>
                    <a:pt x="3300297" y="155622"/>
                  </a:lnTo>
                  <a:lnTo>
                    <a:pt x="3300247" y="147954"/>
                  </a:lnTo>
                  <a:close/>
                </a:path>
                <a:path w="5057140" h="280035">
                  <a:moveTo>
                    <a:pt x="793280" y="147954"/>
                  </a:moveTo>
                  <a:lnTo>
                    <a:pt x="771077" y="149572"/>
                  </a:lnTo>
                  <a:lnTo>
                    <a:pt x="755218" y="154416"/>
                  </a:lnTo>
                  <a:lnTo>
                    <a:pt x="745702" y="162474"/>
                  </a:lnTo>
                  <a:lnTo>
                    <a:pt x="742530" y="173736"/>
                  </a:lnTo>
                  <a:lnTo>
                    <a:pt x="743924" y="181477"/>
                  </a:lnTo>
                  <a:lnTo>
                    <a:pt x="748106" y="186991"/>
                  </a:lnTo>
                  <a:lnTo>
                    <a:pt x="755078" y="190291"/>
                  </a:lnTo>
                  <a:lnTo>
                    <a:pt x="764844" y="191388"/>
                  </a:lnTo>
                  <a:lnTo>
                    <a:pt x="773264" y="190841"/>
                  </a:lnTo>
                  <a:lnTo>
                    <a:pt x="780959" y="189198"/>
                  </a:lnTo>
                  <a:lnTo>
                    <a:pt x="787928" y="186459"/>
                  </a:lnTo>
                  <a:lnTo>
                    <a:pt x="794169" y="182625"/>
                  </a:lnTo>
                  <a:lnTo>
                    <a:pt x="793778" y="172958"/>
                  </a:lnTo>
                  <a:lnTo>
                    <a:pt x="793500" y="163956"/>
                  </a:lnTo>
                  <a:lnTo>
                    <a:pt x="793335" y="155622"/>
                  </a:lnTo>
                  <a:lnTo>
                    <a:pt x="793280" y="147954"/>
                  </a:lnTo>
                  <a:close/>
                </a:path>
                <a:path w="5057140" h="280035">
                  <a:moveTo>
                    <a:pt x="2503957" y="94107"/>
                  </a:moveTo>
                  <a:lnTo>
                    <a:pt x="2470707" y="116377"/>
                  </a:lnTo>
                  <a:lnTo>
                    <a:pt x="2465349" y="144399"/>
                  </a:lnTo>
                  <a:lnTo>
                    <a:pt x="2465920" y="153423"/>
                  </a:lnTo>
                  <a:lnTo>
                    <a:pt x="2485558" y="186959"/>
                  </a:lnTo>
                  <a:lnTo>
                    <a:pt x="2500147" y="190373"/>
                  </a:lnTo>
                  <a:lnTo>
                    <a:pt x="2510269" y="189708"/>
                  </a:lnTo>
                  <a:lnTo>
                    <a:pt x="2518737" y="187721"/>
                  </a:lnTo>
                  <a:lnTo>
                    <a:pt x="2525561" y="184425"/>
                  </a:lnTo>
                  <a:lnTo>
                    <a:pt x="2530754" y="179832"/>
                  </a:lnTo>
                  <a:lnTo>
                    <a:pt x="2530631" y="157118"/>
                  </a:lnTo>
                  <a:lnTo>
                    <a:pt x="2529575" y="117788"/>
                  </a:lnTo>
                  <a:lnTo>
                    <a:pt x="2503957" y="94107"/>
                  </a:lnTo>
                  <a:close/>
                </a:path>
                <a:path w="5057140" h="280035">
                  <a:moveTo>
                    <a:pt x="1270152" y="93345"/>
                  </a:moveTo>
                  <a:lnTo>
                    <a:pt x="1237068" y="122427"/>
                  </a:lnTo>
                  <a:lnTo>
                    <a:pt x="1234592" y="141224"/>
                  </a:lnTo>
                  <a:lnTo>
                    <a:pt x="1235213" y="151632"/>
                  </a:lnTo>
                  <a:lnTo>
                    <a:pt x="1256357" y="188515"/>
                  </a:lnTo>
                  <a:lnTo>
                    <a:pt x="1271041" y="192150"/>
                  </a:lnTo>
                  <a:lnTo>
                    <a:pt x="1278568" y="191293"/>
                  </a:lnTo>
                  <a:lnTo>
                    <a:pt x="1305982" y="154110"/>
                  </a:lnTo>
                  <a:lnTo>
                    <a:pt x="1306601" y="144272"/>
                  </a:lnTo>
                  <a:lnTo>
                    <a:pt x="1305960" y="133863"/>
                  </a:lnTo>
                  <a:lnTo>
                    <a:pt x="1284820" y="96980"/>
                  </a:lnTo>
                  <a:lnTo>
                    <a:pt x="1270152" y="93345"/>
                  </a:lnTo>
                  <a:close/>
                </a:path>
                <a:path w="5057140" h="280035">
                  <a:moveTo>
                    <a:pt x="4716170" y="92328"/>
                  </a:moveTo>
                  <a:lnTo>
                    <a:pt x="4703615" y="94543"/>
                  </a:lnTo>
                  <a:lnTo>
                    <a:pt x="4693929" y="101187"/>
                  </a:lnTo>
                  <a:lnTo>
                    <a:pt x="4687077" y="112260"/>
                  </a:lnTo>
                  <a:lnTo>
                    <a:pt x="4683023" y="127762"/>
                  </a:lnTo>
                  <a:lnTo>
                    <a:pt x="4745253" y="126491"/>
                  </a:lnTo>
                  <a:lnTo>
                    <a:pt x="4743441" y="111563"/>
                  </a:lnTo>
                  <a:lnTo>
                    <a:pt x="4737998" y="100885"/>
                  </a:lnTo>
                  <a:lnTo>
                    <a:pt x="4728912" y="94470"/>
                  </a:lnTo>
                  <a:lnTo>
                    <a:pt x="4716170" y="92328"/>
                  </a:lnTo>
                  <a:close/>
                </a:path>
                <a:path w="5057140" h="280035">
                  <a:moveTo>
                    <a:pt x="3545738" y="92328"/>
                  </a:moveTo>
                  <a:lnTo>
                    <a:pt x="3533183" y="94543"/>
                  </a:lnTo>
                  <a:lnTo>
                    <a:pt x="3523497" y="101187"/>
                  </a:lnTo>
                  <a:lnTo>
                    <a:pt x="3516645" y="112260"/>
                  </a:lnTo>
                  <a:lnTo>
                    <a:pt x="3512591" y="127762"/>
                  </a:lnTo>
                  <a:lnTo>
                    <a:pt x="3574821" y="126491"/>
                  </a:lnTo>
                  <a:lnTo>
                    <a:pt x="3573009" y="111563"/>
                  </a:lnTo>
                  <a:lnTo>
                    <a:pt x="3567566" y="100885"/>
                  </a:lnTo>
                  <a:lnTo>
                    <a:pt x="3558480" y="94470"/>
                  </a:lnTo>
                  <a:lnTo>
                    <a:pt x="3545738" y="92328"/>
                  </a:lnTo>
                  <a:close/>
                </a:path>
                <a:path w="5057140" h="280035">
                  <a:moveTo>
                    <a:pt x="2341778" y="92328"/>
                  </a:moveTo>
                  <a:lnTo>
                    <a:pt x="2329223" y="94543"/>
                  </a:lnTo>
                  <a:lnTo>
                    <a:pt x="2319537" y="101187"/>
                  </a:lnTo>
                  <a:lnTo>
                    <a:pt x="2312685" y="112260"/>
                  </a:lnTo>
                  <a:lnTo>
                    <a:pt x="2308631" y="127762"/>
                  </a:lnTo>
                  <a:lnTo>
                    <a:pt x="2370861" y="126491"/>
                  </a:lnTo>
                  <a:lnTo>
                    <a:pt x="2369049" y="111563"/>
                  </a:lnTo>
                  <a:lnTo>
                    <a:pt x="2363606" y="100885"/>
                  </a:lnTo>
                  <a:lnTo>
                    <a:pt x="2354520" y="94470"/>
                  </a:lnTo>
                  <a:lnTo>
                    <a:pt x="2341778" y="92328"/>
                  </a:lnTo>
                  <a:close/>
                </a:path>
                <a:path w="5057140" h="280035">
                  <a:moveTo>
                    <a:pt x="1659026" y="92328"/>
                  </a:moveTo>
                  <a:lnTo>
                    <a:pt x="1646471" y="94543"/>
                  </a:lnTo>
                  <a:lnTo>
                    <a:pt x="1636785" y="101187"/>
                  </a:lnTo>
                  <a:lnTo>
                    <a:pt x="1629933" y="112260"/>
                  </a:lnTo>
                  <a:lnTo>
                    <a:pt x="1625879" y="127762"/>
                  </a:lnTo>
                  <a:lnTo>
                    <a:pt x="1688109" y="126491"/>
                  </a:lnTo>
                  <a:lnTo>
                    <a:pt x="1686297" y="111563"/>
                  </a:lnTo>
                  <a:lnTo>
                    <a:pt x="1680854" y="100885"/>
                  </a:lnTo>
                  <a:lnTo>
                    <a:pt x="1671768" y="94470"/>
                  </a:lnTo>
                  <a:lnTo>
                    <a:pt x="1659026" y="92328"/>
                  </a:lnTo>
                  <a:close/>
                </a:path>
                <a:path w="5057140" h="280035">
                  <a:moveTo>
                    <a:pt x="1044854" y="92328"/>
                  </a:moveTo>
                  <a:lnTo>
                    <a:pt x="1032299" y="94543"/>
                  </a:lnTo>
                  <a:lnTo>
                    <a:pt x="1022613" y="101187"/>
                  </a:lnTo>
                  <a:lnTo>
                    <a:pt x="1015761" y="112260"/>
                  </a:lnTo>
                  <a:lnTo>
                    <a:pt x="1011707" y="127762"/>
                  </a:lnTo>
                  <a:lnTo>
                    <a:pt x="1073937" y="126491"/>
                  </a:lnTo>
                  <a:lnTo>
                    <a:pt x="1072125" y="111563"/>
                  </a:lnTo>
                  <a:lnTo>
                    <a:pt x="1066682" y="100885"/>
                  </a:lnTo>
                  <a:lnTo>
                    <a:pt x="1057596" y="94470"/>
                  </a:lnTo>
                  <a:lnTo>
                    <a:pt x="1044854" y="92328"/>
                  </a:lnTo>
                  <a:close/>
                </a:path>
                <a:path w="5057140" h="280035">
                  <a:moveTo>
                    <a:pt x="406234" y="92328"/>
                  </a:moveTo>
                  <a:lnTo>
                    <a:pt x="393733" y="94543"/>
                  </a:lnTo>
                  <a:lnTo>
                    <a:pt x="384060" y="101187"/>
                  </a:lnTo>
                  <a:lnTo>
                    <a:pt x="377216" y="112260"/>
                  </a:lnTo>
                  <a:lnTo>
                    <a:pt x="373202" y="127762"/>
                  </a:lnTo>
                  <a:lnTo>
                    <a:pt x="435406" y="126491"/>
                  </a:lnTo>
                  <a:lnTo>
                    <a:pt x="433584" y="111563"/>
                  </a:lnTo>
                  <a:lnTo>
                    <a:pt x="428117" y="100885"/>
                  </a:lnTo>
                  <a:lnTo>
                    <a:pt x="419001" y="94470"/>
                  </a:lnTo>
                  <a:lnTo>
                    <a:pt x="406234" y="92328"/>
                  </a:lnTo>
                  <a:close/>
                </a:path>
                <a:path w="5057140" h="280035">
                  <a:moveTo>
                    <a:pt x="2967380" y="72389"/>
                  </a:moveTo>
                  <a:lnTo>
                    <a:pt x="3010179" y="72389"/>
                  </a:lnTo>
                  <a:lnTo>
                    <a:pt x="3010991" y="77866"/>
                  </a:lnTo>
                  <a:lnTo>
                    <a:pt x="3013433" y="88201"/>
                  </a:lnTo>
                  <a:lnTo>
                    <a:pt x="3017519" y="103393"/>
                  </a:lnTo>
                  <a:lnTo>
                    <a:pt x="3023260" y="123443"/>
                  </a:lnTo>
                  <a:lnTo>
                    <a:pt x="3028927" y="143712"/>
                  </a:lnTo>
                  <a:lnTo>
                    <a:pt x="3032975" y="159384"/>
                  </a:lnTo>
                  <a:lnTo>
                    <a:pt x="3035404" y="170485"/>
                  </a:lnTo>
                  <a:lnTo>
                    <a:pt x="3036214" y="177037"/>
                  </a:lnTo>
                  <a:lnTo>
                    <a:pt x="3038500" y="177037"/>
                  </a:lnTo>
                  <a:lnTo>
                    <a:pt x="3053359" y="123571"/>
                  </a:lnTo>
                  <a:lnTo>
                    <a:pt x="3059860" y="104233"/>
                  </a:lnTo>
                  <a:lnTo>
                    <a:pt x="3064503" y="89265"/>
                  </a:lnTo>
                  <a:lnTo>
                    <a:pt x="3067289" y="78654"/>
                  </a:lnTo>
                  <a:lnTo>
                    <a:pt x="3068218" y="72389"/>
                  </a:lnTo>
                  <a:lnTo>
                    <a:pt x="3103270" y="72389"/>
                  </a:lnTo>
                  <a:lnTo>
                    <a:pt x="3104175" y="77674"/>
                  </a:lnTo>
                  <a:lnTo>
                    <a:pt x="3106889" y="87995"/>
                  </a:lnTo>
                  <a:lnTo>
                    <a:pt x="3111414" y="103340"/>
                  </a:lnTo>
                  <a:lnTo>
                    <a:pt x="3117748" y="123698"/>
                  </a:lnTo>
                  <a:lnTo>
                    <a:pt x="3124082" y="144176"/>
                  </a:lnTo>
                  <a:lnTo>
                    <a:pt x="3128606" y="159893"/>
                  </a:lnTo>
                  <a:lnTo>
                    <a:pt x="3131321" y="170846"/>
                  </a:lnTo>
                  <a:lnTo>
                    <a:pt x="3132226" y="177037"/>
                  </a:lnTo>
                  <a:lnTo>
                    <a:pt x="3134385" y="177037"/>
                  </a:lnTo>
                  <a:lnTo>
                    <a:pt x="3135197" y="170727"/>
                  </a:lnTo>
                  <a:lnTo>
                    <a:pt x="3137639" y="160178"/>
                  </a:lnTo>
                  <a:lnTo>
                    <a:pt x="3141725" y="145391"/>
                  </a:lnTo>
                  <a:lnTo>
                    <a:pt x="3147466" y="126364"/>
                  </a:lnTo>
                  <a:lnTo>
                    <a:pt x="3153227" y="107072"/>
                  </a:lnTo>
                  <a:lnTo>
                    <a:pt x="3157356" y="91662"/>
                  </a:lnTo>
                  <a:lnTo>
                    <a:pt x="3159842" y="80109"/>
                  </a:lnTo>
                  <a:lnTo>
                    <a:pt x="3160674" y="72389"/>
                  </a:lnTo>
                  <a:lnTo>
                    <a:pt x="3197758" y="72389"/>
                  </a:lnTo>
                  <a:lnTo>
                    <a:pt x="3196210" y="79888"/>
                  </a:lnTo>
                  <a:lnTo>
                    <a:pt x="3191567" y="93995"/>
                  </a:lnTo>
                  <a:lnTo>
                    <a:pt x="3183828" y="114698"/>
                  </a:lnTo>
                  <a:lnTo>
                    <a:pt x="3172993" y="141986"/>
                  </a:lnTo>
                  <a:lnTo>
                    <a:pt x="3162138" y="169414"/>
                  </a:lnTo>
                  <a:lnTo>
                    <a:pt x="3154356" y="190531"/>
                  </a:lnTo>
                  <a:lnTo>
                    <a:pt x="3149669" y="205315"/>
                  </a:lnTo>
                  <a:lnTo>
                    <a:pt x="3148101" y="213740"/>
                  </a:lnTo>
                  <a:lnTo>
                    <a:pt x="3113430" y="213740"/>
                  </a:lnTo>
                  <a:lnTo>
                    <a:pt x="3101238" y="171576"/>
                  </a:lnTo>
                  <a:lnTo>
                    <a:pt x="3094382" y="151334"/>
                  </a:lnTo>
                  <a:lnTo>
                    <a:pt x="3088871" y="134604"/>
                  </a:lnTo>
                  <a:lnTo>
                    <a:pt x="3084718" y="121374"/>
                  </a:lnTo>
                  <a:lnTo>
                    <a:pt x="3081934" y="111633"/>
                  </a:lnTo>
                  <a:lnTo>
                    <a:pt x="3079521" y="111633"/>
                  </a:lnTo>
                  <a:lnTo>
                    <a:pt x="3076947" y="121112"/>
                  </a:lnTo>
                  <a:lnTo>
                    <a:pt x="3073028" y="134127"/>
                  </a:lnTo>
                  <a:lnTo>
                    <a:pt x="3067752" y="150691"/>
                  </a:lnTo>
                  <a:lnTo>
                    <a:pt x="3061106" y="170814"/>
                  </a:lnTo>
                  <a:lnTo>
                    <a:pt x="3055939" y="186576"/>
                  </a:lnTo>
                  <a:lnTo>
                    <a:pt x="3052248" y="198993"/>
                  </a:lnTo>
                  <a:lnTo>
                    <a:pt x="3050033" y="208051"/>
                  </a:lnTo>
                  <a:lnTo>
                    <a:pt x="3049295" y="213740"/>
                  </a:lnTo>
                  <a:lnTo>
                    <a:pt x="3014497" y="213740"/>
                  </a:lnTo>
                  <a:lnTo>
                    <a:pt x="3013021" y="205787"/>
                  </a:lnTo>
                  <a:lnTo>
                    <a:pt x="3008591" y="191071"/>
                  </a:lnTo>
                  <a:lnTo>
                    <a:pt x="3001210" y="169592"/>
                  </a:lnTo>
                  <a:lnTo>
                    <a:pt x="2990875" y="141350"/>
                  </a:lnTo>
                  <a:lnTo>
                    <a:pt x="2980614" y="113252"/>
                  </a:lnTo>
                  <a:lnTo>
                    <a:pt x="2973270" y="92392"/>
                  </a:lnTo>
                  <a:lnTo>
                    <a:pt x="2968854" y="78771"/>
                  </a:lnTo>
                  <a:lnTo>
                    <a:pt x="2967380" y="72389"/>
                  </a:lnTo>
                  <a:close/>
                </a:path>
                <a:path w="5057140" h="280035">
                  <a:moveTo>
                    <a:pt x="485038" y="72389"/>
                  </a:moveTo>
                  <a:lnTo>
                    <a:pt x="531025" y="72389"/>
                  </a:lnTo>
                  <a:lnTo>
                    <a:pt x="531872" y="77464"/>
                  </a:lnTo>
                  <a:lnTo>
                    <a:pt x="534414" y="87550"/>
                  </a:lnTo>
                  <a:lnTo>
                    <a:pt x="538649" y="102661"/>
                  </a:lnTo>
                  <a:lnTo>
                    <a:pt x="544576" y="122809"/>
                  </a:lnTo>
                  <a:lnTo>
                    <a:pt x="550500" y="143212"/>
                  </a:lnTo>
                  <a:lnTo>
                    <a:pt x="554731" y="159258"/>
                  </a:lnTo>
                  <a:lnTo>
                    <a:pt x="557268" y="170922"/>
                  </a:lnTo>
                  <a:lnTo>
                    <a:pt x="558114" y="178180"/>
                  </a:lnTo>
                  <a:lnTo>
                    <a:pt x="560196" y="178180"/>
                  </a:lnTo>
                  <a:lnTo>
                    <a:pt x="560963" y="171777"/>
                  </a:lnTo>
                  <a:lnTo>
                    <a:pt x="563265" y="161147"/>
                  </a:lnTo>
                  <a:lnTo>
                    <a:pt x="567103" y="146302"/>
                  </a:lnTo>
                  <a:lnTo>
                    <a:pt x="572477" y="127253"/>
                  </a:lnTo>
                  <a:lnTo>
                    <a:pt x="577847" y="107894"/>
                  </a:lnTo>
                  <a:lnTo>
                    <a:pt x="581685" y="92297"/>
                  </a:lnTo>
                  <a:lnTo>
                    <a:pt x="583990" y="80462"/>
                  </a:lnTo>
                  <a:lnTo>
                    <a:pt x="584758" y="72389"/>
                  </a:lnTo>
                  <a:lnTo>
                    <a:pt x="623900" y="72389"/>
                  </a:lnTo>
                  <a:lnTo>
                    <a:pt x="611925" y="110466"/>
                  </a:lnTo>
                  <a:lnTo>
                    <a:pt x="591649" y="161016"/>
                  </a:lnTo>
                  <a:lnTo>
                    <a:pt x="583007" y="183610"/>
                  </a:lnTo>
                  <a:lnTo>
                    <a:pt x="576692" y="201489"/>
                  </a:lnTo>
                  <a:lnTo>
                    <a:pt x="572706" y="214629"/>
                  </a:lnTo>
                  <a:lnTo>
                    <a:pt x="567448" y="231773"/>
                  </a:lnTo>
                  <a:lnTo>
                    <a:pt x="546658" y="265938"/>
                  </a:lnTo>
                  <a:lnTo>
                    <a:pt x="499325" y="279654"/>
                  </a:lnTo>
                  <a:lnTo>
                    <a:pt x="496354" y="250951"/>
                  </a:lnTo>
                  <a:lnTo>
                    <a:pt x="505172" y="250287"/>
                  </a:lnTo>
                  <a:lnTo>
                    <a:pt x="513168" y="248300"/>
                  </a:lnTo>
                  <a:lnTo>
                    <a:pt x="538619" y="212343"/>
                  </a:lnTo>
                  <a:lnTo>
                    <a:pt x="536945" y="200864"/>
                  </a:lnTo>
                  <a:lnTo>
                    <a:pt x="531923" y="184134"/>
                  </a:lnTo>
                  <a:lnTo>
                    <a:pt x="523553" y="162141"/>
                  </a:lnTo>
                  <a:lnTo>
                    <a:pt x="511835" y="134874"/>
                  </a:lnTo>
                  <a:lnTo>
                    <a:pt x="500109" y="108608"/>
                  </a:lnTo>
                  <a:lnTo>
                    <a:pt x="491736" y="89439"/>
                  </a:lnTo>
                  <a:lnTo>
                    <a:pt x="486712" y="77366"/>
                  </a:lnTo>
                  <a:lnTo>
                    <a:pt x="485038" y="72389"/>
                  </a:lnTo>
                  <a:close/>
                </a:path>
                <a:path w="5057140" h="280035">
                  <a:moveTo>
                    <a:pt x="2021484" y="72009"/>
                  </a:moveTo>
                  <a:lnTo>
                    <a:pt x="2020410" y="86125"/>
                  </a:lnTo>
                  <a:lnTo>
                    <a:pt x="2019658" y="99885"/>
                  </a:lnTo>
                  <a:lnTo>
                    <a:pt x="2019216" y="113264"/>
                  </a:lnTo>
                  <a:lnTo>
                    <a:pt x="2019071" y="126237"/>
                  </a:lnTo>
                  <a:lnTo>
                    <a:pt x="2019406" y="142954"/>
                  </a:lnTo>
                  <a:lnTo>
                    <a:pt x="2028088" y="183768"/>
                  </a:lnTo>
                  <a:lnTo>
                    <a:pt x="2035200" y="187960"/>
                  </a:lnTo>
                  <a:lnTo>
                    <a:pt x="2045868" y="187960"/>
                  </a:lnTo>
                  <a:lnTo>
                    <a:pt x="2054248" y="187438"/>
                  </a:lnTo>
                  <a:lnTo>
                    <a:pt x="2062045" y="185880"/>
                  </a:lnTo>
                  <a:lnTo>
                    <a:pt x="2069246" y="183298"/>
                  </a:lnTo>
                  <a:lnTo>
                    <a:pt x="2075840" y="179704"/>
                  </a:lnTo>
                  <a:lnTo>
                    <a:pt x="2075741" y="143700"/>
                  </a:lnTo>
                  <a:lnTo>
                    <a:pt x="2075427" y="113982"/>
                  </a:lnTo>
                  <a:lnTo>
                    <a:pt x="2074875" y="90550"/>
                  </a:lnTo>
                  <a:lnTo>
                    <a:pt x="2074062" y="73405"/>
                  </a:lnTo>
                  <a:lnTo>
                    <a:pt x="2114321" y="72009"/>
                  </a:lnTo>
                  <a:lnTo>
                    <a:pt x="2113654" y="87133"/>
                  </a:lnTo>
                  <a:lnTo>
                    <a:pt x="2113178" y="104330"/>
                  </a:lnTo>
                  <a:lnTo>
                    <a:pt x="2112892" y="123622"/>
                  </a:lnTo>
                  <a:lnTo>
                    <a:pt x="2112797" y="145034"/>
                  </a:lnTo>
                  <a:lnTo>
                    <a:pt x="2113057" y="161750"/>
                  </a:lnTo>
                  <a:lnTo>
                    <a:pt x="2113829" y="178752"/>
                  </a:lnTo>
                  <a:lnTo>
                    <a:pt x="2115101" y="196040"/>
                  </a:lnTo>
                  <a:lnTo>
                    <a:pt x="2116861" y="213613"/>
                  </a:lnTo>
                  <a:lnTo>
                    <a:pt x="2082063" y="214757"/>
                  </a:lnTo>
                  <a:lnTo>
                    <a:pt x="2080412" y="209423"/>
                  </a:lnTo>
                  <a:lnTo>
                    <a:pt x="2079650" y="205104"/>
                  </a:lnTo>
                  <a:lnTo>
                    <a:pt x="2079650" y="201929"/>
                  </a:lnTo>
                  <a:lnTo>
                    <a:pt x="2077237" y="201929"/>
                  </a:lnTo>
                  <a:lnTo>
                    <a:pt x="2067095" y="209004"/>
                  </a:lnTo>
                  <a:lnTo>
                    <a:pt x="2056107" y="214042"/>
                  </a:lnTo>
                  <a:lnTo>
                    <a:pt x="2044286" y="217056"/>
                  </a:lnTo>
                  <a:lnTo>
                    <a:pt x="2031644" y="218059"/>
                  </a:lnTo>
                  <a:lnTo>
                    <a:pt x="2020172" y="217251"/>
                  </a:lnTo>
                  <a:lnTo>
                    <a:pt x="1985368" y="185896"/>
                  </a:lnTo>
                  <a:lnTo>
                    <a:pt x="1982241" y="153797"/>
                  </a:lnTo>
                  <a:lnTo>
                    <a:pt x="1982241" y="150749"/>
                  </a:lnTo>
                  <a:lnTo>
                    <a:pt x="1982368" y="146430"/>
                  </a:lnTo>
                  <a:lnTo>
                    <a:pt x="1982495" y="140842"/>
                  </a:lnTo>
                  <a:lnTo>
                    <a:pt x="1982622" y="135254"/>
                  </a:lnTo>
                  <a:lnTo>
                    <a:pt x="1982749" y="130428"/>
                  </a:lnTo>
                  <a:lnTo>
                    <a:pt x="1982749" y="126237"/>
                  </a:lnTo>
                  <a:lnTo>
                    <a:pt x="1982562" y="116734"/>
                  </a:lnTo>
                  <a:lnTo>
                    <a:pt x="1982019" y="104790"/>
                  </a:lnTo>
                  <a:lnTo>
                    <a:pt x="1981142" y="90394"/>
                  </a:lnTo>
                  <a:lnTo>
                    <a:pt x="1979955" y="73533"/>
                  </a:lnTo>
                  <a:lnTo>
                    <a:pt x="2021484" y="72009"/>
                  </a:lnTo>
                  <a:close/>
                </a:path>
                <a:path w="5057140" h="280035">
                  <a:moveTo>
                    <a:pt x="3978173" y="69341"/>
                  </a:moveTo>
                  <a:lnTo>
                    <a:pt x="3977320" y="84798"/>
                  </a:lnTo>
                  <a:lnTo>
                    <a:pt x="3976681" y="102219"/>
                  </a:lnTo>
                  <a:lnTo>
                    <a:pt x="3976280" y="121616"/>
                  </a:lnTo>
                  <a:lnTo>
                    <a:pt x="3976141" y="143001"/>
                  </a:lnTo>
                  <a:lnTo>
                    <a:pt x="3976282" y="161788"/>
                  </a:lnTo>
                  <a:lnTo>
                    <a:pt x="3976697" y="179847"/>
                  </a:lnTo>
                  <a:lnTo>
                    <a:pt x="3977373" y="197169"/>
                  </a:lnTo>
                  <a:lnTo>
                    <a:pt x="3978300" y="213740"/>
                  </a:lnTo>
                  <a:lnTo>
                    <a:pt x="3938295" y="213740"/>
                  </a:lnTo>
                  <a:lnTo>
                    <a:pt x="3939202" y="197758"/>
                  </a:lnTo>
                  <a:lnTo>
                    <a:pt x="3939835" y="180657"/>
                  </a:lnTo>
                  <a:lnTo>
                    <a:pt x="3940206" y="162413"/>
                  </a:lnTo>
                  <a:lnTo>
                    <a:pt x="3940327" y="143001"/>
                  </a:lnTo>
                  <a:lnTo>
                    <a:pt x="3940015" y="123880"/>
                  </a:lnTo>
                  <a:lnTo>
                    <a:pt x="3939073" y="105949"/>
                  </a:lnTo>
                  <a:lnTo>
                    <a:pt x="3937487" y="89209"/>
                  </a:lnTo>
                  <a:lnTo>
                    <a:pt x="3935247" y="73660"/>
                  </a:lnTo>
                  <a:lnTo>
                    <a:pt x="3978173" y="69341"/>
                  </a:lnTo>
                  <a:close/>
                </a:path>
                <a:path w="5057140" h="280035">
                  <a:moveTo>
                    <a:pt x="2710205" y="69341"/>
                  </a:moveTo>
                  <a:lnTo>
                    <a:pt x="2709352" y="84798"/>
                  </a:lnTo>
                  <a:lnTo>
                    <a:pt x="2708713" y="102219"/>
                  </a:lnTo>
                  <a:lnTo>
                    <a:pt x="2708312" y="121616"/>
                  </a:lnTo>
                  <a:lnTo>
                    <a:pt x="2708173" y="143001"/>
                  </a:lnTo>
                  <a:lnTo>
                    <a:pt x="2708314" y="161788"/>
                  </a:lnTo>
                  <a:lnTo>
                    <a:pt x="2708729" y="179847"/>
                  </a:lnTo>
                  <a:lnTo>
                    <a:pt x="2709405" y="197169"/>
                  </a:lnTo>
                  <a:lnTo>
                    <a:pt x="2710332" y="213740"/>
                  </a:lnTo>
                  <a:lnTo>
                    <a:pt x="2670327" y="213740"/>
                  </a:lnTo>
                  <a:lnTo>
                    <a:pt x="2671234" y="197758"/>
                  </a:lnTo>
                  <a:lnTo>
                    <a:pt x="2671867" y="180657"/>
                  </a:lnTo>
                  <a:lnTo>
                    <a:pt x="2672238" y="162413"/>
                  </a:lnTo>
                  <a:lnTo>
                    <a:pt x="2672359" y="143001"/>
                  </a:lnTo>
                  <a:lnTo>
                    <a:pt x="2672047" y="123880"/>
                  </a:lnTo>
                  <a:lnTo>
                    <a:pt x="2671105" y="105949"/>
                  </a:lnTo>
                  <a:lnTo>
                    <a:pt x="2669519" y="89209"/>
                  </a:lnTo>
                  <a:lnTo>
                    <a:pt x="2667279" y="73660"/>
                  </a:lnTo>
                  <a:lnTo>
                    <a:pt x="2710205" y="69341"/>
                  </a:lnTo>
                  <a:close/>
                </a:path>
                <a:path w="5057140" h="280035">
                  <a:moveTo>
                    <a:pt x="4867427" y="67437"/>
                  </a:moveTo>
                  <a:lnTo>
                    <a:pt x="4908956" y="78739"/>
                  </a:lnTo>
                  <a:lnTo>
                    <a:pt x="4923688" y="118363"/>
                  </a:lnTo>
                  <a:lnTo>
                    <a:pt x="4923688" y="122554"/>
                  </a:lnTo>
                  <a:lnTo>
                    <a:pt x="4923434" y="130048"/>
                  </a:lnTo>
                  <a:lnTo>
                    <a:pt x="4923180" y="141097"/>
                  </a:lnTo>
                  <a:lnTo>
                    <a:pt x="4922799" y="152146"/>
                  </a:lnTo>
                  <a:lnTo>
                    <a:pt x="4922545" y="159512"/>
                  </a:lnTo>
                  <a:lnTo>
                    <a:pt x="4922545" y="163195"/>
                  </a:lnTo>
                  <a:lnTo>
                    <a:pt x="4922852" y="177859"/>
                  </a:lnTo>
                  <a:lnTo>
                    <a:pt x="4923767" y="191166"/>
                  </a:lnTo>
                  <a:lnTo>
                    <a:pt x="4925277" y="203092"/>
                  </a:lnTo>
                  <a:lnTo>
                    <a:pt x="4927371" y="213613"/>
                  </a:lnTo>
                  <a:lnTo>
                    <a:pt x="4892192" y="214757"/>
                  </a:lnTo>
                  <a:lnTo>
                    <a:pt x="4890668" y="210565"/>
                  </a:lnTo>
                  <a:lnTo>
                    <a:pt x="4889906" y="206883"/>
                  </a:lnTo>
                  <a:lnTo>
                    <a:pt x="4889906" y="203453"/>
                  </a:lnTo>
                  <a:lnTo>
                    <a:pt x="4887874" y="203453"/>
                  </a:lnTo>
                  <a:lnTo>
                    <a:pt x="4878968" y="209601"/>
                  </a:lnTo>
                  <a:lnTo>
                    <a:pt x="4868633" y="213963"/>
                  </a:lnTo>
                  <a:lnTo>
                    <a:pt x="4856870" y="216562"/>
                  </a:lnTo>
                  <a:lnTo>
                    <a:pt x="4843678" y="217424"/>
                  </a:lnTo>
                  <a:lnTo>
                    <a:pt x="4834820" y="216781"/>
                  </a:lnTo>
                  <a:lnTo>
                    <a:pt x="4801387" y="187795"/>
                  </a:lnTo>
                  <a:lnTo>
                    <a:pt x="4800625" y="179704"/>
                  </a:lnTo>
                  <a:lnTo>
                    <a:pt x="4801816" y="168892"/>
                  </a:lnTo>
                  <a:lnTo>
                    <a:pt x="4831063" y="136237"/>
                  </a:lnTo>
                  <a:lnTo>
                    <a:pt x="4886731" y="127253"/>
                  </a:lnTo>
                  <a:lnTo>
                    <a:pt x="4886985" y="125475"/>
                  </a:lnTo>
                  <a:lnTo>
                    <a:pt x="4886985" y="123825"/>
                  </a:lnTo>
                  <a:lnTo>
                    <a:pt x="4886985" y="122174"/>
                  </a:lnTo>
                  <a:lnTo>
                    <a:pt x="4886985" y="111505"/>
                  </a:lnTo>
                  <a:lnTo>
                    <a:pt x="4884445" y="104393"/>
                  </a:lnTo>
                  <a:lnTo>
                    <a:pt x="4850917" y="95885"/>
                  </a:lnTo>
                  <a:lnTo>
                    <a:pt x="4839729" y="96246"/>
                  </a:lnTo>
                  <a:lnTo>
                    <a:pt x="4828660" y="97345"/>
                  </a:lnTo>
                  <a:lnTo>
                    <a:pt x="4817734" y="99206"/>
                  </a:lnTo>
                  <a:lnTo>
                    <a:pt x="4806975" y="101853"/>
                  </a:lnTo>
                  <a:lnTo>
                    <a:pt x="4810277" y="74422"/>
                  </a:lnTo>
                  <a:lnTo>
                    <a:pt x="4821421" y="71348"/>
                  </a:lnTo>
                  <a:lnTo>
                    <a:pt x="4834661" y="69167"/>
                  </a:lnTo>
                  <a:lnTo>
                    <a:pt x="4849996" y="67867"/>
                  </a:lnTo>
                  <a:lnTo>
                    <a:pt x="4867427" y="67437"/>
                  </a:lnTo>
                  <a:close/>
                </a:path>
                <a:path w="5057140" h="280035">
                  <a:moveTo>
                    <a:pt x="4607585" y="67437"/>
                  </a:moveTo>
                  <a:lnTo>
                    <a:pt x="4614697" y="67437"/>
                  </a:lnTo>
                  <a:lnTo>
                    <a:pt x="4622698" y="69087"/>
                  </a:lnTo>
                  <a:lnTo>
                    <a:pt x="4631715" y="72389"/>
                  </a:lnTo>
                  <a:lnTo>
                    <a:pt x="4623079" y="107187"/>
                  </a:lnTo>
                  <a:lnTo>
                    <a:pt x="4615713" y="104139"/>
                  </a:lnTo>
                  <a:lnTo>
                    <a:pt x="4608220" y="102742"/>
                  </a:lnTo>
                  <a:lnTo>
                    <a:pt x="4600727" y="102742"/>
                  </a:lnTo>
                  <a:lnTo>
                    <a:pt x="4590702" y="103959"/>
                  </a:lnTo>
                  <a:lnTo>
                    <a:pt x="4582534" y="107616"/>
                  </a:lnTo>
                  <a:lnTo>
                    <a:pt x="4576224" y="113726"/>
                  </a:lnTo>
                  <a:lnTo>
                    <a:pt x="4571771" y="122300"/>
                  </a:lnTo>
                  <a:lnTo>
                    <a:pt x="4571838" y="150304"/>
                  </a:lnTo>
                  <a:lnTo>
                    <a:pt x="4572025" y="174878"/>
                  </a:lnTo>
                  <a:lnTo>
                    <a:pt x="4572307" y="196024"/>
                  </a:lnTo>
                  <a:lnTo>
                    <a:pt x="4572660" y="213740"/>
                  </a:lnTo>
                  <a:lnTo>
                    <a:pt x="4533163" y="213740"/>
                  </a:lnTo>
                  <a:lnTo>
                    <a:pt x="4534256" y="192379"/>
                  </a:lnTo>
                  <a:lnTo>
                    <a:pt x="4535052" y="173053"/>
                  </a:lnTo>
                  <a:lnTo>
                    <a:pt x="4535538" y="155751"/>
                  </a:lnTo>
                  <a:lnTo>
                    <a:pt x="4535703" y="140462"/>
                  </a:lnTo>
                  <a:lnTo>
                    <a:pt x="4535229" y="122983"/>
                  </a:lnTo>
                  <a:lnTo>
                    <a:pt x="4533814" y="105981"/>
                  </a:lnTo>
                  <a:lnTo>
                    <a:pt x="4531470" y="89455"/>
                  </a:lnTo>
                  <a:lnTo>
                    <a:pt x="4528210" y="73405"/>
                  </a:lnTo>
                  <a:lnTo>
                    <a:pt x="4566183" y="69214"/>
                  </a:lnTo>
                  <a:lnTo>
                    <a:pt x="4567834" y="80137"/>
                  </a:lnTo>
                  <a:lnTo>
                    <a:pt x="4568723" y="86487"/>
                  </a:lnTo>
                  <a:lnTo>
                    <a:pt x="4568723" y="88391"/>
                  </a:lnTo>
                  <a:lnTo>
                    <a:pt x="4571136" y="88391"/>
                  </a:lnTo>
                  <a:lnTo>
                    <a:pt x="4578492" y="79224"/>
                  </a:lnTo>
                  <a:lnTo>
                    <a:pt x="4587027" y="72675"/>
                  </a:lnTo>
                  <a:lnTo>
                    <a:pt x="4596728" y="68746"/>
                  </a:lnTo>
                  <a:lnTo>
                    <a:pt x="4607585" y="67437"/>
                  </a:lnTo>
                  <a:close/>
                </a:path>
                <a:path w="5057140" h="280035">
                  <a:moveTo>
                    <a:pt x="4445279" y="67437"/>
                  </a:moveTo>
                  <a:lnTo>
                    <a:pt x="4486808" y="78739"/>
                  </a:lnTo>
                  <a:lnTo>
                    <a:pt x="4501540" y="118363"/>
                  </a:lnTo>
                  <a:lnTo>
                    <a:pt x="4501540" y="122554"/>
                  </a:lnTo>
                  <a:lnTo>
                    <a:pt x="4501286" y="130048"/>
                  </a:lnTo>
                  <a:lnTo>
                    <a:pt x="4501032" y="141097"/>
                  </a:lnTo>
                  <a:lnTo>
                    <a:pt x="4500651" y="152146"/>
                  </a:lnTo>
                  <a:lnTo>
                    <a:pt x="4500397" y="159512"/>
                  </a:lnTo>
                  <a:lnTo>
                    <a:pt x="4500397" y="163195"/>
                  </a:lnTo>
                  <a:lnTo>
                    <a:pt x="4500704" y="177859"/>
                  </a:lnTo>
                  <a:lnTo>
                    <a:pt x="4501619" y="191166"/>
                  </a:lnTo>
                  <a:lnTo>
                    <a:pt x="4503129" y="203092"/>
                  </a:lnTo>
                  <a:lnTo>
                    <a:pt x="4505223" y="213613"/>
                  </a:lnTo>
                  <a:lnTo>
                    <a:pt x="4470044" y="214757"/>
                  </a:lnTo>
                  <a:lnTo>
                    <a:pt x="4468520" y="210565"/>
                  </a:lnTo>
                  <a:lnTo>
                    <a:pt x="4467758" y="206883"/>
                  </a:lnTo>
                  <a:lnTo>
                    <a:pt x="4467758" y="203453"/>
                  </a:lnTo>
                  <a:lnTo>
                    <a:pt x="4465726" y="203453"/>
                  </a:lnTo>
                  <a:lnTo>
                    <a:pt x="4456820" y="209601"/>
                  </a:lnTo>
                  <a:lnTo>
                    <a:pt x="4446485" y="213963"/>
                  </a:lnTo>
                  <a:lnTo>
                    <a:pt x="4434722" y="216562"/>
                  </a:lnTo>
                  <a:lnTo>
                    <a:pt x="4421530" y="217424"/>
                  </a:lnTo>
                  <a:lnTo>
                    <a:pt x="4412672" y="216781"/>
                  </a:lnTo>
                  <a:lnTo>
                    <a:pt x="4379239" y="187795"/>
                  </a:lnTo>
                  <a:lnTo>
                    <a:pt x="4378477" y="179704"/>
                  </a:lnTo>
                  <a:lnTo>
                    <a:pt x="4379668" y="168892"/>
                  </a:lnTo>
                  <a:lnTo>
                    <a:pt x="4408915" y="136237"/>
                  </a:lnTo>
                  <a:lnTo>
                    <a:pt x="4464583" y="127253"/>
                  </a:lnTo>
                  <a:lnTo>
                    <a:pt x="4464837" y="125475"/>
                  </a:lnTo>
                  <a:lnTo>
                    <a:pt x="4464837" y="123825"/>
                  </a:lnTo>
                  <a:lnTo>
                    <a:pt x="4464837" y="122174"/>
                  </a:lnTo>
                  <a:lnTo>
                    <a:pt x="4464837" y="111505"/>
                  </a:lnTo>
                  <a:lnTo>
                    <a:pt x="4462297" y="104393"/>
                  </a:lnTo>
                  <a:lnTo>
                    <a:pt x="4428769" y="95885"/>
                  </a:lnTo>
                  <a:lnTo>
                    <a:pt x="4417581" y="96246"/>
                  </a:lnTo>
                  <a:lnTo>
                    <a:pt x="4406512" y="97345"/>
                  </a:lnTo>
                  <a:lnTo>
                    <a:pt x="4395586" y="99206"/>
                  </a:lnTo>
                  <a:lnTo>
                    <a:pt x="4384827" y="101853"/>
                  </a:lnTo>
                  <a:lnTo>
                    <a:pt x="4388129" y="74422"/>
                  </a:lnTo>
                  <a:lnTo>
                    <a:pt x="4399273" y="71348"/>
                  </a:lnTo>
                  <a:lnTo>
                    <a:pt x="4412513" y="69167"/>
                  </a:lnTo>
                  <a:lnTo>
                    <a:pt x="4427848" y="67867"/>
                  </a:lnTo>
                  <a:lnTo>
                    <a:pt x="4445279" y="67437"/>
                  </a:lnTo>
                  <a:close/>
                </a:path>
                <a:path w="5057140" h="280035">
                  <a:moveTo>
                    <a:pt x="3892829" y="67437"/>
                  </a:moveTo>
                  <a:lnTo>
                    <a:pt x="3899941" y="67437"/>
                  </a:lnTo>
                  <a:lnTo>
                    <a:pt x="3907942" y="69087"/>
                  </a:lnTo>
                  <a:lnTo>
                    <a:pt x="3916959" y="72389"/>
                  </a:lnTo>
                  <a:lnTo>
                    <a:pt x="3908323" y="107187"/>
                  </a:lnTo>
                  <a:lnTo>
                    <a:pt x="3900957" y="104139"/>
                  </a:lnTo>
                  <a:lnTo>
                    <a:pt x="3893464" y="102742"/>
                  </a:lnTo>
                  <a:lnTo>
                    <a:pt x="3885971" y="102742"/>
                  </a:lnTo>
                  <a:lnTo>
                    <a:pt x="3875946" y="103959"/>
                  </a:lnTo>
                  <a:lnTo>
                    <a:pt x="3867778" y="107616"/>
                  </a:lnTo>
                  <a:lnTo>
                    <a:pt x="3861468" y="113726"/>
                  </a:lnTo>
                  <a:lnTo>
                    <a:pt x="3857015" y="122300"/>
                  </a:lnTo>
                  <a:lnTo>
                    <a:pt x="3857082" y="150304"/>
                  </a:lnTo>
                  <a:lnTo>
                    <a:pt x="3857269" y="174878"/>
                  </a:lnTo>
                  <a:lnTo>
                    <a:pt x="3857551" y="196024"/>
                  </a:lnTo>
                  <a:lnTo>
                    <a:pt x="3857904" y="213740"/>
                  </a:lnTo>
                  <a:lnTo>
                    <a:pt x="3818407" y="213740"/>
                  </a:lnTo>
                  <a:lnTo>
                    <a:pt x="3819500" y="192379"/>
                  </a:lnTo>
                  <a:lnTo>
                    <a:pt x="3820296" y="173053"/>
                  </a:lnTo>
                  <a:lnTo>
                    <a:pt x="3820782" y="155751"/>
                  </a:lnTo>
                  <a:lnTo>
                    <a:pt x="3820947" y="140462"/>
                  </a:lnTo>
                  <a:lnTo>
                    <a:pt x="3820473" y="122983"/>
                  </a:lnTo>
                  <a:lnTo>
                    <a:pt x="3819058" y="105981"/>
                  </a:lnTo>
                  <a:lnTo>
                    <a:pt x="3816714" y="89455"/>
                  </a:lnTo>
                  <a:lnTo>
                    <a:pt x="3813454" y="73405"/>
                  </a:lnTo>
                  <a:lnTo>
                    <a:pt x="3851427" y="69214"/>
                  </a:lnTo>
                  <a:lnTo>
                    <a:pt x="3853078" y="80137"/>
                  </a:lnTo>
                  <a:lnTo>
                    <a:pt x="3853967" y="86487"/>
                  </a:lnTo>
                  <a:lnTo>
                    <a:pt x="3853967" y="88391"/>
                  </a:lnTo>
                  <a:lnTo>
                    <a:pt x="3856380" y="88391"/>
                  </a:lnTo>
                  <a:lnTo>
                    <a:pt x="3863736" y="79224"/>
                  </a:lnTo>
                  <a:lnTo>
                    <a:pt x="3872271" y="72675"/>
                  </a:lnTo>
                  <a:lnTo>
                    <a:pt x="3881972" y="68746"/>
                  </a:lnTo>
                  <a:lnTo>
                    <a:pt x="3892829" y="67437"/>
                  </a:lnTo>
                  <a:close/>
                </a:path>
                <a:path w="5057140" h="280035">
                  <a:moveTo>
                    <a:pt x="3709949" y="67437"/>
                  </a:moveTo>
                  <a:lnTo>
                    <a:pt x="3717061" y="67437"/>
                  </a:lnTo>
                  <a:lnTo>
                    <a:pt x="3725062" y="69087"/>
                  </a:lnTo>
                  <a:lnTo>
                    <a:pt x="3734079" y="72389"/>
                  </a:lnTo>
                  <a:lnTo>
                    <a:pt x="3725443" y="107187"/>
                  </a:lnTo>
                  <a:lnTo>
                    <a:pt x="3718077" y="104139"/>
                  </a:lnTo>
                  <a:lnTo>
                    <a:pt x="3710584" y="102742"/>
                  </a:lnTo>
                  <a:lnTo>
                    <a:pt x="3703091" y="102742"/>
                  </a:lnTo>
                  <a:lnTo>
                    <a:pt x="3693066" y="103959"/>
                  </a:lnTo>
                  <a:lnTo>
                    <a:pt x="3684898" y="107616"/>
                  </a:lnTo>
                  <a:lnTo>
                    <a:pt x="3678588" y="113726"/>
                  </a:lnTo>
                  <a:lnTo>
                    <a:pt x="3674135" y="122300"/>
                  </a:lnTo>
                  <a:lnTo>
                    <a:pt x="3674202" y="150304"/>
                  </a:lnTo>
                  <a:lnTo>
                    <a:pt x="3674389" y="174878"/>
                  </a:lnTo>
                  <a:lnTo>
                    <a:pt x="3674671" y="196024"/>
                  </a:lnTo>
                  <a:lnTo>
                    <a:pt x="3675024" y="213740"/>
                  </a:lnTo>
                  <a:lnTo>
                    <a:pt x="3635527" y="213740"/>
                  </a:lnTo>
                  <a:lnTo>
                    <a:pt x="3636620" y="192379"/>
                  </a:lnTo>
                  <a:lnTo>
                    <a:pt x="3637416" y="173053"/>
                  </a:lnTo>
                  <a:lnTo>
                    <a:pt x="3637902" y="155751"/>
                  </a:lnTo>
                  <a:lnTo>
                    <a:pt x="3638067" y="140462"/>
                  </a:lnTo>
                  <a:lnTo>
                    <a:pt x="3637593" y="122983"/>
                  </a:lnTo>
                  <a:lnTo>
                    <a:pt x="3636178" y="105981"/>
                  </a:lnTo>
                  <a:lnTo>
                    <a:pt x="3633834" y="89455"/>
                  </a:lnTo>
                  <a:lnTo>
                    <a:pt x="3630574" y="73405"/>
                  </a:lnTo>
                  <a:lnTo>
                    <a:pt x="3668547" y="69214"/>
                  </a:lnTo>
                  <a:lnTo>
                    <a:pt x="3670198" y="80137"/>
                  </a:lnTo>
                  <a:lnTo>
                    <a:pt x="3671087" y="86487"/>
                  </a:lnTo>
                  <a:lnTo>
                    <a:pt x="3671087" y="88391"/>
                  </a:lnTo>
                  <a:lnTo>
                    <a:pt x="3673500" y="88391"/>
                  </a:lnTo>
                  <a:lnTo>
                    <a:pt x="3680856" y="79224"/>
                  </a:lnTo>
                  <a:lnTo>
                    <a:pt x="3689391" y="72675"/>
                  </a:lnTo>
                  <a:lnTo>
                    <a:pt x="3699092" y="68746"/>
                  </a:lnTo>
                  <a:lnTo>
                    <a:pt x="3709949" y="67437"/>
                  </a:lnTo>
                  <a:close/>
                </a:path>
                <a:path w="5057140" h="280035">
                  <a:moveTo>
                    <a:pt x="3280943" y="67437"/>
                  </a:moveTo>
                  <a:lnTo>
                    <a:pt x="3322472" y="78739"/>
                  </a:lnTo>
                  <a:lnTo>
                    <a:pt x="3337204" y="118363"/>
                  </a:lnTo>
                  <a:lnTo>
                    <a:pt x="3337204" y="122554"/>
                  </a:lnTo>
                  <a:lnTo>
                    <a:pt x="3336950" y="130048"/>
                  </a:lnTo>
                  <a:lnTo>
                    <a:pt x="3336696" y="141097"/>
                  </a:lnTo>
                  <a:lnTo>
                    <a:pt x="3336315" y="152146"/>
                  </a:lnTo>
                  <a:lnTo>
                    <a:pt x="3336061" y="159512"/>
                  </a:lnTo>
                  <a:lnTo>
                    <a:pt x="3336061" y="163195"/>
                  </a:lnTo>
                  <a:lnTo>
                    <a:pt x="3336368" y="177859"/>
                  </a:lnTo>
                  <a:lnTo>
                    <a:pt x="3337283" y="191166"/>
                  </a:lnTo>
                  <a:lnTo>
                    <a:pt x="3338793" y="203092"/>
                  </a:lnTo>
                  <a:lnTo>
                    <a:pt x="3340887" y="213613"/>
                  </a:lnTo>
                  <a:lnTo>
                    <a:pt x="3305708" y="214757"/>
                  </a:lnTo>
                  <a:lnTo>
                    <a:pt x="3304184" y="210565"/>
                  </a:lnTo>
                  <a:lnTo>
                    <a:pt x="3303422" y="206883"/>
                  </a:lnTo>
                  <a:lnTo>
                    <a:pt x="3303422" y="203453"/>
                  </a:lnTo>
                  <a:lnTo>
                    <a:pt x="3301390" y="203453"/>
                  </a:lnTo>
                  <a:lnTo>
                    <a:pt x="3292484" y="209601"/>
                  </a:lnTo>
                  <a:lnTo>
                    <a:pt x="3282149" y="213963"/>
                  </a:lnTo>
                  <a:lnTo>
                    <a:pt x="3270386" y="216562"/>
                  </a:lnTo>
                  <a:lnTo>
                    <a:pt x="3257194" y="217424"/>
                  </a:lnTo>
                  <a:lnTo>
                    <a:pt x="3248336" y="216781"/>
                  </a:lnTo>
                  <a:lnTo>
                    <a:pt x="3214903" y="187795"/>
                  </a:lnTo>
                  <a:lnTo>
                    <a:pt x="3214141" y="179704"/>
                  </a:lnTo>
                  <a:lnTo>
                    <a:pt x="3215332" y="168892"/>
                  </a:lnTo>
                  <a:lnTo>
                    <a:pt x="3244579" y="136237"/>
                  </a:lnTo>
                  <a:lnTo>
                    <a:pt x="3300247" y="127253"/>
                  </a:lnTo>
                  <a:lnTo>
                    <a:pt x="3300501" y="125475"/>
                  </a:lnTo>
                  <a:lnTo>
                    <a:pt x="3300501" y="123825"/>
                  </a:lnTo>
                  <a:lnTo>
                    <a:pt x="3300501" y="122174"/>
                  </a:lnTo>
                  <a:lnTo>
                    <a:pt x="3300501" y="111505"/>
                  </a:lnTo>
                  <a:lnTo>
                    <a:pt x="3297961" y="104393"/>
                  </a:lnTo>
                  <a:lnTo>
                    <a:pt x="3264433" y="95885"/>
                  </a:lnTo>
                  <a:lnTo>
                    <a:pt x="3253245" y="96246"/>
                  </a:lnTo>
                  <a:lnTo>
                    <a:pt x="3242176" y="97345"/>
                  </a:lnTo>
                  <a:lnTo>
                    <a:pt x="3231250" y="99206"/>
                  </a:lnTo>
                  <a:lnTo>
                    <a:pt x="3220491" y="101853"/>
                  </a:lnTo>
                  <a:lnTo>
                    <a:pt x="3223793" y="74422"/>
                  </a:lnTo>
                  <a:lnTo>
                    <a:pt x="3234937" y="71348"/>
                  </a:lnTo>
                  <a:lnTo>
                    <a:pt x="3248177" y="69167"/>
                  </a:lnTo>
                  <a:lnTo>
                    <a:pt x="3263512" y="67867"/>
                  </a:lnTo>
                  <a:lnTo>
                    <a:pt x="3280943" y="67437"/>
                  </a:lnTo>
                  <a:close/>
                </a:path>
                <a:path w="5057140" h="280035">
                  <a:moveTo>
                    <a:pt x="2828315" y="67437"/>
                  </a:moveTo>
                  <a:lnTo>
                    <a:pt x="2865018" y="78232"/>
                  </a:lnTo>
                  <a:lnTo>
                    <a:pt x="2878734" y="117983"/>
                  </a:lnTo>
                  <a:lnTo>
                    <a:pt x="2878734" y="120903"/>
                  </a:lnTo>
                  <a:lnTo>
                    <a:pt x="2878607" y="124713"/>
                  </a:lnTo>
                  <a:lnTo>
                    <a:pt x="2878480" y="129539"/>
                  </a:lnTo>
                  <a:lnTo>
                    <a:pt x="2878226" y="134365"/>
                  </a:lnTo>
                  <a:lnTo>
                    <a:pt x="2878099" y="139318"/>
                  </a:lnTo>
                  <a:lnTo>
                    <a:pt x="2878099" y="144399"/>
                  </a:lnTo>
                  <a:lnTo>
                    <a:pt x="2878145" y="156233"/>
                  </a:lnTo>
                  <a:lnTo>
                    <a:pt x="2878274" y="171735"/>
                  </a:lnTo>
                  <a:lnTo>
                    <a:pt x="2878474" y="190904"/>
                  </a:lnTo>
                  <a:lnTo>
                    <a:pt x="2878734" y="213740"/>
                  </a:lnTo>
                  <a:lnTo>
                    <a:pt x="2839237" y="213740"/>
                  </a:lnTo>
                  <a:lnTo>
                    <a:pt x="2840664" y="194833"/>
                  </a:lnTo>
                  <a:lnTo>
                    <a:pt x="2841698" y="175831"/>
                  </a:lnTo>
                  <a:lnTo>
                    <a:pt x="2842327" y="156733"/>
                  </a:lnTo>
                  <a:lnTo>
                    <a:pt x="2842539" y="137540"/>
                  </a:lnTo>
                  <a:lnTo>
                    <a:pt x="2842090" y="126775"/>
                  </a:lnTo>
                  <a:lnTo>
                    <a:pt x="2823870" y="97536"/>
                  </a:lnTo>
                  <a:lnTo>
                    <a:pt x="2814472" y="97536"/>
                  </a:lnTo>
                  <a:lnTo>
                    <a:pt x="2806112" y="98252"/>
                  </a:lnTo>
                  <a:lnTo>
                    <a:pt x="2797978" y="100409"/>
                  </a:lnTo>
                  <a:lnTo>
                    <a:pt x="2790058" y="104018"/>
                  </a:lnTo>
                  <a:lnTo>
                    <a:pt x="2782341" y="109092"/>
                  </a:lnTo>
                  <a:lnTo>
                    <a:pt x="2782674" y="137410"/>
                  </a:lnTo>
                  <a:lnTo>
                    <a:pt x="2782912" y="164274"/>
                  </a:lnTo>
                  <a:lnTo>
                    <a:pt x="2783055" y="189710"/>
                  </a:lnTo>
                  <a:lnTo>
                    <a:pt x="2783103" y="213740"/>
                  </a:lnTo>
                  <a:lnTo>
                    <a:pt x="2743098" y="213740"/>
                  </a:lnTo>
                  <a:lnTo>
                    <a:pt x="2744265" y="191664"/>
                  </a:lnTo>
                  <a:lnTo>
                    <a:pt x="2745098" y="172100"/>
                  </a:lnTo>
                  <a:lnTo>
                    <a:pt x="2745598" y="155037"/>
                  </a:lnTo>
                  <a:lnTo>
                    <a:pt x="2745765" y="140462"/>
                  </a:lnTo>
                  <a:lnTo>
                    <a:pt x="2745310" y="122983"/>
                  </a:lnTo>
                  <a:lnTo>
                    <a:pt x="2743939" y="105981"/>
                  </a:lnTo>
                  <a:lnTo>
                    <a:pt x="2741639" y="89455"/>
                  </a:lnTo>
                  <a:lnTo>
                    <a:pt x="2738399" y="73405"/>
                  </a:lnTo>
                  <a:lnTo>
                    <a:pt x="2776499" y="69214"/>
                  </a:lnTo>
                  <a:lnTo>
                    <a:pt x="2779039" y="84962"/>
                  </a:lnTo>
                  <a:lnTo>
                    <a:pt x="2781452" y="84962"/>
                  </a:lnTo>
                  <a:lnTo>
                    <a:pt x="2792025" y="77295"/>
                  </a:lnTo>
                  <a:lnTo>
                    <a:pt x="2803359" y="71818"/>
                  </a:lnTo>
                  <a:lnTo>
                    <a:pt x="2815456" y="68532"/>
                  </a:lnTo>
                  <a:lnTo>
                    <a:pt x="2828315" y="67437"/>
                  </a:lnTo>
                  <a:close/>
                </a:path>
                <a:path w="5057140" h="280035">
                  <a:moveTo>
                    <a:pt x="1833143" y="67437"/>
                  </a:moveTo>
                  <a:lnTo>
                    <a:pt x="1869846" y="78232"/>
                  </a:lnTo>
                  <a:lnTo>
                    <a:pt x="1883562" y="117983"/>
                  </a:lnTo>
                  <a:lnTo>
                    <a:pt x="1883562" y="120903"/>
                  </a:lnTo>
                  <a:lnTo>
                    <a:pt x="1883435" y="124713"/>
                  </a:lnTo>
                  <a:lnTo>
                    <a:pt x="1883308" y="129539"/>
                  </a:lnTo>
                  <a:lnTo>
                    <a:pt x="1883054" y="134365"/>
                  </a:lnTo>
                  <a:lnTo>
                    <a:pt x="1882927" y="139318"/>
                  </a:lnTo>
                  <a:lnTo>
                    <a:pt x="1882927" y="144399"/>
                  </a:lnTo>
                  <a:lnTo>
                    <a:pt x="1882973" y="156233"/>
                  </a:lnTo>
                  <a:lnTo>
                    <a:pt x="1883102" y="171735"/>
                  </a:lnTo>
                  <a:lnTo>
                    <a:pt x="1883302" y="190904"/>
                  </a:lnTo>
                  <a:lnTo>
                    <a:pt x="1883562" y="213740"/>
                  </a:lnTo>
                  <a:lnTo>
                    <a:pt x="1844065" y="213740"/>
                  </a:lnTo>
                  <a:lnTo>
                    <a:pt x="1845492" y="194833"/>
                  </a:lnTo>
                  <a:lnTo>
                    <a:pt x="1846526" y="175831"/>
                  </a:lnTo>
                  <a:lnTo>
                    <a:pt x="1847155" y="156733"/>
                  </a:lnTo>
                  <a:lnTo>
                    <a:pt x="1847367" y="137540"/>
                  </a:lnTo>
                  <a:lnTo>
                    <a:pt x="1846918" y="126775"/>
                  </a:lnTo>
                  <a:lnTo>
                    <a:pt x="1828698" y="97536"/>
                  </a:lnTo>
                  <a:lnTo>
                    <a:pt x="1819300" y="97536"/>
                  </a:lnTo>
                  <a:lnTo>
                    <a:pt x="1810940" y="98252"/>
                  </a:lnTo>
                  <a:lnTo>
                    <a:pt x="1802806" y="100409"/>
                  </a:lnTo>
                  <a:lnTo>
                    <a:pt x="1794886" y="104018"/>
                  </a:lnTo>
                  <a:lnTo>
                    <a:pt x="1787169" y="109092"/>
                  </a:lnTo>
                  <a:lnTo>
                    <a:pt x="1787502" y="137410"/>
                  </a:lnTo>
                  <a:lnTo>
                    <a:pt x="1787740" y="164274"/>
                  </a:lnTo>
                  <a:lnTo>
                    <a:pt x="1787883" y="189710"/>
                  </a:lnTo>
                  <a:lnTo>
                    <a:pt x="1787931" y="213740"/>
                  </a:lnTo>
                  <a:lnTo>
                    <a:pt x="1747926" y="213740"/>
                  </a:lnTo>
                  <a:lnTo>
                    <a:pt x="1749093" y="191664"/>
                  </a:lnTo>
                  <a:lnTo>
                    <a:pt x="1749926" y="172100"/>
                  </a:lnTo>
                  <a:lnTo>
                    <a:pt x="1750426" y="155037"/>
                  </a:lnTo>
                  <a:lnTo>
                    <a:pt x="1750593" y="140462"/>
                  </a:lnTo>
                  <a:lnTo>
                    <a:pt x="1750138" y="122983"/>
                  </a:lnTo>
                  <a:lnTo>
                    <a:pt x="1748767" y="105981"/>
                  </a:lnTo>
                  <a:lnTo>
                    <a:pt x="1746467" y="89455"/>
                  </a:lnTo>
                  <a:lnTo>
                    <a:pt x="1743227" y="73405"/>
                  </a:lnTo>
                  <a:lnTo>
                    <a:pt x="1781327" y="69214"/>
                  </a:lnTo>
                  <a:lnTo>
                    <a:pt x="1783867" y="84962"/>
                  </a:lnTo>
                  <a:lnTo>
                    <a:pt x="1786280" y="84962"/>
                  </a:lnTo>
                  <a:lnTo>
                    <a:pt x="1796853" y="77295"/>
                  </a:lnTo>
                  <a:lnTo>
                    <a:pt x="1808187" y="71818"/>
                  </a:lnTo>
                  <a:lnTo>
                    <a:pt x="1820284" y="68532"/>
                  </a:lnTo>
                  <a:lnTo>
                    <a:pt x="1833143" y="67437"/>
                  </a:lnTo>
                  <a:close/>
                </a:path>
                <a:path w="5057140" h="280035">
                  <a:moveTo>
                    <a:pt x="936269" y="67437"/>
                  </a:moveTo>
                  <a:lnTo>
                    <a:pt x="943381" y="67437"/>
                  </a:lnTo>
                  <a:lnTo>
                    <a:pt x="951382" y="69087"/>
                  </a:lnTo>
                  <a:lnTo>
                    <a:pt x="960399" y="72389"/>
                  </a:lnTo>
                  <a:lnTo>
                    <a:pt x="951763" y="107187"/>
                  </a:lnTo>
                  <a:lnTo>
                    <a:pt x="944397" y="104139"/>
                  </a:lnTo>
                  <a:lnTo>
                    <a:pt x="936904" y="102742"/>
                  </a:lnTo>
                  <a:lnTo>
                    <a:pt x="929411" y="102742"/>
                  </a:lnTo>
                  <a:lnTo>
                    <a:pt x="919386" y="103959"/>
                  </a:lnTo>
                  <a:lnTo>
                    <a:pt x="911218" y="107616"/>
                  </a:lnTo>
                  <a:lnTo>
                    <a:pt x="904908" y="113726"/>
                  </a:lnTo>
                  <a:lnTo>
                    <a:pt x="900455" y="122300"/>
                  </a:lnTo>
                  <a:lnTo>
                    <a:pt x="900522" y="150304"/>
                  </a:lnTo>
                  <a:lnTo>
                    <a:pt x="900709" y="174878"/>
                  </a:lnTo>
                  <a:lnTo>
                    <a:pt x="900991" y="196024"/>
                  </a:lnTo>
                  <a:lnTo>
                    <a:pt x="901344" y="213740"/>
                  </a:lnTo>
                  <a:lnTo>
                    <a:pt x="861847" y="213740"/>
                  </a:lnTo>
                  <a:lnTo>
                    <a:pt x="862940" y="192379"/>
                  </a:lnTo>
                  <a:lnTo>
                    <a:pt x="863736" y="173053"/>
                  </a:lnTo>
                  <a:lnTo>
                    <a:pt x="864222" y="155751"/>
                  </a:lnTo>
                  <a:lnTo>
                    <a:pt x="864387" y="140462"/>
                  </a:lnTo>
                  <a:lnTo>
                    <a:pt x="863913" y="122983"/>
                  </a:lnTo>
                  <a:lnTo>
                    <a:pt x="862498" y="105981"/>
                  </a:lnTo>
                  <a:lnTo>
                    <a:pt x="860154" y="89455"/>
                  </a:lnTo>
                  <a:lnTo>
                    <a:pt x="856894" y="73405"/>
                  </a:lnTo>
                  <a:lnTo>
                    <a:pt x="894867" y="69214"/>
                  </a:lnTo>
                  <a:lnTo>
                    <a:pt x="896518" y="80137"/>
                  </a:lnTo>
                  <a:lnTo>
                    <a:pt x="897407" y="86487"/>
                  </a:lnTo>
                  <a:lnTo>
                    <a:pt x="897407" y="88391"/>
                  </a:lnTo>
                  <a:lnTo>
                    <a:pt x="899820" y="88391"/>
                  </a:lnTo>
                  <a:lnTo>
                    <a:pt x="907176" y="79224"/>
                  </a:lnTo>
                  <a:lnTo>
                    <a:pt x="915711" y="72675"/>
                  </a:lnTo>
                  <a:lnTo>
                    <a:pt x="925412" y="68746"/>
                  </a:lnTo>
                  <a:lnTo>
                    <a:pt x="936269" y="67437"/>
                  </a:lnTo>
                  <a:close/>
                </a:path>
                <a:path w="5057140" h="280035">
                  <a:moveTo>
                    <a:pt x="773925" y="67437"/>
                  </a:moveTo>
                  <a:lnTo>
                    <a:pt x="815492" y="78739"/>
                  </a:lnTo>
                  <a:lnTo>
                    <a:pt x="830224" y="118363"/>
                  </a:lnTo>
                  <a:lnTo>
                    <a:pt x="830224" y="122554"/>
                  </a:lnTo>
                  <a:lnTo>
                    <a:pt x="829970" y="130048"/>
                  </a:lnTo>
                  <a:lnTo>
                    <a:pt x="829716" y="141097"/>
                  </a:lnTo>
                  <a:lnTo>
                    <a:pt x="829335" y="152146"/>
                  </a:lnTo>
                  <a:lnTo>
                    <a:pt x="829081" y="159512"/>
                  </a:lnTo>
                  <a:lnTo>
                    <a:pt x="829081" y="163195"/>
                  </a:lnTo>
                  <a:lnTo>
                    <a:pt x="829388" y="177859"/>
                  </a:lnTo>
                  <a:lnTo>
                    <a:pt x="830303" y="191166"/>
                  </a:lnTo>
                  <a:lnTo>
                    <a:pt x="831813" y="203092"/>
                  </a:lnTo>
                  <a:lnTo>
                    <a:pt x="833907" y="213613"/>
                  </a:lnTo>
                  <a:lnTo>
                    <a:pt x="798779" y="214757"/>
                  </a:lnTo>
                  <a:lnTo>
                    <a:pt x="797191" y="210565"/>
                  </a:lnTo>
                  <a:lnTo>
                    <a:pt x="796404" y="206883"/>
                  </a:lnTo>
                  <a:lnTo>
                    <a:pt x="796404" y="203453"/>
                  </a:lnTo>
                  <a:lnTo>
                    <a:pt x="794461" y="203453"/>
                  </a:lnTo>
                  <a:lnTo>
                    <a:pt x="785562" y="209601"/>
                  </a:lnTo>
                  <a:lnTo>
                    <a:pt x="775230" y="213963"/>
                  </a:lnTo>
                  <a:lnTo>
                    <a:pt x="763464" y="216562"/>
                  </a:lnTo>
                  <a:lnTo>
                    <a:pt x="750265" y="217424"/>
                  </a:lnTo>
                  <a:lnTo>
                    <a:pt x="741356" y="216781"/>
                  </a:lnTo>
                  <a:lnTo>
                    <a:pt x="707866" y="187795"/>
                  </a:lnTo>
                  <a:lnTo>
                    <a:pt x="707097" y="179704"/>
                  </a:lnTo>
                  <a:lnTo>
                    <a:pt x="708293" y="168892"/>
                  </a:lnTo>
                  <a:lnTo>
                    <a:pt x="737587" y="136237"/>
                  </a:lnTo>
                  <a:lnTo>
                    <a:pt x="793280" y="127253"/>
                  </a:lnTo>
                  <a:lnTo>
                    <a:pt x="793470" y="125475"/>
                  </a:lnTo>
                  <a:lnTo>
                    <a:pt x="793572" y="123825"/>
                  </a:lnTo>
                  <a:lnTo>
                    <a:pt x="793572" y="122174"/>
                  </a:lnTo>
                  <a:lnTo>
                    <a:pt x="793572" y="111505"/>
                  </a:lnTo>
                  <a:lnTo>
                    <a:pt x="757402" y="95885"/>
                  </a:lnTo>
                  <a:lnTo>
                    <a:pt x="746234" y="96246"/>
                  </a:lnTo>
                  <a:lnTo>
                    <a:pt x="735193" y="97345"/>
                  </a:lnTo>
                  <a:lnTo>
                    <a:pt x="724280" y="99206"/>
                  </a:lnTo>
                  <a:lnTo>
                    <a:pt x="713498" y="101853"/>
                  </a:lnTo>
                  <a:lnTo>
                    <a:pt x="716775" y="74422"/>
                  </a:lnTo>
                  <a:lnTo>
                    <a:pt x="727940" y="71348"/>
                  </a:lnTo>
                  <a:lnTo>
                    <a:pt x="741187" y="69167"/>
                  </a:lnTo>
                  <a:lnTo>
                    <a:pt x="756515" y="67867"/>
                  </a:lnTo>
                  <a:lnTo>
                    <a:pt x="773925" y="67437"/>
                  </a:lnTo>
                  <a:close/>
                </a:path>
                <a:path w="5057140" h="280035">
                  <a:moveTo>
                    <a:pt x="4086631" y="67310"/>
                  </a:moveTo>
                  <a:lnTo>
                    <a:pt x="4095535" y="67571"/>
                  </a:lnTo>
                  <a:lnTo>
                    <a:pt x="4103951" y="68357"/>
                  </a:lnTo>
                  <a:lnTo>
                    <a:pt x="4111866" y="69667"/>
                  </a:lnTo>
                  <a:lnTo>
                    <a:pt x="4119270" y="71500"/>
                  </a:lnTo>
                  <a:lnTo>
                    <a:pt x="4114190" y="101853"/>
                  </a:lnTo>
                  <a:lnTo>
                    <a:pt x="4107120" y="99353"/>
                  </a:lnTo>
                  <a:lnTo>
                    <a:pt x="4099633" y="97567"/>
                  </a:lnTo>
                  <a:lnTo>
                    <a:pt x="4091741" y="96496"/>
                  </a:lnTo>
                  <a:lnTo>
                    <a:pt x="4083456" y="96138"/>
                  </a:lnTo>
                  <a:lnTo>
                    <a:pt x="4074959" y="96944"/>
                  </a:lnTo>
                  <a:lnTo>
                    <a:pt x="4045366" y="131252"/>
                  </a:lnTo>
                  <a:lnTo>
                    <a:pt x="4044721" y="140208"/>
                  </a:lnTo>
                  <a:lnTo>
                    <a:pt x="4045485" y="149923"/>
                  </a:lnTo>
                  <a:lnTo>
                    <a:pt x="4071931" y="184959"/>
                  </a:lnTo>
                  <a:lnTo>
                    <a:pt x="4091965" y="188467"/>
                  </a:lnTo>
                  <a:lnTo>
                    <a:pt x="4099015" y="188088"/>
                  </a:lnTo>
                  <a:lnTo>
                    <a:pt x="4106840" y="186959"/>
                  </a:lnTo>
                  <a:lnTo>
                    <a:pt x="4115450" y="185092"/>
                  </a:lnTo>
                  <a:lnTo>
                    <a:pt x="4124858" y="182499"/>
                  </a:lnTo>
                  <a:lnTo>
                    <a:pt x="4122318" y="210947"/>
                  </a:lnTo>
                  <a:lnTo>
                    <a:pt x="4114958" y="214040"/>
                  </a:lnTo>
                  <a:lnTo>
                    <a:pt x="4106395" y="216265"/>
                  </a:lnTo>
                  <a:lnTo>
                    <a:pt x="4096618" y="217608"/>
                  </a:lnTo>
                  <a:lnTo>
                    <a:pt x="4085615" y="218059"/>
                  </a:lnTo>
                  <a:lnTo>
                    <a:pt x="4067494" y="216723"/>
                  </a:lnTo>
                  <a:lnTo>
                    <a:pt x="4026560" y="196596"/>
                  </a:lnTo>
                  <a:lnTo>
                    <a:pt x="4007272" y="159662"/>
                  </a:lnTo>
                  <a:lnTo>
                    <a:pt x="4005986" y="145161"/>
                  </a:lnTo>
                  <a:lnTo>
                    <a:pt x="4007323" y="130038"/>
                  </a:lnTo>
                  <a:lnTo>
                    <a:pt x="4027576" y="90550"/>
                  </a:lnTo>
                  <a:lnTo>
                    <a:pt x="4068867" y="68762"/>
                  </a:lnTo>
                  <a:lnTo>
                    <a:pt x="4086631" y="67310"/>
                  </a:lnTo>
                  <a:close/>
                </a:path>
                <a:path w="5057140" h="280035">
                  <a:moveTo>
                    <a:pt x="5009413" y="67055"/>
                  </a:moveTo>
                  <a:lnTo>
                    <a:pt x="5021918" y="67341"/>
                  </a:lnTo>
                  <a:lnTo>
                    <a:pt x="5032971" y="68198"/>
                  </a:lnTo>
                  <a:lnTo>
                    <a:pt x="5042596" y="69627"/>
                  </a:lnTo>
                  <a:lnTo>
                    <a:pt x="5050815" y="71627"/>
                  </a:lnTo>
                  <a:lnTo>
                    <a:pt x="5045735" y="101091"/>
                  </a:lnTo>
                  <a:lnTo>
                    <a:pt x="5037184" y="98238"/>
                  </a:lnTo>
                  <a:lnTo>
                    <a:pt x="5028288" y="96170"/>
                  </a:lnTo>
                  <a:lnTo>
                    <a:pt x="5019035" y="94912"/>
                  </a:lnTo>
                  <a:lnTo>
                    <a:pt x="5009413" y="94487"/>
                  </a:lnTo>
                  <a:lnTo>
                    <a:pt x="4999005" y="95250"/>
                  </a:lnTo>
                  <a:lnTo>
                    <a:pt x="4991585" y="97536"/>
                  </a:lnTo>
                  <a:lnTo>
                    <a:pt x="4987142" y="101346"/>
                  </a:lnTo>
                  <a:lnTo>
                    <a:pt x="4985664" y="106679"/>
                  </a:lnTo>
                  <a:lnTo>
                    <a:pt x="4985664" y="110871"/>
                  </a:lnTo>
                  <a:lnTo>
                    <a:pt x="5011445" y="126364"/>
                  </a:lnTo>
                  <a:lnTo>
                    <a:pt x="5021472" y="130369"/>
                  </a:lnTo>
                  <a:lnTo>
                    <a:pt x="5053276" y="156146"/>
                  </a:lnTo>
                  <a:lnTo>
                    <a:pt x="5056784" y="173100"/>
                  </a:lnTo>
                  <a:lnTo>
                    <a:pt x="5052662" y="192623"/>
                  </a:lnTo>
                  <a:lnTo>
                    <a:pt x="5040290" y="206597"/>
                  </a:lnTo>
                  <a:lnTo>
                    <a:pt x="5019654" y="214999"/>
                  </a:lnTo>
                  <a:lnTo>
                    <a:pt x="4990744" y="217804"/>
                  </a:lnTo>
                  <a:lnTo>
                    <a:pt x="4979048" y="217473"/>
                  </a:lnTo>
                  <a:lnTo>
                    <a:pt x="4968138" y="216487"/>
                  </a:lnTo>
                  <a:lnTo>
                    <a:pt x="4957990" y="214858"/>
                  </a:lnTo>
                  <a:lnTo>
                    <a:pt x="4948580" y="212598"/>
                  </a:lnTo>
                  <a:lnTo>
                    <a:pt x="4953660" y="183261"/>
                  </a:lnTo>
                  <a:lnTo>
                    <a:pt x="4962919" y="186168"/>
                  </a:lnTo>
                  <a:lnTo>
                    <a:pt x="4972202" y="188229"/>
                  </a:lnTo>
                  <a:lnTo>
                    <a:pt x="4981485" y="189458"/>
                  </a:lnTo>
                  <a:lnTo>
                    <a:pt x="4990744" y="189864"/>
                  </a:lnTo>
                  <a:lnTo>
                    <a:pt x="5002555" y="189864"/>
                  </a:lnTo>
                  <a:lnTo>
                    <a:pt x="5010810" y="188975"/>
                  </a:lnTo>
                  <a:lnTo>
                    <a:pt x="5015509" y="186943"/>
                  </a:lnTo>
                  <a:lnTo>
                    <a:pt x="5020081" y="184912"/>
                  </a:lnTo>
                  <a:lnTo>
                    <a:pt x="5022367" y="181610"/>
                  </a:lnTo>
                  <a:lnTo>
                    <a:pt x="5022367" y="177037"/>
                  </a:lnTo>
                  <a:lnTo>
                    <a:pt x="4987208" y="151999"/>
                  </a:lnTo>
                  <a:lnTo>
                    <a:pt x="4978520" y="147732"/>
                  </a:lnTo>
                  <a:lnTo>
                    <a:pt x="4952739" y="118995"/>
                  </a:lnTo>
                  <a:lnTo>
                    <a:pt x="4951882" y="110871"/>
                  </a:lnTo>
                  <a:lnTo>
                    <a:pt x="4952791" y="101461"/>
                  </a:lnTo>
                  <a:lnTo>
                    <a:pt x="4984680" y="70024"/>
                  </a:lnTo>
                  <a:lnTo>
                    <a:pt x="4996225" y="67796"/>
                  </a:lnTo>
                  <a:lnTo>
                    <a:pt x="5009413" y="67055"/>
                  </a:lnTo>
                  <a:close/>
                </a:path>
                <a:path w="5057140" h="280035">
                  <a:moveTo>
                    <a:pt x="2202205" y="67055"/>
                  </a:moveTo>
                  <a:lnTo>
                    <a:pt x="2214710" y="67341"/>
                  </a:lnTo>
                  <a:lnTo>
                    <a:pt x="2225763" y="68198"/>
                  </a:lnTo>
                  <a:lnTo>
                    <a:pt x="2235388" y="69627"/>
                  </a:lnTo>
                  <a:lnTo>
                    <a:pt x="2243607" y="71627"/>
                  </a:lnTo>
                  <a:lnTo>
                    <a:pt x="2238527" y="101091"/>
                  </a:lnTo>
                  <a:lnTo>
                    <a:pt x="2229976" y="98238"/>
                  </a:lnTo>
                  <a:lnTo>
                    <a:pt x="2221080" y="96170"/>
                  </a:lnTo>
                  <a:lnTo>
                    <a:pt x="2211827" y="94912"/>
                  </a:lnTo>
                  <a:lnTo>
                    <a:pt x="2202205" y="94487"/>
                  </a:lnTo>
                  <a:lnTo>
                    <a:pt x="2191797" y="95250"/>
                  </a:lnTo>
                  <a:lnTo>
                    <a:pt x="2184377" y="97536"/>
                  </a:lnTo>
                  <a:lnTo>
                    <a:pt x="2179934" y="101346"/>
                  </a:lnTo>
                  <a:lnTo>
                    <a:pt x="2178456" y="106679"/>
                  </a:lnTo>
                  <a:lnTo>
                    <a:pt x="2178456" y="110871"/>
                  </a:lnTo>
                  <a:lnTo>
                    <a:pt x="2204237" y="126364"/>
                  </a:lnTo>
                  <a:lnTo>
                    <a:pt x="2214264" y="130369"/>
                  </a:lnTo>
                  <a:lnTo>
                    <a:pt x="2246068" y="156146"/>
                  </a:lnTo>
                  <a:lnTo>
                    <a:pt x="2249576" y="173100"/>
                  </a:lnTo>
                  <a:lnTo>
                    <a:pt x="2245454" y="192623"/>
                  </a:lnTo>
                  <a:lnTo>
                    <a:pt x="2233082" y="206597"/>
                  </a:lnTo>
                  <a:lnTo>
                    <a:pt x="2212446" y="214999"/>
                  </a:lnTo>
                  <a:lnTo>
                    <a:pt x="2183536" y="217804"/>
                  </a:lnTo>
                  <a:lnTo>
                    <a:pt x="2171840" y="217473"/>
                  </a:lnTo>
                  <a:lnTo>
                    <a:pt x="2160930" y="216487"/>
                  </a:lnTo>
                  <a:lnTo>
                    <a:pt x="2150782" y="214858"/>
                  </a:lnTo>
                  <a:lnTo>
                    <a:pt x="2141372" y="212598"/>
                  </a:lnTo>
                  <a:lnTo>
                    <a:pt x="2146452" y="183261"/>
                  </a:lnTo>
                  <a:lnTo>
                    <a:pt x="2155711" y="186168"/>
                  </a:lnTo>
                  <a:lnTo>
                    <a:pt x="2164994" y="188229"/>
                  </a:lnTo>
                  <a:lnTo>
                    <a:pt x="2174277" y="189458"/>
                  </a:lnTo>
                  <a:lnTo>
                    <a:pt x="2183536" y="189864"/>
                  </a:lnTo>
                  <a:lnTo>
                    <a:pt x="2195347" y="189864"/>
                  </a:lnTo>
                  <a:lnTo>
                    <a:pt x="2203602" y="188975"/>
                  </a:lnTo>
                  <a:lnTo>
                    <a:pt x="2208301" y="186943"/>
                  </a:lnTo>
                  <a:lnTo>
                    <a:pt x="2212873" y="184912"/>
                  </a:lnTo>
                  <a:lnTo>
                    <a:pt x="2215159" y="181610"/>
                  </a:lnTo>
                  <a:lnTo>
                    <a:pt x="2215159" y="177037"/>
                  </a:lnTo>
                  <a:lnTo>
                    <a:pt x="2180000" y="151999"/>
                  </a:lnTo>
                  <a:lnTo>
                    <a:pt x="2171312" y="147732"/>
                  </a:lnTo>
                  <a:lnTo>
                    <a:pt x="2145531" y="118995"/>
                  </a:lnTo>
                  <a:lnTo>
                    <a:pt x="2144674" y="110871"/>
                  </a:lnTo>
                  <a:lnTo>
                    <a:pt x="2145583" y="101461"/>
                  </a:lnTo>
                  <a:lnTo>
                    <a:pt x="2177472" y="70024"/>
                  </a:lnTo>
                  <a:lnTo>
                    <a:pt x="2189017" y="67796"/>
                  </a:lnTo>
                  <a:lnTo>
                    <a:pt x="2202205" y="67055"/>
                  </a:lnTo>
                  <a:close/>
                </a:path>
                <a:path w="5057140" h="280035">
                  <a:moveTo>
                    <a:pt x="4717948" y="66293"/>
                  </a:moveTo>
                  <a:lnTo>
                    <a:pt x="4756096" y="75884"/>
                  </a:lnTo>
                  <a:lnTo>
                    <a:pt x="4779098" y="114815"/>
                  </a:lnTo>
                  <a:lnTo>
                    <a:pt x="4780051" y="127888"/>
                  </a:lnTo>
                  <a:lnTo>
                    <a:pt x="4780051" y="132968"/>
                  </a:lnTo>
                  <a:lnTo>
                    <a:pt x="4779797" y="139573"/>
                  </a:lnTo>
                  <a:lnTo>
                    <a:pt x="4779162" y="147700"/>
                  </a:lnTo>
                  <a:lnTo>
                    <a:pt x="4683404" y="149351"/>
                  </a:lnTo>
                  <a:lnTo>
                    <a:pt x="4685093" y="157378"/>
                  </a:lnTo>
                  <a:lnTo>
                    <a:pt x="4712058" y="185642"/>
                  </a:lnTo>
                  <a:lnTo>
                    <a:pt x="4730267" y="188467"/>
                  </a:lnTo>
                  <a:lnTo>
                    <a:pt x="4741600" y="188041"/>
                  </a:lnTo>
                  <a:lnTo>
                    <a:pt x="4753302" y="186769"/>
                  </a:lnTo>
                  <a:lnTo>
                    <a:pt x="4765361" y="184663"/>
                  </a:lnTo>
                  <a:lnTo>
                    <a:pt x="4777765" y="181737"/>
                  </a:lnTo>
                  <a:lnTo>
                    <a:pt x="4774717" y="210565"/>
                  </a:lnTo>
                  <a:lnTo>
                    <a:pt x="4763831" y="213826"/>
                  </a:lnTo>
                  <a:lnTo>
                    <a:pt x="4751730" y="216169"/>
                  </a:lnTo>
                  <a:lnTo>
                    <a:pt x="4738391" y="217584"/>
                  </a:lnTo>
                  <a:lnTo>
                    <a:pt x="4723790" y="218059"/>
                  </a:lnTo>
                  <a:lnTo>
                    <a:pt x="4705744" y="216703"/>
                  </a:lnTo>
                  <a:lnTo>
                    <a:pt x="4664989" y="196468"/>
                  </a:lnTo>
                  <a:lnTo>
                    <a:pt x="4645826" y="159142"/>
                  </a:lnTo>
                  <a:lnTo>
                    <a:pt x="4644542" y="144525"/>
                  </a:lnTo>
                  <a:lnTo>
                    <a:pt x="4645756" y="129218"/>
                  </a:lnTo>
                  <a:lnTo>
                    <a:pt x="4663973" y="89535"/>
                  </a:lnTo>
                  <a:lnTo>
                    <a:pt x="4701585" y="67746"/>
                  </a:lnTo>
                  <a:lnTo>
                    <a:pt x="4717948" y="66293"/>
                  </a:lnTo>
                  <a:close/>
                </a:path>
                <a:path w="5057140" h="280035">
                  <a:moveTo>
                    <a:pt x="3547516" y="66293"/>
                  </a:moveTo>
                  <a:lnTo>
                    <a:pt x="3585664" y="75884"/>
                  </a:lnTo>
                  <a:lnTo>
                    <a:pt x="3608666" y="114815"/>
                  </a:lnTo>
                  <a:lnTo>
                    <a:pt x="3609619" y="127888"/>
                  </a:lnTo>
                  <a:lnTo>
                    <a:pt x="3609619" y="132968"/>
                  </a:lnTo>
                  <a:lnTo>
                    <a:pt x="3609365" y="139573"/>
                  </a:lnTo>
                  <a:lnTo>
                    <a:pt x="3608730" y="147700"/>
                  </a:lnTo>
                  <a:lnTo>
                    <a:pt x="3512972" y="149351"/>
                  </a:lnTo>
                  <a:lnTo>
                    <a:pt x="3514661" y="157378"/>
                  </a:lnTo>
                  <a:lnTo>
                    <a:pt x="3541626" y="185642"/>
                  </a:lnTo>
                  <a:lnTo>
                    <a:pt x="3559835" y="188467"/>
                  </a:lnTo>
                  <a:lnTo>
                    <a:pt x="3571168" y="188041"/>
                  </a:lnTo>
                  <a:lnTo>
                    <a:pt x="3582870" y="186769"/>
                  </a:lnTo>
                  <a:lnTo>
                    <a:pt x="3594929" y="184663"/>
                  </a:lnTo>
                  <a:lnTo>
                    <a:pt x="3607333" y="181737"/>
                  </a:lnTo>
                  <a:lnTo>
                    <a:pt x="3604285" y="210565"/>
                  </a:lnTo>
                  <a:lnTo>
                    <a:pt x="3593399" y="213826"/>
                  </a:lnTo>
                  <a:lnTo>
                    <a:pt x="3581298" y="216169"/>
                  </a:lnTo>
                  <a:lnTo>
                    <a:pt x="3567959" y="217584"/>
                  </a:lnTo>
                  <a:lnTo>
                    <a:pt x="3553358" y="218059"/>
                  </a:lnTo>
                  <a:lnTo>
                    <a:pt x="3535312" y="216703"/>
                  </a:lnTo>
                  <a:lnTo>
                    <a:pt x="3494557" y="196468"/>
                  </a:lnTo>
                  <a:lnTo>
                    <a:pt x="3475394" y="159142"/>
                  </a:lnTo>
                  <a:lnTo>
                    <a:pt x="3474110" y="144525"/>
                  </a:lnTo>
                  <a:lnTo>
                    <a:pt x="3475324" y="129218"/>
                  </a:lnTo>
                  <a:lnTo>
                    <a:pt x="3493541" y="89535"/>
                  </a:lnTo>
                  <a:lnTo>
                    <a:pt x="3531153" y="67746"/>
                  </a:lnTo>
                  <a:lnTo>
                    <a:pt x="3547516" y="66293"/>
                  </a:lnTo>
                  <a:close/>
                </a:path>
                <a:path w="5057140" h="280035">
                  <a:moveTo>
                    <a:pt x="2343556" y="66293"/>
                  </a:moveTo>
                  <a:lnTo>
                    <a:pt x="2381704" y="75884"/>
                  </a:lnTo>
                  <a:lnTo>
                    <a:pt x="2404706" y="114815"/>
                  </a:lnTo>
                  <a:lnTo>
                    <a:pt x="2405659" y="127888"/>
                  </a:lnTo>
                  <a:lnTo>
                    <a:pt x="2405659" y="132968"/>
                  </a:lnTo>
                  <a:lnTo>
                    <a:pt x="2405405" y="139573"/>
                  </a:lnTo>
                  <a:lnTo>
                    <a:pt x="2404770" y="147700"/>
                  </a:lnTo>
                  <a:lnTo>
                    <a:pt x="2309012" y="149351"/>
                  </a:lnTo>
                  <a:lnTo>
                    <a:pt x="2310701" y="157378"/>
                  </a:lnTo>
                  <a:lnTo>
                    <a:pt x="2337666" y="185642"/>
                  </a:lnTo>
                  <a:lnTo>
                    <a:pt x="2355875" y="188467"/>
                  </a:lnTo>
                  <a:lnTo>
                    <a:pt x="2367208" y="188041"/>
                  </a:lnTo>
                  <a:lnTo>
                    <a:pt x="2378910" y="186769"/>
                  </a:lnTo>
                  <a:lnTo>
                    <a:pt x="2390969" y="184663"/>
                  </a:lnTo>
                  <a:lnTo>
                    <a:pt x="2403373" y="181737"/>
                  </a:lnTo>
                  <a:lnTo>
                    <a:pt x="2400325" y="210565"/>
                  </a:lnTo>
                  <a:lnTo>
                    <a:pt x="2389439" y="213826"/>
                  </a:lnTo>
                  <a:lnTo>
                    <a:pt x="2377338" y="216169"/>
                  </a:lnTo>
                  <a:lnTo>
                    <a:pt x="2363999" y="217584"/>
                  </a:lnTo>
                  <a:lnTo>
                    <a:pt x="2349398" y="218059"/>
                  </a:lnTo>
                  <a:lnTo>
                    <a:pt x="2331352" y="216703"/>
                  </a:lnTo>
                  <a:lnTo>
                    <a:pt x="2290597" y="196468"/>
                  </a:lnTo>
                  <a:lnTo>
                    <a:pt x="2271434" y="159142"/>
                  </a:lnTo>
                  <a:lnTo>
                    <a:pt x="2270150" y="144525"/>
                  </a:lnTo>
                  <a:lnTo>
                    <a:pt x="2271364" y="129218"/>
                  </a:lnTo>
                  <a:lnTo>
                    <a:pt x="2289581" y="89535"/>
                  </a:lnTo>
                  <a:lnTo>
                    <a:pt x="2327193" y="67746"/>
                  </a:lnTo>
                  <a:lnTo>
                    <a:pt x="2343556" y="66293"/>
                  </a:lnTo>
                  <a:close/>
                </a:path>
                <a:path w="5057140" h="280035">
                  <a:moveTo>
                    <a:pt x="1660804" y="66293"/>
                  </a:moveTo>
                  <a:lnTo>
                    <a:pt x="1698952" y="75884"/>
                  </a:lnTo>
                  <a:lnTo>
                    <a:pt x="1721954" y="114815"/>
                  </a:lnTo>
                  <a:lnTo>
                    <a:pt x="1722907" y="127888"/>
                  </a:lnTo>
                  <a:lnTo>
                    <a:pt x="1722907" y="132968"/>
                  </a:lnTo>
                  <a:lnTo>
                    <a:pt x="1722653" y="139573"/>
                  </a:lnTo>
                  <a:lnTo>
                    <a:pt x="1722018" y="147700"/>
                  </a:lnTo>
                  <a:lnTo>
                    <a:pt x="1626260" y="149351"/>
                  </a:lnTo>
                  <a:lnTo>
                    <a:pt x="1627949" y="157378"/>
                  </a:lnTo>
                  <a:lnTo>
                    <a:pt x="1654914" y="185642"/>
                  </a:lnTo>
                  <a:lnTo>
                    <a:pt x="1673123" y="188467"/>
                  </a:lnTo>
                  <a:lnTo>
                    <a:pt x="1684456" y="188041"/>
                  </a:lnTo>
                  <a:lnTo>
                    <a:pt x="1696158" y="186769"/>
                  </a:lnTo>
                  <a:lnTo>
                    <a:pt x="1708217" y="184663"/>
                  </a:lnTo>
                  <a:lnTo>
                    <a:pt x="1720621" y="181737"/>
                  </a:lnTo>
                  <a:lnTo>
                    <a:pt x="1717573" y="210565"/>
                  </a:lnTo>
                  <a:lnTo>
                    <a:pt x="1706687" y="213826"/>
                  </a:lnTo>
                  <a:lnTo>
                    <a:pt x="1694586" y="216169"/>
                  </a:lnTo>
                  <a:lnTo>
                    <a:pt x="1681247" y="217584"/>
                  </a:lnTo>
                  <a:lnTo>
                    <a:pt x="1666646" y="218059"/>
                  </a:lnTo>
                  <a:lnTo>
                    <a:pt x="1648600" y="216703"/>
                  </a:lnTo>
                  <a:lnTo>
                    <a:pt x="1607845" y="196468"/>
                  </a:lnTo>
                  <a:lnTo>
                    <a:pt x="1588682" y="159142"/>
                  </a:lnTo>
                  <a:lnTo>
                    <a:pt x="1587398" y="144525"/>
                  </a:lnTo>
                  <a:lnTo>
                    <a:pt x="1588612" y="129218"/>
                  </a:lnTo>
                  <a:lnTo>
                    <a:pt x="1606829" y="89535"/>
                  </a:lnTo>
                  <a:lnTo>
                    <a:pt x="1644441" y="67746"/>
                  </a:lnTo>
                  <a:lnTo>
                    <a:pt x="1660804" y="66293"/>
                  </a:lnTo>
                  <a:close/>
                </a:path>
                <a:path w="5057140" h="280035">
                  <a:moveTo>
                    <a:pt x="1046632" y="66293"/>
                  </a:moveTo>
                  <a:lnTo>
                    <a:pt x="1084780" y="75884"/>
                  </a:lnTo>
                  <a:lnTo>
                    <a:pt x="1107782" y="114815"/>
                  </a:lnTo>
                  <a:lnTo>
                    <a:pt x="1108735" y="127888"/>
                  </a:lnTo>
                  <a:lnTo>
                    <a:pt x="1108735" y="132968"/>
                  </a:lnTo>
                  <a:lnTo>
                    <a:pt x="1108481" y="139573"/>
                  </a:lnTo>
                  <a:lnTo>
                    <a:pt x="1107846" y="147700"/>
                  </a:lnTo>
                  <a:lnTo>
                    <a:pt x="1012088" y="149351"/>
                  </a:lnTo>
                  <a:lnTo>
                    <a:pt x="1013777" y="157378"/>
                  </a:lnTo>
                  <a:lnTo>
                    <a:pt x="1040742" y="185642"/>
                  </a:lnTo>
                  <a:lnTo>
                    <a:pt x="1058951" y="188467"/>
                  </a:lnTo>
                  <a:lnTo>
                    <a:pt x="1070284" y="188041"/>
                  </a:lnTo>
                  <a:lnTo>
                    <a:pt x="1081986" y="186769"/>
                  </a:lnTo>
                  <a:lnTo>
                    <a:pt x="1094045" y="184663"/>
                  </a:lnTo>
                  <a:lnTo>
                    <a:pt x="1106449" y="181737"/>
                  </a:lnTo>
                  <a:lnTo>
                    <a:pt x="1103401" y="210565"/>
                  </a:lnTo>
                  <a:lnTo>
                    <a:pt x="1092515" y="213826"/>
                  </a:lnTo>
                  <a:lnTo>
                    <a:pt x="1080414" y="216169"/>
                  </a:lnTo>
                  <a:lnTo>
                    <a:pt x="1067075" y="217584"/>
                  </a:lnTo>
                  <a:lnTo>
                    <a:pt x="1052474" y="218059"/>
                  </a:lnTo>
                  <a:lnTo>
                    <a:pt x="1034428" y="216703"/>
                  </a:lnTo>
                  <a:lnTo>
                    <a:pt x="993673" y="196468"/>
                  </a:lnTo>
                  <a:lnTo>
                    <a:pt x="974510" y="159142"/>
                  </a:lnTo>
                  <a:lnTo>
                    <a:pt x="973226" y="144525"/>
                  </a:lnTo>
                  <a:lnTo>
                    <a:pt x="974440" y="129218"/>
                  </a:lnTo>
                  <a:lnTo>
                    <a:pt x="992657" y="89535"/>
                  </a:lnTo>
                  <a:lnTo>
                    <a:pt x="1030269" y="67746"/>
                  </a:lnTo>
                  <a:lnTo>
                    <a:pt x="1046632" y="66293"/>
                  </a:lnTo>
                  <a:close/>
                </a:path>
                <a:path w="5057140" h="280035">
                  <a:moveTo>
                    <a:pt x="408025" y="66293"/>
                  </a:moveTo>
                  <a:lnTo>
                    <a:pt x="446226" y="75884"/>
                  </a:lnTo>
                  <a:lnTo>
                    <a:pt x="469272" y="114815"/>
                  </a:lnTo>
                  <a:lnTo>
                    <a:pt x="470230" y="127888"/>
                  </a:lnTo>
                  <a:lnTo>
                    <a:pt x="470230" y="132968"/>
                  </a:lnTo>
                  <a:lnTo>
                    <a:pt x="469938" y="139573"/>
                  </a:lnTo>
                  <a:lnTo>
                    <a:pt x="469341" y="147700"/>
                  </a:lnTo>
                  <a:lnTo>
                    <a:pt x="373494" y="149351"/>
                  </a:lnTo>
                  <a:lnTo>
                    <a:pt x="375180" y="157378"/>
                  </a:lnTo>
                  <a:lnTo>
                    <a:pt x="402220" y="185642"/>
                  </a:lnTo>
                  <a:lnTo>
                    <a:pt x="420382" y="188467"/>
                  </a:lnTo>
                  <a:lnTo>
                    <a:pt x="431716" y="188041"/>
                  </a:lnTo>
                  <a:lnTo>
                    <a:pt x="443409" y="186769"/>
                  </a:lnTo>
                  <a:lnTo>
                    <a:pt x="455456" y="184663"/>
                  </a:lnTo>
                  <a:lnTo>
                    <a:pt x="467855" y="181737"/>
                  </a:lnTo>
                  <a:lnTo>
                    <a:pt x="464883" y="210565"/>
                  </a:lnTo>
                  <a:lnTo>
                    <a:pt x="453994" y="213826"/>
                  </a:lnTo>
                  <a:lnTo>
                    <a:pt x="441880" y="216169"/>
                  </a:lnTo>
                  <a:lnTo>
                    <a:pt x="428543" y="217584"/>
                  </a:lnTo>
                  <a:lnTo>
                    <a:pt x="413981" y="218059"/>
                  </a:lnTo>
                  <a:lnTo>
                    <a:pt x="395901" y="216703"/>
                  </a:lnTo>
                  <a:lnTo>
                    <a:pt x="355117" y="196468"/>
                  </a:lnTo>
                  <a:lnTo>
                    <a:pt x="335936" y="159142"/>
                  </a:lnTo>
                  <a:lnTo>
                    <a:pt x="334657" y="144525"/>
                  </a:lnTo>
                  <a:lnTo>
                    <a:pt x="335870" y="129218"/>
                  </a:lnTo>
                  <a:lnTo>
                    <a:pt x="354076" y="89535"/>
                  </a:lnTo>
                  <a:lnTo>
                    <a:pt x="391702" y="67746"/>
                  </a:lnTo>
                  <a:lnTo>
                    <a:pt x="408025" y="66293"/>
                  </a:lnTo>
                  <a:close/>
                </a:path>
                <a:path w="5057140" h="280035">
                  <a:moveTo>
                    <a:pt x="1273454" y="65786"/>
                  </a:moveTo>
                  <a:lnTo>
                    <a:pt x="1313084" y="76715"/>
                  </a:lnTo>
                  <a:lnTo>
                    <a:pt x="1340145" y="108569"/>
                  </a:lnTo>
                  <a:lnTo>
                    <a:pt x="1345463" y="139826"/>
                  </a:lnTo>
                  <a:lnTo>
                    <a:pt x="1344012" y="157493"/>
                  </a:lnTo>
                  <a:lnTo>
                    <a:pt x="1322349" y="198374"/>
                  </a:lnTo>
                  <a:lnTo>
                    <a:pt x="1283112" y="218251"/>
                  </a:lnTo>
                  <a:lnTo>
                    <a:pt x="1267993" y="219583"/>
                  </a:lnTo>
                  <a:lnTo>
                    <a:pt x="1253658" y="218370"/>
                  </a:lnTo>
                  <a:lnTo>
                    <a:pt x="1216939" y="200278"/>
                  </a:lnTo>
                  <a:lnTo>
                    <a:pt x="1197061" y="162524"/>
                  </a:lnTo>
                  <a:lnTo>
                    <a:pt x="1195730" y="146050"/>
                  </a:lnTo>
                  <a:lnTo>
                    <a:pt x="1197182" y="128216"/>
                  </a:lnTo>
                  <a:lnTo>
                    <a:pt x="1218971" y="87122"/>
                  </a:lnTo>
                  <a:lnTo>
                    <a:pt x="1258333" y="67119"/>
                  </a:lnTo>
                  <a:lnTo>
                    <a:pt x="1273454" y="65786"/>
                  </a:lnTo>
                  <a:close/>
                </a:path>
                <a:path w="5057140" h="280035">
                  <a:moveTo>
                    <a:pt x="3418611" y="29083"/>
                  </a:moveTo>
                  <a:lnTo>
                    <a:pt x="3417684" y="43015"/>
                  </a:lnTo>
                  <a:lnTo>
                    <a:pt x="3417008" y="55292"/>
                  </a:lnTo>
                  <a:lnTo>
                    <a:pt x="3416593" y="65926"/>
                  </a:lnTo>
                  <a:lnTo>
                    <a:pt x="3416452" y="74929"/>
                  </a:lnTo>
                  <a:lnTo>
                    <a:pt x="3423429" y="74856"/>
                  </a:lnTo>
                  <a:lnTo>
                    <a:pt x="3431978" y="74628"/>
                  </a:lnTo>
                  <a:lnTo>
                    <a:pt x="3442098" y="74233"/>
                  </a:lnTo>
                  <a:lnTo>
                    <a:pt x="3453790" y="73660"/>
                  </a:lnTo>
                  <a:lnTo>
                    <a:pt x="3452520" y="103250"/>
                  </a:lnTo>
                  <a:lnTo>
                    <a:pt x="3441784" y="102897"/>
                  </a:lnTo>
                  <a:lnTo>
                    <a:pt x="3432073" y="102616"/>
                  </a:lnTo>
                  <a:lnTo>
                    <a:pt x="3423409" y="102429"/>
                  </a:lnTo>
                  <a:lnTo>
                    <a:pt x="3415817" y="102362"/>
                  </a:lnTo>
                  <a:lnTo>
                    <a:pt x="3415670" y="112387"/>
                  </a:lnTo>
                  <a:lnTo>
                    <a:pt x="3415595" y="122650"/>
                  </a:lnTo>
                  <a:lnTo>
                    <a:pt x="3415567" y="133151"/>
                  </a:lnTo>
                  <a:lnTo>
                    <a:pt x="3415563" y="143890"/>
                  </a:lnTo>
                  <a:lnTo>
                    <a:pt x="3415896" y="156055"/>
                  </a:lnTo>
                  <a:lnTo>
                    <a:pt x="3430803" y="188467"/>
                  </a:lnTo>
                  <a:lnTo>
                    <a:pt x="3439820" y="188467"/>
                  </a:lnTo>
                  <a:lnTo>
                    <a:pt x="3445281" y="188467"/>
                  </a:lnTo>
                  <a:lnTo>
                    <a:pt x="3451123" y="187578"/>
                  </a:lnTo>
                  <a:lnTo>
                    <a:pt x="3457346" y="185927"/>
                  </a:lnTo>
                  <a:lnTo>
                    <a:pt x="3454806" y="212343"/>
                  </a:lnTo>
                  <a:lnTo>
                    <a:pt x="3449254" y="214344"/>
                  </a:lnTo>
                  <a:lnTo>
                    <a:pt x="3443058" y="215773"/>
                  </a:lnTo>
                  <a:lnTo>
                    <a:pt x="3436196" y="216630"/>
                  </a:lnTo>
                  <a:lnTo>
                    <a:pt x="3428644" y="216915"/>
                  </a:lnTo>
                  <a:lnTo>
                    <a:pt x="3417307" y="216084"/>
                  </a:lnTo>
                  <a:lnTo>
                    <a:pt x="3383178" y="184594"/>
                  </a:lnTo>
                  <a:lnTo>
                    <a:pt x="3380130" y="153288"/>
                  </a:lnTo>
                  <a:lnTo>
                    <a:pt x="3380152" y="141688"/>
                  </a:lnTo>
                  <a:lnTo>
                    <a:pt x="3380209" y="129349"/>
                  </a:lnTo>
                  <a:lnTo>
                    <a:pt x="3380291" y="116248"/>
                  </a:lnTo>
                  <a:lnTo>
                    <a:pt x="3380384" y="102362"/>
                  </a:lnTo>
                  <a:lnTo>
                    <a:pt x="3375304" y="102362"/>
                  </a:lnTo>
                  <a:lnTo>
                    <a:pt x="3368446" y="102742"/>
                  </a:lnTo>
                  <a:lnTo>
                    <a:pt x="3359810" y="103250"/>
                  </a:lnTo>
                  <a:lnTo>
                    <a:pt x="3360953" y="74040"/>
                  </a:lnTo>
                  <a:lnTo>
                    <a:pt x="3368573" y="74549"/>
                  </a:lnTo>
                  <a:lnTo>
                    <a:pt x="3375685" y="74929"/>
                  </a:lnTo>
                  <a:lnTo>
                    <a:pt x="3382162" y="74929"/>
                  </a:lnTo>
                  <a:lnTo>
                    <a:pt x="3382307" y="69334"/>
                  </a:lnTo>
                  <a:lnTo>
                    <a:pt x="3382559" y="60547"/>
                  </a:lnTo>
                  <a:lnTo>
                    <a:pt x="3382930" y="48569"/>
                  </a:lnTo>
                  <a:lnTo>
                    <a:pt x="3383432" y="33400"/>
                  </a:lnTo>
                  <a:lnTo>
                    <a:pt x="3418611" y="29083"/>
                  </a:lnTo>
                  <a:close/>
                </a:path>
                <a:path w="5057140" h="280035">
                  <a:moveTo>
                    <a:pt x="1531899" y="29083"/>
                  </a:moveTo>
                  <a:lnTo>
                    <a:pt x="1530972" y="43015"/>
                  </a:lnTo>
                  <a:lnTo>
                    <a:pt x="1530296" y="55292"/>
                  </a:lnTo>
                  <a:lnTo>
                    <a:pt x="1529881" y="65926"/>
                  </a:lnTo>
                  <a:lnTo>
                    <a:pt x="1529740" y="74929"/>
                  </a:lnTo>
                  <a:lnTo>
                    <a:pt x="1536717" y="74856"/>
                  </a:lnTo>
                  <a:lnTo>
                    <a:pt x="1545266" y="74628"/>
                  </a:lnTo>
                  <a:lnTo>
                    <a:pt x="1555386" y="74233"/>
                  </a:lnTo>
                  <a:lnTo>
                    <a:pt x="1567078" y="73660"/>
                  </a:lnTo>
                  <a:lnTo>
                    <a:pt x="1565808" y="103250"/>
                  </a:lnTo>
                  <a:lnTo>
                    <a:pt x="1555072" y="102897"/>
                  </a:lnTo>
                  <a:lnTo>
                    <a:pt x="1545361" y="102616"/>
                  </a:lnTo>
                  <a:lnTo>
                    <a:pt x="1536697" y="102429"/>
                  </a:lnTo>
                  <a:lnTo>
                    <a:pt x="1529105" y="102362"/>
                  </a:lnTo>
                  <a:lnTo>
                    <a:pt x="1528958" y="112387"/>
                  </a:lnTo>
                  <a:lnTo>
                    <a:pt x="1528883" y="122650"/>
                  </a:lnTo>
                  <a:lnTo>
                    <a:pt x="1528855" y="133151"/>
                  </a:lnTo>
                  <a:lnTo>
                    <a:pt x="1528851" y="143890"/>
                  </a:lnTo>
                  <a:lnTo>
                    <a:pt x="1529184" y="156055"/>
                  </a:lnTo>
                  <a:lnTo>
                    <a:pt x="1544091" y="188467"/>
                  </a:lnTo>
                  <a:lnTo>
                    <a:pt x="1553108" y="188467"/>
                  </a:lnTo>
                  <a:lnTo>
                    <a:pt x="1558569" y="188467"/>
                  </a:lnTo>
                  <a:lnTo>
                    <a:pt x="1564411" y="187578"/>
                  </a:lnTo>
                  <a:lnTo>
                    <a:pt x="1570634" y="185927"/>
                  </a:lnTo>
                  <a:lnTo>
                    <a:pt x="1568094" y="212343"/>
                  </a:lnTo>
                  <a:lnTo>
                    <a:pt x="1562542" y="214344"/>
                  </a:lnTo>
                  <a:lnTo>
                    <a:pt x="1556346" y="215773"/>
                  </a:lnTo>
                  <a:lnTo>
                    <a:pt x="1549484" y="216630"/>
                  </a:lnTo>
                  <a:lnTo>
                    <a:pt x="1541932" y="216915"/>
                  </a:lnTo>
                  <a:lnTo>
                    <a:pt x="1530595" y="216084"/>
                  </a:lnTo>
                  <a:lnTo>
                    <a:pt x="1496466" y="184594"/>
                  </a:lnTo>
                  <a:lnTo>
                    <a:pt x="1493418" y="153288"/>
                  </a:lnTo>
                  <a:lnTo>
                    <a:pt x="1493440" y="141688"/>
                  </a:lnTo>
                  <a:lnTo>
                    <a:pt x="1493497" y="129349"/>
                  </a:lnTo>
                  <a:lnTo>
                    <a:pt x="1493579" y="116248"/>
                  </a:lnTo>
                  <a:lnTo>
                    <a:pt x="1493672" y="102362"/>
                  </a:lnTo>
                  <a:lnTo>
                    <a:pt x="1488592" y="102362"/>
                  </a:lnTo>
                  <a:lnTo>
                    <a:pt x="1481734" y="102742"/>
                  </a:lnTo>
                  <a:lnTo>
                    <a:pt x="1473098" y="103250"/>
                  </a:lnTo>
                  <a:lnTo>
                    <a:pt x="1474241" y="74040"/>
                  </a:lnTo>
                  <a:lnTo>
                    <a:pt x="1481861" y="74549"/>
                  </a:lnTo>
                  <a:lnTo>
                    <a:pt x="1488973" y="74929"/>
                  </a:lnTo>
                  <a:lnTo>
                    <a:pt x="1495450" y="74929"/>
                  </a:lnTo>
                  <a:lnTo>
                    <a:pt x="1495595" y="69334"/>
                  </a:lnTo>
                  <a:lnTo>
                    <a:pt x="1495847" y="60547"/>
                  </a:lnTo>
                  <a:lnTo>
                    <a:pt x="1496218" y="48569"/>
                  </a:lnTo>
                  <a:lnTo>
                    <a:pt x="1496720" y="33400"/>
                  </a:lnTo>
                  <a:lnTo>
                    <a:pt x="1531899" y="29083"/>
                  </a:lnTo>
                  <a:close/>
                </a:path>
                <a:path w="5057140" h="280035">
                  <a:moveTo>
                    <a:pt x="1193" y="19938"/>
                  </a:moveTo>
                  <a:lnTo>
                    <a:pt x="153733" y="19938"/>
                  </a:lnTo>
                  <a:lnTo>
                    <a:pt x="152692" y="51942"/>
                  </a:lnTo>
                  <a:lnTo>
                    <a:pt x="138026" y="50962"/>
                  </a:lnTo>
                  <a:lnTo>
                    <a:pt x="123785" y="50292"/>
                  </a:lnTo>
                  <a:lnTo>
                    <a:pt x="109970" y="49907"/>
                  </a:lnTo>
                  <a:lnTo>
                    <a:pt x="96583" y="49784"/>
                  </a:lnTo>
                  <a:lnTo>
                    <a:pt x="96457" y="64210"/>
                  </a:lnTo>
                  <a:lnTo>
                    <a:pt x="96366" y="79470"/>
                  </a:lnTo>
                  <a:lnTo>
                    <a:pt x="96310" y="95539"/>
                  </a:lnTo>
                  <a:lnTo>
                    <a:pt x="96291" y="112395"/>
                  </a:lnTo>
                  <a:lnTo>
                    <a:pt x="96393" y="138803"/>
                  </a:lnTo>
                  <a:lnTo>
                    <a:pt x="96700" y="164496"/>
                  </a:lnTo>
                  <a:lnTo>
                    <a:pt x="97212" y="189476"/>
                  </a:lnTo>
                  <a:lnTo>
                    <a:pt x="97929" y="213740"/>
                  </a:lnTo>
                  <a:lnTo>
                    <a:pt x="56248" y="213740"/>
                  </a:lnTo>
                  <a:lnTo>
                    <a:pt x="57098" y="189690"/>
                  </a:lnTo>
                  <a:lnTo>
                    <a:pt x="57705" y="164782"/>
                  </a:lnTo>
                  <a:lnTo>
                    <a:pt x="58069" y="139017"/>
                  </a:lnTo>
                  <a:lnTo>
                    <a:pt x="58191" y="112395"/>
                  </a:lnTo>
                  <a:lnTo>
                    <a:pt x="58153" y="95754"/>
                  </a:lnTo>
                  <a:lnTo>
                    <a:pt x="58040" y="79756"/>
                  </a:lnTo>
                  <a:lnTo>
                    <a:pt x="57853" y="64424"/>
                  </a:lnTo>
                  <a:lnTo>
                    <a:pt x="57594" y="49784"/>
                  </a:lnTo>
                  <a:lnTo>
                    <a:pt x="46123" y="49926"/>
                  </a:lnTo>
                  <a:lnTo>
                    <a:pt x="32702" y="50355"/>
                  </a:lnTo>
                  <a:lnTo>
                    <a:pt x="17328" y="51069"/>
                  </a:lnTo>
                  <a:lnTo>
                    <a:pt x="0" y="52070"/>
                  </a:lnTo>
                  <a:lnTo>
                    <a:pt x="1193" y="19938"/>
                  </a:lnTo>
                  <a:close/>
                </a:path>
                <a:path w="5057140" h="280035">
                  <a:moveTo>
                    <a:pt x="3963060" y="5334"/>
                  </a:moveTo>
                  <a:lnTo>
                    <a:pt x="3970172" y="5334"/>
                  </a:lnTo>
                  <a:lnTo>
                    <a:pt x="3975633" y="7492"/>
                  </a:lnTo>
                  <a:lnTo>
                    <a:pt x="3979443" y="11811"/>
                  </a:lnTo>
                  <a:lnTo>
                    <a:pt x="3983253" y="16128"/>
                  </a:lnTo>
                  <a:lnTo>
                    <a:pt x="3985158" y="21336"/>
                  </a:lnTo>
                  <a:lnTo>
                    <a:pt x="3985158" y="27432"/>
                  </a:lnTo>
                  <a:lnTo>
                    <a:pt x="3985158" y="34162"/>
                  </a:lnTo>
                  <a:lnTo>
                    <a:pt x="3982872" y="40004"/>
                  </a:lnTo>
                  <a:lnTo>
                    <a:pt x="3978173" y="45085"/>
                  </a:lnTo>
                  <a:lnTo>
                    <a:pt x="3973601" y="50164"/>
                  </a:lnTo>
                  <a:lnTo>
                    <a:pt x="3967124" y="52704"/>
                  </a:lnTo>
                  <a:lnTo>
                    <a:pt x="3958996" y="52704"/>
                  </a:lnTo>
                  <a:lnTo>
                    <a:pt x="3952011" y="52704"/>
                  </a:lnTo>
                  <a:lnTo>
                    <a:pt x="3946550" y="50546"/>
                  </a:lnTo>
                  <a:lnTo>
                    <a:pt x="3942613" y="46100"/>
                  </a:lnTo>
                  <a:lnTo>
                    <a:pt x="3938676" y="41783"/>
                  </a:lnTo>
                  <a:lnTo>
                    <a:pt x="3936771" y="36575"/>
                  </a:lnTo>
                  <a:lnTo>
                    <a:pt x="3936771" y="30352"/>
                  </a:lnTo>
                  <a:lnTo>
                    <a:pt x="3936771" y="23622"/>
                  </a:lnTo>
                  <a:lnTo>
                    <a:pt x="3939057" y="17779"/>
                  </a:lnTo>
                  <a:lnTo>
                    <a:pt x="3943629" y="12826"/>
                  </a:lnTo>
                  <a:lnTo>
                    <a:pt x="3948328" y="7874"/>
                  </a:lnTo>
                  <a:lnTo>
                    <a:pt x="3954805" y="5334"/>
                  </a:lnTo>
                  <a:lnTo>
                    <a:pt x="3963060" y="5334"/>
                  </a:lnTo>
                  <a:close/>
                </a:path>
                <a:path w="5057140" h="280035">
                  <a:moveTo>
                    <a:pt x="2695092" y="5334"/>
                  </a:moveTo>
                  <a:lnTo>
                    <a:pt x="2702204" y="5334"/>
                  </a:lnTo>
                  <a:lnTo>
                    <a:pt x="2707665" y="7492"/>
                  </a:lnTo>
                  <a:lnTo>
                    <a:pt x="2711475" y="11811"/>
                  </a:lnTo>
                  <a:lnTo>
                    <a:pt x="2715285" y="16128"/>
                  </a:lnTo>
                  <a:lnTo>
                    <a:pt x="2717190" y="21336"/>
                  </a:lnTo>
                  <a:lnTo>
                    <a:pt x="2717190" y="27432"/>
                  </a:lnTo>
                  <a:lnTo>
                    <a:pt x="2717190" y="34162"/>
                  </a:lnTo>
                  <a:lnTo>
                    <a:pt x="2714904" y="40004"/>
                  </a:lnTo>
                  <a:lnTo>
                    <a:pt x="2710205" y="45085"/>
                  </a:lnTo>
                  <a:lnTo>
                    <a:pt x="2705633" y="50164"/>
                  </a:lnTo>
                  <a:lnTo>
                    <a:pt x="2699156" y="52704"/>
                  </a:lnTo>
                  <a:lnTo>
                    <a:pt x="2691028" y="52704"/>
                  </a:lnTo>
                  <a:lnTo>
                    <a:pt x="2684043" y="52704"/>
                  </a:lnTo>
                  <a:lnTo>
                    <a:pt x="2678582" y="50546"/>
                  </a:lnTo>
                  <a:lnTo>
                    <a:pt x="2674645" y="46100"/>
                  </a:lnTo>
                  <a:lnTo>
                    <a:pt x="2670708" y="41783"/>
                  </a:lnTo>
                  <a:lnTo>
                    <a:pt x="2668803" y="36575"/>
                  </a:lnTo>
                  <a:lnTo>
                    <a:pt x="2668803" y="30352"/>
                  </a:lnTo>
                  <a:lnTo>
                    <a:pt x="2668803" y="23622"/>
                  </a:lnTo>
                  <a:lnTo>
                    <a:pt x="2671089" y="17779"/>
                  </a:lnTo>
                  <a:lnTo>
                    <a:pt x="2675661" y="12826"/>
                  </a:lnTo>
                  <a:lnTo>
                    <a:pt x="2680360" y="7874"/>
                  </a:lnTo>
                  <a:lnTo>
                    <a:pt x="2686837" y="5334"/>
                  </a:lnTo>
                  <a:lnTo>
                    <a:pt x="2695092" y="5334"/>
                  </a:lnTo>
                  <a:close/>
                </a:path>
                <a:path w="5057140" h="280035">
                  <a:moveTo>
                    <a:pt x="2567203" y="3301"/>
                  </a:moveTo>
                  <a:lnTo>
                    <a:pt x="2566203" y="22540"/>
                  </a:lnTo>
                  <a:lnTo>
                    <a:pt x="2565488" y="45577"/>
                  </a:lnTo>
                  <a:lnTo>
                    <a:pt x="2565060" y="72399"/>
                  </a:lnTo>
                  <a:lnTo>
                    <a:pt x="2564917" y="102997"/>
                  </a:lnTo>
                  <a:lnTo>
                    <a:pt x="2565111" y="134621"/>
                  </a:lnTo>
                  <a:lnTo>
                    <a:pt x="2565711" y="163591"/>
                  </a:lnTo>
                  <a:lnTo>
                    <a:pt x="2566739" y="189918"/>
                  </a:lnTo>
                  <a:lnTo>
                    <a:pt x="2568219" y="213613"/>
                  </a:lnTo>
                  <a:lnTo>
                    <a:pt x="2532913" y="214757"/>
                  </a:lnTo>
                  <a:lnTo>
                    <a:pt x="2532151" y="211327"/>
                  </a:lnTo>
                  <a:lnTo>
                    <a:pt x="2531897" y="207645"/>
                  </a:lnTo>
                  <a:lnTo>
                    <a:pt x="2531897" y="203962"/>
                  </a:lnTo>
                  <a:lnTo>
                    <a:pt x="2529611" y="203962"/>
                  </a:lnTo>
                  <a:lnTo>
                    <a:pt x="2520850" y="210129"/>
                  </a:lnTo>
                  <a:lnTo>
                    <a:pt x="2510958" y="214534"/>
                  </a:lnTo>
                  <a:lnTo>
                    <a:pt x="2499946" y="217177"/>
                  </a:lnTo>
                  <a:lnTo>
                    <a:pt x="2487828" y="218059"/>
                  </a:lnTo>
                  <a:lnTo>
                    <a:pt x="2474277" y="216771"/>
                  </a:lnTo>
                  <a:lnTo>
                    <a:pt x="2435028" y="186517"/>
                  </a:lnTo>
                  <a:lnTo>
                    <a:pt x="2425598" y="148209"/>
                  </a:lnTo>
                  <a:lnTo>
                    <a:pt x="2426741" y="132445"/>
                  </a:lnTo>
                  <a:lnTo>
                    <a:pt x="2443886" y="91439"/>
                  </a:lnTo>
                  <a:lnTo>
                    <a:pt x="2479408" y="68812"/>
                  </a:lnTo>
                  <a:lnTo>
                    <a:pt x="2494813" y="67310"/>
                  </a:lnTo>
                  <a:lnTo>
                    <a:pt x="2504719" y="67808"/>
                  </a:lnTo>
                  <a:lnTo>
                    <a:pt x="2513291" y="69294"/>
                  </a:lnTo>
                  <a:lnTo>
                    <a:pt x="2520530" y="71756"/>
                  </a:lnTo>
                  <a:lnTo>
                    <a:pt x="2526436" y="75184"/>
                  </a:lnTo>
                  <a:lnTo>
                    <a:pt x="2528595" y="75184"/>
                  </a:lnTo>
                  <a:lnTo>
                    <a:pt x="2528381" y="57612"/>
                  </a:lnTo>
                  <a:lnTo>
                    <a:pt x="2527738" y="39957"/>
                  </a:lnTo>
                  <a:lnTo>
                    <a:pt x="2526666" y="22230"/>
                  </a:lnTo>
                  <a:lnTo>
                    <a:pt x="2525166" y="4445"/>
                  </a:lnTo>
                  <a:lnTo>
                    <a:pt x="2567203" y="3301"/>
                  </a:lnTo>
                  <a:close/>
                </a:path>
                <a:path w="5057140" h="280035">
                  <a:moveTo>
                    <a:pt x="4186580" y="2159"/>
                  </a:moveTo>
                  <a:lnTo>
                    <a:pt x="4185580" y="25302"/>
                  </a:lnTo>
                  <a:lnTo>
                    <a:pt x="4184865" y="46910"/>
                  </a:lnTo>
                  <a:lnTo>
                    <a:pt x="4184437" y="66970"/>
                  </a:lnTo>
                  <a:lnTo>
                    <a:pt x="4184294" y="85471"/>
                  </a:lnTo>
                  <a:lnTo>
                    <a:pt x="4186199" y="85471"/>
                  </a:lnTo>
                  <a:lnTo>
                    <a:pt x="4196438" y="77563"/>
                  </a:lnTo>
                  <a:lnTo>
                    <a:pt x="4207344" y="71929"/>
                  </a:lnTo>
                  <a:lnTo>
                    <a:pt x="4218917" y="68558"/>
                  </a:lnTo>
                  <a:lnTo>
                    <a:pt x="4231157" y="67437"/>
                  </a:lnTo>
                  <a:lnTo>
                    <a:pt x="4242513" y="68125"/>
                  </a:lnTo>
                  <a:lnTo>
                    <a:pt x="4278972" y="93329"/>
                  </a:lnTo>
                  <a:lnTo>
                    <a:pt x="4282338" y="116586"/>
                  </a:lnTo>
                  <a:lnTo>
                    <a:pt x="4282338" y="118490"/>
                  </a:lnTo>
                  <a:lnTo>
                    <a:pt x="4282211" y="122300"/>
                  </a:lnTo>
                  <a:lnTo>
                    <a:pt x="4282084" y="128142"/>
                  </a:lnTo>
                  <a:lnTo>
                    <a:pt x="4281830" y="133858"/>
                  </a:lnTo>
                  <a:lnTo>
                    <a:pt x="4281703" y="137795"/>
                  </a:lnTo>
                  <a:lnTo>
                    <a:pt x="4281703" y="139573"/>
                  </a:lnTo>
                  <a:lnTo>
                    <a:pt x="4281749" y="153554"/>
                  </a:lnTo>
                  <a:lnTo>
                    <a:pt x="4281878" y="170561"/>
                  </a:lnTo>
                  <a:lnTo>
                    <a:pt x="4282078" y="190615"/>
                  </a:lnTo>
                  <a:lnTo>
                    <a:pt x="4282338" y="213740"/>
                  </a:lnTo>
                  <a:lnTo>
                    <a:pt x="4242841" y="213740"/>
                  </a:lnTo>
                  <a:lnTo>
                    <a:pt x="4244268" y="195022"/>
                  </a:lnTo>
                  <a:lnTo>
                    <a:pt x="4245302" y="176577"/>
                  </a:lnTo>
                  <a:lnTo>
                    <a:pt x="4245931" y="158394"/>
                  </a:lnTo>
                  <a:lnTo>
                    <a:pt x="4246143" y="140462"/>
                  </a:lnTo>
                  <a:lnTo>
                    <a:pt x="4245716" y="128365"/>
                  </a:lnTo>
                  <a:lnTo>
                    <a:pt x="4227601" y="97536"/>
                  </a:lnTo>
                  <a:lnTo>
                    <a:pt x="4217314" y="97536"/>
                  </a:lnTo>
                  <a:lnTo>
                    <a:pt x="4209263" y="98204"/>
                  </a:lnTo>
                  <a:lnTo>
                    <a:pt x="4201296" y="100218"/>
                  </a:lnTo>
                  <a:lnTo>
                    <a:pt x="4193400" y="103590"/>
                  </a:lnTo>
                  <a:lnTo>
                    <a:pt x="4185564" y="108330"/>
                  </a:lnTo>
                  <a:lnTo>
                    <a:pt x="4185639" y="138642"/>
                  </a:lnTo>
                  <a:lnTo>
                    <a:pt x="4185881" y="166322"/>
                  </a:lnTo>
                  <a:lnTo>
                    <a:pt x="4186314" y="191359"/>
                  </a:lnTo>
                  <a:lnTo>
                    <a:pt x="4186961" y="213740"/>
                  </a:lnTo>
                  <a:lnTo>
                    <a:pt x="4147464" y="213740"/>
                  </a:lnTo>
                  <a:lnTo>
                    <a:pt x="4148131" y="189545"/>
                  </a:lnTo>
                  <a:lnTo>
                    <a:pt x="4148607" y="163052"/>
                  </a:lnTo>
                  <a:lnTo>
                    <a:pt x="4148893" y="134248"/>
                  </a:lnTo>
                  <a:lnTo>
                    <a:pt x="4148988" y="103124"/>
                  </a:lnTo>
                  <a:lnTo>
                    <a:pt x="4148702" y="74739"/>
                  </a:lnTo>
                  <a:lnTo>
                    <a:pt x="4147845" y="48831"/>
                  </a:lnTo>
                  <a:lnTo>
                    <a:pt x="4146416" y="25400"/>
                  </a:lnTo>
                  <a:lnTo>
                    <a:pt x="4144416" y="4445"/>
                  </a:lnTo>
                  <a:lnTo>
                    <a:pt x="4186580" y="2159"/>
                  </a:lnTo>
                  <a:close/>
                </a:path>
                <a:path w="5057140" h="280035">
                  <a:moveTo>
                    <a:pt x="211962" y="2159"/>
                  </a:moveTo>
                  <a:lnTo>
                    <a:pt x="210981" y="25302"/>
                  </a:lnTo>
                  <a:lnTo>
                    <a:pt x="210283" y="46910"/>
                  </a:lnTo>
                  <a:lnTo>
                    <a:pt x="209866" y="66970"/>
                  </a:lnTo>
                  <a:lnTo>
                    <a:pt x="209727" y="85471"/>
                  </a:lnTo>
                  <a:lnTo>
                    <a:pt x="211658" y="85471"/>
                  </a:lnTo>
                  <a:lnTo>
                    <a:pt x="221833" y="77563"/>
                  </a:lnTo>
                  <a:lnTo>
                    <a:pt x="232716" y="71929"/>
                  </a:lnTo>
                  <a:lnTo>
                    <a:pt x="244306" y="68558"/>
                  </a:lnTo>
                  <a:lnTo>
                    <a:pt x="256603" y="67437"/>
                  </a:lnTo>
                  <a:lnTo>
                    <a:pt x="267938" y="68125"/>
                  </a:lnTo>
                  <a:lnTo>
                    <a:pt x="304401" y="93329"/>
                  </a:lnTo>
                  <a:lnTo>
                    <a:pt x="307809" y="116586"/>
                  </a:lnTo>
                  <a:lnTo>
                    <a:pt x="307809" y="118490"/>
                  </a:lnTo>
                  <a:lnTo>
                    <a:pt x="307682" y="122300"/>
                  </a:lnTo>
                  <a:lnTo>
                    <a:pt x="307428" y="128142"/>
                  </a:lnTo>
                  <a:lnTo>
                    <a:pt x="307187" y="133858"/>
                  </a:lnTo>
                  <a:lnTo>
                    <a:pt x="307060" y="137795"/>
                  </a:lnTo>
                  <a:lnTo>
                    <a:pt x="307060" y="139573"/>
                  </a:lnTo>
                  <a:lnTo>
                    <a:pt x="307106" y="153554"/>
                  </a:lnTo>
                  <a:lnTo>
                    <a:pt x="307244" y="170561"/>
                  </a:lnTo>
                  <a:lnTo>
                    <a:pt x="307478" y="190615"/>
                  </a:lnTo>
                  <a:lnTo>
                    <a:pt x="307809" y="213740"/>
                  </a:lnTo>
                  <a:lnTo>
                    <a:pt x="268211" y="213740"/>
                  </a:lnTo>
                  <a:lnTo>
                    <a:pt x="269644" y="195022"/>
                  </a:lnTo>
                  <a:lnTo>
                    <a:pt x="270668" y="176577"/>
                  </a:lnTo>
                  <a:lnTo>
                    <a:pt x="271283" y="158394"/>
                  </a:lnTo>
                  <a:lnTo>
                    <a:pt x="271487" y="140462"/>
                  </a:lnTo>
                  <a:lnTo>
                    <a:pt x="271068" y="128365"/>
                  </a:lnTo>
                  <a:lnTo>
                    <a:pt x="252983" y="97536"/>
                  </a:lnTo>
                  <a:lnTo>
                    <a:pt x="242760" y="97536"/>
                  </a:lnTo>
                  <a:lnTo>
                    <a:pt x="234690" y="98204"/>
                  </a:lnTo>
                  <a:lnTo>
                    <a:pt x="226693" y="100218"/>
                  </a:lnTo>
                  <a:lnTo>
                    <a:pt x="218770" y="103590"/>
                  </a:lnTo>
                  <a:lnTo>
                    <a:pt x="210921" y="108330"/>
                  </a:lnTo>
                  <a:lnTo>
                    <a:pt x="211014" y="138642"/>
                  </a:lnTo>
                  <a:lnTo>
                    <a:pt x="211293" y="166322"/>
                  </a:lnTo>
                  <a:lnTo>
                    <a:pt x="211757" y="191359"/>
                  </a:lnTo>
                  <a:lnTo>
                    <a:pt x="212407" y="213740"/>
                  </a:lnTo>
                  <a:lnTo>
                    <a:pt x="172821" y="213740"/>
                  </a:lnTo>
                  <a:lnTo>
                    <a:pt x="173538" y="189545"/>
                  </a:lnTo>
                  <a:lnTo>
                    <a:pt x="174050" y="163052"/>
                  </a:lnTo>
                  <a:lnTo>
                    <a:pt x="174357" y="134248"/>
                  </a:lnTo>
                  <a:lnTo>
                    <a:pt x="174459" y="103124"/>
                  </a:lnTo>
                  <a:lnTo>
                    <a:pt x="174169" y="74739"/>
                  </a:lnTo>
                  <a:lnTo>
                    <a:pt x="173301" y="48831"/>
                  </a:lnTo>
                  <a:lnTo>
                    <a:pt x="171856" y="25400"/>
                  </a:lnTo>
                  <a:lnTo>
                    <a:pt x="169837" y="4445"/>
                  </a:lnTo>
                  <a:lnTo>
                    <a:pt x="211962" y="2159"/>
                  </a:lnTo>
                  <a:close/>
                </a:path>
                <a:path w="5057140" h="280035">
                  <a:moveTo>
                    <a:pt x="1439824" y="0"/>
                  </a:moveTo>
                  <a:lnTo>
                    <a:pt x="1447035" y="164"/>
                  </a:lnTo>
                  <a:lnTo>
                    <a:pt x="1453794" y="650"/>
                  </a:lnTo>
                  <a:lnTo>
                    <a:pt x="1460076" y="1446"/>
                  </a:lnTo>
                  <a:lnTo>
                    <a:pt x="1465859" y="2539"/>
                  </a:lnTo>
                  <a:lnTo>
                    <a:pt x="1460398" y="29083"/>
                  </a:lnTo>
                  <a:lnTo>
                    <a:pt x="1454810" y="27686"/>
                  </a:lnTo>
                  <a:lnTo>
                    <a:pt x="1448968" y="26924"/>
                  </a:lnTo>
                  <a:lnTo>
                    <a:pt x="1442999" y="26924"/>
                  </a:lnTo>
                  <a:lnTo>
                    <a:pt x="1435887" y="26924"/>
                  </a:lnTo>
                  <a:lnTo>
                    <a:pt x="1430934" y="30225"/>
                  </a:lnTo>
                  <a:lnTo>
                    <a:pt x="1424330" y="74929"/>
                  </a:lnTo>
                  <a:lnTo>
                    <a:pt x="1431543" y="74856"/>
                  </a:lnTo>
                  <a:lnTo>
                    <a:pt x="1440030" y="74628"/>
                  </a:lnTo>
                  <a:lnTo>
                    <a:pt x="1449780" y="74233"/>
                  </a:lnTo>
                  <a:lnTo>
                    <a:pt x="1460779" y="73660"/>
                  </a:lnTo>
                  <a:lnTo>
                    <a:pt x="1459509" y="103250"/>
                  </a:lnTo>
                  <a:lnTo>
                    <a:pt x="1448654" y="102897"/>
                  </a:lnTo>
                  <a:lnTo>
                    <a:pt x="1439157" y="102616"/>
                  </a:lnTo>
                  <a:lnTo>
                    <a:pt x="1431041" y="102429"/>
                  </a:lnTo>
                  <a:lnTo>
                    <a:pt x="1424330" y="102362"/>
                  </a:lnTo>
                  <a:lnTo>
                    <a:pt x="1424471" y="130391"/>
                  </a:lnTo>
                  <a:lnTo>
                    <a:pt x="1424886" y="158289"/>
                  </a:lnTo>
                  <a:lnTo>
                    <a:pt x="1425562" y="186068"/>
                  </a:lnTo>
                  <a:lnTo>
                    <a:pt x="1426489" y="213740"/>
                  </a:lnTo>
                  <a:lnTo>
                    <a:pt x="1387246" y="213740"/>
                  </a:lnTo>
                  <a:lnTo>
                    <a:pt x="1388226" y="186354"/>
                  </a:lnTo>
                  <a:lnTo>
                    <a:pt x="1388897" y="158670"/>
                  </a:lnTo>
                  <a:lnTo>
                    <a:pt x="1389282" y="130677"/>
                  </a:lnTo>
                  <a:lnTo>
                    <a:pt x="1389405" y="102362"/>
                  </a:lnTo>
                  <a:lnTo>
                    <a:pt x="1384498" y="102429"/>
                  </a:lnTo>
                  <a:lnTo>
                    <a:pt x="1378531" y="102615"/>
                  </a:lnTo>
                  <a:lnTo>
                    <a:pt x="1371492" y="102897"/>
                  </a:lnTo>
                  <a:lnTo>
                    <a:pt x="1363370" y="103250"/>
                  </a:lnTo>
                  <a:lnTo>
                    <a:pt x="1364640" y="73787"/>
                  </a:lnTo>
                  <a:lnTo>
                    <a:pt x="1375181" y="74549"/>
                  </a:lnTo>
                  <a:lnTo>
                    <a:pt x="1383436" y="74929"/>
                  </a:lnTo>
                  <a:lnTo>
                    <a:pt x="1389405" y="74929"/>
                  </a:lnTo>
                  <a:lnTo>
                    <a:pt x="1392568" y="42165"/>
                  </a:lnTo>
                  <a:lnTo>
                    <a:pt x="1402041" y="18748"/>
                  </a:lnTo>
                  <a:lnTo>
                    <a:pt x="1417801" y="4689"/>
                  </a:lnTo>
                  <a:lnTo>
                    <a:pt x="143982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8058" y="3795902"/>
              <a:ext cx="471233" cy="15074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8058" y="3795902"/>
              <a:ext cx="471805" cy="151130"/>
            </a:xfrm>
            <a:custGeom>
              <a:avLst/>
              <a:gdLst/>
              <a:ahLst/>
              <a:cxnLst/>
              <a:rect l="l" t="t" r="r" b="b"/>
              <a:pathLst>
                <a:path w="471805" h="151129">
                  <a:moveTo>
                    <a:pt x="430606" y="80899"/>
                  </a:moveTo>
                  <a:lnTo>
                    <a:pt x="408403" y="82516"/>
                  </a:lnTo>
                  <a:lnTo>
                    <a:pt x="392544" y="87360"/>
                  </a:lnTo>
                  <a:lnTo>
                    <a:pt x="383028" y="95418"/>
                  </a:lnTo>
                  <a:lnTo>
                    <a:pt x="379857" y="106680"/>
                  </a:lnTo>
                  <a:lnTo>
                    <a:pt x="381250" y="114421"/>
                  </a:lnTo>
                  <a:lnTo>
                    <a:pt x="385432" y="119935"/>
                  </a:lnTo>
                  <a:lnTo>
                    <a:pt x="392404" y="123235"/>
                  </a:lnTo>
                  <a:lnTo>
                    <a:pt x="402170" y="124333"/>
                  </a:lnTo>
                  <a:lnTo>
                    <a:pt x="410590" y="123785"/>
                  </a:lnTo>
                  <a:lnTo>
                    <a:pt x="418285" y="122142"/>
                  </a:lnTo>
                  <a:lnTo>
                    <a:pt x="425254" y="119403"/>
                  </a:lnTo>
                  <a:lnTo>
                    <a:pt x="431495" y="115570"/>
                  </a:lnTo>
                  <a:lnTo>
                    <a:pt x="431104" y="105902"/>
                  </a:lnTo>
                  <a:lnTo>
                    <a:pt x="430826" y="96900"/>
                  </a:lnTo>
                  <a:lnTo>
                    <a:pt x="430661" y="88566"/>
                  </a:lnTo>
                  <a:lnTo>
                    <a:pt x="430606" y="80899"/>
                  </a:lnTo>
                  <a:close/>
                </a:path>
                <a:path w="471805" h="151129">
                  <a:moveTo>
                    <a:pt x="86182" y="80899"/>
                  </a:moveTo>
                  <a:lnTo>
                    <a:pt x="63979" y="82516"/>
                  </a:lnTo>
                  <a:lnTo>
                    <a:pt x="48120" y="87360"/>
                  </a:lnTo>
                  <a:lnTo>
                    <a:pt x="38604" y="95418"/>
                  </a:lnTo>
                  <a:lnTo>
                    <a:pt x="35433" y="106680"/>
                  </a:lnTo>
                  <a:lnTo>
                    <a:pt x="36826" y="114421"/>
                  </a:lnTo>
                  <a:lnTo>
                    <a:pt x="41008" y="119935"/>
                  </a:lnTo>
                  <a:lnTo>
                    <a:pt x="47980" y="123235"/>
                  </a:lnTo>
                  <a:lnTo>
                    <a:pt x="57746" y="124333"/>
                  </a:lnTo>
                  <a:lnTo>
                    <a:pt x="66166" y="123785"/>
                  </a:lnTo>
                  <a:lnTo>
                    <a:pt x="73861" y="122142"/>
                  </a:lnTo>
                  <a:lnTo>
                    <a:pt x="80830" y="119403"/>
                  </a:lnTo>
                  <a:lnTo>
                    <a:pt x="87071" y="115570"/>
                  </a:lnTo>
                  <a:lnTo>
                    <a:pt x="86680" y="105902"/>
                  </a:lnTo>
                  <a:lnTo>
                    <a:pt x="86402" y="96900"/>
                  </a:lnTo>
                  <a:lnTo>
                    <a:pt x="86237" y="88566"/>
                  </a:lnTo>
                  <a:lnTo>
                    <a:pt x="86182" y="80899"/>
                  </a:lnTo>
                  <a:close/>
                </a:path>
                <a:path w="471805" h="151129">
                  <a:moveTo>
                    <a:pt x="411251" y="381"/>
                  </a:moveTo>
                  <a:lnTo>
                    <a:pt x="452856" y="11684"/>
                  </a:lnTo>
                  <a:lnTo>
                    <a:pt x="467512" y="51308"/>
                  </a:lnTo>
                  <a:lnTo>
                    <a:pt x="467512" y="55499"/>
                  </a:lnTo>
                  <a:lnTo>
                    <a:pt x="467334" y="62992"/>
                  </a:lnTo>
                  <a:lnTo>
                    <a:pt x="466991" y="74041"/>
                  </a:lnTo>
                  <a:lnTo>
                    <a:pt x="466648" y="85090"/>
                  </a:lnTo>
                  <a:lnTo>
                    <a:pt x="466470" y="92456"/>
                  </a:lnTo>
                  <a:lnTo>
                    <a:pt x="466470" y="96139"/>
                  </a:lnTo>
                  <a:lnTo>
                    <a:pt x="466768" y="110803"/>
                  </a:lnTo>
                  <a:lnTo>
                    <a:pt x="467661" y="124110"/>
                  </a:lnTo>
                  <a:lnTo>
                    <a:pt x="469149" y="136036"/>
                  </a:lnTo>
                  <a:lnTo>
                    <a:pt x="471233" y="146558"/>
                  </a:lnTo>
                  <a:lnTo>
                    <a:pt x="436105" y="147701"/>
                  </a:lnTo>
                  <a:lnTo>
                    <a:pt x="434517" y="143510"/>
                  </a:lnTo>
                  <a:lnTo>
                    <a:pt x="433730" y="139827"/>
                  </a:lnTo>
                  <a:lnTo>
                    <a:pt x="433730" y="136398"/>
                  </a:lnTo>
                  <a:lnTo>
                    <a:pt x="431787" y="136398"/>
                  </a:lnTo>
                  <a:lnTo>
                    <a:pt x="422888" y="142545"/>
                  </a:lnTo>
                  <a:lnTo>
                    <a:pt x="412556" y="146907"/>
                  </a:lnTo>
                  <a:lnTo>
                    <a:pt x="400790" y="149506"/>
                  </a:lnTo>
                  <a:lnTo>
                    <a:pt x="387591" y="150368"/>
                  </a:lnTo>
                  <a:lnTo>
                    <a:pt x="378682" y="149725"/>
                  </a:lnTo>
                  <a:lnTo>
                    <a:pt x="345192" y="120739"/>
                  </a:lnTo>
                  <a:lnTo>
                    <a:pt x="344424" y="112649"/>
                  </a:lnTo>
                  <a:lnTo>
                    <a:pt x="345619" y="101836"/>
                  </a:lnTo>
                  <a:lnTo>
                    <a:pt x="374913" y="69181"/>
                  </a:lnTo>
                  <a:lnTo>
                    <a:pt x="430606" y="60198"/>
                  </a:lnTo>
                  <a:lnTo>
                    <a:pt x="430796" y="58420"/>
                  </a:lnTo>
                  <a:lnTo>
                    <a:pt x="430898" y="56769"/>
                  </a:lnTo>
                  <a:lnTo>
                    <a:pt x="430898" y="55118"/>
                  </a:lnTo>
                  <a:lnTo>
                    <a:pt x="430898" y="44450"/>
                  </a:lnTo>
                  <a:lnTo>
                    <a:pt x="394728" y="28829"/>
                  </a:lnTo>
                  <a:lnTo>
                    <a:pt x="383561" y="29190"/>
                  </a:lnTo>
                  <a:lnTo>
                    <a:pt x="372519" y="30289"/>
                  </a:lnTo>
                  <a:lnTo>
                    <a:pt x="361606" y="32150"/>
                  </a:lnTo>
                  <a:lnTo>
                    <a:pt x="350824" y="34798"/>
                  </a:lnTo>
                  <a:lnTo>
                    <a:pt x="354101" y="7366"/>
                  </a:lnTo>
                  <a:lnTo>
                    <a:pt x="365267" y="4292"/>
                  </a:lnTo>
                  <a:lnTo>
                    <a:pt x="378513" y="2111"/>
                  </a:lnTo>
                  <a:lnTo>
                    <a:pt x="393842" y="811"/>
                  </a:lnTo>
                  <a:lnTo>
                    <a:pt x="411251" y="381"/>
                  </a:lnTo>
                  <a:close/>
                </a:path>
                <a:path w="471805" h="151129">
                  <a:moveTo>
                    <a:pt x="66827" y="381"/>
                  </a:moveTo>
                  <a:lnTo>
                    <a:pt x="108432" y="11684"/>
                  </a:lnTo>
                  <a:lnTo>
                    <a:pt x="123088" y="51308"/>
                  </a:lnTo>
                  <a:lnTo>
                    <a:pt x="123088" y="55499"/>
                  </a:lnTo>
                  <a:lnTo>
                    <a:pt x="122910" y="62992"/>
                  </a:lnTo>
                  <a:lnTo>
                    <a:pt x="122567" y="74041"/>
                  </a:lnTo>
                  <a:lnTo>
                    <a:pt x="122224" y="85090"/>
                  </a:lnTo>
                  <a:lnTo>
                    <a:pt x="122047" y="92456"/>
                  </a:lnTo>
                  <a:lnTo>
                    <a:pt x="122047" y="96139"/>
                  </a:lnTo>
                  <a:lnTo>
                    <a:pt x="122344" y="110803"/>
                  </a:lnTo>
                  <a:lnTo>
                    <a:pt x="123237" y="124110"/>
                  </a:lnTo>
                  <a:lnTo>
                    <a:pt x="124725" y="136036"/>
                  </a:lnTo>
                  <a:lnTo>
                    <a:pt x="126809" y="146558"/>
                  </a:lnTo>
                  <a:lnTo>
                    <a:pt x="91681" y="147701"/>
                  </a:lnTo>
                  <a:lnTo>
                    <a:pt x="90093" y="143510"/>
                  </a:lnTo>
                  <a:lnTo>
                    <a:pt x="89306" y="139827"/>
                  </a:lnTo>
                  <a:lnTo>
                    <a:pt x="89306" y="136398"/>
                  </a:lnTo>
                  <a:lnTo>
                    <a:pt x="87363" y="136398"/>
                  </a:lnTo>
                  <a:lnTo>
                    <a:pt x="78464" y="142545"/>
                  </a:lnTo>
                  <a:lnTo>
                    <a:pt x="68132" y="146907"/>
                  </a:lnTo>
                  <a:lnTo>
                    <a:pt x="56366" y="149506"/>
                  </a:lnTo>
                  <a:lnTo>
                    <a:pt x="43167" y="150368"/>
                  </a:lnTo>
                  <a:lnTo>
                    <a:pt x="34258" y="149725"/>
                  </a:lnTo>
                  <a:lnTo>
                    <a:pt x="768" y="120739"/>
                  </a:lnTo>
                  <a:lnTo>
                    <a:pt x="0" y="112649"/>
                  </a:lnTo>
                  <a:lnTo>
                    <a:pt x="1195" y="101836"/>
                  </a:lnTo>
                  <a:lnTo>
                    <a:pt x="30489" y="69181"/>
                  </a:lnTo>
                  <a:lnTo>
                    <a:pt x="86182" y="60198"/>
                  </a:lnTo>
                  <a:lnTo>
                    <a:pt x="86372" y="58420"/>
                  </a:lnTo>
                  <a:lnTo>
                    <a:pt x="86474" y="56769"/>
                  </a:lnTo>
                  <a:lnTo>
                    <a:pt x="86474" y="55118"/>
                  </a:lnTo>
                  <a:lnTo>
                    <a:pt x="86474" y="44450"/>
                  </a:lnTo>
                  <a:lnTo>
                    <a:pt x="50304" y="28829"/>
                  </a:lnTo>
                  <a:lnTo>
                    <a:pt x="39137" y="29190"/>
                  </a:lnTo>
                  <a:lnTo>
                    <a:pt x="28095" y="30289"/>
                  </a:lnTo>
                  <a:lnTo>
                    <a:pt x="17182" y="32150"/>
                  </a:lnTo>
                  <a:lnTo>
                    <a:pt x="6400" y="34798"/>
                  </a:lnTo>
                  <a:lnTo>
                    <a:pt x="9677" y="7366"/>
                  </a:lnTo>
                  <a:lnTo>
                    <a:pt x="20843" y="4292"/>
                  </a:lnTo>
                  <a:lnTo>
                    <a:pt x="34089" y="2111"/>
                  </a:lnTo>
                  <a:lnTo>
                    <a:pt x="49418" y="811"/>
                  </a:lnTo>
                  <a:lnTo>
                    <a:pt x="66827" y="381"/>
                  </a:lnTo>
                  <a:close/>
                </a:path>
                <a:path w="471805" h="151129">
                  <a:moveTo>
                    <a:pt x="208889" y="0"/>
                  </a:moveTo>
                  <a:lnTo>
                    <a:pt x="221355" y="285"/>
                  </a:lnTo>
                  <a:lnTo>
                    <a:pt x="232406" y="1143"/>
                  </a:lnTo>
                  <a:lnTo>
                    <a:pt x="242043" y="2571"/>
                  </a:lnTo>
                  <a:lnTo>
                    <a:pt x="250266" y="4572"/>
                  </a:lnTo>
                  <a:lnTo>
                    <a:pt x="245198" y="34036"/>
                  </a:lnTo>
                  <a:lnTo>
                    <a:pt x="236626" y="31182"/>
                  </a:lnTo>
                  <a:lnTo>
                    <a:pt x="227715" y="29114"/>
                  </a:lnTo>
                  <a:lnTo>
                    <a:pt x="218468" y="27856"/>
                  </a:lnTo>
                  <a:lnTo>
                    <a:pt x="208889" y="27432"/>
                  </a:lnTo>
                  <a:lnTo>
                    <a:pt x="198471" y="28194"/>
                  </a:lnTo>
                  <a:lnTo>
                    <a:pt x="191030" y="30480"/>
                  </a:lnTo>
                  <a:lnTo>
                    <a:pt x="186565" y="34290"/>
                  </a:lnTo>
                  <a:lnTo>
                    <a:pt x="185077" y="39624"/>
                  </a:lnTo>
                  <a:lnTo>
                    <a:pt x="185077" y="43815"/>
                  </a:lnTo>
                  <a:lnTo>
                    <a:pt x="210820" y="59309"/>
                  </a:lnTo>
                  <a:lnTo>
                    <a:pt x="220876" y="63313"/>
                  </a:lnTo>
                  <a:lnTo>
                    <a:pt x="252720" y="89090"/>
                  </a:lnTo>
                  <a:lnTo>
                    <a:pt x="256222" y="106045"/>
                  </a:lnTo>
                  <a:lnTo>
                    <a:pt x="252091" y="125567"/>
                  </a:lnTo>
                  <a:lnTo>
                    <a:pt x="239698" y="139541"/>
                  </a:lnTo>
                  <a:lnTo>
                    <a:pt x="219044" y="147943"/>
                  </a:lnTo>
                  <a:lnTo>
                    <a:pt x="190131" y="150749"/>
                  </a:lnTo>
                  <a:lnTo>
                    <a:pt x="178461" y="150417"/>
                  </a:lnTo>
                  <a:lnTo>
                    <a:pt x="167551" y="149431"/>
                  </a:lnTo>
                  <a:lnTo>
                    <a:pt x="157402" y="147802"/>
                  </a:lnTo>
                  <a:lnTo>
                    <a:pt x="148018" y="145542"/>
                  </a:lnTo>
                  <a:lnTo>
                    <a:pt x="153073" y="116205"/>
                  </a:lnTo>
                  <a:lnTo>
                    <a:pt x="162369" y="119112"/>
                  </a:lnTo>
                  <a:lnTo>
                    <a:pt x="171645" y="121173"/>
                  </a:lnTo>
                  <a:lnTo>
                    <a:pt x="180899" y="122402"/>
                  </a:lnTo>
                  <a:lnTo>
                    <a:pt x="190131" y="122809"/>
                  </a:lnTo>
                  <a:lnTo>
                    <a:pt x="202044" y="122809"/>
                  </a:lnTo>
                  <a:lnTo>
                    <a:pt x="210299" y="121920"/>
                  </a:lnTo>
                  <a:lnTo>
                    <a:pt x="214922" y="119888"/>
                  </a:lnTo>
                  <a:lnTo>
                    <a:pt x="219532" y="117856"/>
                  </a:lnTo>
                  <a:lnTo>
                    <a:pt x="221830" y="114554"/>
                  </a:lnTo>
                  <a:lnTo>
                    <a:pt x="221830" y="109982"/>
                  </a:lnTo>
                  <a:lnTo>
                    <a:pt x="186638" y="84943"/>
                  </a:lnTo>
                  <a:lnTo>
                    <a:pt x="177930" y="80676"/>
                  </a:lnTo>
                  <a:lnTo>
                    <a:pt x="152150" y="51939"/>
                  </a:lnTo>
                  <a:lnTo>
                    <a:pt x="151295" y="43815"/>
                  </a:lnTo>
                  <a:lnTo>
                    <a:pt x="152216" y="34405"/>
                  </a:lnTo>
                  <a:lnTo>
                    <a:pt x="184105" y="2968"/>
                  </a:lnTo>
                  <a:lnTo>
                    <a:pt x="195659" y="740"/>
                  </a:lnTo>
                  <a:lnTo>
                    <a:pt x="20888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29347" y="3757930"/>
              <a:ext cx="942200" cy="1905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9347" y="3757930"/>
              <a:ext cx="942340" cy="190500"/>
            </a:xfrm>
            <a:custGeom>
              <a:avLst/>
              <a:gdLst/>
              <a:ahLst/>
              <a:cxnLst/>
              <a:rect l="l" t="t" r="r" b="b"/>
              <a:pathLst>
                <a:path w="942339" h="190500">
                  <a:moveTo>
                    <a:pt x="599173" y="64262"/>
                  </a:moveTo>
                  <a:lnTo>
                    <a:pt x="566089" y="93345"/>
                  </a:lnTo>
                  <a:lnTo>
                    <a:pt x="563613" y="112141"/>
                  </a:lnTo>
                  <a:lnTo>
                    <a:pt x="564234" y="122549"/>
                  </a:lnTo>
                  <a:lnTo>
                    <a:pt x="585377" y="159432"/>
                  </a:lnTo>
                  <a:lnTo>
                    <a:pt x="600062" y="163068"/>
                  </a:lnTo>
                  <a:lnTo>
                    <a:pt x="607589" y="162210"/>
                  </a:lnTo>
                  <a:lnTo>
                    <a:pt x="635003" y="125027"/>
                  </a:lnTo>
                  <a:lnTo>
                    <a:pt x="635622" y="115189"/>
                  </a:lnTo>
                  <a:lnTo>
                    <a:pt x="634981" y="104780"/>
                  </a:lnTo>
                  <a:lnTo>
                    <a:pt x="613841" y="67897"/>
                  </a:lnTo>
                  <a:lnTo>
                    <a:pt x="599173" y="64262"/>
                  </a:lnTo>
                  <a:close/>
                </a:path>
                <a:path w="942339" h="190500">
                  <a:moveTo>
                    <a:pt x="878319" y="63246"/>
                  </a:moveTo>
                  <a:lnTo>
                    <a:pt x="865764" y="65460"/>
                  </a:lnTo>
                  <a:lnTo>
                    <a:pt x="856078" y="72104"/>
                  </a:lnTo>
                  <a:lnTo>
                    <a:pt x="849226" y="83177"/>
                  </a:lnTo>
                  <a:lnTo>
                    <a:pt x="845172" y="98679"/>
                  </a:lnTo>
                  <a:lnTo>
                    <a:pt x="907402" y="97409"/>
                  </a:lnTo>
                  <a:lnTo>
                    <a:pt x="905590" y="82480"/>
                  </a:lnTo>
                  <a:lnTo>
                    <a:pt x="900147" y="71802"/>
                  </a:lnTo>
                  <a:lnTo>
                    <a:pt x="891060" y="65387"/>
                  </a:lnTo>
                  <a:lnTo>
                    <a:pt x="878319" y="63246"/>
                  </a:lnTo>
                  <a:close/>
                </a:path>
                <a:path w="942339" h="190500">
                  <a:moveTo>
                    <a:pt x="187883" y="63246"/>
                  </a:moveTo>
                  <a:lnTo>
                    <a:pt x="175382" y="65460"/>
                  </a:lnTo>
                  <a:lnTo>
                    <a:pt x="165709" y="72104"/>
                  </a:lnTo>
                  <a:lnTo>
                    <a:pt x="158865" y="83177"/>
                  </a:lnTo>
                  <a:lnTo>
                    <a:pt x="154851" y="98679"/>
                  </a:lnTo>
                  <a:lnTo>
                    <a:pt x="217055" y="97409"/>
                  </a:lnTo>
                  <a:lnTo>
                    <a:pt x="215233" y="82480"/>
                  </a:lnTo>
                  <a:lnTo>
                    <a:pt x="209765" y="71802"/>
                  </a:lnTo>
                  <a:lnTo>
                    <a:pt x="200650" y="65387"/>
                  </a:lnTo>
                  <a:lnTo>
                    <a:pt x="187883" y="63246"/>
                  </a:lnTo>
                  <a:close/>
                </a:path>
                <a:path w="942339" h="190500">
                  <a:moveTo>
                    <a:pt x="358762" y="38354"/>
                  </a:moveTo>
                  <a:lnTo>
                    <a:pt x="372861" y="39449"/>
                  </a:lnTo>
                  <a:lnTo>
                    <a:pt x="384686" y="42735"/>
                  </a:lnTo>
                  <a:lnTo>
                    <a:pt x="394248" y="48212"/>
                  </a:lnTo>
                  <a:lnTo>
                    <a:pt x="401561" y="55880"/>
                  </a:lnTo>
                  <a:lnTo>
                    <a:pt x="403847" y="55880"/>
                  </a:lnTo>
                  <a:lnTo>
                    <a:pt x="414870" y="48212"/>
                  </a:lnTo>
                  <a:lnTo>
                    <a:pt x="425834" y="42735"/>
                  </a:lnTo>
                  <a:lnTo>
                    <a:pt x="436726" y="39449"/>
                  </a:lnTo>
                  <a:lnTo>
                    <a:pt x="447535" y="38354"/>
                  </a:lnTo>
                  <a:lnTo>
                    <a:pt x="459417" y="39042"/>
                  </a:lnTo>
                  <a:lnTo>
                    <a:pt x="495350" y="64706"/>
                  </a:lnTo>
                  <a:lnTo>
                    <a:pt x="498589" y="88900"/>
                  </a:lnTo>
                  <a:lnTo>
                    <a:pt x="498589" y="90805"/>
                  </a:lnTo>
                  <a:lnTo>
                    <a:pt x="498462" y="94488"/>
                  </a:lnTo>
                  <a:lnTo>
                    <a:pt x="498208" y="99695"/>
                  </a:lnTo>
                  <a:lnTo>
                    <a:pt x="498081" y="105029"/>
                  </a:lnTo>
                  <a:lnTo>
                    <a:pt x="497954" y="108712"/>
                  </a:lnTo>
                  <a:lnTo>
                    <a:pt x="497954" y="110490"/>
                  </a:lnTo>
                  <a:lnTo>
                    <a:pt x="497999" y="124471"/>
                  </a:lnTo>
                  <a:lnTo>
                    <a:pt x="498128" y="141478"/>
                  </a:lnTo>
                  <a:lnTo>
                    <a:pt x="498329" y="161532"/>
                  </a:lnTo>
                  <a:lnTo>
                    <a:pt x="498589" y="184658"/>
                  </a:lnTo>
                  <a:lnTo>
                    <a:pt x="459092" y="184658"/>
                  </a:lnTo>
                  <a:lnTo>
                    <a:pt x="460499" y="165939"/>
                  </a:lnTo>
                  <a:lnTo>
                    <a:pt x="461489" y="147494"/>
                  </a:lnTo>
                  <a:lnTo>
                    <a:pt x="462074" y="129311"/>
                  </a:lnTo>
                  <a:lnTo>
                    <a:pt x="462267" y="111379"/>
                  </a:lnTo>
                  <a:lnTo>
                    <a:pt x="461838" y="99262"/>
                  </a:lnTo>
                  <a:lnTo>
                    <a:pt x="443598" y="68453"/>
                  </a:lnTo>
                  <a:lnTo>
                    <a:pt x="433565" y="68453"/>
                  </a:lnTo>
                  <a:lnTo>
                    <a:pt x="407556" y="102915"/>
                  </a:lnTo>
                  <a:lnTo>
                    <a:pt x="407530" y="110490"/>
                  </a:lnTo>
                  <a:lnTo>
                    <a:pt x="407579" y="124471"/>
                  </a:lnTo>
                  <a:lnTo>
                    <a:pt x="407736" y="141478"/>
                  </a:lnTo>
                  <a:lnTo>
                    <a:pt x="408012" y="161532"/>
                  </a:lnTo>
                  <a:lnTo>
                    <a:pt x="408419" y="184658"/>
                  </a:lnTo>
                  <a:lnTo>
                    <a:pt x="368541" y="184658"/>
                  </a:lnTo>
                  <a:lnTo>
                    <a:pt x="369948" y="164415"/>
                  </a:lnTo>
                  <a:lnTo>
                    <a:pt x="370938" y="144446"/>
                  </a:lnTo>
                  <a:lnTo>
                    <a:pt x="371523" y="124739"/>
                  </a:lnTo>
                  <a:lnTo>
                    <a:pt x="371716" y="105283"/>
                  </a:lnTo>
                  <a:lnTo>
                    <a:pt x="371378" y="96071"/>
                  </a:lnTo>
                  <a:lnTo>
                    <a:pt x="354698" y="68453"/>
                  </a:lnTo>
                  <a:lnTo>
                    <a:pt x="343014" y="68453"/>
                  </a:lnTo>
                  <a:lnTo>
                    <a:pt x="335253" y="69121"/>
                  </a:lnTo>
                  <a:lnTo>
                    <a:pt x="328171" y="71135"/>
                  </a:lnTo>
                  <a:lnTo>
                    <a:pt x="321779" y="74507"/>
                  </a:lnTo>
                  <a:lnTo>
                    <a:pt x="316090" y="79248"/>
                  </a:lnTo>
                  <a:lnTo>
                    <a:pt x="316423" y="107969"/>
                  </a:lnTo>
                  <a:lnTo>
                    <a:pt x="316661" y="135096"/>
                  </a:lnTo>
                  <a:lnTo>
                    <a:pt x="316804" y="160651"/>
                  </a:lnTo>
                  <a:lnTo>
                    <a:pt x="316852" y="184658"/>
                  </a:lnTo>
                  <a:lnTo>
                    <a:pt x="276847" y="184658"/>
                  </a:lnTo>
                  <a:lnTo>
                    <a:pt x="278014" y="162653"/>
                  </a:lnTo>
                  <a:lnTo>
                    <a:pt x="278847" y="143113"/>
                  </a:lnTo>
                  <a:lnTo>
                    <a:pt x="279347" y="126025"/>
                  </a:lnTo>
                  <a:lnTo>
                    <a:pt x="279514" y="111379"/>
                  </a:lnTo>
                  <a:lnTo>
                    <a:pt x="279059" y="94168"/>
                  </a:lnTo>
                  <a:lnTo>
                    <a:pt x="277688" y="77231"/>
                  </a:lnTo>
                  <a:lnTo>
                    <a:pt x="275388" y="60604"/>
                  </a:lnTo>
                  <a:lnTo>
                    <a:pt x="272148" y="44323"/>
                  </a:lnTo>
                  <a:lnTo>
                    <a:pt x="310248" y="40132"/>
                  </a:lnTo>
                  <a:lnTo>
                    <a:pt x="312788" y="55880"/>
                  </a:lnTo>
                  <a:lnTo>
                    <a:pt x="315201" y="55880"/>
                  </a:lnTo>
                  <a:lnTo>
                    <a:pt x="325204" y="48212"/>
                  </a:lnTo>
                  <a:lnTo>
                    <a:pt x="335791" y="42735"/>
                  </a:lnTo>
                  <a:lnTo>
                    <a:pt x="346973" y="39449"/>
                  </a:lnTo>
                  <a:lnTo>
                    <a:pt x="358762" y="38354"/>
                  </a:lnTo>
                  <a:close/>
                </a:path>
                <a:path w="942339" h="190500">
                  <a:moveTo>
                    <a:pt x="79324" y="38354"/>
                  </a:moveTo>
                  <a:lnTo>
                    <a:pt x="86461" y="38354"/>
                  </a:lnTo>
                  <a:lnTo>
                    <a:pt x="94500" y="40005"/>
                  </a:lnTo>
                  <a:lnTo>
                    <a:pt x="103428" y="43307"/>
                  </a:lnTo>
                  <a:lnTo>
                    <a:pt x="94792" y="78105"/>
                  </a:lnTo>
                  <a:lnTo>
                    <a:pt x="87452" y="75057"/>
                  </a:lnTo>
                  <a:lnTo>
                    <a:pt x="80009" y="73660"/>
                  </a:lnTo>
                  <a:lnTo>
                    <a:pt x="72478" y="73660"/>
                  </a:lnTo>
                  <a:lnTo>
                    <a:pt x="62465" y="74876"/>
                  </a:lnTo>
                  <a:lnTo>
                    <a:pt x="54314" y="78533"/>
                  </a:lnTo>
                  <a:lnTo>
                    <a:pt x="48025" y="84643"/>
                  </a:lnTo>
                  <a:lnTo>
                    <a:pt x="43599" y="93218"/>
                  </a:lnTo>
                  <a:lnTo>
                    <a:pt x="43656" y="121221"/>
                  </a:lnTo>
                  <a:lnTo>
                    <a:pt x="43826" y="145796"/>
                  </a:lnTo>
                  <a:lnTo>
                    <a:pt x="44108" y="166941"/>
                  </a:lnTo>
                  <a:lnTo>
                    <a:pt x="44500" y="184658"/>
                  </a:lnTo>
                  <a:lnTo>
                    <a:pt x="4902" y="184658"/>
                  </a:lnTo>
                  <a:lnTo>
                    <a:pt x="6011" y="163296"/>
                  </a:lnTo>
                  <a:lnTo>
                    <a:pt x="6805" y="143970"/>
                  </a:lnTo>
                  <a:lnTo>
                    <a:pt x="7282" y="126668"/>
                  </a:lnTo>
                  <a:lnTo>
                    <a:pt x="7442" y="111379"/>
                  </a:lnTo>
                  <a:lnTo>
                    <a:pt x="6975" y="93900"/>
                  </a:lnTo>
                  <a:lnTo>
                    <a:pt x="5578" y="76898"/>
                  </a:lnTo>
                  <a:lnTo>
                    <a:pt x="3252" y="60372"/>
                  </a:lnTo>
                  <a:lnTo>
                    <a:pt x="0" y="44323"/>
                  </a:lnTo>
                  <a:lnTo>
                    <a:pt x="37947" y="40132"/>
                  </a:lnTo>
                  <a:lnTo>
                    <a:pt x="39636" y="51054"/>
                  </a:lnTo>
                  <a:lnTo>
                    <a:pt x="40474" y="57404"/>
                  </a:lnTo>
                  <a:lnTo>
                    <a:pt x="40474" y="59309"/>
                  </a:lnTo>
                  <a:lnTo>
                    <a:pt x="42862" y="59309"/>
                  </a:lnTo>
                  <a:lnTo>
                    <a:pt x="50270" y="50141"/>
                  </a:lnTo>
                  <a:lnTo>
                    <a:pt x="58816" y="43592"/>
                  </a:lnTo>
                  <a:lnTo>
                    <a:pt x="68501" y="39663"/>
                  </a:lnTo>
                  <a:lnTo>
                    <a:pt x="79324" y="38354"/>
                  </a:lnTo>
                  <a:close/>
                </a:path>
                <a:path w="942339" h="190500">
                  <a:moveTo>
                    <a:pt x="880097" y="37211"/>
                  </a:moveTo>
                  <a:lnTo>
                    <a:pt x="918244" y="46801"/>
                  </a:lnTo>
                  <a:lnTo>
                    <a:pt x="941247" y="85732"/>
                  </a:lnTo>
                  <a:lnTo>
                    <a:pt x="942200" y="98806"/>
                  </a:lnTo>
                  <a:lnTo>
                    <a:pt x="942200" y="103886"/>
                  </a:lnTo>
                  <a:lnTo>
                    <a:pt x="941946" y="110490"/>
                  </a:lnTo>
                  <a:lnTo>
                    <a:pt x="941311" y="118618"/>
                  </a:lnTo>
                  <a:lnTo>
                    <a:pt x="845553" y="120269"/>
                  </a:lnTo>
                  <a:lnTo>
                    <a:pt x="847242" y="128295"/>
                  </a:lnTo>
                  <a:lnTo>
                    <a:pt x="874207" y="156559"/>
                  </a:lnTo>
                  <a:lnTo>
                    <a:pt x="892416" y="159385"/>
                  </a:lnTo>
                  <a:lnTo>
                    <a:pt x="903749" y="158958"/>
                  </a:lnTo>
                  <a:lnTo>
                    <a:pt x="915450" y="157686"/>
                  </a:lnTo>
                  <a:lnTo>
                    <a:pt x="927509" y="155580"/>
                  </a:lnTo>
                  <a:lnTo>
                    <a:pt x="939914" y="152654"/>
                  </a:lnTo>
                  <a:lnTo>
                    <a:pt x="936866" y="181483"/>
                  </a:lnTo>
                  <a:lnTo>
                    <a:pt x="925980" y="184743"/>
                  </a:lnTo>
                  <a:lnTo>
                    <a:pt x="913879" y="187086"/>
                  </a:lnTo>
                  <a:lnTo>
                    <a:pt x="900540" y="188501"/>
                  </a:lnTo>
                  <a:lnTo>
                    <a:pt x="885939" y="188976"/>
                  </a:lnTo>
                  <a:lnTo>
                    <a:pt x="867893" y="187620"/>
                  </a:lnTo>
                  <a:lnTo>
                    <a:pt x="827138" y="167386"/>
                  </a:lnTo>
                  <a:lnTo>
                    <a:pt x="807975" y="130059"/>
                  </a:lnTo>
                  <a:lnTo>
                    <a:pt x="806691" y="115443"/>
                  </a:lnTo>
                  <a:lnTo>
                    <a:pt x="807905" y="100135"/>
                  </a:lnTo>
                  <a:lnTo>
                    <a:pt x="826122" y="60452"/>
                  </a:lnTo>
                  <a:lnTo>
                    <a:pt x="863734" y="38663"/>
                  </a:lnTo>
                  <a:lnTo>
                    <a:pt x="880097" y="37211"/>
                  </a:lnTo>
                  <a:close/>
                </a:path>
                <a:path w="942339" h="190500">
                  <a:moveTo>
                    <a:pt x="189674" y="37211"/>
                  </a:moveTo>
                  <a:lnTo>
                    <a:pt x="227875" y="46801"/>
                  </a:lnTo>
                  <a:lnTo>
                    <a:pt x="250875" y="85732"/>
                  </a:lnTo>
                  <a:lnTo>
                    <a:pt x="251828" y="98806"/>
                  </a:lnTo>
                  <a:lnTo>
                    <a:pt x="251828" y="103886"/>
                  </a:lnTo>
                  <a:lnTo>
                    <a:pt x="251574" y="110490"/>
                  </a:lnTo>
                  <a:lnTo>
                    <a:pt x="250939" y="118618"/>
                  </a:lnTo>
                  <a:lnTo>
                    <a:pt x="155143" y="120269"/>
                  </a:lnTo>
                  <a:lnTo>
                    <a:pt x="156829" y="128295"/>
                  </a:lnTo>
                  <a:lnTo>
                    <a:pt x="183869" y="156559"/>
                  </a:lnTo>
                  <a:lnTo>
                    <a:pt x="202031" y="159385"/>
                  </a:lnTo>
                  <a:lnTo>
                    <a:pt x="213366" y="158958"/>
                  </a:lnTo>
                  <a:lnTo>
                    <a:pt x="225063" y="157686"/>
                  </a:lnTo>
                  <a:lnTo>
                    <a:pt x="237121" y="155580"/>
                  </a:lnTo>
                  <a:lnTo>
                    <a:pt x="249542" y="152654"/>
                  </a:lnTo>
                  <a:lnTo>
                    <a:pt x="246494" y="181483"/>
                  </a:lnTo>
                  <a:lnTo>
                    <a:pt x="235626" y="184743"/>
                  </a:lnTo>
                  <a:lnTo>
                    <a:pt x="223524" y="187086"/>
                  </a:lnTo>
                  <a:lnTo>
                    <a:pt x="210191" y="188501"/>
                  </a:lnTo>
                  <a:lnTo>
                    <a:pt x="195630" y="188976"/>
                  </a:lnTo>
                  <a:lnTo>
                    <a:pt x="177549" y="187620"/>
                  </a:lnTo>
                  <a:lnTo>
                    <a:pt x="136766" y="167386"/>
                  </a:lnTo>
                  <a:lnTo>
                    <a:pt x="117585" y="130059"/>
                  </a:lnTo>
                  <a:lnTo>
                    <a:pt x="116306" y="115443"/>
                  </a:lnTo>
                  <a:lnTo>
                    <a:pt x="117519" y="100135"/>
                  </a:lnTo>
                  <a:lnTo>
                    <a:pt x="135724" y="60452"/>
                  </a:lnTo>
                  <a:lnTo>
                    <a:pt x="173351" y="38663"/>
                  </a:lnTo>
                  <a:lnTo>
                    <a:pt x="189674" y="37211"/>
                  </a:lnTo>
                  <a:close/>
                </a:path>
                <a:path w="942339" h="190500">
                  <a:moveTo>
                    <a:pt x="602475" y="36703"/>
                  </a:moveTo>
                  <a:lnTo>
                    <a:pt x="642105" y="47632"/>
                  </a:lnTo>
                  <a:lnTo>
                    <a:pt x="669166" y="79486"/>
                  </a:lnTo>
                  <a:lnTo>
                    <a:pt x="674484" y="110744"/>
                  </a:lnTo>
                  <a:lnTo>
                    <a:pt x="673033" y="128410"/>
                  </a:lnTo>
                  <a:lnTo>
                    <a:pt x="651370" y="169291"/>
                  </a:lnTo>
                  <a:lnTo>
                    <a:pt x="612133" y="189168"/>
                  </a:lnTo>
                  <a:lnTo>
                    <a:pt x="597014" y="190500"/>
                  </a:lnTo>
                  <a:lnTo>
                    <a:pt x="582679" y="189287"/>
                  </a:lnTo>
                  <a:lnTo>
                    <a:pt x="545960" y="171196"/>
                  </a:lnTo>
                  <a:lnTo>
                    <a:pt x="526082" y="133441"/>
                  </a:lnTo>
                  <a:lnTo>
                    <a:pt x="524751" y="116967"/>
                  </a:lnTo>
                  <a:lnTo>
                    <a:pt x="526203" y="99133"/>
                  </a:lnTo>
                  <a:lnTo>
                    <a:pt x="547992" y="58039"/>
                  </a:lnTo>
                  <a:lnTo>
                    <a:pt x="587354" y="38036"/>
                  </a:lnTo>
                  <a:lnTo>
                    <a:pt x="602475" y="36703"/>
                  </a:lnTo>
                  <a:close/>
                </a:path>
                <a:path w="942339" h="190500">
                  <a:moveTo>
                    <a:pt x="751192" y="0"/>
                  </a:moveTo>
                  <a:lnTo>
                    <a:pt x="750265" y="13932"/>
                  </a:lnTo>
                  <a:lnTo>
                    <a:pt x="749588" y="26209"/>
                  </a:lnTo>
                  <a:lnTo>
                    <a:pt x="749174" y="36843"/>
                  </a:lnTo>
                  <a:lnTo>
                    <a:pt x="749033" y="45847"/>
                  </a:lnTo>
                  <a:lnTo>
                    <a:pt x="756010" y="45773"/>
                  </a:lnTo>
                  <a:lnTo>
                    <a:pt x="764559" y="45545"/>
                  </a:lnTo>
                  <a:lnTo>
                    <a:pt x="774679" y="45150"/>
                  </a:lnTo>
                  <a:lnTo>
                    <a:pt x="786371" y="44577"/>
                  </a:lnTo>
                  <a:lnTo>
                    <a:pt x="785101" y="74168"/>
                  </a:lnTo>
                  <a:lnTo>
                    <a:pt x="774365" y="73814"/>
                  </a:lnTo>
                  <a:lnTo>
                    <a:pt x="764654" y="73533"/>
                  </a:lnTo>
                  <a:lnTo>
                    <a:pt x="755990" y="73346"/>
                  </a:lnTo>
                  <a:lnTo>
                    <a:pt x="748398" y="73279"/>
                  </a:lnTo>
                  <a:lnTo>
                    <a:pt x="748251" y="83304"/>
                  </a:lnTo>
                  <a:lnTo>
                    <a:pt x="748176" y="93567"/>
                  </a:lnTo>
                  <a:lnTo>
                    <a:pt x="748148" y="104068"/>
                  </a:lnTo>
                  <a:lnTo>
                    <a:pt x="748144" y="114808"/>
                  </a:lnTo>
                  <a:lnTo>
                    <a:pt x="748477" y="126972"/>
                  </a:lnTo>
                  <a:lnTo>
                    <a:pt x="763384" y="159385"/>
                  </a:lnTo>
                  <a:lnTo>
                    <a:pt x="772401" y="159385"/>
                  </a:lnTo>
                  <a:lnTo>
                    <a:pt x="777862" y="159385"/>
                  </a:lnTo>
                  <a:lnTo>
                    <a:pt x="783704" y="158496"/>
                  </a:lnTo>
                  <a:lnTo>
                    <a:pt x="789927" y="156845"/>
                  </a:lnTo>
                  <a:lnTo>
                    <a:pt x="787387" y="183261"/>
                  </a:lnTo>
                  <a:lnTo>
                    <a:pt x="781835" y="185261"/>
                  </a:lnTo>
                  <a:lnTo>
                    <a:pt x="775639" y="186690"/>
                  </a:lnTo>
                  <a:lnTo>
                    <a:pt x="768777" y="187547"/>
                  </a:lnTo>
                  <a:lnTo>
                    <a:pt x="761225" y="187833"/>
                  </a:lnTo>
                  <a:lnTo>
                    <a:pt x="749888" y="187001"/>
                  </a:lnTo>
                  <a:lnTo>
                    <a:pt x="715759" y="155511"/>
                  </a:lnTo>
                  <a:lnTo>
                    <a:pt x="712711" y="124206"/>
                  </a:lnTo>
                  <a:lnTo>
                    <a:pt x="712733" y="112605"/>
                  </a:lnTo>
                  <a:lnTo>
                    <a:pt x="712790" y="100266"/>
                  </a:lnTo>
                  <a:lnTo>
                    <a:pt x="712872" y="87165"/>
                  </a:lnTo>
                  <a:lnTo>
                    <a:pt x="712965" y="73279"/>
                  </a:lnTo>
                  <a:lnTo>
                    <a:pt x="707885" y="73279"/>
                  </a:lnTo>
                  <a:lnTo>
                    <a:pt x="701027" y="73660"/>
                  </a:lnTo>
                  <a:lnTo>
                    <a:pt x="692391" y="74168"/>
                  </a:lnTo>
                  <a:lnTo>
                    <a:pt x="693534" y="44958"/>
                  </a:lnTo>
                  <a:lnTo>
                    <a:pt x="701154" y="45466"/>
                  </a:lnTo>
                  <a:lnTo>
                    <a:pt x="708266" y="45847"/>
                  </a:lnTo>
                  <a:lnTo>
                    <a:pt x="714743" y="45847"/>
                  </a:lnTo>
                  <a:lnTo>
                    <a:pt x="714888" y="40251"/>
                  </a:lnTo>
                  <a:lnTo>
                    <a:pt x="715140" y="31464"/>
                  </a:lnTo>
                  <a:lnTo>
                    <a:pt x="715511" y="19486"/>
                  </a:lnTo>
                  <a:lnTo>
                    <a:pt x="716013" y="4318"/>
                  </a:lnTo>
                  <a:lnTo>
                    <a:pt x="75119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87042" y="3852544"/>
              <a:ext cx="65405" cy="2908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87042" y="3852544"/>
              <a:ext cx="65405" cy="29209"/>
            </a:xfrm>
            <a:custGeom>
              <a:avLst/>
              <a:gdLst/>
              <a:ahLst/>
              <a:cxnLst/>
              <a:rect l="l" t="t" r="r" b="b"/>
              <a:pathLst>
                <a:path w="65405" h="29210">
                  <a:moveTo>
                    <a:pt x="65405" y="0"/>
                  </a:moveTo>
                  <a:lnTo>
                    <a:pt x="63626" y="26796"/>
                  </a:lnTo>
                  <a:lnTo>
                    <a:pt x="0" y="29082"/>
                  </a:lnTo>
                  <a:lnTo>
                    <a:pt x="1269" y="2285"/>
                  </a:lnTo>
                  <a:lnTo>
                    <a:pt x="654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68322" y="3716274"/>
              <a:ext cx="3457702" cy="29870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64936" y="3883913"/>
              <a:ext cx="70231" cy="6934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03628" y="3796284"/>
              <a:ext cx="2368550" cy="212725"/>
            </a:xfrm>
            <a:custGeom>
              <a:avLst/>
              <a:gdLst/>
              <a:ahLst/>
              <a:cxnLst/>
              <a:rect l="l" t="t" r="r" b="b"/>
              <a:pathLst>
                <a:path w="2368550" h="212725">
                  <a:moveTo>
                    <a:pt x="472948" y="80518"/>
                  </a:moveTo>
                  <a:lnTo>
                    <a:pt x="450758" y="82135"/>
                  </a:lnTo>
                  <a:lnTo>
                    <a:pt x="434879" y="86979"/>
                  </a:lnTo>
                  <a:lnTo>
                    <a:pt x="425334" y="95037"/>
                  </a:lnTo>
                  <a:lnTo>
                    <a:pt x="422148" y="106299"/>
                  </a:lnTo>
                  <a:lnTo>
                    <a:pt x="423550" y="114040"/>
                  </a:lnTo>
                  <a:lnTo>
                    <a:pt x="427751" y="119554"/>
                  </a:lnTo>
                  <a:lnTo>
                    <a:pt x="434738" y="122854"/>
                  </a:lnTo>
                  <a:lnTo>
                    <a:pt x="444500" y="123952"/>
                  </a:lnTo>
                  <a:lnTo>
                    <a:pt x="452905" y="123404"/>
                  </a:lnTo>
                  <a:lnTo>
                    <a:pt x="460597" y="121761"/>
                  </a:lnTo>
                  <a:lnTo>
                    <a:pt x="467574" y="119022"/>
                  </a:lnTo>
                  <a:lnTo>
                    <a:pt x="473837" y="115189"/>
                  </a:lnTo>
                  <a:lnTo>
                    <a:pt x="473430" y="105521"/>
                  </a:lnTo>
                  <a:lnTo>
                    <a:pt x="473154" y="96520"/>
                  </a:lnTo>
                  <a:lnTo>
                    <a:pt x="472997" y="88185"/>
                  </a:lnTo>
                  <a:lnTo>
                    <a:pt x="472948" y="80518"/>
                  </a:lnTo>
                  <a:close/>
                </a:path>
                <a:path w="2368550" h="212725">
                  <a:moveTo>
                    <a:pt x="50800" y="80518"/>
                  </a:moveTo>
                  <a:lnTo>
                    <a:pt x="28610" y="82135"/>
                  </a:lnTo>
                  <a:lnTo>
                    <a:pt x="12731" y="86979"/>
                  </a:lnTo>
                  <a:lnTo>
                    <a:pt x="3186" y="95037"/>
                  </a:lnTo>
                  <a:lnTo>
                    <a:pt x="0" y="106299"/>
                  </a:lnTo>
                  <a:lnTo>
                    <a:pt x="1402" y="114040"/>
                  </a:lnTo>
                  <a:lnTo>
                    <a:pt x="5603" y="119554"/>
                  </a:lnTo>
                  <a:lnTo>
                    <a:pt x="12590" y="122854"/>
                  </a:lnTo>
                  <a:lnTo>
                    <a:pt x="22352" y="123952"/>
                  </a:lnTo>
                  <a:lnTo>
                    <a:pt x="30757" y="123404"/>
                  </a:lnTo>
                  <a:lnTo>
                    <a:pt x="38449" y="121761"/>
                  </a:lnTo>
                  <a:lnTo>
                    <a:pt x="45426" y="119022"/>
                  </a:lnTo>
                  <a:lnTo>
                    <a:pt x="51689" y="115189"/>
                  </a:lnTo>
                  <a:lnTo>
                    <a:pt x="51282" y="105521"/>
                  </a:lnTo>
                  <a:lnTo>
                    <a:pt x="51006" y="96520"/>
                  </a:lnTo>
                  <a:lnTo>
                    <a:pt x="50849" y="88185"/>
                  </a:lnTo>
                  <a:lnTo>
                    <a:pt x="50800" y="80518"/>
                  </a:lnTo>
                  <a:close/>
                </a:path>
                <a:path w="2368550" h="212725">
                  <a:moveTo>
                    <a:pt x="302387" y="24892"/>
                  </a:moveTo>
                  <a:lnTo>
                    <a:pt x="289831" y="27106"/>
                  </a:lnTo>
                  <a:lnTo>
                    <a:pt x="280146" y="33750"/>
                  </a:lnTo>
                  <a:lnTo>
                    <a:pt x="273294" y="44823"/>
                  </a:lnTo>
                  <a:lnTo>
                    <a:pt x="269240" y="60325"/>
                  </a:lnTo>
                  <a:lnTo>
                    <a:pt x="331470" y="59055"/>
                  </a:lnTo>
                  <a:lnTo>
                    <a:pt x="329658" y="44126"/>
                  </a:lnTo>
                  <a:lnTo>
                    <a:pt x="324215" y="33448"/>
                  </a:lnTo>
                  <a:lnTo>
                    <a:pt x="315128" y="27033"/>
                  </a:lnTo>
                  <a:lnTo>
                    <a:pt x="302387" y="24892"/>
                  </a:lnTo>
                  <a:close/>
                </a:path>
                <a:path w="2368550" h="212725">
                  <a:moveTo>
                    <a:pt x="2229739" y="4953"/>
                  </a:moveTo>
                  <a:lnTo>
                    <a:pt x="2275713" y="4953"/>
                  </a:lnTo>
                  <a:lnTo>
                    <a:pt x="2276568" y="10027"/>
                  </a:lnTo>
                  <a:lnTo>
                    <a:pt x="2279126" y="20113"/>
                  </a:lnTo>
                  <a:lnTo>
                    <a:pt x="2283374" y="35224"/>
                  </a:lnTo>
                  <a:lnTo>
                    <a:pt x="2289302" y="55372"/>
                  </a:lnTo>
                  <a:lnTo>
                    <a:pt x="2295209" y="75775"/>
                  </a:lnTo>
                  <a:lnTo>
                    <a:pt x="2299414" y="91821"/>
                  </a:lnTo>
                  <a:lnTo>
                    <a:pt x="2301928" y="103485"/>
                  </a:lnTo>
                  <a:lnTo>
                    <a:pt x="2302764" y="110744"/>
                  </a:lnTo>
                  <a:lnTo>
                    <a:pt x="2304923" y="110744"/>
                  </a:lnTo>
                  <a:lnTo>
                    <a:pt x="2305685" y="104340"/>
                  </a:lnTo>
                  <a:lnTo>
                    <a:pt x="2307971" y="93710"/>
                  </a:lnTo>
                  <a:lnTo>
                    <a:pt x="2311781" y="78865"/>
                  </a:lnTo>
                  <a:lnTo>
                    <a:pt x="2317115" y="59817"/>
                  </a:lnTo>
                  <a:lnTo>
                    <a:pt x="2322522" y="40457"/>
                  </a:lnTo>
                  <a:lnTo>
                    <a:pt x="2326370" y="24860"/>
                  </a:lnTo>
                  <a:lnTo>
                    <a:pt x="2328670" y="13025"/>
                  </a:lnTo>
                  <a:lnTo>
                    <a:pt x="2329434" y="4953"/>
                  </a:lnTo>
                  <a:lnTo>
                    <a:pt x="2368550" y="4953"/>
                  </a:lnTo>
                  <a:lnTo>
                    <a:pt x="2356655" y="43029"/>
                  </a:lnTo>
                  <a:lnTo>
                    <a:pt x="2336335" y="93579"/>
                  </a:lnTo>
                  <a:lnTo>
                    <a:pt x="2327687" y="116173"/>
                  </a:lnTo>
                  <a:lnTo>
                    <a:pt x="2321373" y="134052"/>
                  </a:lnTo>
                  <a:lnTo>
                    <a:pt x="2317369" y="147193"/>
                  </a:lnTo>
                  <a:lnTo>
                    <a:pt x="2312104" y="164336"/>
                  </a:lnTo>
                  <a:lnTo>
                    <a:pt x="2291334" y="198501"/>
                  </a:lnTo>
                  <a:lnTo>
                    <a:pt x="2244090" y="212217"/>
                  </a:lnTo>
                  <a:lnTo>
                    <a:pt x="2241042" y="183515"/>
                  </a:lnTo>
                  <a:lnTo>
                    <a:pt x="2249874" y="182850"/>
                  </a:lnTo>
                  <a:lnTo>
                    <a:pt x="2257885" y="180863"/>
                  </a:lnTo>
                  <a:lnTo>
                    <a:pt x="2283333" y="144907"/>
                  </a:lnTo>
                  <a:lnTo>
                    <a:pt x="2281664" y="133427"/>
                  </a:lnTo>
                  <a:lnTo>
                    <a:pt x="2276649" y="116697"/>
                  </a:lnTo>
                  <a:lnTo>
                    <a:pt x="2268277" y="94704"/>
                  </a:lnTo>
                  <a:lnTo>
                    <a:pt x="2256536" y="67437"/>
                  </a:lnTo>
                  <a:lnTo>
                    <a:pt x="2244794" y="41171"/>
                  </a:lnTo>
                  <a:lnTo>
                    <a:pt x="2236422" y="22002"/>
                  </a:lnTo>
                  <a:lnTo>
                    <a:pt x="2231407" y="9929"/>
                  </a:lnTo>
                  <a:lnTo>
                    <a:pt x="2229739" y="4953"/>
                  </a:lnTo>
                  <a:close/>
                </a:path>
                <a:path w="2368550" h="212725">
                  <a:moveTo>
                    <a:pt x="453644" y="0"/>
                  </a:moveTo>
                  <a:lnTo>
                    <a:pt x="495173" y="11303"/>
                  </a:lnTo>
                  <a:lnTo>
                    <a:pt x="509905" y="50927"/>
                  </a:lnTo>
                  <a:lnTo>
                    <a:pt x="509905" y="55118"/>
                  </a:lnTo>
                  <a:lnTo>
                    <a:pt x="509651" y="62611"/>
                  </a:lnTo>
                  <a:lnTo>
                    <a:pt x="509397" y="73660"/>
                  </a:lnTo>
                  <a:lnTo>
                    <a:pt x="509016" y="84709"/>
                  </a:lnTo>
                  <a:lnTo>
                    <a:pt x="508762" y="92075"/>
                  </a:lnTo>
                  <a:lnTo>
                    <a:pt x="508762" y="95758"/>
                  </a:lnTo>
                  <a:lnTo>
                    <a:pt x="509069" y="110422"/>
                  </a:lnTo>
                  <a:lnTo>
                    <a:pt x="509984" y="123729"/>
                  </a:lnTo>
                  <a:lnTo>
                    <a:pt x="511494" y="135655"/>
                  </a:lnTo>
                  <a:lnTo>
                    <a:pt x="513588" y="146177"/>
                  </a:lnTo>
                  <a:lnTo>
                    <a:pt x="478409" y="147320"/>
                  </a:lnTo>
                  <a:lnTo>
                    <a:pt x="476885" y="143129"/>
                  </a:lnTo>
                  <a:lnTo>
                    <a:pt x="476123" y="139446"/>
                  </a:lnTo>
                  <a:lnTo>
                    <a:pt x="476123" y="136017"/>
                  </a:lnTo>
                  <a:lnTo>
                    <a:pt x="474091" y="136017"/>
                  </a:lnTo>
                  <a:lnTo>
                    <a:pt x="465185" y="142164"/>
                  </a:lnTo>
                  <a:lnTo>
                    <a:pt x="454850" y="146526"/>
                  </a:lnTo>
                  <a:lnTo>
                    <a:pt x="443087" y="149125"/>
                  </a:lnTo>
                  <a:lnTo>
                    <a:pt x="429895" y="149987"/>
                  </a:lnTo>
                  <a:lnTo>
                    <a:pt x="421036" y="149344"/>
                  </a:lnTo>
                  <a:lnTo>
                    <a:pt x="387603" y="120358"/>
                  </a:lnTo>
                  <a:lnTo>
                    <a:pt x="386842" y="112268"/>
                  </a:lnTo>
                  <a:lnTo>
                    <a:pt x="388032" y="101455"/>
                  </a:lnTo>
                  <a:lnTo>
                    <a:pt x="417280" y="68800"/>
                  </a:lnTo>
                  <a:lnTo>
                    <a:pt x="472948" y="59817"/>
                  </a:lnTo>
                  <a:lnTo>
                    <a:pt x="473202" y="58039"/>
                  </a:lnTo>
                  <a:lnTo>
                    <a:pt x="473202" y="56388"/>
                  </a:lnTo>
                  <a:lnTo>
                    <a:pt x="473202" y="54737"/>
                  </a:lnTo>
                  <a:lnTo>
                    <a:pt x="473202" y="44069"/>
                  </a:lnTo>
                  <a:lnTo>
                    <a:pt x="470662" y="36957"/>
                  </a:lnTo>
                  <a:lnTo>
                    <a:pt x="437134" y="28448"/>
                  </a:lnTo>
                  <a:lnTo>
                    <a:pt x="425946" y="28809"/>
                  </a:lnTo>
                  <a:lnTo>
                    <a:pt x="414877" y="29908"/>
                  </a:lnTo>
                  <a:lnTo>
                    <a:pt x="403951" y="31769"/>
                  </a:lnTo>
                  <a:lnTo>
                    <a:pt x="393192" y="34417"/>
                  </a:lnTo>
                  <a:lnTo>
                    <a:pt x="396494" y="6985"/>
                  </a:lnTo>
                  <a:lnTo>
                    <a:pt x="407638" y="3911"/>
                  </a:lnTo>
                  <a:lnTo>
                    <a:pt x="420878" y="1730"/>
                  </a:lnTo>
                  <a:lnTo>
                    <a:pt x="436213" y="430"/>
                  </a:lnTo>
                  <a:lnTo>
                    <a:pt x="453644" y="0"/>
                  </a:lnTo>
                  <a:close/>
                </a:path>
                <a:path w="2368550" h="212725">
                  <a:moveTo>
                    <a:pt x="193802" y="0"/>
                  </a:moveTo>
                  <a:lnTo>
                    <a:pt x="200914" y="0"/>
                  </a:lnTo>
                  <a:lnTo>
                    <a:pt x="208915" y="1651"/>
                  </a:lnTo>
                  <a:lnTo>
                    <a:pt x="217932" y="4953"/>
                  </a:lnTo>
                  <a:lnTo>
                    <a:pt x="209296" y="39751"/>
                  </a:lnTo>
                  <a:lnTo>
                    <a:pt x="201930" y="36703"/>
                  </a:lnTo>
                  <a:lnTo>
                    <a:pt x="194437" y="35306"/>
                  </a:lnTo>
                  <a:lnTo>
                    <a:pt x="186944" y="35306"/>
                  </a:lnTo>
                  <a:lnTo>
                    <a:pt x="176918" y="36522"/>
                  </a:lnTo>
                  <a:lnTo>
                    <a:pt x="168751" y="40179"/>
                  </a:lnTo>
                  <a:lnTo>
                    <a:pt x="162440" y="46289"/>
                  </a:lnTo>
                  <a:lnTo>
                    <a:pt x="157988" y="54864"/>
                  </a:lnTo>
                  <a:lnTo>
                    <a:pt x="158055" y="82867"/>
                  </a:lnTo>
                  <a:lnTo>
                    <a:pt x="158242" y="107442"/>
                  </a:lnTo>
                  <a:lnTo>
                    <a:pt x="158523" y="128587"/>
                  </a:lnTo>
                  <a:lnTo>
                    <a:pt x="158877" y="146304"/>
                  </a:lnTo>
                  <a:lnTo>
                    <a:pt x="119380" y="146304"/>
                  </a:lnTo>
                  <a:lnTo>
                    <a:pt x="120473" y="124942"/>
                  </a:lnTo>
                  <a:lnTo>
                    <a:pt x="121269" y="105616"/>
                  </a:lnTo>
                  <a:lnTo>
                    <a:pt x="121755" y="88314"/>
                  </a:lnTo>
                  <a:lnTo>
                    <a:pt x="121920" y="73025"/>
                  </a:lnTo>
                  <a:lnTo>
                    <a:pt x="121445" y="55546"/>
                  </a:lnTo>
                  <a:lnTo>
                    <a:pt x="120030" y="38544"/>
                  </a:lnTo>
                  <a:lnTo>
                    <a:pt x="117687" y="22018"/>
                  </a:lnTo>
                  <a:lnTo>
                    <a:pt x="114427" y="5969"/>
                  </a:lnTo>
                  <a:lnTo>
                    <a:pt x="152400" y="1778"/>
                  </a:lnTo>
                  <a:lnTo>
                    <a:pt x="154051" y="12700"/>
                  </a:lnTo>
                  <a:lnTo>
                    <a:pt x="154940" y="19050"/>
                  </a:lnTo>
                  <a:lnTo>
                    <a:pt x="154940" y="20955"/>
                  </a:lnTo>
                  <a:lnTo>
                    <a:pt x="157353" y="20955"/>
                  </a:lnTo>
                  <a:lnTo>
                    <a:pt x="164709" y="11787"/>
                  </a:lnTo>
                  <a:lnTo>
                    <a:pt x="173243" y="5238"/>
                  </a:lnTo>
                  <a:lnTo>
                    <a:pt x="182945" y="1309"/>
                  </a:lnTo>
                  <a:lnTo>
                    <a:pt x="19380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99004" y="3785488"/>
              <a:ext cx="1548511" cy="23431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68322" y="3716274"/>
              <a:ext cx="3382645" cy="299085"/>
            </a:xfrm>
            <a:custGeom>
              <a:avLst/>
              <a:gdLst/>
              <a:ahLst/>
              <a:cxnLst/>
              <a:rect l="l" t="t" r="r" b="b"/>
              <a:pathLst>
                <a:path w="3382645" h="299085">
                  <a:moveTo>
                    <a:pt x="66801" y="80009"/>
                  </a:moveTo>
                  <a:lnTo>
                    <a:pt x="108330" y="91312"/>
                  </a:lnTo>
                  <a:lnTo>
                    <a:pt x="123062" y="130937"/>
                  </a:lnTo>
                  <a:lnTo>
                    <a:pt x="123062" y="135127"/>
                  </a:lnTo>
                  <a:lnTo>
                    <a:pt x="122808" y="142620"/>
                  </a:lnTo>
                  <a:lnTo>
                    <a:pt x="122554" y="153669"/>
                  </a:lnTo>
                  <a:lnTo>
                    <a:pt x="122173" y="164719"/>
                  </a:lnTo>
                  <a:lnTo>
                    <a:pt x="121919" y="172084"/>
                  </a:lnTo>
                  <a:lnTo>
                    <a:pt x="121919" y="175768"/>
                  </a:lnTo>
                  <a:lnTo>
                    <a:pt x="122227" y="190432"/>
                  </a:lnTo>
                  <a:lnTo>
                    <a:pt x="123142" y="203739"/>
                  </a:lnTo>
                  <a:lnTo>
                    <a:pt x="124652" y="215665"/>
                  </a:lnTo>
                  <a:lnTo>
                    <a:pt x="126745" y="226187"/>
                  </a:lnTo>
                  <a:lnTo>
                    <a:pt x="91566" y="227330"/>
                  </a:lnTo>
                  <a:lnTo>
                    <a:pt x="90042" y="223138"/>
                  </a:lnTo>
                  <a:lnTo>
                    <a:pt x="89280" y="219456"/>
                  </a:lnTo>
                  <a:lnTo>
                    <a:pt x="89280" y="216026"/>
                  </a:lnTo>
                  <a:lnTo>
                    <a:pt x="87248" y="216026"/>
                  </a:lnTo>
                  <a:lnTo>
                    <a:pt x="78343" y="222174"/>
                  </a:lnTo>
                  <a:lnTo>
                    <a:pt x="68008" y="226536"/>
                  </a:lnTo>
                  <a:lnTo>
                    <a:pt x="56245" y="229135"/>
                  </a:lnTo>
                  <a:lnTo>
                    <a:pt x="43052" y="229996"/>
                  </a:lnTo>
                  <a:lnTo>
                    <a:pt x="34194" y="229354"/>
                  </a:lnTo>
                  <a:lnTo>
                    <a:pt x="762" y="200368"/>
                  </a:lnTo>
                  <a:lnTo>
                    <a:pt x="0" y="192277"/>
                  </a:lnTo>
                  <a:lnTo>
                    <a:pt x="1190" y="181465"/>
                  </a:lnTo>
                  <a:lnTo>
                    <a:pt x="30438" y="148810"/>
                  </a:lnTo>
                  <a:lnTo>
                    <a:pt x="86105" y="139826"/>
                  </a:lnTo>
                  <a:lnTo>
                    <a:pt x="86359" y="138049"/>
                  </a:lnTo>
                  <a:lnTo>
                    <a:pt x="86359" y="136398"/>
                  </a:lnTo>
                  <a:lnTo>
                    <a:pt x="86359" y="134746"/>
                  </a:lnTo>
                  <a:lnTo>
                    <a:pt x="86359" y="124078"/>
                  </a:lnTo>
                  <a:lnTo>
                    <a:pt x="83819" y="116967"/>
                  </a:lnTo>
                  <a:lnTo>
                    <a:pt x="50291" y="108457"/>
                  </a:lnTo>
                  <a:lnTo>
                    <a:pt x="39104" y="108819"/>
                  </a:lnTo>
                  <a:lnTo>
                    <a:pt x="28035" y="109918"/>
                  </a:lnTo>
                  <a:lnTo>
                    <a:pt x="17109" y="111779"/>
                  </a:lnTo>
                  <a:lnTo>
                    <a:pt x="6350" y="114426"/>
                  </a:lnTo>
                  <a:lnTo>
                    <a:pt x="9651" y="86994"/>
                  </a:lnTo>
                  <a:lnTo>
                    <a:pt x="20796" y="83921"/>
                  </a:lnTo>
                  <a:lnTo>
                    <a:pt x="34035" y="81740"/>
                  </a:lnTo>
                  <a:lnTo>
                    <a:pt x="49371" y="80440"/>
                  </a:lnTo>
                  <a:lnTo>
                    <a:pt x="66801" y="80009"/>
                  </a:lnTo>
                  <a:close/>
                </a:path>
                <a:path w="3382645" h="299085">
                  <a:moveTo>
                    <a:pt x="339470" y="78867"/>
                  </a:moveTo>
                  <a:lnTo>
                    <a:pt x="377618" y="88457"/>
                  </a:lnTo>
                  <a:lnTo>
                    <a:pt x="400621" y="127388"/>
                  </a:lnTo>
                  <a:lnTo>
                    <a:pt x="401573" y="140462"/>
                  </a:lnTo>
                  <a:lnTo>
                    <a:pt x="401573" y="145542"/>
                  </a:lnTo>
                  <a:lnTo>
                    <a:pt x="401319" y="152145"/>
                  </a:lnTo>
                  <a:lnTo>
                    <a:pt x="400684" y="160274"/>
                  </a:lnTo>
                  <a:lnTo>
                    <a:pt x="304926" y="161925"/>
                  </a:lnTo>
                  <a:lnTo>
                    <a:pt x="306615" y="169951"/>
                  </a:lnTo>
                  <a:lnTo>
                    <a:pt x="333581" y="198215"/>
                  </a:lnTo>
                  <a:lnTo>
                    <a:pt x="351789" y="201040"/>
                  </a:lnTo>
                  <a:lnTo>
                    <a:pt x="363122" y="200614"/>
                  </a:lnTo>
                  <a:lnTo>
                    <a:pt x="374824" y="199342"/>
                  </a:lnTo>
                  <a:lnTo>
                    <a:pt x="386883" y="197236"/>
                  </a:lnTo>
                  <a:lnTo>
                    <a:pt x="399288" y="194309"/>
                  </a:lnTo>
                  <a:lnTo>
                    <a:pt x="396239" y="223138"/>
                  </a:lnTo>
                  <a:lnTo>
                    <a:pt x="385353" y="226399"/>
                  </a:lnTo>
                  <a:lnTo>
                    <a:pt x="373252" y="228742"/>
                  </a:lnTo>
                  <a:lnTo>
                    <a:pt x="359914" y="230157"/>
                  </a:lnTo>
                  <a:lnTo>
                    <a:pt x="345313" y="230631"/>
                  </a:lnTo>
                  <a:lnTo>
                    <a:pt x="327267" y="229276"/>
                  </a:lnTo>
                  <a:lnTo>
                    <a:pt x="286511" y="209042"/>
                  </a:lnTo>
                  <a:lnTo>
                    <a:pt x="267348" y="171715"/>
                  </a:lnTo>
                  <a:lnTo>
                    <a:pt x="266064" y="157099"/>
                  </a:lnTo>
                  <a:lnTo>
                    <a:pt x="267279" y="141791"/>
                  </a:lnTo>
                  <a:lnTo>
                    <a:pt x="285495" y="102107"/>
                  </a:lnTo>
                  <a:lnTo>
                    <a:pt x="323107" y="80319"/>
                  </a:lnTo>
                  <a:lnTo>
                    <a:pt x="339470" y="78867"/>
                  </a:lnTo>
                  <a:close/>
                </a:path>
                <a:path w="3382645" h="299085">
                  <a:moveTo>
                    <a:pt x="2667254" y="59817"/>
                  </a:moveTo>
                  <a:lnTo>
                    <a:pt x="2657982" y="59817"/>
                  </a:lnTo>
                  <a:lnTo>
                    <a:pt x="2649728" y="60451"/>
                  </a:lnTo>
                  <a:lnTo>
                    <a:pt x="2642616" y="61849"/>
                  </a:lnTo>
                  <a:lnTo>
                    <a:pt x="2643356" y="74255"/>
                  </a:lnTo>
                  <a:lnTo>
                    <a:pt x="2643870" y="88423"/>
                  </a:lnTo>
                  <a:lnTo>
                    <a:pt x="2644169" y="104354"/>
                  </a:lnTo>
                  <a:lnTo>
                    <a:pt x="2644266" y="122046"/>
                  </a:lnTo>
                  <a:lnTo>
                    <a:pt x="2649728" y="122174"/>
                  </a:lnTo>
                  <a:lnTo>
                    <a:pt x="2654300" y="122300"/>
                  </a:lnTo>
                  <a:lnTo>
                    <a:pt x="2658110" y="122300"/>
                  </a:lnTo>
                  <a:lnTo>
                    <a:pt x="2678779" y="120251"/>
                  </a:lnTo>
                  <a:lnTo>
                    <a:pt x="2693542" y="114093"/>
                  </a:lnTo>
                  <a:lnTo>
                    <a:pt x="2702401" y="103816"/>
                  </a:lnTo>
                  <a:lnTo>
                    <a:pt x="2705354" y="89407"/>
                  </a:lnTo>
                  <a:lnTo>
                    <a:pt x="2702972" y="76426"/>
                  </a:lnTo>
                  <a:lnTo>
                    <a:pt x="2695829" y="67182"/>
                  </a:lnTo>
                  <a:lnTo>
                    <a:pt x="2683922" y="61654"/>
                  </a:lnTo>
                  <a:lnTo>
                    <a:pt x="2667254" y="59817"/>
                  </a:lnTo>
                  <a:close/>
                </a:path>
                <a:path w="3382645" h="299085">
                  <a:moveTo>
                    <a:pt x="3038475" y="59562"/>
                  </a:moveTo>
                  <a:lnTo>
                    <a:pt x="3031363" y="59562"/>
                  </a:lnTo>
                  <a:lnTo>
                    <a:pt x="3023997" y="60325"/>
                  </a:lnTo>
                  <a:lnTo>
                    <a:pt x="3016123" y="61849"/>
                  </a:lnTo>
                  <a:lnTo>
                    <a:pt x="3016863" y="76400"/>
                  </a:lnTo>
                  <a:lnTo>
                    <a:pt x="3017377" y="91868"/>
                  </a:lnTo>
                  <a:lnTo>
                    <a:pt x="3017676" y="108265"/>
                  </a:lnTo>
                  <a:lnTo>
                    <a:pt x="3017774" y="125602"/>
                  </a:lnTo>
                  <a:lnTo>
                    <a:pt x="3020314" y="125730"/>
                  </a:lnTo>
                  <a:lnTo>
                    <a:pt x="3023107" y="125856"/>
                  </a:lnTo>
                  <a:lnTo>
                    <a:pt x="3026410" y="125856"/>
                  </a:lnTo>
                  <a:lnTo>
                    <a:pt x="3050172" y="123711"/>
                  </a:lnTo>
                  <a:lnTo>
                    <a:pt x="3067161" y="117268"/>
                  </a:lnTo>
                  <a:lnTo>
                    <a:pt x="3077362" y="106515"/>
                  </a:lnTo>
                  <a:lnTo>
                    <a:pt x="3080766" y="91439"/>
                  </a:lnTo>
                  <a:lnTo>
                    <a:pt x="3078122" y="77511"/>
                  </a:lnTo>
                  <a:lnTo>
                    <a:pt x="3070193" y="67548"/>
                  </a:lnTo>
                  <a:lnTo>
                    <a:pt x="3056977" y="61561"/>
                  </a:lnTo>
                  <a:lnTo>
                    <a:pt x="3038475" y="59562"/>
                  </a:lnTo>
                  <a:close/>
                </a:path>
                <a:path w="3382645" h="299085">
                  <a:moveTo>
                    <a:pt x="2858007" y="59181"/>
                  </a:moveTo>
                  <a:lnTo>
                    <a:pt x="2856364" y="66516"/>
                  </a:lnTo>
                  <a:lnTo>
                    <a:pt x="2851435" y="82804"/>
                  </a:lnTo>
                  <a:lnTo>
                    <a:pt x="2843220" y="108045"/>
                  </a:lnTo>
                  <a:lnTo>
                    <a:pt x="2831718" y="142239"/>
                  </a:lnTo>
                  <a:lnTo>
                    <a:pt x="2885820" y="142239"/>
                  </a:lnTo>
                  <a:lnTo>
                    <a:pt x="2874726" y="108259"/>
                  </a:lnTo>
                  <a:lnTo>
                    <a:pt x="2866786" y="83089"/>
                  </a:lnTo>
                  <a:lnTo>
                    <a:pt x="2862014" y="66730"/>
                  </a:lnTo>
                  <a:lnTo>
                    <a:pt x="2860420" y="59181"/>
                  </a:lnTo>
                  <a:lnTo>
                    <a:pt x="2858007" y="59181"/>
                  </a:lnTo>
                  <a:close/>
                </a:path>
                <a:path w="3382645" h="299085">
                  <a:moveTo>
                    <a:pt x="2835402" y="32512"/>
                  </a:moveTo>
                  <a:lnTo>
                    <a:pt x="2891663" y="32512"/>
                  </a:lnTo>
                  <a:lnTo>
                    <a:pt x="2893637" y="41798"/>
                  </a:lnTo>
                  <a:lnTo>
                    <a:pt x="2899552" y="61087"/>
                  </a:lnTo>
                  <a:lnTo>
                    <a:pt x="2909397" y="90376"/>
                  </a:lnTo>
                  <a:lnTo>
                    <a:pt x="2923158" y="129667"/>
                  </a:lnTo>
                  <a:lnTo>
                    <a:pt x="2936920" y="168931"/>
                  </a:lnTo>
                  <a:lnTo>
                    <a:pt x="2946765" y="198135"/>
                  </a:lnTo>
                  <a:lnTo>
                    <a:pt x="2952680" y="217267"/>
                  </a:lnTo>
                  <a:lnTo>
                    <a:pt x="2954654" y="226313"/>
                  </a:lnTo>
                  <a:lnTo>
                    <a:pt x="2907029" y="226313"/>
                  </a:lnTo>
                  <a:lnTo>
                    <a:pt x="2906174" y="219122"/>
                  </a:lnTo>
                  <a:lnTo>
                    <a:pt x="2903616" y="207454"/>
                  </a:lnTo>
                  <a:lnTo>
                    <a:pt x="2899368" y="191309"/>
                  </a:lnTo>
                  <a:lnTo>
                    <a:pt x="2893441" y="170687"/>
                  </a:lnTo>
                  <a:lnTo>
                    <a:pt x="2824733" y="170687"/>
                  </a:lnTo>
                  <a:lnTo>
                    <a:pt x="2818586" y="191041"/>
                  </a:lnTo>
                  <a:lnTo>
                    <a:pt x="2814224" y="207121"/>
                  </a:lnTo>
                  <a:lnTo>
                    <a:pt x="2811625" y="218890"/>
                  </a:lnTo>
                  <a:lnTo>
                    <a:pt x="2810764" y="226313"/>
                  </a:lnTo>
                  <a:lnTo>
                    <a:pt x="2765932" y="226313"/>
                  </a:lnTo>
                  <a:lnTo>
                    <a:pt x="2768101" y="218217"/>
                  </a:lnTo>
                  <a:lnTo>
                    <a:pt x="2774616" y="199643"/>
                  </a:lnTo>
                  <a:lnTo>
                    <a:pt x="2785489" y="170592"/>
                  </a:lnTo>
                  <a:lnTo>
                    <a:pt x="2800730" y="131063"/>
                  </a:lnTo>
                  <a:lnTo>
                    <a:pt x="2815899" y="91340"/>
                  </a:lnTo>
                  <a:lnTo>
                    <a:pt x="2826734" y="61690"/>
                  </a:lnTo>
                  <a:lnTo>
                    <a:pt x="2833235" y="42088"/>
                  </a:lnTo>
                  <a:lnTo>
                    <a:pt x="2835402" y="32512"/>
                  </a:lnTo>
                  <a:close/>
                </a:path>
                <a:path w="3382645" h="299085">
                  <a:moveTo>
                    <a:pt x="3051810" y="31623"/>
                  </a:moveTo>
                  <a:lnTo>
                    <a:pt x="3089350" y="38856"/>
                  </a:lnTo>
                  <a:lnTo>
                    <a:pt x="3117905" y="71096"/>
                  </a:lnTo>
                  <a:lnTo>
                    <a:pt x="3119119" y="83312"/>
                  </a:lnTo>
                  <a:lnTo>
                    <a:pt x="3117474" y="99937"/>
                  </a:lnTo>
                  <a:lnTo>
                    <a:pt x="3092704" y="135762"/>
                  </a:lnTo>
                  <a:lnTo>
                    <a:pt x="3046341" y="151729"/>
                  </a:lnTo>
                  <a:lnTo>
                    <a:pt x="3027933" y="152781"/>
                  </a:lnTo>
                  <a:lnTo>
                    <a:pt x="3023235" y="152781"/>
                  </a:lnTo>
                  <a:lnTo>
                    <a:pt x="3019932" y="152653"/>
                  </a:lnTo>
                  <a:lnTo>
                    <a:pt x="3017901" y="152526"/>
                  </a:lnTo>
                  <a:lnTo>
                    <a:pt x="3017998" y="167628"/>
                  </a:lnTo>
                  <a:lnTo>
                    <a:pt x="3018297" y="184943"/>
                  </a:lnTo>
                  <a:lnTo>
                    <a:pt x="3018811" y="204497"/>
                  </a:lnTo>
                  <a:lnTo>
                    <a:pt x="3019552" y="226313"/>
                  </a:lnTo>
                  <a:lnTo>
                    <a:pt x="2977768" y="226313"/>
                  </a:lnTo>
                  <a:lnTo>
                    <a:pt x="2978602" y="203835"/>
                  </a:lnTo>
                  <a:lnTo>
                    <a:pt x="2979197" y="179451"/>
                  </a:lnTo>
                  <a:lnTo>
                    <a:pt x="2979554" y="153162"/>
                  </a:lnTo>
                  <a:lnTo>
                    <a:pt x="2979674" y="124968"/>
                  </a:lnTo>
                  <a:lnTo>
                    <a:pt x="2979554" y="99109"/>
                  </a:lnTo>
                  <a:lnTo>
                    <a:pt x="2979197" y="75072"/>
                  </a:lnTo>
                  <a:lnTo>
                    <a:pt x="2978602" y="52869"/>
                  </a:lnTo>
                  <a:lnTo>
                    <a:pt x="2977768" y="32512"/>
                  </a:lnTo>
                  <a:lnTo>
                    <a:pt x="3003677" y="32512"/>
                  </a:lnTo>
                  <a:lnTo>
                    <a:pt x="3007360" y="32512"/>
                  </a:lnTo>
                  <a:lnTo>
                    <a:pt x="3014344" y="32384"/>
                  </a:lnTo>
                  <a:lnTo>
                    <a:pt x="3024758" y="32131"/>
                  </a:lnTo>
                  <a:lnTo>
                    <a:pt x="3032307" y="31890"/>
                  </a:lnTo>
                  <a:lnTo>
                    <a:pt x="3039332" y="31734"/>
                  </a:lnTo>
                  <a:lnTo>
                    <a:pt x="3045833" y="31648"/>
                  </a:lnTo>
                  <a:lnTo>
                    <a:pt x="3051810" y="31623"/>
                  </a:lnTo>
                  <a:close/>
                </a:path>
                <a:path w="3382645" h="299085">
                  <a:moveTo>
                    <a:pt x="2675001" y="31623"/>
                  </a:moveTo>
                  <a:lnTo>
                    <a:pt x="2704911" y="34549"/>
                  </a:lnTo>
                  <a:lnTo>
                    <a:pt x="2726261" y="43322"/>
                  </a:lnTo>
                  <a:lnTo>
                    <a:pt x="2739062" y="57929"/>
                  </a:lnTo>
                  <a:lnTo>
                    <a:pt x="2743327" y="78358"/>
                  </a:lnTo>
                  <a:lnTo>
                    <a:pt x="2740896" y="95507"/>
                  </a:lnTo>
                  <a:lnTo>
                    <a:pt x="2733595" y="109823"/>
                  </a:lnTo>
                  <a:lnTo>
                    <a:pt x="2721413" y="121328"/>
                  </a:lnTo>
                  <a:lnTo>
                    <a:pt x="2704338" y="130048"/>
                  </a:lnTo>
                  <a:lnTo>
                    <a:pt x="2704338" y="132206"/>
                  </a:lnTo>
                  <a:lnTo>
                    <a:pt x="2736873" y="167324"/>
                  </a:lnTo>
                  <a:lnTo>
                    <a:pt x="2752113" y="202618"/>
                  </a:lnTo>
                  <a:lnTo>
                    <a:pt x="2761233" y="226313"/>
                  </a:lnTo>
                  <a:lnTo>
                    <a:pt x="2717165" y="226313"/>
                  </a:lnTo>
                  <a:lnTo>
                    <a:pt x="2709017" y="202473"/>
                  </a:lnTo>
                  <a:lnTo>
                    <a:pt x="2701893" y="183705"/>
                  </a:lnTo>
                  <a:lnTo>
                    <a:pt x="2678620" y="152034"/>
                  </a:lnTo>
                  <a:lnTo>
                    <a:pt x="2660904" y="148970"/>
                  </a:lnTo>
                  <a:lnTo>
                    <a:pt x="2655189" y="148970"/>
                  </a:lnTo>
                  <a:lnTo>
                    <a:pt x="2649601" y="148970"/>
                  </a:lnTo>
                  <a:lnTo>
                    <a:pt x="2644393" y="149098"/>
                  </a:lnTo>
                  <a:lnTo>
                    <a:pt x="2644469" y="168271"/>
                  </a:lnTo>
                  <a:lnTo>
                    <a:pt x="2644711" y="187515"/>
                  </a:lnTo>
                  <a:lnTo>
                    <a:pt x="2645144" y="206855"/>
                  </a:lnTo>
                  <a:lnTo>
                    <a:pt x="2645791" y="226313"/>
                  </a:lnTo>
                  <a:lnTo>
                    <a:pt x="2604389" y="226313"/>
                  </a:lnTo>
                  <a:lnTo>
                    <a:pt x="2605222" y="203120"/>
                  </a:lnTo>
                  <a:lnTo>
                    <a:pt x="2605817" y="178498"/>
                  </a:lnTo>
                  <a:lnTo>
                    <a:pt x="2606174" y="152447"/>
                  </a:lnTo>
                  <a:lnTo>
                    <a:pt x="2606293" y="124968"/>
                  </a:lnTo>
                  <a:lnTo>
                    <a:pt x="2606174" y="98895"/>
                  </a:lnTo>
                  <a:lnTo>
                    <a:pt x="2605817" y="74787"/>
                  </a:lnTo>
                  <a:lnTo>
                    <a:pt x="2605222" y="52655"/>
                  </a:lnTo>
                  <a:lnTo>
                    <a:pt x="2604389" y="32512"/>
                  </a:lnTo>
                  <a:lnTo>
                    <a:pt x="2630042" y="32512"/>
                  </a:lnTo>
                  <a:lnTo>
                    <a:pt x="2633091" y="32512"/>
                  </a:lnTo>
                  <a:lnTo>
                    <a:pt x="2639314" y="32384"/>
                  </a:lnTo>
                  <a:lnTo>
                    <a:pt x="2648839" y="32131"/>
                  </a:lnTo>
                  <a:lnTo>
                    <a:pt x="2655766" y="31890"/>
                  </a:lnTo>
                  <a:lnTo>
                    <a:pt x="2662443" y="31734"/>
                  </a:lnTo>
                  <a:lnTo>
                    <a:pt x="2668859" y="31648"/>
                  </a:lnTo>
                  <a:lnTo>
                    <a:pt x="2675001" y="31623"/>
                  </a:lnTo>
                  <a:close/>
                </a:path>
                <a:path w="3382645" h="299085">
                  <a:moveTo>
                    <a:pt x="3214369" y="29463"/>
                  </a:moveTo>
                  <a:lnTo>
                    <a:pt x="3228349" y="29753"/>
                  </a:lnTo>
                  <a:lnTo>
                    <a:pt x="3241151" y="30638"/>
                  </a:lnTo>
                  <a:lnTo>
                    <a:pt x="3252785" y="32142"/>
                  </a:lnTo>
                  <a:lnTo>
                    <a:pt x="3263265" y="34289"/>
                  </a:lnTo>
                  <a:lnTo>
                    <a:pt x="3257804" y="67309"/>
                  </a:lnTo>
                  <a:lnTo>
                    <a:pt x="3247516" y="64142"/>
                  </a:lnTo>
                  <a:lnTo>
                    <a:pt x="3236849" y="61880"/>
                  </a:lnTo>
                  <a:lnTo>
                    <a:pt x="3225800" y="60523"/>
                  </a:lnTo>
                  <a:lnTo>
                    <a:pt x="3214369" y="60070"/>
                  </a:lnTo>
                  <a:lnTo>
                    <a:pt x="3198961" y="61239"/>
                  </a:lnTo>
                  <a:lnTo>
                    <a:pt x="3187969" y="64754"/>
                  </a:lnTo>
                  <a:lnTo>
                    <a:pt x="3181383" y="70625"/>
                  </a:lnTo>
                  <a:lnTo>
                    <a:pt x="3179191" y="78867"/>
                  </a:lnTo>
                  <a:lnTo>
                    <a:pt x="3179191" y="85470"/>
                  </a:lnTo>
                  <a:lnTo>
                    <a:pt x="3218433" y="110108"/>
                  </a:lnTo>
                  <a:lnTo>
                    <a:pt x="3230387" y="115373"/>
                  </a:lnTo>
                  <a:lnTo>
                    <a:pt x="3263941" y="141477"/>
                  </a:lnTo>
                  <a:lnTo>
                    <a:pt x="3273425" y="173481"/>
                  </a:lnTo>
                  <a:lnTo>
                    <a:pt x="3268188" y="198911"/>
                  </a:lnTo>
                  <a:lnTo>
                    <a:pt x="3252485" y="217090"/>
                  </a:lnTo>
                  <a:lnTo>
                    <a:pt x="3226329" y="228006"/>
                  </a:lnTo>
                  <a:lnTo>
                    <a:pt x="3189731" y="231648"/>
                  </a:lnTo>
                  <a:lnTo>
                    <a:pt x="3175779" y="231219"/>
                  </a:lnTo>
                  <a:lnTo>
                    <a:pt x="3162315" y="229933"/>
                  </a:lnTo>
                  <a:lnTo>
                    <a:pt x="3149351" y="227790"/>
                  </a:lnTo>
                  <a:lnTo>
                    <a:pt x="3136900" y="224789"/>
                  </a:lnTo>
                  <a:lnTo>
                    <a:pt x="3144266" y="191643"/>
                  </a:lnTo>
                  <a:lnTo>
                    <a:pt x="3156120" y="195310"/>
                  </a:lnTo>
                  <a:lnTo>
                    <a:pt x="3167665" y="197929"/>
                  </a:lnTo>
                  <a:lnTo>
                    <a:pt x="3178877" y="199501"/>
                  </a:lnTo>
                  <a:lnTo>
                    <a:pt x="3189731" y="200025"/>
                  </a:lnTo>
                  <a:lnTo>
                    <a:pt x="3200804" y="199719"/>
                  </a:lnTo>
                  <a:lnTo>
                    <a:pt x="3234436" y="187070"/>
                  </a:lnTo>
                  <a:lnTo>
                    <a:pt x="3234436" y="179831"/>
                  </a:lnTo>
                  <a:lnTo>
                    <a:pt x="3234436" y="172338"/>
                  </a:lnTo>
                  <a:lnTo>
                    <a:pt x="3202098" y="148244"/>
                  </a:lnTo>
                  <a:lnTo>
                    <a:pt x="3190240" y="143001"/>
                  </a:lnTo>
                  <a:lnTo>
                    <a:pt x="3179208" y="137834"/>
                  </a:lnTo>
                  <a:lnTo>
                    <a:pt x="3148927" y="112950"/>
                  </a:lnTo>
                  <a:lnTo>
                    <a:pt x="3140837" y="83946"/>
                  </a:lnTo>
                  <a:lnTo>
                    <a:pt x="3142025" y="71800"/>
                  </a:lnTo>
                  <a:lnTo>
                    <a:pt x="3170310" y="37500"/>
                  </a:lnTo>
                  <a:lnTo>
                    <a:pt x="3197604" y="30349"/>
                  </a:lnTo>
                  <a:lnTo>
                    <a:pt x="3214369" y="29463"/>
                  </a:lnTo>
                  <a:close/>
                </a:path>
                <a:path w="3382645" h="299085">
                  <a:moveTo>
                    <a:pt x="2241550" y="14731"/>
                  </a:moveTo>
                  <a:lnTo>
                    <a:pt x="2240623" y="36830"/>
                  </a:lnTo>
                  <a:lnTo>
                    <a:pt x="2239946" y="61023"/>
                  </a:lnTo>
                  <a:lnTo>
                    <a:pt x="2239531" y="87312"/>
                  </a:lnTo>
                  <a:lnTo>
                    <a:pt x="2239391" y="115696"/>
                  </a:lnTo>
                  <a:lnTo>
                    <a:pt x="2239531" y="145053"/>
                  </a:lnTo>
                  <a:lnTo>
                    <a:pt x="2239946" y="173291"/>
                  </a:lnTo>
                  <a:lnTo>
                    <a:pt x="2240623" y="200386"/>
                  </a:lnTo>
                  <a:lnTo>
                    <a:pt x="2241550" y="226313"/>
                  </a:lnTo>
                  <a:lnTo>
                    <a:pt x="2201037" y="226313"/>
                  </a:lnTo>
                  <a:lnTo>
                    <a:pt x="2201963" y="200261"/>
                  </a:lnTo>
                  <a:lnTo>
                    <a:pt x="2202640" y="173148"/>
                  </a:lnTo>
                  <a:lnTo>
                    <a:pt x="2203055" y="144964"/>
                  </a:lnTo>
                  <a:lnTo>
                    <a:pt x="2203195" y="115696"/>
                  </a:lnTo>
                  <a:lnTo>
                    <a:pt x="2202910" y="87812"/>
                  </a:lnTo>
                  <a:lnTo>
                    <a:pt x="2202053" y="62071"/>
                  </a:lnTo>
                  <a:lnTo>
                    <a:pt x="2200624" y="38473"/>
                  </a:lnTo>
                  <a:lnTo>
                    <a:pt x="2198624" y="17018"/>
                  </a:lnTo>
                  <a:lnTo>
                    <a:pt x="2241550" y="14731"/>
                  </a:lnTo>
                  <a:close/>
                </a:path>
                <a:path w="3382645" h="299085">
                  <a:moveTo>
                    <a:pt x="3307968" y="0"/>
                  </a:moveTo>
                  <a:lnTo>
                    <a:pt x="3345179" y="27431"/>
                  </a:lnTo>
                  <a:lnTo>
                    <a:pt x="3373072" y="77231"/>
                  </a:lnTo>
                  <a:lnTo>
                    <a:pt x="3382391" y="142367"/>
                  </a:lnTo>
                  <a:lnTo>
                    <a:pt x="3380011" y="179560"/>
                  </a:lnTo>
                  <a:lnTo>
                    <a:pt x="3361013" y="242183"/>
                  </a:lnTo>
                  <a:lnTo>
                    <a:pt x="3336036" y="276826"/>
                  </a:lnTo>
                  <a:lnTo>
                    <a:pt x="3306317" y="298703"/>
                  </a:lnTo>
                  <a:lnTo>
                    <a:pt x="3298698" y="278256"/>
                  </a:lnTo>
                  <a:lnTo>
                    <a:pt x="3305958" y="272347"/>
                  </a:lnTo>
                  <a:lnTo>
                    <a:pt x="3312683" y="265652"/>
                  </a:lnTo>
                  <a:lnTo>
                    <a:pt x="3335666" y="227520"/>
                  </a:lnTo>
                  <a:lnTo>
                    <a:pt x="3348517" y="173799"/>
                  </a:lnTo>
                  <a:lnTo>
                    <a:pt x="3350132" y="142367"/>
                  </a:lnTo>
                  <a:lnTo>
                    <a:pt x="3348470" y="115145"/>
                  </a:lnTo>
                  <a:lnTo>
                    <a:pt x="3335238" y="67607"/>
                  </a:lnTo>
                  <a:lnTo>
                    <a:pt x="3311604" y="32480"/>
                  </a:lnTo>
                  <a:lnTo>
                    <a:pt x="3297301" y="20193"/>
                  </a:lnTo>
                  <a:lnTo>
                    <a:pt x="3307968" y="0"/>
                  </a:lnTo>
                  <a:close/>
                </a:path>
                <a:path w="3382645" h="299085">
                  <a:moveTo>
                    <a:pt x="2562352" y="0"/>
                  </a:moveTo>
                  <a:lnTo>
                    <a:pt x="2569972" y="20193"/>
                  </a:lnTo>
                  <a:lnTo>
                    <a:pt x="2562802" y="26173"/>
                  </a:lnTo>
                  <a:lnTo>
                    <a:pt x="2556144" y="32892"/>
                  </a:lnTo>
                  <a:lnTo>
                    <a:pt x="2533149" y="71002"/>
                  </a:lnTo>
                  <a:lnTo>
                    <a:pt x="2520386" y="124775"/>
                  </a:lnTo>
                  <a:lnTo>
                    <a:pt x="2518791" y="156209"/>
                  </a:lnTo>
                  <a:lnTo>
                    <a:pt x="2520436" y="183429"/>
                  </a:lnTo>
                  <a:lnTo>
                    <a:pt x="2533632" y="230915"/>
                  </a:lnTo>
                  <a:lnTo>
                    <a:pt x="2557272" y="265969"/>
                  </a:lnTo>
                  <a:lnTo>
                    <a:pt x="2571623" y="278256"/>
                  </a:lnTo>
                  <a:lnTo>
                    <a:pt x="2560701" y="298703"/>
                  </a:lnTo>
                  <a:lnTo>
                    <a:pt x="2523743" y="271144"/>
                  </a:lnTo>
                  <a:lnTo>
                    <a:pt x="2495803" y="221345"/>
                  </a:lnTo>
                  <a:lnTo>
                    <a:pt x="2486532" y="156209"/>
                  </a:lnTo>
                  <a:lnTo>
                    <a:pt x="2488892" y="119034"/>
                  </a:lnTo>
                  <a:lnTo>
                    <a:pt x="2507803" y="56447"/>
                  </a:lnTo>
                  <a:lnTo>
                    <a:pt x="2532687" y="21770"/>
                  </a:lnTo>
                  <a:lnTo>
                    <a:pt x="2551685" y="6288"/>
                  </a:lnTo>
                  <a:lnTo>
                    <a:pt x="25623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334" y="4496053"/>
              <a:ext cx="135712" cy="1358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78624" y="4479416"/>
              <a:ext cx="475589" cy="1990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8624" y="4479416"/>
              <a:ext cx="475615" cy="199390"/>
            </a:xfrm>
            <a:custGeom>
              <a:avLst/>
              <a:gdLst/>
              <a:ahLst/>
              <a:cxnLst/>
              <a:rect l="l" t="t" r="r" b="b"/>
              <a:pathLst>
                <a:path w="475615" h="199389">
                  <a:moveTo>
                    <a:pt x="214109" y="52958"/>
                  </a:moveTo>
                  <a:lnTo>
                    <a:pt x="213066" y="67075"/>
                  </a:lnTo>
                  <a:lnTo>
                    <a:pt x="212320" y="80835"/>
                  </a:lnTo>
                  <a:lnTo>
                    <a:pt x="211871" y="94214"/>
                  </a:lnTo>
                  <a:lnTo>
                    <a:pt x="211721" y="107187"/>
                  </a:lnTo>
                  <a:lnTo>
                    <a:pt x="212062" y="123904"/>
                  </a:lnTo>
                  <a:lnTo>
                    <a:pt x="220776" y="164718"/>
                  </a:lnTo>
                  <a:lnTo>
                    <a:pt x="227901" y="168909"/>
                  </a:lnTo>
                  <a:lnTo>
                    <a:pt x="238506" y="168909"/>
                  </a:lnTo>
                  <a:lnTo>
                    <a:pt x="246921" y="168388"/>
                  </a:lnTo>
                  <a:lnTo>
                    <a:pt x="254738" y="166830"/>
                  </a:lnTo>
                  <a:lnTo>
                    <a:pt x="261957" y="164248"/>
                  </a:lnTo>
                  <a:lnTo>
                    <a:pt x="268579" y="160654"/>
                  </a:lnTo>
                  <a:lnTo>
                    <a:pt x="268467" y="124650"/>
                  </a:lnTo>
                  <a:lnTo>
                    <a:pt x="268131" y="94932"/>
                  </a:lnTo>
                  <a:lnTo>
                    <a:pt x="267572" y="71500"/>
                  </a:lnTo>
                  <a:lnTo>
                    <a:pt x="266788" y="54355"/>
                  </a:lnTo>
                  <a:lnTo>
                    <a:pt x="306971" y="52958"/>
                  </a:lnTo>
                  <a:lnTo>
                    <a:pt x="306321" y="68083"/>
                  </a:lnTo>
                  <a:lnTo>
                    <a:pt x="305857" y="85280"/>
                  </a:lnTo>
                  <a:lnTo>
                    <a:pt x="305578" y="104572"/>
                  </a:lnTo>
                  <a:lnTo>
                    <a:pt x="305485" y="125983"/>
                  </a:lnTo>
                  <a:lnTo>
                    <a:pt x="305736" y="142700"/>
                  </a:lnTo>
                  <a:lnTo>
                    <a:pt x="306487" y="159702"/>
                  </a:lnTo>
                  <a:lnTo>
                    <a:pt x="307741" y="176990"/>
                  </a:lnTo>
                  <a:lnTo>
                    <a:pt x="309499" y="194563"/>
                  </a:lnTo>
                  <a:lnTo>
                    <a:pt x="274675" y="195706"/>
                  </a:lnTo>
                  <a:lnTo>
                    <a:pt x="273088" y="190372"/>
                  </a:lnTo>
                  <a:lnTo>
                    <a:pt x="272300" y="186054"/>
                  </a:lnTo>
                  <a:lnTo>
                    <a:pt x="272300" y="182879"/>
                  </a:lnTo>
                  <a:lnTo>
                    <a:pt x="269913" y="182879"/>
                  </a:lnTo>
                  <a:lnTo>
                    <a:pt x="259757" y="189954"/>
                  </a:lnTo>
                  <a:lnTo>
                    <a:pt x="248780" y="194992"/>
                  </a:lnTo>
                  <a:lnTo>
                    <a:pt x="236983" y="198006"/>
                  </a:lnTo>
                  <a:lnTo>
                    <a:pt x="224370" y="199008"/>
                  </a:lnTo>
                  <a:lnTo>
                    <a:pt x="212850" y="198201"/>
                  </a:lnTo>
                  <a:lnTo>
                    <a:pt x="178073" y="166846"/>
                  </a:lnTo>
                  <a:lnTo>
                    <a:pt x="174967" y="134746"/>
                  </a:lnTo>
                  <a:lnTo>
                    <a:pt x="174967" y="131698"/>
                  </a:lnTo>
                  <a:lnTo>
                    <a:pt x="175031" y="127380"/>
                  </a:lnTo>
                  <a:lnTo>
                    <a:pt x="175183" y="121792"/>
                  </a:lnTo>
                  <a:lnTo>
                    <a:pt x="175336" y="116204"/>
                  </a:lnTo>
                  <a:lnTo>
                    <a:pt x="175412" y="111378"/>
                  </a:lnTo>
                  <a:lnTo>
                    <a:pt x="175412" y="107187"/>
                  </a:lnTo>
                  <a:lnTo>
                    <a:pt x="175235" y="97684"/>
                  </a:lnTo>
                  <a:lnTo>
                    <a:pt x="174705" y="85740"/>
                  </a:lnTo>
                  <a:lnTo>
                    <a:pt x="173821" y="71344"/>
                  </a:lnTo>
                  <a:lnTo>
                    <a:pt x="172580" y="54482"/>
                  </a:lnTo>
                  <a:lnTo>
                    <a:pt x="214109" y="52958"/>
                  </a:lnTo>
                  <a:close/>
                </a:path>
                <a:path w="475615" h="199389">
                  <a:moveTo>
                    <a:pt x="425132" y="48386"/>
                  </a:moveTo>
                  <a:lnTo>
                    <a:pt x="461822" y="59181"/>
                  </a:lnTo>
                  <a:lnTo>
                    <a:pt x="475589" y="98932"/>
                  </a:lnTo>
                  <a:lnTo>
                    <a:pt x="475589" y="101853"/>
                  </a:lnTo>
                  <a:lnTo>
                    <a:pt x="475462" y="105663"/>
                  </a:lnTo>
                  <a:lnTo>
                    <a:pt x="475208" y="110489"/>
                  </a:lnTo>
                  <a:lnTo>
                    <a:pt x="474967" y="115315"/>
                  </a:lnTo>
                  <a:lnTo>
                    <a:pt x="474840" y="120268"/>
                  </a:lnTo>
                  <a:lnTo>
                    <a:pt x="474840" y="125348"/>
                  </a:lnTo>
                  <a:lnTo>
                    <a:pt x="474885" y="137183"/>
                  </a:lnTo>
                  <a:lnTo>
                    <a:pt x="475024" y="152685"/>
                  </a:lnTo>
                  <a:lnTo>
                    <a:pt x="475258" y="171854"/>
                  </a:lnTo>
                  <a:lnTo>
                    <a:pt x="475589" y="194690"/>
                  </a:lnTo>
                  <a:lnTo>
                    <a:pt x="435991" y="194690"/>
                  </a:lnTo>
                  <a:lnTo>
                    <a:pt x="437424" y="175783"/>
                  </a:lnTo>
                  <a:lnTo>
                    <a:pt x="438448" y="156781"/>
                  </a:lnTo>
                  <a:lnTo>
                    <a:pt x="439062" y="137683"/>
                  </a:lnTo>
                  <a:lnTo>
                    <a:pt x="439267" y="118490"/>
                  </a:lnTo>
                  <a:lnTo>
                    <a:pt x="438836" y="107725"/>
                  </a:lnTo>
                  <a:lnTo>
                    <a:pt x="420712" y="78485"/>
                  </a:lnTo>
                  <a:lnTo>
                    <a:pt x="411289" y="78485"/>
                  </a:lnTo>
                  <a:lnTo>
                    <a:pt x="402916" y="79202"/>
                  </a:lnTo>
                  <a:lnTo>
                    <a:pt x="394769" y="81359"/>
                  </a:lnTo>
                  <a:lnTo>
                    <a:pt x="386847" y="84968"/>
                  </a:lnTo>
                  <a:lnTo>
                    <a:pt x="379145" y="90042"/>
                  </a:lnTo>
                  <a:lnTo>
                    <a:pt x="379469" y="118360"/>
                  </a:lnTo>
                  <a:lnTo>
                    <a:pt x="379699" y="145224"/>
                  </a:lnTo>
                  <a:lnTo>
                    <a:pt x="379836" y="170660"/>
                  </a:lnTo>
                  <a:lnTo>
                    <a:pt x="379882" y="194690"/>
                  </a:lnTo>
                  <a:lnTo>
                    <a:pt x="339852" y="194690"/>
                  </a:lnTo>
                  <a:lnTo>
                    <a:pt x="341026" y="172614"/>
                  </a:lnTo>
                  <a:lnTo>
                    <a:pt x="341863" y="153050"/>
                  </a:lnTo>
                  <a:lnTo>
                    <a:pt x="342364" y="135987"/>
                  </a:lnTo>
                  <a:lnTo>
                    <a:pt x="342531" y="121411"/>
                  </a:lnTo>
                  <a:lnTo>
                    <a:pt x="342076" y="103933"/>
                  </a:lnTo>
                  <a:lnTo>
                    <a:pt x="340710" y="86931"/>
                  </a:lnTo>
                  <a:lnTo>
                    <a:pt x="338432" y="70405"/>
                  </a:lnTo>
                  <a:lnTo>
                    <a:pt x="335241" y="54355"/>
                  </a:lnTo>
                  <a:lnTo>
                    <a:pt x="373341" y="50164"/>
                  </a:lnTo>
                  <a:lnTo>
                    <a:pt x="375869" y="65912"/>
                  </a:lnTo>
                  <a:lnTo>
                    <a:pt x="378244" y="65912"/>
                  </a:lnTo>
                  <a:lnTo>
                    <a:pt x="388824" y="58245"/>
                  </a:lnTo>
                  <a:lnTo>
                    <a:pt x="400164" y="52768"/>
                  </a:lnTo>
                  <a:lnTo>
                    <a:pt x="412266" y="49482"/>
                  </a:lnTo>
                  <a:lnTo>
                    <a:pt x="425132" y="48386"/>
                  </a:lnTo>
                  <a:close/>
                </a:path>
                <a:path w="475615" h="199389">
                  <a:moveTo>
                    <a:pt x="62966" y="28193"/>
                  </a:moveTo>
                  <a:lnTo>
                    <a:pt x="53632" y="28193"/>
                  </a:lnTo>
                  <a:lnTo>
                    <a:pt x="45402" y="28828"/>
                  </a:lnTo>
                  <a:lnTo>
                    <a:pt x="38252" y="30225"/>
                  </a:lnTo>
                  <a:lnTo>
                    <a:pt x="38969" y="42632"/>
                  </a:lnTo>
                  <a:lnTo>
                    <a:pt x="39481" y="56800"/>
                  </a:lnTo>
                  <a:lnTo>
                    <a:pt x="39788" y="72731"/>
                  </a:lnTo>
                  <a:lnTo>
                    <a:pt x="39890" y="90423"/>
                  </a:lnTo>
                  <a:lnTo>
                    <a:pt x="45351" y="90550"/>
                  </a:lnTo>
                  <a:lnTo>
                    <a:pt x="49961" y="90677"/>
                  </a:lnTo>
                  <a:lnTo>
                    <a:pt x="53733" y="90677"/>
                  </a:lnTo>
                  <a:lnTo>
                    <a:pt x="74438" y="88628"/>
                  </a:lnTo>
                  <a:lnTo>
                    <a:pt x="89230" y="82470"/>
                  </a:lnTo>
                  <a:lnTo>
                    <a:pt x="98107" y="72193"/>
                  </a:lnTo>
                  <a:lnTo>
                    <a:pt x="101066" y="57784"/>
                  </a:lnTo>
                  <a:lnTo>
                    <a:pt x="98685" y="44803"/>
                  </a:lnTo>
                  <a:lnTo>
                    <a:pt x="91541" y="35559"/>
                  </a:lnTo>
                  <a:lnTo>
                    <a:pt x="79635" y="30031"/>
                  </a:lnTo>
                  <a:lnTo>
                    <a:pt x="62966" y="28193"/>
                  </a:lnTo>
                  <a:close/>
                </a:path>
                <a:path w="475615" h="199389">
                  <a:moveTo>
                    <a:pt x="70700" y="0"/>
                  </a:moveTo>
                  <a:lnTo>
                    <a:pt x="100587" y="2926"/>
                  </a:lnTo>
                  <a:lnTo>
                    <a:pt x="121935" y="11699"/>
                  </a:lnTo>
                  <a:lnTo>
                    <a:pt x="134744" y="26306"/>
                  </a:lnTo>
                  <a:lnTo>
                    <a:pt x="139014" y="46735"/>
                  </a:lnTo>
                  <a:lnTo>
                    <a:pt x="136575" y="63884"/>
                  </a:lnTo>
                  <a:lnTo>
                    <a:pt x="129262" y="78200"/>
                  </a:lnTo>
                  <a:lnTo>
                    <a:pt x="117073" y="89705"/>
                  </a:lnTo>
                  <a:lnTo>
                    <a:pt x="100012" y="98424"/>
                  </a:lnTo>
                  <a:lnTo>
                    <a:pt x="100012" y="100583"/>
                  </a:lnTo>
                  <a:lnTo>
                    <a:pt x="132508" y="135701"/>
                  </a:lnTo>
                  <a:lnTo>
                    <a:pt x="147762" y="170995"/>
                  </a:lnTo>
                  <a:lnTo>
                    <a:pt x="156870" y="194690"/>
                  </a:lnTo>
                  <a:lnTo>
                    <a:pt x="112814" y="194690"/>
                  </a:lnTo>
                  <a:lnTo>
                    <a:pt x="104686" y="170850"/>
                  </a:lnTo>
                  <a:lnTo>
                    <a:pt x="97562" y="152082"/>
                  </a:lnTo>
                  <a:lnTo>
                    <a:pt x="74272" y="120411"/>
                  </a:lnTo>
                  <a:lnTo>
                    <a:pt x="56565" y="117347"/>
                  </a:lnTo>
                  <a:lnTo>
                    <a:pt x="50800" y="117347"/>
                  </a:lnTo>
                  <a:lnTo>
                    <a:pt x="45300" y="117347"/>
                  </a:lnTo>
                  <a:lnTo>
                    <a:pt x="40043" y="117474"/>
                  </a:lnTo>
                  <a:lnTo>
                    <a:pt x="40126" y="136648"/>
                  </a:lnTo>
                  <a:lnTo>
                    <a:pt x="40376" y="155892"/>
                  </a:lnTo>
                  <a:lnTo>
                    <a:pt x="40793" y="175232"/>
                  </a:lnTo>
                  <a:lnTo>
                    <a:pt x="41376" y="194690"/>
                  </a:lnTo>
                  <a:lnTo>
                    <a:pt x="0" y="194690"/>
                  </a:lnTo>
                  <a:lnTo>
                    <a:pt x="850" y="171497"/>
                  </a:lnTo>
                  <a:lnTo>
                    <a:pt x="1457" y="146875"/>
                  </a:lnTo>
                  <a:lnTo>
                    <a:pt x="1821" y="120824"/>
                  </a:lnTo>
                  <a:lnTo>
                    <a:pt x="1943" y="93344"/>
                  </a:lnTo>
                  <a:lnTo>
                    <a:pt x="1821" y="67272"/>
                  </a:lnTo>
                  <a:lnTo>
                    <a:pt x="1457" y="43164"/>
                  </a:lnTo>
                  <a:lnTo>
                    <a:pt x="850" y="21032"/>
                  </a:lnTo>
                  <a:lnTo>
                    <a:pt x="0" y="888"/>
                  </a:lnTo>
                  <a:lnTo>
                    <a:pt x="25755" y="888"/>
                  </a:lnTo>
                  <a:lnTo>
                    <a:pt x="28727" y="888"/>
                  </a:lnTo>
                  <a:lnTo>
                    <a:pt x="34950" y="761"/>
                  </a:lnTo>
                  <a:lnTo>
                    <a:pt x="44437" y="507"/>
                  </a:lnTo>
                  <a:lnTo>
                    <a:pt x="51407" y="267"/>
                  </a:lnTo>
                  <a:lnTo>
                    <a:pt x="58107" y="111"/>
                  </a:lnTo>
                  <a:lnTo>
                    <a:pt x="64538" y="25"/>
                  </a:lnTo>
                  <a:lnTo>
                    <a:pt x="707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76591" y="4584064"/>
              <a:ext cx="65481" cy="2908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76591" y="4584064"/>
              <a:ext cx="66040" cy="29209"/>
            </a:xfrm>
            <a:custGeom>
              <a:avLst/>
              <a:gdLst/>
              <a:ahLst/>
              <a:cxnLst/>
              <a:rect l="l" t="t" r="r" b="b"/>
              <a:pathLst>
                <a:path w="66040" h="29210">
                  <a:moveTo>
                    <a:pt x="65481" y="0"/>
                  </a:moveTo>
                  <a:lnTo>
                    <a:pt x="63703" y="26797"/>
                  </a:lnTo>
                  <a:lnTo>
                    <a:pt x="0" y="29083"/>
                  </a:lnTo>
                  <a:lnTo>
                    <a:pt x="1333" y="2286"/>
                  </a:lnTo>
                  <a:lnTo>
                    <a:pt x="65481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7262" y="4460366"/>
              <a:ext cx="270141" cy="21958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7262" y="4460366"/>
              <a:ext cx="270510" cy="219710"/>
            </a:xfrm>
            <a:custGeom>
              <a:avLst/>
              <a:gdLst/>
              <a:ahLst/>
              <a:cxnLst/>
              <a:rect l="l" t="t" r="r" b="b"/>
              <a:pathLst>
                <a:path w="270509" h="219710">
                  <a:moveTo>
                    <a:pt x="74409" y="93344"/>
                  </a:moveTo>
                  <a:lnTo>
                    <a:pt x="41311" y="122427"/>
                  </a:lnTo>
                  <a:lnTo>
                    <a:pt x="38836" y="141223"/>
                  </a:lnTo>
                  <a:lnTo>
                    <a:pt x="39469" y="151632"/>
                  </a:lnTo>
                  <a:lnTo>
                    <a:pt x="60604" y="188515"/>
                  </a:lnTo>
                  <a:lnTo>
                    <a:pt x="75298" y="192150"/>
                  </a:lnTo>
                  <a:lnTo>
                    <a:pt x="82818" y="191293"/>
                  </a:lnTo>
                  <a:lnTo>
                    <a:pt x="110252" y="154110"/>
                  </a:lnTo>
                  <a:lnTo>
                    <a:pt x="110871" y="144271"/>
                  </a:lnTo>
                  <a:lnTo>
                    <a:pt x="110237" y="133863"/>
                  </a:lnTo>
                  <a:lnTo>
                    <a:pt x="89107" y="96980"/>
                  </a:lnTo>
                  <a:lnTo>
                    <a:pt x="74409" y="93344"/>
                  </a:lnTo>
                  <a:close/>
                </a:path>
                <a:path w="270509" h="219710">
                  <a:moveTo>
                    <a:pt x="77685" y="65785"/>
                  </a:moveTo>
                  <a:lnTo>
                    <a:pt x="117376" y="76715"/>
                  </a:lnTo>
                  <a:lnTo>
                    <a:pt x="144416" y="108569"/>
                  </a:lnTo>
                  <a:lnTo>
                    <a:pt x="149720" y="139826"/>
                  </a:lnTo>
                  <a:lnTo>
                    <a:pt x="148277" y="157493"/>
                  </a:lnTo>
                  <a:lnTo>
                    <a:pt x="126644" y="198373"/>
                  </a:lnTo>
                  <a:lnTo>
                    <a:pt x="87443" y="218251"/>
                  </a:lnTo>
                  <a:lnTo>
                    <a:pt x="72326" y="219582"/>
                  </a:lnTo>
                  <a:lnTo>
                    <a:pt x="57971" y="218370"/>
                  </a:lnTo>
                  <a:lnTo>
                    <a:pt x="21272" y="200278"/>
                  </a:lnTo>
                  <a:lnTo>
                    <a:pt x="1328" y="162524"/>
                  </a:lnTo>
                  <a:lnTo>
                    <a:pt x="0" y="146049"/>
                  </a:lnTo>
                  <a:lnTo>
                    <a:pt x="1450" y="128216"/>
                  </a:lnTo>
                  <a:lnTo>
                    <a:pt x="23215" y="87121"/>
                  </a:lnTo>
                  <a:lnTo>
                    <a:pt x="62558" y="67119"/>
                  </a:lnTo>
                  <a:lnTo>
                    <a:pt x="77685" y="65785"/>
                  </a:lnTo>
                  <a:close/>
                </a:path>
                <a:path w="270509" h="219710">
                  <a:moveTo>
                    <a:pt x="244106" y="0"/>
                  </a:moveTo>
                  <a:lnTo>
                    <a:pt x="251317" y="164"/>
                  </a:lnTo>
                  <a:lnTo>
                    <a:pt x="258076" y="650"/>
                  </a:lnTo>
                  <a:lnTo>
                    <a:pt x="264359" y="1446"/>
                  </a:lnTo>
                  <a:lnTo>
                    <a:pt x="270141" y="2539"/>
                  </a:lnTo>
                  <a:lnTo>
                    <a:pt x="264680" y="29082"/>
                  </a:lnTo>
                  <a:lnTo>
                    <a:pt x="259092" y="27685"/>
                  </a:lnTo>
                  <a:lnTo>
                    <a:pt x="253250" y="26923"/>
                  </a:lnTo>
                  <a:lnTo>
                    <a:pt x="247281" y="26923"/>
                  </a:lnTo>
                  <a:lnTo>
                    <a:pt x="240169" y="26923"/>
                  </a:lnTo>
                  <a:lnTo>
                    <a:pt x="235216" y="30225"/>
                  </a:lnTo>
                  <a:lnTo>
                    <a:pt x="228612" y="74929"/>
                  </a:lnTo>
                  <a:lnTo>
                    <a:pt x="235825" y="74856"/>
                  </a:lnTo>
                  <a:lnTo>
                    <a:pt x="244313" y="74628"/>
                  </a:lnTo>
                  <a:lnTo>
                    <a:pt x="254062" y="74233"/>
                  </a:lnTo>
                  <a:lnTo>
                    <a:pt x="265061" y="73659"/>
                  </a:lnTo>
                  <a:lnTo>
                    <a:pt x="263791" y="103250"/>
                  </a:lnTo>
                  <a:lnTo>
                    <a:pt x="252937" y="102897"/>
                  </a:lnTo>
                  <a:lnTo>
                    <a:pt x="243439" y="102615"/>
                  </a:lnTo>
                  <a:lnTo>
                    <a:pt x="235323" y="102429"/>
                  </a:lnTo>
                  <a:lnTo>
                    <a:pt x="228612" y="102361"/>
                  </a:lnTo>
                  <a:lnTo>
                    <a:pt x="228753" y="130391"/>
                  </a:lnTo>
                  <a:lnTo>
                    <a:pt x="229168" y="158289"/>
                  </a:lnTo>
                  <a:lnTo>
                    <a:pt x="229844" y="186068"/>
                  </a:lnTo>
                  <a:lnTo>
                    <a:pt x="230771" y="213740"/>
                  </a:lnTo>
                  <a:lnTo>
                    <a:pt x="191515" y="213740"/>
                  </a:lnTo>
                  <a:lnTo>
                    <a:pt x="192492" y="186354"/>
                  </a:lnTo>
                  <a:lnTo>
                    <a:pt x="193190" y="158670"/>
                  </a:lnTo>
                  <a:lnTo>
                    <a:pt x="193610" y="130677"/>
                  </a:lnTo>
                  <a:lnTo>
                    <a:pt x="193751" y="102361"/>
                  </a:lnTo>
                  <a:lnTo>
                    <a:pt x="188829" y="102429"/>
                  </a:lnTo>
                  <a:lnTo>
                    <a:pt x="182846" y="102615"/>
                  </a:lnTo>
                  <a:lnTo>
                    <a:pt x="175804" y="102897"/>
                  </a:lnTo>
                  <a:lnTo>
                    <a:pt x="167703" y="103250"/>
                  </a:lnTo>
                  <a:lnTo>
                    <a:pt x="168897" y="73786"/>
                  </a:lnTo>
                  <a:lnTo>
                    <a:pt x="179412" y="74548"/>
                  </a:lnTo>
                  <a:lnTo>
                    <a:pt x="187693" y="74929"/>
                  </a:lnTo>
                  <a:lnTo>
                    <a:pt x="193751" y="74929"/>
                  </a:lnTo>
                  <a:lnTo>
                    <a:pt x="196895" y="42165"/>
                  </a:lnTo>
                  <a:lnTo>
                    <a:pt x="206332" y="18748"/>
                  </a:lnTo>
                  <a:lnTo>
                    <a:pt x="222067" y="4689"/>
                  </a:lnTo>
                  <a:lnTo>
                    <a:pt x="2441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33245" y="4584064"/>
              <a:ext cx="65404" cy="2908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333245" y="4584064"/>
              <a:ext cx="65405" cy="29209"/>
            </a:xfrm>
            <a:custGeom>
              <a:avLst/>
              <a:gdLst/>
              <a:ahLst/>
              <a:cxnLst/>
              <a:rect l="l" t="t" r="r" b="b"/>
              <a:pathLst>
                <a:path w="65405" h="29210">
                  <a:moveTo>
                    <a:pt x="65404" y="0"/>
                  </a:moveTo>
                  <a:lnTo>
                    <a:pt x="63626" y="26797"/>
                  </a:lnTo>
                  <a:lnTo>
                    <a:pt x="0" y="29083"/>
                  </a:lnTo>
                  <a:lnTo>
                    <a:pt x="1269" y="2286"/>
                  </a:lnTo>
                  <a:lnTo>
                    <a:pt x="6540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10842" y="4462526"/>
              <a:ext cx="417449" cy="21590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10842" y="4462526"/>
              <a:ext cx="417830" cy="215900"/>
            </a:xfrm>
            <a:custGeom>
              <a:avLst/>
              <a:gdLst/>
              <a:ahLst/>
              <a:cxnLst/>
              <a:rect l="l" t="t" r="r" b="b"/>
              <a:pathLst>
                <a:path w="417830" h="215900">
                  <a:moveTo>
                    <a:pt x="353568" y="90169"/>
                  </a:moveTo>
                  <a:lnTo>
                    <a:pt x="341012" y="92384"/>
                  </a:lnTo>
                  <a:lnTo>
                    <a:pt x="331327" y="99028"/>
                  </a:lnTo>
                  <a:lnTo>
                    <a:pt x="324475" y="110101"/>
                  </a:lnTo>
                  <a:lnTo>
                    <a:pt x="320420" y="125603"/>
                  </a:lnTo>
                  <a:lnTo>
                    <a:pt x="382650" y="124332"/>
                  </a:lnTo>
                  <a:lnTo>
                    <a:pt x="380839" y="109404"/>
                  </a:lnTo>
                  <a:lnTo>
                    <a:pt x="375396" y="98726"/>
                  </a:lnTo>
                  <a:lnTo>
                    <a:pt x="366309" y="92311"/>
                  </a:lnTo>
                  <a:lnTo>
                    <a:pt x="353568" y="90169"/>
                  </a:lnTo>
                  <a:close/>
                </a:path>
                <a:path w="417830" h="215900">
                  <a:moveTo>
                    <a:pt x="355345" y="64135"/>
                  </a:moveTo>
                  <a:lnTo>
                    <a:pt x="393493" y="73725"/>
                  </a:lnTo>
                  <a:lnTo>
                    <a:pt x="416496" y="112656"/>
                  </a:lnTo>
                  <a:lnTo>
                    <a:pt x="417449" y="125730"/>
                  </a:lnTo>
                  <a:lnTo>
                    <a:pt x="417449" y="130810"/>
                  </a:lnTo>
                  <a:lnTo>
                    <a:pt x="417194" y="137413"/>
                  </a:lnTo>
                  <a:lnTo>
                    <a:pt x="416559" y="145542"/>
                  </a:lnTo>
                  <a:lnTo>
                    <a:pt x="320801" y="147193"/>
                  </a:lnTo>
                  <a:lnTo>
                    <a:pt x="322490" y="155219"/>
                  </a:lnTo>
                  <a:lnTo>
                    <a:pt x="349456" y="183483"/>
                  </a:lnTo>
                  <a:lnTo>
                    <a:pt x="367664" y="186309"/>
                  </a:lnTo>
                  <a:lnTo>
                    <a:pt x="378997" y="185882"/>
                  </a:lnTo>
                  <a:lnTo>
                    <a:pt x="390699" y="184610"/>
                  </a:lnTo>
                  <a:lnTo>
                    <a:pt x="402758" y="182504"/>
                  </a:lnTo>
                  <a:lnTo>
                    <a:pt x="415163" y="179578"/>
                  </a:lnTo>
                  <a:lnTo>
                    <a:pt x="412114" y="208406"/>
                  </a:lnTo>
                  <a:lnTo>
                    <a:pt x="401228" y="211667"/>
                  </a:lnTo>
                  <a:lnTo>
                    <a:pt x="389128" y="214010"/>
                  </a:lnTo>
                  <a:lnTo>
                    <a:pt x="375789" y="215425"/>
                  </a:lnTo>
                  <a:lnTo>
                    <a:pt x="361188" y="215900"/>
                  </a:lnTo>
                  <a:lnTo>
                    <a:pt x="343142" y="214544"/>
                  </a:lnTo>
                  <a:lnTo>
                    <a:pt x="302387" y="194310"/>
                  </a:lnTo>
                  <a:lnTo>
                    <a:pt x="283223" y="156983"/>
                  </a:lnTo>
                  <a:lnTo>
                    <a:pt x="281939" y="142367"/>
                  </a:lnTo>
                  <a:lnTo>
                    <a:pt x="283154" y="127059"/>
                  </a:lnTo>
                  <a:lnTo>
                    <a:pt x="301370" y="87375"/>
                  </a:lnTo>
                  <a:lnTo>
                    <a:pt x="338982" y="65587"/>
                  </a:lnTo>
                  <a:lnTo>
                    <a:pt x="355345" y="64135"/>
                  </a:lnTo>
                  <a:close/>
                </a:path>
                <a:path w="417830" h="215900">
                  <a:moveTo>
                    <a:pt x="58800" y="26924"/>
                  </a:moveTo>
                  <a:lnTo>
                    <a:pt x="57874" y="40856"/>
                  </a:lnTo>
                  <a:lnTo>
                    <a:pt x="57197" y="53133"/>
                  </a:lnTo>
                  <a:lnTo>
                    <a:pt x="56782" y="63767"/>
                  </a:lnTo>
                  <a:lnTo>
                    <a:pt x="56641" y="72771"/>
                  </a:lnTo>
                  <a:lnTo>
                    <a:pt x="63619" y="72697"/>
                  </a:lnTo>
                  <a:lnTo>
                    <a:pt x="72167" y="72469"/>
                  </a:lnTo>
                  <a:lnTo>
                    <a:pt x="82288" y="72074"/>
                  </a:lnTo>
                  <a:lnTo>
                    <a:pt x="93979" y="71500"/>
                  </a:lnTo>
                  <a:lnTo>
                    <a:pt x="92709" y="101092"/>
                  </a:lnTo>
                  <a:lnTo>
                    <a:pt x="81974" y="100738"/>
                  </a:lnTo>
                  <a:lnTo>
                    <a:pt x="72262" y="100457"/>
                  </a:lnTo>
                  <a:lnTo>
                    <a:pt x="63599" y="100270"/>
                  </a:lnTo>
                  <a:lnTo>
                    <a:pt x="56006" y="100203"/>
                  </a:lnTo>
                  <a:lnTo>
                    <a:pt x="55860" y="110228"/>
                  </a:lnTo>
                  <a:lnTo>
                    <a:pt x="55784" y="120491"/>
                  </a:lnTo>
                  <a:lnTo>
                    <a:pt x="55756" y="130992"/>
                  </a:lnTo>
                  <a:lnTo>
                    <a:pt x="55753" y="141731"/>
                  </a:lnTo>
                  <a:lnTo>
                    <a:pt x="56086" y="153896"/>
                  </a:lnTo>
                  <a:lnTo>
                    <a:pt x="70993" y="186309"/>
                  </a:lnTo>
                  <a:lnTo>
                    <a:pt x="80009" y="186309"/>
                  </a:lnTo>
                  <a:lnTo>
                    <a:pt x="85470" y="186309"/>
                  </a:lnTo>
                  <a:lnTo>
                    <a:pt x="91312" y="185419"/>
                  </a:lnTo>
                  <a:lnTo>
                    <a:pt x="97535" y="183769"/>
                  </a:lnTo>
                  <a:lnTo>
                    <a:pt x="94995" y="210185"/>
                  </a:lnTo>
                  <a:lnTo>
                    <a:pt x="89443" y="212185"/>
                  </a:lnTo>
                  <a:lnTo>
                    <a:pt x="83248" y="213613"/>
                  </a:lnTo>
                  <a:lnTo>
                    <a:pt x="76386" y="214471"/>
                  </a:lnTo>
                  <a:lnTo>
                    <a:pt x="68834" y="214756"/>
                  </a:lnTo>
                  <a:lnTo>
                    <a:pt x="57497" y="213925"/>
                  </a:lnTo>
                  <a:lnTo>
                    <a:pt x="23368" y="182435"/>
                  </a:lnTo>
                  <a:lnTo>
                    <a:pt x="20319" y="151130"/>
                  </a:lnTo>
                  <a:lnTo>
                    <a:pt x="20341" y="139529"/>
                  </a:lnTo>
                  <a:lnTo>
                    <a:pt x="20399" y="127190"/>
                  </a:lnTo>
                  <a:lnTo>
                    <a:pt x="20480" y="114089"/>
                  </a:lnTo>
                  <a:lnTo>
                    <a:pt x="20573" y="100203"/>
                  </a:lnTo>
                  <a:lnTo>
                    <a:pt x="15493" y="100203"/>
                  </a:lnTo>
                  <a:lnTo>
                    <a:pt x="8635" y="100584"/>
                  </a:lnTo>
                  <a:lnTo>
                    <a:pt x="0" y="101092"/>
                  </a:lnTo>
                  <a:lnTo>
                    <a:pt x="1143" y="71881"/>
                  </a:lnTo>
                  <a:lnTo>
                    <a:pt x="8762" y="72390"/>
                  </a:lnTo>
                  <a:lnTo>
                    <a:pt x="15875" y="72771"/>
                  </a:lnTo>
                  <a:lnTo>
                    <a:pt x="22351" y="72771"/>
                  </a:lnTo>
                  <a:lnTo>
                    <a:pt x="22496" y="67175"/>
                  </a:lnTo>
                  <a:lnTo>
                    <a:pt x="22748" y="58388"/>
                  </a:lnTo>
                  <a:lnTo>
                    <a:pt x="23119" y="46410"/>
                  </a:lnTo>
                  <a:lnTo>
                    <a:pt x="23621" y="31242"/>
                  </a:lnTo>
                  <a:lnTo>
                    <a:pt x="58800" y="26924"/>
                  </a:lnTo>
                  <a:close/>
                </a:path>
                <a:path w="417830" h="215900">
                  <a:moveTo>
                    <a:pt x="159257" y="0"/>
                  </a:moveTo>
                  <a:lnTo>
                    <a:pt x="158257" y="23143"/>
                  </a:lnTo>
                  <a:lnTo>
                    <a:pt x="157543" y="44751"/>
                  </a:lnTo>
                  <a:lnTo>
                    <a:pt x="157114" y="64811"/>
                  </a:lnTo>
                  <a:lnTo>
                    <a:pt x="156972" y="83312"/>
                  </a:lnTo>
                  <a:lnTo>
                    <a:pt x="158876" y="83312"/>
                  </a:lnTo>
                  <a:lnTo>
                    <a:pt x="169116" y="75404"/>
                  </a:lnTo>
                  <a:lnTo>
                    <a:pt x="180022" y="69770"/>
                  </a:lnTo>
                  <a:lnTo>
                    <a:pt x="191595" y="66399"/>
                  </a:lnTo>
                  <a:lnTo>
                    <a:pt x="203834" y="65278"/>
                  </a:lnTo>
                  <a:lnTo>
                    <a:pt x="215191" y="65966"/>
                  </a:lnTo>
                  <a:lnTo>
                    <a:pt x="251650" y="91170"/>
                  </a:lnTo>
                  <a:lnTo>
                    <a:pt x="255015" y="114426"/>
                  </a:lnTo>
                  <a:lnTo>
                    <a:pt x="255015" y="116331"/>
                  </a:lnTo>
                  <a:lnTo>
                    <a:pt x="254888" y="120142"/>
                  </a:lnTo>
                  <a:lnTo>
                    <a:pt x="254762" y="125984"/>
                  </a:lnTo>
                  <a:lnTo>
                    <a:pt x="254507" y="131699"/>
                  </a:lnTo>
                  <a:lnTo>
                    <a:pt x="254381" y="135636"/>
                  </a:lnTo>
                  <a:lnTo>
                    <a:pt x="254381" y="137413"/>
                  </a:lnTo>
                  <a:lnTo>
                    <a:pt x="254426" y="151395"/>
                  </a:lnTo>
                  <a:lnTo>
                    <a:pt x="254555" y="168402"/>
                  </a:lnTo>
                  <a:lnTo>
                    <a:pt x="254756" y="188456"/>
                  </a:lnTo>
                  <a:lnTo>
                    <a:pt x="255015" y="211581"/>
                  </a:lnTo>
                  <a:lnTo>
                    <a:pt x="215519" y="211581"/>
                  </a:lnTo>
                  <a:lnTo>
                    <a:pt x="216945" y="192863"/>
                  </a:lnTo>
                  <a:lnTo>
                    <a:pt x="217979" y="174418"/>
                  </a:lnTo>
                  <a:lnTo>
                    <a:pt x="218608" y="156235"/>
                  </a:lnTo>
                  <a:lnTo>
                    <a:pt x="218820" y="138303"/>
                  </a:lnTo>
                  <a:lnTo>
                    <a:pt x="218394" y="126206"/>
                  </a:lnTo>
                  <a:lnTo>
                    <a:pt x="200278" y="95376"/>
                  </a:lnTo>
                  <a:lnTo>
                    <a:pt x="189991" y="95376"/>
                  </a:lnTo>
                  <a:lnTo>
                    <a:pt x="181941" y="96045"/>
                  </a:lnTo>
                  <a:lnTo>
                    <a:pt x="173974" y="98059"/>
                  </a:lnTo>
                  <a:lnTo>
                    <a:pt x="166078" y="101431"/>
                  </a:lnTo>
                  <a:lnTo>
                    <a:pt x="158241" y="106172"/>
                  </a:lnTo>
                  <a:lnTo>
                    <a:pt x="158317" y="136483"/>
                  </a:lnTo>
                  <a:lnTo>
                    <a:pt x="158559" y="164163"/>
                  </a:lnTo>
                  <a:lnTo>
                    <a:pt x="158992" y="189200"/>
                  </a:lnTo>
                  <a:lnTo>
                    <a:pt x="159638" y="211581"/>
                  </a:lnTo>
                  <a:lnTo>
                    <a:pt x="120141" y="211581"/>
                  </a:lnTo>
                  <a:lnTo>
                    <a:pt x="120808" y="187386"/>
                  </a:lnTo>
                  <a:lnTo>
                    <a:pt x="121284" y="160893"/>
                  </a:lnTo>
                  <a:lnTo>
                    <a:pt x="121570" y="132089"/>
                  </a:lnTo>
                  <a:lnTo>
                    <a:pt x="121665" y="100965"/>
                  </a:lnTo>
                  <a:lnTo>
                    <a:pt x="121380" y="72580"/>
                  </a:lnTo>
                  <a:lnTo>
                    <a:pt x="120523" y="46672"/>
                  </a:lnTo>
                  <a:lnTo>
                    <a:pt x="119094" y="23241"/>
                  </a:lnTo>
                  <a:lnTo>
                    <a:pt x="117093" y="2286"/>
                  </a:lnTo>
                  <a:lnTo>
                    <a:pt x="15925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43785" y="4584064"/>
              <a:ext cx="65405" cy="2908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43785" y="4584064"/>
              <a:ext cx="65405" cy="29209"/>
            </a:xfrm>
            <a:custGeom>
              <a:avLst/>
              <a:gdLst/>
              <a:ahLst/>
              <a:cxnLst/>
              <a:rect l="l" t="t" r="r" b="b"/>
              <a:pathLst>
                <a:path w="65405" h="29210">
                  <a:moveTo>
                    <a:pt x="65405" y="0"/>
                  </a:moveTo>
                  <a:lnTo>
                    <a:pt x="63626" y="26797"/>
                  </a:lnTo>
                  <a:lnTo>
                    <a:pt x="0" y="29083"/>
                  </a:lnTo>
                  <a:lnTo>
                    <a:pt x="1269" y="2286"/>
                  </a:lnTo>
                  <a:lnTo>
                    <a:pt x="654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925447" y="4462526"/>
              <a:ext cx="2741803" cy="27749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25447" y="4462526"/>
              <a:ext cx="2741930" cy="277495"/>
            </a:xfrm>
            <a:custGeom>
              <a:avLst/>
              <a:gdLst/>
              <a:ahLst/>
              <a:cxnLst/>
              <a:rect l="l" t="t" r="r" b="b"/>
              <a:pathLst>
                <a:path w="2741929" h="277495">
                  <a:moveTo>
                    <a:pt x="1077086" y="91948"/>
                  </a:moveTo>
                  <a:lnTo>
                    <a:pt x="1043836" y="114218"/>
                  </a:lnTo>
                  <a:lnTo>
                    <a:pt x="1038478" y="142240"/>
                  </a:lnTo>
                  <a:lnTo>
                    <a:pt x="1039050" y="151264"/>
                  </a:lnTo>
                  <a:lnTo>
                    <a:pt x="1058687" y="184800"/>
                  </a:lnTo>
                  <a:lnTo>
                    <a:pt x="1073277" y="188213"/>
                  </a:lnTo>
                  <a:lnTo>
                    <a:pt x="1083399" y="187549"/>
                  </a:lnTo>
                  <a:lnTo>
                    <a:pt x="1091866" y="185562"/>
                  </a:lnTo>
                  <a:lnTo>
                    <a:pt x="1098690" y="182266"/>
                  </a:lnTo>
                  <a:lnTo>
                    <a:pt x="1103883" y="177673"/>
                  </a:lnTo>
                  <a:lnTo>
                    <a:pt x="1103760" y="154959"/>
                  </a:lnTo>
                  <a:lnTo>
                    <a:pt x="1102705" y="115629"/>
                  </a:lnTo>
                  <a:lnTo>
                    <a:pt x="1077086" y="91948"/>
                  </a:lnTo>
                  <a:close/>
                </a:path>
                <a:path w="2741929" h="277495">
                  <a:moveTo>
                    <a:pt x="1358138" y="91186"/>
                  </a:moveTo>
                  <a:lnTo>
                    <a:pt x="1325054" y="120268"/>
                  </a:lnTo>
                  <a:lnTo>
                    <a:pt x="1322577" y="139065"/>
                  </a:lnTo>
                  <a:lnTo>
                    <a:pt x="1323199" y="149473"/>
                  </a:lnTo>
                  <a:lnTo>
                    <a:pt x="1344342" y="186356"/>
                  </a:lnTo>
                  <a:lnTo>
                    <a:pt x="1359027" y="189992"/>
                  </a:lnTo>
                  <a:lnTo>
                    <a:pt x="1366553" y="189134"/>
                  </a:lnTo>
                  <a:lnTo>
                    <a:pt x="1393967" y="151951"/>
                  </a:lnTo>
                  <a:lnTo>
                    <a:pt x="1394587" y="142112"/>
                  </a:lnTo>
                  <a:lnTo>
                    <a:pt x="1393946" y="131704"/>
                  </a:lnTo>
                  <a:lnTo>
                    <a:pt x="1372806" y="94821"/>
                  </a:lnTo>
                  <a:lnTo>
                    <a:pt x="1358138" y="91186"/>
                  </a:lnTo>
                  <a:close/>
                </a:path>
                <a:path w="2741929" h="277495">
                  <a:moveTo>
                    <a:pt x="1760727" y="90169"/>
                  </a:moveTo>
                  <a:lnTo>
                    <a:pt x="1748172" y="92384"/>
                  </a:lnTo>
                  <a:lnTo>
                    <a:pt x="1738487" y="99028"/>
                  </a:lnTo>
                  <a:lnTo>
                    <a:pt x="1731635" y="110101"/>
                  </a:lnTo>
                  <a:lnTo>
                    <a:pt x="1727580" y="125603"/>
                  </a:lnTo>
                  <a:lnTo>
                    <a:pt x="1789811" y="124332"/>
                  </a:lnTo>
                  <a:lnTo>
                    <a:pt x="1787999" y="109404"/>
                  </a:lnTo>
                  <a:lnTo>
                    <a:pt x="1782556" y="98726"/>
                  </a:lnTo>
                  <a:lnTo>
                    <a:pt x="1773469" y="92311"/>
                  </a:lnTo>
                  <a:lnTo>
                    <a:pt x="1760727" y="90169"/>
                  </a:lnTo>
                  <a:close/>
                </a:path>
                <a:path w="2741929" h="277495">
                  <a:moveTo>
                    <a:pt x="1526031" y="90169"/>
                  </a:moveTo>
                  <a:lnTo>
                    <a:pt x="1513476" y="92384"/>
                  </a:lnTo>
                  <a:lnTo>
                    <a:pt x="1503791" y="99028"/>
                  </a:lnTo>
                  <a:lnTo>
                    <a:pt x="1496939" y="110101"/>
                  </a:lnTo>
                  <a:lnTo>
                    <a:pt x="1492885" y="125603"/>
                  </a:lnTo>
                  <a:lnTo>
                    <a:pt x="1555114" y="124332"/>
                  </a:lnTo>
                  <a:lnTo>
                    <a:pt x="1553303" y="109404"/>
                  </a:lnTo>
                  <a:lnTo>
                    <a:pt x="1547860" y="98726"/>
                  </a:lnTo>
                  <a:lnTo>
                    <a:pt x="1538773" y="92311"/>
                  </a:lnTo>
                  <a:lnTo>
                    <a:pt x="1526031" y="90169"/>
                  </a:lnTo>
                  <a:close/>
                </a:path>
                <a:path w="2741929" h="277495">
                  <a:moveTo>
                    <a:pt x="413511" y="90169"/>
                  </a:moveTo>
                  <a:lnTo>
                    <a:pt x="400956" y="92384"/>
                  </a:lnTo>
                  <a:lnTo>
                    <a:pt x="391271" y="99028"/>
                  </a:lnTo>
                  <a:lnTo>
                    <a:pt x="384419" y="110101"/>
                  </a:lnTo>
                  <a:lnTo>
                    <a:pt x="380364" y="125603"/>
                  </a:lnTo>
                  <a:lnTo>
                    <a:pt x="442594" y="124332"/>
                  </a:lnTo>
                  <a:lnTo>
                    <a:pt x="440783" y="109404"/>
                  </a:lnTo>
                  <a:lnTo>
                    <a:pt x="435340" y="98726"/>
                  </a:lnTo>
                  <a:lnTo>
                    <a:pt x="426253" y="92311"/>
                  </a:lnTo>
                  <a:lnTo>
                    <a:pt x="413511" y="90169"/>
                  </a:lnTo>
                  <a:close/>
                </a:path>
                <a:path w="2741929" h="277495">
                  <a:moveTo>
                    <a:pt x="2602991" y="70231"/>
                  </a:moveTo>
                  <a:lnTo>
                    <a:pt x="2648966" y="70231"/>
                  </a:lnTo>
                  <a:lnTo>
                    <a:pt x="2649821" y="75305"/>
                  </a:lnTo>
                  <a:lnTo>
                    <a:pt x="2652379" y="85391"/>
                  </a:lnTo>
                  <a:lnTo>
                    <a:pt x="2656627" y="100502"/>
                  </a:lnTo>
                  <a:lnTo>
                    <a:pt x="2662554" y="120650"/>
                  </a:lnTo>
                  <a:lnTo>
                    <a:pt x="2668462" y="141053"/>
                  </a:lnTo>
                  <a:lnTo>
                    <a:pt x="2672667" y="157099"/>
                  </a:lnTo>
                  <a:lnTo>
                    <a:pt x="2675181" y="168763"/>
                  </a:lnTo>
                  <a:lnTo>
                    <a:pt x="2676016" y="176022"/>
                  </a:lnTo>
                  <a:lnTo>
                    <a:pt x="2678176" y="176022"/>
                  </a:lnTo>
                  <a:lnTo>
                    <a:pt x="2678938" y="169618"/>
                  </a:lnTo>
                  <a:lnTo>
                    <a:pt x="2681224" y="158988"/>
                  </a:lnTo>
                  <a:lnTo>
                    <a:pt x="2685034" y="144143"/>
                  </a:lnTo>
                  <a:lnTo>
                    <a:pt x="2690367" y="125094"/>
                  </a:lnTo>
                  <a:lnTo>
                    <a:pt x="2695775" y="105735"/>
                  </a:lnTo>
                  <a:lnTo>
                    <a:pt x="2699623" y="90138"/>
                  </a:lnTo>
                  <a:lnTo>
                    <a:pt x="2701923" y="78303"/>
                  </a:lnTo>
                  <a:lnTo>
                    <a:pt x="2702687" y="70231"/>
                  </a:lnTo>
                  <a:lnTo>
                    <a:pt x="2741803" y="70231"/>
                  </a:lnTo>
                  <a:lnTo>
                    <a:pt x="2729908" y="108307"/>
                  </a:lnTo>
                  <a:lnTo>
                    <a:pt x="2709588" y="158857"/>
                  </a:lnTo>
                  <a:lnTo>
                    <a:pt x="2700940" y="181451"/>
                  </a:lnTo>
                  <a:lnTo>
                    <a:pt x="2694626" y="199330"/>
                  </a:lnTo>
                  <a:lnTo>
                    <a:pt x="2690622" y="212471"/>
                  </a:lnTo>
                  <a:lnTo>
                    <a:pt x="2685357" y="229614"/>
                  </a:lnTo>
                  <a:lnTo>
                    <a:pt x="2664587" y="263779"/>
                  </a:lnTo>
                  <a:lnTo>
                    <a:pt x="2617342" y="277494"/>
                  </a:lnTo>
                  <a:lnTo>
                    <a:pt x="2614294" y="248793"/>
                  </a:lnTo>
                  <a:lnTo>
                    <a:pt x="2623127" y="248128"/>
                  </a:lnTo>
                  <a:lnTo>
                    <a:pt x="2631138" y="246141"/>
                  </a:lnTo>
                  <a:lnTo>
                    <a:pt x="2656586" y="210185"/>
                  </a:lnTo>
                  <a:lnTo>
                    <a:pt x="2654917" y="198705"/>
                  </a:lnTo>
                  <a:lnTo>
                    <a:pt x="2649902" y="181975"/>
                  </a:lnTo>
                  <a:lnTo>
                    <a:pt x="2641530" y="159982"/>
                  </a:lnTo>
                  <a:lnTo>
                    <a:pt x="2629789" y="132715"/>
                  </a:lnTo>
                  <a:lnTo>
                    <a:pt x="2618047" y="106449"/>
                  </a:lnTo>
                  <a:lnTo>
                    <a:pt x="2609675" y="87280"/>
                  </a:lnTo>
                  <a:lnTo>
                    <a:pt x="2604660" y="75207"/>
                  </a:lnTo>
                  <a:lnTo>
                    <a:pt x="2602991" y="70231"/>
                  </a:lnTo>
                  <a:close/>
                </a:path>
                <a:path w="2741929" h="277495">
                  <a:moveTo>
                    <a:pt x="844295" y="70231"/>
                  </a:moveTo>
                  <a:lnTo>
                    <a:pt x="890269" y="70231"/>
                  </a:lnTo>
                  <a:lnTo>
                    <a:pt x="891125" y="75305"/>
                  </a:lnTo>
                  <a:lnTo>
                    <a:pt x="893683" y="85391"/>
                  </a:lnTo>
                  <a:lnTo>
                    <a:pt x="897931" y="100502"/>
                  </a:lnTo>
                  <a:lnTo>
                    <a:pt x="903858" y="120650"/>
                  </a:lnTo>
                  <a:lnTo>
                    <a:pt x="909766" y="141053"/>
                  </a:lnTo>
                  <a:lnTo>
                    <a:pt x="913971" y="157099"/>
                  </a:lnTo>
                  <a:lnTo>
                    <a:pt x="916485" y="168763"/>
                  </a:lnTo>
                  <a:lnTo>
                    <a:pt x="917320" y="176022"/>
                  </a:lnTo>
                  <a:lnTo>
                    <a:pt x="919479" y="176022"/>
                  </a:lnTo>
                  <a:lnTo>
                    <a:pt x="920241" y="169618"/>
                  </a:lnTo>
                  <a:lnTo>
                    <a:pt x="922527" y="158988"/>
                  </a:lnTo>
                  <a:lnTo>
                    <a:pt x="926338" y="144143"/>
                  </a:lnTo>
                  <a:lnTo>
                    <a:pt x="931671" y="125094"/>
                  </a:lnTo>
                  <a:lnTo>
                    <a:pt x="937079" y="105735"/>
                  </a:lnTo>
                  <a:lnTo>
                    <a:pt x="940927" y="90138"/>
                  </a:lnTo>
                  <a:lnTo>
                    <a:pt x="943227" y="78303"/>
                  </a:lnTo>
                  <a:lnTo>
                    <a:pt x="943990" y="70231"/>
                  </a:lnTo>
                  <a:lnTo>
                    <a:pt x="983107" y="70231"/>
                  </a:lnTo>
                  <a:lnTo>
                    <a:pt x="971212" y="108307"/>
                  </a:lnTo>
                  <a:lnTo>
                    <a:pt x="950892" y="158857"/>
                  </a:lnTo>
                  <a:lnTo>
                    <a:pt x="942244" y="181451"/>
                  </a:lnTo>
                  <a:lnTo>
                    <a:pt x="935930" y="199330"/>
                  </a:lnTo>
                  <a:lnTo>
                    <a:pt x="931926" y="212471"/>
                  </a:lnTo>
                  <a:lnTo>
                    <a:pt x="926661" y="229614"/>
                  </a:lnTo>
                  <a:lnTo>
                    <a:pt x="905890" y="263779"/>
                  </a:lnTo>
                  <a:lnTo>
                    <a:pt x="858646" y="277494"/>
                  </a:lnTo>
                  <a:lnTo>
                    <a:pt x="855598" y="248793"/>
                  </a:lnTo>
                  <a:lnTo>
                    <a:pt x="864431" y="248128"/>
                  </a:lnTo>
                  <a:lnTo>
                    <a:pt x="872442" y="246141"/>
                  </a:lnTo>
                  <a:lnTo>
                    <a:pt x="897889" y="210185"/>
                  </a:lnTo>
                  <a:lnTo>
                    <a:pt x="896221" y="198705"/>
                  </a:lnTo>
                  <a:lnTo>
                    <a:pt x="891206" y="181975"/>
                  </a:lnTo>
                  <a:lnTo>
                    <a:pt x="882834" y="159982"/>
                  </a:lnTo>
                  <a:lnTo>
                    <a:pt x="871092" y="132715"/>
                  </a:lnTo>
                  <a:lnTo>
                    <a:pt x="859351" y="106449"/>
                  </a:lnTo>
                  <a:lnTo>
                    <a:pt x="850979" y="87280"/>
                  </a:lnTo>
                  <a:lnTo>
                    <a:pt x="845964" y="75207"/>
                  </a:lnTo>
                  <a:lnTo>
                    <a:pt x="844295" y="70231"/>
                  </a:lnTo>
                  <a:close/>
                </a:path>
                <a:path w="2741929" h="277495">
                  <a:moveTo>
                    <a:pt x="186308" y="70231"/>
                  </a:moveTo>
                  <a:lnTo>
                    <a:pt x="229742" y="70231"/>
                  </a:lnTo>
                  <a:lnTo>
                    <a:pt x="230649" y="75967"/>
                  </a:lnTo>
                  <a:lnTo>
                    <a:pt x="233378" y="86502"/>
                  </a:lnTo>
                  <a:lnTo>
                    <a:pt x="237940" y="101824"/>
                  </a:lnTo>
                  <a:lnTo>
                    <a:pt x="244347" y="121919"/>
                  </a:lnTo>
                  <a:lnTo>
                    <a:pt x="250775" y="142089"/>
                  </a:lnTo>
                  <a:lnTo>
                    <a:pt x="255381" y="157638"/>
                  </a:lnTo>
                  <a:lnTo>
                    <a:pt x="258153" y="168568"/>
                  </a:lnTo>
                  <a:lnTo>
                    <a:pt x="259079" y="174879"/>
                  </a:lnTo>
                  <a:lnTo>
                    <a:pt x="260984" y="174879"/>
                  </a:lnTo>
                  <a:lnTo>
                    <a:pt x="261864" y="169042"/>
                  </a:lnTo>
                  <a:lnTo>
                    <a:pt x="264493" y="158765"/>
                  </a:lnTo>
                  <a:lnTo>
                    <a:pt x="268860" y="144035"/>
                  </a:lnTo>
                  <a:lnTo>
                    <a:pt x="274954" y="124841"/>
                  </a:lnTo>
                  <a:lnTo>
                    <a:pt x="281102" y="105342"/>
                  </a:lnTo>
                  <a:lnTo>
                    <a:pt x="285464" y="89725"/>
                  </a:lnTo>
                  <a:lnTo>
                    <a:pt x="288063" y="78013"/>
                  </a:lnTo>
                  <a:lnTo>
                    <a:pt x="288925" y="70231"/>
                  </a:lnTo>
                  <a:lnTo>
                    <a:pt x="327532" y="70231"/>
                  </a:lnTo>
                  <a:lnTo>
                    <a:pt x="325866" y="77870"/>
                  </a:lnTo>
                  <a:lnTo>
                    <a:pt x="320865" y="92201"/>
                  </a:lnTo>
                  <a:lnTo>
                    <a:pt x="312531" y="113200"/>
                  </a:lnTo>
                  <a:lnTo>
                    <a:pt x="300863" y="140843"/>
                  </a:lnTo>
                  <a:lnTo>
                    <a:pt x="289194" y="168558"/>
                  </a:lnTo>
                  <a:lnTo>
                    <a:pt x="280860" y="189595"/>
                  </a:lnTo>
                  <a:lnTo>
                    <a:pt x="275859" y="203940"/>
                  </a:lnTo>
                  <a:lnTo>
                    <a:pt x="274192" y="211581"/>
                  </a:lnTo>
                  <a:lnTo>
                    <a:pt x="233552" y="211581"/>
                  </a:lnTo>
                  <a:lnTo>
                    <a:pt x="220265" y="167290"/>
                  </a:lnTo>
                  <a:lnTo>
                    <a:pt x="199596" y="111307"/>
                  </a:lnTo>
                  <a:lnTo>
                    <a:pt x="192214" y="90519"/>
                  </a:lnTo>
                  <a:lnTo>
                    <a:pt x="187785" y="76827"/>
                  </a:lnTo>
                  <a:lnTo>
                    <a:pt x="186308" y="70231"/>
                  </a:lnTo>
                  <a:close/>
                </a:path>
                <a:path w="2741929" h="277495">
                  <a:moveTo>
                    <a:pt x="2469006" y="67182"/>
                  </a:moveTo>
                  <a:lnTo>
                    <a:pt x="2468153" y="82639"/>
                  </a:lnTo>
                  <a:lnTo>
                    <a:pt x="2467514" y="100060"/>
                  </a:lnTo>
                  <a:lnTo>
                    <a:pt x="2467113" y="119457"/>
                  </a:lnTo>
                  <a:lnTo>
                    <a:pt x="2466975" y="140843"/>
                  </a:lnTo>
                  <a:lnTo>
                    <a:pt x="2467115" y="159629"/>
                  </a:lnTo>
                  <a:lnTo>
                    <a:pt x="2467530" y="177688"/>
                  </a:lnTo>
                  <a:lnTo>
                    <a:pt x="2468207" y="195010"/>
                  </a:lnTo>
                  <a:lnTo>
                    <a:pt x="2469133" y="211581"/>
                  </a:lnTo>
                  <a:lnTo>
                    <a:pt x="2429129" y="211581"/>
                  </a:lnTo>
                  <a:lnTo>
                    <a:pt x="2430035" y="195599"/>
                  </a:lnTo>
                  <a:lnTo>
                    <a:pt x="2430668" y="178498"/>
                  </a:lnTo>
                  <a:lnTo>
                    <a:pt x="2431039" y="160254"/>
                  </a:lnTo>
                  <a:lnTo>
                    <a:pt x="2431161" y="140843"/>
                  </a:lnTo>
                  <a:lnTo>
                    <a:pt x="2430849" y="121721"/>
                  </a:lnTo>
                  <a:lnTo>
                    <a:pt x="2429906" y="103790"/>
                  </a:lnTo>
                  <a:lnTo>
                    <a:pt x="2428321" y="87050"/>
                  </a:lnTo>
                  <a:lnTo>
                    <a:pt x="2426080" y="71500"/>
                  </a:lnTo>
                  <a:lnTo>
                    <a:pt x="2469006" y="67182"/>
                  </a:lnTo>
                  <a:close/>
                </a:path>
                <a:path w="2741929" h="277495">
                  <a:moveTo>
                    <a:pt x="2257170" y="67182"/>
                  </a:moveTo>
                  <a:lnTo>
                    <a:pt x="2256317" y="82639"/>
                  </a:lnTo>
                  <a:lnTo>
                    <a:pt x="2255678" y="100060"/>
                  </a:lnTo>
                  <a:lnTo>
                    <a:pt x="2255277" y="119457"/>
                  </a:lnTo>
                  <a:lnTo>
                    <a:pt x="2255139" y="140843"/>
                  </a:lnTo>
                  <a:lnTo>
                    <a:pt x="2255279" y="159629"/>
                  </a:lnTo>
                  <a:lnTo>
                    <a:pt x="2255694" y="177688"/>
                  </a:lnTo>
                  <a:lnTo>
                    <a:pt x="2256371" y="195010"/>
                  </a:lnTo>
                  <a:lnTo>
                    <a:pt x="2257298" y="211581"/>
                  </a:lnTo>
                  <a:lnTo>
                    <a:pt x="2217292" y="211581"/>
                  </a:lnTo>
                  <a:lnTo>
                    <a:pt x="2218199" y="195599"/>
                  </a:lnTo>
                  <a:lnTo>
                    <a:pt x="2218832" y="178498"/>
                  </a:lnTo>
                  <a:lnTo>
                    <a:pt x="2219203" y="160254"/>
                  </a:lnTo>
                  <a:lnTo>
                    <a:pt x="2219325" y="140843"/>
                  </a:lnTo>
                  <a:lnTo>
                    <a:pt x="2219013" y="121721"/>
                  </a:lnTo>
                  <a:lnTo>
                    <a:pt x="2218070" y="103790"/>
                  </a:lnTo>
                  <a:lnTo>
                    <a:pt x="2216485" y="87050"/>
                  </a:lnTo>
                  <a:lnTo>
                    <a:pt x="2214244" y="71500"/>
                  </a:lnTo>
                  <a:lnTo>
                    <a:pt x="2257170" y="67182"/>
                  </a:lnTo>
                  <a:close/>
                </a:path>
                <a:path w="2741929" h="277495">
                  <a:moveTo>
                    <a:pt x="164719" y="67182"/>
                  </a:moveTo>
                  <a:lnTo>
                    <a:pt x="163865" y="82639"/>
                  </a:lnTo>
                  <a:lnTo>
                    <a:pt x="163226" y="100060"/>
                  </a:lnTo>
                  <a:lnTo>
                    <a:pt x="162825" y="119457"/>
                  </a:lnTo>
                  <a:lnTo>
                    <a:pt x="162686" y="140843"/>
                  </a:lnTo>
                  <a:lnTo>
                    <a:pt x="162827" y="159629"/>
                  </a:lnTo>
                  <a:lnTo>
                    <a:pt x="163242" y="177688"/>
                  </a:lnTo>
                  <a:lnTo>
                    <a:pt x="163919" y="195010"/>
                  </a:lnTo>
                  <a:lnTo>
                    <a:pt x="164845" y="211581"/>
                  </a:lnTo>
                  <a:lnTo>
                    <a:pt x="124840" y="211581"/>
                  </a:lnTo>
                  <a:lnTo>
                    <a:pt x="125747" y="195599"/>
                  </a:lnTo>
                  <a:lnTo>
                    <a:pt x="126380" y="178498"/>
                  </a:lnTo>
                  <a:lnTo>
                    <a:pt x="126751" y="160254"/>
                  </a:lnTo>
                  <a:lnTo>
                    <a:pt x="126872" y="140843"/>
                  </a:lnTo>
                  <a:lnTo>
                    <a:pt x="126561" y="121721"/>
                  </a:lnTo>
                  <a:lnTo>
                    <a:pt x="125618" y="103790"/>
                  </a:lnTo>
                  <a:lnTo>
                    <a:pt x="124033" y="87050"/>
                  </a:lnTo>
                  <a:lnTo>
                    <a:pt x="121792" y="71500"/>
                  </a:lnTo>
                  <a:lnTo>
                    <a:pt x="164719" y="67182"/>
                  </a:lnTo>
                  <a:close/>
                </a:path>
                <a:path w="2741929" h="277495">
                  <a:moveTo>
                    <a:pt x="2171827" y="65278"/>
                  </a:moveTo>
                  <a:lnTo>
                    <a:pt x="2178939" y="65278"/>
                  </a:lnTo>
                  <a:lnTo>
                    <a:pt x="2186940" y="66929"/>
                  </a:lnTo>
                  <a:lnTo>
                    <a:pt x="2195956" y="70231"/>
                  </a:lnTo>
                  <a:lnTo>
                    <a:pt x="2187320" y="105029"/>
                  </a:lnTo>
                  <a:lnTo>
                    <a:pt x="2179954" y="101981"/>
                  </a:lnTo>
                  <a:lnTo>
                    <a:pt x="2172462" y="100584"/>
                  </a:lnTo>
                  <a:lnTo>
                    <a:pt x="2164968" y="100584"/>
                  </a:lnTo>
                  <a:lnTo>
                    <a:pt x="2154943" y="101800"/>
                  </a:lnTo>
                  <a:lnTo>
                    <a:pt x="2146776" y="105457"/>
                  </a:lnTo>
                  <a:lnTo>
                    <a:pt x="2140465" y="111567"/>
                  </a:lnTo>
                  <a:lnTo>
                    <a:pt x="2136013" y="120142"/>
                  </a:lnTo>
                  <a:lnTo>
                    <a:pt x="2136080" y="148145"/>
                  </a:lnTo>
                  <a:lnTo>
                    <a:pt x="2136266" y="172720"/>
                  </a:lnTo>
                  <a:lnTo>
                    <a:pt x="2136548" y="193865"/>
                  </a:lnTo>
                  <a:lnTo>
                    <a:pt x="2136902" y="211581"/>
                  </a:lnTo>
                  <a:lnTo>
                    <a:pt x="2097404" y="211581"/>
                  </a:lnTo>
                  <a:lnTo>
                    <a:pt x="2098498" y="190220"/>
                  </a:lnTo>
                  <a:lnTo>
                    <a:pt x="2099294" y="170894"/>
                  </a:lnTo>
                  <a:lnTo>
                    <a:pt x="2099780" y="153592"/>
                  </a:lnTo>
                  <a:lnTo>
                    <a:pt x="2099944" y="138303"/>
                  </a:lnTo>
                  <a:lnTo>
                    <a:pt x="2099470" y="120824"/>
                  </a:lnTo>
                  <a:lnTo>
                    <a:pt x="2098055" y="103822"/>
                  </a:lnTo>
                  <a:lnTo>
                    <a:pt x="2095712" y="87296"/>
                  </a:lnTo>
                  <a:lnTo>
                    <a:pt x="2092452" y="71247"/>
                  </a:lnTo>
                  <a:lnTo>
                    <a:pt x="2130425" y="67056"/>
                  </a:lnTo>
                  <a:lnTo>
                    <a:pt x="2132076" y="77978"/>
                  </a:lnTo>
                  <a:lnTo>
                    <a:pt x="2132965" y="84328"/>
                  </a:lnTo>
                  <a:lnTo>
                    <a:pt x="2132965" y="86232"/>
                  </a:lnTo>
                  <a:lnTo>
                    <a:pt x="2135378" y="86232"/>
                  </a:lnTo>
                  <a:lnTo>
                    <a:pt x="2142734" y="77065"/>
                  </a:lnTo>
                  <a:lnTo>
                    <a:pt x="2151268" y="70516"/>
                  </a:lnTo>
                  <a:lnTo>
                    <a:pt x="2160970" y="66587"/>
                  </a:lnTo>
                  <a:lnTo>
                    <a:pt x="2171827" y="65278"/>
                  </a:lnTo>
                  <a:close/>
                </a:path>
                <a:path w="2741929" h="277495">
                  <a:moveTo>
                    <a:pt x="1246758" y="65278"/>
                  </a:moveTo>
                  <a:lnTo>
                    <a:pt x="1253870" y="65278"/>
                  </a:lnTo>
                  <a:lnTo>
                    <a:pt x="1261871" y="66929"/>
                  </a:lnTo>
                  <a:lnTo>
                    <a:pt x="1270889" y="70231"/>
                  </a:lnTo>
                  <a:lnTo>
                    <a:pt x="1262252" y="105029"/>
                  </a:lnTo>
                  <a:lnTo>
                    <a:pt x="1254886" y="101981"/>
                  </a:lnTo>
                  <a:lnTo>
                    <a:pt x="1247394" y="100584"/>
                  </a:lnTo>
                  <a:lnTo>
                    <a:pt x="1239901" y="100584"/>
                  </a:lnTo>
                  <a:lnTo>
                    <a:pt x="1229875" y="101800"/>
                  </a:lnTo>
                  <a:lnTo>
                    <a:pt x="1221708" y="105457"/>
                  </a:lnTo>
                  <a:lnTo>
                    <a:pt x="1215397" y="111567"/>
                  </a:lnTo>
                  <a:lnTo>
                    <a:pt x="1210945" y="120142"/>
                  </a:lnTo>
                  <a:lnTo>
                    <a:pt x="1211012" y="148145"/>
                  </a:lnTo>
                  <a:lnTo>
                    <a:pt x="1211199" y="172720"/>
                  </a:lnTo>
                  <a:lnTo>
                    <a:pt x="1211480" y="193865"/>
                  </a:lnTo>
                  <a:lnTo>
                    <a:pt x="1211833" y="211581"/>
                  </a:lnTo>
                  <a:lnTo>
                    <a:pt x="1172336" y="211581"/>
                  </a:lnTo>
                  <a:lnTo>
                    <a:pt x="1173430" y="190220"/>
                  </a:lnTo>
                  <a:lnTo>
                    <a:pt x="1174226" y="170894"/>
                  </a:lnTo>
                  <a:lnTo>
                    <a:pt x="1174712" y="153592"/>
                  </a:lnTo>
                  <a:lnTo>
                    <a:pt x="1174877" y="138303"/>
                  </a:lnTo>
                  <a:lnTo>
                    <a:pt x="1174402" y="120824"/>
                  </a:lnTo>
                  <a:lnTo>
                    <a:pt x="1172987" y="103822"/>
                  </a:lnTo>
                  <a:lnTo>
                    <a:pt x="1170644" y="87296"/>
                  </a:lnTo>
                  <a:lnTo>
                    <a:pt x="1167383" y="71247"/>
                  </a:lnTo>
                  <a:lnTo>
                    <a:pt x="1205357" y="67056"/>
                  </a:lnTo>
                  <a:lnTo>
                    <a:pt x="1207008" y="77978"/>
                  </a:lnTo>
                  <a:lnTo>
                    <a:pt x="1207896" y="84328"/>
                  </a:lnTo>
                  <a:lnTo>
                    <a:pt x="1207896" y="86232"/>
                  </a:lnTo>
                  <a:lnTo>
                    <a:pt x="1210309" y="86232"/>
                  </a:lnTo>
                  <a:lnTo>
                    <a:pt x="1217666" y="77065"/>
                  </a:lnTo>
                  <a:lnTo>
                    <a:pt x="1226200" y="70516"/>
                  </a:lnTo>
                  <a:lnTo>
                    <a:pt x="1235902" y="66587"/>
                  </a:lnTo>
                  <a:lnTo>
                    <a:pt x="1246758" y="65278"/>
                  </a:lnTo>
                  <a:close/>
                </a:path>
                <a:path w="2741929" h="277495">
                  <a:moveTo>
                    <a:pt x="577722" y="65278"/>
                  </a:moveTo>
                  <a:lnTo>
                    <a:pt x="584834" y="65278"/>
                  </a:lnTo>
                  <a:lnTo>
                    <a:pt x="592835" y="66929"/>
                  </a:lnTo>
                  <a:lnTo>
                    <a:pt x="601852" y="70231"/>
                  </a:lnTo>
                  <a:lnTo>
                    <a:pt x="593216" y="105029"/>
                  </a:lnTo>
                  <a:lnTo>
                    <a:pt x="585851" y="101981"/>
                  </a:lnTo>
                  <a:lnTo>
                    <a:pt x="578357" y="100584"/>
                  </a:lnTo>
                  <a:lnTo>
                    <a:pt x="570864" y="100584"/>
                  </a:lnTo>
                  <a:lnTo>
                    <a:pt x="560839" y="101800"/>
                  </a:lnTo>
                  <a:lnTo>
                    <a:pt x="552672" y="105457"/>
                  </a:lnTo>
                  <a:lnTo>
                    <a:pt x="546361" y="111567"/>
                  </a:lnTo>
                  <a:lnTo>
                    <a:pt x="541908" y="120142"/>
                  </a:lnTo>
                  <a:lnTo>
                    <a:pt x="541976" y="148145"/>
                  </a:lnTo>
                  <a:lnTo>
                    <a:pt x="542163" y="172720"/>
                  </a:lnTo>
                  <a:lnTo>
                    <a:pt x="542444" y="193865"/>
                  </a:lnTo>
                  <a:lnTo>
                    <a:pt x="542797" y="211581"/>
                  </a:lnTo>
                  <a:lnTo>
                    <a:pt x="503300" y="211581"/>
                  </a:lnTo>
                  <a:lnTo>
                    <a:pt x="504394" y="190220"/>
                  </a:lnTo>
                  <a:lnTo>
                    <a:pt x="505190" y="170894"/>
                  </a:lnTo>
                  <a:lnTo>
                    <a:pt x="505676" y="153592"/>
                  </a:lnTo>
                  <a:lnTo>
                    <a:pt x="505840" y="138303"/>
                  </a:lnTo>
                  <a:lnTo>
                    <a:pt x="505366" y="120824"/>
                  </a:lnTo>
                  <a:lnTo>
                    <a:pt x="503951" y="103822"/>
                  </a:lnTo>
                  <a:lnTo>
                    <a:pt x="501608" y="87296"/>
                  </a:lnTo>
                  <a:lnTo>
                    <a:pt x="498347" y="71247"/>
                  </a:lnTo>
                  <a:lnTo>
                    <a:pt x="536320" y="67056"/>
                  </a:lnTo>
                  <a:lnTo>
                    <a:pt x="537971" y="77978"/>
                  </a:lnTo>
                  <a:lnTo>
                    <a:pt x="538860" y="84328"/>
                  </a:lnTo>
                  <a:lnTo>
                    <a:pt x="538860" y="86232"/>
                  </a:lnTo>
                  <a:lnTo>
                    <a:pt x="541273" y="86232"/>
                  </a:lnTo>
                  <a:lnTo>
                    <a:pt x="548630" y="77065"/>
                  </a:lnTo>
                  <a:lnTo>
                    <a:pt x="557164" y="70516"/>
                  </a:lnTo>
                  <a:lnTo>
                    <a:pt x="566866" y="66587"/>
                  </a:lnTo>
                  <a:lnTo>
                    <a:pt x="577722" y="65278"/>
                  </a:lnTo>
                  <a:close/>
                </a:path>
                <a:path w="2741929" h="277495">
                  <a:moveTo>
                    <a:pt x="79375" y="65278"/>
                  </a:moveTo>
                  <a:lnTo>
                    <a:pt x="86486" y="65278"/>
                  </a:lnTo>
                  <a:lnTo>
                    <a:pt x="94487" y="66929"/>
                  </a:lnTo>
                  <a:lnTo>
                    <a:pt x="103504" y="70231"/>
                  </a:lnTo>
                  <a:lnTo>
                    <a:pt x="94868" y="105029"/>
                  </a:lnTo>
                  <a:lnTo>
                    <a:pt x="87502" y="101981"/>
                  </a:lnTo>
                  <a:lnTo>
                    <a:pt x="80009" y="100584"/>
                  </a:lnTo>
                  <a:lnTo>
                    <a:pt x="72516" y="100584"/>
                  </a:lnTo>
                  <a:lnTo>
                    <a:pt x="62491" y="101800"/>
                  </a:lnTo>
                  <a:lnTo>
                    <a:pt x="54324" y="105457"/>
                  </a:lnTo>
                  <a:lnTo>
                    <a:pt x="48013" y="111567"/>
                  </a:lnTo>
                  <a:lnTo>
                    <a:pt x="43560" y="120142"/>
                  </a:lnTo>
                  <a:lnTo>
                    <a:pt x="43628" y="148145"/>
                  </a:lnTo>
                  <a:lnTo>
                    <a:pt x="43814" y="172720"/>
                  </a:lnTo>
                  <a:lnTo>
                    <a:pt x="44096" y="193865"/>
                  </a:lnTo>
                  <a:lnTo>
                    <a:pt x="44450" y="211581"/>
                  </a:lnTo>
                  <a:lnTo>
                    <a:pt x="4952" y="211581"/>
                  </a:lnTo>
                  <a:lnTo>
                    <a:pt x="6046" y="190220"/>
                  </a:lnTo>
                  <a:lnTo>
                    <a:pt x="6842" y="170894"/>
                  </a:lnTo>
                  <a:lnTo>
                    <a:pt x="7328" y="153592"/>
                  </a:lnTo>
                  <a:lnTo>
                    <a:pt x="7492" y="138303"/>
                  </a:lnTo>
                  <a:lnTo>
                    <a:pt x="7018" y="120824"/>
                  </a:lnTo>
                  <a:lnTo>
                    <a:pt x="5603" y="103822"/>
                  </a:lnTo>
                  <a:lnTo>
                    <a:pt x="3260" y="87296"/>
                  </a:lnTo>
                  <a:lnTo>
                    <a:pt x="0" y="71247"/>
                  </a:lnTo>
                  <a:lnTo>
                    <a:pt x="37972" y="67056"/>
                  </a:lnTo>
                  <a:lnTo>
                    <a:pt x="39623" y="77978"/>
                  </a:lnTo>
                  <a:lnTo>
                    <a:pt x="40512" y="84328"/>
                  </a:lnTo>
                  <a:lnTo>
                    <a:pt x="40512" y="86232"/>
                  </a:lnTo>
                  <a:lnTo>
                    <a:pt x="42925" y="86232"/>
                  </a:lnTo>
                  <a:lnTo>
                    <a:pt x="50282" y="77065"/>
                  </a:lnTo>
                  <a:lnTo>
                    <a:pt x="58816" y="70516"/>
                  </a:lnTo>
                  <a:lnTo>
                    <a:pt x="68518" y="66587"/>
                  </a:lnTo>
                  <a:lnTo>
                    <a:pt x="79375" y="65278"/>
                  </a:lnTo>
                  <a:close/>
                </a:path>
                <a:path w="2741929" h="277495">
                  <a:moveTo>
                    <a:pt x="2365629" y="65150"/>
                  </a:moveTo>
                  <a:lnTo>
                    <a:pt x="2374532" y="65412"/>
                  </a:lnTo>
                  <a:lnTo>
                    <a:pt x="2382948" y="66198"/>
                  </a:lnTo>
                  <a:lnTo>
                    <a:pt x="2390864" y="67508"/>
                  </a:lnTo>
                  <a:lnTo>
                    <a:pt x="2398267" y="69342"/>
                  </a:lnTo>
                  <a:lnTo>
                    <a:pt x="2393188" y="99694"/>
                  </a:lnTo>
                  <a:lnTo>
                    <a:pt x="2386117" y="97194"/>
                  </a:lnTo>
                  <a:lnTo>
                    <a:pt x="2378630" y="95408"/>
                  </a:lnTo>
                  <a:lnTo>
                    <a:pt x="2370738" y="94337"/>
                  </a:lnTo>
                  <a:lnTo>
                    <a:pt x="2362454" y="93980"/>
                  </a:lnTo>
                  <a:lnTo>
                    <a:pt x="2353956" y="94785"/>
                  </a:lnTo>
                  <a:lnTo>
                    <a:pt x="2324363" y="129093"/>
                  </a:lnTo>
                  <a:lnTo>
                    <a:pt x="2323718" y="138049"/>
                  </a:lnTo>
                  <a:lnTo>
                    <a:pt x="2324482" y="147764"/>
                  </a:lnTo>
                  <a:lnTo>
                    <a:pt x="2350928" y="182800"/>
                  </a:lnTo>
                  <a:lnTo>
                    <a:pt x="2370963" y="186309"/>
                  </a:lnTo>
                  <a:lnTo>
                    <a:pt x="2378013" y="185929"/>
                  </a:lnTo>
                  <a:lnTo>
                    <a:pt x="2385837" y="184800"/>
                  </a:lnTo>
                  <a:lnTo>
                    <a:pt x="2394448" y="182933"/>
                  </a:lnTo>
                  <a:lnTo>
                    <a:pt x="2403855" y="180340"/>
                  </a:lnTo>
                  <a:lnTo>
                    <a:pt x="2401316" y="208787"/>
                  </a:lnTo>
                  <a:lnTo>
                    <a:pt x="2393955" y="211881"/>
                  </a:lnTo>
                  <a:lnTo>
                    <a:pt x="2385393" y="214106"/>
                  </a:lnTo>
                  <a:lnTo>
                    <a:pt x="2375616" y="215449"/>
                  </a:lnTo>
                  <a:lnTo>
                    <a:pt x="2364613" y="215900"/>
                  </a:lnTo>
                  <a:lnTo>
                    <a:pt x="2346491" y="214564"/>
                  </a:lnTo>
                  <a:lnTo>
                    <a:pt x="2305557" y="194437"/>
                  </a:lnTo>
                  <a:lnTo>
                    <a:pt x="2286269" y="157503"/>
                  </a:lnTo>
                  <a:lnTo>
                    <a:pt x="2284983" y="143001"/>
                  </a:lnTo>
                  <a:lnTo>
                    <a:pt x="2286321" y="127879"/>
                  </a:lnTo>
                  <a:lnTo>
                    <a:pt x="2306574" y="88392"/>
                  </a:lnTo>
                  <a:lnTo>
                    <a:pt x="2347864" y="66603"/>
                  </a:lnTo>
                  <a:lnTo>
                    <a:pt x="2365629" y="65150"/>
                  </a:lnTo>
                  <a:close/>
                </a:path>
                <a:path w="2741929" h="277495">
                  <a:moveTo>
                    <a:pt x="1925192" y="65150"/>
                  </a:moveTo>
                  <a:lnTo>
                    <a:pt x="1934096" y="65412"/>
                  </a:lnTo>
                  <a:lnTo>
                    <a:pt x="1942512" y="66198"/>
                  </a:lnTo>
                  <a:lnTo>
                    <a:pt x="1950428" y="67508"/>
                  </a:lnTo>
                  <a:lnTo>
                    <a:pt x="1957831" y="69342"/>
                  </a:lnTo>
                  <a:lnTo>
                    <a:pt x="1952752" y="99694"/>
                  </a:lnTo>
                  <a:lnTo>
                    <a:pt x="1945681" y="97194"/>
                  </a:lnTo>
                  <a:lnTo>
                    <a:pt x="1938194" y="95408"/>
                  </a:lnTo>
                  <a:lnTo>
                    <a:pt x="1930302" y="94337"/>
                  </a:lnTo>
                  <a:lnTo>
                    <a:pt x="1922017" y="93980"/>
                  </a:lnTo>
                  <a:lnTo>
                    <a:pt x="1913520" y="94785"/>
                  </a:lnTo>
                  <a:lnTo>
                    <a:pt x="1883927" y="129093"/>
                  </a:lnTo>
                  <a:lnTo>
                    <a:pt x="1883282" y="138049"/>
                  </a:lnTo>
                  <a:lnTo>
                    <a:pt x="1884046" y="147764"/>
                  </a:lnTo>
                  <a:lnTo>
                    <a:pt x="1910492" y="182800"/>
                  </a:lnTo>
                  <a:lnTo>
                    <a:pt x="1930527" y="186309"/>
                  </a:lnTo>
                  <a:lnTo>
                    <a:pt x="1937577" y="185929"/>
                  </a:lnTo>
                  <a:lnTo>
                    <a:pt x="1945401" y="184800"/>
                  </a:lnTo>
                  <a:lnTo>
                    <a:pt x="1954012" y="182933"/>
                  </a:lnTo>
                  <a:lnTo>
                    <a:pt x="1963419" y="180340"/>
                  </a:lnTo>
                  <a:lnTo>
                    <a:pt x="1960879" y="208787"/>
                  </a:lnTo>
                  <a:lnTo>
                    <a:pt x="1953519" y="211881"/>
                  </a:lnTo>
                  <a:lnTo>
                    <a:pt x="1944957" y="214106"/>
                  </a:lnTo>
                  <a:lnTo>
                    <a:pt x="1935180" y="215449"/>
                  </a:lnTo>
                  <a:lnTo>
                    <a:pt x="1924177" y="215900"/>
                  </a:lnTo>
                  <a:lnTo>
                    <a:pt x="1906055" y="214564"/>
                  </a:lnTo>
                  <a:lnTo>
                    <a:pt x="1865122" y="194437"/>
                  </a:lnTo>
                  <a:lnTo>
                    <a:pt x="1845833" y="157503"/>
                  </a:lnTo>
                  <a:lnTo>
                    <a:pt x="1844548" y="143001"/>
                  </a:lnTo>
                  <a:lnTo>
                    <a:pt x="1845885" y="127879"/>
                  </a:lnTo>
                  <a:lnTo>
                    <a:pt x="1866138" y="88392"/>
                  </a:lnTo>
                  <a:lnTo>
                    <a:pt x="1907428" y="66603"/>
                  </a:lnTo>
                  <a:lnTo>
                    <a:pt x="1925192" y="65150"/>
                  </a:lnTo>
                  <a:close/>
                </a:path>
                <a:path w="2741929" h="277495">
                  <a:moveTo>
                    <a:pt x="1762505" y="64135"/>
                  </a:moveTo>
                  <a:lnTo>
                    <a:pt x="1800653" y="73725"/>
                  </a:lnTo>
                  <a:lnTo>
                    <a:pt x="1823656" y="112656"/>
                  </a:lnTo>
                  <a:lnTo>
                    <a:pt x="1824608" y="125730"/>
                  </a:lnTo>
                  <a:lnTo>
                    <a:pt x="1824608" y="130810"/>
                  </a:lnTo>
                  <a:lnTo>
                    <a:pt x="1824354" y="137413"/>
                  </a:lnTo>
                  <a:lnTo>
                    <a:pt x="1823719" y="145542"/>
                  </a:lnTo>
                  <a:lnTo>
                    <a:pt x="1727962" y="147193"/>
                  </a:lnTo>
                  <a:lnTo>
                    <a:pt x="1729650" y="155219"/>
                  </a:lnTo>
                  <a:lnTo>
                    <a:pt x="1756616" y="183483"/>
                  </a:lnTo>
                  <a:lnTo>
                    <a:pt x="1774825" y="186309"/>
                  </a:lnTo>
                  <a:lnTo>
                    <a:pt x="1786157" y="185882"/>
                  </a:lnTo>
                  <a:lnTo>
                    <a:pt x="1797859" y="184610"/>
                  </a:lnTo>
                  <a:lnTo>
                    <a:pt x="1809918" y="182504"/>
                  </a:lnTo>
                  <a:lnTo>
                    <a:pt x="1822323" y="179578"/>
                  </a:lnTo>
                  <a:lnTo>
                    <a:pt x="1819275" y="208406"/>
                  </a:lnTo>
                  <a:lnTo>
                    <a:pt x="1808388" y="211667"/>
                  </a:lnTo>
                  <a:lnTo>
                    <a:pt x="1796288" y="214010"/>
                  </a:lnTo>
                  <a:lnTo>
                    <a:pt x="1782949" y="215425"/>
                  </a:lnTo>
                  <a:lnTo>
                    <a:pt x="1768348" y="215900"/>
                  </a:lnTo>
                  <a:lnTo>
                    <a:pt x="1750302" y="214544"/>
                  </a:lnTo>
                  <a:lnTo>
                    <a:pt x="1709547" y="194310"/>
                  </a:lnTo>
                  <a:lnTo>
                    <a:pt x="1690383" y="156983"/>
                  </a:lnTo>
                  <a:lnTo>
                    <a:pt x="1689100" y="142367"/>
                  </a:lnTo>
                  <a:lnTo>
                    <a:pt x="1690314" y="127059"/>
                  </a:lnTo>
                  <a:lnTo>
                    <a:pt x="1708530" y="87375"/>
                  </a:lnTo>
                  <a:lnTo>
                    <a:pt x="1746142" y="65587"/>
                  </a:lnTo>
                  <a:lnTo>
                    <a:pt x="1762505" y="64135"/>
                  </a:lnTo>
                  <a:close/>
                </a:path>
                <a:path w="2741929" h="277495">
                  <a:moveTo>
                    <a:pt x="1527810" y="64135"/>
                  </a:moveTo>
                  <a:lnTo>
                    <a:pt x="1565957" y="73725"/>
                  </a:lnTo>
                  <a:lnTo>
                    <a:pt x="1588960" y="112656"/>
                  </a:lnTo>
                  <a:lnTo>
                    <a:pt x="1589913" y="125730"/>
                  </a:lnTo>
                  <a:lnTo>
                    <a:pt x="1589913" y="130810"/>
                  </a:lnTo>
                  <a:lnTo>
                    <a:pt x="1589658" y="137413"/>
                  </a:lnTo>
                  <a:lnTo>
                    <a:pt x="1589024" y="145542"/>
                  </a:lnTo>
                  <a:lnTo>
                    <a:pt x="1493265" y="147193"/>
                  </a:lnTo>
                  <a:lnTo>
                    <a:pt x="1494954" y="155219"/>
                  </a:lnTo>
                  <a:lnTo>
                    <a:pt x="1521920" y="183483"/>
                  </a:lnTo>
                  <a:lnTo>
                    <a:pt x="1540128" y="186309"/>
                  </a:lnTo>
                  <a:lnTo>
                    <a:pt x="1551461" y="185882"/>
                  </a:lnTo>
                  <a:lnTo>
                    <a:pt x="1563163" y="184610"/>
                  </a:lnTo>
                  <a:lnTo>
                    <a:pt x="1575222" y="182504"/>
                  </a:lnTo>
                  <a:lnTo>
                    <a:pt x="1587627" y="179578"/>
                  </a:lnTo>
                  <a:lnTo>
                    <a:pt x="1584578" y="208406"/>
                  </a:lnTo>
                  <a:lnTo>
                    <a:pt x="1573692" y="211667"/>
                  </a:lnTo>
                  <a:lnTo>
                    <a:pt x="1561591" y="214010"/>
                  </a:lnTo>
                  <a:lnTo>
                    <a:pt x="1548253" y="215425"/>
                  </a:lnTo>
                  <a:lnTo>
                    <a:pt x="1533652" y="215900"/>
                  </a:lnTo>
                  <a:lnTo>
                    <a:pt x="1515606" y="214544"/>
                  </a:lnTo>
                  <a:lnTo>
                    <a:pt x="1474851" y="194310"/>
                  </a:lnTo>
                  <a:lnTo>
                    <a:pt x="1455687" y="156983"/>
                  </a:lnTo>
                  <a:lnTo>
                    <a:pt x="1454403" y="142367"/>
                  </a:lnTo>
                  <a:lnTo>
                    <a:pt x="1455618" y="127059"/>
                  </a:lnTo>
                  <a:lnTo>
                    <a:pt x="1473835" y="87375"/>
                  </a:lnTo>
                  <a:lnTo>
                    <a:pt x="1511446" y="65587"/>
                  </a:lnTo>
                  <a:lnTo>
                    <a:pt x="1527810" y="64135"/>
                  </a:lnTo>
                  <a:close/>
                </a:path>
                <a:path w="2741929" h="277495">
                  <a:moveTo>
                    <a:pt x="415289" y="64135"/>
                  </a:moveTo>
                  <a:lnTo>
                    <a:pt x="453437" y="73725"/>
                  </a:lnTo>
                  <a:lnTo>
                    <a:pt x="476440" y="112656"/>
                  </a:lnTo>
                  <a:lnTo>
                    <a:pt x="477392" y="125730"/>
                  </a:lnTo>
                  <a:lnTo>
                    <a:pt x="477392" y="130810"/>
                  </a:lnTo>
                  <a:lnTo>
                    <a:pt x="477138" y="137413"/>
                  </a:lnTo>
                  <a:lnTo>
                    <a:pt x="476503" y="145542"/>
                  </a:lnTo>
                  <a:lnTo>
                    <a:pt x="380745" y="147193"/>
                  </a:lnTo>
                  <a:lnTo>
                    <a:pt x="382434" y="155219"/>
                  </a:lnTo>
                  <a:lnTo>
                    <a:pt x="409400" y="183483"/>
                  </a:lnTo>
                  <a:lnTo>
                    <a:pt x="427608" y="186309"/>
                  </a:lnTo>
                  <a:lnTo>
                    <a:pt x="438941" y="185882"/>
                  </a:lnTo>
                  <a:lnTo>
                    <a:pt x="450643" y="184610"/>
                  </a:lnTo>
                  <a:lnTo>
                    <a:pt x="462702" y="182504"/>
                  </a:lnTo>
                  <a:lnTo>
                    <a:pt x="475106" y="179578"/>
                  </a:lnTo>
                  <a:lnTo>
                    <a:pt x="472058" y="208406"/>
                  </a:lnTo>
                  <a:lnTo>
                    <a:pt x="461172" y="211667"/>
                  </a:lnTo>
                  <a:lnTo>
                    <a:pt x="449071" y="214010"/>
                  </a:lnTo>
                  <a:lnTo>
                    <a:pt x="435733" y="215425"/>
                  </a:lnTo>
                  <a:lnTo>
                    <a:pt x="421131" y="215900"/>
                  </a:lnTo>
                  <a:lnTo>
                    <a:pt x="403086" y="214544"/>
                  </a:lnTo>
                  <a:lnTo>
                    <a:pt x="362330" y="194310"/>
                  </a:lnTo>
                  <a:lnTo>
                    <a:pt x="343167" y="156983"/>
                  </a:lnTo>
                  <a:lnTo>
                    <a:pt x="341883" y="142367"/>
                  </a:lnTo>
                  <a:lnTo>
                    <a:pt x="343098" y="127059"/>
                  </a:lnTo>
                  <a:lnTo>
                    <a:pt x="361314" y="87375"/>
                  </a:lnTo>
                  <a:lnTo>
                    <a:pt x="398926" y="65587"/>
                  </a:lnTo>
                  <a:lnTo>
                    <a:pt x="415289" y="64135"/>
                  </a:lnTo>
                  <a:close/>
                </a:path>
                <a:path w="2741929" h="277495">
                  <a:moveTo>
                    <a:pt x="1361439" y="63626"/>
                  </a:moveTo>
                  <a:lnTo>
                    <a:pt x="1401069" y="74556"/>
                  </a:lnTo>
                  <a:lnTo>
                    <a:pt x="1428130" y="106410"/>
                  </a:lnTo>
                  <a:lnTo>
                    <a:pt x="1433449" y="137668"/>
                  </a:lnTo>
                  <a:lnTo>
                    <a:pt x="1431998" y="155334"/>
                  </a:lnTo>
                  <a:lnTo>
                    <a:pt x="1410335" y="196215"/>
                  </a:lnTo>
                  <a:lnTo>
                    <a:pt x="1371097" y="216092"/>
                  </a:lnTo>
                  <a:lnTo>
                    <a:pt x="1355978" y="217424"/>
                  </a:lnTo>
                  <a:lnTo>
                    <a:pt x="1341643" y="216211"/>
                  </a:lnTo>
                  <a:lnTo>
                    <a:pt x="1304925" y="198119"/>
                  </a:lnTo>
                  <a:lnTo>
                    <a:pt x="1285047" y="160365"/>
                  </a:lnTo>
                  <a:lnTo>
                    <a:pt x="1283715" y="143891"/>
                  </a:lnTo>
                  <a:lnTo>
                    <a:pt x="1285168" y="126057"/>
                  </a:lnTo>
                  <a:lnTo>
                    <a:pt x="1306957" y="84962"/>
                  </a:lnTo>
                  <a:lnTo>
                    <a:pt x="1346319" y="64960"/>
                  </a:lnTo>
                  <a:lnTo>
                    <a:pt x="1361439" y="63626"/>
                  </a:lnTo>
                  <a:close/>
                </a:path>
                <a:path w="2741929" h="277495">
                  <a:moveTo>
                    <a:pt x="2552573" y="26924"/>
                  </a:moveTo>
                  <a:lnTo>
                    <a:pt x="2551646" y="40856"/>
                  </a:lnTo>
                  <a:lnTo>
                    <a:pt x="2550969" y="53133"/>
                  </a:lnTo>
                  <a:lnTo>
                    <a:pt x="2550554" y="63767"/>
                  </a:lnTo>
                  <a:lnTo>
                    <a:pt x="2550414" y="72771"/>
                  </a:lnTo>
                  <a:lnTo>
                    <a:pt x="2557391" y="72697"/>
                  </a:lnTo>
                  <a:lnTo>
                    <a:pt x="2565939" y="72469"/>
                  </a:lnTo>
                  <a:lnTo>
                    <a:pt x="2576060" y="72074"/>
                  </a:lnTo>
                  <a:lnTo>
                    <a:pt x="2587752" y="71500"/>
                  </a:lnTo>
                  <a:lnTo>
                    <a:pt x="2586481" y="101092"/>
                  </a:lnTo>
                  <a:lnTo>
                    <a:pt x="2575746" y="100738"/>
                  </a:lnTo>
                  <a:lnTo>
                    <a:pt x="2566035" y="100457"/>
                  </a:lnTo>
                  <a:lnTo>
                    <a:pt x="2557371" y="100270"/>
                  </a:lnTo>
                  <a:lnTo>
                    <a:pt x="2549779" y="100203"/>
                  </a:lnTo>
                  <a:lnTo>
                    <a:pt x="2549632" y="110228"/>
                  </a:lnTo>
                  <a:lnTo>
                    <a:pt x="2549556" y="120491"/>
                  </a:lnTo>
                  <a:lnTo>
                    <a:pt x="2549528" y="130992"/>
                  </a:lnTo>
                  <a:lnTo>
                    <a:pt x="2549525" y="141731"/>
                  </a:lnTo>
                  <a:lnTo>
                    <a:pt x="2549858" y="153896"/>
                  </a:lnTo>
                  <a:lnTo>
                    <a:pt x="2564765" y="186309"/>
                  </a:lnTo>
                  <a:lnTo>
                    <a:pt x="2573781" y="186309"/>
                  </a:lnTo>
                  <a:lnTo>
                    <a:pt x="2579242" y="186309"/>
                  </a:lnTo>
                  <a:lnTo>
                    <a:pt x="2585085" y="185419"/>
                  </a:lnTo>
                  <a:lnTo>
                    <a:pt x="2591307" y="183769"/>
                  </a:lnTo>
                  <a:lnTo>
                    <a:pt x="2588767" y="210185"/>
                  </a:lnTo>
                  <a:lnTo>
                    <a:pt x="2583215" y="212185"/>
                  </a:lnTo>
                  <a:lnTo>
                    <a:pt x="2577020" y="213613"/>
                  </a:lnTo>
                  <a:lnTo>
                    <a:pt x="2570158" y="214471"/>
                  </a:lnTo>
                  <a:lnTo>
                    <a:pt x="2562605" y="214756"/>
                  </a:lnTo>
                  <a:lnTo>
                    <a:pt x="2551269" y="213925"/>
                  </a:lnTo>
                  <a:lnTo>
                    <a:pt x="2517139" y="182435"/>
                  </a:lnTo>
                  <a:lnTo>
                    <a:pt x="2514091" y="151130"/>
                  </a:lnTo>
                  <a:lnTo>
                    <a:pt x="2514113" y="139529"/>
                  </a:lnTo>
                  <a:lnTo>
                    <a:pt x="2514171" y="127190"/>
                  </a:lnTo>
                  <a:lnTo>
                    <a:pt x="2514252" y="114089"/>
                  </a:lnTo>
                  <a:lnTo>
                    <a:pt x="2514345" y="100203"/>
                  </a:lnTo>
                  <a:lnTo>
                    <a:pt x="2509266" y="100203"/>
                  </a:lnTo>
                  <a:lnTo>
                    <a:pt x="2502407" y="100584"/>
                  </a:lnTo>
                  <a:lnTo>
                    <a:pt x="2493772" y="101092"/>
                  </a:lnTo>
                  <a:lnTo>
                    <a:pt x="2494915" y="71881"/>
                  </a:lnTo>
                  <a:lnTo>
                    <a:pt x="2502535" y="72390"/>
                  </a:lnTo>
                  <a:lnTo>
                    <a:pt x="2509647" y="72771"/>
                  </a:lnTo>
                  <a:lnTo>
                    <a:pt x="2516124" y="72771"/>
                  </a:lnTo>
                  <a:lnTo>
                    <a:pt x="2516268" y="67175"/>
                  </a:lnTo>
                  <a:lnTo>
                    <a:pt x="2516520" y="58388"/>
                  </a:lnTo>
                  <a:lnTo>
                    <a:pt x="2516891" y="46410"/>
                  </a:lnTo>
                  <a:lnTo>
                    <a:pt x="2517393" y="31242"/>
                  </a:lnTo>
                  <a:lnTo>
                    <a:pt x="2552573" y="26924"/>
                  </a:lnTo>
                  <a:close/>
                </a:path>
                <a:path w="2741929" h="277495">
                  <a:moveTo>
                    <a:pt x="2035937" y="26924"/>
                  </a:moveTo>
                  <a:lnTo>
                    <a:pt x="2035010" y="40856"/>
                  </a:lnTo>
                  <a:lnTo>
                    <a:pt x="2034333" y="53133"/>
                  </a:lnTo>
                  <a:lnTo>
                    <a:pt x="2033918" y="63767"/>
                  </a:lnTo>
                  <a:lnTo>
                    <a:pt x="2033777" y="72771"/>
                  </a:lnTo>
                  <a:lnTo>
                    <a:pt x="2040755" y="72697"/>
                  </a:lnTo>
                  <a:lnTo>
                    <a:pt x="2049303" y="72469"/>
                  </a:lnTo>
                  <a:lnTo>
                    <a:pt x="2059424" y="72074"/>
                  </a:lnTo>
                  <a:lnTo>
                    <a:pt x="2071115" y="71500"/>
                  </a:lnTo>
                  <a:lnTo>
                    <a:pt x="2069845" y="101092"/>
                  </a:lnTo>
                  <a:lnTo>
                    <a:pt x="2059110" y="100738"/>
                  </a:lnTo>
                  <a:lnTo>
                    <a:pt x="2049399" y="100457"/>
                  </a:lnTo>
                  <a:lnTo>
                    <a:pt x="2040735" y="100270"/>
                  </a:lnTo>
                  <a:lnTo>
                    <a:pt x="2033142" y="100203"/>
                  </a:lnTo>
                  <a:lnTo>
                    <a:pt x="2032996" y="110228"/>
                  </a:lnTo>
                  <a:lnTo>
                    <a:pt x="2032920" y="120491"/>
                  </a:lnTo>
                  <a:lnTo>
                    <a:pt x="2032892" y="130992"/>
                  </a:lnTo>
                  <a:lnTo>
                    <a:pt x="2032889" y="141731"/>
                  </a:lnTo>
                  <a:lnTo>
                    <a:pt x="2033222" y="153896"/>
                  </a:lnTo>
                  <a:lnTo>
                    <a:pt x="2048128" y="186309"/>
                  </a:lnTo>
                  <a:lnTo>
                    <a:pt x="2057145" y="186309"/>
                  </a:lnTo>
                  <a:lnTo>
                    <a:pt x="2062606" y="186309"/>
                  </a:lnTo>
                  <a:lnTo>
                    <a:pt x="2068449" y="185419"/>
                  </a:lnTo>
                  <a:lnTo>
                    <a:pt x="2074672" y="183769"/>
                  </a:lnTo>
                  <a:lnTo>
                    <a:pt x="2072131" y="210185"/>
                  </a:lnTo>
                  <a:lnTo>
                    <a:pt x="2066579" y="212185"/>
                  </a:lnTo>
                  <a:lnTo>
                    <a:pt x="2060384" y="213613"/>
                  </a:lnTo>
                  <a:lnTo>
                    <a:pt x="2053522" y="214471"/>
                  </a:lnTo>
                  <a:lnTo>
                    <a:pt x="2045969" y="214756"/>
                  </a:lnTo>
                  <a:lnTo>
                    <a:pt x="2034633" y="213925"/>
                  </a:lnTo>
                  <a:lnTo>
                    <a:pt x="2000503" y="182435"/>
                  </a:lnTo>
                  <a:lnTo>
                    <a:pt x="1997455" y="151130"/>
                  </a:lnTo>
                  <a:lnTo>
                    <a:pt x="1997477" y="139529"/>
                  </a:lnTo>
                  <a:lnTo>
                    <a:pt x="1997535" y="127190"/>
                  </a:lnTo>
                  <a:lnTo>
                    <a:pt x="1997616" y="114089"/>
                  </a:lnTo>
                  <a:lnTo>
                    <a:pt x="1997710" y="100203"/>
                  </a:lnTo>
                  <a:lnTo>
                    <a:pt x="1992629" y="100203"/>
                  </a:lnTo>
                  <a:lnTo>
                    <a:pt x="1985772" y="100584"/>
                  </a:lnTo>
                  <a:lnTo>
                    <a:pt x="1977136" y="101092"/>
                  </a:lnTo>
                  <a:lnTo>
                    <a:pt x="1978278" y="71881"/>
                  </a:lnTo>
                  <a:lnTo>
                    <a:pt x="1985899" y="72390"/>
                  </a:lnTo>
                  <a:lnTo>
                    <a:pt x="1993011" y="72771"/>
                  </a:lnTo>
                  <a:lnTo>
                    <a:pt x="1999488" y="72771"/>
                  </a:lnTo>
                  <a:lnTo>
                    <a:pt x="1999632" y="67175"/>
                  </a:lnTo>
                  <a:lnTo>
                    <a:pt x="1999884" y="58388"/>
                  </a:lnTo>
                  <a:lnTo>
                    <a:pt x="2000255" y="46410"/>
                  </a:lnTo>
                  <a:lnTo>
                    <a:pt x="2000757" y="31242"/>
                  </a:lnTo>
                  <a:lnTo>
                    <a:pt x="2035937" y="26924"/>
                  </a:lnTo>
                  <a:close/>
                </a:path>
                <a:path w="2741929" h="277495">
                  <a:moveTo>
                    <a:pt x="2453893" y="3175"/>
                  </a:moveTo>
                  <a:lnTo>
                    <a:pt x="2461005" y="3175"/>
                  </a:lnTo>
                  <a:lnTo>
                    <a:pt x="2466466" y="5334"/>
                  </a:lnTo>
                  <a:lnTo>
                    <a:pt x="2470277" y="9651"/>
                  </a:lnTo>
                  <a:lnTo>
                    <a:pt x="2474087" y="13969"/>
                  </a:lnTo>
                  <a:lnTo>
                    <a:pt x="2475991" y="19176"/>
                  </a:lnTo>
                  <a:lnTo>
                    <a:pt x="2475991" y="25273"/>
                  </a:lnTo>
                  <a:lnTo>
                    <a:pt x="2475991" y="32004"/>
                  </a:lnTo>
                  <a:lnTo>
                    <a:pt x="2473705" y="37846"/>
                  </a:lnTo>
                  <a:lnTo>
                    <a:pt x="2469006" y="42925"/>
                  </a:lnTo>
                  <a:lnTo>
                    <a:pt x="2464435" y="48006"/>
                  </a:lnTo>
                  <a:lnTo>
                    <a:pt x="2457957" y="50546"/>
                  </a:lnTo>
                  <a:lnTo>
                    <a:pt x="2449829" y="50546"/>
                  </a:lnTo>
                  <a:lnTo>
                    <a:pt x="2442844" y="50546"/>
                  </a:lnTo>
                  <a:lnTo>
                    <a:pt x="2437383" y="48387"/>
                  </a:lnTo>
                  <a:lnTo>
                    <a:pt x="2433447" y="43942"/>
                  </a:lnTo>
                  <a:lnTo>
                    <a:pt x="2429510" y="39624"/>
                  </a:lnTo>
                  <a:lnTo>
                    <a:pt x="2427604" y="34417"/>
                  </a:lnTo>
                  <a:lnTo>
                    <a:pt x="2427604" y="28193"/>
                  </a:lnTo>
                  <a:lnTo>
                    <a:pt x="2427604" y="21462"/>
                  </a:lnTo>
                  <a:lnTo>
                    <a:pt x="2429891" y="15621"/>
                  </a:lnTo>
                  <a:lnTo>
                    <a:pt x="2434463" y="10668"/>
                  </a:lnTo>
                  <a:lnTo>
                    <a:pt x="2439162" y="5715"/>
                  </a:lnTo>
                  <a:lnTo>
                    <a:pt x="2445639" y="3175"/>
                  </a:lnTo>
                  <a:lnTo>
                    <a:pt x="2453893" y="3175"/>
                  </a:lnTo>
                  <a:close/>
                </a:path>
                <a:path w="2741929" h="277495">
                  <a:moveTo>
                    <a:pt x="2242057" y="3175"/>
                  </a:moveTo>
                  <a:lnTo>
                    <a:pt x="2249169" y="3175"/>
                  </a:lnTo>
                  <a:lnTo>
                    <a:pt x="2254630" y="5334"/>
                  </a:lnTo>
                  <a:lnTo>
                    <a:pt x="2258441" y="9651"/>
                  </a:lnTo>
                  <a:lnTo>
                    <a:pt x="2262251" y="13969"/>
                  </a:lnTo>
                  <a:lnTo>
                    <a:pt x="2264155" y="19176"/>
                  </a:lnTo>
                  <a:lnTo>
                    <a:pt x="2264155" y="25273"/>
                  </a:lnTo>
                  <a:lnTo>
                    <a:pt x="2264155" y="32004"/>
                  </a:lnTo>
                  <a:lnTo>
                    <a:pt x="2261869" y="37846"/>
                  </a:lnTo>
                  <a:lnTo>
                    <a:pt x="2257170" y="42925"/>
                  </a:lnTo>
                  <a:lnTo>
                    <a:pt x="2252599" y="48006"/>
                  </a:lnTo>
                  <a:lnTo>
                    <a:pt x="2246122" y="50546"/>
                  </a:lnTo>
                  <a:lnTo>
                    <a:pt x="2237993" y="50546"/>
                  </a:lnTo>
                  <a:lnTo>
                    <a:pt x="2231008" y="50546"/>
                  </a:lnTo>
                  <a:lnTo>
                    <a:pt x="2225548" y="48387"/>
                  </a:lnTo>
                  <a:lnTo>
                    <a:pt x="2221611" y="43942"/>
                  </a:lnTo>
                  <a:lnTo>
                    <a:pt x="2217674" y="39624"/>
                  </a:lnTo>
                  <a:lnTo>
                    <a:pt x="2215768" y="34417"/>
                  </a:lnTo>
                  <a:lnTo>
                    <a:pt x="2215768" y="28193"/>
                  </a:lnTo>
                  <a:lnTo>
                    <a:pt x="2215768" y="21462"/>
                  </a:lnTo>
                  <a:lnTo>
                    <a:pt x="2218054" y="15621"/>
                  </a:lnTo>
                  <a:lnTo>
                    <a:pt x="2222627" y="10668"/>
                  </a:lnTo>
                  <a:lnTo>
                    <a:pt x="2227326" y="5715"/>
                  </a:lnTo>
                  <a:lnTo>
                    <a:pt x="2233803" y="3175"/>
                  </a:lnTo>
                  <a:lnTo>
                    <a:pt x="2242057" y="3175"/>
                  </a:lnTo>
                  <a:close/>
                </a:path>
                <a:path w="2741929" h="277495">
                  <a:moveTo>
                    <a:pt x="149605" y="3175"/>
                  </a:moveTo>
                  <a:lnTo>
                    <a:pt x="156717" y="3175"/>
                  </a:lnTo>
                  <a:lnTo>
                    <a:pt x="162178" y="5334"/>
                  </a:lnTo>
                  <a:lnTo>
                    <a:pt x="165988" y="9651"/>
                  </a:lnTo>
                  <a:lnTo>
                    <a:pt x="169798" y="13969"/>
                  </a:lnTo>
                  <a:lnTo>
                    <a:pt x="171703" y="19176"/>
                  </a:lnTo>
                  <a:lnTo>
                    <a:pt x="171703" y="25273"/>
                  </a:lnTo>
                  <a:lnTo>
                    <a:pt x="171703" y="32004"/>
                  </a:lnTo>
                  <a:lnTo>
                    <a:pt x="169417" y="37846"/>
                  </a:lnTo>
                  <a:lnTo>
                    <a:pt x="164719" y="42925"/>
                  </a:lnTo>
                  <a:lnTo>
                    <a:pt x="160146" y="48006"/>
                  </a:lnTo>
                  <a:lnTo>
                    <a:pt x="153669" y="50546"/>
                  </a:lnTo>
                  <a:lnTo>
                    <a:pt x="145541" y="50546"/>
                  </a:lnTo>
                  <a:lnTo>
                    <a:pt x="138556" y="50546"/>
                  </a:lnTo>
                  <a:lnTo>
                    <a:pt x="133095" y="48387"/>
                  </a:lnTo>
                  <a:lnTo>
                    <a:pt x="129158" y="43942"/>
                  </a:lnTo>
                  <a:lnTo>
                    <a:pt x="125221" y="39624"/>
                  </a:lnTo>
                  <a:lnTo>
                    <a:pt x="123316" y="34417"/>
                  </a:lnTo>
                  <a:lnTo>
                    <a:pt x="123316" y="28193"/>
                  </a:lnTo>
                  <a:lnTo>
                    <a:pt x="123316" y="21462"/>
                  </a:lnTo>
                  <a:lnTo>
                    <a:pt x="125602" y="15621"/>
                  </a:lnTo>
                  <a:lnTo>
                    <a:pt x="130175" y="10668"/>
                  </a:lnTo>
                  <a:lnTo>
                    <a:pt x="134873" y="5715"/>
                  </a:lnTo>
                  <a:lnTo>
                    <a:pt x="141350" y="3175"/>
                  </a:lnTo>
                  <a:lnTo>
                    <a:pt x="149605" y="3175"/>
                  </a:lnTo>
                  <a:close/>
                </a:path>
                <a:path w="2741929" h="277495">
                  <a:moveTo>
                    <a:pt x="1140333" y="1143"/>
                  </a:moveTo>
                  <a:lnTo>
                    <a:pt x="1139332" y="20381"/>
                  </a:lnTo>
                  <a:lnTo>
                    <a:pt x="1138618" y="43418"/>
                  </a:lnTo>
                  <a:lnTo>
                    <a:pt x="1138189" y="70240"/>
                  </a:lnTo>
                  <a:lnTo>
                    <a:pt x="1138046" y="100837"/>
                  </a:lnTo>
                  <a:lnTo>
                    <a:pt x="1138241" y="132462"/>
                  </a:lnTo>
                  <a:lnTo>
                    <a:pt x="1138840" y="161432"/>
                  </a:lnTo>
                  <a:lnTo>
                    <a:pt x="1139868" y="187759"/>
                  </a:lnTo>
                  <a:lnTo>
                    <a:pt x="1141348" y="211455"/>
                  </a:lnTo>
                  <a:lnTo>
                    <a:pt x="1106042" y="212598"/>
                  </a:lnTo>
                  <a:lnTo>
                    <a:pt x="1105280" y="209169"/>
                  </a:lnTo>
                  <a:lnTo>
                    <a:pt x="1105027" y="205486"/>
                  </a:lnTo>
                  <a:lnTo>
                    <a:pt x="1105027" y="201803"/>
                  </a:lnTo>
                  <a:lnTo>
                    <a:pt x="1102740" y="201803"/>
                  </a:lnTo>
                  <a:lnTo>
                    <a:pt x="1093979" y="207970"/>
                  </a:lnTo>
                  <a:lnTo>
                    <a:pt x="1084087" y="212375"/>
                  </a:lnTo>
                  <a:lnTo>
                    <a:pt x="1073076" y="215018"/>
                  </a:lnTo>
                  <a:lnTo>
                    <a:pt x="1060958" y="215900"/>
                  </a:lnTo>
                  <a:lnTo>
                    <a:pt x="1047406" y="214612"/>
                  </a:lnTo>
                  <a:lnTo>
                    <a:pt x="1008157" y="184358"/>
                  </a:lnTo>
                  <a:lnTo>
                    <a:pt x="998727" y="146050"/>
                  </a:lnTo>
                  <a:lnTo>
                    <a:pt x="999870" y="130286"/>
                  </a:lnTo>
                  <a:lnTo>
                    <a:pt x="1017015" y="89281"/>
                  </a:lnTo>
                  <a:lnTo>
                    <a:pt x="1052538" y="66653"/>
                  </a:lnTo>
                  <a:lnTo>
                    <a:pt x="1067942" y="65150"/>
                  </a:lnTo>
                  <a:lnTo>
                    <a:pt x="1077848" y="65649"/>
                  </a:lnTo>
                  <a:lnTo>
                    <a:pt x="1086421" y="67135"/>
                  </a:lnTo>
                  <a:lnTo>
                    <a:pt x="1093660" y="69597"/>
                  </a:lnTo>
                  <a:lnTo>
                    <a:pt x="1099565" y="73025"/>
                  </a:lnTo>
                  <a:lnTo>
                    <a:pt x="1101725" y="73025"/>
                  </a:lnTo>
                  <a:lnTo>
                    <a:pt x="1101510" y="55453"/>
                  </a:lnTo>
                  <a:lnTo>
                    <a:pt x="1100867" y="37798"/>
                  </a:lnTo>
                  <a:lnTo>
                    <a:pt x="1099796" y="20071"/>
                  </a:lnTo>
                  <a:lnTo>
                    <a:pt x="1098295" y="2286"/>
                  </a:lnTo>
                  <a:lnTo>
                    <a:pt x="1140333" y="1143"/>
                  </a:lnTo>
                  <a:close/>
                </a:path>
                <a:path w="2741929" h="277495">
                  <a:moveTo>
                    <a:pt x="1660525" y="0"/>
                  </a:moveTo>
                  <a:lnTo>
                    <a:pt x="1659598" y="22098"/>
                  </a:lnTo>
                  <a:lnTo>
                    <a:pt x="1658921" y="46291"/>
                  </a:lnTo>
                  <a:lnTo>
                    <a:pt x="1658506" y="72580"/>
                  </a:lnTo>
                  <a:lnTo>
                    <a:pt x="1658365" y="100965"/>
                  </a:lnTo>
                  <a:lnTo>
                    <a:pt x="1658506" y="130321"/>
                  </a:lnTo>
                  <a:lnTo>
                    <a:pt x="1658921" y="158559"/>
                  </a:lnTo>
                  <a:lnTo>
                    <a:pt x="1659598" y="185654"/>
                  </a:lnTo>
                  <a:lnTo>
                    <a:pt x="1660525" y="211581"/>
                  </a:lnTo>
                  <a:lnTo>
                    <a:pt x="1620012" y="211581"/>
                  </a:lnTo>
                  <a:lnTo>
                    <a:pt x="1620938" y="185529"/>
                  </a:lnTo>
                  <a:lnTo>
                    <a:pt x="1621615" y="158416"/>
                  </a:lnTo>
                  <a:lnTo>
                    <a:pt x="1622030" y="130232"/>
                  </a:lnTo>
                  <a:lnTo>
                    <a:pt x="1622170" y="100965"/>
                  </a:lnTo>
                  <a:lnTo>
                    <a:pt x="1621885" y="73080"/>
                  </a:lnTo>
                  <a:lnTo>
                    <a:pt x="1621027" y="47339"/>
                  </a:lnTo>
                  <a:lnTo>
                    <a:pt x="1619599" y="23741"/>
                  </a:lnTo>
                  <a:lnTo>
                    <a:pt x="1617599" y="2286"/>
                  </a:lnTo>
                  <a:lnTo>
                    <a:pt x="1660525" y="0"/>
                  </a:lnTo>
                  <a:close/>
                </a:path>
                <a:path w="2741929" h="277495">
                  <a:moveTo>
                    <a:pt x="726694" y="0"/>
                  </a:moveTo>
                  <a:lnTo>
                    <a:pt x="725693" y="23143"/>
                  </a:lnTo>
                  <a:lnTo>
                    <a:pt x="724979" y="44751"/>
                  </a:lnTo>
                  <a:lnTo>
                    <a:pt x="724550" y="64811"/>
                  </a:lnTo>
                  <a:lnTo>
                    <a:pt x="724407" y="83312"/>
                  </a:lnTo>
                  <a:lnTo>
                    <a:pt x="726313" y="83312"/>
                  </a:lnTo>
                  <a:lnTo>
                    <a:pt x="736552" y="75404"/>
                  </a:lnTo>
                  <a:lnTo>
                    <a:pt x="747458" y="69770"/>
                  </a:lnTo>
                  <a:lnTo>
                    <a:pt x="759031" y="66399"/>
                  </a:lnTo>
                  <a:lnTo>
                    <a:pt x="771270" y="65278"/>
                  </a:lnTo>
                  <a:lnTo>
                    <a:pt x="782627" y="65966"/>
                  </a:lnTo>
                  <a:lnTo>
                    <a:pt x="819086" y="91170"/>
                  </a:lnTo>
                  <a:lnTo>
                    <a:pt x="822451" y="114426"/>
                  </a:lnTo>
                  <a:lnTo>
                    <a:pt x="822451" y="116331"/>
                  </a:lnTo>
                  <a:lnTo>
                    <a:pt x="822325" y="120142"/>
                  </a:lnTo>
                  <a:lnTo>
                    <a:pt x="822197" y="125984"/>
                  </a:lnTo>
                  <a:lnTo>
                    <a:pt x="821944" y="131699"/>
                  </a:lnTo>
                  <a:lnTo>
                    <a:pt x="821816" y="135636"/>
                  </a:lnTo>
                  <a:lnTo>
                    <a:pt x="821816" y="137413"/>
                  </a:lnTo>
                  <a:lnTo>
                    <a:pt x="821862" y="151395"/>
                  </a:lnTo>
                  <a:lnTo>
                    <a:pt x="821991" y="168402"/>
                  </a:lnTo>
                  <a:lnTo>
                    <a:pt x="822192" y="188456"/>
                  </a:lnTo>
                  <a:lnTo>
                    <a:pt x="822451" y="211581"/>
                  </a:lnTo>
                  <a:lnTo>
                    <a:pt x="782954" y="211581"/>
                  </a:lnTo>
                  <a:lnTo>
                    <a:pt x="784381" y="192863"/>
                  </a:lnTo>
                  <a:lnTo>
                    <a:pt x="785415" y="174418"/>
                  </a:lnTo>
                  <a:lnTo>
                    <a:pt x="786044" y="156235"/>
                  </a:lnTo>
                  <a:lnTo>
                    <a:pt x="786257" y="138303"/>
                  </a:lnTo>
                  <a:lnTo>
                    <a:pt x="785830" y="126206"/>
                  </a:lnTo>
                  <a:lnTo>
                    <a:pt x="767714" y="95376"/>
                  </a:lnTo>
                  <a:lnTo>
                    <a:pt x="757427" y="95376"/>
                  </a:lnTo>
                  <a:lnTo>
                    <a:pt x="749377" y="96045"/>
                  </a:lnTo>
                  <a:lnTo>
                    <a:pt x="741410" y="98059"/>
                  </a:lnTo>
                  <a:lnTo>
                    <a:pt x="733514" y="101431"/>
                  </a:lnTo>
                  <a:lnTo>
                    <a:pt x="725677" y="106172"/>
                  </a:lnTo>
                  <a:lnTo>
                    <a:pt x="725753" y="136483"/>
                  </a:lnTo>
                  <a:lnTo>
                    <a:pt x="725995" y="164163"/>
                  </a:lnTo>
                  <a:lnTo>
                    <a:pt x="726428" y="189200"/>
                  </a:lnTo>
                  <a:lnTo>
                    <a:pt x="727075" y="211581"/>
                  </a:lnTo>
                  <a:lnTo>
                    <a:pt x="687577" y="211581"/>
                  </a:lnTo>
                  <a:lnTo>
                    <a:pt x="688244" y="187386"/>
                  </a:lnTo>
                  <a:lnTo>
                    <a:pt x="688720" y="160893"/>
                  </a:lnTo>
                  <a:lnTo>
                    <a:pt x="689006" y="132089"/>
                  </a:lnTo>
                  <a:lnTo>
                    <a:pt x="689101" y="100965"/>
                  </a:lnTo>
                  <a:lnTo>
                    <a:pt x="688816" y="72580"/>
                  </a:lnTo>
                  <a:lnTo>
                    <a:pt x="687958" y="46672"/>
                  </a:lnTo>
                  <a:lnTo>
                    <a:pt x="686530" y="23241"/>
                  </a:lnTo>
                  <a:lnTo>
                    <a:pt x="684529" y="2286"/>
                  </a:lnTo>
                  <a:lnTo>
                    <a:pt x="72669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6725" y="4829428"/>
              <a:ext cx="1923923" cy="27635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6725" y="4829428"/>
              <a:ext cx="1924050" cy="276860"/>
            </a:xfrm>
            <a:custGeom>
              <a:avLst/>
              <a:gdLst/>
              <a:ahLst/>
              <a:cxnLst/>
              <a:rect l="l" t="t" r="r" b="b"/>
              <a:pathLst>
                <a:path w="1924050" h="276860">
                  <a:moveTo>
                    <a:pt x="1200785" y="90805"/>
                  </a:moveTo>
                  <a:lnTo>
                    <a:pt x="1167534" y="113075"/>
                  </a:lnTo>
                  <a:lnTo>
                    <a:pt x="1162177" y="141097"/>
                  </a:lnTo>
                  <a:lnTo>
                    <a:pt x="1162748" y="150121"/>
                  </a:lnTo>
                  <a:lnTo>
                    <a:pt x="1182385" y="183657"/>
                  </a:lnTo>
                  <a:lnTo>
                    <a:pt x="1196975" y="187071"/>
                  </a:lnTo>
                  <a:lnTo>
                    <a:pt x="1207097" y="186406"/>
                  </a:lnTo>
                  <a:lnTo>
                    <a:pt x="1215564" y="184419"/>
                  </a:lnTo>
                  <a:lnTo>
                    <a:pt x="1222388" y="181123"/>
                  </a:lnTo>
                  <a:lnTo>
                    <a:pt x="1227582" y="176530"/>
                  </a:lnTo>
                  <a:lnTo>
                    <a:pt x="1227458" y="153816"/>
                  </a:lnTo>
                  <a:lnTo>
                    <a:pt x="1226403" y="114486"/>
                  </a:lnTo>
                  <a:lnTo>
                    <a:pt x="1200785" y="90805"/>
                  </a:lnTo>
                  <a:close/>
                </a:path>
                <a:path w="1924050" h="276860">
                  <a:moveTo>
                    <a:pt x="1860042" y="89027"/>
                  </a:moveTo>
                  <a:lnTo>
                    <a:pt x="1847486" y="91241"/>
                  </a:lnTo>
                  <a:lnTo>
                    <a:pt x="1837801" y="97885"/>
                  </a:lnTo>
                  <a:lnTo>
                    <a:pt x="1830949" y="108958"/>
                  </a:lnTo>
                  <a:lnTo>
                    <a:pt x="1826895" y="124460"/>
                  </a:lnTo>
                  <a:lnTo>
                    <a:pt x="1889125" y="123190"/>
                  </a:lnTo>
                  <a:lnTo>
                    <a:pt x="1887313" y="108261"/>
                  </a:lnTo>
                  <a:lnTo>
                    <a:pt x="1881870" y="97583"/>
                  </a:lnTo>
                  <a:lnTo>
                    <a:pt x="1872783" y="91168"/>
                  </a:lnTo>
                  <a:lnTo>
                    <a:pt x="1860042" y="89027"/>
                  </a:lnTo>
                  <a:close/>
                </a:path>
                <a:path w="1924050" h="276860">
                  <a:moveTo>
                    <a:pt x="1361694" y="89027"/>
                  </a:moveTo>
                  <a:lnTo>
                    <a:pt x="1349138" y="91241"/>
                  </a:lnTo>
                  <a:lnTo>
                    <a:pt x="1339453" y="97885"/>
                  </a:lnTo>
                  <a:lnTo>
                    <a:pt x="1332601" y="108958"/>
                  </a:lnTo>
                  <a:lnTo>
                    <a:pt x="1328547" y="124460"/>
                  </a:lnTo>
                  <a:lnTo>
                    <a:pt x="1390777" y="123190"/>
                  </a:lnTo>
                  <a:lnTo>
                    <a:pt x="1388965" y="108261"/>
                  </a:lnTo>
                  <a:lnTo>
                    <a:pt x="1383522" y="97583"/>
                  </a:lnTo>
                  <a:lnTo>
                    <a:pt x="1374435" y="91168"/>
                  </a:lnTo>
                  <a:lnTo>
                    <a:pt x="1361694" y="89027"/>
                  </a:lnTo>
                  <a:close/>
                </a:path>
                <a:path w="1924050" h="276860">
                  <a:moveTo>
                    <a:pt x="588962" y="89027"/>
                  </a:moveTo>
                  <a:lnTo>
                    <a:pt x="576460" y="91241"/>
                  </a:lnTo>
                  <a:lnTo>
                    <a:pt x="566788" y="97885"/>
                  </a:lnTo>
                  <a:lnTo>
                    <a:pt x="559944" y="108958"/>
                  </a:lnTo>
                  <a:lnTo>
                    <a:pt x="555929" y="124460"/>
                  </a:lnTo>
                  <a:lnTo>
                    <a:pt x="618134" y="123190"/>
                  </a:lnTo>
                  <a:lnTo>
                    <a:pt x="616312" y="108261"/>
                  </a:lnTo>
                  <a:lnTo>
                    <a:pt x="610844" y="97583"/>
                  </a:lnTo>
                  <a:lnTo>
                    <a:pt x="601728" y="91168"/>
                  </a:lnTo>
                  <a:lnTo>
                    <a:pt x="588962" y="89027"/>
                  </a:lnTo>
                  <a:close/>
                </a:path>
                <a:path w="1924050" h="276860">
                  <a:moveTo>
                    <a:pt x="1632839" y="69088"/>
                  </a:moveTo>
                  <a:lnTo>
                    <a:pt x="1676273" y="69088"/>
                  </a:lnTo>
                  <a:lnTo>
                    <a:pt x="1677179" y="74824"/>
                  </a:lnTo>
                  <a:lnTo>
                    <a:pt x="1679908" y="85359"/>
                  </a:lnTo>
                  <a:lnTo>
                    <a:pt x="1684470" y="100681"/>
                  </a:lnTo>
                  <a:lnTo>
                    <a:pt x="1690877" y="120777"/>
                  </a:lnTo>
                  <a:lnTo>
                    <a:pt x="1697305" y="140946"/>
                  </a:lnTo>
                  <a:lnTo>
                    <a:pt x="1701911" y="156495"/>
                  </a:lnTo>
                  <a:lnTo>
                    <a:pt x="1704683" y="167425"/>
                  </a:lnTo>
                  <a:lnTo>
                    <a:pt x="1705610" y="173736"/>
                  </a:lnTo>
                  <a:lnTo>
                    <a:pt x="1707514" y="173736"/>
                  </a:lnTo>
                  <a:lnTo>
                    <a:pt x="1708394" y="167899"/>
                  </a:lnTo>
                  <a:lnTo>
                    <a:pt x="1711023" y="157622"/>
                  </a:lnTo>
                  <a:lnTo>
                    <a:pt x="1715390" y="142892"/>
                  </a:lnTo>
                  <a:lnTo>
                    <a:pt x="1721485" y="123698"/>
                  </a:lnTo>
                  <a:lnTo>
                    <a:pt x="1727632" y="104199"/>
                  </a:lnTo>
                  <a:lnTo>
                    <a:pt x="1731994" y="88582"/>
                  </a:lnTo>
                  <a:lnTo>
                    <a:pt x="1734593" y="76870"/>
                  </a:lnTo>
                  <a:lnTo>
                    <a:pt x="1735455" y="69088"/>
                  </a:lnTo>
                  <a:lnTo>
                    <a:pt x="1774063" y="69088"/>
                  </a:lnTo>
                  <a:lnTo>
                    <a:pt x="1772396" y="76727"/>
                  </a:lnTo>
                  <a:lnTo>
                    <a:pt x="1767395" y="91059"/>
                  </a:lnTo>
                  <a:lnTo>
                    <a:pt x="1759061" y="112057"/>
                  </a:lnTo>
                  <a:lnTo>
                    <a:pt x="1747393" y="139700"/>
                  </a:lnTo>
                  <a:lnTo>
                    <a:pt x="1735724" y="167415"/>
                  </a:lnTo>
                  <a:lnTo>
                    <a:pt x="1727390" y="188452"/>
                  </a:lnTo>
                  <a:lnTo>
                    <a:pt x="1722389" y="202797"/>
                  </a:lnTo>
                  <a:lnTo>
                    <a:pt x="1720723" y="210439"/>
                  </a:lnTo>
                  <a:lnTo>
                    <a:pt x="1680083" y="210439"/>
                  </a:lnTo>
                  <a:lnTo>
                    <a:pt x="1666795" y="166147"/>
                  </a:lnTo>
                  <a:lnTo>
                    <a:pt x="1646126" y="110164"/>
                  </a:lnTo>
                  <a:lnTo>
                    <a:pt x="1638744" y="89376"/>
                  </a:lnTo>
                  <a:lnTo>
                    <a:pt x="1634315" y="75684"/>
                  </a:lnTo>
                  <a:lnTo>
                    <a:pt x="1632839" y="69088"/>
                  </a:lnTo>
                  <a:close/>
                </a:path>
                <a:path w="1924050" h="276860">
                  <a:moveTo>
                    <a:pt x="123698" y="69088"/>
                  </a:moveTo>
                  <a:lnTo>
                    <a:pt x="169684" y="69088"/>
                  </a:lnTo>
                  <a:lnTo>
                    <a:pt x="170532" y="74162"/>
                  </a:lnTo>
                  <a:lnTo>
                    <a:pt x="173074" y="84248"/>
                  </a:lnTo>
                  <a:lnTo>
                    <a:pt x="177308" y="99359"/>
                  </a:lnTo>
                  <a:lnTo>
                    <a:pt x="183235" y="119507"/>
                  </a:lnTo>
                  <a:lnTo>
                    <a:pt x="189160" y="139910"/>
                  </a:lnTo>
                  <a:lnTo>
                    <a:pt x="193390" y="155956"/>
                  </a:lnTo>
                  <a:lnTo>
                    <a:pt x="195928" y="167620"/>
                  </a:lnTo>
                  <a:lnTo>
                    <a:pt x="196773" y="174879"/>
                  </a:lnTo>
                  <a:lnTo>
                    <a:pt x="198856" y="174879"/>
                  </a:lnTo>
                  <a:lnTo>
                    <a:pt x="199623" y="168475"/>
                  </a:lnTo>
                  <a:lnTo>
                    <a:pt x="201925" y="157845"/>
                  </a:lnTo>
                  <a:lnTo>
                    <a:pt x="205762" y="143000"/>
                  </a:lnTo>
                  <a:lnTo>
                    <a:pt x="211137" y="123952"/>
                  </a:lnTo>
                  <a:lnTo>
                    <a:pt x="216506" y="104592"/>
                  </a:lnTo>
                  <a:lnTo>
                    <a:pt x="220345" y="88995"/>
                  </a:lnTo>
                  <a:lnTo>
                    <a:pt x="222649" y="77160"/>
                  </a:lnTo>
                  <a:lnTo>
                    <a:pt x="223418" y="69088"/>
                  </a:lnTo>
                  <a:lnTo>
                    <a:pt x="262559" y="69088"/>
                  </a:lnTo>
                  <a:lnTo>
                    <a:pt x="250585" y="107164"/>
                  </a:lnTo>
                  <a:lnTo>
                    <a:pt x="230309" y="157714"/>
                  </a:lnTo>
                  <a:lnTo>
                    <a:pt x="221667" y="180308"/>
                  </a:lnTo>
                  <a:lnTo>
                    <a:pt x="215351" y="198187"/>
                  </a:lnTo>
                  <a:lnTo>
                    <a:pt x="211366" y="211328"/>
                  </a:lnTo>
                  <a:lnTo>
                    <a:pt x="206108" y="228471"/>
                  </a:lnTo>
                  <a:lnTo>
                    <a:pt x="185318" y="262636"/>
                  </a:lnTo>
                  <a:lnTo>
                    <a:pt x="137985" y="276352"/>
                  </a:lnTo>
                  <a:lnTo>
                    <a:pt x="135013" y="247650"/>
                  </a:lnTo>
                  <a:lnTo>
                    <a:pt x="143831" y="246985"/>
                  </a:lnTo>
                  <a:lnTo>
                    <a:pt x="151828" y="244998"/>
                  </a:lnTo>
                  <a:lnTo>
                    <a:pt x="177279" y="209042"/>
                  </a:lnTo>
                  <a:lnTo>
                    <a:pt x="175605" y="197562"/>
                  </a:lnTo>
                  <a:lnTo>
                    <a:pt x="170583" y="180832"/>
                  </a:lnTo>
                  <a:lnTo>
                    <a:pt x="162213" y="158839"/>
                  </a:lnTo>
                  <a:lnTo>
                    <a:pt x="150495" y="131572"/>
                  </a:lnTo>
                  <a:lnTo>
                    <a:pt x="138769" y="105306"/>
                  </a:lnTo>
                  <a:lnTo>
                    <a:pt x="130395" y="86137"/>
                  </a:lnTo>
                  <a:lnTo>
                    <a:pt x="125372" y="74064"/>
                  </a:lnTo>
                  <a:lnTo>
                    <a:pt x="123698" y="69088"/>
                  </a:lnTo>
                  <a:close/>
                </a:path>
                <a:path w="1924050" h="276860">
                  <a:moveTo>
                    <a:pt x="1611249" y="66040"/>
                  </a:moveTo>
                  <a:lnTo>
                    <a:pt x="1610395" y="81496"/>
                  </a:lnTo>
                  <a:lnTo>
                    <a:pt x="1609756" y="98917"/>
                  </a:lnTo>
                  <a:lnTo>
                    <a:pt x="1609355" y="118314"/>
                  </a:lnTo>
                  <a:lnTo>
                    <a:pt x="1609217" y="139700"/>
                  </a:lnTo>
                  <a:lnTo>
                    <a:pt x="1609357" y="158486"/>
                  </a:lnTo>
                  <a:lnTo>
                    <a:pt x="1609772" y="176545"/>
                  </a:lnTo>
                  <a:lnTo>
                    <a:pt x="1610449" y="193867"/>
                  </a:lnTo>
                  <a:lnTo>
                    <a:pt x="1611376" y="210439"/>
                  </a:lnTo>
                  <a:lnTo>
                    <a:pt x="1571370" y="210439"/>
                  </a:lnTo>
                  <a:lnTo>
                    <a:pt x="1572277" y="194456"/>
                  </a:lnTo>
                  <a:lnTo>
                    <a:pt x="1572910" y="177355"/>
                  </a:lnTo>
                  <a:lnTo>
                    <a:pt x="1573281" y="159111"/>
                  </a:lnTo>
                  <a:lnTo>
                    <a:pt x="1573402" y="139700"/>
                  </a:lnTo>
                  <a:lnTo>
                    <a:pt x="1573091" y="120578"/>
                  </a:lnTo>
                  <a:lnTo>
                    <a:pt x="1572148" y="102647"/>
                  </a:lnTo>
                  <a:lnTo>
                    <a:pt x="1570563" y="85907"/>
                  </a:lnTo>
                  <a:lnTo>
                    <a:pt x="1568323" y="70358"/>
                  </a:lnTo>
                  <a:lnTo>
                    <a:pt x="1611249" y="66040"/>
                  </a:lnTo>
                  <a:close/>
                </a:path>
                <a:path w="1924050" h="276860">
                  <a:moveTo>
                    <a:pt x="1525905" y="64135"/>
                  </a:moveTo>
                  <a:lnTo>
                    <a:pt x="1533017" y="64135"/>
                  </a:lnTo>
                  <a:lnTo>
                    <a:pt x="1541018" y="65786"/>
                  </a:lnTo>
                  <a:lnTo>
                    <a:pt x="1550035" y="69088"/>
                  </a:lnTo>
                  <a:lnTo>
                    <a:pt x="1541399" y="103886"/>
                  </a:lnTo>
                  <a:lnTo>
                    <a:pt x="1534033" y="100838"/>
                  </a:lnTo>
                  <a:lnTo>
                    <a:pt x="1526539" y="99441"/>
                  </a:lnTo>
                  <a:lnTo>
                    <a:pt x="1519047" y="99441"/>
                  </a:lnTo>
                  <a:lnTo>
                    <a:pt x="1509021" y="100657"/>
                  </a:lnTo>
                  <a:lnTo>
                    <a:pt x="1500854" y="104314"/>
                  </a:lnTo>
                  <a:lnTo>
                    <a:pt x="1494543" y="110424"/>
                  </a:lnTo>
                  <a:lnTo>
                    <a:pt x="1490091" y="118999"/>
                  </a:lnTo>
                  <a:lnTo>
                    <a:pt x="1490158" y="147002"/>
                  </a:lnTo>
                  <a:lnTo>
                    <a:pt x="1490345" y="171577"/>
                  </a:lnTo>
                  <a:lnTo>
                    <a:pt x="1490626" y="192722"/>
                  </a:lnTo>
                  <a:lnTo>
                    <a:pt x="1490980" y="210439"/>
                  </a:lnTo>
                  <a:lnTo>
                    <a:pt x="1451483" y="210439"/>
                  </a:lnTo>
                  <a:lnTo>
                    <a:pt x="1452576" y="189077"/>
                  </a:lnTo>
                  <a:lnTo>
                    <a:pt x="1453372" y="169751"/>
                  </a:lnTo>
                  <a:lnTo>
                    <a:pt x="1453858" y="152449"/>
                  </a:lnTo>
                  <a:lnTo>
                    <a:pt x="1454023" y="137160"/>
                  </a:lnTo>
                  <a:lnTo>
                    <a:pt x="1453548" y="119681"/>
                  </a:lnTo>
                  <a:lnTo>
                    <a:pt x="1452133" y="102679"/>
                  </a:lnTo>
                  <a:lnTo>
                    <a:pt x="1449790" y="86153"/>
                  </a:lnTo>
                  <a:lnTo>
                    <a:pt x="1446530" y="70104"/>
                  </a:lnTo>
                  <a:lnTo>
                    <a:pt x="1484502" y="65913"/>
                  </a:lnTo>
                  <a:lnTo>
                    <a:pt x="1486154" y="76835"/>
                  </a:lnTo>
                  <a:lnTo>
                    <a:pt x="1487043" y="83185"/>
                  </a:lnTo>
                  <a:lnTo>
                    <a:pt x="1487043" y="85090"/>
                  </a:lnTo>
                  <a:lnTo>
                    <a:pt x="1489456" y="85090"/>
                  </a:lnTo>
                  <a:lnTo>
                    <a:pt x="1496812" y="75922"/>
                  </a:lnTo>
                  <a:lnTo>
                    <a:pt x="1505346" y="69373"/>
                  </a:lnTo>
                  <a:lnTo>
                    <a:pt x="1515048" y="65444"/>
                  </a:lnTo>
                  <a:lnTo>
                    <a:pt x="1525905" y="64135"/>
                  </a:lnTo>
                  <a:close/>
                </a:path>
                <a:path w="1924050" h="276860">
                  <a:moveTo>
                    <a:pt x="759891" y="64135"/>
                  </a:moveTo>
                  <a:lnTo>
                    <a:pt x="773948" y="65230"/>
                  </a:lnTo>
                  <a:lnTo>
                    <a:pt x="785752" y="68516"/>
                  </a:lnTo>
                  <a:lnTo>
                    <a:pt x="795303" y="73993"/>
                  </a:lnTo>
                  <a:lnTo>
                    <a:pt x="802601" y="81661"/>
                  </a:lnTo>
                  <a:lnTo>
                    <a:pt x="804926" y="81661"/>
                  </a:lnTo>
                  <a:lnTo>
                    <a:pt x="815949" y="73993"/>
                  </a:lnTo>
                  <a:lnTo>
                    <a:pt x="826912" y="68516"/>
                  </a:lnTo>
                  <a:lnTo>
                    <a:pt x="837805" y="65230"/>
                  </a:lnTo>
                  <a:lnTo>
                    <a:pt x="848613" y="64135"/>
                  </a:lnTo>
                  <a:lnTo>
                    <a:pt x="860496" y="64823"/>
                  </a:lnTo>
                  <a:lnTo>
                    <a:pt x="896429" y="90487"/>
                  </a:lnTo>
                  <a:lnTo>
                    <a:pt x="899668" y="114681"/>
                  </a:lnTo>
                  <a:lnTo>
                    <a:pt x="899668" y="116586"/>
                  </a:lnTo>
                  <a:lnTo>
                    <a:pt x="899541" y="120269"/>
                  </a:lnTo>
                  <a:lnTo>
                    <a:pt x="899287" y="125476"/>
                  </a:lnTo>
                  <a:lnTo>
                    <a:pt x="899160" y="130810"/>
                  </a:lnTo>
                  <a:lnTo>
                    <a:pt x="899033" y="134493"/>
                  </a:lnTo>
                  <a:lnTo>
                    <a:pt x="899033" y="136271"/>
                  </a:lnTo>
                  <a:lnTo>
                    <a:pt x="899078" y="150252"/>
                  </a:lnTo>
                  <a:lnTo>
                    <a:pt x="899207" y="167259"/>
                  </a:lnTo>
                  <a:lnTo>
                    <a:pt x="899408" y="187313"/>
                  </a:lnTo>
                  <a:lnTo>
                    <a:pt x="899668" y="210439"/>
                  </a:lnTo>
                  <a:lnTo>
                    <a:pt x="860171" y="210439"/>
                  </a:lnTo>
                  <a:lnTo>
                    <a:pt x="861577" y="191720"/>
                  </a:lnTo>
                  <a:lnTo>
                    <a:pt x="862568" y="173275"/>
                  </a:lnTo>
                  <a:lnTo>
                    <a:pt x="863153" y="155092"/>
                  </a:lnTo>
                  <a:lnTo>
                    <a:pt x="863346" y="137160"/>
                  </a:lnTo>
                  <a:lnTo>
                    <a:pt x="862917" y="125043"/>
                  </a:lnTo>
                  <a:lnTo>
                    <a:pt x="844677" y="94234"/>
                  </a:lnTo>
                  <a:lnTo>
                    <a:pt x="834644" y="94234"/>
                  </a:lnTo>
                  <a:lnTo>
                    <a:pt x="808634" y="128696"/>
                  </a:lnTo>
                  <a:lnTo>
                    <a:pt x="808609" y="136271"/>
                  </a:lnTo>
                  <a:lnTo>
                    <a:pt x="808658" y="150252"/>
                  </a:lnTo>
                  <a:lnTo>
                    <a:pt x="808815" y="167259"/>
                  </a:lnTo>
                  <a:lnTo>
                    <a:pt x="809091" y="187313"/>
                  </a:lnTo>
                  <a:lnTo>
                    <a:pt x="809497" y="210439"/>
                  </a:lnTo>
                  <a:lnTo>
                    <a:pt x="769569" y="210439"/>
                  </a:lnTo>
                  <a:lnTo>
                    <a:pt x="771002" y="190196"/>
                  </a:lnTo>
                  <a:lnTo>
                    <a:pt x="772026" y="170227"/>
                  </a:lnTo>
                  <a:lnTo>
                    <a:pt x="772641" y="150520"/>
                  </a:lnTo>
                  <a:lnTo>
                    <a:pt x="772845" y="131064"/>
                  </a:lnTo>
                  <a:lnTo>
                    <a:pt x="772495" y="121852"/>
                  </a:lnTo>
                  <a:lnTo>
                    <a:pt x="755827" y="94234"/>
                  </a:lnTo>
                  <a:lnTo>
                    <a:pt x="744118" y="94234"/>
                  </a:lnTo>
                  <a:lnTo>
                    <a:pt x="736348" y="94902"/>
                  </a:lnTo>
                  <a:lnTo>
                    <a:pt x="729268" y="96916"/>
                  </a:lnTo>
                  <a:lnTo>
                    <a:pt x="722880" y="100288"/>
                  </a:lnTo>
                  <a:lnTo>
                    <a:pt x="717181" y="105029"/>
                  </a:lnTo>
                  <a:lnTo>
                    <a:pt x="717505" y="133750"/>
                  </a:lnTo>
                  <a:lnTo>
                    <a:pt x="717735" y="160877"/>
                  </a:lnTo>
                  <a:lnTo>
                    <a:pt x="717872" y="186432"/>
                  </a:lnTo>
                  <a:lnTo>
                    <a:pt x="717918" y="210439"/>
                  </a:lnTo>
                  <a:lnTo>
                    <a:pt x="677887" y="210439"/>
                  </a:lnTo>
                  <a:lnTo>
                    <a:pt x="679062" y="188434"/>
                  </a:lnTo>
                  <a:lnTo>
                    <a:pt x="679899" y="168894"/>
                  </a:lnTo>
                  <a:lnTo>
                    <a:pt x="680400" y="151806"/>
                  </a:lnTo>
                  <a:lnTo>
                    <a:pt x="680567" y="137160"/>
                  </a:lnTo>
                  <a:lnTo>
                    <a:pt x="680112" y="119949"/>
                  </a:lnTo>
                  <a:lnTo>
                    <a:pt x="678746" y="103012"/>
                  </a:lnTo>
                  <a:lnTo>
                    <a:pt x="676468" y="86385"/>
                  </a:lnTo>
                  <a:lnTo>
                    <a:pt x="673277" y="70104"/>
                  </a:lnTo>
                  <a:lnTo>
                    <a:pt x="711377" y="65913"/>
                  </a:lnTo>
                  <a:lnTo>
                    <a:pt x="713905" y="81661"/>
                  </a:lnTo>
                  <a:lnTo>
                    <a:pt x="716280" y="81661"/>
                  </a:lnTo>
                  <a:lnTo>
                    <a:pt x="726264" y="73993"/>
                  </a:lnTo>
                  <a:lnTo>
                    <a:pt x="736861" y="68516"/>
                  </a:lnTo>
                  <a:lnTo>
                    <a:pt x="748071" y="65230"/>
                  </a:lnTo>
                  <a:lnTo>
                    <a:pt x="759891" y="64135"/>
                  </a:lnTo>
                  <a:close/>
                </a:path>
                <a:path w="1924050" h="276860">
                  <a:moveTo>
                    <a:pt x="985901" y="63754"/>
                  </a:moveTo>
                  <a:lnTo>
                    <a:pt x="998406" y="64039"/>
                  </a:lnTo>
                  <a:lnTo>
                    <a:pt x="1009459" y="64897"/>
                  </a:lnTo>
                  <a:lnTo>
                    <a:pt x="1019083" y="66325"/>
                  </a:lnTo>
                  <a:lnTo>
                    <a:pt x="1027303" y="68326"/>
                  </a:lnTo>
                  <a:lnTo>
                    <a:pt x="1022222" y="97790"/>
                  </a:lnTo>
                  <a:lnTo>
                    <a:pt x="1013672" y="94936"/>
                  </a:lnTo>
                  <a:lnTo>
                    <a:pt x="1004776" y="92868"/>
                  </a:lnTo>
                  <a:lnTo>
                    <a:pt x="995523" y="91610"/>
                  </a:lnTo>
                  <a:lnTo>
                    <a:pt x="985901" y="91186"/>
                  </a:lnTo>
                  <a:lnTo>
                    <a:pt x="975492" y="91948"/>
                  </a:lnTo>
                  <a:lnTo>
                    <a:pt x="968073" y="94234"/>
                  </a:lnTo>
                  <a:lnTo>
                    <a:pt x="963630" y="98044"/>
                  </a:lnTo>
                  <a:lnTo>
                    <a:pt x="962152" y="103378"/>
                  </a:lnTo>
                  <a:lnTo>
                    <a:pt x="962152" y="107569"/>
                  </a:lnTo>
                  <a:lnTo>
                    <a:pt x="987933" y="123063"/>
                  </a:lnTo>
                  <a:lnTo>
                    <a:pt x="997960" y="127067"/>
                  </a:lnTo>
                  <a:lnTo>
                    <a:pt x="1029763" y="152844"/>
                  </a:lnTo>
                  <a:lnTo>
                    <a:pt x="1033272" y="169799"/>
                  </a:lnTo>
                  <a:lnTo>
                    <a:pt x="1029150" y="189321"/>
                  </a:lnTo>
                  <a:lnTo>
                    <a:pt x="1016777" y="203295"/>
                  </a:lnTo>
                  <a:lnTo>
                    <a:pt x="996142" y="211697"/>
                  </a:lnTo>
                  <a:lnTo>
                    <a:pt x="967232" y="214503"/>
                  </a:lnTo>
                  <a:lnTo>
                    <a:pt x="955536" y="214171"/>
                  </a:lnTo>
                  <a:lnTo>
                    <a:pt x="944626" y="213185"/>
                  </a:lnTo>
                  <a:lnTo>
                    <a:pt x="934477" y="211556"/>
                  </a:lnTo>
                  <a:lnTo>
                    <a:pt x="925068" y="209296"/>
                  </a:lnTo>
                  <a:lnTo>
                    <a:pt x="930147" y="179959"/>
                  </a:lnTo>
                  <a:lnTo>
                    <a:pt x="939407" y="182866"/>
                  </a:lnTo>
                  <a:lnTo>
                    <a:pt x="948689" y="184927"/>
                  </a:lnTo>
                  <a:lnTo>
                    <a:pt x="957972" y="186156"/>
                  </a:lnTo>
                  <a:lnTo>
                    <a:pt x="967232" y="186563"/>
                  </a:lnTo>
                  <a:lnTo>
                    <a:pt x="979043" y="186563"/>
                  </a:lnTo>
                  <a:lnTo>
                    <a:pt x="987297" y="185674"/>
                  </a:lnTo>
                  <a:lnTo>
                    <a:pt x="991997" y="183642"/>
                  </a:lnTo>
                  <a:lnTo>
                    <a:pt x="996569" y="181610"/>
                  </a:lnTo>
                  <a:lnTo>
                    <a:pt x="998855" y="178308"/>
                  </a:lnTo>
                  <a:lnTo>
                    <a:pt x="998855" y="173736"/>
                  </a:lnTo>
                  <a:lnTo>
                    <a:pt x="963695" y="148697"/>
                  </a:lnTo>
                  <a:lnTo>
                    <a:pt x="955008" y="144430"/>
                  </a:lnTo>
                  <a:lnTo>
                    <a:pt x="929227" y="115693"/>
                  </a:lnTo>
                  <a:lnTo>
                    <a:pt x="928369" y="107569"/>
                  </a:lnTo>
                  <a:lnTo>
                    <a:pt x="929278" y="98159"/>
                  </a:lnTo>
                  <a:lnTo>
                    <a:pt x="961167" y="66722"/>
                  </a:lnTo>
                  <a:lnTo>
                    <a:pt x="972712" y="64494"/>
                  </a:lnTo>
                  <a:lnTo>
                    <a:pt x="985901" y="63754"/>
                  </a:lnTo>
                  <a:close/>
                </a:path>
                <a:path w="1924050" h="276860">
                  <a:moveTo>
                    <a:pt x="338239" y="63754"/>
                  </a:moveTo>
                  <a:lnTo>
                    <a:pt x="350704" y="64039"/>
                  </a:lnTo>
                  <a:lnTo>
                    <a:pt x="361756" y="64897"/>
                  </a:lnTo>
                  <a:lnTo>
                    <a:pt x="371393" y="66325"/>
                  </a:lnTo>
                  <a:lnTo>
                    <a:pt x="379615" y="68326"/>
                  </a:lnTo>
                  <a:lnTo>
                    <a:pt x="374548" y="97790"/>
                  </a:lnTo>
                  <a:lnTo>
                    <a:pt x="365976" y="94936"/>
                  </a:lnTo>
                  <a:lnTo>
                    <a:pt x="357065" y="92868"/>
                  </a:lnTo>
                  <a:lnTo>
                    <a:pt x="347818" y="91610"/>
                  </a:lnTo>
                  <a:lnTo>
                    <a:pt x="338239" y="91186"/>
                  </a:lnTo>
                  <a:lnTo>
                    <a:pt x="327821" y="91948"/>
                  </a:lnTo>
                  <a:lnTo>
                    <a:pt x="320379" y="94234"/>
                  </a:lnTo>
                  <a:lnTo>
                    <a:pt x="315914" y="98044"/>
                  </a:lnTo>
                  <a:lnTo>
                    <a:pt x="314426" y="103378"/>
                  </a:lnTo>
                  <a:lnTo>
                    <a:pt x="314426" y="107569"/>
                  </a:lnTo>
                  <a:lnTo>
                    <a:pt x="340169" y="123063"/>
                  </a:lnTo>
                  <a:lnTo>
                    <a:pt x="350225" y="127067"/>
                  </a:lnTo>
                  <a:lnTo>
                    <a:pt x="382069" y="152844"/>
                  </a:lnTo>
                  <a:lnTo>
                    <a:pt x="385572" y="169799"/>
                  </a:lnTo>
                  <a:lnTo>
                    <a:pt x="381440" y="189321"/>
                  </a:lnTo>
                  <a:lnTo>
                    <a:pt x="369047" y="203295"/>
                  </a:lnTo>
                  <a:lnTo>
                    <a:pt x="348394" y="211697"/>
                  </a:lnTo>
                  <a:lnTo>
                    <a:pt x="319481" y="214503"/>
                  </a:lnTo>
                  <a:lnTo>
                    <a:pt x="307811" y="214171"/>
                  </a:lnTo>
                  <a:lnTo>
                    <a:pt x="296900" y="213185"/>
                  </a:lnTo>
                  <a:lnTo>
                    <a:pt x="286752" y="211556"/>
                  </a:lnTo>
                  <a:lnTo>
                    <a:pt x="277368" y="209296"/>
                  </a:lnTo>
                  <a:lnTo>
                    <a:pt x="282422" y="179959"/>
                  </a:lnTo>
                  <a:lnTo>
                    <a:pt x="291718" y="182866"/>
                  </a:lnTo>
                  <a:lnTo>
                    <a:pt x="300994" y="184927"/>
                  </a:lnTo>
                  <a:lnTo>
                    <a:pt x="310249" y="186156"/>
                  </a:lnTo>
                  <a:lnTo>
                    <a:pt x="319481" y="186563"/>
                  </a:lnTo>
                  <a:lnTo>
                    <a:pt x="331393" y="186563"/>
                  </a:lnTo>
                  <a:lnTo>
                    <a:pt x="339648" y="185674"/>
                  </a:lnTo>
                  <a:lnTo>
                    <a:pt x="344271" y="183642"/>
                  </a:lnTo>
                  <a:lnTo>
                    <a:pt x="348881" y="181610"/>
                  </a:lnTo>
                  <a:lnTo>
                    <a:pt x="351180" y="178308"/>
                  </a:lnTo>
                  <a:lnTo>
                    <a:pt x="351180" y="173736"/>
                  </a:lnTo>
                  <a:lnTo>
                    <a:pt x="315987" y="148697"/>
                  </a:lnTo>
                  <a:lnTo>
                    <a:pt x="307279" y="144430"/>
                  </a:lnTo>
                  <a:lnTo>
                    <a:pt x="281499" y="115693"/>
                  </a:lnTo>
                  <a:lnTo>
                    <a:pt x="280644" y="107569"/>
                  </a:lnTo>
                  <a:lnTo>
                    <a:pt x="281565" y="98159"/>
                  </a:lnTo>
                  <a:lnTo>
                    <a:pt x="313455" y="66722"/>
                  </a:lnTo>
                  <a:lnTo>
                    <a:pt x="325008" y="64494"/>
                  </a:lnTo>
                  <a:lnTo>
                    <a:pt x="338239" y="63754"/>
                  </a:lnTo>
                  <a:close/>
                </a:path>
                <a:path w="1924050" h="276860">
                  <a:moveTo>
                    <a:pt x="60871" y="63754"/>
                  </a:moveTo>
                  <a:lnTo>
                    <a:pt x="73336" y="64039"/>
                  </a:lnTo>
                  <a:lnTo>
                    <a:pt x="84388" y="64897"/>
                  </a:lnTo>
                  <a:lnTo>
                    <a:pt x="94025" y="66325"/>
                  </a:lnTo>
                  <a:lnTo>
                    <a:pt x="102247" y="68326"/>
                  </a:lnTo>
                  <a:lnTo>
                    <a:pt x="97180" y="97790"/>
                  </a:lnTo>
                  <a:lnTo>
                    <a:pt x="88608" y="94936"/>
                  </a:lnTo>
                  <a:lnTo>
                    <a:pt x="79697" y="92868"/>
                  </a:lnTo>
                  <a:lnTo>
                    <a:pt x="70450" y="91610"/>
                  </a:lnTo>
                  <a:lnTo>
                    <a:pt x="60871" y="91186"/>
                  </a:lnTo>
                  <a:lnTo>
                    <a:pt x="50453" y="91948"/>
                  </a:lnTo>
                  <a:lnTo>
                    <a:pt x="43011" y="94234"/>
                  </a:lnTo>
                  <a:lnTo>
                    <a:pt x="38546" y="98044"/>
                  </a:lnTo>
                  <a:lnTo>
                    <a:pt x="37058" y="103378"/>
                  </a:lnTo>
                  <a:lnTo>
                    <a:pt x="37058" y="107569"/>
                  </a:lnTo>
                  <a:lnTo>
                    <a:pt x="62801" y="123063"/>
                  </a:lnTo>
                  <a:lnTo>
                    <a:pt x="72857" y="127067"/>
                  </a:lnTo>
                  <a:lnTo>
                    <a:pt x="104701" y="152844"/>
                  </a:lnTo>
                  <a:lnTo>
                    <a:pt x="108204" y="169799"/>
                  </a:lnTo>
                  <a:lnTo>
                    <a:pt x="104072" y="189321"/>
                  </a:lnTo>
                  <a:lnTo>
                    <a:pt x="91679" y="203295"/>
                  </a:lnTo>
                  <a:lnTo>
                    <a:pt x="71026" y="211697"/>
                  </a:lnTo>
                  <a:lnTo>
                    <a:pt x="42113" y="214503"/>
                  </a:lnTo>
                  <a:lnTo>
                    <a:pt x="30443" y="214171"/>
                  </a:lnTo>
                  <a:lnTo>
                    <a:pt x="19532" y="213185"/>
                  </a:lnTo>
                  <a:lnTo>
                    <a:pt x="9384" y="211556"/>
                  </a:lnTo>
                  <a:lnTo>
                    <a:pt x="0" y="209296"/>
                  </a:lnTo>
                  <a:lnTo>
                    <a:pt x="5054" y="179959"/>
                  </a:lnTo>
                  <a:lnTo>
                    <a:pt x="14350" y="182866"/>
                  </a:lnTo>
                  <a:lnTo>
                    <a:pt x="23626" y="184927"/>
                  </a:lnTo>
                  <a:lnTo>
                    <a:pt x="32881" y="186156"/>
                  </a:lnTo>
                  <a:lnTo>
                    <a:pt x="42113" y="186563"/>
                  </a:lnTo>
                  <a:lnTo>
                    <a:pt x="54025" y="186563"/>
                  </a:lnTo>
                  <a:lnTo>
                    <a:pt x="62280" y="185674"/>
                  </a:lnTo>
                  <a:lnTo>
                    <a:pt x="66903" y="183642"/>
                  </a:lnTo>
                  <a:lnTo>
                    <a:pt x="71513" y="181610"/>
                  </a:lnTo>
                  <a:lnTo>
                    <a:pt x="73812" y="178308"/>
                  </a:lnTo>
                  <a:lnTo>
                    <a:pt x="73812" y="173736"/>
                  </a:lnTo>
                  <a:lnTo>
                    <a:pt x="38619" y="148697"/>
                  </a:lnTo>
                  <a:lnTo>
                    <a:pt x="29911" y="144430"/>
                  </a:lnTo>
                  <a:lnTo>
                    <a:pt x="4131" y="115693"/>
                  </a:lnTo>
                  <a:lnTo>
                    <a:pt x="3276" y="107569"/>
                  </a:lnTo>
                  <a:lnTo>
                    <a:pt x="4197" y="98159"/>
                  </a:lnTo>
                  <a:lnTo>
                    <a:pt x="36087" y="66722"/>
                  </a:lnTo>
                  <a:lnTo>
                    <a:pt x="47640" y="64494"/>
                  </a:lnTo>
                  <a:lnTo>
                    <a:pt x="60871" y="63754"/>
                  </a:lnTo>
                  <a:close/>
                </a:path>
                <a:path w="1924050" h="276860">
                  <a:moveTo>
                    <a:pt x="1861820" y="62992"/>
                  </a:moveTo>
                  <a:lnTo>
                    <a:pt x="1899967" y="72582"/>
                  </a:lnTo>
                  <a:lnTo>
                    <a:pt x="1922970" y="111513"/>
                  </a:lnTo>
                  <a:lnTo>
                    <a:pt x="1923923" y="124587"/>
                  </a:lnTo>
                  <a:lnTo>
                    <a:pt x="1923923" y="129667"/>
                  </a:lnTo>
                  <a:lnTo>
                    <a:pt x="1923669" y="136271"/>
                  </a:lnTo>
                  <a:lnTo>
                    <a:pt x="1923033" y="144399"/>
                  </a:lnTo>
                  <a:lnTo>
                    <a:pt x="1827276" y="146050"/>
                  </a:lnTo>
                  <a:lnTo>
                    <a:pt x="1828964" y="154076"/>
                  </a:lnTo>
                  <a:lnTo>
                    <a:pt x="1855930" y="182340"/>
                  </a:lnTo>
                  <a:lnTo>
                    <a:pt x="1874139" y="185166"/>
                  </a:lnTo>
                  <a:lnTo>
                    <a:pt x="1885471" y="184739"/>
                  </a:lnTo>
                  <a:lnTo>
                    <a:pt x="1897173" y="183467"/>
                  </a:lnTo>
                  <a:lnTo>
                    <a:pt x="1909232" y="181361"/>
                  </a:lnTo>
                  <a:lnTo>
                    <a:pt x="1921637" y="178435"/>
                  </a:lnTo>
                  <a:lnTo>
                    <a:pt x="1918589" y="207264"/>
                  </a:lnTo>
                  <a:lnTo>
                    <a:pt x="1907702" y="210524"/>
                  </a:lnTo>
                  <a:lnTo>
                    <a:pt x="1895602" y="212867"/>
                  </a:lnTo>
                  <a:lnTo>
                    <a:pt x="1882263" y="214282"/>
                  </a:lnTo>
                  <a:lnTo>
                    <a:pt x="1867662" y="214757"/>
                  </a:lnTo>
                  <a:lnTo>
                    <a:pt x="1849616" y="213401"/>
                  </a:lnTo>
                  <a:lnTo>
                    <a:pt x="1808861" y="193167"/>
                  </a:lnTo>
                  <a:lnTo>
                    <a:pt x="1789697" y="155840"/>
                  </a:lnTo>
                  <a:lnTo>
                    <a:pt x="1788414" y="141224"/>
                  </a:lnTo>
                  <a:lnTo>
                    <a:pt x="1789628" y="125916"/>
                  </a:lnTo>
                  <a:lnTo>
                    <a:pt x="1807845" y="86233"/>
                  </a:lnTo>
                  <a:lnTo>
                    <a:pt x="1845456" y="64444"/>
                  </a:lnTo>
                  <a:lnTo>
                    <a:pt x="1861820" y="62992"/>
                  </a:lnTo>
                  <a:close/>
                </a:path>
                <a:path w="1924050" h="276860">
                  <a:moveTo>
                    <a:pt x="1363472" y="62992"/>
                  </a:moveTo>
                  <a:lnTo>
                    <a:pt x="1401619" y="72582"/>
                  </a:lnTo>
                  <a:lnTo>
                    <a:pt x="1424622" y="111513"/>
                  </a:lnTo>
                  <a:lnTo>
                    <a:pt x="1425575" y="124587"/>
                  </a:lnTo>
                  <a:lnTo>
                    <a:pt x="1425575" y="129667"/>
                  </a:lnTo>
                  <a:lnTo>
                    <a:pt x="1425320" y="136271"/>
                  </a:lnTo>
                  <a:lnTo>
                    <a:pt x="1424686" y="144399"/>
                  </a:lnTo>
                  <a:lnTo>
                    <a:pt x="1328927" y="146050"/>
                  </a:lnTo>
                  <a:lnTo>
                    <a:pt x="1330616" y="154076"/>
                  </a:lnTo>
                  <a:lnTo>
                    <a:pt x="1357582" y="182340"/>
                  </a:lnTo>
                  <a:lnTo>
                    <a:pt x="1375791" y="185166"/>
                  </a:lnTo>
                  <a:lnTo>
                    <a:pt x="1387123" y="184739"/>
                  </a:lnTo>
                  <a:lnTo>
                    <a:pt x="1398825" y="183467"/>
                  </a:lnTo>
                  <a:lnTo>
                    <a:pt x="1410884" y="181361"/>
                  </a:lnTo>
                  <a:lnTo>
                    <a:pt x="1423289" y="178435"/>
                  </a:lnTo>
                  <a:lnTo>
                    <a:pt x="1420241" y="207264"/>
                  </a:lnTo>
                  <a:lnTo>
                    <a:pt x="1409354" y="210524"/>
                  </a:lnTo>
                  <a:lnTo>
                    <a:pt x="1397253" y="212867"/>
                  </a:lnTo>
                  <a:lnTo>
                    <a:pt x="1383915" y="214282"/>
                  </a:lnTo>
                  <a:lnTo>
                    <a:pt x="1369314" y="214757"/>
                  </a:lnTo>
                  <a:lnTo>
                    <a:pt x="1351268" y="213401"/>
                  </a:lnTo>
                  <a:lnTo>
                    <a:pt x="1310513" y="193167"/>
                  </a:lnTo>
                  <a:lnTo>
                    <a:pt x="1291349" y="155840"/>
                  </a:lnTo>
                  <a:lnTo>
                    <a:pt x="1290066" y="141224"/>
                  </a:lnTo>
                  <a:lnTo>
                    <a:pt x="1291280" y="125916"/>
                  </a:lnTo>
                  <a:lnTo>
                    <a:pt x="1309497" y="86233"/>
                  </a:lnTo>
                  <a:lnTo>
                    <a:pt x="1347108" y="64444"/>
                  </a:lnTo>
                  <a:lnTo>
                    <a:pt x="1363472" y="62992"/>
                  </a:lnTo>
                  <a:close/>
                </a:path>
                <a:path w="1924050" h="276860">
                  <a:moveTo>
                    <a:pt x="590753" y="62992"/>
                  </a:moveTo>
                  <a:lnTo>
                    <a:pt x="628954" y="72582"/>
                  </a:lnTo>
                  <a:lnTo>
                    <a:pt x="652000" y="111513"/>
                  </a:lnTo>
                  <a:lnTo>
                    <a:pt x="652957" y="124587"/>
                  </a:lnTo>
                  <a:lnTo>
                    <a:pt x="652957" y="129667"/>
                  </a:lnTo>
                  <a:lnTo>
                    <a:pt x="652665" y="136271"/>
                  </a:lnTo>
                  <a:lnTo>
                    <a:pt x="652068" y="144399"/>
                  </a:lnTo>
                  <a:lnTo>
                    <a:pt x="556221" y="146050"/>
                  </a:lnTo>
                  <a:lnTo>
                    <a:pt x="557908" y="154076"/>
                  </a:lnTo>
                  <a:lnTo>
                    <a:pt x="584947" y="182340"/>
                  </a:lnTo>
                  <a:lnTo>
                    <a:pt x="603110" y="185166"/>
                  </a:lnTo>
                  <a:lnTo>
                    <a:pt x="614444" y="184739"/>
                  </a:lnTo>
                  <a:lnTo>
                    <a:pt x="626136" y="183467"/>
                  </a:lnTo>
                  <a:lnTo>
                    <a:pt x="638184" y="181361"/>
                  </a:lnTo>
                  <a:lnTo>
                    <a:pt x="650582" y="178435"/>
                  </a:lnTo>
                  <a:lnTo>
                    <a:pt x="647598" y="207264"/>
                  </a:lnTo>
                  <a:lnTo>
                    <a:pt x="636716" y="210524"/>
                  </a:lnTo>
                  <a:lnTo>
                    <a:pt x="624606" y="212867"/>
                  </a:lnTo>
                  <a:lnTo>
                    <a:pt x="611270" y="214282"/>
                  </a:lnTo>
                  <a:lnTo>
                    <a:pt x="596709" y="214757"/>
                  </a:lnTo>
                  <a:lnTo>
                    <a:pt x="578628" y="213401"/>
                  </a:lnTo>
                  <a:lnTo>
                    <a:pt x="537844" y="193167"/>
                  </a:lnTo>
                  <a:lnTo>
                    <a:pt x="518664" y="155840"/>
                  </a:lnTo>
                  <a:lnTo>
                    <a:pt x="517385" y="141224"/>
                  </a:lnTo>
                  <a:lnTo>
                    <a:pt x="518597" y="125916"/>
                  </a:lnTo>
                  <a:lnTo>
                    <a:pt x="536803" y="86233"/>
                  </a:lnTo>
                  <a:lnTo>
                    <a:pt x="574429" y="64444"/>
                  </a:lnTo>
                  <a:lnTo>
                    <a:pt x="590753" y="62992"/>
                  </a:lnTo>
                  <a:close/>
                </a:path>
                <a:path w="1924050" h="276860">
                  <a:moveTo>
                    <a:pt x="461937" y="25781"/>
                  </a:moveTo>
                  <a:lnTo>
                    <a:pt x="460960" y="39713"/>
                  </a:lnTo>
                  <a:lnTo>
                    <a:pt x="460262" y="51990"/>
                  </a:lnTo>
                  <a:lnTo>
                    <a:pt x="459842" y="62624"/>
                  </a:lnTo>
                  <a:lnTo>
                    <a:pt x="459701" y="71628"/>
                  </a:lnTo>
                  <a:lnTo>
                    <a:pt x="466729" y="71554"/>
                  </a:lnTo>
                  <a:lnTo>
                    <a:pt x="475297" y="71326"/>
                  </a:lnTo>
                  <a:lnTo>
                    <a:pt x="485408" y="70931"/>
                  </a:lnTo>
                  <a:lnTo>
                    <a:pt x="497065" y="70358"/>
                  </a:lnTo>
                  <a:lnTo>
                    <a:pt x="495871" y="99949"/>
                  </a:lnTo>
                  <a:lnTo>
                    <a:pt x="485088" y="99595"/>
                  </a:lnTo>
                  <a:lnTo>
                    <a:pt x="475368" y="99314"/>
                  </a:lnTo>
                  <a:lnTo>
                    <a:pt x="466708" y="99127"/>
                  </a:lnTo>
                  <a:lnTo>
                    <a:pt x="459105" y="99060"/>
                  </a:lnTo>
                  <a:lnTo>
                    <a:pt x="458978" y="109085"/>
                  </a:lnTo>
                  <a:lnTo>
                    <a:pt x="458887" y="119348"/>
                  </a:lnTo>
                  <a:lnTo>
                    <a:pt x="458831" y="129849"/>
                  </a:lnTo>
                  <a:lnTo>
                    <a:pt x="458812" y="140589"/>
                  </a:lnTo>
                  <a:lnTo>
                    <a:pt x="459148" y="152753"/>
                  </a:lnTo>
                  <a:lnTo>
                    <a:pt x="474040" y="185166"/>
                  </a:lnTo>
                  <a:lnTo>
                    <a:pt x="483069" y="185166"/>
                  </a:lnTo>
                  <a:lnTo>
                    <a:pt x="488530" y="185166"/>
                  </a:lnTo>
                  <a:lnTo>
                    <a:pt x="494385" y="184277"/>
                  </a:lnTo>
                  <a:lnTo>
                    <a:pt x="500634" y="182626"/>
                  </a:lnTo>
                  <a:lnTo>
                    <a:pt x="498106" y="209042"/>
                  </a:lnTo>
                  <a:lnTo>
                    <a:pt x="492560" y="211042"/>
                  </a:lnTo>
                  <a:lnTo>
                    <a:pt x="486344" y="212471"/>
                  </a:lnTo>
                  <a:lnTo>
                    <a:pt x="479459" y="213328"/>
                  </a:lnTo>
                  <a:lnTo>
                    <a:pt x="471906" y="213614"/>
                  </a:lnTo>
                  <a:lnTo>
                    <a:pt x="460600" y="212782"/>
                  </a:lnTo>
                  <a:lnTo>
                    <a:pt x="426442" y="181292"/>
                  </a:lnTo>
                  <a:lnTo>
                    <a:pt x="423392" y="149987"/>
                  </a:lnTo>
                  <a:lnTo>
                    <a:pt x="423411" y="138386"/>
                  </a:lnTo>
                  <a:lnTo>
                    <a:pt x="423467" y="126047"/>
                  </a:lnTo>
                  <a:lnTo>
                    <a:pt x="423558" y="112946"/>
                  </a:lnTo>
                  <a:lnTo>
                    <a:pt x="423684" y="99060"/>
                  </a:lnTo>
                  <a:lnTo>
                    <a:pt x="418630" y="99060"/>
                  </a:lnTo>
                  <a:lnTo>
                    <a:pt x="411784" y="99441"/>
                  </a:lnTo>
                  <a:lnTo>
                    <a:pt x="403148" y="99949"/>
                  </a:lnTo>
                  <a:lnTo>
                    <a:pt x="404190" y="70739"/>
                  </a:lnTo>
                  <a:lnTo>
                    <a:pt x="411835" y="71247"/>
                  </a:lnTo>
                  <a:lnTo>
                    <a:pt x="418922" y="71628"/>
                  </a:lnTo>
                  <a:lnTo>
                    <a:pt x="425475" y="71628"/>
                  </a:lnTo>
                  <a:lnTo>
                    <a:pt x="425606" y="66032"/>
                  </a:lnTo>
                  <a:lnTo>
                    <a:pt x="425848" y="57245"/>
                  </a:lnTo>
                  <a:lnTo>
                    <a:pt x="426202" y="45267"/>
                  </a:lnTo>
                  <a:lnTo>
                    <a:pt x="426669" y="30099"/>
                  </a:lnTo>
                  <a:lnTo>
                    <a:pt x="461937" y="25781"/>
                  </a:lnTo>
                  <a:close/>
                </a:path>
                <a:path w="1924050" h="276860">
                  <a:moveTo>
                    <a:pt x="1596136" y="2032"/>
                  </a:moveTo>
                  <a:lnTo>
                    <a:pt x="1603248" y="2032"/>
                  </a:lnTo>
                  <a:lnTo>
                    <a:pt x="1608708" y="4191"/>
                  </a:lnTo>
                  <a:lnTo>
                    <a:pt x="1612519" y="8509"/>
                  </a:lnTo>
                  <a:lnTo>
                    <a:pt x="1616329" y="12827"/>
                  </a:lnTo>
                  <a:lnTo>
                    <a:pt x="1618233" y="18034"/>
                  </a:lnTo>
                  <a:lnTo>
                    <a:pt x="1618233" y="24130"/>
                  </a:lnTo>
                  <a:lnTo>
                    <a:pt x="1618233" y="30861"/>
                  </a:lnTo>
                  <a:lnTo>
                    <a:pt x="1615948" y="36703"/>
                  </a:lnTo>
                  <a:lnTo>
                    <a:pt x="1611249" y="41783"/>
                  </a:lnTo>
                  <a:lnTo>
                    <a:pt x="1606677" y="46863"/>
                  </a:lnTo>
                  <a:lnTo>
                    <a:pt x="1600200" y="49403"/>
                  </a:lnTo>
                  <a:lnTo>
                    <a:pt x="1592072" y="49403"/>
                  </a:lnTo>
                  <a:lnTo>
                    <a:pt x="1585087" y="49403"/>
                  </a:lnTo>
                  <a:lnTo>
                    <a:pt x="1579626" y="47244"/>
                  </a:lnTo>
                  <a:lnTo>
                    <a:pt x="1575689" y="42799"/>
                  </a:lnTo>
                  <a:lnTo>
                    <a:pt x="1571752" y="38481"/>
                  </a:lnTo>
                  <a:lnTo>
                    <a:pt x="1569847" y="33274"/>
                  </a:lnTo>
                  <a:lnTo>
                    <a:pt x="1569847" y="27051"/>
                  </a:lnTo>
                  <a:lnTo>
                    <a:pt x="1569847" y="20320"/>
                  </a:lnTo>
                  <a:lnTo>
                    <a:pt x="1572133" y="14478"/>
                  </a:lnTo>
                  <a:lnTo>
                    <a:pt x="1576705" y="9525"/>
                  </a:lnTo>
                  <a:lnTo>
                    <a:pt x="1581404" y="4572"/>
                  </a:lnTo>
                  <a:lnTo>
                    <a:pt x="1587881" y="2032"/>
                  </a:lnTo>
                  <a:lnTo>
                    <a:pt x="1596136" y="2032"/>
                  </a:lnTo>
                  <a:close/>
                </a:path>
                <a:path w="1924050" h="276860">
                  <a:moveTo>
                    <a:pt x="1264031" y="0"/>
                  </a:moveTo>
                  <a:lnTo>
                    <a:pt x="1263030" y="19238"/>
                  </a:lnTo>
                  <a:lnTo>
                    <a:pt x="1262316" y="42275"/>
                  </a:lnTo>
                  <a:lnTo>
                    <a:pt x="1261887" y="69097"/>
                  </a:lnTo>
                  <a:lnTo>
                    <a:pt x="1261745" y="99695"/>
                  </a:lnTo>
                  <a:lnTo>
                    <a:pt x="1261939" y="131319"/>
                  </a:lnTo>
                  <a:lnTo>
                    <a:pt x="1262538" y="160289"/>
                  </a:lnTo>
                  <a:lnTo>
                    <a:pt x="1263566" y="186616"/>
                  </a:lnTo>
                  <a:lnTo>
                    <a:pt x="1265047" y="210312"/>
                  </a:lnTo>
                  <a:lnTo>
                    <a:pt x="1229741" y="211455"/>
                  </a:lnTo>
                  <a:lnTo>
                    <a:pt x="1228979" y="208026"/>
                  </a:lnTo>
                  <a:lnTo>
                    <a:pt x="1228725" y="204343"/>
                  </a:lnTo>
                  <a:lnTo>
                    <a:pt x="1228725" y="200660"/>
                  </a:lnTo>
                  <a:lnTo>
                    <a:pt x="1226439" y="200660"/>
                  </a:lnTo>
                  <a:lnTo>
                    <a:pt x="1217677" y="206827"/>
                  </a:lnTo>
                  <a:lnTo>
                    <a:pt x="1207785" y="211232"/>
                  </a:lnTo>
                  <a:lnTo>
                    <a:pt x="1196774" y="213875"/>
                  </a:lnTo>
                  <a:lnTo>
                    <a:pt x="1184656" y="214757"/>
                  </a:lnTo>
                  <a:lnTo>
                    <a:pt x="1171104" y="213469"/>
                  </a:lnTo>
                  <a:lnTo>
                    <a:pt x="1131855" y="183215"/>
                  </a:lnTo>
                  <a:lnTo>
                    <a:pt x="1122426" y="144907"/>
                  </a:lnTo>
                  <a:lnTo>
                    <a:pt x="1123569" y="129143"/>
                  </a:lnTo>
                  <a:lnTo>
                    <a:pt x="1140714" y="88138"/>
                  </a:lnTo>
                  <a:lnTo>
                    <a:pt x="1176236" y="65510"/>
                  </a:lnTo>
                  <a:lnTo>
                    <a:pt x="1191641" y="64008"/>
                  </a:lnTo>
                  <a:lnTo>
                    <a:pt x="1201547" y="64506"/>
                  </a:lnTo>
                  <a:lnTo>
                    <a:pt x="1210119" y="65992"/>
                  </a:lnTo>
                  <a:lnTo>
                    <a:pt x="1217358" y="68454"/>
                  </a:lnTo>
                  <a:lnTo>
                    <a:pt x="1223264" y="71882"/>
                  </a:lnTo>
                  <a:lnTo>
                    <a:pt x="1225423" y="71882"/>
                  </a:lnTo>
                  <a:lnTo>
                    <a:pt x="1225208" y="54310"/>
                  </a:lnTo>
                  <a:lnTo>
                    <a:pt x="1224565" y="36655"/>
                  </a:lnTo>
                  <a:lnTo>
                    <a:pt x="1223494" y="18928"/>
                  </a:lnTo>
                  <a:lnTo>
                    <a:pt x="1221994" y="1143"/>
                  </a:lnTo>
                  <a:lnTo>
                    <a:pt x="126403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82595" y="4826126"/>
              <a:ext cx="2547493" cy="29070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40076" y="4893563"/>
              <a:ext cx="553720" cy="146685"/>
            </a:xfrm>
            <a:custGeom>
              <a:avLst/>
              <a:gdLst/>
              <a:ahLst/>
              <a:cxnLst/>
              <a:rect l="l" t="t" r="r" b="b"/>
              <a:pathLst>
                <a:path w="553719" h="146685">
                  <a:moveTo>
                    <a:pt x="310006" y="24892"/>
                  </a:moveTo>
                  <a:lnTo>
                    <a:pt x="297451" y="27106"/>
                  </a:lnTo>
                  <a:lnTo>
                    <a:pt x="287766" y="33750"/>
                  </a:lnTo>
                  <a:lnTo>
                    <a:pt x="280914" y="44823"/>
                  </a:lnTo>
                  <a:lnTo>
                    <a:pt x="276860" y="60325"/>
                  </a:lnTo>
                  <a:lnTo>
                    <a:pt x="339090" y="59055"/>
                  </a:lnTo>
                  <a:lnTo>
                    <a:pt x="337278" y="44126"/>
                  </a:lnTo>
                  <a:lnTo>
                    <a:pt x="331835" y="33448"/>
                  </a:lnTo>
                  <a:lnTo>
                    <a:pt x="322748" y="27033"/>
                  </a:lnTo>
                  <a:lnTo>
                    <a:pt x="310006" y="24892"/>
                  </a:lnTo>
                  <a:close/>
                </a:path>
                <a:path w="553719" h="146685">
                  <a:moveTo>
                    <a:pt x="553466" y="1905"/>
                  </a:moveTo>
                  <a:lnTo>
                    <a:pt x="552612" y="17361"/>
                  </a:lnTo>
                  <a:lnTo>
                    <a:pt x="551973" y="34782"/>
                  </a:lnTo>
                  <a:lnTo>
                    <a:pt x="551572" y="54179"/>
                  </a:lnTo>
                  <a:lnTo>
                    <a:pt x="551434" y="75565"/>
                  </a:lnTo>
                  <a:lnTo>
                    <a:pt x="551574" y="94351"/>
                  </a:lnTo>
                  <a:lnTo>
                    <a:pt x="551989" y="112410"/>
                  </a:lnTo>
                  <a:lnTo>
                    <a:pt x="552666" y="129732"/>
                  </a:lnTo>
                  <a:lnTo>
                    <a:pt x="553593" y="146304"/>
                  </a:lnTo>
                  <a:lnTo>
                    <a:pt x="513588" y="146304"/>
                  </a:lnTo>
                  <a:lnTo>
                    <a:pt x="514494" y="130321"/>
                  </a:lnTo>
                  <a:lnTo>
                    <a:pt x="515127" y="113220"/>
                  </a:lnTo>
                  <a:lnTo>
                    <a:pt x="515498" y="94976"/>
                  </a:lnTo>
                  <a:lnTo>
                    <a:pt x="515619" y="75565"/>
                  </a:lnTo>
                  <a:lnTo>
                    <a:pt x="515308" y="56443"/>
                  </a:lnTo>
                  <a:lnTo>
                    <a:pt x="514365" y="38512"/>
                  </a:lnTo>
                  <a:lnTo>
                    <a:pt x="512780" y="21772"/>
                  </a:lnTo>
                  <a:lnTo>
                    <a:pt x="510540" y="6223"/>
                  </a:lnTo>
                  <a:lnTo>
                    <a:pt x="553466" y="1905"/>
                  </a:lnTo>
                  <a:close/>
                </a:path>
                <a:path w="553719" h="146685">
                  <a:moveTo>
                    <a:pt x="42925" y="1905"/>
                  </a:moveTo>
                  <a:lnTo>
                    <a:pt x="42072" y="17361"/>
                  </a:lnTo>
                  <a:lnTo>
                    <a:pt x="41433" y="34782"/>
                  </a:lnTo>
                  <a:lnTo>
                    <a:pt x="41032" y="54179"/>
                  </a:lnTo>
                  <a:lnTo>
                    <a:pt x="40893" y="75565"/>
                  </a:lnTo>
                  <a:lnTo>
                    <a:pt x="41034" y="94351"/>
                  </a:lnTo>
                  <a:lnTo>
                    <a:pt x="41449" y="112410"/>
                  </a:lnTo>
                  <a:lnTo>
                    <a:pt x="42126" y="129732"/>
                  </a:lnTo>
                  <a:lnTo>
                    <a:pt x="43053" y="146304"/>
                  </a:lnTo>
                  <a:lnTo>
                    <a:pt x="3048" y="146304"/>
                  </a:lnTo>
                  <a:lnTo>
                    <a:pt x="3954" y="130321"/>
                  </a:lnTo>
                  <a:lnTo>
                    <a:pt x="4587" y="113220"/>
                  </a:lnTo>
                  <a:lnTo>
                    <a:pt x="4958" y="94976"/>
                  </a:lnTo>
                  <a:lnTo>
                    <a:pt x="5080" y="75565"/>
                  </a:lnTo>
                  <a:lnTo>
                    <a:pt x="4768" y="56443"/>
                  </a:lnTo>
                  <a:lnTo>
                    <a:pt x="3825" y="38512"/>
                  </a:lnTo>
                  <a:lnTo>
                    <a:pt x="2240" y="21772"/>
                  </a:lnTo>
                  <a:lnTo>
                    <a:pt x="0" y="6223"/>
                  </a:lnTo>
                  <a:lnTo>
                    <a:pt x="42925" y="1905"/>
                  </a:lnTo>
                  <a:close/>
                </a:path>
                <a:path w="553719" h="146685">
                  <a:moveTo>
                    <a:pt x="161036" y="0"/>
                  </a:moveTo>
                  <a:lnTo>
                    <a:pt x="197738" y="10794"/>
                  </a:lnTo>
                  <a:lnTo>
                    <a:pt x="211455" y="50546"/>
                  </a:lnTo>
                  <a:lnTo>
                    <a:pt x="211455" y="53467"/>
                  </a:lnTo>
                  <a:lnTo>
                    <a:pt x="211328" y="57277"/>
                  </a:lnTo>
                  <a:lnTo>
                    <a:pt x="211200" y="62103"/>
                  </a:lnTo>
                  <a:lnTo>
                    <a:pt x="210947" y="66929"/>
                  </a:lnTo>
                  <a:lnTo>
                    <a:pt x="210819" y="71881"/>
                  </a:lnTo>
                  <a:lnTo>
                    <a:pt x="210819" y="76962"/>
                  </a:lnTo>
                  <a:lnTo>
                    <a:pt x="210865" y="88796"/>
                  </a:lnTo>
                  <a:lnTo>
                    <a:pt x="210994" y="104298"/>
                  </a:lnTo>
                  <a:lnTo>
                    <a:pt x="211195" y="123467"/>
                  </a:lnTo>
                  <a:lnTo>
                    <a:pt x="211455" y="146304"/>
                  </a:lnTo>
                  <a:lnTo>
                    <a:pt x="171957" y="146304"/>
                  </a:lnTo>
                  <a:lnTo>
                    <a:pt x="173384" y="127396"/>
                  </a:lnTo>
                  <a:lnTo>
                    <a:pt x="174418" y="108394"/>
                  </a:lnTo>
                  <a:lnTo>
                    <a:pt x="175047" y="89296"/>
                  </a:lnTo>
                  <a:lnTo>
                    <a:pt x="175260" y="70104"/>
                  </a:lnTo>
                  <a:lnTo>
                    <a:pt x="174811" y="59338"/>
                  </a:lnTo>
                  <a:lnTo>
                    <a:pt x="156591" y="30099"/>
                  </a:lnTo>
                  <a:lnTo>
                    <a:pt x="147193" y="30099"/>
                  </a:lnTo>
                  <a:lnTo>
                    <a:pt x="138832" y="30815"/>
                  </a:lnTo>
                  <a:lnTo>
                    <a:pt x="130698" y="32972"/>
                  </a:lnTo>
                  <a:lnTo>
                    <a:pt x="122779" y="36581"/>
                  </a:lnTo>
                  <a:lnTo>
                    <a:pt x="115062" y="41656"/>
                  </a:lnTo>
                  <a:lnTo>
                    <a:pt x="115395" y="69973"/>
                  </a:lnTo>
                  <a:lnTo>
                    <a:pt x="115633" y="96837"/>
                  </a:lnTo>
                  <a:lnTo>
                    <a:pt x="115776" y="122273"/>
                  </a:lnTo>
                  <a:lnTo>
                    <a:pt x="115824" y="146304"/>
                  </a:lnTo>
                  <a:lnTo>
                    <a:pt x="75818" y="146304"/>
                  </a:lnTo>
                  <a:lnTo>
                    <a:pt x="76985" y="124227"/>
                  </a:lnTo>
                  <a:lnTo>
                    <a:pt x="77819" y="104663"/>
                  </a:lnTo>
                  <a:lnTo>
                    <a:pt x="78319" y="87600"/>
                  </a:lnTo>
                  <a:lnTo>
                    <a:pt x="78486" y="73025"/>
                  </a:lnTo>
                  <a:lnTo>
                    <a:pt x="78031" y="55546"/>
                  </a:lnTo>
                  <a:lnTo>
                    <a:pt x="76660" y="38544"/>
                  </a:lnTo>
                  <a:lnTo>
                    <a:pt x="74360" y="22018"/>
                  </a:lnTo>
                  <a:lnTo>
                    <a:pt x="71119" y="5968"/>
                  </a:lnTo>
                  <a:lnTo>
                    <a:pt x="109219" y="1778"/>
                  </a:lnTo>
                  <a:lnTo>
                    <a:pt x="111760" y="17525"/>
                  </a:lnTo>
                  <a:lnTo>
                    <a:pt x="114173" y="17525"/>
                  </a:lnTo>
                  <a:lnTo>
                    <a:pt x="124745" y="9858"/>
                  </a:lnTo>
                  <a:lnTo>
                    <a:pt x="136080" y="4381"/>
                  </a:lnTo>
                  <a:lnTo>
                    <a:pt x="148177" y="1095"/>
                  </a:lnTo>
                  <a:lnTo>
                    <a:pt x="16103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416426" y="4816982"/>
              <a:ext cx="1622806" cy="30899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78454" y="4892420"/>
              <a:ext cx="462280" cy="151765"/>
            </a:xfrm>
            <a:custGeom>
              <a:avLst/>
              <a:gdLst/>
              <a:ahLst/>
              <a:cxnLst/>
              <a:rect l="l" t="t" r="r" b="b"/>
              <a:pathLst>
                <a:path w="462279" h="151764">
                  <a:moveTo>
                    <a:pt x="423544" y="1015"/>
                  </a:moveTo>
                  <a:lnTo>
                    <a:pt x="432448" y="1277"/>
                  </a:lnTo>
                  <a:lnTo>
                    <a:pt x="440864" y="2063"/>
                  </a:lnTo>
                  <a:lnTo>
                    <a:pt x="448780" y="3373"/>
                  </a:lnTo>
                  <a:lnTo>
                    <a:pt x="456183" y="5206"/>
                  </a:lnTo>
                  <a:lnTo>
                    <a:pt x="451104" y="35559"/>
                  </a:lnTo>
                  <a:lnTo>
                    <a:pt x="444033" y="33059"/>
                  </a:lnTo>
                  <a:lnTo>
                    <a:pt x="436546" y="31273"/>
                  </a:lnTo>
                  <a:lnTo>
                    <a:pt x="428654" y="30202"/>
                  </a:lnTo>
                  <a:lnTo>
                    <a:pt x="420369" y="29844"/>
                  </a:lnTo>
                  <a:lnTo>
                    <a:pt x="411872" y="30650"/>
                  </a:lnTo>
                  <a:lnTo>
                    <a:pt x="382279" y="64958"/>
                  </a:lnTo>
                  <a:lnTo>
                    <a:pt x="381634" y="73913"/>
                  </a:lnTo>
                  <a:lnTo>
                    <a:pt x="382398" y="83629"/>
                  </a:lnTo>
                  <a:lnTo>
                    <a:pt x="408844" y="118665"/>
                  </a:lnTo>
                  <a:lnTo>
                    <a:pt x="428879" y="122173"/>
                  </a:lnTo>
                  <a:lnTo>
                    <a:pt x="435929" y="121794"/>
                  </a:lnTo>
                  <a:lnTo>
                    <a:pt x="443753" y="120665"/>
                  </a:lnTo>
                  <a:lnTo>
                    <a:pt x="452364" y="118798"/>
                  </a:lnTo>
                  <a:lnTo>
                    <a:pt x="461771" y="116204"/>
                  </a:lnTo>
                  <a:lnTo>
                    <a:pt x="459231" y="144652"/>
                  </a:lnTo>
                  <a:lnTo>
                    <a:pt x="451871" y="147746"/>
                  </a:lnTo>
                  <a:lnTo>
                    <a:pt x="443309" y="149971"/>
                  </a:lnTo>
                  <a:lnTo>
                    <a:pt x="433532" y="151314"/>
                  </a:lnTo>
                  <a:lnTo>
                    <a:pt x="422529" y="151764"/>
                  </a:lnTo>
                  <a:lnTo>
                    <a:pt x="404407" y="150429"/>
                  </a:lnTo>
                  <a:lnTo>
                    <a:pt x="363474" y="130301"/>
                  </a:lnTo>
                  <a:lnTo>
                    <a:pt x="344185" y="93368"/>
                  </a:lnTo>
                  <a:lnTo>
                    <a:pt x="342900" y="78866"/>
                  </a:lnTo>
                  <a:lnTo>
                    <a:pt x="344237" y="63744"/>
                  </a:lnTo>
                  <a:lnTo>
                    <a:pt x="364489" y="24256"/>
                  </a:lnTo>
                  <a:lnTo>
                    <a:pt x="405780" y="2468"/>
                  </a:lnTo>
                  <a:lnTo>
                    <a:pt x="423544" y="1015"/>
                  </a:lnTo>
                  <a:close/>
                </a:path>
                <a:path w="462279" h="151764">
                  <a:moveTo>
                    <a:pt x="73406" y="0"/>
                  </a:moveTo>
                  <a:lnTo>
                    <a:pt x="111553" y="9590"/>
                  </a:lnTo>
                  <a:lnTo>
                    <a:pt x="134556" y="48521"/>
                  </a:lnTo>
                  <a:lnTo>
                    <a:pt x="135508" y="61594"/>
                  </a:lnTo>
                  <a:lnTo>
                    <a:pt x="135508" y="66674"/>
                  </a:lnTo>
                  <a:lnTo>
                    <a:pt x="135255" y="73278"/>
                  </a:lnTo>
                  <a:lnTo>
                    <a:pt x="134619" y="81406"/>
                  </a:lnTo>
                  <a:lnTo>
                    <a:pt x="38862" y="83057"/>
                  </a:lnTo>
                  <a:lnTo>
                    <a:pt x="40550" y="91084"/>
                  </a:lnTo>
                  <a:lnTo>
                    <a:pt x="67516" y="119348"/>
                  </a:lnTo>
                  <a:lnTo>
                    <a:pt x="85725" y="122173"/>
                  </a:lnTo>
                  <a:lnTo>
                    <a:pt x="97057" y="121747"/>
                  </a:lnTo>
                  <a:lnTo>
                    <a:pt x="108759" y="120475"/>
                  </a:lnTo>
                  <a:lnTo>
                    <a:pt x="120818" y="118369"/>
                  </a:lnTo>
                  <a:lnTo>
                    <a:pt x="133222" y="115442"/>
                  </a:lnTo>
                  <a:lnTo>
                    <a:pt x="130175" y="144271"/>
                  </a:lnTo>
                  <a:lnTo>
                    <a:pt x="119288" y="147532"/>
                  </a:lnTo>
                  <a:lnTo>
                    <a:pt x="107187" y="149875"/>
                  </a:lnTo>
                  <a:lnTo>
                    <a:pt x="93849" y="151290"/>
                  </a:lnTo>
                  <a:lnTo>
                    <a:pt x="79247" y="151764"/>
                  </a:lnTo>
                  <a:lnTo>
                    <a:pt x="61202" y="150409"/>
                  </a:lnTo>
                  <a:lnTo>
                    <a:pt x="20446" y="130174"/>
                  </a:lnTo>
                  <a:lnTo>
                    <a:pt x="1283" y="92848"/>
                  </a:lnTo>
                  <a:lnTo>
                    <a:pt x="0" y="78231"/>
                  </a:lnTo>
                  <a:lnTo>
                    <a:pt x="1214" y="62924"/>
                  </a:lnTo>
                  <a:lnTo>
                    <a:pt x="19431" y="23240"/>
                  </a:lnTo>
                  <a:lnTo>
                    <a:pt x="57042" y="1452"/>
                  </a:lnTo>
                  <a:lnTo>
                    <a:pt x="734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21710" y="4822316"/>
              <a:ext cx="187959" cy="22986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473451" y="4819141"/>
              <a:ext cx="225679" cy="22986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8515" y="5194045"/>
              <a:ext cx="5057508" cy="28854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68876" y="5399913"/>
              <a:ext cx="102362" cy="6997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14195" y="5339841"/>
              <a:ext cx="4211955" cy="67310"/>
            </a:xfrm>
            <a:custGeom>
              <a:avLst/>
              <a:gdLst/>
              <a:ahLst/>
              <a:cxnLst/>
              <a:rect l="l" t="t" r="r" b="b"/>
              <a:pathLst>
                <a:path w="4211955" h="67310">
                  <a:moveTo>
                    <a:pt x="4188332" y="16256"/>
                  </a:moveTo>
                  <a:lnTo>
                    <a:pt x="4195826" y="16256"/>
                  </a:lnTo>
                  <a:lnTo>
                    <a:pt x="4201668" y="18542"/>
                  </a:lnTo>
                  <a:lnTo>
                    <a:pt x="4205732" y="23114"/>
                  </a:lnTo>
                  <a:lnTo>
                    <a:pt x="4209795" y="27813"/>
                  </a:lnTo>
                  <a:lnTo>
                    <a:pt x="4211828" y="33401"/>
                  </a:lnTo>
                  <a:lnTo>
                    <a:pt x="4211828" y="39878"/>
                  </a:lnTo>
                  <a:lnTo>
                    <a:pt x="4211828" y="47117"/>
                  </a:lnTo>
                  <a:lnTo>
                    <a:pt x="4209288" y="53467"/>
                  </a:lnTo>
                  <a:lnTo>
                    <a:pt x="4204334" y="59055"/>
                  </a:lnTo>
                  <a:lnTo>
                    <a:pt x="4199255" y="64516"/>
                  </a:lnTo>
                  <a:lnTo>
                    <a:pt x="4192396" y="67310"/>
                  </a:lnTo>
                  <a:lnTo>
                    <a:pt x="4183506" y="67310"/>
                  </a:lnTo>
                  <a:lnTo>
                    <a:pt x="4176141" y="67310"/>
                  </a:lnTo>
                  <a:lnTo>
                    <a:pt x="4170299" y="64897"/>
                  </a:lnTo>
                  <a:lnTo>
                    <a:pt x="4166107" y="60071"/>
                  </a:lnTo>
                  <a:lnTo>
                    <a:pt x="4161916" y="55372"/>
                  </a:lnTo>
                  <a:lnTo>
                    <a:pt x="4159884" y="49657"/>
                  </a:lnTo>
                  <a:lnTo>
                    <a:pt x="4159884" y="43053"/>
                  </a:lnTo>
                  <a:lnTo>
                    <a:pt x="4159884" y="35814"/>
                  </a:lnTo>
                  <a:lnTo>
                    <a:pt x="4162425" y="29464"/>
                  </a:lnTo>
                  <a:lnTo>
                    <a:pt x="4167378" y="24130"/>
                  </a:lnTo>
                  <a:lnTo>
                    <a:pt x="4172457" y="18923"/>
                  </a:lnTo>
                  <a:lnTo>
                    <a:pt x="4179316" y="16256"/>
                  </a:lnTo>
                  <a:lnTo>
                    <a:pt x="4188332" y="16256"/>
                  </a:lnTo>
                  <a:close/>
                </a:path>
                <a:path w="4211955" h="67310">
                  <a:moveTo>
                    <a:pt x="3842512" y="0"/>
                  </a:moveTo>
                  <a:lnTo>
                    <a:pt x="3820322" y="1617"/>
                  </a:lnTo>
                  <a:lnTo>
                    <a:pt x="3804443" y="6461"/>
                  </a:lnTo>
                  <a:lnTo>
                    <a:pt x="3794898" y="14519"/>
                  </a:lnTo>
                  <a:lnTo>
                    <a:pt x="3791712" y="25781"/>
                  </a:lnTo>
                  <a:lnTo>
                    <a:pt x="3793114" y="33522"/>
                  </a:lnTo>
                  <a:lnTo>
                    <a:pt x="3797315" y="39036"/>
                  </a:lnTo>
                  <a:lnTo>
                    <a:pt x="3804302" y="42336"/>
                  </a:lnTo>
                  <a:lnTo>
                    <a:pt x="3814064" y="43434"/>
                  </a:lnTo>
                  <a:lnTo>
                    <a:pt x="3822469" y="42886"/>
                  </a:lnTo>
                  <a:lnTo>
                    <a:pt x="3830161" y="41243"/>
                  </a:lnTo>
                  <a:lnTo>
                    <a:pt x="3837138" y="38504"/>
                  </a:lnTo>
                  <a:lnTo>
                    <a:pt x="3843401" y="34671"/>
                  </a:lnTo>
                  <a:lnTo>
                    <a:pt x="3842994" y="25003"/>
                  </a:lnTo>
                  <a:lnTo>
                    <a:pt x="3842718" y="16002"/>
                  </a:lnTo>
                  <a:lnTo>
                    <a:pt x="3842561" y="7667"/>
                  </a:lnTo>
                  <a:lnTo>
                    <a:pt x="3842512" y="0"/>
                  </a:lnTo>
                  <a:close/>
                </a:path>
                <a:path w="4211955" h="67310">
                  <a:moveTo>
                    <a:pt x="3459988" y="0"/>
                  </a:moveTo>
                  <a:lnTo>
                    <a:pt x="3437798" y="1617"/>
                  </a:lnTo>
                  <a:lnTo>
                    <a:pt x="3421919" y="6461"/>
                  </a:lnTo>
                  <a:lnTo>
                    <a:pt x="3412374" y="14519"/>
                  </a:lnTo>
                  <a:lnTo>
                    <a:pt x="3409188" y="25781"/>
                  </a:lnTo>
                  <a:lnTo>
                    <a:pt x="3410590" y="33522"/>
                  </a:lnTo>
                  <a:lnTo>
                    <a:pt x="3414791" y="39036"/>
                  </a:lnTo>
                  <a:lnTo>
                    <a:pt x="3421778" y="42336"/>
                  </a:lnTo>
                  <a:lnTo>
                    <a:pt x="3431540" y="43434"/>
                  </a:lnTo>
                  <a:lnTo>
                    <a:pt x="3439945" y="42886"/>
                  </a:lnTo>
                  <a:lnTo>
                    <a:pt x="3447637" y="41243"/>
                  </a:lnTo>
                  <a:lnTo>
                    <a:pt x="3454614" y="38504"/>
                  </a:lnTo>
                  <a:lnTo>
                    <a:pt x="3460877" y="34671"/>
                  </a:lnTo>
                  <a:lnTo>
                    <a:pt x="3460470" y="25003"/>
                  </a:lnTo>
                  <a:lnTo>
                    <a:pt x="3460194" y="16002"/>
                  </a:lnTo>
                  <a:lnTo>
                    <a:pt x="3460037" y="7667"/>
                  </a:lnTo>
                  <a:lnTo>
                    <a:pt x="3459988" y="0"/>
                  </a:lnTo>
                  <a:close/>
                </a:path>
                <a:path w="4211955" h="67310">
                  <a:moveTo>
                    <a:pt x="1065784" y="0"/>
                  </a:moveTo>
                  <a:lnTo>
                    <a:pt x="1043594" y="1617"/>
                  </a:lnTo>
                  <a:lnTo>
                    <a:pt x="1027715" y="6461"/>
                  </a:lnTo>
                  <a:lnTo>
                    <a:pt x="1018170" y="14519"/>
                  </a:lnTo>
                  <a:lnTo>
                    <a:pt x="1014984" y="25781"/>
                  </a:lnTo>
                  <a:lnTo>
                    <a:pt x="1016386" y="33522"/>
                  </a:lnTo>
                  <a:lnTo>
                    <a:pt x="1020587" y="39036"/>
                  </a:lnTo>
                  <a:lnTo>
                    <a:pt x="1027574" y="42336"/>
                  </a:lnTo>
                  <a:lnTo>
                    <a:pt x="1037335" y="43434"/>
                  </a:lnTo>
                  <a:lnTo>
                    <a:pt x="1045741" y="42886"/>
                  </a:lnTo>
                  <a:lnTo>
                    <a:pt x="1053433" y="41243"/>
                  </a:lnTo>
                  <a:lnTo>
                    <a:pt x="1060410" y="38504"/>
                  </a:lnTo>
                  <a:lnTo>
                    <a:pt x="1066673" y="34671"/>
                  </a:lnTo>
                  <a:lnTo>
                    <a:pt x="1066266" y="25003"/>
                  </a:lnTo>
                  <a:lnTo>
                    <a:pt x="1065990" y="16002"/>
                  </a:lnTo>
                  <a:lnTo>
                    <a:pt x="1065833" y="7667"/>
                  </a:lnTo>
                  <a:lnTo>
                    <a:pt x="1065784" y="0"/>
                  </a:lnTo>
                  <a:close/>
                </a:path>
                <a:path w="4211955" h="67310">
                  <a:moveTo>
                    <a:pt x="50800" y="0"/>
                  </a:moveTo>
                  <a:lnTo>
                    <a:pt x="28610" y="1617"/>
                  </a:lnTo>
                  <a:lnTo>
                    <a:pt x="12731" y="6461"/>
                  </a:lnTo>
                  <a:lnTo>
                    <a:pt x="3186" y="14519"/>
                  </a:lnTo>
                  <a:lnTo>
                    <a:pt x="0" y="25781"/>
                  </a:lnTo>
                  <a:lnTo>
                    <a:pt x="1402" y="33522"/>
                  </a:lnTo>
                  <a:lnTo>
                    <a:pt x="5603" y="39036"/>
                  </a:lnTo>
                  <a:lnTo>
                    <a:pt x="12590" y="42336"/>
                  </a:lnTo>
                  <a:lnTo>
                    <a:pt x="22351" y="43434"/>
                  </a:lnTo>
                  <a:lnTo>
                    <a:pt x="30757" y="42886"/>
                  </a:lnTo>
                  <a:lnTo>
                    <a:pt x="38449" y="41243"/>
                  </a:lnTo>
                  <a:lnTo>
                    <a:pt x="45426" y="38504"/>
                  </a:lnTo>
                  <a:lnTo>
                    <a:pt x="51688" y="34671"/>
                  </a:lnTo>
                  <a:lnTo>
                    <a:pt x="51282" y="25003"/>
                  </a:lnTo>
                  <a:lnTo>
                    <a:pt x="51006" y="16002"/>
                  </a:lnTo>
                  <a:lnTo>
                    <a:pt x="50849" y="7667"/>
                  </a:lnTo>
                  <a:lnTo>
                    <a:pt x="508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32934" y="5276850"/>
              <a:ext cx="83693" cy="1145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25853" y="5276850"/>
              <a:ext cx="83692" cy="1145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48918" y="5284215"/>
              <a:ext cx="2663190" cy="100330"/>
            </a:xfrm>
            <a:custGeom>
              <a:avLst/>
              <a:gdLst/>
              <a:ahLst/>
              <a:cxnLst/>
              <a:rect l="l" t="t" r="r" b="b"/>
              <a:pathLst>
                <a:path w="2663190" h="100329">
                  <a:moveTo>
                    <a:pt x="2626690" y="1016"/>
                  </a:moveTo>
                  <a:lnTo>
                    <a:pt x="2593606" y="30099"/>
                  </a:lnTo>
                  <a:lnTo>
                    <a:pt x="2591130" y="48895"/>
                  </a:lnTo>
                  <a:lnTo>
                    <a:pt x="2591751" y="59303"/>
                  </a:lnTo>
                  <a:lnTo>
                    <a:pt x="2612894" y="96186"/>
                  </a:lnTo>
                  <a:lnTo>
                    <a:pt x="2627579" y="99822"/>
                  </a:lnTo>
                  <a:lnTo>
                    <a:pt x="2635105" y="98964"/>
                  </a:lnTo>
                  <a:lnTo>
                    <a:pt x="2662520" y="61781"/>
                  </a:lnTo>
                  <a:lnTo>
                    <a:pt x="2663139" y="51943"/>
                  </a:lnTo>
                  <a:lnTo>
                    <a:pt x="2662498" y="41534"/>
                  </a:lnTo>
                  <a:lnTo>
                    <a:pt x="2641358" y="4651"/>
                  </a:lnTo>
                  <a:lnTo>
                    <a:pt x="2626690" y="1016"/>
                  </a:lnTo>
                  <a:close/>
                </a:path>
                <a:path w="2663190" h="100329">
                  <a:moveTo>
                    <a:pt x="1056970" y="1016"/>
                  </a:moveTo>
                  <a:lnTo>
                    <a:pt x="1023886" y="30099"/>
                  </a:lnTo>
                  <a:lnTo>
                    <a:pt x="1021410" y="48895"/>
                  </a:lnTo>
                  <a:lnTo>
                    <a:pt x="1022031" y="59303"/>
                  </a:lnTo>
                  <a:lnTo>
                    <a:pt x="1043174" y="96186"/>
                  </a:lnTo>
                  <a:lnTo>
                    <a:pt x="1057859" y="99822"/>
                  </a:lnTo>
                  <a:lnTo>
                    <a:pt x="1065385" y="98964"/>
                  </a:lnTo>
                  <a:lnTo>
                    <a:pt x="1092800" y="61781"/>
                  </a:lnTo>
                  <a:lnTo>
                    <a:pt x="1093419" y="51943"/>
                  </a:lnTo>
                  <a:lnTo>
                    <a:pt x="1092778" y="41534"/>
                  </a:lnTo>
                  <a:lnTo>
                    <a:pt x="1071638" y="4651"/>
                  </a:lnTo>
                  <a:lnTo>
                    <a:pt x="1056970" y="1016"/>
                  </a:lnTo>
                  <a:close/>
                </a:path>
                <a:path w="2663190" h="100329">
                  <a:moveTo>
                    <a:pt x="1360500" y="0"/>
                  </a:moveTo>
                  <a:lnTo>
                    <a:pt x="1347945" y="2214"/>
                  </a:lnTo>
                  <a:lnTo>
                    <a:pt x="1338259" y="8858"/>
                  </a:lnTo>
                  <a:lnTo>
                    <a:pt x="1331407" y="19931"/>
                  </a:lnTo>
                  <a:lnTo>
                    <a:pt x="1327353" y="35433"/>
                  </a:lnTo>
                  <a:lnTo>
                    <a:pt x="1389583" y="34163"/>
                  </a:lnTo>
                  <a:lnTo>
                    <a:pt x="1387771" y="19234"/>
                  </a:lnTo>
                  <a:lnTo>
                    <a:pt x="1382328" y="8556"/>
                  </a:lnTo>
                  <a:lnTo>
                    <a:pt x="1373241" y="2141"/>
                  </a:lnTo>
                  <a:lnTo>
                    <a:pt x="1360500" y="0"/>
                  </a:lnTo>
                  <a:close/>
                </a:path>
                <a:path w="2663190" h="100329">
                  <a:moveTo>
                    <a:pt x="33032" y="0"/>
                  </a:moveTo>
                  <a:lnTo>
                    <a:pt x="20531" y="2214"/>
                  </a:lnTo>
                  <a:lnTo>
                    <a:pt x="10858" y="8858"/>
                  </a:lnTo>
                  <a:lnTo>
                    <a:pt x="4014" y="19931"/>
                  </a:lnTo>
                  <a:lnTo>
                    <a:pt x="0" y="35433"/>
                  </a:lnTo>
                  <a:lnTo>
                    <a:pt x="62204" y="34163"/>
                  </a:lnTo>
                  <a:lnTo>
                    <a:pt x="60382" y="19234"/>
                  </a:lnTo>
                  <a:lnTo>
                    <a:pt x="54914" y="8556"/>
                  </a:lnTo>
                  <a:lnTo>
                    <a:pt x="45798" y="2141"/>
                  </a:lnTo>
                  <a:lnTo>
                    <a:pt x="3303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78909" y="5272405"/>
              <a:ext cx="74676" cy="7188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68515" y="5240274"/>
              <a:ext cx="4977765" cy="242570"/>
            </a:xfrm>
            <a:custGeom>
              <a:avLst/>
              <a:gdLst/>
              <a:ahLst/>
              <a:cxnLst/>
              <a:rect l="l" t="t" r="r" b="b"/>
              <a:pathLst>
                <a:path w="4977765" h="242570">
                  <a:moveTo>
                    <a:pt x="2331453" y="24003"/>
                  </a:moveTo>
                  <a:lnTo>
                    <a:pt x="2374252" y="24003"/>
                  </a:lnTo>
                  <a:lnTo>
                    <a:pt x="2375063" y="29479"/>
                  </a:lnTo>
                  <a:lnTo>
                    <a:pt x="2377506" y="39814"/>
                  </a:lnTo>
                  <a:lnTo>
                    <a:pt x="2381592" y="55006"/>
                  </a:lnTo>
                  <a:lnTo>
                    <a:pt x="2387333" y="75056"/>
                  </a:lnTo>
                  <a:lnTo>
                    <a:pt x="2393000" y="95325"/>
                  </a:lnTo>
                  <a:lnTo>
                    <a:pt x="2397048" y="110997"/>
                  </a:lnTo>
                  <a:lnTo>
                    <a:pt x="2399477" y="122098"/>
                  </a:lnTo>
                  <a:lnTo>
                    <a:pt x="2400287" y="128650"/>
                  </a:lnTo>
                  <a:lnTo>
                    <a:pt x="2402573" y="128650"/>
                  </a:lnTo>
                  <a:lnTo>
                    <a:pt x="2417432" y="75184"/>
                  </a:lnTo>
                  <a:lnTo>
                    <a:pt x="2423933" y="55846"/>
                  </a:lnTo>
                  <a:lnTo>
                    <a:pt x="2428576" y="40878"/>
                  </a:lnTo>
                  <a:lnTo>
                    <a:pt x="2431362" y="30267"/>
                  </a:lnTo>
                  <a:lnTo>
                    <a:pt x="2432291" y="24003"/>
                  </a:lnTo>
                  <a:lnTo>
                    <a:pt x="2467343" y="24003"/>
                  </a:lnTo>
                  <a:lnTo>
                    <a:pt x="2468248" y="29287"/>
                  </a:lnTo>
                  <a:lnTo>
                    <a:pt x="2470962" y="39608"/>
                  </a:lnTo>
                  <a:lnTo>
                    <a:pt x="2475487" y="54953"/>
                  </a:lnTo>
                  <a:lnTo>
                    <a:pt x="2481821" y="75310"/>
                  </a:lnTo>
                  <a:lnTo>
                    <a:pt x="2488155" y="95789"/>
                  </a:lnTo>
                  <a:lnTo>
                    <a:pt x="2492679" y="111505"/>
                  </a:lnTo>
                  <a:lnTo>
                    <a:pt x="2495394" y="122459"/>
                  </a:lnTo>
                  <a:lnTo>
                    <a:pt x="2496299" y="128650"/>
                  </a:lnTo>
                  <a:lnTo>
                    <a:pt x="2498458" y="128650"/>
                  </a:lnTo>
                  <a:lnTo>
                    <a:pt x="2499269" y="122340"/>
                  </a:lnTo>
                  <a:lnTo>
                    <a:pt x="2501712" y="111791"/>
                  </a:lnTo>
                  <a:lnTo>
                    <a:pt x="2505798" y="97004"/>
                  </a:lnTo>
                  <a:lnTo>
                    <a:pt x="2511539" y="77978"/>
                  </a:lnTo>
                  <a:lnTo>
                    <a:pt x="2517299" y="58685"/>
                  </a:lnTo>
                  <a:lnTo>
                    <a:pt x="2521429" y="43275"/>
                  </a:lnTo>
                  <a:lnTo>
                    <a:pt x="2523915" y="31722"/>
                  </a:lnTo>
                  <a:lnTo>
                    <a:pt x="2524747" y="24003"/>
                  </a:lnTo>
                  <a:lnTo>
                    <a:pt x="2561831" y="24003"/>
                  </a:lnTo>
                  <a:lnTo>
                    <a:pt x="2560283" y="31501"/>
                  </a:lnTo>
                  <a:lnTo>
                    <a:pt x="2555640" y="45608"/>
                  </a:lnTo>
                  <a:lnTo>
                    <a:pt x="2547900" y="66311"/>
                  </a:lnTo>
                  <a:lnTo>
                    <a:pt x="2537066" y="93598"/>
                  </a:lnTo>
                  <a:lnTo>
                    <a:pt x="2526211" y="121027"/>
                  </a:lnTo>
                  <a:lnTo>
                    <a:pt x="2518429" y="142144"/>
                  </a:lnTo>
                  <a:lnTo>
                    <a:pt x="2513741" y="156928"/>
                  </a:lnTo>
                  <a:lnTo>
                    <a:pt x="2512174" y="165353"/>
                  </a:lnTo>
                  <a:lnTo>
                    <a:pt x="2477503" y="165353"/>
                  </a:lnTo>
                  <a:lnTo>
                    <a:pt x="2465311" y="123189"/>
                  </a:lnTo>
                  <a:lnTo>
                    <a:pt x="2458455" y="102947"/>
                  </a:lnTo>
                  <a:lnTo>
                    <a:pt x="2452944" y="86217"/>
                  </a:lnTo>
                  <a:lnTo>
                    <a:pt x="2448791" y="72987"/>
                  </a:lnTo>
                  <a:lnTo>
                    <a:pt x="2446007" y="63245"/>
                  </a:lnTo>
                  <a:lnTo>
                    <a:pt x="2443594" y="63245"/>
                  </a:lnTo>
                  <a:lnTo>
                    <a:pt x="2441020" y="72725"/>
                  </a:lnTo>
                  <a:lnTo>
                    <a:pt x="2437101" y="85740"/>
                  </a:lnTo>
                  <a:lnTo>
                    <a:pt x="2431824" y="102304"/>
                  </a:lnTo>
                  <a:lnTo>
                    <a:pt x="2425179" y="122428"/>
                  </a:lnTo>
                  <a:lnTo>
                    <a:pt x="2420011" y="138189"/>
                  </a:lnTo>
                  <a:lnTo>
                    <a:pt x="2416321" y="150606"/>
                  </a:lnTo>
                  <a:lnTo>
                    <a:pt x="2414106" y="159664"/>
                  </a:lnTo>
                  <a:lnTo>
                    <a:pt x="2413368" y="165353"/>
                  </a:lnTo>
                  <a:lnTo>
                    <a:pt x="2378570" y="165353"/>
                  </a:lnTo>
                  <a:lnTo>
                    <a:pt x="2377093" y="157400"/>
                  </a:lnTo>
                  <a:lnTo>
                    <a:pt x="2372664" y="142684"/>
                  </a:lnTo>
                  <a:lnTo>
                    <a:pt x="2365282" y="121205"/>
                  </a:lnTo>
                  <a:lnTo>
                    <a:pt x="2354948" y="92963"/>
                  </a:lnTo>
                  <a:lnTo>
                    <a:pt x="2344687" y="64865"/>
                  </a:lnTo>
                  <a:lnTo>
                    <a:pt x="2337342" y="44005"/>
                  </a:lnTo>
                  <a:lnTo>
                    <a:pt x="2332927" y="30384"/>
                  </a:lnTo>
                  <a:lnTo>
                    <a:pt x="2331453" y="24003"/>
                  </a:lnTo>
                  <a:close/>
                </a:path>
                <a:path w="4977765" h="242570">
                  <a:moveTo>
                    <a:pt x="186245" y="24003"/>
                  </a:moveTo>
                  <a:lnTo>
                    <a:pt x="229704" y="24003"/>
                  </a:lnTo>
                  <a:lnTo>
                    <a:pt x="230621" y="29739"/>
                  </a:lnTo>
                  <a:lnTo>
                    <a:pt x="233372" y="40274"/>
                  </a:lnTo>
                  <a:lnTo>
                    <a:pt x="237955" y="55596"/>
                  </a:lnTo>
                  <a:lnTo>
                    <a:pt x="244373" y="75691"/>
                  </a:lnTo>
                  <a:lnTo>
                    <a:pt x="250783" y="95861"/>
                  </a:lnTo>
                  <a:lnTo>
                    <a:pt x="255363" y="111410"/>
                  </a:lnTo>
                  <a:lnTo>
                    <a:pt x="258112" y="122340"/>
                  </a:lnTo>
                  <a:lnTo>
                    <a:pt x="259029" y="128650"/>
                  </a:lnTo>
                  <a:lnTo>
                    <a:pt x="260959" y="128650"/>
                  </a:lnTo>
                  <a:lnTo>
                    <a:pt x="261833" y="122814"/>
                  </a:lnTo>
                  <a:lnTo>
                    <a:pt x="264456" y="112537"/>
                  </a:lnTo>
                  <a:lnTo>
                    <a:pt x="268830" y="97807"/>
                  </a:lnTo>
                  <a:lnTo>
                    <a:pt x="274955" y="78612"/>
                  </a:lnTo>
                  <a:lnTo>
                    <a:pt x="281072" y="59114"/>
                  </a:lnTo>
                  <a:lnTo>
                    <a:pt x="285442" y="43497"/>
                  </a:lnTo>
                  <a:lnTo>
                    <a:pt x="288063" y="31785"/>
                  </a:lnTo>
                  <a:lnTo>
                    <a:pt x="288937" y="24003"/>
                  </a:lnTo>
                  <a:lnTo>
                    <a:pt x="327494" y="24003"/>
                  </a:lnTo>
                  <a:lnTo>
                    <a:pt x="325828" y="31642"/>
                  </a:lnTo>
                  <a:lnTo>
                    <a:pt x="320830" y="45973"/>
                  </a:lnTo>
                  <a:lnTo>
                    <a:pt x="312503" y="66972"/>
                  </a:lnTo>
                  <a:lnTo>
                    <a:pt x="300850" y="94614"/>
                  </a:lnTo>
                  <a:lnTo>
                    <a:pt x="289191" y="122330"/>
                  </a:lnTo>
                  <a:lnTo>
                    <a:pt x="280865" y="143367"/>
                  </a:lnTo>
                  <a:lnTo>
                    <a:pt x="275870" y="157712"/>
                  </a:lnTo>
                  <a:lnTo>
                    <a:pt x="274205" y="165353"/>
                  </a:lnTo>
                  <a:lnTo>
                    <a:pt x="233578" y="165353"/>
                  </a:lnTo>
                  <a:lnTo>
                    <a:pt x="220269" y="121062"/>
                  </a:lnTo>
                  <a:lnTo>
                    <a:pt x="199565" y="65079"/>
                  </a:lnTo>
                  <a:lnTo>
                    <a:pt x="192166" y="44291"/>
                  </a:lnTo>
                  <a:lnTo>
                    <a:pt x="187726" y="30599"/>
                  </a:lnTo>
                  <a:lnTo>
                    <a:pt x="186245" y="24003"/>
                  </a:lnTo>
                  <a:close/>
                </a:path>
                <a:path w="4977765" h="242570">
                  <a:moveTo>
                    <a:pt x="3488677" y="23621"/>
                  </a:moveTo>
                  <a:lnTo>
                    <a:pt x="3487603" y="37738"/>
                  </a:lnTo>
                  <a:lnTo>
                    <a:pt x="3486851" y="51498"/>
                  </a:lnTo>
                  <a:lnTo>
                    <a:pt x="3486409" y="64877"/>
                  </a:lnTo>
                  <a:lnTo>
                    <a:pt x="3486264" y="77850"/>
                  </a:lnTo>
                  <a:lnTo>
                    <a:pt x="3486599" y="94567"/>
                  </a:lnTo>
                  <a:lnTo>
                    <a:pt x="3495281" y="135381"/>
                  </a:lnTo>
                  <a:lnTo>
                    <a:pt x="3502393" y="139572"/>
                  </a:lnTo>
                  <a:lnTo>
                    <a:pt x="3513061" y="139572"/>
                  </a:lnTo>
                  <a:lnTo>
                    <a:pt x="3521441" y="139051"/>
                  </a:lnTo>
                  <a:lnTo>
                    <a:pt x="3529237" y="137493"/>
                  </a:lnTo>
                  <a:lnTo>
                    <a:pt x="3536439" y="134911"/>
                  </a:lnTo>
                  <a:lnTo>
                    <a:pt x="3543033" y="131317"/>
                  </a:lnTo>
                  <a:lnTo>
                    <a:pt x="3542934" y="95313"/>
                  </a:lnTo>
                  <a:lnTo>
                    <a:pt x="3542620" y="65595"/>
                  </a:lnTo>
                  <a:lnTo>
                    <a:pt x="3542068" y="42163"/>
                  </a:lnTo>
                  <a:lnTo>
                    <a:pt x="3541255" y="25018"/>
                  </a:lnTo>
                  <a:lnTo>
                    <a:pt x="3581514" y="23621"/>
                  </a:lnTo>
                  <a:lnTo>
                    <a:pt x="3580847" y="38746"/>
                  </a:lnTo>
                  <a:lnTo>
                    <a:pt x="3580371" y="55943"/>
                  </a:lnTo>
                  <a:lnTo>
                    <a:pt x="3580085" y="75235"/>
                  </a:lnTo>
                  <a:lnTo>
                    <a:pt x="3579990" y="96647"/>
                  </a:lnTo>
                  <a:lnTo>
                    <a:pt x="3580250" y="113363"/>
                  </a:lnTo>
                  <a:lnTo>
                    <a:pt x="3581022" y="130365"/>
                  </a:lnTo>
                  <a:lnTo>
                    <a:pt x="3582294" y="147653"/>
                  </a:lnTo>
                  <a:lnTo>
                    <a:pt x="3584054" y="165226"/>
                  </a:lnTo>
                  <a:lnTo>
                    <a:pt x="3549256" y="166369"/>
                  </a:lnTo>
                  <a:lnTo>
                    <a:pt x="3547605" y="161035"/>
                  </a:lnTo>
                  <a:lnTo>
                    <a:pt x="3546843" y="156717"/>
                  </a:lnTo>
                  <a:lnTo>
                    <a:pt x="3546843" y="153542"/>
                  </a:lnTo>
                  <a:lnTo>
                    <a:pt x="3544430" y="153542"/>
                  </a:lnTo>
                  <a:lnTo>
                    <a:pt x="3534288" y="160617"/>
                  </a:lnTo>
                  <a:lnTo>
                    <a:pt x="3523300" y="165655"/>
                  </a:lnTo>
                  <a:lnTo>
                    <a:pt x="3511479" y="168669"/>
                  </a:lnTo>
                  <a:lnTo>
                    <a:pt x="3498837" y="169672"/>
                  </a:lnTo>
                  <a:lnTo>
                    <a:pt x="3487365" y="168864"/>
                  </a:lnTo>
                  <a:lnTo>
                    <a:pt x="3452561" y="137509"/>
                  </a:lnTo>
                  <a:lnTo>
                    <a:pt x="3449434" y="105409"/>
                  </a:lnTo>
                  <a:lnTo>
                    <a:pt x="3449434" y="102362"/>
                  </a:lnTo>
                  <a:lnTo>
                    <a:pt x="3449561" y="98043"/>
                  </a:lnTo>
                  <a:lnTo>
                    <a:pt x="3449688" y="92456"/>
                  </a:lnTo>
                  <a:lnTo>
                    <a:pt x="3449815" y="86867"/>
                  </a:lnTo>
                  <a:lnTo>
                    <a:pt x="3449942" y="82041"/>
                  </a:lnTo>
                  <a:lnTo>
                    <a:pt x="3449942" y="77850"/>
                  </a:lnTo>
                  <a:lnTo>
                    <a:pt x="3449755" y="68347"/>
                  </a:lnTo>
                  <a:lnTo>
                    <a:pt x="3449212" y="56403"/>
                  </a:lnTo>
                  <a:lnTo>
                    <a:pt x="3448334" y="42007"/>
                  </a:lnTo>
                  <a:lnTo>
                    <a:pt x="3447148" y="25145"/>
                  </a:lnTo>
                  <a:lnTo>
                    <a:pt x="3488677" y="23621"/>
                  </a:lnTo>
                  <a:close/>
                </a:path>
                <a:path w="4977765" h="242570">
                  <a:moveTo>
                    <a:pt x="3147301" y="23621"/>
                  </a:moveTo>
                  <a:lnTo>
                    <a:pt x="3146227" y="37738"/>
                  </a:lnTo>
                  <a:lnTo>
                    <a:pt x="3145475" y="51498"/>
                  </a:lnTo>
                  <a:lnTo>
                    <a:pt x="3145033" y="64877"/>
                  </a:lnTo>
                  <a:lnTo>
                    <a:pt x="3144888" y="77850"/>
                  </a:lnTo>
                  <a:lnTo>
                    <a:pt x="3145223" y="94567"/>
                  </a:lnTo>
                  <a:lnTo>
                    <a:pt x="3153905" y="135381"/>
                  </a:lnTo>
                  <a:lnTo>
                    <a:pt x="3161017" y="139572"/>
                  </a:lnTo>
                  <a:lnTo>
                    <a:pt x="3171685" y="139572"/>
                  </a:lnTo>
                  <a:lnTo>
                    <a:pt x="3180065" y="139051"/>
                  </a:lnTo>
                  <a:lnTo>
                    <a:pt x="3187861" y="137493"/>
                  </a:lnTo>
                  <a:lnTo>
                    <a:pt x="3195063" y="134911"/>
                  </a:lnTo>
                  <a:lnTo>
                    <a:pt x="3201657" y="131317"/>
                  </a:lnTo>
                  <a:lnTo>
                    <a:pt x="3201558" y="95313"/>
                  </a:lnTo>
                  <a:lnTo>
                    <a:pt x="3201244" y="65595"/>
                  </a:lnTo>
                  <a:lnTo>
                    <a:pt x="3200692" y="42163"/>
                  </a:lnTo>
                  <a:lnTo>
                    <a:pt x="3199879" y="25018"/>
                  </a:lnTo>
                  <a:lnTo>
                    <a:pt x="3240138" y="23621"/>
                  </a:lnTo>
                  <a:lnTo>
                    <a:pt x="3239471" y="38746"/>
                  </a:lnTo>
                  <a:lnTo>
                    <a:pt x="3238995" y="55943"/>
                  </a:lnTo>
                  <a:lnTo>
                    <a:pt x="3238709" y="75235"/>
                  </a:lnTo>
                  <a:lnTo>
                    <a:pt x="3238614" y="96647"/>
                  </a:lnTo>
                  <a:lnTo>
                    <a:pt x="3238874" y="113363"/>
                  </a:lnTo>
                  <a:lnTo>
                    <a:pt x="3239646" y="130365"/>
                  </a:lnTo>
                  <a:lnTo>
                    <a:pt x="3240918" y="147653"/>
                  </a:lnTo>
                  <a:lnTo>
                    <a:pt x="3242678" y="165226"/>
                  </a:lnTo>
                  <a:lnTo>
                    <a:pt x="3207880" y="166369"/>
                  </a:lnTo>
                  <a:lnTo>
                    <a:pt x="3206229" y="161035"/>
                  </a:lnTo>
                  <a:lnTo>
                    <a:pt x="3205467" y="156717"/>
                  </a:lnTo>
                  <a:lnTo>
                    <a:pt x="3205467" y="153542"/>
                  </a:lnTo>
                  <a:lnTo>
                    <a:pt x="3203054" y="153542"/>
                  </a:lnTo>
                  <a:lnTo>
                    <a:pt x="3192912" y="160617"/>
                  </a:lnTo>
                  <a:lnTo>
                    <a:pt x="3181924" y="165655"/>
                  </a:lnTo>
                  <a:lnTo>
                    <a:pt x="3170103" y="168669"/>
                  </a:lnTo>
                  <a:lnTo>
                    <a:pt x="3157461" y="169672"/>
                  </a:lnTo>
                  <a:lnTo>
                    <a:pt x="3145989" y="168864"/>
                  </a:lnTo>
                  <a:lnTo>
                    <a:pt x="3111185" y="137509"/>
                  </a:lnTo>
                  <a:lnTo>
                    <a:pt x="3108058" y="105409"/>
                  </a:lnTo>
                  <a:lnTo>
                    <a:pt x="3108058" y="102362"/>
                  </a:lnTo>
                  <a:lnTo>
                    <a:pt x="3108185" y="98043"/>
                  </a:lnTo>
                  <a:lnTo>
                    <a:pt x="3108312" y="92456"/>
                  </a:lnTo>
                  <a:lnTo>
                    <a:pt x="3108439" y="86867"/>
                  </a:lnTo>
                  <a:lnTo>
                    <a:pt x="3108566" y="82041"/>
                  </a:lnTo>
                  <a:lnTo>
                    <a:pt x="3108566" y="77850"/>
                  </a:lnTo>
                  <a:lnTo>
                    <a:pt x="3108379" y="68347"/>
                  </a:lnTo>
                  <a:lnTo>
                    <a:pt x="3107836" y="56403"/>
                  </a:lnTo>
                  <a:lnTo>
                    <a:pt x="3106958" y="42007"/>
                  </a:lnTo>
                  <a:lnTo>
                    <a:pt x="3105772" y="25145"/>
                  </a:lnTo>
                  <a:lnTo>
                    <a:pt x="3147301" y="23621"/>
                  </a:lnTo>
                  <a:close/>
                </a:path>
                <a:path w="4977765" h="242570">
                  <a:moveTo>
                    <a:pt x="3785730" y="20954"/>
                  </a:moveTo>
                  <a:lnTo>
                    <a:pt x="3784877" y="36411"/>
                  </a:lnTo>
                  <a:lnTo>
                    <a:pt x="3784238" y="53832"/>
                  </a:lnTo>
                  <a:lnTo>
                    <a:pt x="3783837" y="73229"/>
                  </a:lnTo>
                  <a:lnTo>
                    <a:pt x="3783698" y="94614"/>
                  </a:lnTo>
                  <a:lnTo>
                    <a:pt x="3783839" y="113401"/>
                  </a:lnTo>
                  <a:lnTo>
                    <a:pt x="3784253" y="131460"/>
                  </a:lnTo>
                  <a:lnTo>
                    <a:pt x="3784930" y="148782"/>
                  </a:lnTo>
                  <a:lnTo>
                    <a:pt x="3785857" y="165353"/>
                  </a:lnTo>
                  <a:lnTo>
                    <a:pt x="3745852" y="165353"/>
                  </a:lnTo>
                  <a:lnTo>
                    <a:pt x="3746759" y="149371"/>
                  </a:lnTo>
                  <a:lnTo>
                    <a:pt x="3747392" y="132270"/>
                  </a:lnTo>
                  <a:lnTo>
                    <a:pt x="3747763" y="114026"/>
                  </a:lnTo>
                  <a:lnTo>
                    <a:pt x="3747884" y="94614"/>
                  </a:lnTo>
                  <a:lnTo>
                    <a:pt x="3747572" y="75493"/>
                  </a:lnTo>
                  <a:lnTo>
                    <a:pt x="3746630" y="57562"/>
                  </a:lnTo>
                  <a:lnTo>
                    <a:pt x="3745044" y="40822"/>
                  </a:lnTo>
                  <a:lnTo>
                    <a:pt x="3742804" y="25272"/>
                  </a:lnTo>
                  <a:lnTo>
                    <a:pt x="3785730" y="20954"/>
                  </a:lnTo>
                  <a:close/>
                </a:path>
                <a:path w="4977765" h="242570">
                  <a:moveTo>
                    <a:pt x="2625966" y="20954"/>
                  </a:moveTo>
                  <a:lnTo>
                    <a:pt x="2625113" y="36411"/>
                  </a:lnTo>
                  <a:lnTo>
                    <a:pt x="2624474" y="53832"/>
                  </a:lnTo>
                  <a:lnTo>
                    <a:pt x="2624073" y="73229"/>
                  </a:lnTo>
                  <a:lnTo>
                    <a:pt x="2623934" y="94614"/>
                  </a:lnTo>
                  <a:lnTo>
                    <a:pt x="2624075" y="113401"/>
                  </a:lnTo>
                  <a:lnTo>
                    <a:pt x="2624489" y="131460"/>
                  </a:lnTo>
                  <a:lnTo>
                    <a:pt x="2625166" y="148782"/>
                  </a:lnTo>
                  <a:lnTo>
                    <a:pt x="2626093" y="165353"/>
                  </a:lnTo>
                  <a:lnTo>
                    <a:pt x="2586088" y="165353"/>
                  </a:lnTo>
                  <a:lnTo>
                    <a:pt x="2586995" y="149371"/>
                  </a:lnTo>
                  <a:lnTo>
                    <a:pt x="2587628" y="132270"/>
                  </a:lnTo>
                  <a:lnTo>
                    <a:pt x="2587999" y="114026"/>
                  </a:lnTo>
                  <a:lnTo>
                    <a:pt x="2588120" y="94614"/>
                  </a:lnTo>
                  <a:lnTo>
                    <a:pt x="2587808" y="75493"/>
                  </a:lnTo>
                  <a:lnTo>
                    <a:pt x="2586866" y="57562"/>
                  </a:lnTo>
                  <a:lnTo>
                    <a:pt x="2585280" y="40822"/>
                  </a:lnTo>
                  <a:lnTo>
                    <a:pt x="2583040" y="25272"/>
                  </a:lnTo>
                  <a:lnTo>
                    <a:pt x="2625966" y="20954"/>
                  </a:lnTo>
                  <a:close/>
                </a:path>
                <a:path w="4977765" h="242570">
                  <a:moveTo>
                    <a:pt x="164668" y="20954"/>
                  </a:moveTo>
                  <a:lnTo>
                    <a:pt x="163825" y="36411"/>
                  </a:lnTo>
                  <a:lnTo>
                    <a:pt x="163221" y="53832"/>
                  </a:lnTo>
                  <a:lnTo>
                    <a:pt x="162859" y="73229"/>
                  </a:lnTo>
                  <a:lnTo>
                    <a:pt x="162737" y="94614"/>
                  </a:lnTo>
                  <a:lnTo>
                    <a:pt x="162868" y="113401"/>
                  </a:lnTo>
                  <a:lnTo>
                    <a:pt x="163260" y="131460"/>
                  </a:lnTo>
                  <a:lnTo>
                    <a:pt x="163911" y="148782"/>
                  </a:lnTo>
                  <a:lnTo>
                    <a:pt x="164820" y="165353"/>
                  </a:lnTo>
                  <a:lnTo>
                    <a:pt x="124790" y="165353"/>
                  </a:lnTo>
                  <a:lnTo>
                    <a:pt x="125699" y="149371"/>
                  </a:lnTo>
                  <a:lnTo>
                    <a:pt x="126350" y="132270"/>
                  </a:lnTo>
                  <a:lnTo>
                    <a:pt x="126742" y="114026"/>
                  </a:lnTo>
                  <a:lnTo>
                    <a:pt x="126873" y="94614"/>
                  </a:lnTo>
                  <a:lnTo>
                    <a:pt x="126556" y="75493"/>
                  </a:lnTo>
                  <a:lnTo>
                    <a:pt x="125606" y="57562"/>
                  </a:lnTo>
                  <a:lnTo>
                    <a:pt x="124022" y="40822"/>
                  </a:lnTo>
                  <a:lnTo>
                    <a:pt x="121805" y="25272"/>
                  </a:lnTo>
                  <a:lnTo>
                    <a:pt x="164668" y="20954"/>
                  </a:lnTo>
                  <a:close/>
                </a:path>
                <a:path w="4977765" h="242570">
                  <a:moveTo>
                    <a:pt x="4837798" y="19050"/>
                  </a:moveTo>
                  <a:lnTo>
                    <a:pt x="4851897" y="20145"/>
                  </a:lnTo>
                  <a:lnTo>
                    <a:pt x="4863722" y="23431"/>
                  </a:lnTo>
                  <a:lnTo>
                    <a:pt x="4873284" y="28908"/>
                  </a:lnTo>
                  <a:lnTo>
                    <a:pt x="4880597" y="36575"/>
                  </a:lnTo>
                  <a:lnTo>
                    <a:pt x="4882883" y="36575"/>
                  </a:lnTo>
                  <a:lnTo>
                    <a:pt x="4893906" y="28908"/>
                  </a:lnTo>
                  <a:lnTo>
                    <a:pt x="4904870" y="23431"/>
                  </a:lnTo>
                  <a:lnTo>
                    <a:pt x="4915762" y="20145"/>
                  </a:lnTo>
                  <a:lnTo>
                    <a:pt x="4926571" y="19050"/>
                  </a:lnTo>
                  <a:lnTo>
                    <a:pt x="4938453" y="19738"/>
                  </a:lnTo>
                  <a:lnTo>
                    <a:pt x="4974386" y="45402"/>
                  </a:lnTo>
                  <a:lnTo>
                    <a:pt x="4977625" y="69595"/>
                  </a:lnTo>
                  <a:lnTo>
                    <a:pt x="4977625" y="71500"/>
                  </a:lnTo>
                  <a:lnTo>
                    <a:pt x="4977498" y="75184"/>
                  </a:lnTo>
                  <a:lnTo>
                    <a:pt x="4977244" y="80390"/>
                  </a:lnTo>
                  <a:lnTo>
                    <a:pt x="4977117" y="85725"/>
                  </a:lnTo>
                  <a:lnTo>
                    <a:pt x="4976990" y="89407"/>
                  </a:lnTo>
                  <a:lnTo>
                    <a:pt x="4976990" y="91185"/>
                  </a:lnTo>
                  <a:lnTo>
                    <a:pt x="4977035" y="105167"/>
                  </a:lnTo>
                  <a:lnTo>
                    <a:pt x="4977164" y="122173"/>
                  </a:lnTo>
                  <a:lnTo>
                    <a:pt x="4977365" y="142228"/>
                  </a:lnTo>
                  <a:lnTo>
                    <a:pt x="4977625" y="165353"/>
                  </a:lnTo>
                  <a:lnTo>
                    <a:pt x="4938128" y="165353"/>
                  </a:lnTo>
                  <a:lnTo>
                    <a:pt x="4939535" y="146635"/>
                  </a:lnTo>
                  <a:lnTo>
                    <a:pt x="4940525" y="128190"/>
                  </a:lnTo>
                  <a:lnTo>
                    <a:pt x="4941110" y="110007"/>
                  </a:lnTo>
                  <a:lnTo>
                    <a:pt x="4941303" y="92075"/>
                  </a:lnTo>
                  <a:lnTo>
                    <a:pt x="4940874" y="79958"/>
                  </a:lnTo>
                  <a:lnTo>
                    <a:pt x="4922634" y="49148"/>
                  </a:lnTo>
                  <a:lnTo>
                    <a:pt x="4912601" y="49148"/>
                  </a:lnTo>
                  <a:lnTo>
                    <a:pt x="4886592" y="83611"/>
                  </a:lnTo>
                  <a:lnTo>
                    <a:pt x="4886566" y="91185"/>
                  </a:lnTo>
                  <a:lnTo>
                    <a:pt x="4886615" y="105167"/>
                  </a:lnTo>
                  <a:lnTo>
                    <a:pt x="4886772" y="122173"/>
                  </a:lnTo>
                  <a:lnTo>
                    <a:pt x="4887048" y="142228"/>
                  </a:lnTo>
                  <a:lnTo>
                    <a:pt x="4887455" y="165353"/>
                  </a:lnTo>
                  <a:lnTo>
                    <a:pt x="4847577" y="165353"/>
                  </a:lnTo>
                  <a:lnTo>
                    <a:pt x="4848984" y="145111"/>
                  </a:lnTo>
                  <a:lnTo>
                    <a:pt x="4849974" y="125142"/>
                  </a:lnTo>
                  <a:lnTo>
                    <a:pt x="4850559" y="105435"/>
                  </a:lnTo>
                  <a:lnTo>
                    <a:pt x="4850752" y="85978"/>
                  </a:lnTo>
                  <a:lnTo>
                    <a:pt x="4850414" y="76767"/>
                  </a:lnTo>
                  <a:lnTo>
                    <a:pt x="4833734" y="49148"/>
                  </a:lnTo>
                  <a:lnTo>
                    <a:pt x="4822050" y="49148"/>
                  </a:lnTo>
                  <a:lnTo>
                    <a:pt x="4814289" y="49817"/>
                  </a:lnTo>
                  <a:lnTo>
                    <a:pt x="4807207" y="51831"/>
                  </a:lnTo>
                  <a:lnTo>
                    <a:pt x="4800815" y="55203"/>
                  </a:lnTo>
                  <a:lnTo>
                    <a:pt x="4795126" y="59943"/>
                  </a:lnTo>
                  <a:lnTo>
                    <a:pt x="4795459" y="88665"/>
                  </a:lnTo>
                  <a:lnTo>
                    <a:pt x="4795697" y="115792"/>
                  </a:lnTo>
                  <a:lnTo>
                    <a:pt x="4795840" y="141347"/>
                  </a:lnTo>
                  <a:lnTo>
                    <a:pt x="4795888" y="165353"/>
                  </a:lnTo>
                  <a:lnTo>
                    <a:pt x="4755883" y="165353"/>
                  </a:lnTo>
                  <a:lnTo>
                    <a:pt x="4757050" y="143349"/>
                  </a:lnTo>
                  <a:lnTo>
                    <a:pt x="4757883" y="123809"/>
                  </a:lnTo>
                  <a:lnTo>
                    <a:pt x="4758383" y="106721"/>
                  </a:lnTo>
                  <a:lnTo>
                    <a:pt x="4758550" y="92075"/>
                  </a:lnTo>
                  <a:lnTo>
                    <a:pt x="4758095" y="74864"/>
                  </a:lnTo>
                  <a:lnTo>
                    <a:pt x="4756724" y="57927"/>
                  </a:lnTo>
                  <a:lnTo>
                    <a:pt x="4754424" y="41300"/>
                  </a:lnTo>
                  <a:lnTo>
                    <a:pt x="4751184" y="25018"/>
                  </a:lnTo>
                  <a:lnTo>
                    <a:pt x="4789284" y="20828"/>
                  </a:lnTo>
                  <a:lnTo>
                    <a:pt x="4791824" y="36575"/>
                  </a:lnTo>
                  <a:lnTo>
                    <a:pt x="4794237" y="36575"/>
                  </a:lnTo>
                  <a:lnTo>
                    <a:pt x="4804240" y="28908"/>
                  </a:lnTo>
                  <a:lnTo>
                    <a:pt x="4814827" y="23431"/>
                  </a:lnTo>
                  <a:lnTo>
                    <a:pt x="4826009" y="20145"/>
                  </a:lnTo>
                  <a:lnTo>
                    <a:pt x="4837798" y="19050"/>
                  </a:lnTo>
                  <a:close/>
                </a:path>
                <a:path w="4977765" h="242570">
                  <a:moveTo>
                    <a:pt x="4668888" y="19050"/>
                  </a:moveTo>
                  <a:lnTo>
                    <a:pt x="4710417" y="30353"/>
                  </a:lnTo>
                  <a:lnTo>
                    <a:pt x="4725149" y="69976"/>
                  </a:lnTo>
                  <a:lnTo>
                    <a:pt x="4725149" y="74167"/>
                  </a:lnTo>
                  <a:lnTo>
                    <a:pt x="4724895" y="81660"/>
                  </a:lnTo>
                  <a:lnTo>
                    <a:pt x="4724641" y="92709"/>
                  </a:lnTo>
                  <a:lnTo>
                    <a:pt x="4724260" y="103759"/>
                  </a:lnTo>
                  <a:lnTo>
                    <a:pt x="4724006" y="111125"/>
                  </a:lnTo>
                  <a:lnTo>
                    <a:pt x="4724006" y="114807"/>
                  </a:lnTo>
                  <a:lnTo>
                    <a:pt x="4724313" y="129472"/>
                  </a:lnTo>
                  <a:lnTo>
                    <a:pt x="4725228" y="142779"/>
                  </a:lnTo>
                  <a:lnTo>
                    <a:pt x="4726738" y="154705"/>
                  </a:lnTo>
                  <a:lnTo>
                    <a:pt x="4728832" y="165226"/>
                  </a:lnTo>
                  <a:lnTo>
                    <a:pt x="4693653" y="166369"/>
                  </a:lnTo>
                  <a:lnTo>
                    <a:pt x="4692129" y="162178"/>
                  </a:lnTo>
                  <a:lnTo>
                    <a:pt x="4691367" y="158495"/>
                  </a:lnTo>
                  <a:lnTo>
                    <a:pt x="4691367" y="155066"/>
                  </a:lnTo>
                  <a:lnTo>
                    <a:pt x="4689335" y="155066"/>
                  </a:lnTo>
                  <a:lnTo>
                    <a:pt x="4680429" y="161214"/>
                  </a:lnTo>
                  <a:lnTo>
                    <a:pt x="4670094" y="165576"/>
                  </a:lnTo>
                  <a:lnTo>
                    <a:pt x="4658331" y="168175"/>
                  </a:lnTo>
                  <a:lnTo>
                    <a:pt x="4645139" y="169037"/>
                  </a:lnTo>
                  <a:lnTo>
                    <a:pt x="4636281" y="168394"/>
                  </a:lnTo>
                  <a:lnTo>
                    <a:pt x="4602848" y="139408"/>
                  </a:lnTo>
                  <a:lnTo>
                    <a:pt x="4602086" y="131317"/>
                  </a:lnTo>
                  <a:lnTo>
                    <a:pt x="4603276" y="120505"/>
                  </a:lnTo>
                  <a:lnTo>
                    <a:pt x="4632524" y="87850"/>
                  </a:lnTo>
                  <a:lnTo>
                    <a:pt x="4688192" y="78866"/>
                  </a:lnTo>
                  <a:lnTo>
                    <a:pt x="4688446" y="77088"/>
                  </a:lnTo>
                  <a:lnTo>
                    <a:pt x="4688446" y="75437"/>
                  </a:lnTo>
                  <a:lnTo>
                    <a:pt x="4688446" y="73787"/>
                  </a:lnTo>
                  <a:lnTo>
                    <a:pt x="4688446" y="63118"/>
                  </a:lnTo>
                  <a:lnTo>
                    <a:pt x="4685906" y="56006"/>
                  </a:lnTo>
                  <a:lnTo>
                    <a:pt x="4652378" y="47497"/>
                  </a:lnTo>
                  <a:lnTo>
                    <a:pt x="4641190" y="47859"/>
                  </a:lnTo>
                  <a:lnTo>
                    <a:pt x="4630121" y="48958"/>
                  </a:lnTo>
                  <a:lnTo>
                    <a:pt x="4619195" y="50819"/>
                  </a:lnTo>
                  <a:lnTo>
                    <a:pt x="4608436" y="53466"/>
                  </a:lnTo>
                  <a:lnTo>
                    <a:pt x="4611738" y="26034"/>
                  </a:lnTo>
                  <a:lnTo>
                    <a:pt x="4622882" y="22961"/>
                  </a:lnTo>
                  <a:lnTo>
                    <a:pt x="4636122" y="20780"/>
                  </a:lnTo>
                  <a:lnTo>
                    <a:pt x="4651457" y="19480"/>
                  </a:lnTo>
                  <a:lnTo>
                    <a:pt x="4668888" y="19050"/>
                  </a:lnTo>
                  <a:close/>
                </a:path>
                <a:path w="4977765" h="242570">
                  <a:moveTo>
                    <a:pt x="4286364" y="19050"/>
                  </a:moveTo>
                  <a:lnTo>
                    <a:pt x="4327893" y="30353"/>
                  </a:lnTo>
                  <a:lnTo>
                    <a:pt x="4342625" y="69976"/>
                  </a:lnTo>
                  <a:lnTo>
                    <a:pt x="4342625" y="74167"/>
                  </a:lnTo>
                  <a:lnTo>
                    <a:pt x="4342371" y="81660"/>
                  </a:lnTo>
                  <a:lnTo>
                    <a:pt x="4342117" y="92709"/>
                  </a:lnTo>
                  <a:lnTo>
                    <a:pt x="4341736" y="103759"/>
                  </a:lnTo>
                  <a:lnTo>
                    <a:pt x="4341482" y="111125"/>
                  </a:lnTo>
                  <a:lnTo>
                    <a:pt x="4341482" y="114807"/>
                  </a:lnTo>
                  <a:lnTo>
                    <a:pt x="4341789" y="129472"/>
                  </a:lnTo>
                  <a:lnTo>
                    <a:pt x="4342704" y="142779"/>
                  </a:lnTo>
                  <a:lnTo>
                    <a:pt x="4344214" y="154705"/>
                  </a:lnTo>
                  <a:lnTo>
                    <a:pt x="4346308" y="165226"/>
                  </a:lnTo>
                  <a:lnTo>
                    <a:pt x="4311129" y="166369"/>
                  </a:lnTo>
                  <a:lnTo>
                    <a:pt x="4309605" y="162178"/>
                  </a:lnTo>
                  <a:lnTo>
                    <a:pt x="4308843" y="158495"/>
                  </a:lnTo>
                  <a:lnTo>
                    <a:pt x="4308843" y="155066"/>
                  </a:lnTo>
                  <a:lnTo>
                    <a:pt x="4306811" y="155066"/>
                  </a:lnTo>
                  <a:lnTo>
                    <a:pt x="4297905" y="161214"/>
                  </a:lnTo>
                  <a:lnTo>
                    <a:pt x="4287570" y="165576"/>
                  </a:lnTo>
                  <a:lnTo>
                    <a:pt x="4275807" y="168175"/>
                  </a:lnTo>
                  <a:lnTo>
                    <a:pt x="4262615" y="169037"/>
                  </a:lnTo>
                  <a:lnTo>
                    <a:pt x="4253757" y="168394"/>
                  </a:lnTo>
                  <a:lnTo>
                    <a:pt x="4220324" y="139408"/>
                  </a:lnTo>
                  <a:lnTo>
                    <a:pt x="4219562" y="131317"/>
                  </a:lnTo>
                  <a:lnTo>
                    <a:pt x="4220752" y="120505"/>
                  </a:lnTo>
                  <a:lnTo>
                    <a:pt x="4250000" y="87850"/>
                  </a:lnTo>
                  <a:lnTo>
                    <a:pt x="4305668" y="78866"/>
                  </a:lnTo>
                  <a:lnTo>
                    <a:pt x="4305922" y="77088"/>
                  </a:lnTo>
                  <a:lnTo>
                    <a:pt x="4305922" y="75437"/>
                  </a:lnTo>
                  <a:lnTo>
                    <a:pt x="4305922" y="73787"/>
                  </a:lnTo>
                  <a:lnTo>
                    <a:pt x="4305922" y="63118"/>
                  </a:lnTo>
                  <a:lnTo>
                    <a:pt x="4303382" y="56006"/>
                  </a:lnTo>
                  <a:lnTo>
                    <a:pt x="4269854" y="47497"/>
                  </a:lnTo>
                  <a:lnTo>
                    <a:pt x="4258666" y="47859"/>
                  </a:lnTo>
                  <a:lnTo>
                    <a:pt x="4247597" y="48958"/>
                  </a:lnTo>
                  <a:lnTo>
                    <a:pt x="4236671" y="50819"/>
                  </a:lnTo>
                  <a:lnTo>
                    <a:pt x="4225912" y="53466"/>
                  </a:lnTo>
                  <a:lnTo>
                    <a:pt x="4229214" y="26034"/>
                  </a:lnTo>
                  <a:lnTo>
                    <a:pt x="4240358" y="22961"/>
                  </a:lnTo>
                  <a:lnTo>
                    <a:pt x="4253598" y="20780"/>
                  </a:lnTo>
                  <a:lnTo>
                    <a:pt x="4268933" y="19480"/>
                  </a:lnTo>
                  <a:lnTo>
                    <a:pt x="4286364" y="19050"/>
                  </a:lnTo>
                  <a:close/>
                </a:path>
                <a:path w="4977765" h="242570">
                  <a:moveTo>
                    <a:pt x="3903840" y="19050"/>
                  </a:moveTo>
                  <a:lnTo>
                    <a:pt x="3940543" y="29844"/>
                  </a:lnTo>
                  <a:lnTo>
                    <a:pt x="3954259" y="69595"/>
                  </a:lnTo>
                  <a:lnTo>
                    <a:pt x="3954259" y="72516"/>
                  </a:lnTo>
                  <a:lnTo>
                    <a:pt x="3954132" y="76326"/>
                  </a:lnTo>
                  <a:lnTo>
                    <a:pt x="3954005" y="81153"/>
                  </a:lnTo>
                  <a:lnTo>
                    <a:pt x="3953751" y="85978"/>
                  </a:lnTo>
                  <a:lnTo>
                    <a:pt x="3953624" y="90931"/>
                  </a:lnTo>
                  <a:lnTo>
                    <a:pt x="3953624" y="96012"/>
                  </a:lnTo>
                  <a:lnTo>
                    <a:pt x="3953669" y="107846"/>
                  </a:lnTo>
                  <a:lnTo>
                    <a:pt x="3953798" y="123348"/>
                  </a:lnTo>
                  <a:lnTo>
                    <a:pt x="3953999" y="142517"/>
                  </a:lnTo>
                  <a:lnTo>
                    <a:pt x="3954259" y="165353"/>
                  </a:lnTo>
                  <a:lnTo>
                    <a:pt x="3914762" y="165353"/>
                  </a:lnTo>
                  <a:lnTo>
                    <a:pt x="3916189" y="146446"/>
                  </a:lnTo>
                  <a:lnTo>
                    <a:pt x="3917222" y="127444"/>
                  </a:lnTo>
                  <a:lnTo>
                    <a:pt x="3917851" y="108346"/>
                  </a:lnTo>
                  <a:lnTo>
                    <a:pt x="3918064" y="89153"/>
                  </a:lnTo>
                  <a:lnTo>
                    <a:pt x="3917615" y="78388"/>
                  </a:lnTo>
                  <a:lnTo>
                    <a:pt x="3899395" y="49148"/>
                  </a:lnTo>
                  <a:lnTo>
                    <a:pt x="3889997" y="49148"/>
                  </a:lnTo>
                  <a:lnTo>
                    <a:pt x="3881637" y="49865"/>
                  </a:lnTo>
                  <a:lnTo>
                    <a:pt x="3873503" y="52022"/>
                  </a:lnTo>
                  <a:lnTo>
                    <a:pt x="3865583" y="55631"/>
                  </a:lnTo>
                  <a:lnTo>
                    <a:pt x="3857866" y="60706"/>
                  </a:lnTo>
                  <a:lnTo>
                    <a:pt x="3858199" y="89023"/>
                  </a:lnTo>
                  <a:lnTo>
                    <a:pt x="3858437" y="115887"/>
                  </a:lnTo>
                  <a:lnTo>
                    <a:pt x="3858580" y="141323"/>
                  </a:lnTo>
                  <a:lnTo>
                    <a:pt x="3858628" y="165353"/>
                  </a:lnTo>
                  <a:lnTo>
                    <a:pt x="3818623" y="165353"/>
                  </a:lnTo>
                  <a:lnTo>
                    <a:pt x="3819790" y="143277"/>
                  </a:lnTo>
                  <a:lnTo>
                    <a:pt x="3820623" y="123713"/>
                  </a:lnTo>
                  <a:lnTo>
                    <a:pt x="3821123" y="106650"/>
                  </a:lnTo>
                  <a:lnTo>
                    <a:pt x="3821290" y="92075"/>
                  </a:lnTo>
                  <a:lnTo>
                    <a:pt x="3820835" y="74596"/>
                  </a:lnTo>
                  <a:lnTo>
                    <a:pt x="3819464" y="57594"/>
                  </a:lnTo>
                  <a:lnTo>
                    <a:pt x="3817164" y="41068"/>
                  </a:lnTo>
                  <a:lnTo>
                    <a:pt x="3813924" y="25018"/>
                  </a:lnTo>
                  <a:lnTo>
                    <a:pt x="3852024" y="20828"/>
                  </a:lnTo>
                  <a:lnTo>
                    <a:pt x="3854564" y="36575"/>
                  </a:lnTo>
                  <a:lnTo>
                    <a:pt x="3856977" y="36575"/>
                  </a:lnTo>
                  <a:lnTo>
                    <a:pt x="3867550" y="28908"/>
                  </a:lnTo>
                  <a:lnTo>
                    <a:pt x="3878884" y="23431"/>
                  </a:lnTo>
                  <a:lnTo>
                    <a:pt x="3890981" y="20145"/>
                  </a:lnTo>
                  <a:lnTo>
                    <a:pt x="3903840" y="19050"/>
                  </a:lnTo>
                  <a:close/>
                </a:path>
                <a:path w="4977765" h="242570">
                  <a:moveTo>
                    <a:pt x="2064372" y="19050"/>
                  </a:moveTo>
                  <a:lnTo>
                    <a:pt x="2101075" y="29844"/>
                  </a:lnTo>
                  <a:lnTo>
                    <a:pt x="2114791" y="69595"/>
                  </a:lnTo>
                  <a:lnTo>
                    <a:pt x="2114791" y="72516"/>
                  </a:lnTo>
                  <a:lnTo>
                    <a:pt x="2114664" y="76326"/>
                  </a:lnTo>
                  <a:lnTo>
                    <a:pt x="2114537" y="81153"/>
                  </a:lnTo>
                  <a:lnTo>
                    <a:pt x="2114283" y="85978"/>
                  </a:lnTo>
                  <a:lnTo>
                    <a:pt x="2114156" y="90931"/>
                  </a:lnTo>
                  <a:lnTo>
                    <a:pt x="2114156" y="96012"/>
                  </a:lnTo>
                  <a:lnTo>
                    <a:pt x="2114201" y="107846"/>
                  </a:lnTo>
                  <a:lnTo>
                    <a:pt x="2114330" y="123348"/>
                  </a:lnTo>
                  <a:lnTo>
                    <a:pt x="2114531" y="142517"/>
                  </a:lnTo>
                  <a:lnTo>
                    <a:pt x="2114791" y="165353"/>
                  </a:lnTo>
                  <a:lnTo>
                    <a:pt x="2075294" y="165353"/>
                  </a:lnTo>
                  <a:lnTo>
                    <a:pt x="2076721" y="146446"/>
                  </a:lnTo>
                  <a:lnTo>
                    <a:pt x="2077754" y="127444"/>
                  </a:lnTo>
                  <a:lnTo>
                    <a:pt x="2078383" y="108346"/>
                  </a:lnTo>
                  <a:lnTo>
                    <a:pt x="2078596" y="89153"/>
                  </a:lnTo>
                  <a:lnTo>
                    <a:pt x="2078147" y="78388"/>
                  </a:lnTo>
                  <a:lnTo>
                    <a:pt x="2059927" y="49148"/>
                  </a:lnTo>
                  <a:lnTo>
                    <a:pt x="2050529" y="49148"/>
                  </a:lnTo>
                  <a:lnTo>
                    <a:pt x="2042169" y="49865"/>
                  </a:lnTo>
                  <a:lnTo>
                    <a:pt x="2034035" y="52022"/>
                  </a:lnTo>
                  <a:lnTo>
                    <a:pt x="2026115" y="55631"/>
                  </a:lnTo>
                  <a:lnTo>
                    <a:pt x="2018398" y="60706"/>
                  </a:lnTo>
                  <a:lnTo>
                    <a:pt x="2018731" y="89023"/>
                  </a:lnTo>
                  <a:lnTo>
                    <a:pt x="2018969" y="115887"/>
                  </a:lnTo>
                  <a:lnTo>
                    <a:pt x="2019112" y="141323"/>
                  </a:lnTo>
                  <a:lnTo>
                    <a:pt x="2019160" y="165353"/>
                  </a:lnTo>
                  <a:lnTo>
                    <a:pt x="1979155" y="165353"/>
                  </a:lnTo>
                  <a:lnTo>
                    <a:pt x="1980322" y="143277"/>
                  </a:lnTo>
                  <a:lnTo>
                    <a:pt x="1981155" y="123713"/>
                  </a:lnTo>
                  <a:lnTo>
                    <a:pt x="1981655" y="106650"/>
                  </a:lnTo>
                  <a:lnTo>
                    <a:pt x="1981822" y="92075"/>
                  </a:lnTo>
                  <a:lnTo>
                    <a:pt x="1981367" y="74596"/>
                  </a:lnTo>
                  <a:lnTo>
                    <a:pt x="1979996" y="57594"/>
                  </a:lnTo>
                  <a:lnTo>
                    <a:pt x="1977696" y="41068"/>
                  </a:lnTo>
                  <a:lnTo>
                    <a:pt x="1974456" y="25018"/>
                  </a:lnTo>
                  <a:lnTo>
                    <a:pt x="2012556" y="20828"/>
                  </a:lnTo>
                  <a:lnTo>
                    <a:pt x="2015096" y="36575"/>
                  </a:lnTo>
                  <a:lnTo>
                    <a:pt x="2017509" y="36575"/>
                  </a:lnTo>
                  <a:lnTo>
                    <a:pt x="2028082" y="28908"/>
                  </a:lnTo>
                  <a:lnTo>
                    <a:pt x="2039416" y="23431"/>
                  </a:lnTo>
                  <a:lnTo>
                    <a:pt x="2051513" y="20145"/>
                  </a:lnTo>
                  <a:lnTo>
                    <a:pt x="2064372" y="19050"/>
                  </a:lnTo>
                  <a:close/>
                </a:path>
                <a:path w="4977765" h="242570">
                  <a:moveTo>
                    <a:pt x="1892160" y="19050"/>
                  </a:moveTo>
                  <a:lnTo>
                    <a:pt x="1933689" y="30353"/>
                  </a:lnTo>
                  <a:lnTo>
                    <a:pt x="1948421" y="69976"/>
                  </a:lnTo>
                  <a:lnTo>
                    <a:pt x="1948421" y="74167"/>
                  </a:lnTo>
                  <a:lnTo>
                    <a:pt x="1948167" y="81660"/>
                  </a:lnTo>
                  <a:lnTo>
                    <a:pt x="1947913" y="92709"/>
                  </a:lnTo>
                  <a:lnTo>
                    <a:pt x="1947532" y="103759"/>
                  </a:lnTo>
                  <a:lnTo>
                    <a:pt x="1947278" y="111125"/>
                  </a:lnTo>
                  <a:lnTo>
                    <a:pt x="1947278" y="114807"/>
                  </a:lnTo>
                  <a:lnTo>
                    <a:pt x="1947585" y="129472"/>
                  </a:lnTo>
                  <a:lnTo>
                    <a:pt x="1948500" y="142779"/>
                  </a:lnTo>
                  <a:lnTo>
                    <a:pt x="1950010" y="154705"/>
                  </a:lnTo>
                  <a:lnTo>
                    <a:pt x="1952104" y="165226"/>
                  </a:lnTo>
                  <a:lnTo>
                    <a:pt x="1916925" y="166369"/>
                  </a:lnTo>
                  <a:lnTo>
                    <a:pt x="1915401" y="162178"/>
                  </a:lnTo>
                  <a:lnTo>
                    <a:pt x="1914639" y="158495"/>
                  </a:lnTo>
                  <a:lnTo>
                    <a:pt x="1914639" y="155066"/>
                  </a:lnTo>
                  <a:lnTo>
                    <a:pt x="1912607" y="155066"/>
                  </a:lnTo>
                  <a:lnTo>
                    <a:pt x="1903701" y="161214"/>
                  </a:lnTo>
                  <a:lnTo>
                    <a:pt x="1893366" y="165576"/>
                  </a:lnTo>
                  <a:lnTo>
                    <a:pt x="1881603" y="168175"/>
                  </a:lnTo>
                  <a:lnTo>
                    <a:pt x="1868411" y="169037"/>
                  </a:lnTo>
                  <a:lnTo>
                    <a:pt x="1859553" y="168394"/>
                  </a:lnTo>
                  <a:lnTo>
                    <a:pt x="1826120" y="139408"/>
                  </a:lnTo>
                  <a:lnTo>
                    <a:pt x="1825358" y="131317"/>
                  </a:lnTo>
                  <a:lnTo>
                    <a:pt x="1826548" y="120505"/>
                  </a:lnTo>
                  <a:lnTo>
                    <a:pt x="1855814" y="87850"/>
                  </a:lnTo>
                  <a:lnTo>
                    <a:pt x="1911464" y="78866"/>
                  </a:lnTo>
                  <a:lnTo>
                    <a:pt x="1911718" y="77088"/>
                  </a:lnTo>
                  <a:lnTo>
                    <a:pt x="1911718" y="75437"/>
                  </a:lnTo>
                  <a:lnTo>
                    <a:pt x="1911718" y="73787"/>
                  </a:lnTo>
                  <a:lnTo>
                    <a:pt x="1911718" y="63118"/>
                  </a:lnTo>
                  <a:lnTo>
                    <a:pt x="1909178" y="56006"/>
                  </a:lnTo>
                  <a:lnTo>
                    <a:pt x="1875650" y="47497"/>
                  </a:lnTo>
                  <a:lnTo>
                    <a:pt x="1864462" y="47859"/>
                  </a:lnTo>
                  <a:lnTo>
                    <a:pt x="1853393" y="48958"/>
                  </a:lnTo>
                  <a:lnTo>
                    <a:pt x="1842467" y="50819"/>
                  </a:lnTo>
                  <a:lnTo>
                    <a:pt x="1831708" y="53466"/>
                  </a:lnTo>
                  <a:lnTo>
                    <a:pt x="1835010" y="26034"/>
                  </a:lnTo>
                  <a:lnTo>
                    <a:pt x="1846154" y="22961"/>
                  </a:lnTo>
                  <a:lnTo>
                    <a:pt x="1859394" y="20780"/>
                  </a:lnTo>
                  <a:lnTo>
                    <a:pt x="1874729" y="19480"/>
                  </a:lnTo>
                  <a:lnTo>
                    <a:pt x="1892160" y="19050"/>
                  </a:lnTo>
                  <a:close/>
                </a:path>
                <a:path w="4977765" h="242570">
                  <a:moveTo>
                    <a:pt x="1049388" y="19050"/>
                  </a:moveTo>
                  <a:lnTo>
                    <a:pt x="1086091" y="29844"/>
                  </a:lnTo>
                  <a:lnTo>
                    <a:pt x="1099807" y="69595"/>
                  </a:lnTo>
                  <a:lnTo>
                    <a:pt x="1099807" y="72516"/>
                  </a:lnTo>
                  <a:lnTo>
                    <a:pt x="1099680" y="76326"/>
                  </a:lnTo>
                  <a:lnTo>
                    <a:pt x="1099553" y="81153"/>
                  </a:lnTo>
                  <a:lnTo>
                    <a:pt x="1099299" y="85978"/>
                  </a:lnTo>
                  <a:lnTo>
                    <a:pt x="1099172" y="90931"/>
                  </a:lnTo>
                  <a:lnTo>
                    <a:pt x="1099172" y="96012"/>
                  </a:lnTo>
                  <a:lnTo>
                    <a:pt x="1099217" y="107846"/>
                  </a:lnTo>
                  <a:lnTo>
                    <a:pt x="1099346" y="123348"/>
                  </a:lnTo>
                  <a:lnTo>
                    <a:pt x="1099547" y="142517"/>
                  </a:lnTo>
                  <a:lnTo>
                    <a:pt x="1099807" y="165353"/>
                  </a:lnTo>
                  <a:lnTo>
                    <a:pt x="1060310" y="165353"/>
                  </a:lnTo>
                  <a:lnTo>
                    <a:pt x="1061737" y="146446"/>
                  </a:lnTo>
                  <a:lnTo>
                    <a:pt x="1062770" y="127444"/>
                  </a:lnTo>
                  <a:lnTo>
                    <a:pt x="1063399" y="108346"/>
                  </a:lnTo>
                  <a:lnTo>
                    <a:pt x="1063612" y="89153"/>
                  </a:lnTo>
                  <a:lnTo>
                    <a:pt x="1063163" y="78388"/>
                  </a:lnTo>
                  <a:lnTo>
                    <a:pt x="1044943" y="49148"/>
                  </a:lnTo>
                  <a:lnTo>
                    <a:pt x="1035545" y="49148"/>
                  </a:lnTo>
                  <a:lnTo>
                    <a:pt x="1027185" y="49865"/>
                  </a:lnTo>
                  <a:lnTo>
                    <a:pt x="1019051" y="52022"/>
                  </a:lnTo>
                  <a:lnTo>
                    <a:pt x="1011131" y="55631"/>
                  </a:lnTo>
                  <a:lnTo>
                    <a:pt x="1003414" y="60706"/>
                  </a:lnTo>
                  <a:lnTo>
                    <a:pt x="1003747" y="89023"/>
                  </a:lnTo>
                  <a:lnTo>
                    <a:pt x="1003985" y="115887"/>
                  </a:lnTo>
                  <a:lnTo>
                    <a:pt x="1004128" y="141323"/>
                  </a:lnTo>
                  <a:lnTo>
                    <a:pt x="1004176" y="165353"/>
                  </a:lnTo>
                  <a:lnTo>
                    <a:pt x="964171" y="165353"/>
                  </a:lnTo>
                  <a:lnTo>
                    <a:pt x="965338" y="143277"/>
                  </a:lnTo>
                  <a:lnTo>
                    <a:pt x="966171" y="123713"/>
                  </a:lnTo>
                  <a:lnTo>
                    <a:pt x="966671" y="106650"/>
                  </a:lnTo>
                  <a:lnTo>
                    <a:pt x="966838" y="92075"/>
                  </a:lnTo>
                  <a:lnTo>
                    <a:pt x="966383" y="74596"/>
                  </a:lnTo>
                  <a:lnTo>
                    <a:pt x="965012" y="57594"/>
                  </a:lnTo>
                  <a:lnTo>
                    <a:pt x="962712" y="41068"/>
                  </a:lnTo>
                  <a:lnTo>
                    <a:pt x="959472" y="25018"/>
                  </a:lnTo>
                  <a:lnTo>
                    <a:pt x="997572" y="20828"/>
                  </a:lnTo>
                  <a:lnTo>
                    <a:pt x="1000112" y="36575"/>
                  </a:lnTo>
                  <a:lnTo>
                    <a:pt x="1002525" y="36575"/>
                  </a:lnTo>
                  <a:lnTo>
                    <a:pt x="1013098" y="28908"/>
                  </a:lnTo>
                  <a:lnTo>
                    <a:pt x="1024432" y="23431"/>
                  </a:lnTo>
                  <a:lnTo>
                    <a:pt x="1036529" y="20145"/>
                  </a:lnTo>
                  <a:lnTo>
                    <a:pt x="1049388" y="19050"/>
                  </a:lnTo>
                  <a:close/>
                </a:path>
                <a:path w="4977765" h="242570">
                  <a:moveTo>
                    <a:pt x="877176" y="19050"/>
                  </a:moveTo>
                  <a:lnTo>
                    <a:pt x="918705" y="30353"/>
                  </a:lnTo>
                  <a:lnTo>
                    <a:pt x="933437" y="69976"/>
                  </a:lnTo>
                  <a:lnTo>
                    <a:pt x="933437" y="74167"/>
                  </a:lnTo>
                  <a:lnTo>
                    <a:pt x="933183" y="81660"/>
                  </a:lnTo>
                  <a:lnTo>
                    <a:pt x="932929" y="92709"/>
                  </a:lnTo>
                  <a:lnTo>
                    <a:pt x="932548" y="103759"/>
                  </a:lnTo>
                  <a:lnTo>
                    <a:pt x="932294" y="111125"/>
                  </a:lnTo>
                  <a:lnTo>
                    <a:pt x="932294" y="114807"/>
                  </a:lnTo>
                  <a:lnTo>
                    <a:pt x="932601" y="129472"/>
                  </a:lnTo>
                  <a:lnTo>
                    <a:pt x="933516" y="142779"/>
                  </a:lnTo>
                  <a:lnTo>
                    <a:pt x="935026" y="154705"/>
                  </a:lnTo>
                  <a:lnTo>
                    <a:pt x="937120" y="165226"/>
                  </a:lnTo>
                  <a:lnTo>
                    <a:pt x="901941" y="166369"/>
                  </a:lnTo>
                  <a:lnTo>
                    <a:pt x="900417" y="162178"/>
                  </a:lnTo>
                  <a:lnTo>
                    <a:pt x="899655" y="158495"/>
                  </a:lnTo>
                  <a:lnTo>
                    <a:pt x="899655" y="155066"/>
                  </a:lnTo>
                  <a:lnTo>
                    <a:pt x="897623" y="155066"/>
                  </a:lnTo>
                  <a:lnTo>
                    <a:pt x="888771" y="161214"/>
                  </a:lnTo>
                  <a:lnTo>
                    <a:pt x="878430" y="165576"/>
                  </a:lnTo>
                  <a:lnTo>
                    <a:pt x="866637" y="168175"/>
                  </a:lnTo>
                  <a:lnTo>
                    <a:pt x="853427" y="169037"/>
                  </a:lnTo>
                  <a:lnTo>
                    <a:pt x="844569" y="168394"/>
                  </a:lnTo>
                  <a:lnTo>
                    <a:pt x="811136" y="139408"/>
                  </a:lnTo>
                  <a:lnTo>
                    <a:pt x="810374" y="131317"/>
                  </a:lnTo>
                  <a:lnTo>
                    <a:pt x="811564" y="120505"/>
                  </a:lnTo>
                  <a:lnTo>
                    <a:pt x="840812" y="87850"/>
                  </a:lnTo>
                  <a:lnTo>
                    <a:pt x="896480" y="78866"/>
                  </a:lnTo>
                  <a:lnTo>
                    <a:pt x="896734" y="77088"/>
                  </a:lnTo>
                  <a:lnTo>
                    <a:pt x="896734" y="75437"/>
                  </a:lnTo>
                  <a:lnTo>
                    <a:pt x="896734" y="73787"/>
                  </a:lnTo>
                  <a:lnTo>
                    <a:pt x="896734" y="63118"/>
                  </a:lnTo>
                  <a:lnTo>
                    <a:pt x="894194" y="56006"/>
                  </a:lnTo>
                  <a:lnTo>
                    <a:pt x="860666" y="47497"/>
                  </a:lnTo>
                  <a:lnTo>
                    <a:pt x="849478" y="47859"/>
                  </a:lnTo>
                  <a:lnTo>
                    <a:pt x="838409" y="48958"/>
                  </a:lnTo>
                  <a:lnTo>
                    <a:pt x="827483" y="50819"/>
                  </a:lnTo>
                  <a:lnTo>
                    <a:pt x="816724" y="53466"/>
                  </a:lnTo>
                  <a:lnTo>
                    <a:pt x="820026" y="26034"/>
                  </a:lnTo>
                  <a:lnTo>
                    <a:pt x="831170" y="22961"/>
                  </a:lnTo>
                  <a:lnTo>
                    <a:pt x="844410" y="20780"/>
                  </a:lnTo>
                  <a:lnTo>
                    <a:pt x="859745" y="19480"/>
                  </a:lnTo>
                  <a:lnTo>
                    <a:pt x="877176" y="19050"/>
                  </a:lnTo>
                  <a:close/>
                </a:path>
                <a:path w="4977765" h="242570">
                  <a:moveTo>
                    <a:pt x="577672" y="19050"/>
                  </a:moveTo>
                  <a:lnTo>
                    <a:pt x="584809" y="19050"/>
                  </a:lnTo>
                  <a:lnTo>
                    <a:pt x="592848" y="20700"/>
                  </a:lnTo>
                  <a:lnTo>
                    <a:pt x="601776" y="24003"/>
                  </a:lnTo>
                  <a:lnTo>
                    <a:pt x="593140" y="58800"/>
                  </a:lnTo>
                  <a:lnTo>
                    <a:pt x="585800" y="55753"/>
                  </a:lnTo>
                  <a:lnTo>
                    <a:pt x="578358" y="54356"/>
                  </a:lnTo>
                  <a:lnTo>
                    <a:pt x="570826" y="54356"/>
                  </a:lnTo>
                  <a:lnTo>
                    <a:pt x="560813" y="55572"/>
                  </a:lnTo>
                  <a:lnTo>
                    <a:pt x="552662" y="59229"/>
                  </a:lnTo>
                  <a:lnTo>
                    <a:pt x="546373" y="65339"/>
                  </a:lnTo>
                  <a:lnTo>
                    <a:pt x="541947" y="73913"/>
                  </a:lnTo>
                  <a:lnTo>
                    <a:pt x="542004" y="101917"/>
                  </a:lnTo>
                  <a:lnTo>
                    <a:pt x="542174" y="126491"/>
                  </a:lnTo>
                  <a:lnTo>
                    <a:pt x="542456" y="147637"/>
                  </a:lnTo>
                  <a:lnTo>
                    <a:pt x="542848" y="165353"/>
                  </a:lnTo>
                  <a:lnTo>
                    <a:pt x="503250" y="165353"/>
                  </a:lnTo>
                  <a:lnTo>
                    <a:pt x="504359" y="143992"/>
                  </a:lnTo>
                  <a:lnTo>
                    <a:pt x="505153" y="124666"/>
                  </a:lnTo>
                  <a:lnTo>
                    <a:pt x="505630" y="107364"/>
                  </a:lnTo>
                  <a:lnTo>
                    <a:pt x="505790" y="92075"/>
                  </a:lnTo>
                  <a:lnTo>
                    <a:pt x="505323" y="74596"/>
                  </a:lnTo>
                  <a:lnTo>
                    <a:pt x="503926" y="57594"/>
                  </a:lnTo>
                  <a:lnTo>
                    <a:pt x="501600" y="41068"/>
                  </a:lnTo>
                  <a:lnTo>
                    <a:pt x="498348" y="25018"/>
                  </a:lnTo>
                  <a:lnTo>
                    <a:pt x="536295" y="20828"/>
                  </a:lnTo>
                  <a:lnTo>
                    <a:pt x="537984" y="31750"/>
                  </a:lnTo>
                  <a:lnTo>
                    <a:pt x="538822" y="38100"/>
                  </a:lnTo>
                  <a:lnTo>
                    <a:pt x="538822" y="40004"/>
                  </a:lnTo>
                  <a:lnTo>
                    <a:pt x="541210" y="40004"/>
                  </a:lnTo>
                  <a:lnTo>
                    <a:pt x="548618" y="30837"/>
                  </a:lnTo>
                  <a:lnTo>
                    <a:pt x="557164" y="24288"/>
                  </a:lnTo>
                  <a:lnTo>
                    <a:pt x="566849" y="20359"/>
                  </a:lnTo>
                  <a:lnTo>
                    <a:pt x="577672" y="19050"/>
                  </a:lnTo>
                  <a:close/>
                </a:path>
                <a:path w="4977765" h="242570">
                  <a:moveTo>
                    <a:pt x="79324" y="19050"/>
                  </a:moveTo>
                  <a:lnTo>
                    <a:pt x="86461" y="19050"/>
                  </a:lnTo>
                  <a:lnTo>
                    <a:pt x="94500" y="20700"/>
                  </a:lnTo>
                  <a:lnTo>
                    <a:pt x="103428" y="24003"/>
                  </a:lnTo>
                  <a:lnTo>
                    <a:pt x="94792" y="58800"/>
                  </a:lnTo>
                  <a:lnTo>
                    <a:pt x="87452" y="55753"/>
                  </a:lnTo>
                  <a:lnTo>
                    <a:pt x="80010" y="54356"/>
                  </a:lnTo>
                  <a:lnTo>
                    <a:pt x="72478" y="54356"/>
                  </a:lnTo>
                  <a:lnTo>
                    <a:pt x="62465" y="55572"/>
                  </a:lnTo>
                  <a:lnTo>
                    <a:pt x="54314" y="59229"/>
                  </a:lnTo>
                  <a:lnTo>
                    <a:pt x="48025" y="65339"/>
                  </a:lnTo>
                  <a:lnTo>
                    <a:pt x="43599" y="73913"/>
                  </a:lnTo>
                  <a:lnTo>
                    <a:pt x="43656" y="101917"/>
                  </a:lnTo>
                  <a:lnTo>
                    <a:pt x="43826" y="126491"/>
                  </a:lnTo>
                  <a:lnTo>
                    <a:pt x="44108" y="147637"/>
                  </a:lnTo>
                  <a:lnTo>
                    <a:pt x="44500" y="165353"/>
                  </a:lnTo>
                  <a:lnTo>
                    <a:pt x="4902" y="165353"/>
                  </a:lnTo>
                  <a:lnTo>
                    <a:pt x="6011" y="143992"/>
                  </a:lnTo>
                  <a:lnTo>
                    <a:pt x="6805" y="124666"/>
                  </a:lnTo>
                  <a:lnTo>
                    <a:pt x="7282" y="107364"/>
                  </a:lnTo>
                  <a:lnTo>
                    <a:pt x="7442" y="92075"/>
                  </a:lnTo>
                  <a:lnTo>
                    <a:pt x="6975" y="74596"/>
                  </a:lnTo>
                  <a:lnTo>
                    <a:pt x="5578" y="57594"/>
                  </a:lnTo>
                  <a:lnTo>
                    <a:pt x="3252" y="41068"/>
                  </a:lnTo>
                  <a:lnTo>
                    <a:pt x="0" y="25018"/>
                  </a:lnTo>
                  <a:lnTo>
                    <a:pt x="37947" y="20828"/>
                  </a:lnTo>
                  <a:lnTo>
                    <a:pt x="39636" y="31750"/>
                  </a:lnTo>
                  <a:lnTo>
                    <a:pt x="40474" y="38100"/>
                  </a:lnTo>
                  <a:lnTo>
                    <a:pt x="40474" y="40004"/>
                  </a:lnTo>
                  <a:lnTo>
                    <a:pt x="42862" y="40004"/>
                  </a:lnTo>
                  <a:lnTo>
                    <a:pt x="50270" y="30837"/>
                  </a:lnTo>
                  <a:lnTo>
                    <a:pt x="58816" y="24288"/>
                  </a:lnTo>
                  <a:lnTo>
                    <a:pt x="68501" y="20359"/>
                  </a:lnTo>
                  <a:lnTo>
                    <a:pt x="79324" y="19050"/>
                  </a:lnTo>
                  <a:close/>
                </a:path>
                <a:path w="4977765" h="242570">
                  <a:moveTo>
                    <a:pt x="1614284" y="18922"/>
                  </a:moveTo>
                  <a:lnTo>
                    <a:pt x="1623188" y="19184"/>
                  </a:lnTo>
                  <a:lnTo>
                    <a:pt x="1631603" y="19970"/>
                  </a:lnTo>
                  <a:lnTo>
                    <a:pt x="1639519" y="21280"/>
                  </a:lnTo>
                  <a:lnTo>
                    <a:pt x="1646923" y="23113"/>
                  </a:lnTo>
                  <a:lnTo>
                    <a:pt x="1641843" y="53466"/>
                  </a:lnTo>
                  <a:lnTo>
                    <a:pt x="1634772" y="50966"/>
                  </a:lnTo>
                  <a:lnTo>
                    <a:pt x="1627285" y="49180"/>
                  </a:lnTo>
                  <a:lnTo>
                    <a:pt x="1619394" y="48109"/>
                  </a:lnTo>
                  <a:lnTo>
                    <a:pt x="1611109" y="47751"/>
                  </a:lnTo>
                  <a:lnTo>
                    <a:pt x="1602612" y="48557"/>
                  </a:lnTo>
                  <a:lnTo>
                    <a:pt x="1573019" y="82865"/>
                  </a:lnTo>
                  <a:lnTo>
                    <a:pt x="1572374" y="91820"/>
                  </a:lnTo>
                  <a:lnTo>
                    <a:pt x="1573138" y="101536"/>
                  </a:lnTo>
                  <a:lnTo>
                    <a:pt x="1599584" y="136572"/>
                  </a:lnTo>
                  <a:lnTo>
                    <a:pt x="1619618" y="140081"/>
                  </a:lnTo>
                  <a:lnTo>
                    <a:pt x="1626668" y="139701"/>
                  </a:lnTo>
                  <a:lnTo>
                    <a:pt x="1634493" y="138572"/>
                  </a:lnTo>
                  <a:lnTo>
                    <a:pt x="1643103" y="136705"/>
                  </a:lnTo>
                  <a:lnTo>
                    <a:pt x="1652511" y="134112"/>
                  </a:lnTo>
                  <a:lnTo>
                    <a:pt x="1649971" y="162559"/>
                  </a:lnTo>
                  <a:lnTo>
                    <a:pt x="1642611" y="165653"/>
                  </a:lnTo>
                  <a:lnTo>
                    <a:pt x="1634048" y="167878"/>
                  </a:lnTo>
                  <a:lnTo>
                    <a:pt x="1624271" y="169221"/>
                  </a:lnTo>
                  <a:lnTo>
                    <a:pt x="1613268" y="169672"/>
                  </a:lnTo>
                  <a:lnTo>
                    <a:pt x="1595146" y="168336"/>
                  </a:lnTo>
                  <a:lnTo>
                    <a:pt x="1554213" y="148209"/>
                  </a:lnTo>
                  <a:lnTo>
                    <a:pt x="1534925" y="111275"/>
                  </a:lnTo>
                  <a:lnTo>
                    <a:pt x="1533639" y="96773"/>
                  </a:lnTo>
                  <a:lnTo>
                    <a:pt x="1534994" y="81651"/>
                  </a:lnTo>
                  <a:lnTo>
                    <a:pt x="1555229" y="42163"/>
                  </a:lnTo>
                  <a:lnTo>
                    <a:pt x="1596520" y="20375"/>
                  </a:lnTo>
                  <a:lnTo>
                    <a:pt x="1614284" y="18922"/>
                  </a:lnTo>
                  <a:close/>
                </a:path>
                <a:path w="4977765" h="242570">
                  <a:moveTo>
                    <a:pt x="3669398" y="18668"/>
                  </a:moveTo>
                  <a:lnTo>
                    <a:pt x="3681903" y="18954"/>
                  </a:lnTo>
                  <a:lnTo>
                    <a:pt x="3692956" y="19811"/>
                  </a:lnTo>
                  <a:lnTo>
                    <a:pt x="3702581" y="21240"/>
                  </a:lnTo>
                  <a:lnTo>
                    <a:pt x="3710800" y="23240"/>
                  </a:lnTo>
                  <a:lnTo>
                    <a:pt x="3705720" y="52704"/>
                  </a:lnTo>
                  <a:lnTo>
                    <a:pt x="3697169" y="49851"/>
                  </a:lnTo>
                  <a:lnTo>
                    <a:pt x="3688273" y="47783"/>
                  </a:lnTo>
                  <a:lnTo>
                    <a:pt x="3679020" y="46525"/>
                  </a:lnTo>
                  <a:lnTo>
                    <a:pt x="3669398" y="46100"/>
                  </a:lnTo>
                  <a:lnTo>
                    <a:pt x="3658990" y="46862"/>
                  </a:lnTo>
                  <a:lnTo>
                    <a:pt x="3651570" y="49148"/>
                  </a:lnTo>
                  <a:lnTo>
                    <a:pt x="3647127" y="52958"/>
                  </a:lnTo>
                  <a:lnTo>
                    <a:pt x="3645649" y="58292"/>
                  </a:lnTo>
                  <a:lnTo>
                    <a:pt x="3645649" y="62484"/>
                  </a:lnTo>
                  <a:lnTo>
                    <a:pt x="3671430" y="77978"/>
                  </a:lnTo>
                  <a:lnTo>
                    <a:pt x="3681457" y="81982"/>
                  </a:lnTo>
                  <a:lnTo>
                    <a:pt x="3713260" y="107759"/>
                  </a:lnTo>
                  <a:lnTo>
                    <a:pt x="3716769" y="124713"/>
                  </a:lnTo>
                  <a:lnTo>
                    <a:pt x="3712647" y="144236"/>
                  </a:lnTo>
                  <a:lnTo>
                    <a:pt x="3700275" y="158210"/>
                  </a:lnTo>
                  <a:lnTo>
                    <a:pt x="3679639" y="166612"/>
                  </a:lnTo>
                  <a:lnTo>
                    <a:pt x="3650729" y="169417"/>
                  </a:lnTo>
                  <a:lnTo>
                    <a:pt x="3639033" y="169086"/>
                  </a:lnTo>
                  <a:lnTo>
                    <a:pt x="3628123" y="168100"/>
                  </a:lnTo>
                  <a:lnTo>
                    <a:pt x="3617975" y="166471"/>
                  </a:lnTo>
                  <a:lnTo>
                    <a:pt x="3608565" y="164210"/>
                  </a:lnTo>
                  <a:lnTo>
                    <a:pt x="3613645" y="134873"/>
                  </a:lnTo>
                  <a:lnTo>
                    <a:pt x="3622904" y="137781"/>
                  </a:lnTo>
                  <a:lnTo>
                    <a:pt x="3632187" y="139842"/>
                  </a:lnTo>
                  <a:lnTo>
                    <a:pt x="3641470" y="141071"/>
                  </a:lnTo>
                  <a:lnTo>
                    <a:pt x="3650729" y="141478"/>
                  </a:lnTo>
                  <a:lnTo>
                    <a:pt x="3662540" y="141478"/>
                  </a:lnTo>
                  <a:lnTo>
                    <a:pt x="3670795" y="140588"/>
                  </a:lnTo>
                  <a:lnTo>
                    <a:pt x="3675494" y="138556"/>
                  </a:lnTo>
                  <a:lnTo>
                    <a:pt x="3680066" y="136525"/>
                  </a:lnTo>
                  <a:lnTo>
                    <a:pt x="3682352" y="133222"/>
                  </a:lnTo>
                  <a:lnTo>
                    <a:pt x="3682352" y="128650"/>
                  </a:lnTo>
                  <a:lnTo>
                    <a:pt x="3647193" y="103612"/>
                  </a:lnTo>
                  <a:lnTo>
                    <a:pt x="3638505" y="99345"/>
                  </a:lnTo>
                  <a:lnTo>
                    <a:pt x="3612724" y="70608"/>
                  </a:lnTo>
                  <a:lnTo>
                    <a:pt x="3611867" y="62484"/>
                  </a:lnTo>
                  <a:lnTo>
                    <a:pt x="3612776" y="53074"/>
                  </a:lnTo>
                  <a:lnTo>
                    <a:pt x="3644665" y="21637"/>
                  </a:lnTo>
                  <a:lnTo>
                    <a:pt x="3656210" y="19409"/>
                  </a:lnTo>
                  <a:lnTo>
                    <a:pt x="3669398" y="18668"/>
                  </a:lnTo>
                  <a:close/>
                </a:path>
                <a:path w="4977765" h="242570">
                  <a:moveTo>
                    <a:pt x="2201786" y="18668"/>
                  </a:moveTo>
                  <a:lnTo>
                    <a:pt x="2214291" y="18954"/>
                  </a:lnTo>
                  <a:lnTo>
                    <a:pt x="2225344" y="19811"/>
                  </a:lnTo>
                  <a:lnTo>
                    <a:pt x="2234969" y="21240"/>
                  </a:lnTo>
                  <a:lnTo>
                    <a:pt x="2243188" y="23240"/>
                  </a:lnTo>
                  <a:lnTo>
                    <a:pt x="2238108" y="52704"/>
                  </a:lnTo>
                  <a:lnTo>
                    <a:pt x="2229557" y="49851"/>
                  </a:lnTo>
                  <a:lnTo>
                    <a:pt x="2220661" y="47783"/>
                  </a:lnTo>
                  <a:lnTo>
                    <a:pt x="2211408" y="46525"/>
                  </a:lnTo>
                  <a:lnTo>
                    <a:pt x="2201786" y="46100"/>
                  </a:lnTo>
                  <a:lnTo>
                    <a:pt x="2191378" y="46862"/>
                  </a:lnTo>
                  <a:lnTo>
                    <a:pt x="2183958" y="49148"/>
                  </a:lnTo>
                  <a:lnTo>
                    <a:pt x="2179515" y="52958"/>
                  </a:lnTo>
                  <a:lnTo>
                    <a:pt x="2178037" y="58292"/>
                  </a:lnTo>
                  <a:lnTo>
                    <a:pt x="2178037" y="62484"/>
                  </a:lnTo>
                  <a:lnTo>
                    <a:pt x="2203818" y="77978"/>
                  </a:lnTo>
                  <a:lnTo>
                    <a:pt x="2213845" y="81982"/>
                  </a:lnTo>
                  <a:lnTo>
                    <a:pt x="2245648" y="107759"/>
                  </a:lnTo>
                  <a:lnTo>
                    <a:pt x="2249157" y="124713"/>
                  </a:lnTo>
                  <a:lnTo>
                    <a:pt x="2245035" y="144236"/>
                  </a:lnTo>
                  <a:lnTo>
                    <a:pt x="2232663" y="158210"/>
                  </a:lnTo>
                  <a:lnTo>
                    <a:pt x="2212027" y="166612"/>
                  </a:lnTo>
                  <a:lnTo>
                    <a:pt x="2183117" y="169417"/>
                  </a:lnTo>
                  <a:lnTo>
                    <a:pt x="2171421" y="169086"/>
                  </a:lnTo>
                  <a:lnTo>
                    <a:pt x="2160511" y="168100"/>
                  </a:lnTo>
                  <a:lnTo>
                    <a:pt x="2150363" y="166471"/>
                  </a:lnTo>
                  <a:lnTo>
                    <a:pt x="2140953" y="164210"/>
                  </a:lnTo>
                  <a:lnTo>
                    <a:pt x="2146033" y="134873"/>
                  </a:lnTo>
                  <a:lnTo>
                    <a:pt x="2155292" y="137781"/>
                  </a:lnTo>
                  <a:lnTo>
                    <a:pt x="2164575" y="139842"/>
                  </a:lnTo>
                  <a:lnTo>
                    <a:pt x="2173858" y="141071"/>
                  </a:lnTo>
                  <a:lnTo>
                    <a:pt x="2183117" y="141478"/>
                  </a:lnTo>
                  <a:lnTo>
                    <a:pt x="2194928" y="141478"/>
                  </a:lnTo>
                  <a:lnTo>
                    <a:pt x="2203183" y="140588"/>
                  </a:lnTo>
                  <a:lnTo>
                    <a:pt x="2207882" y="138556"/>
                  </a:lnTo>
                  <a:lnTo>
                    <a:pt x="2212454" y="136525"/>
                  </a:lnTo>
                  <a:lnTo>
                    <a:pt x="2214740" y="133222"/>
                  </a:lnTo>
                  <a:lnTo>
                    <a:pt x="2214740" y="128650"/>
                  </a:lnTo>
                  <a:lnTo>
                    <a:pt x="2179581" y="103612"/>
                  </a:lnTo>
                  <a:lnTo>
                    <a:pt x="2170893" y="99345"/>
                  </a:lnTo>
                  <a:lnTo>
                    <a:pt x="2145112" y="70608"/>
                  </a:lnTo>
                  <a:lnTo>
                    <a:pt x="2144255" y="62484"/>
                  </a:lnTo>
                  <a:lnTo>
                    <a:pt x="2145164" y="53074"/>
                  </a:lnTo>
                  <a:lnTo>
                    <a:pt x="2177053" y="21637"/>
                  </a:lnTo>
                  <a:lnTo>
                    <a:pt x="2188598" y="19409"/>
                  </a:lnTo>
                  <a:lnTo>
                    <a:pt x="2201786" y="18668"/>
                  </a:lnTo>
                  <a:close/>
                </a:path>
                <a:path w="4977765" h="242570">
                  <a:moveTo>
                    <a:pt x="674776" y="18668"/>
                  </a:moveTo>
                  <a:lnTo>
                    <a:pt x="687242" y="18954"/>
                  </a:lnTo>
                  <a:lnTo>
                    <a:pt x="698293" y="19811"/>
                  </a:lnTo>
                  <a:lnTo>
                    <a:pt x="707930" y="21240"/>
                  </a:lnTo>
                  <a:lnTo>
                    <a:pt x="716153" y="23240"/>
                  </a:lnTo>
                  <a:lnTo>
                    <a:pt x="711085" y="52704"/>
                  </a:lnTo>
                  <a:lnTo>
                    <a:pt x="702513" y="49851"/>
                  </a:lnTo>
                  <a:lnTo>
                    <a:pt x="693602" y="47783"/>
                  </a:lnTo>
                  <a:lnTo>
                    <a:pt x="684355" y="46525"/>
                  </a:lnTo>
                  <a:lnTo>
                    <a:pt x="674776" y="46100"/>
                  </a:lnTo>
                  <a:lnTo>
                    <a:pt x="664358" y="46862"/>
                  </a:lnTo>
                  <a:lnTo>
                    <a:pt x="656917" y="49148"/>
                  </a:lnTo>
                  <a:lnTo>
                    <a:pt x="652452" y="52958"/>
                  </a:lnTo>
                  <a:lnTo>
                    <a:pt x="650963" y="58292"/>
                  </a:lnTo>
                  <a:lnTo>
                    <a:pt x="650963" y="62484"/>
                  </a:lnTo>
                  <a:lnTo>
                    <a:pt x="676706" y="77978"/>
                  </a:lnTo>
                  <a:lnTo>
                    <a:pt x="686763" y="81982"/>
                  </a:lnTo>
                  <a:lnTo>
                    <a:pt x="718607" y="107759"/>
                  </a:lnTo>
                  <a:lnTo>
                    <a:pt x="722109" y="124713"/>
                  </a:lnTo>
                  <a:lnTo>
                    <a:pt x="717978" y="144236"/>
                  </a:lnTo>
                  <a:lnTo>
                    <a:pt x="705585" y="158210"/>
                  </a:lnTo>
                  <a:lnTo>
                    <a:pt x="684931" y="166612"/>
                  </a:lnTo>
                  <a:lnTo>
                    <a:pt x="656018" y="169417"/>
                  </a:lnTo>
                  <a:lnTo>
                    <a:pt x="644348" y="169086"/>
                  </a:lnTo>
                  <a:lnTo>
                    <a:pt x="633437" y="168100"/>
                  </a:lnTo>
                  <a:lnTo>
                    <a:pt x="623289" y="166471"/>
                  </a:lnTo>
                  <a:lnTo>
                    <a:pt x="613905" y="164210"/>
                  </a:lnTo>
                  <a:lnTo>
                    <a:pt x="618959" y="134873"/>
                  </a:lnTo>
                  <a:lnTo>
                    <a:pt x="628256" y="137781"/>
                  </a:lnTo>
                  <a:lnTo>
                    <a:pt x="637532" y="139842"/>
                  </a:lnTo>
                  <a:lnTo>
                    <a:pt x="646786" y="141071"/>
                  </a:lnTo>
                  <a:lnTo>
                    <a:pt x="656018" y="141478"/>
                  </a:lnTo>
                  <a:lnTo>
                    <a:pt x="667931" y="141478"/>
                  </a:lnTo>
                  <a:lnTo>
                    <a:pt x="676186" y="140588"/>
                  </a:lnTo>
                  <a:lnTo>
                    <a:pt x="680808" y="138556"/>
                  </a:lnTo>
                  <a:lnTo>
                    <a:pt x="685419" y="136525"/>
                  </a:lnTo>
                  <a:lnTo>
                    <a:pt x="687717" y="133222"/>
                  </a:lnTo>
                  <a:lnTo>
                    <a:pt x="687717" y="128650"/>
                  </a:lnTo>
                  <a:lnTo>
                    <a:pt x="652525" y="103612"/>
                  </a:lnTo>
                  <a:lnTo>
                    <a:pt x="643816" y="99345"/>
                  </a:lnTo>
                  <a:lnTo>
                    <a:pt x="618036" y="70608"/>
                  </a:lnTo>
                  <a:lnTo>
                    <a:pt x="617181" y="62484"/>
                  </a:lnTo>
                  <a:lnTo>
                    <a:pt x="618103" y="53074"/>
                  </a:lnTo>
                  <a:lnTo>
                    <a:pt x="649992" y="21637"/>
                  </a:lnTo>
                  <a:lnTo>
                    <a:pt x="661546" y="19409"/>
                  </a:lnTo>
                  <a:lnTo>
                    <a:pt x="674776" y="18668"/>
                  </a:lnTo>
                  <a:close/>
                </a:path>
                <a:path w="4977765" h="242570">
                  <a:moveTo>
                    <a:pt x="1742681" y="17906"/>
                  </a:moveTo>
                  <a:lnTo>
                    <a:pt x="1780828" y="27497"/>
                  </a:lnTo>
                  <a:lnTo>
                    <a:pt x="1803831" y="66428"/>
                  </a:lnTo>
                  <a:lnTo>
                    <a:pt x="1804784" y="79501"/>
                  </a:lnTo>
                  <a:lnTo>
                    <a:pt x="1804784" y="84581"/>
                  </a:lnTo>
                  <a:lnTo>
                    <a:pt x="1804530" y="91185"/>
                  </a:lnTo>
                  <a:lnTo>
                    <a:pt x="1803895" y="99313"/>
                  </a:lnTo>
                  <a:lnTo>
                    <a:pt x="1708137" y="100964"/>
                  </a:lnTo>
                  <a:lnTo>
                    <a:pt x="1709826" y="108991"/>
                  </a:lnTo>
                  <a:lnTo>
                    <a:pt x="1736791" y="137255"/>
                  </a:lnTo>
                  <a:lnTo>
                    <a:pt x="1755000" y="140081"/>
                  </a:lnTo>
                  <a:lnTo>
                    <a:pt x="1766333" y="139654"/>
                  </a:lnTo>
                  <a:lnTo>
                    <a:pt x="1778034" y="138382"/>
                  </a:lnTo>
                  <a:lnTo>
                    <a:pt x="1790093" y="136276"/>
                  </a:lnTo>
                  <a:lnTo>
                    <a:pt x="1802498" y="133350"/>
                  </a:lnTo>
                  <a:lnTo>
                    <a:pt x="1799450" y="162178"/>
                  </a:lnTo>
                  <a:lnTo>
                    <a:pt x="1788564" y="165439"/>
                  </a:lnTo>
                  <a:lnTo>
                    <a:pt x="1776463" y="167782"/>
                  </a:lnTo>
                  <a:lnTo>
                    <a:pt x="1763124" y="169197"/>
                  </a:lnTo>
                  <a:lnTo>
                    <a:pt x="1748523" y="169672"/>
                  </a:lnTo>
                  <a:lnTo>
                    <a:pt x="1730477" y="168316"/>
                  </a:lnTo>
                  <a:lnTo>
                    <a:pt x="1689722" y="148081"/>
                  </a:lnTo>
                  <a:lnTo>
                    <a:pt x="1670559" y="110755"/>
                  </a:lnTo>
                  <a:lnTo>
                    <a:pt x="1669275" y="96138"/>
                  </a:lnTo>
                  <a:lnTo>
                    <a:pt x="1670489" y="80831"/>
                  </a:lnTo>
                  <a:lnTo>
                    <a:pt x="1688706" y="41147"/>
                  </a:lnTo>
                  <a:lnTo>
                    <a:pt x="1726318" y="19359"/>
                  </a:lnTo>
                  <a:lnTo>
                    <a:pt x="1742681" y="17906"/>
                  </a:lnTo>
                  <a:close/>
                </a:path>
                <a:path w="4977765" h="242570">
                  <a:moveTo>
                    <a:pt x="415226" y="17906"/>
                  </a:moveTo>
                  <a:lnTo>
                    <a:pt x="453427" y="27497"/>
                  </a:lnTo>
                  <a:lnTo>
                    <a:pt x="476473" y="66428"/>
                  </a:lnTo>
                  <a:lnTo>
                    <a:pt x="477431" y="79501"/>
                  </a:lnTo>
                  <a:lnTo>
                    <a:pt x="477431" y="84581"/>
                  </a:lnTo>
                  <a:lnTo>
                    <a:pt x="477139" y="91185"/>
                  </a:lnTo>
                  <a:lnTo>
                    <a:pt x="476542" y="99313"/>
                  </a:lnTo>
                  <a:lnTo>
                    <a:pt x="380695" y="100964"/>
                  </a:lnTo>
                  <a:lnTo>
                    <a:pt x="382381" y="108991"/>
                  </a:lnTo>
                  <a:lnTo>
                    <a:pt x="409421" y="137255"/>
                  </a:lnTo>
                  <a:lnTo>
                    <a:pt x="427583" y="140081"/>
                  </a:lnTo>
                  <a:lnTo>
                    <a:pt x="438917" y="139654"/>
                  </a:lnTo>
                  <a:lnTo>
                    <a:pt x="450610" y="138382"/>
                  </a:lnTo>
                  <a:lnTo>
                    <a:pt x="462657" y="136276"/>
                  </a:lnTo>
                  <a:lnTo>
                    <a:pt x="475056" y="133350"/>
                  </a:lnTo>
                  <a:lnTo>
                    <a:pt x="472084" y="162178"/>
                  </a:lnTo>
                  <a:lnTo>
                    <a:pt x="461194" y="165439"/>
                  </a:lnTo>
                  <a:lnTo>
                    <a:pt x="449081" y="167782"/>
                  </a:lnTo>
                  <a:lnTo>
                    <a:pt x="435744" y="169197"/>
                  </a:lnTo>
                  <a:lnTo>
                    <a:pt x="421182" y="169672"/>
                  </a:lnTo>
                  <a:lnTo>
                    <a:pt x="403101" y="168316"/>
                  </a:lnTo>
                  <a:lnTo>
                    <a:pt x="362318" y="148081"/>
                  </a:lnTo>
                  <a:lnTo>
                    <a:pt x="343137" y="110755"/>
                  </a:lnTo>
                  <a:lnTo>
                    <a:pt x="341858" y="96138"/>
                  </a:lnTo>
                  <a:lnTo>
                    <a:pt x="343071" y="80831"/>
                  </a:lnTo>
                  <a:lnTo>
                    <a:pt x="361276" y="41147"/>
                  </a:lnTo>
                  <a:lnTo>
                    <a:pt x="398903" y="19359"/>
                  </a:lnTo>
                  <a:lnTo>
                    <a:pt x="415226" y="17906"/>
                  </a:lnTo>
                  <a:close/>
                </a:path>
                <a:path w="4977765" h="242570">
                  <a:moveTo>
                    <a:pt x="3010395" y="17398"/>
                  </a:moveTo>
                  <a:lnTo>
                    <a:pt x="3050025" y="28328"/>
                  </a:lnTo>
                  <a:lnTo>
                    <a:pt x="3077086" y="60182"/>
                  </a:lnTo>
                  <a:lnTo>
                    <a:pt x="3082404" y="91439"/>
                  </a:lnTo>
                  <a:lnTo>
                    <a:pt x="3080953" y="109106"/>
                  </a:lnTo>
                  <a:lnTo>
                    <a:pt x="3059290" y="149987"/>
                  </a:lnTo>
                  <a:lnTo>
                    <a:pt x="3020053" y="169864"/>
                  </a:lnTo>
                  <a:lnTo>
                    <a:pt x="3004934" y="171195"/>
                  </a:lnTo>
                  <a:lnTo>
                    <a:pt x="2990599" y="169983"/>
                  </a:lnTo>
                  <a:lnTo>
                    <a:pt x="2953880" y="151891"/>
                  </a:lnTo>
                  <a:lnTo>
                    <a:pt x="2934002" y="114137"/>
                  </a:lnTo>
                  <a:lnTo>
                    <a:pt x="2932671" y="97662"/>
                  </a:lnTo>
                  <a:lnTo>
                    <a:pt x="2934123" y="79829"/>
                  </a:lnTo>
                  <a:lnTo>
                    <a:pt x="2955912" y="38734"/>
                  </a:lnTo>
                  <a:lnTo>
                    <a:pt x="2995274" y="18732"/>
                  </a:lnTo>
                  <a:lnTo>
                    <a:pt x="3010395" y="17398"/>
                  </a:lnTo>
                  <a:close/>
                </a:path>
                <a:path w="4977765" h="242570">
                  <a:moveTo>
                    <a:pt x="1440675" y="17398"/>
                  </a:moveTo>
                  <a:lnTo>
                    <a:pt x="1480305" y="28328"/>
                  </a:lnTo>
                  <a:lnTo>
                    <a:pt x="1507366" y="60182"/>
                  </a:lnTo>
                  <a:lnTo>
                    <a:pt x="1512684" y="91439"/>
                  </a:lnTo>
                  <a:lnTo>
                    <a:pt x="1511233" y="109106"/>
                  </a:lnTo>
                  <a:lnTo>
                    <a:pt x="1489570" y="149987"/>
                  </a:lnTo>
                  <a:lnTo>
                    <a:pt x="1450333" y="169864"/>
                  </a:lnTo>
                  <a:lnTo>
                    <a:pt x="1435214" y="171195"/>
                  </a:lnTo>
                  <a:lnTo>
                    <a:pt x="1420879" y="169983"/>
                  </a:lnTo>
                  <a:lnTo>
                    <a:pt x="1384160" y="151891"/>
                  </a:lnTo>
                  <a:lnTo>
                    <a:pt x="1364282" y="114137"/>
                  </a:lnTo>
                  <a:lnTo>
                    <a:pt x="1362951" y="97662"/>
                  </a:lnTo>
                  <a:lnTo>
                    <a:pt x="1364403" y="79829"/>
                  </a:lnTo>
                  <a:lnTo>
                    <a:pt x="1386192" y="38734"/>
                  </a:lnTo>
                  <a:lnTo>
                    <a:pt x="1425554" y="18732"/>
                  </a:lnTo>
                  <a:lnTo>
                    <a:pt x="1440675" y="17398"/>
                  </a:lnTo>
                  <a:close/>
                </a:path>
                <a:path w="4977765" h="242570">
                  <a:moveTo>
                    <a:pt x="4118978" y="0"/>
                  </a:moveTo>
                  <a:lnTo>
                    <a:pt x="4125455" y="0"/>
                  </a:lnTo>
                  <a:lnTo>
                    <a:pt x="4131043" y="1142"/>
                  </a:lnTo>
                  <a:lnTo>
                    <a:pt x="4135996" y="3428"/>
                  </a:lnTo>
                  <a:lnTo>
                    <a:pt x="4132694" y="31114"/>
                  </a:lnTo>
                  <a:lnTo>
                    <a:pt x="4122167" y="31541"/>
                  </a:lnTo>
                  <a:lnTo>
                    <a:pt x="4113818" y="32813"/>
                  </a:lnTo>
                  <a:lnTo>
                    <a:pt x="4107637" y="34919"/>
                  </a:lnTo>
                  <a:lnTo>
                    <a:pt x="4103611" y="37845"/>
                  </a:lnTo>
                  <a:lnTo>
                    <a:pt x="4103611" y="39750"/>
                  </a:lnTo>
                  <a:lnTo>
                    <a:pt x="4107445" y="45517"/>
                  </a:lnTo>
                  <a:lnTo>
                    <a:pt x="4110183" y="51593"/>
                  </a:lnTo>
                  <a:lnTo>
                    <a:pt x="4111826" y="58003"/>
                  </a:lnTo>
                  <a:lnTo>
                    <a:pt x="4112374" y="64769"/>
                  </a:lnTo>
                  <a:lnTo>
                    <a:pt x="4111397" y="75035"/>
                  </a:lnTo>
                  <a:lnTo>
                    <a:pt x="4087912" y="107666"/>
                  </a:lnTo>
                  <a:lnTo>
                    <a:pt x="4049890" y="116078"/>
                  </a:lnTo>
                  <a:lnTo>
                    <a:pt x="4039857" y="116078"/>
                  </a:lnTo>
                  <a:lnTo>
                    <a:pt x="4031475" y="115315"/>
                  </a:lnTo>
                  <a:lnTo>
                    <a:pt x="4025125" y="113664"/>
                  </a:lnTo>
                  <a:lnTo>
                    <a:pt x="4019791" y="116078"/>
                  </a:lnTo>
                  <a:lnTo>
                    <a:pt x="4017124" y="119253"/>
                  </a:lnTo>
                  <a:lnTo>
                    <a:pt x="4017124" y="123062"/>
                  </a:lnTo>
                  <a:lnTo>
                    <a:pt x="4017124" y="129159"/>
                  </a:lnTo>
                  <a:lnTo>
                    <a:pt x="4054902" y="139227"/>
                  </a:lnTo>
                  <a:lnTo>
                    <a:pt x="4070591" y="139445"/>
                  </a:lnTo>
                  <a:lnTo>
                    <a:pt x="4096687" y="141991"/>
                  </a:lnTo>
                  <a:lnTo>
                    <a:pt x="4115342" y="149621"/>
                  </a:lnTo>
                  <a:lnTo>
                    <a:pt x="4126544" y="162323"/>
                  </a:lnTo>
                  <a:lnTo>
                    <a:pt x="4130281" y="180085"/>
                  </a:lnTo>
                  <a:lnTo>
                    <a:pt x="4128731" y="193635"/>
                  </a:lnTo>
                  <a:lnTo>
                    <a:pt x="4105389" y="225425"/>
                  </a:lnTo>
                  <a:lnTo>
                    <a:pt x="4062133" y="241266"/>
                  </a:lnTo>
                  <a:lnTo>
                    <a:pt x="4045064" y="242315"/>
                  </a:lnTo>
                  <a:lnTo>
                    <a:pt x="4014560" y="239577"/>
                  </a:lnTo>
                  <a:lnTo>
                    <a:pt x="3992772" y="231362"/>
                  </a:lnTo>
                  <a:lnTo>
                    <a:pt x="3979698" y="217670"/>
                  </a:lnTo>
                  <a:lnTo>
                    <a:pt x="3975341" y="198500"/>
                  </a:lnTo>
                  <a:lnTo>
                    <a:pt x="3975341" y="189484"/>
                  </a:lnTo>
                  <a:lnTo>
                    <a:pt x="4001249" y="163956"/>
                  </a:lnTo>
                  <a:lnTo>
                    <a:pt x="4001249" y="161797"/>
                  </a:lnTo>
                  <a:lnTo>
                    <a:pt x="3995768" y="157295"/>
                  </a:lnTo>
                  <a:lnTo>
                    <a:pt x="3991883" y="151780"/>
                  </a:lnTo>
                  <a:lnTo>
                    <a:pt x="3989569" y="145242"/>
                  </a:lnTo>
                  <a:lnTo>
                    <a:pt x="3988803" y="137667"/>
                  </a:lnTo>
                  <a:lnTo>
                    <a:pt x="3989872" y="129809"/>
                  </a:lnTo>
                  <a:lnTo>
                    <a:pt x="3993073" y="122618"/>
                  </a:lnTo>
                  <a:lnTo>
                    <a:pt x="3998393" y="116093"/>
                  </a:lnTo>
                  <a:lnTo>
                    <a:pt x="4005821" y="110235"/>
                  </a:lnTo>
                  <a:lnTo>
                    <a:pt x="4005821" y="108203"/>
                  </a:lnTo>
                  <a:lnTo>
                    <a:pt x="3995319" y="101347"/>
                  </a:lnTo>
                  <a:lnTo>
                    <a:pt x="3987819" y="92789"/>
                  </a:lnTo>
                  <a:lnTo>
                    <a:pt x="3983318" y="82540"/>
                  </a:lnTo>
                  <a:lnTo>
                    <a:pt x="3981818" y="70612"/>
                  </a:lnTo>
                  <a:lnTo>
                    <a:pt x="3982844" y="60108"/>
                  </a:lnTo>
                  <a:lnTo>
                    <a:pt x="4007756" y="27481"/>
                  </a:lnTo>
                  <a:lnTo>
                    <a:pt x="4049636" y="19176"/>
                  </a:lnTo>
                  <a:lnTo>
                    <a:pt x="4060897" y="19746"/>
                  </a:lnTo>
                  <a:lnTo>
                    <a:pt x="4071051" y="21447"/>
                  </a:lnTo>
                  <a:lnTo>
                    <a:pt x="4080086" y="24266"/>
                  </a:lnTo>
                  <a:lnTo>
                    <a:pt x="4087990" y="28193"/>
                  </a:lnTo>
                  <a:lnTo>
                    <a:pt x="4090149" y="28193"/>
                  </a:lnTo>
                  <a:lnTo>
                    <a:pt x="4093528" y="15859"/>
                  </a:lnTo>
                  <a:lnTo>
                    <a:pt x="4099467" y="7048"/>
                  </a:lnTo>
                  <a:lnTo>
                    <a:pt x="4107955" y="1762"/>
                  </a:lnTo>
                  <a:lnTo>
                    <a:pt x="411897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724275" y="5211826"/>
              <a:ext cx="115824" cy="20612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119247" y="5220970"/>
              <a:ext cx="97790" cy="187960"/>
            </a:xfrm>
            <a:custGeom>
              <a:avLst/>
              <a:gdLst/>
              <a:ahLst/>
              <a:cxnLst/>
              <a:rect l="l" t="t" r="r" b="b"/>
              <a:pathLst>
                <a:path w="97789" h="187960">
                  <a:moveTo>
                    <a:pt x="58800" y="0"/>
                  </a:moveTo>
                  <a:lnTo>
                    <a:pt x="57874" y="13932"/>
                  </a:lnTo>
                  <a:lnTo>
                    <a:pt x="57197" y="26209"/>
                  </a:lnTo>
                  <a:lnTo>
                    <a:pt x="56782" y="36843"/>
                  </a:lnTo>
                  <a:lnTo>
                    <a:pt x="56641" y="45846"/>
                  </a:lnTo>
                  <a:lnTo>
                    <a:pt x="63619" y="45773"/>
                  </a:lnTo>
                  <a:lnTo>
                    <a:pt x="72167" y="45545"/>
                  </a:lnTo>
                  <a:lnTo>
                    <a:pt x="82288" y="45150"/>
                  </a:lnTo>
                  <a:lnTo>
                    <a:pt x="93979" y="44576"/>
                  </a:lnTo>
                  <a:lnTo>
                    <a:pt x="92709" y="74167"/>
                  </a:lnTo>
                  <a:lnTo>
                    <a:pt x="81974" y="73814"/>
                  </a:lnTo>
                  <a:lnTo>
                    <a:pt x="72262" y="73532"/>
                  </a:lnTo>
                  <a:lnTo>
                    <a:pt x="63599" y="73346"/>
                  </a:lnTo>
                  <a:lnTo>
                    <a:pt x="56006" y="73278"/>
                  </a:lnTo>
                  <a:lnTo>
                    <a:pt x="55860" y="83304"/>
                  </a:lnTo>
                  <a:lnTo>
                    <a:pt x="55784" y="93567"/>
                  </a:lnTo>
                  <a:lnTo>
                    <a:pt x="55756" y="104068"/>
                  </a:lnTo>
                  <a:lnTo>
                    <a:pt x="55752" y="114807"/>
                  </a:lnTo>
                  <a:lnTo>
                    <a:pt x="56086" y="126972"/>
                  </a:lnTo>
                  <a:lnTo>
                    <a:pt x="70992" y="159384"/>
                  </a:lnTo>
                  <a:lnTo>
                    <a:pt x="80009" y="159384"/>
                  </a:lnTo>
                  <a:lnTo>
                    <a:pt x="85470" y="159384"/>
                  </a:lnTo>
                  <a:lnTo>
                    <a:pt x="91312" y="158495"/>
                  </a:lnTo>
                  <a:lnTo>
                    <a:pt x="97535" y="156844"/>
                  </a:lnTo>
                  <a:lnTo>
                    <a:pt x="94995" y="183260"/>
                  </a:lnTo>
                  <a:lnTo>
                    <a:pt x="89443" y="185261"/>
                  </a:lnTo>
                  <a:lnTo>
                    <a:pt x="83248" y="186689"/>
                  </a:lnTo>
                  <a:lnTo>
                    <a:pt x="76386" y="187547"/>
                  </a:lnTo>
                  <a:lnTo>
                    <a:pt x="68833" y="187832"/>
                  </a:lnTo>
                  <a:lnTo>
                    <a:pt x="57497" y="187001"/>
                  </a:lnTo>
                  <a:lnTo>
                    <a:pt x="23368" y="155511"/>
                  </a:lnTo>
                  <a:lnTo>
                    <a:pt x="20319" y="124205"/>
                  </a:lnTo>
                  <a:lnTo>
                    <a:pt x="20341" y="112605"/>
                  </a:lnTo>
                  <a:lnTo>
                    <a:pt x="20399" y="100266"/>
                  </a:lnTo>
                  <a:lnTo>
                    <a:pt x="20480" y="87165"/>
                  </a:lnTo>
                  <a:lnTo>
                    <a:pt x="20573" y="73278"/>
                  </a:lnTo>
                  <a:lnTo>
                    <a:pt x="15493" y="73278"/>
                  </a:lnTo>
                  <a:lnTo>
                    <a:pt x="8635" y="73659"/>
                  </a:lnTo>
                  <a:lnTo>
                    <a:pt x="0" y="74167"/>
                  </a:lnTo>
                  <a:lnTo>
                    <a:pt x="1142" y="44957"/>
                  </a:lnTo>
                  <a:lnTo>
                    <a:pt x="8762" y="45465"/>
                  </a:lnTo>
                  <a:lnTo>
                    <a:pt x="15875" y="45846"/>
                  </a:lnTo>
                  <a:lnTo>
                    <a:pt x="22351" y="45846"/>
                  </a:lnTo>
                  <a:lnTo>
                    <a:pt x="22496" y="40251"/>
                  </a:lnTo>
                  <a:lnTo>
                    <a:pt x="22748" y="31464"/>
                  </a:lnTo>
                  <a:lnTo>
                    <a:pt x="23119" y="19486"/>
                  </a:lnTo>
                  <a:lnTo>
                    <a:pt x="23621" y="4317"/>
                  </a:lnTo>
                  <a:lnTo>
                    <a:pt x="58800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203700" y="5188076"/>
              <a:ext cx="66675" cy="656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053079" y="5197220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4" h="47625">
                  <a:moveTo>
                    <a:pt x="26288" y="0"/>
                  </a:moveTo>
                  <a:lnTo>
                    <a:pt x="33400" y="0"/>
                  </a:lnTo>
                  <a:lnTo>
                    <a:pt x="38862" y="2158"/>
                  </a:lnTo>
                  <a:lnTo>
                    <a:pt x="42671" y="6476"/>
                  </a:lnTo>
                  <a:lnTo>
                    <a:pt x="46481" y="10794"/>
                  </a:lnTo>
                  <a:lnTo>
                    <a:pt x="48387" y="16001"/>
                  </a:lnTo>
                  <a:lnTo>
                    <a:pt x="48387" y="22097"/>
                  </a:lnTo>
                  <a:lnTo>
                    <a:pt x="48387" y="28828"/>
                  </a:lnTo>
                  <a:lnTo>
                    <a:pt x="46100" y="34670"/>
                  </a:lnTo>
                  <a:lnTo>
                    <a:pt x="41401" y="39750"/>
                  </a:lnTo>
                  <a:lnTo>
                    <a:pt x="36830" y="44830"/>
                  </a:lnTo>
                  <a:lnTo>
                    <a:pt x="30352" y="47370"/>
                  </a:lnTo>
                  <a:lnTo>
                    <a:pt x="22225" y="47370"/>
                  </a:lnTo>
                  <a:lnTo>
                    <a:pt x="15239" y="47370"/>
                  </a:lnTo>
                  <a:lnTo>
                    <a:pt x="9778" y="45211"/>
                  </a:lnTo>
                  <a:lnTo>
                    <a:pt x="5842" y="40766"/>
                  </a:lnTo>
                  <a:lnTo>
                    <a:pt x="1905" y="36448"/>
                  </a:lnTo>
                  <a:lnTo>
                    <a:pt x="0" y="31241"/>
                  </a:lnTo>
                  <a:lnTo>
                    <a:pt x="0" y="25018"/>
                  </a:lnTo>
                  <a:lnTo>
                    <a:pt x="0" y="18287"/>
                  </a:lnTo>
                  <a:lnTo>
                    <a:pt x="2286" y="12445"/>
                  </a:lnTo>
                  <a:lnTo>
                    <a:pt x="6857" y="7492"/>
                  </a:lnTo>
                  <a:lnTo>
                    <a:pt x="11556" y="2539"/>
                  </a:lnTo>
                  <a:lnTo>
                    <a:pt x="18033" y="0"/>
                  </a:lnTo>
                  <a:lnTo>
                    <a:pt x="2628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82663" y="5188076"/>
              <a:ext cx="66662" cy="656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93183" y="5186045"/>
              <a:ext cx="160909" cy="23304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86103" y="5186045"/>
              <a:ext cx="160909" cy="23304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236341" y="5194045"/>
              <a:ext cx="138430" cy="212090"/>
            </a:xfrm>
            <a:custGeom>
              <a:avLst/>
              <a:gdLst/>
              <a:ahLst/>
              <a:cxnLst/>
              <a:rect l="l" t="t" r="r" b="b"/>
              <a:pathLst>
                <a:path w="138429" h="212089">
                  <a:moveTo>
                    <a:pt x="42163" y="0"/>
                  </a:moveTo>
                  <a:lnTo>
                    <a:pt x="41163" y="23143"/>
                  </a:lnTo>
                  <a:lnTo>
                    <a:pt x="40449" y="44751"/>
                  </a:lnTo>
                  <a:lnTo>
                    <a:pt x="40020" y="64811"/>
                  </a:lnTo>
                  <a:lnTo>
                    <a:pt x="39878" y="83311"/>
                  </a:lnTo>
                  <a:lnTo>
                    <a:pt x="41782" y="83311"/>
                  </a:lnTo>
                  <a:lnTo>
                    <a:pt x="52022" y="75404"/>
                  </a:lnTo>
                  <a:lnTo>
                    <a:pt x="62928" y="69770"/>
                  </a:lnTo>
                  <a:lnTo>
                    <a:pt x="74501" y="66399"/>
                  </a:lnTo>
                  <a:lnTo>
                    <a:pt x="86741" y="65277"/>
                  </a:lnTo>
                  <a:lnTo>
                    <a:pt x="98097" y="65966"/>
                  </a:lnTo>
                  <a:lnTo>
                    <a:pt x="134556" y="91170"/>
                  </a:lnTo>
                  <a:lnTo>
                    <a:pt x="137921" y="114426"/>
                  </a:lnTo>
                  <a:lnTo>
                    <a:pt x="137921" y="116331"/>
                  </a:lnTo>
                  <a:lnTo>
                    <a:pt x="137794" y="120141"/>
                  </a:lnTo>
                  <a:lnTo>
                    <a:pt x="137668" y="125983"/>
                  </a:lnTo>
                  <a:lnTo>
                    <a:pt x="137413" y="131698"/>
                  </a:lnTo>
                  <a:lnTo>
                    <a:pt x="137286" y="135635"/>
                  </a:lnTo>
                  <a:lnTo>
                    <a:pt x="137286" y="137413"/>
                  </a:lnTo>
                  <a:lnTo>
                    <a:pt x="137332" y="151395"/>
                  </a:lnTo>
                  <a:lnTo>
                    <a:pt x="137461" y="168401"/>
                  </a:lnTo>
                  <a:lnTo>
                    <a:pt x="137662" y="188456"/>
                  </a:lnTo>
                  <a:lnTo>
                    <a:pt x="137921" y="211581"/>
                  </a:lnTo>
                  <a:lnTo>
                    <a:pt x="98424" y="211581"/>
                  </a:lnTo>
                  <a:lnTo>
                    <a:pt x="99851" y="192863"/>
                  </a:lnTo>
                  <a:lnTo>
                    <a:pt x="100885" y="174418"/>
                  </a:lnTo>
                  <a:lnTo>
                    <a:pt x="101514" y="156235"/>
                  </a:lnTo>
                  <a:lnTo>
                    <a:pt x="101726" y="138302"/>
                  </a:lnTo>
                  <a:lnTo>
                    <a:pt x="101300" y="126206"/>
                  </a:lnTo>
                  <a:lnTo>
                    <a:pt x="83184" y="95376"/>
                  </a:lnTo>
                  <a:lnTo>
                    <a:pt x="72897" y="95376"/>
                  </a:lnTo>
                  <a:lnTo>
                    <a:pt x="64847" y="96045"/>
                  </a:lnTo>
                  <a:lnTo>
                    <a:pt x="56880" y="98059"/>
                  </a:lnTo>
                  <a:lnTo>
                    <a:pt x="48984" y="101431"/>
                  </a:lnTo>
                  <a:lnTo>
                    <a:pt x="41147" y="106171"/>
                  </a:lnTo>
                  <a:lnTo>
                    <a:pt x="41223" y="136483"/>
                  </a:lnTo>
                  <a:lnTo>
                    <a:pt x="41465" y="164163"/>
                  </a:lnTo>
                  <a:lnTo>
                    <a:pt x="41898" y="189200"/>
                  </a:lnTo>
                  <a:lnTo>
                    <a:pt x="42544" y="211581"/>
                  </a:lnTo>
                  <a:lnTo>
                    <a:pt x="3047" y="211581"/>
                  </a:lnTo>
                  <a:lnTo>
                    <a:pt x="3714" y="187386"/>
                  </a:lnTo>
                  <a:lnTo>
                    <a:pt x="4190" y="160893"/>
                  </a:lnTo>
                  <a:lnTo>
                    <a:pt x="4476" y="132089"/>
                  </a:lnTo>
                  <a:lnTo>
                    <a:pt x="4571" y="100964"/>
                  </a:lnTo>
                  <a:lnTo>
                    <a:pt x="4286" y="72580"/>
                  </a:lnTo>
                  <a:lnTo>
                    <a:pt x="3428" y="46672"/>
                  </a:lnTo>
                  <a:lnTo>
                    <a:pt x="2000" y="23240"/>
                  </a:lnTo>
                  <a:lnTo>
                    <a:pt x="0" y="2285"/>
                  </a:lnTo>
                  <a:lnTo>
                    <a:pt x="42163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0334" y="5959081"/>
              <a:ext cx="135712" cy="13586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8624" y="5943371"/>
              <a:ext cx="379844" cy="27072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2820" y="6131420"/>
              <a:ext cx="102374" cy="6993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0128" y="6078448"/>
              <a:ext cx="70231" cy="6932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2942" y="6003886"/>
              <a:ext cx="74688" cy="7185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8624" y="5943371"/>
              <a:ext cx="380365" cy="271145"/>
            </a:xfrm>
            <a:custGeom>
              <a:avLst/>
              <a:gdLst/>
              <a:ahLst/>
              <a:cxnLst/>
              <a:rect l="l" t="t" r="r" b="b"/>
              <a:pathLst>
                <a:path w="380365" h="271145">
                  <a:moveTo>
                    <a:pt x="362877" y="28422"/>
                  </a:moveTo>
                  <a:lnTo>
                    <a:pt x="369328" y="28422"/>
                  </a:lnTo>
                  <a:lnTo>
                    <a:pt x="374980" y="29565"/>
                  </a:lnTo>
                  <a:lnTo>
                    <a:pt x="379844" y="31851"/>
                  </a:lnTo>
                  <a:lnTo>
                    <a:pt x="376567" y="59537"/>
                  </a:lnTo>
                  <a:lnTo>
                    <a:pt x="366052" y="59954"/>
                  </a:lnTo>
                  <a:lnTo>
                    <a:pt x="357709" y="61207"/>
                  </a:lnTo>
                  <a:lnTo>
                    <a:pt x="351541" y="63298"/>
                  </a:lnTo>
                  <a:lnTo>
                    <a:pt x="347548" y="66230"/>
                  </a:lnTo>
                  <a:lnTo>
                    <a:pt x="347548" y="68160"/>
                  </a:lnTo>
                  <a:lnTo>
                    <a:pt x="351391" y="73911"/>
                  </a:lnTo>
                  <a:lnTo>
                    <a:pt x="354137" y="79997"/>
                  </a:lnTo>
                  <a:lnTo>
                    <a:pt x="355786" y="86416"/>
                  </a:lnTo>
                  <a:lnTo>
                    <a:pt x="356336" y="93167"/>
                  </a:lnTo>
                  <a:lnTo>
                    <a:pt x="355353" y="103416"/>
                  </a:lnTo>
                  <a:lnTo>
                    <a:pt x="331814" y="136058"/>
                  </a:lnTo>
                  <a:lnTo>
                    <a:pt x="293827" y="144513"/>
                  </a:lnTo>
                  <a:lnTo>
                    <a:pt x="283705" y="144513"/>
                  </a:lnTo>
                  <a:lnTo>
                    <a:pt x="275412" y="143725"/>
                  </a:lnTo>
                  <a:lnTo>
                    <a:pt x="268973" y="142138"/>
                  </a:lnTo>
                  <a:lnTo>
                    <a:pt x="263715" y="144513"/>
                  </a:lnTo>
                  <a:lnTo>
                    <a:pt x="261086" y="147637"/>
                  </a:lnTo>
                  <a:lnTo>
                    <a:pt x="261086" y="151511"/>
                  </a:lnTo>
                  <a:lnTo>
                    <a:pt x="261086" y="157556"/>
                  </a:lnTo>
                  <a:lnTo>
                    <a:pt x="298815" y="167652"/>
                  </a:lnTo>
                  <a:lnTo>
                    <a:pt x="314515" y="167881"/>
                  </a:lnTo>
                  <a:lnTo>
                    <a:pt x="340620" y="170419"/>
                  </a:lnTo>
                  <a:lnTo>
                    <a:pt x="359270" y="178036"/>
                  </a:lnTo>
                  <a:lnTo>
                    <a:pt x="370461" y="190732"/>
                  </a:lnTo>
                  <a:lnTo>
                    <a:pt x="374192" y="208508"/>
                  </a:lnTo>
                  <a:lnTo>
                    <a:pt x="372638" y="222062"/>
                  </a:lnTo>
                  <a:lnTo>
                    <a:pt x="349338" y="253898"/>
                  </a:lnTo>
                  <a:lnTo>
                    <a:pt x="306026" y="269673"/>
                  </a:lnTo>
                  <a:lnTo>
                    <a:pt x="288912" y="270725"/>
                  </a:lnTo>
                  <a:lnTo>
                    <a:pt x="258441" y="267990"/>
                  </a:lnTo>
                  <a:lnTo>
                    <a:pt x="236677" y="259783"/>
                  </a:lnTo>
                  <a:lnTo>
                    <a:pt x="223618" y="246106"/>
                  </a:lnTo>
                  <a:lnTo>
                    <a:pt x="219265" y="226961"/>
                  </a:lnTo>
                  <a:lnTo>
                    <a:pt x="219265" y="217932"/>
                  </a:lnTo>
                  <a:lnTo>
                    <a:pt x="221869" y="210273"/>
                  </a:lnTo>
                  <a:lnTo>
                    <a:pt x="227076" y="203974"/>
                  </a:lnTo>
                  <a:lnTo>
                    <a:pt x="232283" y="197675"/>
                  </a:lnTo>
                  <a:lnTo>
                    <a:pt x="238315" y="193827"/>
                  </a:lnTo>
                  <a:lnTo>
                    <a:pt x="245160" y="192430"/>
                  </a:lnTo>
                  <a:lnTo>
                    <a:pt x="245160" y="190207"/>
                  </a:lnTo>
                  <a:lnTo>
                    <a:pt x="239686" y="185743"/>
                  </a:lnTo>
                  <a:lnTo>
                    <a:pt x="235777" y="180235"/>
                  </a:lnTo>
                  <a:lnTo>
                    <a:pt x="233432" y="173684"/>
                  </a:lnTo>
                  <a:lnTo>
                    <a:pt x="232651" y="166090"/>
                  </a:lnTo>
                  <a:lnTo>
                    <a:pt x="233720" y="158242"/>
                  </a:lnTo>
                  <a:lnTo>
                    <a:pt x="236929" y="151061"/>
                  </a:lnTo>
                  <a:lnTo>
                    <a:pt x="242279" y="144550"/>
                  </a:lnTo>
                  <a:lnTo>
                    <a:pt x="249770" y="138709"/>
                  </a:lnTo>
                  <a:lnTo>
                    <a:pt x="249770" y="136626"/>
                  </a:lnTo>
                  <a:lnTo>
                    <a:pt x="239219" y="129751"/>
                  </a:lnTo>
                  <a:lnTo>
                    <a:pt x="231682" y="121184"/>
                  </a:lnTo>
                  <a:lnTo>
                    <a:pt x="227160" y="110925"/>
                  </a:lnTo>
                  <a:lnTo>
                    <a:pt x="225653" y="98971"/>
                  </a:lnTo>
                  <a:lnTo>
                    <a:pt x="226691" y="88481"/>
                  </a:lnTo>
                  <a:lnTo>
                    <a:pt x="251679" y="55913"/>
                  </a:lnTo>
                  <a:lnTo>
                    <a:pt x="293522" y="47625"/>
                  </a:lnTo>
                  <a:lnTo>
                    <a:pt x="304795" y="48184"/>
                  </a:lnTo>
                  <a:lnTo>
                    <a:pt x="314953" y="49860"/>
                  </a:lnTo>
                  <a:lnTo>
                    <a:pt x="323997" y="52650"/>
                  </a:lnTo>
                  <a:lnTo>
                    <a:pt x="331927" y="56553"/>
                  </a:lnTo>
                  <a:lnTo>
                    <a:pt x="334010" y="56553"/>
                  </a:lnTo>
                  <a:lnTo>
                    <a:pt x="337429" y="44249"/>
                  </a:lnTo>
                  <a:lnTo>
                    <a:pt x="343381" y="35458"/>
                  </a:lnTo>
                  <a:lnTo>
                    <a:pt x="351864" y="30181"/>
                  </a:lnTo>
                  <a:lnTo>
                    <a:pt x="362877" y="28422"/>
                  </a:lnTo>
                  <a:close/>
                </a:path>
                <a:path w="380365" h="271145">
                  <a:moveTo>
                    <a:pt x="0" y="0"/>
                  </a:moveTo>
                  <a:lnTo>
                    <a:pt x="120853" y="0"/>
                  </a:lnTo>
                  <a:lnTo>
                    <a:pt x="119214" y="32600"/>
                  </a:lnTo>
                  <a:lnTo>
                    <a:pt x="97409" y="31558"/>
                  </a:lnTo>
                  <a:lnTo>
                    <a:pt x="76647" y="30811"/>
                  </a:lnTo>
                  <a:lnTo>
                    <a:pt x="56928" y="30363"/>
                  </a:lnTo>
                  <a:lnTo>
                    <a:pt x="38252" y="30213"/>
                  </a:lnTo>
                  <a:lnTo>
                    <a:pt x="38902" y="41021"/>
                  </a:lnTo>
                  <a:lnTo>
                    <a:pt x="39366" y="52760"/>
                  </a:lnTo>
                  <a:lnTo>
                    <a:pt x="39645" y="65430"/>
                  </a:lnTo>
                  <a:lnTo>
                    <a:pt x="39738" y="79032"/>
                  </a:lnTo>
                  <a:lnTo>
                    <a:pt x="55561" y="78929"/>
                  </a:lnTo>
                  <a:lnTo>
                    <a:pt x="71924" y="78622"/>
                  </a:lnTo>
                  <a:lnTo>
                    <a:pt x="88828" y="78110"/>
                  </a:lnTo>
                  <a:lnTo>
                    <a:pt x="106273" y="77393"/>
                  </a:lnTo>
                  <a:lnTo>
                    <a:pt x="106273" y="108496"/>
                  </a:lnTo>
                  <a:lnTo>
                    <a:pt x="89055" y="107846"/>
                  </a:lnTo>
                  <a:lnTo>
                    <a:pt x="72224" y="107381"/>
                  </a:lnTo>
                  <a:lnTo>
                    <a:pt x="55785" y="107103"/>
                  </a:lnTo>
                  <a:lnTo>
                    <a:pt x="39738" y="107010"/>
                  </a:lnTo>
                  <a:lnTo>
                    <a:pt x="39814" y="121874"/>
                  </a:lnTo>
                  <a:lnTo>
                    <a:pt x="40039" y="136253"/>
                  </a:lnTo>
                  <a:lnTo>
                    <a:pt x="40413" y="150149"/>
                  </a:lnTo>
                  <a:lnTo>
                    <a:pt x="40932" y="163563"/>
                  </a:lnTo>
                  <a:lnTo>
                    <a:pt x="61658" y="163405"/>
                  </a:lnTo>
                  <a:lnTo>
                    <a:pt x="83053" y="162933"/>
                  </a:lnTo>
                  <a:lnTo>
                    <a:pt x="105116" y="162143"/>
                  </a:lnTo>
                  <a:lnTo>
                    <a:pt x="127850" y="161036"/>
                  </a:lnTo>
                  <a:lnTo>
                    <a:pt x="126657" y="193776"/>
                  </a:lnTo>
                  <a:lnTo>
                    <a:pt x="0" y="193776"/>
                  </a:lnTo>
                  <a:lnTo>
                    <a:pt x="850" y="170588"/>
                  </a:lnTo>
                  <a:lnTo>
                    <a:pt x="1457" y="145964"/>
                  </a:lnTo>
                  <a:lnTo>
                    <a:pt x="1821" y="119906"/>
                  </a:lnTo>
                  <a:lnTo>
                    <a:pt x="1943" y="92417"/>
                  </a:lnTo>
                  <a:lnTo>
                    <a:pt x="1821" y="66331"/>
                  </a:lnTo>
                  <a:lnTo>
                    <a:pt x="1457" y="42232"/>
                  </a:lnTo>
                  <a:lnTo>
                    <a:pt x="850" y="2012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73112" y="5994717"/>
              <a:ext cx="51943" cy="14391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3968" y="6078448"/>
              <a:ext cx="70231" cy="6932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63968" y="5985573"/>
              <a:ext cx="70231" cy="6934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5771" y="5925515"/>
              <a:ext cx="2391257" cy="21743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15771" y="5925515"/>
              <a:ext cx="2391410" cy="217804"/>
            </a:xfrm>
            <a:custGeom>
              <a:avLst/>
              <a:gdLst/>
              <a:ahLst/>
              <a:cxnLst/>
              <a:rect l="l" t="t" r="r" b="b"/>
              <a:pathLst>
                <a:path w="2391410" h="217804">
                  <a:moveTo>
                    <a:pt x="2101824" y="145846"/>
                  </a:moveTo>
                  <a:lnTo>
                    <a:pt x="2079635" y="147456"/>
                  </a:lnTo>
                  <a:lnTo>
                    <a:pt x="2063756" y="152285"/>
                  </a:lnTo>
                  <a:lnTo>
                    <a:pt x="2054211" y="160334"/>
                  </a:lnTo>
                  <a:lnTo>
                    <a:pt x="2051024" y="171602"/>
                  </a:lnTo>
                  <a:lnTo>
                    <a:pt x="2052427" y="179346"/>
                  </a:lnTo>
                  <a:lnTo>
                    <a:pt x="2056628" y="184878"/>
                  </a:lnTo>
                  <a:lnTo>
                    <a:pt x="2063615" y="188199"/>
                  </a:lnTo>
                  <a:lnTo>
                    <a:pt x="2073376" y="189306"/>
                  </a:lnTo>
                  <a:lnTo>
                    <a:pt x="2081782" y="188758"/>
                  </a:lnTo>
                  <a:lnTo>
                    <a:pt x="2089473" y="187113"/>
                  </a:lnTo>
                  <a:lnTo>
                    <a:pt x="2096450" y="184371"/>
                  </a:lnTo>
                  <a:lnTo>
                    <a:pt x="2102713" y="180530"/>
                  </a:lnTo>
                  <a:lnTo>
                    <a:pt x="2102306" y="170826"/>
                  </a:lnTo>
                  <a:lnTo>
                    <a:pt x="2102030" y="161812"/>
                  </a:lnTo>
                  <a:lnTo>
                    <a:pt x="2101874" y="153486"/>
                  </a:lnTo>
                  <a:lnTo>
                    <a:pt x="2101824" y="145846"/>
                  </a:lnTo>
                  <a:close/>
                </a:path>
                <a:path w="2391410" h="217804">
                  <a:moveTo>
                    <a:pt x="391896" y="145846"/>
                  </a:moveTo>
                  <a:lnTo>
                    <a:pt x="369707" y="147456"/>
                  </a:lnTo>
                  <a:lnTo>
                    <a:pt x="353828" y="152285"/>
                  </a:lnTo>
                  <a:lnTo>
                    <a:pt x="344283" y="160334"/>
                  </a:lnTo>
                  <a:lnTo>
                    <a:pt x="341096" y="171602"/>
                  </a:lnTo>
                  <a:lnTo>
                    <a:pt x="342499" y="179346"/>
                  </a:lnTo>
                  <a:lnTo>
                    <a:pt x="346700" y="184878"/>
                  </a:lnTo>
                  <a:lnTo>
                    <a:pt x="353687" y="188199"/>
                  </a:lnTo>
                  <a:lnTo>
                    <a:pt x="363448" y="189306"/>
                  </a:lnTo>
                  <a:lnTo>
                    <a:pt x="371854" y="188758"/>
                  </a:lnTo>
                  <a:lnTo>
                    <a:pt x="379545" y="187113"/>
                  </a:lnTo>
                  <a:lnTo>
                    <a:pt x="386522" y="184371"/>
                  </a:lnTo>
                  <a:lnTo>
                    <a:pt x="392785" y="180530"/>
                  </a:lnTo>
                  <a:lnTo>
                    <a:pt x="392378" y="170826"/>
                  </a:lnTo>
                  <a:lnTo>
                    <a:pt x="392102" y="161812"/>
                  </a:lnTo>
                  <a:lnTo>
                    <a:pt x="391946" y="153486"/>
                  </a:lnTo>
                  <a:lnTo>
                    <a:pt x="391896" y="145846"/>
                  </a:lnTo>
                  <a:close/>
                </a:path>
                <a:path w="2391410" h="217804">
                  <a:moveTo>
                    <a:pt x="700506" y="91973"/>
                  </a:moveTo>
                  <a:lnTo>
                    <a:pt x="667256" y="114263"/>
                  </a:lnTo>
                  <a:lnTo>
                    <a:pt x="661898" y="142278"/>
                  </a:lnTo>
                  <a:lnTo>
                    <a:pt x="662470" y="151331"/>
                  </a:lnTo>
                  <a:lnTo>
                    <a:pt x="682107" y="184862"/>
                  </a:lnTo>
                  <a:lnTo>
                    <a:pt x="696696" y="188264"/>
                  </a:lnTo>
                  <a:lnTo>
                    <a:pt x="706818" y="187604"/>
                  </a:lnTo>
                  <a:lnTo>
                    <a:pt x="715286" y="185624"/>
                  </a:lnTo>
                  <a:lnTo>
                    <a:pt x="722110" y="182322"/>
                  </a:lnTo>
                  <a:lnTo>
                    <a:pt x="727303" y="177698"/>
                  </a:lnTo>
                  <a:lnTo>
                    <a:pt x="727180" y="154984"/>
                  </a:lnTo>
                  <a:lnTo>
                    <a:pt x="726124" y="115694"/>
                  </a:lnTo>
                  <a:lnTo>
                    <a:pt x="700506" y="91973"/>
                  </a:lnTo>
                  <a:close/>
                </a:path>
                <a:path w="2391410" h="217804">
                  <a:moveTo>
                    <a:pt x="1100429" y="91224"/>
                  </a:moveTo>
                  <a:lnTo>
                    <a:pt x="1067346" y="120326"/>
                  </a:lnTo>
                  <a:lnTo>
                    <a:pt x="1064869" y="139153"/>
                  </a:lnTo>
                  <a:lnTo>
                    <a:pt x="1065490" y="149512"/>
                  </a:lnTo>
                  <a:lnTo>
                    <a:pt x="1086634" y="186388"/>
                  </a:lnTo>
                  <a:lnTo>
                    <a:pt x="1101318" y="190055"/>
                  </a:lnTo>
                  <a:lnTo>
                    <a:pt x="1108845" y="189198"/>
                  </a:lnTo>
                  <a:lnTo>
                    <a:pt x="1136259" y="151967"/>
                  </a:lnTo>
                  <a:lnTo>
                    <a:pt x="1136878" y="142125"/>
                  </a:lnTo>
                  <a:lnTo>
                    <a:pt x="1136237" y="131767"/>
                  </a:lnTo>
                  <a:lnTo>
                    <a:pt x="1115098" y="94891"/>
                  </a:lnTo>
                  <a:lnTo>
                    <a:pt x="1100429" y="91224"/>
                  </a:lnTo>
                  <a:close/>
                </a:path>
                <a:path w="2391410" h="217804">
                  <a:moveTo>
                    <a:pt x="1667611" y="90182"/>
                  </a:moveTo>
                  <a:lnTo>
                    <a:pt x="1655056" y="92397"/>
                  </a:lnTo>
                  <a:lnTo>
                    <a:pt x="1645370" y="99040"/>
                  </a:lnTo>
                  <a:lnTo>
                    <a:pt x="1638518" y="110113"/>
                  </a:lnTo>
                  <a:lnTo>
                    <a:pt x="1634464" y="125615"/>
                  </a:lnTo>
                  <a:lnTo>
                    <a:pt x="1696694" y="124421"/>
                  </a:lnTo>
                  <a:lnTo>
                    <a:pt x="1694882" y="109444"/>
                  </a:lnTo>
                  <a:lnTo>
                    <a:pt x="1689439" y="98744"/>
                  </a:lnTo>
                  <a:lnTo>
                    <a:pt x="1680353" y="92323"/>
                  </a:lnTo>
                  <a:lnTo>
                    <a:pt x="1667611" y="90182"/>
                  </a:lnTo>
                  <a:close/>
                </a:path>
                <a:path w="2391410" h="217804">
                  <a:moveTo>
                    <a:pt x="1512163" y="90182"/>
                  </a:moveTo>
                  <a:lnTo>
                    <a:pt x="1499608" y="92397"/>
                  </a:lnTo>
                  <a:lnTo>
                    <a:pt x="1489922" y="99040"/>
                  </a:lnTo>
                  <a:lnTo>
                    <a:pt x="1483070" y="110113"/>
                  </a:lnTo>
                  <a:lnTo>
                    <a:pt x="1479016" y="125615"/>
                  </a:lnTo>
                  <a:lnTo>
                    <a:pt x="1541246" y="124421"/>
                  </a:lnTo>
                  <a:lnTo>
                    <a:pt x="1539434" y="109444"/>
                  </a:lnTo>
                  <a:lnTo>
                    <a:pt x="1533991" y="98744"/>
                  </a:lnTo>
                  <a:lnTo>
                    <a:pt x="1524905" y="92323"/>
                  </a:lnTo>
                  <a:lnTo>
                    <a:pt x="1512163" y="90182"/>
                  </a:lnTo>
                  <a:close/>
                </a:path>
                <a:path w="2391410" h="217804">
                  <a:moveTo>
                    <a:pt x="1240637" y="69951"/>
                  </a:moveTo>
                  <a:lnTo>
                    <a:pt x="1239564" y="84053"/>
                  </a:lnTo>
                  <a:lnTo>
                    <a:pt x="1238811" y="97782"/>
                  </a:lnTo>
                  <a:lnTo>
                    <a:pt x="1238369" y="111137"/>
                  </a:lnTo>
                  <a:lnTo>
                    <a:pt x="1238224" y="124117"/>
                  </a:lnTo>
                  <a:lnTo>
                    <a:pt x="1238559" y="140859"/>
                  </a:lnTo>
                  <a:lnTo>
                    <a:pt x="1247241" y="181673"/>
                  </a:lnTo>
                  <a:lnTo>
                    <a:pt x="1254353" y="185889"/>
                  </a:lnTo>
                  <a:lnTo>
                    <a:pt x="1265021" y="185889"/>
                  </a:lnTo>
                  <a:lnTo>
                    <a:pt x="1273401" y="185368"/>
                  </a:lnTo>
                  <a:lnTo>
                    <a:pt x="1281198" y="183803"/>
                  </a:lnTo>
                  <a:lnTo>
                    <a:pt x="1288399" y="181196"/>
                  </a:lnTo>
                  <a:lnTo>
                    <a:pt x="1294993" y="177545"/>
                  </a:lnTo>
                  <a:lnTo>
                    <a:pt x="1294894" y="141551"/>
                  </a:lnTo>
                  <a:lnTo>
                    <a:pt x="1294580" y="111842"/>
                  </a:lnTo>
                  <a:lnTo>
                    <a:pt x="1294029" y="88420"/>
                  </a:lnTo>
                  <a:lnTo>
                    <a:pt x="1293215" y="71285"/>
                  </a:lnTo>
                  <a:lnTo>
                    <a:pt x="1333474" y="69951"/>
                  </a:lnTo>
                  <a:lnTo>
                    <a:pt x="1332807" y="85053"/>
                  </a:lnTo>
                  <a:lnTo>
                    <a:pt x="1332331" y="102241"/>
                  </a:lnTo>
                  <a:lnTo>
                    <a:pt x="1332045" y="121515"/>
                  </a:lnTo>
                  <a:lnTo>
                    <a:pt x="1331950" y="142874"/>
                  </a:lnTo>
                  <a:lnTo>
                    <a:pt x="1332210" y="159607"/>
                  </a:lnTo>
                  <a:lnTo>
                    <a:pt x="1332982" y="176620"/>
                  </a:lnTo>
                  <a:lnTo>
                    <a:pt x="1334254" y="193911"/>
                  </a:lnTo>
                  <a:lnTo>
                    <a:pt x="1336014" y="211480"/>
                  </a:lnTo>
                  <a:lnTo>
                    <a:pt x="1301216" y="212674"/>
                  </a:lnTo>
                  <a:lnTo>
                    <a:pt x="1299565" y="207314"/>
                  </a:lnTo>
                  <a:lnTo>
                    <a:pt x="1298803" y="203047"/>
                  </a:lnTo>
                  <a:lnTo>
                    <a:pt x="1298803" y="199872"/>
                  </a:lnTo>
                  <a:lnTo>
                    <a:pt x="1296390" y="199872"/>
                  </a:lnTo>
                  <a:lnTo>
                    <a:pt x="1286248" y="206906"/>
                  </a:lnTo>
                  <a:lnTo>
                    <a:pt x="1275260" y="211931"/>
                  </a:lnTo>
                  <a:lnTo>
                    <a:pt x="1263440" y="214945"/>
                  </a:lnTo>
                  <a:lnTo>
                    <a:pt x="1250797" y="215950"/>
                  </a:lnTo>
                  <a:lnTo>
                    <a:pt x="1239325" y="215145"/>
                  </a:lnTo>
                  <a:lnTo>
                    <a:pt x="1204521" y="183781"/>
                  </a:lnTo>
                  <a:lnTo>
                    <a:pt x="1201394" y="151650"/>
                  </a:lnTo>
                  <a:lnTo>
                    <a:pt x="1201394" y="148577"/>
                  </a:lnTo>
                  <a:lnTo>
                    <a:pt x="1201521" y="144259"/>
                  </a:lnTo>
                  <a:lnTo>
                    <a:pt x="1201648" y="138709"/>
                  </a:lnTo>
                  <a:lnTo>
                    <a:pt x="1201775" y="133146"/>
                  </a:lnTo>
                  <a:lnTo>
                    <a:pt x="1201902" y="128282"/>
                  </a:lnTo>
                  <a:lnTo>
                    <a:pt x="1201902" y="124117"/>
                  </a:lnTo>
                  <a:lnTo>
                    <a:pt x="1201716" y="114630"/>
                  </a:lnTo>
                  <a:lnTo>
                    <a:pt x="1201172" y="102687"/>
                  </a:lnTo>
                  <a:lnTo>
                    <a:pt x="1200295" y="88289"/>
                  </a:lnTo>
                  <a:lnTo>
                    <a:pt x="1199108" y="71437"/>
                  </a:lnTo>
                  <a:lnTo>
                    <a:pt x="1240637" y="69951"/>
                  </a:lnTo>
                  <a:close/>
                </a:path>
                <a:path w="2391410" h="217804">
                  <a:moveTo>
                    <a:pt x="2251430" y="65328"/>
                  </a:moveTo>
                  <a:lnTo>
                    <a:pt x="2265529" y="66426"/>
                  </a:lnTo>
                  <a:lnTo>
                    <a:pt x="2277354" y="69719"/>
                  </a:lnTo>
                  <a:lnTo>
                    <a:pt x="2286917" y="75208"/>
                  </a:lnTo>
                  <a:lnTo>
                    <a:pt x="2294229" y="82892"/>
                  </a:lnTo>
                  <a:lnTo>
                    <a:pt x="2296515" y="82892"/>
                  </a:lnTo>
                  <a:lnTo>
                    <a:pt x="2307538" y="75208"/>
                  </a:lnTo>
                  <a:lnTo>
                    <a:pt x="2318502" y="69719"/>
                  </a:lnTo>
                  <a:lnTo>
                    <a:pt x="2329394" y="66426"/>
                  </a:lnTo>
                  <a:lnTo>
                    <a:pt x="2340203" y="65328"/>
                  </a:lnTo>
                  <a:lnTo>
                    <a:pt x="2352086" y="66014"/>
                  </a:lnTo>
                  <a:lnTo>
                    <a:pt x="2388019" y="91659"/>
                  </a:lnTo>
                  <a:lnTo>
                    <a:pt x="2391257" y="115938"/>
                  </a:lnTo>
                  <a:lnTo>
                    <a:pt x="2391257" y="117817"/>
                  </a:lnTo>
                  <a:lnTo>
                    <a:pt x="2391130" y="121411"/>
                  </a:lnTo>
                  <a:lnTo>
                    <a:pt x="2390876" y="126720"/>
                  </a:lnTo>
                  <a:lnTo>
                    <a:pt x="2390749" y="132029"/>
                  </a:lnTo>
                  <a:lnTo>
                    <a:pt x="2390622" y="135635"/>
                  </a:lnTo>
                  <a:lnTo>
                    <a:pt x="2390622" y="137515"/>
                  </a:lnTo>
                  <a:lnTo>
                    <a:pt x="2390668" y="151469"/>
                  </a:lnTo>
                  <a:lnTo>
                    <a:pt x="2390797" y="168473"/>
                  </a:lnTo>
                  <a:lnTo>
                    <a:pt x="2390997" y="188527"/>
                  </a:lnTo>
                  <a:lnTo>
                    <a:pt x="2391257" y="211632"/>
                  </a:lnTo>
                  <a:lnTo>
                    <a:pt x="2351760" y="211632"/>
                  </a:lnTo>
                  <a:lnTo>
                    <a:pt x="2353167" y="192934"/>
                  </a:lnTo>
                  <a:lnTo>
                    <a:pt x="2354157" y="174499"/>
                  </a:lnTo>
                  <a:lnTo>
                    <a:pt x="2354743" y="156324"/>
                  </a:lnTo>
                  <a:lnTo>
                    <a:pt x="2354935" y="138404"/>
                  </a:lnTo>
                  <a:lnTo>
                    <a:pt x="2354506" y="126241"/>
                  </a:lnTo>
                  <a:lnTo>
                    <a:pt x="2336266" y="95402"/>
                  </a:lnTo>
                  <a:lnTo>
                    <a:pt x="2326233" y="95402"/>
                  </a:lnTo>
                  <a:lnTo>
                    <a:pt x="2300224" y="129909"/>
                  </a:lnTo>
                  <a:lnTo>
                    <a:pt x="2300198" y="137515"/>
                  </a:lnTo>
                  <a:lnTo>
                    <a:pt x="2300248" y="151469"/>
                  </a:lnTo>
                  <a:lnTo>
                    <a:pt x="2300404" y="168473"/>
                  </a:lnTo>
                  <a:lnTo>
                    <a:pt x="2300680" y="188527"/>
                  </a:lnTo>
                  <a:lnTo>
                    <a:pt x="2301087" y="211632"/>
                  </a:lnTo>
                  <a:lnTo>
                    <a:pt x="2261209" y="211632"/>
                  </a:lnTo>
                  <a:lnTo>
                    <a:pt x="2262616" y="191380"/>
                  </a:lnTo>
                  <a:lnTo>
                    <a:pt x="2263606" y="171408"/>
                  </a:lnTo>
                  <a:lnTo>
                    <a:pt x="2264192" y="151718"/>
                  </a:lnTo>
                  <a:lnTo>
                    <a:pt x="2264384" y="132308"/>
                  </a:lnTo>
                  <a:lnTo>
                    <a:pt x="2264047" y="123052"/>
                  </a:lnTo>
                  <a:lnTo>
                    <a:pt x="2247366" y="95402"/>
                  </a:lnTo>
                  <a:lnTo>
                    <a:pt x="2235682" y="95402"/>
                  </a:lnTo>
                  <a:lnTo>
                    <a:pt x="2227921" y="96081"/>
                  </a:lnTo>
                  <a:lnTo>
                    <a:pt x="2220839" y="98117"/>
                  </a:lnTo>
                  <a:lnTo>
                    <a:pt x="2214447" y="101510"/>
                  </a:lnTo>
                  <a:lnTo>
                    <a:pt x="2208758" y="106260"/>
                  </a:lnTo>
                  <a:lnTo>
                    <a:pt x="2209091" y="134948"/>
                  </a:lnTo>
                  <a:lnTo>
                    <a:pt x="2209330" y="162071"/>
                  </a:lnTo>
                  <a:lnTo>
                    <a:pt x="2209472" y="187631"/>
                  </a:lnTo>
                  <a:lnTo>
                    <a:pt x="2209520" y="211632"/>
                  </a:lnTo>
                  <a:lnTo>
                    <a:pt x="2169515" y="211632"/>
                  </a:lnTo>
                  <a:lnTo>
                    <a:pt x="2170682" y="189641"/>
                  </a:lnTo>
                  <a:lnTo>
                    <a:pt x="2171515" y="170108"/>
                  </a:lnTo>
                  <a:lnTo>
                    <a:pt x="2172015" y="153030"/>
                  </a:lnTo>
                  <a:lnTo>
                    <a:pt x="2172182" y="138404"/>
                  </a:lnTo>
                  <a:lnTo>
                    <a:pt x="2171728" y="121150"/>
                  </a:lnTo>
                  <a:lnTo>
                    <a:pt x="2170356" y="104211"/>
                  </a:lnTo>
                  <a:lnTo>
                    <a:pt x="2168057" y="87589"/>
                  </a:lnTo>
                  <a:lnTo>
                    <a:pt x="2164816" y="71285"/>
                  </a:lnTo>
                  <a:lnTo>
                    <a:pt x="2202916" y="67119"/>
                  </a:lnTo>
                  <a:lnTo>
                    <a:pt x="2205456" y="82892"/>
                  </a:lnTo>
                  <a:lnTo>
                    <a:pt x="2207869" y="82892"/>
                  </a:lnTo>
                  <a:lnTo>
                    <a:pt x="2217872" y="75208"/>
                  </a:lnTo>
                  <a:lnTo>
                    <a:pt x="2228459" y="69719"/>
                  </a:lnTo>
                  <a:lnTo>
                    <a:pt x="2239641" y="66426"/>
                  </a:lnTo>
                  <a:lnTo>
                    <a:pt x="2251430" y="65328"/>
                  </a:lnTo>
                  <a:close/>
                </a:path>
                <a:path w="2391410" h="217804">
                  <a:moveTo>
                    <a:pt x="2082520" y="65328"/>
                  </a:moveTo>
                  <a:lnTo>
                    <a:pt x="2124049" y="76644"/>
                  </a:lnTo>
                  <a:lnTo>
                    <a:pt x="2138781" y="116230"/>
                  </a:lnTo>
                  <a:lnTo>
                    <a:pt x="2138781" y="120395"/>
                  </a:lnTo>
                  <a:lnTo>
                    <a:pt x="2138527" y="127990"/>
                  </a:lnTo>
                  <a:lnTo>
                    <a:pt x="2138273" y="139001"/>
                  </a:lnTo>
                  <a:lnTo>
                    <a:pt x="2137892" y="150012"/>
                  </a:lnTo>
                  <a:lnTo>
                    <a:pt x="2137638" y="157365"/>
                  </a:lnTo>
                  <a:lnTo>
                    <a:pt x="2137638" y="161035"/>
                  </a:lnTo>
                  <a:lnTo>
                    <a:pt x="2137946" y="175740"/>
                  </a:lnTo>
                  <a:lnTo>
                    <a:pt x="2138860" y="189049"/>
                  </a:lnTo>
                  <a:lnTo>
                    <a:pt x="2140371" y="200962"/>
                  </a:lnTo>
                  <a:lnTo>
                    <a:pt x="2142464" y="211480"/>
                  </a:lnTo>
                  <a:lnTo>
                    <a:pt x="2107285" y="212674"/>
                  </a:lnTo>
                  <a:lnTo>
                    <a:pt x="2105761" y="208508"/>
                  </a:lnTo>
                  <a:lnTo>
                    <a:pt x="2104999" y="204736"/>
                  </a:lnTo>
                  <a:lnTo>
                    <a:pt x="2104999" y="201358"/>
                  </a:lnTo>
                  <a:lnTo>
                    <a:pt x="2102967" y="201358"/>
                  </a:lnTo>
                  <a:lnTo>
                    <a:pt x="2094061" y="207483"/>
                  </a:lnTo>
                  <a:lnTo>
                    <a:pt x="2083727" y="211856"/>
                  </a:lnTo>
                  <a:lnTo>
                    <a:pt x="2071963" y="214479"/>
                  </a:lnTo>
                  <a:lnTo>
                    <a:pt x="2058771" y="215353"/>
                  </a:lnTo>
                  <a:lnTo>
                    <a:pt x="2049913" y="214706"/>
                  </a:lnTo>
                  <a:lnTo>
                    <a:pt x="2016480" y="185684"/>
                  </a:lnTo>
                  <a:lnTo>
                    <a:pt x="2015718" y="177545"/>
                  </a:lnTo>
                  <a:lnTo>
                    <a:pt x="2016909" y="166749"/>
                  </a:lnTo>
                  <a:lnTo>
                    <a:pt x="2046156" y="134120"/>
                  </a:lnTo>
                  <a:lnTo>
                    <a:pt x="2101824" y="125158"/>
                  </a:lnTo>
                  <a:lnTo>
                    <a:pt x="2102078" y="123380"/>
                  </a:lnTo>
                  <a:lnTo>
                    <a:pt x="2102078" y="121691"/>
                  </a:lnTo>
                  <a:lnTo>
                    <a:pt x="2102078" y="120103"/>
                  </a:lnTo>
                  <a:lnTo>
                    <a:pt x="2102078" y="109385"/>
                  </a:lnTo>
                  <a:lnTo>
                    <a:pt x="2099538" y="102323"/>
                  </a:lnTo>
                  <a:lnTo>
                    <a:pt x="2066010" y="93764"/>
                  </a:lnTo>
                  <a:lnTo>
                    <a:pt x="2054822" y="94135"/>
                  </a:lnTo>
                  <a:lnTo>
                    <a:pt x="2043753" y="95249"/>
                  </a:lnTo>
                  <a:lnTo>
                    <a:pt x="2032827" y="97107"/>
                  </a:lnTo>
                  <a:lnTo>
                    <a:pt x="2022068" y="99707"/>
                  </a:lnTo>
                  <a:lnTo>
                    <a:pt x="2025370" y="72326"/>
                  </a:lnTo>
                  <a:lnTo>
                    <a:pt x="2036514" y="69266"/>
                  </a:lnTo>
                  <a:lnTo>
                    <a:pt x="2049754" y="67079"/>
                  </a:lnTo>
                  <a:lnTo>
                    <a:pt x="2065089" y="65766"/>
                  </a:lnTo>
                  <a:lnTo>
                    <a:pt x="2082520" y="65328"/>
                  </a:lnTo>
                  <a:close/>
                </a:path>
                <a:path w="2391410" h="217804">
                  <a:moveTo>
                    <a:pt x="544804" y="65328"/>
                  </a:moveTo>
                  <a:lnTo>
                    <a:pt x="581507" y="76123"/>
                  </a:lnTo>
                  <a:lnTo>
                    <a:pt x="595223" y="115938"/>
                  </a:lnTo>
                  <a:lnTo>
                    <a:pt x="595223" y="118808"/>
                  </a:lnTo>
                  <a:lnTo>
                    <a:pt x="595096" y="122656"/>
                  </a:lnTo>
                  <a:lnTo>
                    <a:pt x="594969" y="127469"/>
                  </a:lnTo>
                  <a:lnTo>
                    <a:pt x="594715" y="132283"/>
                  </a:lnTo>
                  <a:lnTo>
                    <a:pt x="594588" y="137223"/>
                  </a:lnTo>
                  <a:lnTo>
                    <a:pt x="594588" y="142278"/>
                  </a:lnTo>
                  <a:lnTo>
                    <a:pt x="594634" y="154148"/>
                  </a:lnTo>
                  <a:lnTo>
                    <a:pt x="594763" y="169664"/>
                  </a:lnTo>
                  <a:lnTo>
                    <a:pt x="594963" y="188824"/>
                  </a:lnTo>
                  <a:lnTo>
                    <a:pt x="595223" y="211632"/>
                  </a:lnTo>
                  <a:lnTo>
                    <a:pt x="555726" y="211632"/>
                  </a:lnTo>
                  <a:lnTo>
                    <a:pt x="557153" y="192747"/>
                  </a:lnTo>
                  <a:lnTo>
                    <a:pt x="558187" y="173751"/>
                  </a:lnTo>
                  <a:lnTo>
                    <a:pt x="558816" y="154647"/>
                  </a:lnTo>
                  <a:lnTo>
                    <a:pt x="559028" y="135432"/>
                  </a:lnTo>
                  <a:lnTo>
                    <a:pt x="558580" y="124686"/>
                  </a:lnTo>
                  <a:lnTo>
                    <a:pt x="540359" y="95402"/>
                  </a:lnTo>
                  <a:lnTo>
                    <a:pt x="530961" y="95402"/>
                  </a:lnTo>
                  <a:lnTo>
                    <a:pt x="522601" y="96126"/>
                  </a:lnTo>
                  <a:lnTo>
                    <a:pt x="514467" y="98301"/>
                  </a:lnTo>
                  <a:lnTo>
                    <a:pt x="506547" y="101928"/>
                  </a:lnTo>
                  <a:lnTo>
                    <a:pt x="498830" y="107010"/>
                  </a:lnTo>
                  <a:lnTo>
                    <a:pt x="499163" y="135316"/>
                  </a:lnTo>
                  <a:lnTo>
                    <a:pt x="499402" y="162188"/>
                  </a:lnTo>
                  <a:lnTo>
                    <a:pt x="499544" y="187627"/>
                  </a:lnTo>
                  <a:lnTo>
                    <a:pt x="499592" y="211632"/>
                  </a:lnTo>
                  <a:lnTo>
                    <a:pt x="459587" y="211632"/>
                  </a:lnTo>
                  <a:lnTo>
                    <a:pt x="460754" y="189589"/>
                  </a:lnTo>
                  <a:lnTo>
                    <a:pt x="461587" y="170037"/>
                  </a:lnTo>
                  <a:lnTo>
                    <a:pt x="462087" y="152975"/>
                  </a:lnTo>
                  <a:lnTo>
                    <a:pt x="462254" y="138404"/>
                  </a:lnTo>
                  <a:lnTo>
                    <a:pt x="461800" y="120871"/>
                  </a:lnTo>
                  <a:lnTo>
                    <a:pt x="460428" y="103839"/>
                  </a:lnTo>
                  <a:lnTo>
                    <a:pt x="458129" y="87310"/>
                  </a:lnTo>
                  <a:lnTo>
                    <a:pt x="454888" y="71285"/>
                  </a:lnTo>
                  <a:lnTo>
                    <a:pt x="492988" y="67119"/>
                  </a:lnTo>
                  <a:lnTo>
                    <a:pt x="495528" y="82892"/>
                  </a:lnTo>
                  <a:lnTo>
                    <a:pt x="497941" y="82892"/>
                  </a:lnTo>
                  <a:lnTo>
                    <a:pt x="508514" y="75208"/>
                  </a:lnTo>
                  <a:lnTo>
                    <a:pt x="519849" y="69719"/>
                  </a:lnTo>
                  <a:lnTo>
                    <a:pt x="531945" y="66426"/>
                  </a:lnTo>
                  <a:lnTo>
                    <a:pt x="544804" y="65328"/>
                  </a:lnTo>
                  <a:close/>
                </a:path>
                <a:path w="2391410" h="217804">
                  <a:moveTo>
                    <a:pt x="372592" y="65328"/>
                  </a:moveTo>
                  <a:lnTo>
                    <a:pt x="414121" y="76644"/>
                  </a:lnTo>
                  <a:lnTo>
                    <a:pt x="428853" y="116230"/>
                  </a:lnTo>
                  <a:lnTo>
                    <a:pt x="428853" y="120395"/>
                  </a:lnTo>
                  <a:lnTo>
                    <a:pt x="428599" y="127990"/>
                  </a:lnTo>
                  <a:lnTo>
                    <a:pt x="428345" y="139001"/>
                  </a:lnTo>
                  <a:lnTo>
                    <a:pt x="427964" y="150012"/>
                  </a:lnTo>
                  <a:lnTo>
                    <a:pt x="427710" y="157365"/>
                  </a:lnTo>
                  <a:lnTo>
                    <a:pt x="427710" y="161035"/>
                  </a:lnTo>
                  <a:lnTo>
                    <a:pt x="428018" y="175740"/>
                  </a:lnTo>
                  <a:lnTo>
                    <a:pt x="428932" y="189049"/>
                  </a:lnTo>
                  <a:lnTo>
                    <a:pt x="430443" y="200962"/>
                  </a:lnTo>
                  <a:lnTo>
                    <a:pt x="432536" y="211480"/>
                  </a:lnTo>
                  <a:lnTo>
                    <a:pt x="397357" y="212674"/>
                  </a:lnTo>
                  <a:lnTo>
                    <a:pt x="395833" y="208508"/>
                  </a:lnTo>
                  <a:lnTo>
                    <a:pt x="395071" y="204736"/>
                  </a:lnTo>
                  <a:lnTo>
                    <a:pt x="395071" y="201358"/>
                  </a:lnTo>
                  <a:lnTo>
                    <a:pt x="393039" y="201358"/>
                  </a:lnTo>
                  <a:lnTo>
                    <a:pt x="384133" y="207483"/>
                  </a:lnTo>
                  <a:lnTo>
                    <a:pt x="373799" y="211856"/>
                  </a:lnTo>
                  <a:lnTo>
                    <a:pt x="362035" y="214479"/>
                  </a:lnTo>
                  <a:lnTo>
                    <a:pt x="348843" y="215353"/>
                  </a:lnTo>
                  <a:lnTo>
                    <a:pt x="339985" y="214706"/>
                  </a:lnTo>
                  <a:lnTo>
                    <a:pt x="306552" y="185684"/>
                  </a:lnTo>
                  <a:lnTo>
                    <a:pt x="305790" y="177545"/>
                  </a:lnTo>
                  <a:lnTo>
                    <a:pt x="306981" y="166749"/>
                  </a:lnTo>
                  <a:lnTo>
                    <a:pt x="336228" y="134120"/>
                  </a:lnTo>
                  <a:lnTo>
                    <a:pt x="391896" y="125158"/>
                  </a:lnTo>
                  <a:lnTo>
                    <a:pt x="392150" y="123380"/>
                  </a:lnTo>
                  <a:lnTo>
                    <a:pt x="392150" y="121691"/>
                  </a:lnTo>
                  <a:lnTo>
                    <a:pt x="392150" y="120103"/>
                  </a:lnTo>
                  <a:lnTo>
                    <a:pt x="392150" y="109385"/>
                  </a:lnTo>
                  <a:lnTo>
                    <a:pt x="389610" y="102323"/>
                  </a:lnTo>
                  <a:lnTo>
                    <a:pt x="356082" y="93764"/>
                  </a:lnTo>
                  <a:lnTo>
                    <a:pt x="344894" y="94135"/>
                  </a:lnTo>
                  <a:lnTo>
                    <a:pt x="333825" y="95249"/>
                  </a:lnTo>
                  <a:lnTo>
                    <a:pt x="322899" y="97107"/>
                  </a:lnTo>
                  <a:lnTo>
                    <a:pt x="312140" y="99707"/>
                  </a:lnTo>
                  <a:lnTo>
                    <a:pt x="315442" y="72326"/>
                  </a:lnTo>
                  <a:lnTo>
                    <a:pt x="326586" y="69266"/>
                  </a:lnTo>
                  <a:lnTo>
                    <a:pt x="339826" y="67079"/>
                  </a:lnTo>
                  <a:lnTo>
                    <a:pt x="355161" y="65766"/>
                  </a:lnTo>
                  <a:lnTo>
                    <a:pt x="372592" y="65328"/>
                  </a:lnTo>
                  <a:close/>
                </a:path>
                <a:path w="2391410" h="217804">
                  <a:moveTo>
                    <a:pt x="268198" y="65328"/>
                  </a:moveTo>
                  <a:lnTo>
                    <a:pt x="275310" y="65328"/>
                  </a:lnTo>
                  <a:lnTo>
                    <a:pt x="283311" y="66967"/>
                  </a:lnTo>
                  <a:lnTo>
                    <a:pt x="292328" y="70243"/>
                  </a:lnTo>
                  <a:lnTo>
                    <a:pt x="283692" y="105067"/>
                  </a:lnTo>
                  <a:lnTo>
                    <a:pt x="276326" y="102095"/>
                  </a:lnTo>
                  <a:lnTo>
                    <a:pt x="268833" y="100609"/>
                  </a:lnTo>
                  <a:lnTo>
                    <a:pt x="261340" y="100609"/>
                  </a:lnTo>
                  <a:lnTo>
                    <a:pt x="251312" y="101836"/>
                  </a:lnTo>
                  <a:lnTo>
                    <a:pt x="243154" y="105517"/>
                  </a:lnTo>
                  <a:lnTo>
                    <a:pt x="236862" y="111657"/>
                  </a:lnTo>
                  <a:lnTo>
                    <a:pt x="232435" y="120256"/>
                  </a:lnTo>
                  <a:lnTo>
                    <a:pt x="232492" y="148233"/>
                  </a:lnTo>
                  <a:lnTo>
                    <a:pt x="232662" y="172788"/>
                  </a:lnTo>
                  <a:lnTo>
                    <a:pt x="232944" y="193920"/>
                  </a:lnTo>
                  <a:lnTo>
                    <a:pt x="233337" y="211632"/>
                  </a:lnTo>
                  <a:lnTo>
                    <a:pt x="193738" y="211632"/>
                  </a:lnTo>
                  <a:lnTo>
                    <a:pt x="194847" y="190255"/>
                  </a:lnTo>
                  <a:lnTo>
                    <a:pt x="195641" y="170927"/>
                  </a:lnTo>
                  <a:lnTo>
                    <a:pt x="196119" y="153645"/>
                  </a:lnTo>
                  <a:lnTo>
                    <a:pt x="196278" y="138404"/>
                  </a:lnTo>
                  <a:lnTo>
                    <a:pt x="195812" y="120928"/>
                  </a:lnTo>
                  <a:lnTo>
                    <a:pt x="194414" y="103916"/>
                  </a:lnTo>
                  <a:lnTo>
                    <a:pt x="192088" y="87367"/>
                  </a:lnTo>
                  <a:lnTo>
                    <a:pt x="188836" y="71285"/>
                  </a:lnTo>
                  <a:lnTo>
                    <a:pt x="226783" y="67119"/>
                  </a:lnTo>
                  <a:lnTo>
                    <a:pt x="228472" y="78028"/>
                  </a:lnTo>
                  <a:lnTo>
                    <a:pt x="229311" y="84429"/>
                  </a:lnTo>
                  <a:lnTo>
                    <a:pt x="229311" y="86321"/>
                  </a:lnTo>
                  <a:lnTo>
                    <a:pt x="231698" y="86321"/>
                  </a:lnTo>
                  <a:lnTo>
                    <a:pt x="239107" y="77137"/>
                  </a:lnTo>
                  <a:lnTo>
                    <a:pt x="247657" y="70577"/>
                  </a:lnTo>
                  <a:lnTo>
                    <a:pt x="257353" y="66640"/>
                  </a:lnTo>
                  <a:lnTo>
                    <a:pt x="268198" y="65328"/>
                  </a:lnTo>
                  <a:close/>
                </a:path>
                <a:path w="2391410" h="217804">
                  <a:moveTo>
                    <a:pt x="1669389" y="64147"/>
                  </a:moveTo>
                  <a:lnTo>
                    <a:pt x="1707537" y="73770"/>
                  </a:lnTo>
                  <a:lnTo>
                    <a:pt x="1730540" y="112708"/>
                  </a:lnTo>
                  <a:lnTo>
                    <a:pt x="1731492" y="125755"/>
                  </a:lnTo>
                  <a:lnTo>
                    <a:pt x="1731492" y="130822"/>
                  </a:lnTo>
                  <a:lnTo>
                    <a:pt x="1731238" y="137413"/>
                  </a:lnTo>
                  <a:lnTo>
                    <a:pt x="1730603" y="145554"/>
                  </a:lnTo>
                  <a:lnTo>
                    <a:pt x="1634845" y="147192"/>
                  </a:lnTo>
                  <a:lnTo>
                    <a:pt x="1636534" y="155248"/>
                  </a:lnTo>
                  <a:lnTo>
                    <a:pt x="1663499" y="183543"/>
                  </a:lnTo>
                  <a:lnTo>
                    <a:pt x="1681708" y="186334"/>
                  </a:lnTo>
                  <a:lnTo>
                    <a:pt x="1693041" y="185915"/>
                  </a:lnTo>
                  <a:lnTo>
                    <a:pt x="1704743" y="184657"/>
                  </a:lnTo>
                  <a:lnTo>
                    <a:pt x="1716802" y="182562"/>
                  </a:lnTo>
                  <a:lnTo>
                    <a:pt x="1729206" y="179628"/>
                  </a:lnTo>
                  <a:lnTo>
                    <a:pt x="1726158" y="208508"/>
                  </a:lnTo>
                  <a:lnTo>
                    <a:pt x="1715272" y="211760"/>
                  </a:lnTo>
                  <a:lnTo>
                    <a:pt x="1703171" y="214087"/>
                  </a:lnTo>
                  <a:lnTo>
                    <a:pt x="1689832" y="215484"/>
                  </a:lnTo>
                  <a:lnTo>
                    <a:pt x="1675231" y="215950"/>
                  </a:lnTo>
                  <a:lnTo>
                    <a:pt x="1657185" y="214601"/>
                  </a:lnTo>
                  <a:lnTo>
                    <a:pt x="1616430" y="194373"/>
                  </a:lnTo>
                  <a:lnTo>
                    <a:pt x="1597267" y="157058"/>
                  </a:lnTo>
                  <a:lnTo>
                    <a:pt x="1595983" y="142430"/>
                  </a:lnTo>
                  <a:lnTo>
                    <a:pt x="1597198" y="127105"/>
                  </a:lnTo>
                  <a:lnTo>
                    <a:pt x="1615414" y="87439"/>
                  </a:lnTo>
                  <a:lnTo>
                    <a:pt x="1653026" y="65602"/>
                  </a:lnTo>
                  <a:lnTo>
                    <a:pt x="1669389" y="64147"/>
                  </a:lnTo>
                  <a:close/>
                </a:path>
                <a:path w="2391410" h="217804">
                  <a:moveTo>
                    <a:pt x="1513941" y="64147"/>
                  </a:moveTo>
                  <a:lnTo>
                    <a:pt x="1552089" y="73770"/>
                  </a:lnTo>
                  <a:lnTo>
                    <a:pt x="1575092" y="112708"/>
                  </a:lnTo>
                  <a:lnTo>
                    <a:pt x="1576044" y="125755"/>
                  </a:lnTo>
                  <a:lnTo>
                    <a:pt x="1576044" y="130822"/>
                  </a:lnTo>
                  <a:lnTo>
                    <a:pt x="1575790" y="137413"/>
                  </a:lnTo>
                  <a:lnTo>
                    <a:pt x="1575155" y="145554"/>
                  </a:lnTo>
                  <a:lnTo>
                    <a:pt x="1479397" y="147192"/>
                  </a:lnTo>
                  <a:lnTo>
                    <a:pt x="1481086" y="155248"/>
                  </a:lnTo>
                  <a:lnTo>
                    <a:pt x="1508051" y="183543"/>
                  </a:lnTo>
                  <a:lnTo>
                    <a:pt x="1526260" y="186334"/>
                  </a:lnTo>
                  <a:lnTo>
                    <a:pt x="1537593" y="185915"/>
                  </a:lnTo>
                  <a:lnTo>
                    <a:pt x="1549295" y="184657"/>
                  </a:lnTo>
                  <a:lnTo>
                    <a:pt x="1561354" y="182562"/>
                  </a:lnTo>
                  <a:lnTo>
                    <a:pt x="1573758" y="179628"/>
                  </a:lnTo>
                  <a:lnTo>
                    <a:pt x="1570710" y="208508"/>
                  </a:lnTo>
                  <a:lnTo>
                    <a:pt x="1559824" y="211760"/>
                  </a:lnTo>
                  <a:lnTo>
                    <a:pt x="1547723" y="214087"/>
                  </a:lnTo>
                  <a:lnTo>
                    <a:pt x="1534384" y="215484"/>
                  </a:lnTo>
                  <a:lnTo>
                    <a:pt x="1519783" y="215950"/>
                  </a:lnTo>
                  <a:lnTo>
                    <a:pt x="1501737" y="214601"/>
                  </a:lnTo>
                  <a:lnTo>
                    <a:pt x="1460982" y="194373"/>
                  </a:lnTo>
                  <a:lnTo>
                    <a:pt x="1441819" y="157058"/>
                  </a:lnTo>
                  <a:lnTo>
                    <a:pt x="1440535" y="142430"/>
                  </a:lnTo>
                  <a:lnTo>
                    <a:pt x="1441750" y="127105"/>
                  </a:lnTo>
                  <a:lnTo>
                    <a:pt x="1459966" y="87439"/>
                  </a:lnTo>
                  <a:lnTo>
                    <a:pt x="1497578" y="65602"/>
                  </a:lnTo>
                  <a:lnTo>
                    <a:pt x="1513941" y="64147"/>
                  </a:lnTo>
                  <a:close/>
                </a:path>
                <a:path w="2391410" h="217804">
                  <a:moveTo>
                    <a:pt x="1103731" y="63703"/>
                  </a:moveTo>
                  <a:lnTo>
                    <a:pt x="1143361" y="74622"/>
                  </a:lnTo>
                  <a:lnTo>
                    <a:pt x="1170422" y="106465"/>
                  </a:lnTo>
                  <a:lnTo>
                    <a:pt x="1175740" y="137667"/>
                  </a:lnTo>
                  <a:lnTo>
                    <a:pt x="1174290" y="155393"/>
                  </a:lnTo>
                  <a:lnTo>
                    <a:pt x="1152626" y="196303"/>
                  </a:lnTo>
                  <a:lnTo>
                    <a:pt x="1113389" y="216115"/>
                  </a:lnTo>
                  <a:lnTo>
                    <a:pt x="1098270" y="217436"/>
                  </a:lnTo>
                  <a:lnTo>
                    <a:pt x="1083935" y="216231"/>
                  </a:lnTo>
                  <a:lnTo>
                    <a:pt x="1047216" y="198158"/>
                  </a:lnTo>
                  <a:lnTo>
                    <a:pt x="1027339" y="160423"/>
                  </a:lnTo>
                  <a:lnTo>
                    <a:pt x="1026007" y="143916"/>
                  </a:lnTo>
                  <a:lnTo>
                    <a:pt x="1027460" y="126109"/>
                  </a:lnTo>
                  <a:lnTo>
                    <a:pt x="1049248" y="84975"/>
                  </a:lnTo>
                  <a:lnTo>
                    <a:pt x="1088610" y="65032"/>
                  </a:lnTo>
                  <a:lnTo>
                    <a:pt x="1103731" y="63703"/>
                  </a:lnTo>
                  <a:close/>
                </a:path>
                <a:path w="2391410" h="217804">
                  <a:moveTo>
                    <a:pt x="1885162" y="46735"/>
                  </a:moveTo>
                  <a:lnTo>
                    <a:pt x="1880844" y="46735"/>
                  </a:lnTo>
                  <a:lnTo>
                    <a:pt x="1875002" y="47180"/>
                  </a:lnTo>
                  <a:lnTo>
                    <a:pt x="1867636" y="48069"/>
                  </a:lnTo>
                  <a:lnTo>
                    <a:pt x="1868229" y="63121"/>
                  </a:lnTo>
                  <a:lnTo>
                    <a:pt x="1868668" y="78505"/>
                  </a:lnTo>
                  <a:lnTo>
                    <a:pt x="1868940" y="94221"/>
                  </a:lnTo>
                  <a:lnTo>
                    <a:pt x="1869033" y="110274"/>
                  </a:lnTo>
                  <a:lnTo>
                    <a:pt x="1869128" y="128026"/>
                  </a:lnTo>
                  <a:lnTo>
                    <a:pt x="1869414" y="145700"/>
                  </a:lnTo>
                  <a:lnTo>
                    <a:pt x="1869890" y="163298"/>
                  </a:lnTo>
                  <a:lnTo>
                    <a:pt x="1870557" y="180822"/>
                  </a:lnTo>
                  <a:lnTo>
                    <a:pt x="1877034" y="182117"/>
                  </a:lnTo>
                  <a:lnTo>
                    <a:pt x="1883511" y="182765"/>
                  </a:lnTo>
                  <a:lnTo>
                    <a:pt x="1889861" y="182765"/>
                  </a:lnTo>
                  <a:lnTo>
                    <a:pt x="1928598" y="171583"/>
                  </a:lnTo>
                  <a:lnTo>
                    <a:pt x="1951754" y="128194"/>
                  </a:lnTo>
                  <a:lnTo>
                    <a:pt x="1952726" y="114452"/>
                  </a:lnTo>
                  <a:lnTo>
                    <a:pt x="1951680" y="100727"/>
                  </a:lnTo>
                  <a:lnTo>
                    <a:pt x="1926632" y="57740"/>
                  </a:lnTo>
                  <a:lnTo>
                    <a:pt x="1901192" y="47957"/>
                  </a:lnTo>
                  <a:lnTo>
                    <a:pt x="1885162" y="46735"/>
                  </a:lnTo>
                  <a:close/>
                </a:path>
                <a:path w="2391410" h="217804">
                  <a:moveTo>
                    <a:pt x="1891258" y="16967"/>
                  </a:moveTo>
                  <a:lnTo>
                    <a:pt x="1937565" y="23663"/>
                  </a:lnTo>
                  <a:lnTo>
                    <a:pt x="1979704" y="57814"/>
                  </a:lnTo>
                  <a:lnTo>
                    <a:pt x="1993366" y="108051"/>
                  </a:lnTo>
                  <a:lnTo>
                    <a:pt x="1991675" y="128510"/>
                  </a:lnTo>
                  <a:lnTo>
                    <a:pt x="1978150" y="165419"/>
                  </a:lnTo>
                  <a:lnTo>
                    <a:pt x="1951359" y="195667"/>
                  </a:lnTo>
                  <a:lnTo>
                    <a:pt x="1913398" y="211449"/>
                  </a:lnTo>
                  <a:lnTo>
                    <a:pt x="1890369" y="213423"/>
                  </a:lnTo>
                  <a:lnTo>
                    <a:pt x="1878294" y="213311"/>
                  </a:lnTo>
                  <a:lnTo>
                    <a:pt x="1864159" y="212975"/>
                  </a:lnTo>
                  <a:lnTo>
                    <a:pt x="1847953" y="212416"/>
                  </a:lnTo>
                  <a:lnTo>
                    <a:pt x="1829663" y="211632"/>
                  </a:lnTo>
                  <a:lnTo>
                    <a:pt x="1830497" y="188444"/>
                  </a:lnTo>
                  <a:lnTo>
                    <a:pt x="1831092" y="163820"/>
                  </a:lnTo>
                  <a:lnTo>
                    <a:pt x="1831449" y="137762"/>
                  </a:lnTo>
                  <a:lnTo>
                    <a:pt x="1831568" y="110274"/>
                  </a:lnTo>
                  <a:lnTo>
                    <a:pt x="1831449" y="84187"/>
                  </a:lnTo>
                  <a:lnTo>
                    <a:pt x="1831092" y="60088"/>
                  </a:lnTo>
                  <a:lnTo>
                    <a:pt x="1830497" y="37977"/>
                  </a:lnTo>
                  <a:lnTo>
                    <a:pt x="1829663" y="17856"/>
                  </a:lnTo>
                  <a:lnTo>
                    <a:pt x="1855698" y="17856"/>
                  </a:lnTo>
                  <a:lnTo>
                    <a:pt x="1859889" y="17856"/>
                  </a:lnTo>
                  <a:lnTo>
                    <a:pt x="1866239" y="17703"/>
                  </a:lnTo>
                  <a:lnTo>
                    <a:pt x="1874748" y="17411"/>
                  </a:lnTo>
                  <a:lnTo>
                    <a:pt x="1883130" y="17119"/>
                  </a:lnTo>
                  <a:lnTo>
                    <a:pt x="1888718" y="16967"/>
                  </a:lnTo>
                  <a:lnTo>
                    <a:pt x="1891258" y="16967"/>
                  </a:lnTo>
                  <a:close/>
                </a:path>
                <a:path w="2391410" h="217804">
                  <a:moveTo>
                    <a:pt x="965682" y="15176"/>
                  </a:moveTo>
                  <a:lnTo>
                    <a:pt x="974612" y="15438"/>
                  </a:lnTo>
                  <a:lnTo>
                    <a:pt x="983303" y="16221"/>
                  </a:lnTo>
                  <a:lnTo>
                    <a:pt x="991757" y="17523"/>
                  </a:lnTo>
                  <a:lnTo>
                    <a:pt x="999972" y="19342"/>
                  </a:lnTo>
                  <a:lnTo>
                    <a:pt x="994765" y="53720"/>
                  </a:lnTo>
                  <a:lnTo>
                    <a:pt x="986097" y="51246"/>
                  </a:lnTo>
                  <a:lnTo>
                    <a:pt x="977620" y="49480"/>
                  </a:lnTo>
                  <a:lnTo>
                    <a:pt x="969333" y="48422"/>
                  </a:lnTo>
                  <a:lnTo>
                    <a:pt x="961237" y="48069"/>
                  </a:lnTo>
                  <a:lnTo>
                    <a:pt x="947069" y="49264"/>
                  </a:lnTo>
                  <a:lnTo>
                    <a:pt x="909798" y="77275"/>
                  </a:lnTo>
                  <a:lnTo>
                    <a:pt x="901547" y="113703"/>
                  </a:lnTo>
                  <a:lnTo>
                    <a:pt x="902640" y="127228"/>
                  </a:lnTo>
                  <a:lnTo>
                    <a:pt x="918946" y="162217"/>
                  </a:lnTo>
                  <a:lnTo>
                    <a:pt x="953165" y="181480"/>
                  </a:lnTo>
                  <a:lnTo>
                    <a:pt x="968095" y="182765"/>
                  </a:lnTo>
                  <a:lnTo>
                    <a:pt x="977473" y="182365"/>
                  </a:lnTo>
                  <a:lnTo>
                    <a:pt x="987304" y="181165"/>
                  </a:lnTo>
                  <a:lnTo>
                    <a:pt x="997563" y="179165"/>
                  </a:lnTo>
                  <a:lnTo>
                    <a:pt x="1008227" y="176364"/>
                  </a:lnTo>
                  <a:lnTo>
                    <a:pt x="1005687" y="210591"/>
                  </a:lnTo>
                  <a:lnTo>
                    <a:pt x="995160" y="212806"/>
                  </a:lnTo>
                  <a:lnTo>
                    <a:pt x="984716" y="214385"/>
                  </a:lnTo>
                  <a:lnTo>
                    <a:pt x="974344" y="215331"/>
                  </a:lnTo>
                  <a:lnTo>
                    <a:pt x="964031" y="215645"/>
                  </a:lnTo>
                  <a:lnTo>
                    <a:pt x="940028" y="213883"/>
                  </a:lnTo>
                  <a:lnTo>
                    <a:pt x="901166" y="199786"/>
                  </a:lnTo>
                  <a:lnTo>
                    <a:pt x="866193" y="156209"/>
                  </a:lnTo>
                  <a:lnTo>
                    <a:pt x="859510" y="118910"/>
                  </a:lnTo>
                  <a:lnTo>
                    <a:pt x="861292" y="98681"/>
                  </a:lnTo>
                  <a:lnTo>
                    <a:pt x="875476" y="62295"/>
                  </a:lnTo>
                  <a:lnTo>
                    <a:pt x="903335" y="32594"/>
                  </a:lnTo>
                  <a:lnTo>
                    <a:pt x="942249" y="17112"/>
                  </a:lnTo>
                  <a:lnTo>
                    <a:pt x="965682" y="15176"/>
                  </a:lnTo>
                  <a:close/>
                </a:path>
                <a:path w="2391410" h="217804">
                  <a:moveTo>
                    <a:pt x="108648" y="15176"/>
                  </a:moveTo>
                  <a:lnTo>
                    <a:pt x="120276" y="15445"/>
                  </a:lnTo>
                  <a:lnTo>
                    <a:pt x="131195" y="16254"/>
                  </a:lnTo>
                  <a:lnTo>
                    <a:pt x="141407" y="17603"/>
                  </a:lnTo>
                  <a:lnTo>
                    <a:pt x="150914" y="19494"/>
                  </a:lnTo>
                  <a:lnTo>
                    <a:pt x="145999" y="54622"/>
                  </a:lnTo>
                  <a:lnTo>
                    <a:pt x="134617" y="51948"/>
                  </a:lnTo>
                  <a:lnTo>
                    <a:pt x="123828" y="50039"/>
                  </a:lnTo>
                  <a:lnTo>
                    <a:pt x="113634" y="48895"/>
                  </a:lnTo>
                  <a:lnTo>
                    <a:pt x="104038" y="48513"/>
                  </a:lnTo>
                  <a:lnTo>
                    <a:pt x="89329" y="49718"/>
                  </a:lnTo>
                  <a:lnTo>
                    <a:pt x="50382" y="77965"/>
                  </a:lnTo>
                  <a:lnTo>
                    <a:pt x="41681" y="114896"/>
                  </a:lnTo>
                  <a:lnTo>
                    <a:pt x="42764" y="128653"/>
                  </a:lnTo>
                  <a:lnTo>
                    <a:pt x="59016" y="164452"/>
                  </a:lnTo>
                  <a:lnTo>
                    <a:pt x="92430" y="184263"/>
                  </a:lnTo>
                  <a:lnTo>
                    <a:pt x="106857" y="185585"/>
                  </a:lnTo>
                  <a:lnTo>
                    <a:pt x="112522" y="185585"/>
                  </a:lnTo>
                  <a:lnTo>
                    <a:pt x="119062" y="184988"/>
                  </a:lnTo>
                  <a:lnTo>
                    <a:pt x="126504" y="183807"/>
                  </a:lnTo>
                  <a:lnTo>
                    <a:pt x="125528" y="175579"/>
                  </a:lnTo>
                  <a:lnTo>
                    <a:pt x="124829" y="167430"/>
                  </a:lnTo>
                  <a:lnTo>
                    <a:pt x="124409" y="159357"/>
                  </a:lnTo>
                  <a:lnTo>
                    <a:pt x="124269" y="151358"/>
                  </a:lnTo>
                  <a:lnTo>
                    <a:pt x="124074" y="143069"/>
                  </a:lnTo>
                  <a:lnTo>
                    <a:pt x="123488" y="134278"/>
                  </a:lnTo>
                  <a:lnTo>
                    <a:pt x="122512" y="124985"/>
                  </a:lnTo>
                  <a:lnTo>
                    <a:pt x="121145" y="115188"/>
                  </a:lnTo>
                  <a:lnTo>
                    <a:pt x="163271" y="115188"/>
                  </a:lnTo>
                  <a:lnTo>
                    <a:pt x="162747" y="126666"/>
                  </a:lnTo>
                  <a:lnTo>
                    <a:pt x="162374" y="138182"/>
                  </a:lnTo>
                  <a:lnTo>
                    <a:pt x="162151" y="149736"/>
                  </a:lnTo>
                  <a:lnTo>
                    <a:pt x="162077" y="161328"/>
                  </a:lnTo>
                  <a:lnTo>
                    <a:pt x="162151" y="170462"/>
                  </a:lnTo>
                  <a:lnTo>
                    <a:pt x="162374" y="181048"/>
                  </a:lnTo>
                  <a:lnTo>
                    <a:pt x="162747" y="193085"/>
                  </a:lnTo>
                  <a:lnTo>
                    <a:pt x="163271" y="206578"/>
                  </a:lnTo>
                  <a:lnTo>
                    <a:pt x="146282" y="210545"/>
                  </a:lnTo>
                  <a:lnTo>
                    <a:pt x="130749" y="213379"/>
                  </a:lnTo>
                  <a:lnTo>
                    <a:pt x="116668" y="215079"/>
                  </a:lnTo>
                  <a:lnTo>
                    <a:pt x="104038" y="215645"/>
                  </a:lnTo>
                  <a:lnTo>
                    <a:pt x="79985" y="213893"/>
                  </a:lnTo>
                  <a:lnTo>
                    <a:pt x="41175" y="199867"/>
                  </a:lnTo>
                  <a:lnTo>
                    <a:pt x="6607" y="156549"/>
                  </a:lnTo>
                  <a:lnTo>
                    <a:pt x="0" y="119506"/>
                  </a:lnTo>
                  <a:lnTo>
                    <a:pt x="1800" y="99135"/>
                  </a:lnTo>
                  <a:lnTo>
                    <a:pt x="16202" y="62521"/>
                  </a:lnTo>
                  <a:lnTo>
                    <a:pt x="44594" y="32675"/>
                  </a:lnTo>
                  <a:lnTo>
                    <a:pt x="84514" y="17121"/>
                  </a:lnTo>
                  <a:lnTo>
                    <a:pt x="108648" y="15176"/>
                  </a:lnTo>
                  <a:close/>
                </a:path>
                <a:path w="2391410" h="217804">
                  <a:moveTo>
                    <a:pt x="763752" y="1193"/>
                  </a:moveTo>
                  <a:lnTo>
                    <a:pt x="762752" y="20427"/>
                  </a:lnTo>
                  <a:lnTo>
                    <a:pt x="762038" y="43456"/>
                  </a:lnTo>
                  <a:lnTo>
                    <a:pt x="761609" y="70281"/>
                  </a:lnTo>
                  <a:lnTo>
                    <a:pt x="761466" y="100901"/>
                  </a:lnTo>
                  <a:lnTo>
                    <a:pt x="761661" y="132536"/>
                  </a:lnTo>
                  <a:lnTo>
                    <a:pt x="762260" y="161510"/>
                  </a:lnTo>
                  <a:lnTo>
                    <a:pt x="763288" y="187824"/>
                  </a:lnTo>
                  <a:lnTo>
                    <a:pt x="764768" y="211480"/>
                  </a:lnTo>
                  <a:lnTo>
                    <a:pt x="729462" y="212674"/>
                  </a:lnTo>
                  <a:lnTo>
                    <a:pt x="728700" y="209207"/>
                  </a:lnTo>
                  <a:lnTo>
                    <a:pt x="728446" y="205574"/>
                  </a:lnTo>
                  <a:lnTo>
                    <a:pt x="728446" y="201815"/>
                  </a:lnTo>
                  <a:lnTo>
                    <a:pt x="726160" y="201815"/>
                  </a:lnTo>
                  <a:lnTo>
                    <a:pt x="717399" y="207999"/>
                  </a:lnTo>
                  <a:lnTo>
                    <a:pt x="707507" y="212417"/>
                  </a:lnTo>
                  <a:lnTo>
                    <a:pt x="696496" y="215067"/>
                  </a:lnTo>
                  <a:lnTo>
                    <a:pt x="684377" y="215950"/>
                  </a:lnTo>
                  <a:lnTo>
                    <a:pt x="670826" y="214657"/>
                  </a:lnTo>
                  <a:lnTo>
                    <a:pt x="631577" y="184434"/>
                  </a:lnTo>
                  <a:lnTo>
                    <a:pt x="622147" y="146151"/>
                  </a:lnTo>
                  <a:lnTo>
                    <a:pt x="623290" y="130380"/>
                  </a:lnTo>
                  <a:lnTo>
                    <a:pt x="640435" y="89369"/>
                  </a:lnTo>
                  <a:lnTo>
                    <a:pt x="675957" y="66699"/>
                  </a:lnTo>
                  <a:lnTo>
                    <a:pt x="691362" y="65189"/>
                  </a:lnTo>
                  <a:lnTo>
                    <a:pt x="701268" y="65682"/>
                  </a:lnTo>
                  <a:lnTo>
                    <a:pt x="709841" y="67160"/>
                  </a:lnTo>
                  <a:lnTo>
                    <a:pt x="717080" y="69625"/>
                  </a:lnTo>
                  <a:lnTo>
                    <a:pt x="722985" y="73075"/>
                  </a:lnTo>
                  <a:lnTo>
                    <a:pt x="725144" y="73075"/>
                  </a:lnTo>
                  <a:lnTo>
                    <a:pt x="724930" y="55485"/>
                  </a:lnTo>
                  <a:lnTo>
                    <a:pt x="724287" y="37839"/>
                  </a:lnTo>
                  <a:lnTo>
                    <a:pt x="723215" y="20137"/>
                  </a:lnTo>
                  <a:lnTo>
                    <a:pt x="721715" y="2374"/>
                  </a:lnTo>
                  <a:lnTo>
                    <a:pt x="763752" y="1193"/>
                  </a:lnTo>
                  <a:close/>
                </a:path>
                <a:path w="2391410" h="217804">
                  <a:moveTo>
                    <a:pt x="1411960" y="0"/>
                  </a:moveTo>
                  <a:lnTo>
                    <a:pt x="1411033" y="22110"/>
                  </a:lnTo>
                  <a:lnTo>
                    <a:pt x="1410357" y="46321"/>
                  </a:lnTo>
                  <a:lnTo>
                    <a:pt x="1409942" y="72635"/>
                  </a:lnTo>
                  <a:lnTo>
                    <a:pt x="1409801" y="101053"/>
                  </a:lnTo>
                  <a:lnTo>
                    <a:pt x="1409942" y="130403"/>
                  </a:lnTo>
                  <a:lnTo>
                    <a:pt x="1410357" y="158615"/>
                  </a:lnTo>
                  <a:lnTo>
                    <a:pt x="1411033" y="185691"/>
                  </a:lnTo>
                  <a:lnTo>
                    <a:pt x="1411960" y="211632"/>
                  </a:lnTo>
                  <a:lnTo>
                    <a:pt x="1371447" y="211632"/>
                  </a:lnTo>
                  <a:lnTo>
                    <a:pt x="1372374" y="185576"/>
                  </a:lnTo>
                  <a:lnTo>
                    <a:pt x="1373050" y="158462"/>
                  </a:lnTo>
                  <a:lnTo>
                    <a:pt x="1373465" y="130288"/>
                  </a:lnTo>
                  <a:lnTo>
                    <a:pt x="1373606" y="101053"/>
                  </a:lnTo>
                  <a:lnTo>
                    <a:pt x="1373320" y="73119"/>
                  </a:lnTo>
                  <a:lnTo>
                    <a:pt x="1372463" y="47361"/>
                  </a:lnTo>
                  <a:lnTo>
                    <a:pt x="1371034" y="23779"/>
                  </a:lnTo>
                  <a:lnTo>
                    <a:pt x="1369034" y="2374"/>
                  </a:lnTo>
                  <a:lnTo>
                    <a:pt x="141196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572764" y="5925515"/>
              <a:ext cx="1860423" cy="28858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572764" y="5990844"/>
              <a:ext cx="211454" cy="146685"/>
            </a:xfrm>
            <a:custGeom>
              <a:avLst/>
              <a:gdLst/>
              <a:ahLst/>
              <a:cxnLst/>
              <a:rect l="l" t="t" r="r" b="b"/>
              <a:pathLst>
                <a:path w="211454" h="146685">
                  <a:moveTo>
                    <a:pt x="42925" y="1943"/>
                  </a:moveTo>
                  <a:lnTo>
                    <a:pt x="42072" y="17371"/>
                  </a:lnTo>
                  <a:lnTo>
                    <a:pt x="41433" y="34793"/>
                  </a:lnTo>
                  <a:lnTo>
                    <a:pt x="41032" y="54208"/>
                  </a:lnTo>
                  <a:lnTo>
                    <a:pt x="40894" y="75615"/>
                  </a:lnTo>
                  <a:lnTo>
                    <a:pt x="41034" y="94372"/>
                  </a:lnTo>
                  <a:lnTo>
                    <a:pt x="41449" y="112407"/>
                  </a:lnTo>
                  <a:lnTo>
                    <a:pt x="42126" y="129718"/>
                  </a:lnTo>
                  <a:lnTo>
                    <a:pt x="43052" y="146303"/>
                  </a:lnTo>
                  <a:lnTo>
                    <a:pt x="3048" y="146303"/>
                  </a:lnTo>
                  <a:lnTo>
                    <a:pt x="3954" y="130333"/>
                  </a:lnTo>
                  <a:lnTo>
                    <a:pt x="4587" y="113226"/>
                  </a:lnTo>
                  <a:lnTo>
                    <a:pt x="4958" y="94986"/>
                  </a:lnTo>
                  <a:lnTo>
                    <a:pt x="5080" y="75615"/>
                  </a:lnTo>
                  <a:lnTo>
                    <a:pt x="4768" y="56429"/>
                  </a:lnTo>
                  <a:lnTo>
                    <a:pt x="3825" y="38476"/>
                  </a:lnTo>
                  <a:lnTo>
                    <a:pt x="2240" y="21753"/>
                  </a:lnTo>
                  <a:lnTo>
                    <a:pt x="0" y="6261"/>
                  </a:lnTo>
                  <a:lnTo>
                    <a:pt x="42925" y="1943"/>
                  </a:lnTo>
                  <a:close/>
                </a:path>
                <a:path w="211454" h="146685">
                  <a:moveTo>
                    <a:pt x="161036" y="0"/>
                  </a:moveTo>
                  <a:lnTo>
                    <a:pt x="197738" y="10794"/>
                  </a:lnTo>
                  <a:lnTo>
                    <a:pt x="211455" y="50609"/>
                  </a:lnTo>
                  <a:lnTo>
                    <a:pt x="211455" y="53479"/>
                  </a:lnTo>
                  <a:lnTo>
                    <a:pt x="211327" y="57327"/>
                  </a:lnTo>
                  <a:lnTo>
                    <a:pt x="211200" y="62141"/>
                  </a:lnTo>
                  <a:lnTo>
                    <a:pt x="210947" y="66954"/>
                  </a:lnTo>
                  <a:lnTo>
                    <a:pt x="210820" y="71894"/>
                  </a:lnTo>
                  <a:lnTo>
                    <a:pt x="210820" y="76949"/>
                  </a:lnTo>
                  <a:lnTo>
                    <a:pt x="210865" y="88820"/>
                  </a:lnTo>
                  <a:lnTo>
                    <a:pt x="210994" y="104335"/>
                  </a:lnTo>
                  <a:lnTo>
                    <a:pt x="211195" y="123496"/>
                  </a:lnTo>
                  <a:lnTo>
                    <a:pt x="211455" y="146303"/>
                  </a:lnTo>
                  <a:lnTo>
                    <a:pt x="171958" y="146303"/>
                  </a:lnTo>
                  <a:lnTo>
                    <a:pt x="173384" y="127418"/>
                  </a:lnTo>
                  <a:lnTo>
                    <a:pt x="174418" y="108423"/>
                  </a:lnTo>
                  <a:lnTo>
                    <a:pt x="175047" y="89318"/>
                  </a:lnTo>
                  <a:lnTo>
                    <a:pt x="175260" y="70103"/>
                  </a:lnTo>
                  <a:lnTo>
                    <a:pt x="174811" y="59357"/>
                  </a:lnTo>
                  <a:lnTo>
                    <a:pt x="156590" y="30073"/>
                  </a:lnTo>
                  <a:lnTo>
                    <a:pt x="147193" y="30073"/>
                  </a:lnTo>
                  <a:lnTo>
                    <a:pt x="138832" y="30797"/>
                  </a:lnTo>
                  <a:lnTo>
                    <a:pt x="130698" y="32972"/>
                  </a:lnTo>
                  <a:lnTo>
                    <a:pt x="122779" y="36599"/>
                  </a:lnTo>
                  <a:lnTo>
                    <a:pt x="115062" y="41681"/>
                  </a:lnTo>
                  <a:lnTo>
                    <a:pt x="115395" y="69987"/>
                  </a:lnTo>
                  <a:lnTo>
                    <a:pt x="115633" y="96859"/>
                  </a:lnTo>
                  <a:lnTo>
                    <a:pt x="115776" y="122298"/>
                  </a:lnTo>
                  <a:lnTo>
                    <a:pt x="115824" y="146303"/>
                  </a:lnTo>
                  <a:lnTo>
                    <a:pt x="75819" y="146303"/>
                  </a:lnTo>
                  <a:lnTo>
                    <a:pt x="76985" y="124260"/>
                  </a:lnTo>
                  <a:lnTo>
                    <a:pt x="77819" y="104708"/>
                  </a:lnTo>
                  <a:lnTo>
                    <a:pt x="78319" y="87646"/>
                  </a:lnTo>
                  <a:lnTo>
                    <a:pt x="78486" y="73075"/>
                  </a:lnTo>
                  <a:lnTo>
                    <a:pt x="78031" y="55542"/>
                  </a:lnTo>
                  <a:lnTo>
                    <a:pt x="76660" y="38511"/>
                  </a:lnTo>
                  <a:lnTo>
                    <a:pt x="74360" y="21981"/>
                  </a:lnTo>
                  <a:lnTo>
                    <a:pt x="71120" y="5956"/>
                  </a:lnTo>
                  <a:lnTo>
                    <a:pt x="109220" y="1790"/>
                  </a:lnTo>
                  <a:lnTo>
                    <a:pt x="111760" y="17564"/>
                  </a:lnTo>
                  <a:lnTo>
                    <a:pt x="114173" y="17564"/>
                  </a:lnTo>
                  <a:lnTo>
                    <a:pt x="124745" y="9879"/>
                  </a:lnTo>
                  <a:lnTo>
                    <a:pt x="136080" y="4391"/>
                  </a:lnTo>
                  <a:lnTo>
                    <a:pt x="148177" y="1097"/>
                  </a:lnTo>
                  <a:lnTo>
                    <a:pt x="16103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61942" y="5916371"/>
              <a:ext cx="1580388" cy="30687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565144" y="5919647"/>
              <a:ext cx="66675" cy="6560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68655" y="6291274"/>
              <a:ext cx="1717776" cy="21699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68655" y="6291274"/>
              <a:ext cx="1718310" cy="217170"/>
            </a:xfrm>
            <a:custGeom>
              <a:avLst/>
              <a:gdLst/>
              <a:ahLst/>
              <a:cxnLst/>
              <a:rect l="l" t="t" r="r" b="b"/>
              <a:pathLst>
                <a:path w="1718310" h="217170">
                  <a:moveTo>
                    <a:pt x="838428" y="145846"/>
                  </a:moveTo>
                  <a:lnTo>
                    <a:pt x="816249" y="147456"/>
                  </a:lnTo>
                  <a:lnTo>
                    <a:pt x="800392" y="152285"/>
                  </a:lnTo>
                  <a:lnTo>
                    <a:pt x="790869" y="160334"/>
                  </a:lnTo>
                  <a:lnTo>
                    <a:pt x="787692" y="171602"/>
                  </a:lnTo>
                  <a:lnTo>
                    <a:pt x="789085" y="179346"/>
                  </a:lnTo>
                  <a:lnTo>
                    <a:pt x="793264" y="184878"/>
                  </a:lnTo>
                  <a:lnTo>
                    <a:pt x="800229" y="188199"/>
                  </a:lnTo>
                  <a:lnTo>
                    <a:pt x="809980" y="189306"/>
                  </a:lnTo>
                  <a:lnTo>
                    <a:pt x="818386" y="188758"/>
                  </a:lnTo>
                  <a:lnTo>
                    <a:pt x="826077" y="187113"/>
                  </a:lnTo>
                  <a:lnTo>
                    <a:pt x="833054" y="184371"/>
                  </a:lnTo>
                  <a:lnTo>
                    <a:pt x="839317" y="180530"/>
                  </a:lnTo>
                  <a:lnTo>
                    <a:pt x="838910" y="170826"/>
                  </a:lnTo>
                  <a:lnTo>
                    <a:pt x="838634" y="161812"/>
                  </a:lnTo>
                  <a:lnTo>
                    <a:pt x="838478" y="153486"/>
                  </a:lnTo>
                  <a:lnTo>
                    <a:pt x="838428" y="145846"/>
                  </a:lnTo>
                  <a:close/>
                </a:path>
                <a:path w="1718310" h="217170">
                  <a:moveTo>
                    <a:pt x="356857" y="145846"/>
                  </a:moveTo>
                  <a:lnTo>
                    <a:pt x="334654" y="147456"/>
                  </a:lnTo>
                  <a:lnTo>
                    <a:pt x="318795" y="152285"/>
                  </a:lnTo>
                  <a:lnTo>
                    <a:pt x="309279" y="160334"/>
                  </a:lnTo>
                  <a:lnTo>
                    <a:pt x="306108" y="171602"/>
                  </a:lnTo>
                  <a:lnTo>
                    <a:pt x="307501" y="179346"/>
                  </a:lnTo>
                  <a:lnTo>
                    <a:pt x="311683" y="184878"/>
                  </a:lnTo>
                  <a:lnTo>
                    <a:pt x="318656" y="188199"/>
                  </a:lnTo>
                  <a:lnTo>
                    <a:pt x="328422" y="189306"/>
                  </a:lnTo>
                  <a:lnTo>
                    <a:pt x="336841" y="188758"/>
                  </a:lnTo>
                  <a:lnTo>
                    <a:pt x="344536" y="187113"/>
                  </a:lnTo>
                  <a:lnTo>
                    <a:pt x="351505" y="184371"/>
                  </a:lnTo>
                  <a:lnTo>
                    <a:pt x="357746" y="180530"/>
                  </a:lnTo>
                  <a:lnTo>
                    <a:pt x="357355" y="170826"/>
                  </a:lnTo>
                  <a:lnTo>
                    <a:pt x="357077" y="161812"/>
                  </a:lnTo>
                  <a:lnTo>
                    <a:pt x="356912" y="153486"/>
                  </a:lnTo>
                  <a:lnTo>
                    <a:pt x="356857" y="145846"/>
                  </a:lnTo>
                  <a:close/>
                </a:path>
                <a:path w="1718310" h="217170">
                  <a:moveTo>
                    <a:pt x="1147038" y="91973"/>
                  </a:moveTo>
                  <a:lnTo>
                    <a:pt x="1113788" y="114263"/>
                  </a:lnTo>
                  <a:lnTo>
                    <a:pt x="1108430" y="142278"/>
                  </a:lnTo>
                  <a:lnTo>
                    <a:pt x="1109002" y="151331"/>
                  </a:lnTo>
                  <a:lnTo>
                    <a:pt x="1128639" y="184862"/>
                  </a:lnTo>
                  <a:lnTo>
                    <a:pt x="1143228" y="188264"/>
                  </a:lnTo>
                  <a:lnTo>
                    <a:pt x="1153350" y="187604"/>
                  </a:lnTo>
                  <a:lnTo>
                    <a:pt x="1161818" y="185624"/>
                  </a:lnTo>
                  <a:lnTo>
                    <a:pt x="1168642" y="182322"/>
                  </a:lnTo>
                  <a:lnTo>
                    <a:pt x="1173835" y="177698"/>
                  </a:lnTo>
                  <a:lnTo>
                    <a:pt x="1173712" y="154984"/>
                  </a:lnTo>
                  <a:lnTo>
                    <a:pt x="1172656" y="115694"/>
                  </a:lnTo>
                  <a:lnTo>
                    <a:pt x="1147038" y="91973"/>
                  </a:lnTo>
                  <a:close/>
                </a:path>
                <a:path w="1718310" h="217170">
                  <a:moveTo>
                    <a:pt x="1653895" y="90182"/>
                  </a:moveTo>
                  <a:lnTo>
                    <a:pt x="1641340" y="92397"/>
                  </a:lnTo>
                  <a:lnTo>
                    <a:pt x="1631654" y="99040"/>
                  </a:lnTo>
                  <a:lnTo>
                    <a:pt x="1624802" y="110113"/>
                  </a:lnTo>
                  <a:lnTo>
                    <a:pt x="1620748" y="125615"/>
                  </a:lnTo>
                  <a:lnTo>
                    <a:pt x="1682978" y="124421"/>
                  </a:lnTo>
                  <a:lnTo>
                    <a:pt x="1681166" y="109444"/>
                  </a:lnTo>
                  <a:lnTo>
                    <a:pt x="1675723" y="98744"/>
                  </a:lnTo>
                  <a:lnTo>
                    <a:pt x="1666637" y="92323"/>
                  </a:lnTo>
                  <a:lnTo>
                    <a:pt x="1653895" y="90182"/>
                  </a:lnTo>
                  <a:close/>
                </a:path>
                <a:path w="1718310" h="217170">
                  <a:moveTo>
                    <a:pt x="602272" y="90182"/>
                  </a:moveTo>
                  <a:lnTo>
                    <a:pt x="589770" y="92397"/>
                  </a:lnTo>
                  <a:lnTo>
                    <a:pt x="580097" y="99040"/>
                  </a:lnTo>
                  <a:lnTo>
                    <a:pt x="573254" y="110113"/>
                  </a:lnTo>
                  <a:lnTo>
                    <a:pt x="569239" y="125615"/>
                  </a:lnTo>
                  <a:lnTo>
                    <a:pt x="631444" y="124421"/>
                  </a:lnTo>
                  <a:lnTo>
                    <a:pt x="629621" y="109444"/>
                  </a:lnTo>
                  <a:lnTo>
                    <a:pt x="624154" y="98744"/>
                  </a:lnTo>
                  <a:lnTo>
                    <a:pt x="615038" y="92323"/>
                  </a:lnTo>
                  <a:lnTo>
                    <a:pt x="602272" y="90182"/>
                  </a:lnTo>
                  <a:close/>
                </a:path>
                <a:path w="1718310" h="217170">
                  <a:moveTo>
                    <a:pt x="991336" y="65328"/>
                  </a:moveTo>
                  <a:lnTo>
                    <a:pt x="1028039" y="76123"/>
                  </a:lnTo>
                  <a:lnTo>
                    <a:pt x="1041755" y="115938"/>
                  </a:lnTo>
                  <a:lnTo>
                    <a:pt x="1041755" y="118808"/>
                  </a:lnTo>
                  <a:lnTo>
                    <a:pt x="1041628" y="122656"/>
                  </a:lnTo>
                  <a:lnTo>
                    <a:pt x="1041501" y="127469"/>
                  </a:lnTo>
                  <a:lnTo>
                    <a:pt x="1041247" y="132283"/>
                  </a:lnTo>
                  <a:lnTo>
                    <a:pt x="1041120" y="137223"/>
                  </a:lnTo>
                  <a:lnTo>
                    <a:pt x="1041120" y="142278"/>
                  </a:lnTo>
                  <a:lnTo>
                    <a:pt x="1041166" y="154148"/>
                  </a:lnTo>
                  <a:lnTo>
                    <a:pt x="1041295" y="169664"/>
                  </a:lnTo>
                  <a:lnTo>
                    <a:pt x="1041495" y="188824"/>
                  </a:lnTo>
                  <a:lnTo>
                    <a:pt x="1041755" y="211632"/>
                  </a:lnTo>
                  <a:lnTo>
                    <a:pt x="1002258" y="211632"/>
                  </a:lnTo>
                  <a:lnTo>
                    <a:pt x="1003685" y="192747"/>
                  </a:lnTo>
                  <a:lnTo>
                    <a:pt x="1004719" y="173751"/>
                  </a:lnTo>
                  <a:lnTo>
                    <a:pt x="1005348" y="154647"/>
                  </a:lnTo>
                  <a:lnTo>
                    <a:pt x="1005560" y="135432"/>
                  </a:lnTo>
                  <a:lnTo>
                    <a:pt x="1005112" y="124686"/>
                  </a:lnTo>
                  <a:lnTo>
                    <a:pt x="986891" y="95402"/>
                  </a:lnTo>
                  <a:lnTo>
                    <a:pt x="977493" y="95402"/>
                  </a:lnTo>
                  <a:lnTo>
                    <a:pt x="969133" y="96126"/>
                  </a:lnTo>
                  <a:lnTo>
                    <a:pt x="960999" y="98301"/>
                  </a:lnTo>
                  <a:lnTo>
                    <a:pt x="953079" y="101928"/>
                  </a:lnTo>
                  <a:lnTo>
                    <a:pt x="945362" y="107010"/>
                  </a:lnTo>
                  <a:lnTo>
                    <a:pt x="945695" y="135316"/>
                  </a:lnTo>
                  <a:lnTo>
                    <a:pt x="945934" y="162188"/>
                  </a:lnTo>
                  <a:lnTo>
                    <a:pt x="946076" y="187627"/>
                  </a:lnTo>
                  <a:lnTo>
                    <a:pt x="946124" y="211632"/>
                  </a:lnTo>
                  <a:lnTo>
                    <a:pt x="906119" y="211632"/>
                  </a:lnTo>
                  <a:lnTo>
                    <a:pt x="907286" y="189589"/>
                  </a:lnTo>
                  <a:lnTo>
                    <a:pt x="908119" y="170037"/>
                  </a:lnTo>
                  <a:lnTo>
                    <a:pt x="908619" y="152975"/>
                  </a:lnTo>
                  <a:lnTo>
                    <a:pt x="908786" y="138404"/>
                  </a:lnTo>
                  <a:lnTo>
                    <a:pt x="908332" y="120871"/>
                  </a:lnTo>
                  <a:lnTo>
                    <a:pt x="906960" y="103839"/>
                  </a:lnTo>
                  <a:lnTo>
                    <a:pt x="904661" y="87310"/>
                  </a:lnTo>
                  <a:lnTo>
                    <a:pt x="901420" y="71285"/>
                  </a:lnTo>
                  <a:lnTo>
                    <a:pt x="939520" y="67119"/>
                  </a:lnTo>
                  <a:lnTo>
                    <a:pt x="942060" y="82892"/>
                  </a:lnTo>
                  <a:lnTo>
                    <a:pt x="944473" y="82892"/>
                  </a:lnTo>
                  <a:lnTo>
                    <a:pt x="955046" y="75208"/>
                  </a:lnTo>
                  <a:lnTo>
                    <a:pt x="966381" y="69719"/>
                  </a:lnTo>
                  <a:lnTo>
                    <a:pt x="978477" y="66426"/>
                  </a:lnTo>
                  <a:lnTo>
                    <a:pt x="991336" y="65328"/>
                  </a:lnTo>
                  <a:close/>
                </a:path>
                <a:path w="1718310" h="217170">
                  <a:moveTo>
                    <a:pt x="819124" y="65328"/>
                  </a:moveTo>
                  <a:lnTo>
                    <a:pt x="860653" y="76644"/>
                  </a:lnTo>
                  <a:lnTo>
                    <a:pt x="875385" y="116230"/>
                  </a:lnTo>
                  <a:lnTo>
                    <a:pt x="875385" y="120396"/>
                  </a:lnTo>
                  <a:lnTo>
                    <a:pt x="875131" y="127990"/>
                  </a:lnTo>
                  <a:lnTo>
                    <a:pt x="874877" y="139001"/>
                  </a:lnTo>
                  <a:lnTo>
                    <a:pt x="874496" y="150012"/>
                  </a:lnTo>
                  <a:lnTo>
                    <a:pt x="874242" y="157365"/>
                  </a:lnTo>
                  <a:lnTo>
                    <a:pt x="874242" y="161036"/>
                  </a:lnTo>
                  <a:lnTo>
                    <a:pt x="874550" y="175740"/>
                  </a:lnTo>
                  <a:lnTo>
                    <a:pt x="875464" y="189049"/>
                  </a:lnTo>
                  <a:lnTo>
                    <a:pt x="876975" y="200962"/>
                  </a:lnTo>
                  <a:lnTo>
                    <a:pt x="879068" y="211480"/>
                  </a:lnTo>
                  <a:lnTo>
                    <a:pt x="843889" y="212674"/>
                  </a:lnTo>
                  <a:lnTo>
                    <a:pt x="842365" y="208508"/>
                  </a:lnTo>
                  <a:lnTo>
                    <a:pt x="841603" y="204736"/>
                  </a:lnTo>
                  <a:lnTo>
                    <a:pt x="841603" y="201358"/>
                  </a:lnTo>
                  <a:lnTo>
                    <a:pt x="839571" y="201358"/>
                  </a:lnTo>
                  <a:lnTo>
                    <a:pt x="830666" y="207483"/>
                  </a:lnTo>
                  <a:lnTo>
                    <a:pt x="820337" y="211856"/>
                  </a:lnTo>
                  <a:lnTo>
                    <a:pt x="808589" y="214479"/>
                  </a:lnTo>
                  <a:lnTo>
                    <a:pt x="795426" y="215353"/>
                  </a:lnTo>
                  <a:lnTo>
                    <a:pt x="786517" y="214706"/>
                  </a:lnTo>
                  <a:lnTo>
                    <a:pt x="753027" y="185684"/>
                  </a:lnTo>
                  <a:lnTo>
                    <a:pt x="752259" y="177546"/>
                  </a:lnTo>
                  <a:lnTo>
                    <a:pt x="753454" y="166749"/>
                  </a:lnTo>
                  <a:lnTo>
                    <a:pt x="782739" y="134120"/>
                  </a:lnTo>
                  <a:lnTo>
                    <a:pt x="838428" y="125158"/>
                  </a:lnTo>
                  <a:lnTo>
                    <a:pt x="838682" y="123380"/>
                  </a:lnTo>
                  <a:lnTo>
                    <a:pt x="838682" y="121691"/>
                  </a:lnTo>
                  <a:lnTo>
                    <a:pt x="838682" y="120103"/>
                  </a:lnTo>
                  <a:lnTo>
                    <a:pt x="838682" y="109385"/>
                  </a:lnTo>
                  <a:lnTo>
                    <a:pt x="836142" y="102323"/>
                  </a:lnTo>
                  <a:lnTo>
                    <a:pt x="802614" y="93764"/>
                  </a:lnTo>
                  <a:lnTo>
                    <a:pt x="791417" y="94135"/>
                  </a:lnTo>
                  <a:lnTo>
                    <a:pt x="780361" y="95250"/>
                  </a:lnTo>
                  <a:lnTo>
                    <a:pt x="769442" y="97107"/>
                  </a:lnTo>
                  <a:lnTo>
                    <a:pt x="758659" y="99707"/>
                  </a:lnTo>
                  <a:lnTo>
                    <a:pt x="761936" y="72326"/>
                  </a:lnTo>
                  <a:lnTo>
                    <a:pt x="773102" y="69266"/>
                  </a:lnTo>
                  <a:lnTo>
                    <a:pt x="786353" y="67079"/>
                  </a:lnTo>
                  <a:lnTo>
                    <a:pt x="801693" y="65766"/>
                  </a:lnTo>
                  <a:lnTo>
                    <a:pt x="819124" y="65328"/>
                  </a:lnTo>
                  <a:close/>
                </a:path>
                <a:path w="1718310" h="217170">
                  <a:moveTo>
                    <a:pt x="337502" y="65328"/>
                  </a:moveTo>
                  <a:lnTo>
                    <a:pt x="379107" y="76644"/>
                  </a:lnTo>
                  <a:lnTo>
                    <a:pt x="393763" y="116230"/>
                  </a:lnTo>
                  <a:lnTo>
                    <a:pt x="393763" y="120396"/>
                  </a:lnTo>
                  <a:lnTo>
                    <a:pt x="393585" y="127990"/>
                  </a:lnTo>
                  <a:lnTo>
                    <a:pt x="393242" y="139001"/>
                  </a:lnTo>
                  <a:lnTo>
                    <a:pt x="392899" y="150012"/>
                  </a:lnTo>
                  <a:lnTo>
                    <a:pt x="392722" y="157365"/>
                  </a:lnTo>
                  <a:lnTo>
                    <a:pt x="392722" y="161036"/>
                  </a:lnTo>
                  <a:lnTo>
                    <a:pt x="393019" y="175740"/>
                  </a:lnTo>
                  <a:lnTo>
                    <a:pt x="393912" y="189049"/>
                  </a:lnTo>
                  <a:lnTo>
                    <a:pt x="395401" y="200962"/>
                  </a:lnTo>
                  <a:lnTo>
                    <a:pt x="397484" y="211480"/>
                  </a:lnTo>
                  <a:lnTo>
                    <a:pt x="362356" y="212674"/>
                  </a:lnTo>
                  <a:lnTo>
                    <a:pt x="360768" y="208508"/>
                  </a:lnTo>
                  <a:lnTo>
                    <a:pt x="359981" y="204736"/>
                  </a:lnTo>
                  <a:lnTo>
                    <a:pt x="359981" y="201358"/>
                  </a:lnTo>
                  <a:lnTo>
                    <a:pt x="358038" y="201358"/>
                  </a:lnTo>
                  <a:lnTo>
                    <a:pt x="349139" y="207483"/>
                  </a:lnTo>
                  <a:lnTo>
                    <a:pt x="338807" y="211856"/>
                  </a:lnTo>
                  <a:lnTo>
                    <a:pt x="327041" y="214479"/>
                  </a:lnTo>
                  <a:lnTo>
                    <a:pt x="313842" y="215353"/>
                  </a:lnTo>
                  <a:lnTo>
                    <a:pt x="304933" y="214706"/>
                  </a:lnTo>
                  <a:lnTo>
                    <a:pt x="271443" y="185684"/>
                  </a:lnTo>
                  <a:lnTo>
                    <a:pt x="270675" y="177546"/>
                  </a:lnTo>
                  <a:lnTo>
                    <a:pt x="271870" y="166749"/>
                  </a:lnTo>
                  <a:lnTo>
                    <a:pt x="301164" y="134120"/>
                  </a:lnTo>
                  <a:lnTo>
                    <a:pt x="356857" y="125158"/>
                  </a:lnTo>
                  <a:lnTo>
                    <a:pt x="357047" y="123380"/>
                  </a:lnTo>
                  <a:lnTo>
                    <a:pt x="357149" y="121691"/>
                  </a:lnTo>
                  <a:lnTo>
                    <a:pt x="357149" y="120103"/>
                  </a:lnTo>
                  <a:lnTo>
                    <a:pt x="357149" y="109385"/>
                  </a:lnTo>
                  <a:lnTo>
                    <a:pt x="320979" y="93764"/>
                  </a:lnTo>
                  <a:lnTo>
                    <a:pt x="309812" y="94135"/>
                  </a:lnTo>
                  <a:lnTo>
                    <a:pt x="298770" y="95250"/>
                  </a:lnTo>
                  <a:lnTo>
                    <a:pt x="287857" y="97107"/>
                  </a:lnTo>
                  <a:lnTo>
                    <a:pt x="277075" y="99707"/>
                  </a:lnTo>
                  <a:lnTo>
                    <a:pt x="280352" y="72326"/>
                  </a:lnTo>
                  <a:lnTo>
                    <a:pt x="291518" y="69266"/>
                  </a:lnTo>
                  <a:lnTo>
                    <a:pt x="304765" y="67079"/>
                  </a:lnTo>
                  <a:lnTo>
                    <a:pt x="320093" y="65766"/>
                  </a:lnTo>
                  <a:lnTo>
                    <a:pt x="337502" y="65328"/>
                  </a:lnTo>
                  <a:close/>
                </a:path>
                <a:path w="1718310" h="217170">
                  <a:moveTo>
                    <a:pt x="1655673" y="64147"/>
                  </a:moveTo>
                  <a:lnTo>
                    <a:pt x="1693821" y="73770"/>
                  </a:lnTo>
                  <a:lnTo>
                    <a:pt x="1716824" y="112708"/>
                  </a:lnTo>
                  <a:lnTo>
                    <a:pt x="1717776" y="125755"/>
                  </a:lnTo>
                  <a:lnTo>
                    <a:pt x="1717776" y="130822"/>
                  </a:lnTo>
                  <a:lnTo>
                    <a:pt x="1717522" y="137414"/>
                  </a:lnTo>
                  <a:lnTo>
                    <a:pt x="1716887" y="145554"/>
                  </a:lnTo>
                  <a:lnTo>
                    <a:pt x="1621129" y="147193"/>
                  </a:lnTo>
                  <a:lnTo>
                    <a:pt x="1622818" y="155248"/>
                  </a:lnTo>
                  <a:lnTo>
                    <a:pt x="1649783" y="183543"/>
                  </a:lnTo>
                  <a:lnTo>
                    <a:pt x="1667992" y="186334"/>
                  </a:lnTo>
                  <a:lnTo>
                    <a:pt x="1679325" y="185915"/>
                  </a:lnTo>
                  <a:lnTo>
                    <a:pt x="1691027" y="184658"/>
                  </a:lnTo>
                  <a:lnTo>
                    <a:pt x="1703086" y="182562"/>
                  </a:lnTo>
                  <a:lnTo>
                    <a:pt x="1715490" y="179628"/>
                  </a:lnTo>
                  <a:lnTo>
                    <a:pt x="1712442" y="208508"/>
                  </a:lnTo>
                  <a:lnTo>
                    <a:pt x="1701556" y="211760"/>
                  </a:lnTo>
                  <a:lnTo>
                    <a:pt x="1689455" y="214087"/>
                  </a:lnTo>
                  <a:lnTo>
                    <a:pt x="1676116" y="215484"/>
                  </a:lnTo>
                  <a:lnTo>
                    <a:pt x="1661515" y="215950"/>
                  </a:lnTo>
                  <a:lnTo>
                    <a:pt x="1643469" y="214601"/>
                  </a:lnTo>
                  <a:lnTo>
                    <a:pt x="1602714" y="194373"/>
                  </a:lnTo>
                  <a:lnTo>
                    <a:pt x="1583551" y="157058"/>
                  </a:lnTo>
                  <a:lnTo>
                    <a:pt x="1582267" y="142430"/>
                  </a:lnTo>
                  <a:lnTo>
                    <a:pt x="1583482" y="127105"/>
                  </a:lnTo>
                  <a:lnTo>
                    <a:pt x="1601698" y="87439"/>
                  </a:lnTo>
                  <a:lnTo>
                    <a:pt x="1639310" y="65602"/>
                  </a:lnTo>
                  <a:lnTo>
                    <a:pt x="1655673" y="64147"/>
                  </a:lnTo>
                  <a:close/>
                </a:path>
                <a:path w="1718310" h="217170">
                  <a:moveTo>
                    <a:pt x="604062" y="64147"/>
                  </a:moveTo>
                  <a:lnTo>
                    <a:pt x="642264" y="73770"/>
                  </a:lnTo>
                  <a:lnTo>
                    <a:pt x="665309" y="112708"/>
                  </a:lnTo>
                  <a:lnTo>
                    <a:pt x="666267" y="125755"/>
                  </a:lnTo>
                  <a:lnTo>
                    <a:pt x="666267" y="130822"/>
                  </a:lnTo>
                  <a:lnTo>
                    <a:pt x="665975" y="137414"/>
                  </a:lnTo>
                  <a:lnTo>
                    <a:pt x="665378" y="145554"/>
                  </a:lnTo>
                  <a:lnTo>
                    <a:pt x="569531" y="147193"/>
                  </a:lnTo>
                  <a:lnTo>
                    <a:pt x="571218" y="155248"/>
                  </a:lnTo>
                  <a:lnTo>
                    <a:pt x="598257" y="183543"/>
                  </a:lnTo>
                  <a:lnTo>
                    <a:pt x="616419" y="186334"/>
                  </a:lnTo>
                  <a:lnTo>
                    <a:pt x="627754" y="185915"/>
                  </a:lnTo>
                  <a:lnTo>
                    <a:pt x="639446" y="184658"/>
                  </a:lnTo>
                  <a:lnTo>
                    <a:pt x="651493" y="182562"/>
                  </a:lnTo>
                  <a:lnTo>
                    <a:pt x="663892" y="179628"/>
                  </a:lnTo>
                  <a:lnTo>
                    <a:pt x="660907" y="208508"/>
                  </a:lnTo>
                  <a:lnTo>
                    <a:pt x="650025" y="211760"/>
                  </a:lnTo>
                  <a:lnTo>
                    <a:pt x="637916" y="214087"/>
                  </a:lnTo>
                  <a:lnTo>
                    <a:pt x="624580" y="215484"/>
                  </a:lnTo>
                  <a:lnTo>
                    <a:pt x="610019" y="215950"/>
                  </a:lnTo>
                  <a:lnTo>
                    <a:pt x="591938" y="214601"/>
                  </a:lnTo>
                  <a:lnTo>
                    <a:pt x="551154" y="194373"/>
                  </a:lnTo>
                  <a:lnTo>
                    <a:pt x="531973" y="157058"/>
                  </a:lnTo>
                  <a:lnTo>
                    <a:pt x="530694" y="142430"/>
                  </a:lnTo>
                  <a:lnTo>
                    <a:pt x="531907" y="127105"/>
                  </a:lnTo>
                  <a:lnTo>
                    <a:pt x="550113" y="87439"/>
                  </a:lnTo>
                  <a:lnTo>
                    <a:pt x="587739" y="65602"/>
                  </a:lnTo>
                  <a:lnTo>
                    <a:pt x="604062" y="64147"/>
                  </a:lnTo>
                  <a:close/>
                </a:path>
                <a:path w="1718310" h="217170">
                  <a:moveTo>
                    <a:pt x="1359128" y="26936"/>
                  </a:moveTo>
                  <a:lnTo>
                    <a:pt x="1358201" y="40909"/>
                  </a:lnTo>
                  <a:lnTo>
                    <a:pt x="1357525" y="53206"/>
                  </a:lnTo>
                  <a:lnTo>
                    <a:pt x="1357110" y="63827"/>
                  </a:lnTo>
                  <a:lnTo>
                    <a:pt x="1356969" y="72771"/>
                  </a:lnTo>
                  <a:lnTo>
                    <a:pt x="1363946" y="72697"/>
                  </a:lnTo>
                  <a:lnTo>
                    <a:pt x="1372495" y="72475"/>
                  </a:lnTo>
                  <a:lnTo>
                    <a:pt x="1382615" y="72106"/>
                  </a:lnTo>
                  <a:lnTo>
                    <a:pt x="1394307" y="71589"/>
                  </a:lnTo>
                  <a:lnTo>
                    <a:pt x="1393164" y="101206"/>
                  </a:lnTo>
                  <a:lnTo>
                    <a:pt x="1382355" y="100813"/>
                  </a:lnTo>
                  <a:lnTo>
                    <a:pt x="1372606" y="100531"/>
                  </a:lnTo>
                  <a:lnTo>
                    <a:pt x="1363928" y="100361"/>
                  </a:lnTo>
                  <a:lnTo>
                    <a:pt x="1356334" y="100304"/>
                  </a:lnTo>
                  <a:lnTo>
                    <a:pt x="1356187" y="110322"/>
                  </a:lnTo>
                  <a:lnTo>
                    <a:pt x="1356112" y="120583"/>
                  </a:lnTo>
                  <a:lnTo>
                    <a:pt x="1356084" y="131087"/>
                  </a:lnTo>
                  <a:lnTo>
                    <a:pt x="1356080" y="141833"/>
                  </a:lnTo>
                  <a:lnTo>
                    <a:pt x="1356413" y="153982"/>
                  </a:lnTo>
                  <a:lnTo>
                    <a:pt x="1371320" y="186334"/>
                  </a:lnTo>
                  <a:lnTo>
                    <a:pt x="1380337" y="186334"/>
                  </a:lnTo>
                  <a:lnTo>
                    <a:pt x="1385798" y="186334"/>
                  </a:lnTo>
                  <a:lnTo>
                    <a:pt x="1391640" y="185483"/>
                  </a:lnTo>
                  <a:lnTo>
                    <a:pt x="1397863" y="183807"/>
                  </a:lnTo>
                  <a:lnTo>
                    <a:pt x="1395323" y="210286"/>
                  </a:lnTo>
                  <a:lnTo>
                    <a:pt x="1389771" y="212244"/>
                  </a:lnTo>
                  <a:lnTo>
                    <a:pt x="1383576" y="213640"/>
                  </a:lnTo>
                  <a:lnTo>
                    <a:pt x="1376714" y="214478"/>
                  </a:lnTo>
                  <a:lnTo>
                    <a:pt x="1369161" y="214757"/>
                  </a:lnTo>
                  <a:lnTo>
                    <a:pt x="1357824" y="213938"/>
                  </a:lnTo>
                  <a:lnTo>
                    <a:pt x="1323695" y="182497"/>
                  </a:lnTo>
                  <a:lnTo>
                    <a:pt x="1320647" y="151206"/>
                  </a:lnTo>
                  <a:lnTo>
                    <a:pt x="1320669" y="139597"/>
                  </a:lnTo>
                  <a:lnTo>
                    <a:pt x="1320726" y="127246"/>
                  </a:lnTo>
                  <a:lnTo>
                    <a:pt x="1320808" y="114149"/>
                  </a:lnTo>
                  <a:lnTo>
                    <a:pt x="1320901" y="100304"/>
                  </a:lnTo>
                  <a:lnTo>
                    <a:pt x="1315821" y="100304"/>
                  </a:lnTo>
                  <a:lnTo>
                    <a:pt x="1308963" y="100609"/>
                  </a:lnTo>
                  <a:lnTo>
                    <a:pt x="1300327" y="101206"/>
                  </a:lnTo>
                  <a:lnTo>
                    <a:pt x="1301470" y="71882"/>
                  </a:lnTo>
                  <a:lnTo>
                    <a:pt x="1309090" y="72478"/>
                  </a:lnTo>
                  <a:lnTo>
                    <a:pt x="1316202" y="72771"/>
                  </a:lnTo>
                  <a:lnTo>
                    <a:pt x="1322679" y="72771"/>
                  </a:lnTo>
                  <a:lnTo>
                    <a:pt x="1322824" y="67218"/>
                  </a:lnTo>
                  <a:lnTo>
                    <a:pt x="1323076" y="58446"/>
                  </a:lnTo>
                  <a:lnTo>
                    <a:pt x="1323447" y="46458"/>
                  </a:lnTo>
                  <a:lnTo>
                    <a:pt x="1323949" y="31254"/>
                  </a:lnTo>
                  <a:lnTo>
                    <a:pt x="1359128" y="26936"/>
                  </a:lnTo>
                  <a:close/>
                </a:path>
                <a:path w="1718310" h="217170">
                  <a:moveTo>
                    <a:pt x="475246" y="26936"/>
                  </a:moveTo>
                  <a:lnTo>
                    <a:pt x="474270" y="40909"/>
                  </a:lnTo>
                  <a:lnTo>
                    <a:pt x="473571" y="53206"/>
                  </a:lnTo>
                  <a:lnTo>
                    <a:pt x="473151" y="63827"/>
                  </a:lnTo>
                  <a:lnTo>
                    <a:pt x="473011" y="72771"/>
                  </a:lnTo>
                  <a:lnTo>
                    <a:pt x="480038" y="72697"/>
                  </a:lnTo>
                  <a:lnTo>
                    <a:pt x="488607" y="72475"/>
                  </a:lnTo>
                  <a:lnTo>
                    <a:pt x="498718" y="72106"/>
                  </a:lnTo>
                  <a:lnTo>
                    <a:pt x="510374" y="71589"/>
                  </a:lnTo>
                  <a:lnTo>
                    <a:pt x="509181" y="101206"/>
                  </a:lnTo>
                  <a:lnTo>
                    <a:pt x="498398" y="100813"/>
                  </a:lnTo>
                  <a:lnTo>
                    <a:pt x="488678" y="100531"/>
                  </a:lnTo>
                  <a:lnTo>
                    <a:pt x="480018" y="100361"/>
                  </a:lnTo>
                  <a:lnTo>
                    <a:pt x="472414" y="100304"/>
                  </a:lnTo>
                  <a:lnTo>
                    <a:pt x="472288" y="110322"/>
                  </a:lnTo>
                  <a:lnTo>
                    <a:pt x="472197" y="120583"/>
                  </a:lnTo>
                  <a:lnTo>
                    <a:pt x="472141" y="131087"/>
                  </a:lnTo>
                  <a:lnTo>
                    <a:pt x="472122" y="141833"/>
                  </a:lnTo>
                  <a:lnTo>
                    <a:pt x="472458" y="153982"/>
                  </a:lnTo>
                  <a:lnTo>
                    <a:pt x="487349" y="186334"/>
                  </a:lnTo>
                  <a:lnTo>
                    <a:pt x="496379" y="186334"/>
                  </a:lnTo>
                  <a:lnTo>
                    <a:pt x="501840" y="186334"/>
                  </a:lnTo>
                  <a:lnTo>
                    <a:pt x="507695" y="185483"/>
                  </a:lnTo>
                  <a:lnTo>
                    <a:pt x="513943" y="183807"/>
                  </a:lnTo>
                  <a:lnTo>
                    <a:pt x="511416" y="210286"/>
                  </a:lnTo>
                  <a:lnTo>
                    <a:pt x="505870" y="212244"/>
                  </a:lnTo>
                  <a:lnTo>
                    <a:pt x="499654" y="213640"/>
                  </a:lnTo>
                  <a:lnTo>
                    <a:pt x="492769" y="214478"/>
                  </a:lnTo>
                  <a:lnTo>
                    <a:pt x="485216" y="214757"/>
                  </a:lnTo>
                  <a:lnTo>
                    <a:pt x="473910" y="213938"/>
                  </a:lnTo>
                  <a:lnTo>
                    <a:pt x="439751" y="182497"/>
                  </a:lnTo>
                  <a:lnTo>
                    <a:pt x="436702" y="151206"/>
                  </a:lnTo>
                  <a:lnTo>
                    <a:pt x="436721" y="139597"/>
                  </a:lnTo>
                  <a:lnTo>
                    <a:pt x="436776" y="127246"/>
                  </a:lnTo>
                  <a:lnTo>
                    <a:pt x="436868" y="114149"/>
                  </a:lnTo>
                  <a:lnTo>
                    <a:pt x="436994" y="100304"/>
                  </a:lnTo>
                  <a:lnTo>
                    <a:pt x="431939" y="100304"/>
                  </a:lnTo>
                  <a:lnTo>
                    <a:pt x="425094" y="100609"/>
                  </a:lnTo>
                  <a:lnTo>
                    <a:pt x="416458" y="101206"/>
                  </a:lnTo>
                  <a:lnTo>
                    <a:pt x="417499" y="71882"/>
                  </a:lnTo>
                  <a:lnTo>
                    <a:pt x="425145" y="72478"/>
                  </a:lnTo>
                  <a:lnTo>
                    <a:pt x="432231" y="72771"/>
                  </a:lnTo>
                  <a:lnTo>
                    <a:pt x="438784" y="72771"/>
                  </a:lnTo>
                  <a:lnTo>
                    <a:pt x="438916" y="67218"/>
                  </a:lnTo>
                  <a:lnTo>
                    <a:pt x="439158" y="58446"/>
                  </a:lnTo>
                  <a:lnTo>
                    <a:pt x="439511" y="46458"/>
                  </a:lnTo>
                  <a:lnTo>
                    <a:pt x="439978" y="31254"/>
                  </a:lnTo>
                  <a:lnTo>
                    <a:pt x="475246" y="26936"/>
                  </a:lnTo>
                  <a:close/>
                </a:path>
                <a:path w="1718310" h="217170">
                  <a:moveTo>
                    <a:pt x="214642" y="26936"/>
                  </a:moveTo>
                  <a:lnTo>
                    <a:pt x="213666" y="40909"/>
                  </a:lnTo>
                  <a:lnTo>
                    <a:pt x="212967" y="53206"/>
                  </a:lnTo>
                  <a:lnTo>
                    <a:pt x="212547" y="63827"/>
                  </a:lnTo>
                  <a:lnTo>
                    <a:pt x="212407" y="72771"/>
                  </a:lnTo>
                  <a:lnTo>
                    <a:pt x="219434" y="72697"/>
                  </a:lnTo>
                  <a:lnTo>
                    <a:pt x="228003" y="72475"/>
                  </a:lnTo>
                  <a:lnTo>
                    <a:pt x="238114" y="72106"/>
                  </a:lnTo>
                  <a:lnTo>
                    <a:pt x="249770" y="71589"/>
                  </a:lnTo>
                  <a:lnTo>
                    <a:pt x="248577" y="101206"/>
                  </a:lnTo>
                  <a:lnTo>
                    <a:pt x="237794" y="100813"/>
                  </a:lnTo>
                  <a:lnTo>
                    <a:pt x="228074" y="100531"/>
                  </a:lnTo>
                  <a:lnTo>
                    <a:pt x="219414" y="100361"/>
                  </a:lnTo>
                  <a:lnTo>
                    <a:pt x="211810" y="100304"/>
                  </a:lnTo>
                  <a:lnTo>
                    <a:pt x="211684" y="110322"/>
                  </a:lnTo>
                  <a:lnTo>
                    <a:pt x="211593" y="120583"/>
                  </a:lnTo>
                  <a:lnTo>
                    <a:pt x="211537" y="131087"/>
                  </a:lnTo>
                  <a:lnTo>
                    <a:pt x="211518" y="141833"/>
                  </a:lnTo>
                  <a:lnTo>
                    <a:pt x="211854" y="153982"/>
                  </a:lnTo>
                  <a:lnTo>
                    <a:pt x="226745" y="186334"/>
                  </a:lnTo>
                  <a:lnTo>
                    <a:pt x="235775" y="186334"/>
                  </a:lnTo>
                  <a:lnTo>
                    <a:pt x="241236" y="186334"/>
                  </a:lnTo>
                  <a:lnTo>
                    <a:pt x="247091" y="185483"/>
                  </a:lnTo>
                  <a:lnTo>
                    <a:pt x="253339" y="183807"/>
                  </a:lnTo>
                  <a:lnTo>
                    <a:pt x="250812" y="210286"/>
                  </a:lnTo>
                  <a:lnTo>
                    <a:pt x="245266" y="212244"/>
                  </a:lnTo>
                  <a:lnTo>
                    <a:pt x="239050" y="213640"/>
                  </a:lnTo>
                  <a:lnTo>
                    <a:pt x="232165" y="214478"/>
                  </a:lnTo>
                  <a:lnTo>
                    <a:pt x="224612" y="214757"/>
                  </a:lnTo>
                  <a:lnTo>
                    <a:pt x="213306" y="213938"/>
                  </a:lnTo>
                  <a:lnTo>
                    <a:pt x="179147" y="182497"/>
                  </a:lnTo>
                  <a:lnTo>
                    <a:pt x="176098" y="151206"/>
                  </a:lnTo>
                  <a:lnTo>
                    <a:pt x="176117" y="139597"/>
                  </a:lnTo>
                  <a:lnTo>
                    <a:pt x="176172" y="127246"/>
                  </a:lnTo>
                  <a:lnTo>
                    <a:pt x="176264" y="114149"/>
                  </a:lnTo>
                  <a:lnTo>
                    <a:pt x="176390" y="100304"/>
                  </a:lnTo>
                  <a:lnTo>
                    <a:pt x="171335" y="100304"/>
                  </a:lnTo>
                  <a:lnTo>
                    <a:pt x="164490" y="100609"/>
                  </a:lnTo>
                  <a:lnTo>
                    <a:pt x="155854" y="101206"/>
                  </a:lnTo>
                  <a:lnTo>
                    <a:pt x="156895" y="71882"/>
                  </a:lnTo>
                  <a:lnTo>
                    <a:pt x="164541" y="72478"/>
                  </a:lnTo>
                  <a:lnTo>
                    <a:pt x="171627" y="72771"/>
                  </a:lnTo>
                  <a:lnTo>
                    <a:pt x="178181" y="72771"/>
                  </a:lnTo>
                  <a:lnTo>
                    <a:pt x="178312" y="67218"/>
                  </a:lnTo>
                  <a:lnTo>
                    <a:pt x="178554" y="58446"/>
                  </a:lnTo>
                  <a:lnTo>
                    <a:pt x="178907" y="46458"/>
                  </a:lnTo>
                  <a:lnTo>
                    <a:pt x="179374" y="31254"/>
                  </a:lnTo>
                  <a:lnTo>
                    <a:pt x="214642" y="26936"/>
                  </a:lnTo>
                  <a:close/>
                </a:path>
                <a:path w="1718310" h="217170">
                  <a:moveTo>
                    <a:pt x="77393" y="14732"/>
                  </a:moveTo>
                  <a:lnTo>
                    <a:pt x="91390" y="15039"/>
                  </a:lnTo>
                  <a:lnTo>
                    <a:pt x="104217" y="15960"/>
                  </a:lnTo>
                  <a:lnTo>
                    <a:pt x="115875" y="17496"/>
                  </a:lnTo>
                  <a:lnTo>
                    <a:pt x="126364" y="19646"/>
                  </a:lnTo>
                  <a:lnTo>
                    <a:pt x="120853" y="52679"/>
                  </a:lnTo>
                  <a:lnTo>
                    <a:pt x="110601" y="49493"/>
                  </a:lnTo>
                  <a:lnTo>
                    <a:pt x="99942" y="47215"/>
                  </a:lnTo>
                  <a:lnTo>
                    <a:pt x="88874" y="45846"/>
                  </a:lnTo>
                  <a:lnTo>
                    <a:pt x="77393" y="45389"/>
                  </a:lnTo>
                  <a:lnTo>
                    <a:pt x="62025" y="46561"/>
                  </a:lnTo>
                  <a:lnTo>
                    <a:pt x="51047" y="50077"/>
                  </a:lnTo>
                  <a:lnTo>
                    <a:pt x="44461" y="55939"/>
                  </a:lnTo>
                  <a:lnTo>
                    <a:pt x="42265" y="64147"/>
                  </a:lnTo>
                  <a:lnTo>
                    <a:pt x="42265" y="70789"/>
                  </a:lnTo>
                  <a:lnTo>
                    <a:pt x="81559" y="95402"/>
                  </a:lnTo>
                  <a:lnTo>
                    <a:pt x="93484" y="100665"/>
                  </a:lnTo>
                  <a:lnTo>
                    <a:pt x="127017" y="126762"/>
                  </a:lnTo>
                  <a:lnTo>
                    <a:pt x="136474" y="158800"/>
                  </a:lnTo>
                  <a:lnTo>
                    <a:pt x="131247" y="184255"/>
                  </a:lnTo>
                  <a:lnTo>
                    <a:pt x="115565" y="202441"/>
                  </a:lnTo>
                  <a:lnTo>
                    <a:pt x="89427" y="213354"/>
                  </a:lnTo>
                  <a:lnTo>
                    <a:pt x="52831" y="216992"/>
                  </a:lnTo>
                  <a:lnTo>
                    <a:pt x="38872" y="216563"/>
                  </a:lnTo>
                  <a:lnTo>
                    <a:pt x="25415" y="215279"/>
                  </a:lnTo>
                  <a:lnTo>
                    <a:pt x="12459" y="213139"/>
                  </a:lnTo>
                  <a:lnTo>
                    <a:pt x="0" y="210146"/>
                  </a:lnTo>
                  <a:lnTo>
                    <a:pt x="7302" y="176949"/>
                  </a:lnTo>
                  <a:lnTo>
                    <a:pt x="19184" y="180599"/>
                  </a:lnTo>
                  <a:lnTo>
                    <a:pt x="30733" y="183207"/>
                  </a:lnTo>
                  <a:lnTo>
                    <a:pt x="41949" y="184771"/>
                  </a:lnTo>
                  <a:lnTo>
                    <a:pt x="52831" y="185293"/>
                  </a:lnTo>
                  <a:lnTo>
                    <a:pt x="63902" y="185004"/>
                  </a:lnTo>
                  <a:lnTo>
                    <a:pt x="97485" y="172440"/>
                  </a:lnTo>
                  <a:lnTo>
                    <a:pt x="97485" y="165201"/>
                  </a:lnTo>
                  <a:lnTo>
                    <a:pt x="97485" y="157657"/>
                  </a:lnTo>
                  <a:lnTo>
                    <a:pt x="65145" y="133533"/>
                  </a:lnTo>
                  <a:lnTo>
                    <a:pt x="53289" y="128282"/>
                  </a:lnTo>
                  <a:lnTo>
                    <a:pt x="42280" y="123113"/>
                  </a:lnTo>
                  <a:lnTo>
                    <a:pt x="11995" y="98307"/>
                  </a:lnTo>
                  <a:lnTo>
                    <a:pt x="3873" y="69202"/>
                  </a:lnTo>
                  <a:lnTo>
                    <a:pt x="5059" y="57100"/>
                  </a:lnTo>
                  <a:lnTo>
                    <a:pt x="33372" y="22854"/>
                  </a:lnTo>
                  <a:lnTo>
                    <a:pt x="60646" y="15634"/>
                  </a:lnTo>
                  <a:lnTo>
                    <a:pt x="77393" y="14732"/>
                  </a:lnTo>
                  <a:close/>
                </a:path>
                <a:path w="1718310" h="217170">
                  <a:moveTo>
                    <a:pt x="1210284" y="1193"/>
                  </a:moveTo>
                  <a:lnTo>
                    <a:pt x="1209284" y="20427"/>
                  </a:lnTo>
                  <a:lnTo>
                    <a:pt x="1208570" y="43456"/>
                  </a:lnTo>
                  <a:lnTo>
                    <a:pt x="1208141" y="70281"/>
                  </a:lnTo>
                  <a:lnTo>
                    <a:pt x="1207998" y="100901"/>
                  </a:lnTo>
                  <a:lnTo>
                    <a:pt x="1208193" y="132536"/>
                  </a:lnTo>
                  <a:lnTo>
                    <a:pt x="1208792" y="161510"/>
                  </a:lnTo>
                  <a:lnTo>
                    <a:pt x="1209820" y="187824"/>
                  </a:lnTo>
                  <a:lnTo>
                    <a:pt x="1211300" y="211480"/>
                  </a:lnTo>
                  <a:lnTo>
                    <a:pt x="1175994" y="212674"/>
                  </a:lnTo>
                  <a:lnTo>
                    <a:pt x="1175232" y="209207"/>
                  </a:lnTo>
                  <a:lnTo>
                    <a:pt x="1174978" y="205574"/>
                  </a:lnTo>
                  <a:lnTo>
                    <a:pt x="1174978" y="201815"/>
                  </a:lnTo>
                  <a:lnTo>
                    <a:pt x="1172692" y="201815"/>
                  </a:lnTo>
                  <a:lnTo>
                    <a:pt x="1163931" y="207999"/>
                  </a:lnTo>
                  <a:lnTo>
                    <a:pt x="1154039" y="212417"/>
                  </a:lnTo>
                  <a:lnTo>
                    <a:pt x="1143028" y="215067"/>
                  </a:lnTo>
                  <a:lnTo>
                    <a:pt x="1130909" y="215950"/>
                  </a:lnTo>
                  <a:lnTo>
                    <a:pt x="1117358" y="214657"/>
                  </a:lnTo>
                  <a:lnTo>
                    <a:pt x="1078109" y="184434"/>
                  </a:lnTo>
                  <a:lnTo>
                    <a:pt x="1068679" y="146151"/>
                  </a:lnTo>
                  <a:lnTo>
                    <a:pt x="1069822" y="130380"/>
                  </a:lnTo>
                  <a:lnTo>
                    <a:pt x="1086967" y="89369"/>
                  </a:lnTo>
                  <a:lnTo>
                    <a:pt x="1122489" y="66699"/>
                  </a:lnTo>
                  <a:lnTo>
                    <a:pt x="1137894" y="65189"/>
                  </a:lnTo>
                  <a:lnTo>
                    <a:pt x="1147800" y="65682"/>
                  </a:lnTo>
                  <a:lnTo>
                    <a:pt x="1156373" y="67160"/>
                  </a:lnTo>
                  <a:lnTo>
                    <a:pt x="1163612" y="69625"/>
                  </a:lnTo>
                  <a:lnTo>
                    <a:pt x="1169517" y="73075"/>
                  </a:lnTo>
                  <a:lnTo>
                    <a:pt x="1171676" y="73075"/>
                  </a:lnTo>
                  <a:lnTo>
                    <a:pt x="1171462" y="55485"/>
                  </a:lnTo>
                  <a:lnTo>
                    <a:pt x="1170819" y="37839"/>
                  </a:lnTo>
                  <a:lnTo>
                    <a:pt x="1169747" y="20137"/>
                  </a:lnTo>
                  <a:lnTo>
                    <a:pt x="1168247" y="2374"/>
                  </a:lnTo>
                  <a:lnTo>
                    <a:pt x="1210284" y="1193"/>
                  </a:lnTo>
                  <a:close/>
                </a:path>
                <a:path w="1718310" h="217170">
                  <a:moveTo>
                    <a:pt x="1459585" y="0"/>
                  </a:moveTo>
                  <a:lnTo>
                    <a:pt x="1458585" y="23181"/>
                  </a:lnTo>
                  <a:lnTo>
                    <a:pt x="1457871" y="44797"/>
                  </a:lnTo>
                  <a:lnTo>
                    <a:pt x="1457442" y="64849"/>
                  </a:lnTo>
                  <a:lnTo>
                    <a:pt x="1457299" y="83337"/>
                  </a:lnTo>
                  <a:lnTo>
                    <a:pt x="1459204" y="83337"/>
                  </a:lnTo>
                  <a:lnTo>
                    <a:pt x="1469443" y="75460"/>
                  </a:lnTo>
                  <a:lnTo>
                    <a:pt x="1480350" y="69832"/>
                  </a:lnTo>
                  <a:lnTo>
                    <a:pt x="1491922" y="66454"/>
                  </a:lnTo>
                  <a:lnTo>
                    <a:pt x="1504162" y="65328"/>
                  </a:lnTo>
                  <a:lnTo>
                    <a:pt x="1515519" y="66009"/>
                  </a:lnTo>
                  <a:lnTo>
                    <a:pt x="1551978" y="91192"/>
                  </a:lnTo>
                  <a:lnTo>
                    <a:pt x="1555343" y="114452"/>
                  </a:lnTo>
                  <a:lnTo>
                    <a:pt x="1555343" y="116332"/>
                  </a:lnTo>
                  <a:lnTo>
                    <a:pt x="1555216" y="120180"/>
                  </a:lnTo>
                  <a:lnTo>
                    <a:pt x="1555089" y="125984"/>
                  </a:lnTo>
                  <a:lnTo>
                    <a:pt x="1554835" y="131787"/>
                  </a:lnTo>
                  <a:lnTo>
                    <a:pt x="1554708" y="135636"/>
                  </a:lnTo>
                  <a:lnTo>
                    <a:pt x="1554708" y="137515"/>
                  </a:lnTo>
                  <a:lnTo>
                    <a:pt x="1554754" y="151469"/>
                  </a:lnTo>
                  <a:lnTo>
                    <a:pt x="1554883" y="168473"/>
                  </a:lnTo>
                  <a:lnTo>
                    <a:pt x="1555083" y="188527"/>
                  </a:lnTo>
                  <a:lnTo>
                    <a:pt x="1555343" y="211632"/>
                  </a:lnTo>
                  <a:lnTo>
                    <a:pt x="1515846" y="211632"/>
                  </a:lnTo>
                  <a:lnTo>
                    <a:pt x="1517273" y="192934"/>
                  </a:lnTo>
                  <a:lnTo>
                    <a:pt x="1518307" y="174499"/>
                  </a:lnTo>
                  <a:lnTo>
                    <a:pt x="1518936" y="156324"/>
                  </a:lnTo>
                  <a:lnTo>
                    <a:pt x="1519148" y="138404"/>
                  </a:lnTo>
                  <a:lnTo>
                    <a:pt x="1518721" y="126303"/>
                  </a:lnTo>
                  <a:lnTo>
                    <a:pt x="1500606" y="95402"/>
                  </a:lnTo>
                  <a:lnTo>
                    <a:pt x="1490319" y="95402"/>
                  </a:lnTo>
                  <a:lnTo>
                    <a:pt x="1482268" y="96081"/>
                  </a:lnTo>
                  <a:lnTo>
                    <a:pt x="1474301" y="98117"/>
                  </a:lnTo>
                  <a:lnTo>
                    <a:pt x="1466405" y="101510"/>
                  </a:lnTo>
                  <a:lnTo>
                    <a:pt x="1458569" y="106260"/>
                  </a:lnTo>
                  <a:lnTo>
                    <a:pt x="1458645" y="136564"/>
                  </a:lnTo>
                  <a:lnTo>
                    <a:pt x="1458887" y="164228"/>
                  </a:lnTo>
                  <a:lnTo>
                    <a:pt x="1459319" y="189251"/>
                  </a:lnTo>
                  <a:lnTo>
                    <a:pt x="1459966" y="211632"/>
                  </a:lnTo>
                  <a:lnTo>
                    <a:pt x="1420469" y="211632"/>
                  </a:lnTo>
                  <a:lnTo>
                    <a:pt x="1421136" y="187420"/>
                  </a:lnTo>
                  <a:lnTo>
                    <a:pt x="1421612" y="160920"/>
                  </a:lnTo>
                  <a:lnTo>
                    <a:pt x="1421898" y="132131"/>
                  </a:lnTo>
                  <a:lnTo>
                    <a:pt x="1421993" y="101053"/>
                  </a:lnTo>
                  <a:lnTo>
                    <a:pt x="1421707" y="72619"/>
                  </a:lnTo>
                  <a:lnTo>
                    <a:pt x="1420850" y="46694"/>
                  </a:lnTo>
                  <a:lnTo>
                    <a:pt x="1419421" y="23279"/>
                  </a:lnTo>
                  <a:lnTo>
                    <a:pt x="1417421" y="2374"/>
                  </a:lnTo>
                  <a:lnTo>
                    <a:pt x="14595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264791" y="6291274"/>
              <a:ext cx="1397381" cy="21743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264791" y="6291274"/>
              <a:ext cx="1397635" cy="217804"/>
            </a:xfrm>
            <a:custGeom>
              <a:avLst/>
              <a:gdLst/>
              <a:ahLst/>
              <a:cxnLst/>
              <a:rect l="l" t="t" r="r" b="b"/>
              <a:pathLst>
                <a:path w="1397635" h="217804">
                  <a:moveTo>
                    <a:pt x="1152017" y="92862"/>
                  </a:moveTo>
                  <a:lnTo>
                    <a:pt x="1142420" y="93617"/>
                  </a:lnTo>
                  <a:lnTo>
                    <a:pt x="1134205" y="95880"/>
                  </a:lnTo>
                  <a:lnTo>
                    <a:pt x="1127371" y="99650"/>
                  </a:lnTo>
                  <a:lnTo>
                    <a:pt x="1121918" y="104927"/>
                  </a:lnTo>
                  <a:lnTo>
                    <a:pt x="1122060" y="128799"/>
                  </a:lnTo>
                  <a:lnTo>
                    <a:pt x="1123203" y="167122"/>
                  </a:lnTo>
                  <a:lnTo>
                    <a:pt x="1138555" y="188861"/>
                  </a:lnTo>
                  <a:lnTo>
                    <a:pt x="1148460" y="188861"/>
                  </a:lnTo>
                  <a:lnTo>
                    <a:pt x="1181985" y="166487"/>
                  </a:lnTo>
                  <a:lnTo>
                    <a:pt x="1187449" y="138709"/>
                  </a:lnTo>
                  <a:lnTo>
                    <a:pt x="1186854" y="129717"/>
                  </a:lnTo>
                  <a:lnTo>
                    <a:pt x="1166733" y="96270"/>
                  </a:lnTo>
                  <a:lnTo>
                    <a:pt x="1152017" y="92862"/>
                  </a:lnTo>
                  <a:close/>
                </a:path>
                <a:path w="1397635" h="217804">
                  <a:moveTo>
                    <a:pt x="1322070" y="91224"/>
                  </a:moveTo>
                  <a:lnTo>
                    <a:pt x="1288986" y="120326"/>
                  </a:lnTo>
                  <a:lnTo>
                    <a:pt x="1286509" y="139153"/>
                  </a:lnTo>
                  <a:lnTo>
                    <a:pt x="1287131" y="149512"/>
                  </a:lnTo>
                  <a:lnTo>
                    <a:pt x="1308274" y="186388"/>
                  </a:lnTo>
                  <a:lnTo>
                    <a:pt x="1322958" y="190055"/>
                  </a:lnTo>
                  <a:lnTo>
                    <a:pt x="1330485" y="189198"/>
                  </a:lnTo>
                  <a:lnTo>
                    <a:pt x="1357899" y="151967"/>
                  </a:lnTo>
                  <a:lnTo>
                    <a:pt x="1358519" y="142125"/>
                  </a:lnTo>
                  <a:lnTo>
                    <a:pt x="1357878" y="131767"/>
                  </a:lnTo>
                  <a:lnTo>
                    <a:pt x="1336738" y="94891"/>
                  </a:lnTo>
                  <a:lnTo>
                    <a:pt x="1322070" y="91224"/>
                  </a:lnTo>
                  <a:close/>
                </a:path>
                <a:path w="1397635" h="217804">
                  <a:moveTo>
                    <a:pt x="729233" y="91224"/>
                  </a:moveTo>
                  <a:lnTo>
                    <a:pt x="696150" y="120326"/>
                  </a:lnTo>
                  <a:lnTo>
                    <a:pt x="693673" y="139153"/>
                  </a:lnTo>
                  <a:lnTo>
                    <a:pt x="694295" y="149512"/>
                  </a:lnTo>
                  <a:lnTo>
                    <a:pt x="715438" y="186388"/>
                  </a:lnTo>
                  <a:lnTo>
                    <a:pt x="730122" y="190055"/>
                  </a:lnTo>
                  <a:lnTo>
                    <a:pt x="737649" y="189198"/>
                  </a:lnTo>
                  <a:lnTo>
                    <a:pt x="765063" y="151967"/>
                  </a:lnTo>
                  <a:lnTo>
                    <a:pt x="765682" y="142125"/>
                  </a:lnTo>
                  <a:lnTo>
                    <a:pt x="765042" y="131767"/>
                  </a:lnTo>
                  <a:lnTo>
                    <a:pt x="743902" y="94891"/>
                  </a:lnTo>
                  <a:lnTo>
                    <a:pt x="729233" y="91224"/>
                  </a:lnTo>
                  <a:close/>
                </a:path>
                <a:path w="1397635" h="217804">
                  <a:moveTo>
                    <a:pt x="430529" y="91224"/>
                  </a:moveTo>
                  <a:lnTo>
                    <a:pt x="397446" y="120326"/>
                  </a:lnTo>
                  <a:lnTo>
                    <a:pt x="394969" y="139153"/>
                  </a:lnTo>
                  <a:lnTo>
                    <a:pt x="395591" y="149512"/>
                  </a:lnTo>
                  <a:lnTo>
                    <a:pt x="416734" y="186388"/>
                  </a:lnTo>
                  <a:lnTo>
                    <a:pt x="431419" y="190055"/>
                  </a:lnTo>
                  <a:lnTo>
                    <a:pt x="438945" y="189198"/>
                  </a:lnTo>
                  <a:lnTo>
                    <a:pt x="466359" y="151967"/>
                  </a:lnTo>
                  <a:lnTo>
                    <a:pt x="466978" y="142125"/>
                  </a:lnTo>
                  <a:lnTo>
                    <a:pt x="466338" y="131767"/>
                  </a:lnTo>
                  <a:lnTo>
                    <a:pt x="445198" y="94891"/>
                  </a:lnTo>
                  <a:lnTo>
                    <a:pt x="430529" y="91224"/>
                  </a:lnTo>
                  <a:close/>
                </a:path>
                <a:path w="1397635" h="217804">
                  <a:moveTo>
                    <a:pt x="912494" y="65328"/>
                  </a:moveTo>
                  <a:lnTo>
                    <a:pt x="926593" y="66426"/>
                  </a:lnTo>
                  <a:lnTo>
                    <a:pt x="938418" y="69719"/>
                  </a:lnTo>
                  <a:lnTo>
                    <a:pt x="947981" y="75208"/>
                  </a:lnTo>
                  <a:lnTo>
                    <a:pt x="955294" y="82892"/>
                  </a:lnTo>
                  <a:lnTo>
                    <a:pt x="957579" y="82892"/>
                  </a:lnTo>
                  <a:lnTo>
                    <a:pt x="968603" y="75208"/>
                  </a:lnTo>
                  <a:lnTo>
                    <a:pt x="979566" y="69719"/>
                  </a:lnTo>
                  <a:lnTo>
                    <a:pt x="990459" y="66426"/>
                  </a:lnTo>
                  <a:lnTo>
                    <a:pt x="1001268" y="65328"/>
                  </a:lnTo>
                  <a:lnTo>
                    <a:pt x="1013150" y="66014"/>
                  </a:lnTo>
                  <a:lnTo>
                    <a:pt x="1049083" y="91659"/>
                  </a:lnTo>
                  <a:lnTo>
                    <a:pt x="1052321" y="115938"/>
                  </a:lnTo>
                  <a:lnTo>
                    <a:pt x="1052321" y="117817"/>
                  </a:lnTo>
                  <a:lnTo>
                    <a:pt x="1052195" y="121412"/>
                  </a:lnTo>
                  <a:lnTo>
                    <a:pt x="1051941" y="126720"/>
                  </a:lnTo>
                  <a:lnTo>
                    <a:pt x="1051813" y="132029"/>
                  </a:lnTo>
                  <a:lnTo>
                    <a:pt x="1051686" y="135636"/>
                  </a:lnTo>
                  <a:lnTo>
                    <a:pt x="1051686" y="137515"/>
                  </a:lnTo>
                  <a:lnTo>
                    <a:pt x="1051732" y="151469"/>
                  </a:lnTo>
                  <a:lnTo>
                    <a:pt x="1051861" y="168473"/>
                  </a:lnTo>
                  <a:lnTo>
                    <a:pt x="1052062" y="188527"/>
                  </a:lnTo>
                  <a:lnTo>
                    <a:pt x="1052321" y="211632"/>
                  </a:lnTo>
                  <a:lnTo>
                    <a:pt x="1012824" y="211632"/>
                  </a:lnTo>
                  <a:lnTo>
                    <a:pt x="1014231" y="192934"/>
                  </a:lnTo>
                  <a:lnTo>
                    <a:pt x="1015222" y="174499"/>
                  </a:lnTo>
                  <a:lnTo>
                    <a:pt x="1015807" y="156324"/>
                  </a:lnTo>
                  <a:lnTo>
                    <a:pt x="1015999" y="138404"/>
                  </a:lnTo>
                  <a:lnTo>
                    <a:pt x="1015571" y="126241"/>
                  </a:lnTo>
                  <a:lnTo>
                    <a:pt x="997331" y="95402"/>
                  </a:lnTo>
                  <a:lnTo>
                    <a:pt x="987297" y="95402"/>
                  </a:lnTo>
                  <a:lnTo>
                    <a:pt x="961288" y="129909"/>
                  </a:lnTo>
                  <a:lnTo>
                    <a:pt x="961263" y="137515"/>
                  </a:lnTo>
                  <a:lnTo>
                    <a:pt x="961312" y="151469"/>
                  </a:lnTo>
                  <a:lnTo>
                    <a:pt x="961469" y="168473"/>
                  </a:lnTo>
                  <a:lnTo>
                    <a:pt x="961745" y="188527"/>
                  </a:lnTo>
                  <a:lnTo>
                    <a:pt x="962151" y="211632"/>
                  </a:lnTo>
                  <a:lnTo>
                    <a:pt x="922273" y="211632"/>
                  </a:lnTo>
                  <a:lnTo>
                    <a:pt x="923680" y="191380"/>
                  </a:lnTo>
                  <a:lnTo>
                    <a:pt x="924671" y="171408"/>
                  </a:lnTo>
                  <a:lnTo>
                    <a:pt x="925256" y="151718"/>
                  </a:lnTo>
                  <a:lnTo>
                    <a:pt x="925448" y="132308"/>
                  </a:lnTo>
                  <a:lnTo>
                    <a:pt x="925111" y="123052"/>
                  </a:lnTo>
                  <a:lnTo>
                    <a:pt x="908431" y="95402"/>
                  </a:lnTo>
                  <a:lnTo>
                    <a:pt x="896746" y="95402"/>
                  </a:lnTo>
                  <a:lnTo>
                    <a:pt x="888986" y="96081"/>
                  </a:lnTo>
                  <a:lnTo>
                    <a:pt x="881903" y="98117"/>
                  </a:lnTo>
                  <a:lnTo>
                    <a:pt x="875512" y="101510"/>
                  </a:lnTo>
                  <a:lnTo>
                    <a:pt x="869822" y="106260"/>
                  </a:lnTo>
                  <a:lnTo>
                    <a:pt x="870156" y="134948"/>
                  </a:lnTo>
                  <a:lnTo>
                    <a:pt x="870394" y="162071"/>
                  </a:lnTo>
                  <a:lnTo>
                    <a:pt x="870537" y="187631"/>
                  </a:lnTo>
                  <a:lnTo>
                    <a:pt x="870584" y="211632"/>
                  </a:lnTo>
                  <a:lnTo>
                    <a:pt x="830579" y="211632"/>
                  </a:lnTo>
                  <a:lnTo>
                    <a:pt x="831746" y="189641"/>
                  </a:lnTo>
                  <a:lnTo>
                    <a:pt x="832580" y="170108"/>
                  </a:lnTo>
                  <a:lnTo>
                    <a:pt x="833080" y="153030"/>
                  </a:lnTo>
                  <a:lnTo>
                    <a:pt x="833246" y="138404"/>
                  </a:lnTo>
                  <a:lnTo>
                    <a:pt x="832792" y="121150"/>
                  </a:lnTo>
                  <a:lnTo>
                    <a:pt x="831421" y="104211"/>
                  </a:lnTo>
                  <a:lnTo>
                    <a:pt x="829121" y="87589"/>
                  </a:lnTo>
                  <a:lnTo>
                    <a:pt x="825881" y="71285"/>
                  </a:lnTo>
                  <a:lnTo>
                    <a:pt x="863981" y="67119"/>
                  </a:lnTo>
                  <a:lnTo>
                    <a:pt x="866520" y="82892"/>
                  </a:lnTo>
                  <a:lnTo>
                    <a:pt x="868933" y="82892"/>
                  </a:lnTo>
                  <a:lnTo>
                    <a:pt x="878937" y="75208"/>
                  </a:lnTo>
                  <a:lnTo>
                    <a:pt x="889523" y="69719"/>
                  </a:lnTo>
                  <a:lnTo>
                    <a:pt x="900705" y="66426"/>
                  </a:lnTo>
                  <a:lnTo>
                    <a:pt x="912494" y="65328"/>
                  </a:lnTo>
                  <a:close/>
                </a:path>
                <a:path w="1397635" h="217804">
                  <a:moveTo>
                    <a:pt x="586866" y="64884"/>
                  </a:moveTo>
                  <a:lnTo>
                    <a:pt x="599372" y="65172"/>
                  </a:lnTo>
                  <a:lnTo>
                    <a:pt x="610425" y="66038"/>
                  </a:lnTo>
                  <a:lnTo>
                    <a:pt x="620049" y="67482"/>
                  </a:lnTo>
                  <a:lnTo>
                    <a:pt x="628269" y="69507"/>
                  </a:lnTo>
                  <a:lnTo>
                    <a:pt x="623188" y="98971"/>
                  </a:lnTo>
                  <a:lnTo>
                    <a:pt x="614638" y="96104"/>
                  </a:lnTo>
                  <a:lnTo>
                    <a:pt x="605742" y="94056"/>
                  </a:lnTo>
                  <a:lnTo>
                    <a:pt x="596489" y="92827"/>
                  </a:lnTo>
                  <a:lnTo>
                    <a:pt x="586866" y="92417"/>
                  </a:lnTo>
                  <a:lnTo>
                    <a:pt x="576458" y="93181"/>
                  </a:lnTo>
                  <a:lnTo>
                    <a:pt x="569039" y="95472"/>
                  </a:lnTo>
                  <a:lnTo>
                    <a:pt x="564596" y="99286"/>
                  </a:lnTo>
                  <a:lnTo>
                    <a:pt x="563117" y="104622"/>
                  </a:lnTo>
                  <a:lnTo>
                    <a:pt x="563117" y="108788"/>
                  </a:lnTo>
                  <a:lnTo>
                    <a:pt x="564769" y="112141"/>
                  </a:lnTo>
                  <a:lnTo>
                    <a:pt x="568197" y="114668"/>
                  </a:lnTo>
                  <a:lnTo>
                    <a:pt x="571500" y="117195"/>
                  </a:lnTo>
                  <a:lnTo>
                    <a:pt x="578357" y="120396"/>
                  </a:lnTo>
                  <a:lnTo>
                    <a:pt x="588898" y="124269"/>
                  </a:lnTo>
                  <a:lnTo>
                    <a:pt x="598926" y="128241"/>
                  </a:lnTo>
                  <a:lnTo>
                    <a:pt x="630729" y="154070"/>
                  </a:lnTo>
                  <a:lnTo>
                    <a:pt x="634238" y="171005"/>
                  </a:lnTo>
                  <a:lnTo>
                    <a:pt x="630116" y="190533"/>
                  </a:lnTo>
                  <a:lnTo>
                    <a:pt x="617743" y="204484"/>
                  </a:lnTo>
                  <a:lnTo>
                    <a:pt x="597108" y="212855"/>
                  </a:lnTo>
                  <a:lnTo>
                    <a:pt x="568197" y="215646"/>
                  </a:lnTo>
                  <a:lnTo>
                    <a:pt x="556502" y="215321"/>
                  </a:lnTo>
                  <a:lnTo>
                    <a:pt x="545592" y="214347"/>
                  </a:lnTo>
                  <a:lnTo>
                    <a:pt x="535443" y="212720"/>
                  </a:lnTo>
                  <a:lnTo>
                    <a:pt x="526033" y="210439"/>
                  </a:lnTo>
                  <a:lnTo>
                    <a:pt x="531113" y="181127"/>
                  </a:lnTo>
                  <a:lnTo>
                    <a:pt x="540373" y="184053"/>
                  </a:lnTo>
                  <a:lnTo>
                    <a:pt x="549656" y="186145"/>
                  </a:lnTo>
                  <a:lnTo>
                    <a:pt x="558938" y="187401"/>
                  </a:lnTo>
                  <a:lnTo>
                    <a:pt x="568197" y="187820"/>
                  </a:lnTo>
                  <a:lnTo>
                    <a:pt x="580008" y="187820"/>
                  </a:lnTo>
                  <a:lnTo>
                    <a:pt x="588263" y="186829"/>
                  </a:lnTo>
                  <a:lnTo>
                    <a:pt x="592963" y="184848"/>
                  </a:lnTo>
                  <a:lnTo>
                    <a:pt x="597534" y="182854"/>
                  </a:lnTo>
                  <a:lnTo>
                    <a:pt x="599820" y="179539"/>
                  </a:lnTo>
                  <a:lnTo>
                    <a:pt x="599820" y="174866"/>
                  </a:lnTo>
                  <a:lnTo>
                    <a:pt x="564661" y="149887"/>
                  </a:lnTo>
                  <a:lnTo>
                    <a:pt x="555974" y="145626"/>
                  </a:lnTo>
                  <a:lnTo>
                    <a:pt x="530193" y="116872"/>
                  </a:lnTo>
                  <a:lnTo>
                    <a:pt x="529335" y="108788"/>
                  </a:lnTo>
                  <a:lnTo>
                    <a:pt x="530244" y="99375"/>
                  </a:lnTo>
                  <a:lnTo>
                    <a:pt x="562133" y="67900"/>
                  </a:lnTo>
                  <a:lnTo>
                    <a:pt x="573678" y="65638"/>
                  </a:lnTo>
                  <a:lnTo>
                    <a:pt x="586866" y="64884"/>
                  </a:lnTo>
                  <a:close/>
                </a:path>
                <a:path w="1397635" h="217804">
                  <a:moveTo>
                    <a:pt x="1325371" y="63703"/>
                  </a:moveTo>
                  <a:lnTo>
                    <a:pt x="1365001" y="74622"/>
                  </a:lnTo>
                  <a:lnTo>
                    <a:pt x="1392062" y="106465"/>
                  </a:lnTo>
                  <a:lnTo>
                    <a:pt x="1397381" y="137668"/>
                  </a:lnTo>
                  <a:lnTo>
                    <a:pt x="1395930" y="155393"/>
                  </a:lnTo>
                  <a:lnTo>
                    <a:pt x="1374267" y="196303"/>
                  </a:lnTo>
                  <a:lnTo>
                    <a:pt x="1335029" y="216115"/>
                  </a:lnTo>
                  <a:lnTo>
                    <a:pt x="1319910" y="217436"/>
                  </a:lnTo>
                  <a:lnTo>
                    <a:pt x="1305575" y="216231"/>
                  </a:lnTo>
                  <a:lnTo>
                    <a:pt x="1268857" y="198158"/>
                  </a:lnTo>
                  <a:lnTo>
                    <a:pt x="1248979" y="160423"/>
                  </a:lnTo>
                  <a:lnTo>
                    <a:pt x="1247647" y="143916"/>
                  </a:lnTo>
                  <a:lnTo>
                    <a:pt x="1249100" y="126109"/>
                  </a:lnTo>
                  <a:lnTo>
                    <a:pt x="1270888" y="84975"/>
                  </a:lnTo>
                  <a:lnTo>
                    <a:pt x="1310251" y="65032"/>
                  </a:lnTo>
                  <a:lnTo>
                    <a:pt x="1325371" y="63703"/>
                  </a:lnTo>
                  <a:close/>
                </a:path>
                <a:path w="1397635" h="217804">
                  <a:moveTo>
                    <a:pt x="732535" y="63703"/>
                  </a:moveTo>
                  <a:lnTo>
                    <a:pt x="772165" y="74622"/>
                  </a:lnTo>
                  <a:lnTo>
                    <a:pt x="799226" y="106465"/>
                  </a:lnTo>
                  <a:lnTo>
                    <a:pt x="804544" y="137668"/>
                  </a:lnTo>
                  <a:lnTo>
                    <a:pt x="803094" y="155393"/>
                  </a:lnTo>
                  <a:lnTo>
                    <a:pt x="781431" y="196303"/>
                  </a:lnTo>
                  <a:lnTo>
                    <a:pt x="742193" y="216115"/>
                  </a:lnTo>
                  <a:lnTo>
                    <a:pt x="727075" y="217436"/>
                  </a:lnTo>
                  <a:lnTo>
                    <a:pt x="712739" y="216231"/>
                  </a:lnTo>
                  <a:lnTo>
                    <a:pt x="676020" y="198158"/>
                  </a:lnTo>
                  <a:lnTo>
                    <a:pt x="656143" y="160423"/>
                  </a:lnTo>
                  <a:lnTo>
                    <a:pt x="654811" y="143916"/>
                  </a:lnTo>
                  <a:lnTo>
                    <a:pt x="656264" y="126109"/>
                  </a:lnTo>
                  <a:lnTo>
                    <a:pt x="678052" y="84975"/>
                  </a:lnTo>
                  <a:lnTo>
                    <a:pt x="717415" y="65032"/>
                  </a:lnTo>
                  <a:lnTo>
                    <a:pt x="732535" y="63703"/>
                  </a:lnTo>
                  <a:close/>
                </a:path>
                <a:path w="1397635" h="217804">
                  <a:moveTo>
                    <a:pt x="433831" y="63703"/>
                  </a:moveTo>
                  <a:lnTo>
                    <a:pt x="473461" y="74622"/>
                  </a:lnTo>
                  <a:lnTo>
                    <a:pt x="500522" y="106465"/>
                  </a:lnTo>
                  <a:lnTo>
                    <a:pt x="505840" y="137668"/>
                  </a:lnTo>
                  <a:lnTo>
                    <a:pt x="504390" y="155393"/>
                  </a:lnTo>
                  <a:lnTo>
                    <a:pt x="482726" y="196303"/>
                  </a:lnTo>
                  <a:lnTo>
                    <a:pt x="443489" y="216115"/>
                  </a:lnTo>
                  <a:lnTo>
                    <a:pt x="428370" y="217436"/>
                  </a:lnTo>
                  <a:lnTo>
                    <a:pt x="414035" y="216231"/>
                  </a:lnTo>
                  <a:lnTo>
                    <a:pt x="377316" y="198158"/>
                  </a:lnTo>
                  <a:lnTo>
                    <a:pt x="357439" y="160423"/>
                  </a:lnTo>
                  <a:lnTo>
                    <a:pt x="356107" y="143916"/>
                  </a:lnTo>
                  <a:lnTo>
                    <a:pt x="357560" y="126109"/>
                  </a:lnTo>
                  <a:lnTo>
                    <a:pt x="379348" y="84975"/>
                  </a:lnTo>
                  <a:lnTo>
                    <a:pt x="418711" y="65032"/>
                  </a:lnTo>
                  <a:lnTo>
                    <a:pt x="433831" y="63703"/>
                  </a:lnTo>
                  <a:close/>
                </a:path>
                <a:path w="1397635" h="217804">
                  <a:moveTo>
                    <a:pt x="92075" y="44500"/>
                  </a:moveTo>
                  <a:lnTo>
                    <a:pt x="90431" y="51863"/>
                  </a:lnTo>
                  <a:lnTo>
                    <a:pt x="85502" y="68159"/>
                  </a:lnTo>
                  <a:lnTo>
                    <a:pt x="77287" y="93387"/>
                  </a:lnTo>
                  <a:lnTo>
                    <a:pt x="65785" y="127546"/>
                  </a:lnTo>
                  <a:lnTo>
                    <a:pt x="119887" y="127546"/>
                  </a:lnTo>
                  <a:lnTo>
                    <a:pt x="108793" y="93558"/>
                  </a:lnTo>
                  <a:lnTo>
                    <a:pt x="100853" y="68387"/>
                  </a:lnTo>
                  <a:lnTo>
                    <a:pt x="96081" y="52034"/>
                  </a:lnTo>
                  <a:lnTo>
                    <a:pt x="94487" y="44500"/>
                  </a:lnTo>
                  <a:lnTo>
                    <a:pt x="92075" y="44500"/>
                  </a:lnTo>
                  <a:close/>
                </a:path>
                <a:path w="1397635" h="217804">
                  <a:moveTo>
                    <a:pt x="69468" y="17856"/>
                  </a:moveTo>
                  <a:lnTo>
                    <a:pt x="125729" y="17856"/>
                  </a:lnTo>
                  <a:lnTo>
                    <a:pt x="127704" y="27104"/>
                  </a:lnTo>
                  <a:lnTo>
                    <a:pt x="133619" y="46374"/>
                  </a:lnTo>
                  <a:lnTo>
                    <a:pt x="143464" y="75663"/>
                  </a:lnTo>
                  <a:lnTo>
                    <a:pt x="157225" y="114973"/>
                  </a:lnTo>
                  <a:lnTo>
                    <a:pt x="170987" y="154247"/>
                  </a:lnTo>
                  <a:lnTo>
                    <a:pt x="180832" y="183448"/>
                  </a:lnTo>
                  <a:lnTo>
                    <a:pt x="186747" y="202576"/>
                  </a:lnTo>
                  <a:lnTo>
                    <a:pt x="188721" y="211632"/>
                  </a:lnTo>
                  <a:lnTo>
                    <a:pt x="141096" y="211632"/>
                  </a:lnTo>
                  <a:lnTo>
                    <a:pt x="140241" y="204467"/>
                  </a:lnTo>
                  <a:lnTo>
                    <a:pt x="137683" y="192801"/>
                  </a:lnTo>
                  <a:lnTo>
                    <a:pt x="133435" y="176635"/>
                  </a:lnTo>
                  <a:lnTo>
                    <a:pt x="127507" y="155968"/>
                  </a:lnTo>
                  <a:lnTo>
                    <a:pt x="58800" y="155968"/>
                  </a:lnTo>
                  <a:lnTo>
                    <a:pt x="52653" y="176356"/>
                  </a:lnTo>
                  <a:lnTo>
                    <a:pt x="48291" y="192430"/>
                  </a:lnTo>
                  <a:lnTo>
                    <a:pt x="45692" y="204189"/>
                  </a:lnTo>
                  <a:lnTo>
                    <a:pt x="44831" y="211632"/>
                  </a:lnTo>
                  <a:lnTo>
                    <a:pt x="0" y="211632"/>
                  </a:lnTo>
                  <a:lnTo>
                    <a:pt x="2168" y="203500"/>
                  </a:lnTo>
                  <a:lnTo>
                    <a:pt x="8683" y="184915"/>
                  </a:lnTo>
                  <a:lnTo>
                    <a:pt x="19556" y="155875"/>
                  </a:lnTo>
                  <a:lnTo>
                    <a:pt x="34797" y="116382"/>
                  </a:lnTo>
                  <a:lnTo>
                    <a:pt x="49966" y="76684"/>
                  </a:lnTo>
                  <a:lnTo>
                    <a:pt x="60801" y="47031"/>
                  </a:lnTo>
                  <a:lnTo>
                    <a:pt x="67302" y="27421"/>
                  </a:lnTo>
                  <a:lnTo>
                    <a:pt x="69468" y="17856"/>
                  </a:lnTo>
                  <a:close/>
                </a:path>
                <a:path w="1397635" h="217804">
                  <a:moveTo>
                    <a:pt x="1123949" y="0"/>
                  </a:moveTo>
                  <a:lnTo>
                    <a:pt x="1123356" y="17904"/>
                  </a:lnTo>
                  <a:lnTo>
                    <a:pt x="1122918" y="36945"/>
                  </a:lnTo>
                  <a:lnTo>
                    <a:pt x="1122646" y="57123"/>
                  </a:lnTo>
                  <a:lnTo>
                    <a:pt x="1122553" y="78435"/>
                  </a:lnTo>
                  <a:lnTo>
                    <a:pt x="1124331" y="78435"/>
                  </a:lnTo>
                  <a:lnTo>
                    <a:pt x="1132502" y="72636"/>
                  </a:lnTo>
                  <a:lnTo>
                    <a:pt x="1141983" y="68497"/>
                  </a:lnTo>
                  <a:lnTo>
                    <a:pt x="1152798" y="66015"/>
                  </a:lnTo>
                  <a:lnTo>
                    <a:pt x="1164970" y="65189"/>
                  </a:lnTo>
                  <a:lnTo>
                    <a:pt x="1178520" y="66477"/>
                  </a:lnTo>
                  <a:lnTo>
                    <a:pt x="1217570" y="96595"/>
                  </a:lnTo>
                  <a:lnTo>
                    <a:pt x="1226946" y="134835"/>
                  </a:lnTo>
                  <a:lnTo>
                    <a:pt x="1225802" y="150489"/>
                  </a:lnTo>
                  <a:lnTo>
                    <a:pt x="1208532" y="191541"/>
                  </a:lnTo>
                  <a:lnTo>
                    <a:pt x="1173045" y="214424"/>
                  </a:lnTo>
                  <a:lnTo>
                    <a:pt x="1157732" y="215950"/>
                  </a:lnTo>
                  <a:lnTo>
                    <a:pt x="1146706" y="215317"/>
                  </a:lnTo>
                  <a:lnTo>
                    <a:pt x="1137443" y="213418"/>
                  </a:lnTo>
                  <a:lnTo>
                    <a:pt x="1129942" y="210255"/>
                  </a:lnTo>
                  <a:lnTo>
                    <a:pt x="1124204" y="205828"/>
                  </a:lnTo>
                  <a:lnTo>
                    <a:pt x="1122171" y="205828"/>
                  </a:lnTo>
                  <a:lnTo>
                    <a:pt x="1119250" y="211632"/>
                  </a:lnTo>
                  <a:lnTo>
                    <a:pt x="1084325" y="211632"/>
                  </a:lnTo>
                  <a:lnTo>
                    <a:pt x="1085159" y="185132"/>
                  </a:lnTo>
                  <a:lnTo>
                    <a:pt x="1085754" y="157867"/>
                  </a:lnTo>
                  <a:lnTo>
                    <a:pt x="1086111" y="129840"/>
                  </a:lnTo>
                  <a:lnTo>
                    <a:pt x="1086231" y="101053"/>
                  </a:lnTo>
                  <a:lnTo>
                    <a:pt x="1085921" y="74291"/>
                  </a:lnTo>
                  <a:lnTo>
                    <a:pt x="1084992" y="48923"/>
                  </a:lnTo>
                  <a:lnTo>
                    <a:pt x="1083444" y="24951"/>
                  </a:lnTo>
                  <a:lnTo>
                    <a:pt x="1081278" y="2374"/>
                  </a:lnTo>
                  <a:lnTo>
                    <a:pt x="1123949" y="0"/>
                  </a:lnTo>
                  <a:close/>
                </a:path>
                <a:path w="1397635" h="217804">
                  <a:moveTo>
                    <a:pt x="246379" y="0"/>
                  </a:moveTo>
                  <a:lnTo>
                    <a:pt x="245453" y="27525"/>
                  </a:lnTo>
                  <a:lnTo>
                    <a:pt x="244776" y="53541"/>
                  </a:lnTo>
                  <a:lnTo>
                    <a:pt x="244361" y="78050"/>
                  </a:lnTo>
                  <a:lnTo>
                    <a:pt x="244220" y="101053"/>
                  </a:lnTo>
                  <a:lnTo>
                    <a:pt x="244220" y="104825"/>
                  </a:lnTo>
                  <a:lnTo>
                    <a:pt x="244347" y="112166"/>
                  </a:lnTo>
                  <a:lnTo>
                    <a:pt x="244347" y="123075"/>
                  </a:lnTo>
                  <a:lnTo>
                    <a:pt x="246506" y="123075"/>
                  </a:lnTo>
                  <a:lnTo>
                    <a:pt x="249555" y="121573"/>
                  </a:lnTo>
                  <a:lnTo>
                    <a:pt x="278649" y="88231"/>
                  </a:lnTo>
                  <a:lnTo>
                    <a:pt x="289686" y="70243"/>
                  </a:lnTo>
                  <a:lnTo>
                    <a:pt x="334009" y="70243"/>
                  </a:lnTo>
                  <a:lnTo>
                    <a:pt x="304071" y="105738"/>
                  </a:lnTo>
                  <a:lnTo>
                    <a:pt x="281050" y="125158"/>
                  </a:lnTo>
                  <a:lnTo>
                    <a:pt x="281050" y="127393"/>
                  </a:lnTo>
                  <a:lnTo>
                    <a:pt x="307679" y="155759"/>
                  </a:lnTo>
                  <a:lnTo>
                    <a:pt x="337438" y="198589"/>
                  </a:lnTo>
                  <a:lnTo>
                    <a:pt x="343534" y="211632"/>
                  </a:lnTo>
                  <a:lnTo>
                    <a:pt x="297941" y="211632"/>
                  </a:lnTo>
                  <a:lnTo>
                    <a:pt x="296535" y="207237"/>
                  </a:lnTo>
                  <a:lnTo>
                    <a:pt x="292306" y="199556"/>
                  </a:lnTo>
                  <a:lnTo>
                    <a:pt x="265045" y="160443"/>
                  </a:lnTo>
                  <a:lnTo>
                    <a:pt x="246506" y="142570"/>
                  </a:lnTo>
                  <a:lnTo>
                    <a:pt x="244601" y="142570"/>
                  </a:lnTo>
                  <a:lnTo>
                    <a:pt x="244701" y="158331"/>
                  </a:lnTo>
                  <a:lnTo>
                    <a:pt x="245014" y="175096"/>
                  </a:lnTo>
                  <a:lnTo>
                    <a:pt x="245566" y="192863"/>
                  </a:lnTo>
                  <a:lnTo>
                    <a:pt x="246379" y="211632"/>
                  </a:lnTo>
                  <a:lnTo>
                    <a:pt x="206882" y="211632"/>
                  </a:lnTo>
                  <a:lnTo>
                    <a:pt x="207643" y="178660"/>
                  </a:lnTo>
                  <a:lnTo>
                    <a:pt x="208200" y="149237"/>
                  </a:lnTo>
                  <a:lnTo>
                    <a:pt x="208543" y="123368"/>
                  </a:lnTo>
                  <a:lnTo>
                    <a:pt x="208660" y="101053"/>
                  </a:lnTo>
                  <a:lnTo>
                    <a:pt x="208375" y="73569"/>
                  </a:lnTo>
                  <a:lnTo>
                    <a:pt x="207517" y="47961"/>
                  </a:lnTo>
                  <a:lnTo>
                    <a:pt x="206089" y="24230"/>
                  </a:lnTo>
                  <a:lnTo>
                    <a:pt x="204088" y="2374"/>
                  </a:lnTo>
                  <a:lnTo>
                    <a:pt x="24637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761359" y="6308242"/>
              <a:ext cx="561593" cy="19838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761359" y="6308242"/>
              <a:ext cx="561975" cy="198755"/>
            </a:xfrm>
            <a:custGeom>
              <a:avLst/>
              <a:gdLst/>
              <a:ahLst/>
              <a:cxnLst/>
              <a:rect l="l" t="t" r="r" b="b"/>
              <a:pathLst>
                <a:path w="561975" h="198754">
                  <a:moveTo>
                    <a:pt x="272161" y="128879"/>
                  </a:moveTo>
                  <a:lnTo>
                    <a:pt x="249971" y="130489"/>
                  </a:lnTo>
                  <a:lnTo>
                    <a:pt x="234092" y="135318"/>
                  </a:lnTo>
                  <a:lnTo>
                    <a:pt x="224547" y="143367"/>
                  </a:lnTo>
                  <a:lnTo>
                    <a:pt x="221361" y="154635"/>
                  </a:lnTo>
                  <a:lnTo>
                    <a:pt x="222763" y="162378"/>
                  </a:lnTo>
                  <a:lnTo>
                    <a:pt x="226964" y="167911"/>
                  </a:lnTo>
                  <a:lnTo>
                    <a:pt x="233951" y="171231"/>
                  </a:lnTo>
                  <a:lnTo>
                    <a:pt x="243712" y="172339"/>
                  </a:lnTo>
                  <a:lnTo>
                    <a:pt x="252118" y="171791"/>
                  </a:lnTo>
                  <a:lnTo>
                    <a:pt x="259810" y="170146"/>
                  </a:lnTo>
                  <a:lnTo>
                    <a:pt x="266787" y="167404"/>
                  </a:lnTo>
                  <a:lnTo>
                    <a:pt x="273050" y="163563"/>
                  </a:lnTo>
                  <a:lnTo>
                    <a:pt x="272643" y="153859"/>
                  </a:lnTo>
                  <a:lnTo>
                    <a:pt x="272367" y="144845"/>
                  </a:lnTo>
                  <a:lnTo>
                    <a:pt x="272210" y="136518"/>
                  </a:lnTo>
                  <a:lnTo>
                    <a:pt x="272161" y="128879"/>
                  </a:lnTo>
                  <a:close/>
                </a:path>
                <a:path w="561975" h="198754">
                  <a:moveTo>
                    <a:pt x="421766" y="48361"/>
                  </a:moveTo>
                  <a:lnTo>
                    <a:pt x="435865" y="49459"/>
                  </a:lnTo>
                  <a:lnTo>
                    <a:pt x="447690" y="52752"/>
                  </a:lnTo>
                  <a:lnTo>
                    <a:pt x="457253" y="58241"/>
                  </a:lnTo>
                  <a:lnTo>
                    <a:pt x="464565" y="65925"/>
                  </a:lnTo>
                  <a:lnTo>
                    <a:pt x="466851" y="65925"/>
                  </a:lnTo>
                  <a:lnTo>
                    <a:pt x="477875" y="58241"/>
                  </a:lnTo>
                  <a:lnTo>
                    <a:pt x="488838" y="52752"/>
                  </a:lnTo>
                  <a:lnTo>
                    <a:pt x="499731" y="49459"/>
                  </a:lnTo>
                  <a:lnTo>
                    <a:pt x="510539" y="48361"/>
                  </a:lnTo>
                  <a:lnTo>
                    <a:pt x="522422" y="49047"/>
                  </a:lnTo>
                  <a:lnTo>
                    <a:pt x="558355" y="74691"/>
                  </a:lnTo>
                  <a:lnTo>
                    <a:pt x="561593" y="98971"/>
                  </a:lnTo>
                  <a:lnTo>
                    <a:pt x="561593" y="100850"/>
                  </a:lnTo>
                  <a:lnTo>
                    <a:pt x="561466" y="104444"/>
                  </a:lnTo>
                  <a:lnTo>
                    <a:pt x="561213" y="109753"/>
                  </a:lnTo>
                  <a:lnTo>
                    <a:pt x="561086" y="115062"/>
                  </a:lnTo>
                  <a:lnTo>
                    <a:pt x="560958" y="118668"/>
                  </a:lnTo>
                  <a:lnTo>
                    <a:pt x="560958" y="120548"/>
                  </a:lnTo>
                  <a:lnTo>
                    <a:pt x="561004" y="134502"/>
                  </a:lnTo>
                  <a:lnTo>
                    <a:pt x="561133" y="151506"/>
                  </a:lnTo>
                  <a:lnTo>
                    <a:pt x="561334" y="171560"/>
                  </a:lnTo>
                  <a:lnTo>
                    <a:pt x="561593" y="194665"/>
                  </a:lnTo>
                  <a:lnTo>
                    <a:pt x="522096" y="194665"/>
                  </a:lnTo>
                  <a:lnTo>
                    <a:pt x="523503" y="175967"/>
                  </a:lnTo>
                  <a:lnTo>
                    <a:pt x="524494" y="157532"/>
                  </a:lnTo>
                  <a:lnTo>
                    <a:pt x="525079" y="139356"/>
                  </a:lnTo>
                  <a:lnTo>
                    <a:pt x="525271" y="121437"/>
                  </a:lnTo>
                  <a:lnTo>
                    <a:pt x="524843" y="109273"/>
                  </a:lnTo>
                  <a:lnTo>
                    <a:pt x="506602" y="78435"/>
                  </a:lnTo>
                  <a:lnTo>
                    <a:pt x="496569" y="78435"/>
                  </a:lnTo>
                  <a:lnTo>
                    <a:pt x="470560" y="112942"/>
                  </a:lnTo>
                  <a:lnTo>
                    <a:pt x="470535" y="120548"/>
                  </a:lnTo>
                  <a:lnTo>
                    <a:pt x="470584" y="134502"/>
                  </a:lnTo>
                  <a:lnTo>
                    <a:pt x="470741" y="151506"/>
                  </a:lnTo>
                  <a:lnTo>
                    <a:pt x="471017" y="171560"/>
                  </a:lnTo>
                  <a:lnTo>
                    <a:pt x="471424" y="194665"/>
                  </a:lnTo>
                  <a:lnTo>
                    <a:pt x="431545" y="194665"/>
                  </a:lnTo>
                  <a:lnTo>
                    <a:pt x="432952" y="174413"/>
                  </a:lnTo>
                  <a:lnTo>
                    <a:pt x="433943" y="154441"/>
                  </a:lnTo>
                  <a:lnTo>
                    <a:pt x="434528" y="134750"/>
                  </a:lnTo>
                  <a:lnTo>
                    <a:pt x="434720" y="115341"/>
                  </a:lnTo>
                  <a:lnTo>
                    <a:pt x="434383" y="106085"/>
                  </a:lnTo>
                  <a:lnTo>
                    <a:pt x="417702" y="78435"/>
                  </a:lnTo>
                  <a:lnTo>
                    <a:pt x="406018" y="78435"/>
                  </a:lnTo>
                  <a:lnTo>
                    <a:pt x="398258" y="79113"/>
                  </a:lnTo>
                  <a:lnTo>
                    <a:pt x="391175" y="81149"/>
                  </a:lnTo>
                  <a:lnTo>
                    <a:pt x="384784" y="84543"/>
                  </a:lnTo>
                  <a:lnTo>
                    <a:pt x="379094" y="89293"/>
                  </a:lnTo>
                  <a:lnTo>
                    <a:pt x="379428" y="117981"/>
                  </a:lnTo>
                  <a:lnTo>
                    <a:pt x="379666" y="145103"/>
                  </a:lnTo>
                  <a:lnTo>
                    <a:pt x="379809" y="170664"/>
                  </a:lnTo>
                  <a:lnTo>
                    <a:pt x="379856" y="194665"/>
                  </a:lnTo>
                  <a:lnTo>
                    <a:pt x="339851" y="194665"/>
                  </a:lnTo>
                  <a:lnTo>
                    <a:pt x="341018" y="172674"/>
                  </a:lnTo>
                  <a:lnTo>
                    <a:pt x="341852" y="153141"/>
                  </a:lnTo>
                  <a:lnTo>
                    <a:pt x="342352" y="136063"/>
                  </a:lnTo>
                  <a:lnTo>
                    <a:pt x="342518" y="121437"/>
                  </a:lnTo>
                  <a:lnTo>
                    <a:pt x="342064" y="104183"/>
                  </a:lnTo>
                  <a:lnTo>
                    <a:pt x="340693" y="87244"/>
                  </a:lnTo>
                  <a:lnTo>
                    <a:pt x="338393" y="70622"/>
                  </a:lnTo>
                  <a:lnTo>
                    <a:pt x="335152" y="54317"/>
                  </a:lnTo>
                  <a:lnTo>
                    <a:pt x="373252" y="50152"/>
                  </a:lnTo>
                  <a:lnTo>
                    <a:pt x="375792" y="65925"/>
                  </a:lnTo>
                  <a:lnTo>
                    <a:pt x="378205" y="65925"/>
                  </a:lnTo>
                  <a:lnTo>
                    <a:pt x="388209" y="58241"/>
                  </a:lnTo>
                  <a:lnTo>
                    <a:pt x="398795" y="52752"/>
                  </a:lnTo>
                  <a:lnTo>
                    <a:pt x="409977" y="49459"/>
                  </a:lnTo>
                  <a:lnTo>
                    <a:pt x="421766" y="48361"/>
                  </a:lnTo>
                  <a:close/>
                </a:path>
                <a:path w="561975" h="198754">
                  <a:moveTo>
                    <a:pt x="252856" y="48361"/>
                  </a:moveTo>
                  <a:lnTo>
                    <a:pt x="294386" y="59677"/>
                  </a:lnTo>
                  <a:lnTo>
                    <a:pt x="309117" y="99263"/>
                  </a:lnTo>
                  <a:lnTo>
                    <a:pt x="309117" y="103428"/>
                  </a:lnTo>
                  <a:lnTo>
                    <a:pt x="308863" y="111023"/>
                  </a:lnTo>
                  <a:lnTo>
                    <a:pt x="308610" y="122034"/>
                  </a:lnTo>
                  <a:lnTo>
                    <a:pt x="308228" y="133045"/>
                  </a:lnTo>
                  <a:lnTo>
                    <a:pt x="307975" y="140398"/>
                  </a:lnTo>
                  <a:lnTo>
                    <a:pt x="307975" y="144068"/>
                  </a:lnTo>
                  <a:lnTo>
                    <a:pt x="308282" y="158773"/>
                  </a:lnTo>
                  <a:lnTo>
                    <a:pt x="309197" y="172081"/>
                  </a:lnTo>
                  <a:lnTo>
                    <a:pt x="310707" y="183995"/>
                  </a:lnTo>
                  <a:lnTo>
                    <a:pt x="312800" y="194513"/>
                  </a:lnTo>
                  <a:lnTo>
                    <a:pt x="277621" y="195707"/>
                  </a:lnTo>
                  <a:lnTo>
                    <a:pt x="276098" y="191541"/>
                  </a:lnTo>
                  <a:lnTo>
                    <a:pt x="275336" y="187769"/>
                  </a:lnTo>
                  <a:lnTo>
                    <a:pt x="275336" y="184391"/>
                  </a:lnTo>
                  <a:lnTo>
                    <a:pt x="273303" y="184391"/>
                  </a:lnTo>
                  <a:lnTo>
                    <a:pt x="264398" y="190516"/>
                  </a:lnTo>
                  <a:lnTo>
                    <a:pt x="254063" y="194889"/>
                  </a:lnTo>
                  <a:lnTo>
                    <a:pt x="242300" y="197512"/>
                  </a:lnTo>
                  <a:lnTo>
                    <a:pt x="229107" y="198386"/>
                  </a:lnTo>
                  <a:lnTo>
                    <a:pt x="220249" y="197739"/>
                  </a:lnTo>
                  <a:lnTo>
                    <a:pt x="186816" y="168717"/>
                  </a:lnTo>
                  <a:lnTo>
                    <a:pt x="186054" y="160578"/>
                  </a:lnTo>
                  <a:lnTo>
                    <a:pt x="187245" y="149782"/>
                  </a:lnTo>
                  <a:lnTo>
                    <a:pt x="216493" y="117153"/>
                  </a:lnTo>
                  <a:lnTo>
                    <a:pt x="272161" y="108191"/>
                  </a:lnTo>
                  <a:lnTo>
                    <a:pt x="272414" y="106413"/>
                  </a:lnTo>
                  <a:lnTo>
                    <a:pt x="272414" y="104724"/>
                  </a:lnTo>
                  <a:lnTo>
                    <a:pt x="272414" y="103136"/>
                  </a:lnTo>
                  <a:lnTo>
                    <a:pt x="272414" y="92417"/>
                  </a:lnTo>
                  <a:lnTo>
                    <a:pt x="269875" y="85356"/>
                  </a:lnTo>
                  <a:lnTo>
                    <a:pt x="236346" y="76796"/>
                  </a:lnTo>
                  <a:lnTo>
                    <a:pt x="225159" y="77168"/>
                  </a:lnTo>
                  <a:lnTo>
                    <a:pt x="214090" y="78282"/>
                  </a:lnTo>
                  <a:lnTo>
                    <a:pt x="203164" y="80140"/>
                  </a:lnTo>
                  <a:lnTo>
                    <a:pt x="192404" y="82740"/>
                  </a:lnTo>
                  <a:lnTo>
                    <a:pt x="195706" y="55359"/>
                  </a:lnTo>
                  <a:lnTo>
                    <a:pt x="206851" y="52299"/>
                  </a:lnTo>
                  <a:lnTo>
                    <a:pt x="220090" y="50112"/>
                  </a:lnTo>
                  <a:lnTo>
                    <a:pt x="235426" y="48799"/>
                  </a:lnTo>
                  <a:lnTo>
                    <a:pt x="252856" y="48361"/>
                  </a:lnTo>
                  <a:close/>
                </a:path>
                <a:path w="561975" h="198754">
                  <a:moveTo>
                    <a:pt x="55499" y="29768"/>
                  </a:moveTo>
                  <a:lnTo>
                    <a:pt x="51180" y="29768"/>
                  </a:lnTo>
                  <a:lnTo>
                    <a:pt x="45338" y="30213"/>
                  </a:lnTo>
                  <a:lnTo>
                    <a:pt x="37973" y="31102"/>
                  </a:lnTo>
                  <a:lnTo>
                    <a:pt x="38566" y="46154"/>
                  </a:lnTo>
                  <a:lnTo>
                    <a:pt x="39004" y="61537"/>
                  </a:lnTo>
                  <a:lnTo>
                    <a:pt x="39276" y="77254"/>
                  </a:lnTo>
                  <a:lnTo>
                    <a:pt x="39369" y="93306"/>
                  </a:lnTo>
                  <a:lnTo>
                    <a:pt x="39465" y="111059"/>
                  </a:lnTo>
                  <a:lnTo>
                    <a:pt x="39750" y="128733"/>
                  </a:lnTo>
                  <a:lnTo>
                    <a:pt x="40227" y="146331"/>
                  </a:lnTo>
                  <a:lnTo>
                    <a:pt x="40893" y="163855"/>
                  </a:lnTo>
                  <a:lnTo>
                    <a:pt x="47370" y="165150"/>
                  </a:lnTo>
                  <a:lnTo>
                    <a:pt x="53848" y="165798"/>
                  </a:lnTo>
                  <a:lnTo>
                    <a:pt x="60198" y="165798"/>
                  </a:lnTo>
                  <a:lnTo>
                    <a:pt x="98934" y="154616"/>
                  </a:lnTo>
                  <a:lnTo>
                    <a:pt x="122090" y="111227"/>
                  </a:lnTo>
                  <a:lnTo>
                    <a:pt x="123062" y="97485"/>
                  </a:lnTo>
                  <a:lnTo>
                    <a:pt x="122017" y="83759"/>
                  </a:lnTo>
                  <a:lnTo>
                    <a:pt x="96968" y="40773"/>
                  </a:lnTo>
                  <a:lnTo>
                    <a:pt x="71528" y="30990"/>
                  </a:lnTo>
                  <a:lnTo>
                    <a:pt x="55499" y="29768"/>
                  </a:lnTo>
                  <a:close/>
                </a:path>
                <a:path w="561975" h="198754">
                  <a:moveTo>
                    <a:pt x="61594" y="0"/>
                  </a:moveTo>
                  <a:lnTo>
                    <a:pt x="107902" y="6696"/>
                  </a:lnTo>
                  <a:lnTo>
                    <a:pt x="150040" y="40847"/>
                  </a:lnTo>
                  <a:lnTo>
                    <a:pt x="163702" y="91084"/>
                  </a:lnTo>
                  <a:lnTo>
                    <a:pt x="162012" y="111543"/>
                  </a:lnTo>
                  <a:lnTo>
                    <a:pt x="148486" y="148452"/>
                  </a:lnTo>
                  <a:lnTo>
                    <a:pt x="121695" y="178700"/>
                  </a:lnTo>
                  <a:lnTo>
                    <a:pt x="83734" y="194482"/>
                  </a:lnTo>
                  <a:lnTo>
                    <a:pt x="60705" y="196456"/>
                  </a:lnTo>
                  <a:lnTo>
                    <a:pt x="48631" y="196344"/>
                  </a:lnTo>
                  <a:lnTo>
                    <a:pt x="34496" y="196008"/>
                  </a:lnTo>
                  <a:lnTo>
                    <a:pt x="18289" y="195449"/>
                  </a:lnTo>
                  <a:lnTo>
                    <a:pt x="0" y="194665"/>
                  </a:lnTo>
                  <a:lnTo>
                    <a:pt x="833" y="171477"/>
                  </a:lnTo>
                  <a:lnTo>
                    <a:pt x="1428" y="146853"/>
                  </a:lnTo>
                  <a:lnTo>
                    <a:pt x="1785" y="120795"/>
                  </a:lnTo>
                  <a:lnTo>
                    <a:pt x="1904" y="93306"/>
                  </a:lnTo>
                  <a:lnTo>
                    <a:pt x="1785" y="67220"/>
                  </a:lnTo>
                  <a:lnTo>
                    <a:pt x="1428" y="43121"/>
                  </a:lnTo>
                  <a:lnTo>
                    <a:pt x="833" y="21010"/>
                  </a:lnTo>
                  <a:lnTo>
                    <a:pt x="0" y="889"/>
                  </a:lnTo>
                  <a:lnTo>
                    <a:pt x="26035" y="889"/>
                  </a:lnTo>
                  <a:lnTo>
                    <a:pt x="30225" y="889"/>
                  </a:lnTo>
                  <a:lnTo>
                    <a:pt x="36575" y="736"/>
                  </a:lnTo>
                  <a:lnTo>
                    <a:pt x="45085" y="444"/>
                  </a:lnTo>
                  <a:lnTo>
                    <a:pt x="53466" y="152"/>
                  </a:lnTo>
                  <a:lnTo>
                    <a:pt x="59054" y="0"/>
                  </a:lnTo>
                  <a:lnTo>
                    <a:pt x="6159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423155" y="6291274"/>
              <a:ext cx="1182116" cy="21564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423155" y="6291274"/>
              <a:ext cx="1182370" cy="215900"/>
            </a:xfrm>
            <a:custGeom>
              <a:avLst/>
              <a:gdLst/>
              <a:ahLst/>
              <a:cxnLst/>
              <a:rect l="l" t="t" r="r" b="b"/>
              <a:pathLst>
                <a:path w="1182370" h="215900">
                  <a:moveTo>
                    <a:pt x="1158621" y="162077"/>
                  </a:moveTo>
                  <a:lnTo>
                    <a:pt x="1166114" y="162077"/>
                  </a:lnTo>
                  <a:lnTo>
                    <a:pt x="1171956" y="164376"/>
                  </a:lnTo>
                  <a:lnTo>
                    <a:pt x="1176020" y="168998"/>
                  </a:lnTo>
                  <a:lnTo>
                    <a:pt x="1180084" y="173609"/>
                  </a:lnTo>
                  <a:lnTo>
                    <a:pt x="1182116" y="179184"/>
                  </a:lnTo>
                  <a:lnTo>
                    <a:pt x="1182116" y="185737"/>
                  </a:lnTo>
                  <a:lnTo>
                    <a:pt x="1182116" y="192976"/>
                  </a:lnTo>
                  <a:lnTo>
                    <a:pt x="1179576" y="199351"/>
                  </a:lnTo>
                  <a:lnTo>
                    <a:pt x="1174623" y="204863"/>
                  </a:lnTo>
                  <a:lnTo>
                    <a:pt x="1169543" y="210362"/>
                  </a:lnTo>
                  <a:lnTo>
                    <a:pt x="1162685" y="213118"/>
                  </a:lnTo>
                  <a:lnTo>
                    <a:pt x="1153795" y="213118"/>
                  </a:lnTo>
                  <a:lnTo>
                    <a:pt x="1146429" y="213118"/>
                  </a:lnTo>
                  <a:lnTo>
                    <a:pt x="1140587" y="210743"/>
                  </a:lnTo>
                  <a:lnTo>
                    <a:pt x="1136396" y="205981"/>
                  </a:lnTo>
                  <a:lnTo>
                    <a:pt x="1132205" y="201218"/>
                  </a:lnTo>
                  <a:lnTo>
                    <a:pt x="1130173" y="195503"/>
                  </a:lnTo>
                  <a:lnTo>
                    <a:pt x="1130173" y="188861"/>
                  </a:lnTo>
                  <a:lnTo>
                    <a:pt x="1130173" y="181622"/>
                  </a:lnTo>
                  <a:lnTo>
                    <a:pt x="1132713" y="175348"/>
                  </a:lnTo>
                  <a:lnTo>
                    <a:pt x="1137666" y="170040"/>
                  </a:lnTo>
                  <a:lnTo>
                    <a:pt x="1142746" y="164731"/>
                  </a:lnTo>
                  <a:lnTo>
                    <a:pt x="1149604" y="162077"/>
                  </a:lnTo>
                  <a:lnTo>
                    <a:pt x="1158621" y="162077"/>
                  </a:lnTo>
                  <a:close/>
                </a:path>
                <a:path w="1182370" h="215900">
                  <a:moveTo>
                    <a:pt x="1065784" y="145846"/>
                  </a:moveTo>
                  <a:lnTo>
                    <a:pt x="1043594" y="147456"/>
                  </a:lnTo>
                  <a:lnTo>
                    <a:pt x="1027715" y="152285"/>
                  </a:lnTo>
                  <a:lnTo>
                    <a:pt x="1018170" y="160334"/>
                  </a:lnTo>
                  <a:lnTo>
                    <a:pt x="1014984" y="171602"/>
                  </a:lnTo>
                  <a:lnTo>
                    <a:pt x="1016386" y="179346"/>
                  </a:lnTo>
                  <a:lnTo>
                    <a:pt x="1020587" y="184878"/>
                  </a:lnTo>
                  <a:lnTo>
                    <a:pt x="1027574" y="188199"/>
                  </a:lnTo>
                  <a:lnTo>
                    <a:pt x="1037336" y="189306"/>
                  </a:lnTo>
                  <a:lnTo>
                    <a:pt x="1045741" y="188758"/>
                  </a:lnTo>
                  <a:lnTo>
                    <a:pt x="1053433" y="187113"/>
                  </a:lnTo>
                  <a:lnTo>
                    <a:pt x="1060410" y="184371"/>
                  </a:lnTo>
                  <a:lnTo>
                    <a:pt x="1066673" y="180530"/>
                  </a:lnTo>
                  <a:lnTo>
                    <a:pt x="1066266" y="170826"/>
                  </a:lnTo>
                  <a:lnTo>
                    <a:pt x="1065990" y="161812"/>
                  </a:lnTo>
                  <a:lnTo>
                    <a:pt x="1065833" y="153486"/>
                  </a:lnTo>
                  <a:lnTo>
                    <a:pt x="1065784" y="145846"/>
                  </a:lnTo>
                  <a:close/>
                </a:path>
                <a:path w="1182370" h="215900">
                  <a:moveTo>
                    <a:pt x="748792" y="145846"/>
                  </a:moveTo>
                  <a:lnTo>
                    <a:pt x="726602" y="147456"/>
                  </a:lnTo>
                  <a:lnTo>
                    <a:pt x="710723" y="152285"/>
                  </a:lnTo>
                  <a:lnTo>
                    <a:pt x="701178" y="160334"/>
                  </a:lnTo>
                  <a:lnTo>
                    <a:pt x="697992" y="171602"/>
                  </a:lnTo>
                  <a:lnTo>
                    <a:pt x="699394" y="179346"/>
                  </a:lnTo>
                  <a:lnTo>
                    <a:pt x="703595" y="184878"/>
                  </a:lnTo>
                  <a:lnTo>
                    <a:pt x="710582" y="188199"/>
                  </a:lnTo>
                  <a:lnTo>
                    <a:pt x="720344" y="189306"/>
                  </a:lnTo>
                  <a:lnTo>
                    <a:pt x="728749" y="188758"/>
                  </a:lnTo>
                  <a:lnTo>
                    <a:pt x="736441" y="187113"/>
                  </a:lnTo>
                  <a:lnTo>
                    <a:pt x="743418" y="184371"/>
                  </a:lnTo>
                  <a:lnTo>
                    <a:pt x="749681" y="180530"/>
                  </a:lnTo>
                  <a:lnTo>
                    <a:pt x="749274" y="170826"/>
                  </a:lnTo>
                  <a:lnTo>
                    <a:pt x="748998" y="161812"/>
                  </a:lnTo>
                  <a:lnTo>
                    <a:pt x="748841" y="153486"/>
                  </a:lnTo>
                  <a:lnTo>
                    <a:pt x="748792" y="145846"/>
                  </a:lnTo>
                  <a:close/>
                </a:path>
                <a:path w="1182370" h="215900">
                  <a:moveTo>
                    <a:pt x="42926" y="67271"/>
                  </a:moveTo>
                  <a:lnTo>
                    <a:pt x="42072" y="82699"/>
                  </a:lnTo>
                  <a:lnTo>
                    <a:pt x="41433" y="100122"/>
                  </a:lnTo>
                  <a:lnTo>
                    <a:pt x="41032" y="119537"/>
                  </a:lnTo>
                  <a:lnTo>
                    <a:pt x="40894" y="140944"/>
                  </a:lnTo>
                  <a:lnTo>
                    <a:pt x="41034" y="159701"/>
                  </a:lnTo>
                  <a:lnTo>
                    <a:pt x="41449" y="177736"/>
                  </a:lnTo>
                  <a:lnTo>
                    <a:pt x="42126" y="195047"/>
                  </a:lnTo>
                  <a:lnTo>
                    <a:pt x="43053" y="211632"/>
                  </a:lnTo>
                  <a:lnTo>
                    <a:pt x="3048" y="211632"/>
                  </a:lnTo>
                  <a:lnTo>
                    <a:pt x="3954" y="195662"/>
                  </a:lnTo>
                  <a:lnTo>
                    <a:pt x="4587" y="178555"/>
                  </a:lnTo>
                  <a:lnTo>
                    <a:pt x="4958" y="160315"/>
                  </a:lnTo>
                  <a:lnTo>
                    <a:pt x="5080" y="140944"/>
                  </a:lnTo>
                  <a:lnTo>
                    <a:pt x="4768" y="121758"/>
                  </a:lnTo>
                  <a:lnTo>
                    <a:pt x="3825" y="103805"/>
                  </a:lnTo>
                  <a:lnTo>
                    <a:pt x="2240" y="87082"/>
                  </a:lnTo>
                  <a:lnTo>
                    <a:pt x="0" y="71589"/>
                  </a:lnTo>
                  <a:lnTo>
                    <a:pt x="42926" y="67271"/>
                  </a:lnTo>
                  <a:close/>
                </a:path>
                <a:path w="1182370" h="215900">
                  <a:moveTo>
                    <a:pt x="1046480" y="65328"/>
                  </a:moveTo>
                  <a:lnTo>
                    <a:pt x="1088009" y="76644"/>
                  </a:lnTo>
                  <a:lnTo>
                    <a:pt x="1102741" y="116230"/>
                  </a:lnTo>
                  <a:lnTo>
                    <a:pt x="1102741" y="120396"/>
                  </a:lnTo>
                  <a:lnTo>
                    <a:pt x="1102487" y="127990"/>
                  </a:lnTo>
                  <a:lnTo>
                    <a:pt x="1102233" y="139001"/>
                  </a:lnTo>
                  <a:lnTo>
                    <a:pt x="1101852" y="150012"/>
                  </a:lnTo>
                  <a:lnTo>
                    <a:pt x="1101598" y="157365"/>
                  </a:lnTo>
                  <a:lnTo>
                    <a:pt x="1101598" y="161036"/>
                  </a:lnTo>
                  <a:lnTo>
                    <a:pt x="1101905" y="175740"/>
                  </a:lnTo>
                  <a:lnTo>
                    <a:pt x="1102820" y="189049"/>
                  </a:lnTo>
                  <a:lnTo>
                    <a:pt x="1104330" y="200962"/>
                  </a:lnTo>
                  <a:lnTo>
                    <a:pt x="1106424" y="211480"/>
                  </a:lnTo>
                  <a:lnTo>
                    <a:pt x="1071245" y="212674"/>
                  </a:lnTo>
                  <a:lnTo>
                    <a:pt x="1069721" y="208508"/>
                  </a:lnTo>
                  <a:lnTo>
                    <a:pt x="1068959" y="204736"/>
                  </a:lnTo>
                  <a:lnTo>
                    <a:pt x="1068959" y="201358"/>
                  </a:lnTo>
                  <a:lnTo>
                    <a:pt x="1066927" y="201358"/>
                  </a:lnTo>
                  <a:lnTo>
                    <a:pt x="1058021" y="207483"/>
                  </a:lnTo>
                  <a:lnTo>
                    <a:pt x="1047686" y="211856"/>
                  </a:lnTo>
                  <a:lnTo>
                    <a:pt x="1035923" y="214479"/>
                  </a:lnTo>
                  <a:lnTo>
                    <a:pt x="1022731" y="215353"/>
                  </a:lnTo>
                  <a:lnTo>
                    <a:pt x="1013872" y="214706"/>
                  </a:lnTo>
                  <a:lnTo>
                    <a:pt x="980439" y="185684"/>
                  </a:lnTo>
                  <a:lnTo>
                    <a:pt x="979678" y="177546"/>
                  </a:lnTo>
                  <a:lnTo>
                    <a:pt x="980868" y="166749"/>
                  </a:lnTo>
                  <a:lnTo>
                    <a:pt x="1010116" y="134120"/>
                  </a:lnTo>
                  <a:lnTo>
                    <a:pt x="1065784" y="125158"/>
                  </a:lnTo>
                  <a:lnTo>
                    <a:pt x="1066038" y="123380"/>
                  </a:lnTo>
                  <a:lnTo>
                    <a:pt x="1066038" y="121691"/>
                  </a:lnTo>
                  <a:lnTo>
                    <a:pt x="1066038" y="120103"/>
                  </a:lnTo>
                  <a:lnTo>
                    <a:pt x="1066038" y="109385"/>
                  </a:lnTo>
                  <a:lnTo>
                    <a:pt x="1063498" y="102323"/>
                  </a:lnTo>
                  <a:lnTo>
                    <a:pt x="1029970" y="93764"/>
                  </a:lnTo>
                  <a:lnTo>
                    <a:pt x="1018782" y="94135"/>
                  </a:lnTo>
                  <a:lnTo>
                    <a:pt x="1007713" y="95250"/>
                  </a:lnTo>
                  <a:lnTo>
                    <a:pt x="996787" y="97107"/>
                  </a:lnTo>
                  <a:lnTo>
                    <a:pt x="986028" y="99707"/>
                  </a:lnTo>
                  <a:lnTo>
                    <a:pt x="989330" y="72326"/>
                  </a:lnTo>
                  <a:lnTo>
                    <a:pt x="1000474" y="69266"/>
                  </a:lnTo>
                  <a:lnTo>
                    <a:pt x="1013714" y="67079"/>
                  </a:lnTo>
                  <a:lnTo>
                    <a:pt x="1029049" y="65766"/>
                  </a:lnTo>
                  <a:lnTo>
                    <a:pt x="1046480" y="65328"/>
                  </a:lnTo>
                  <a:close/>
                </a:path>
                <a:path w="1182370" h="215900">
                  <a:moveTo>
                    <a:pt x="901700" y="65328"/>
                  </a:moveTo>
                  <a:lnTo>
                    <a:pt x="938403" y="76123"/>
                  </a:lnTo>
                  <a:lnTo>
                    <a:pt x="952119" y="115938"/>
                  </a:lnTo>
                  <a:lnTo>
                    <a:pt x="952119" y="118808"/>
                  </a:lnTo>
                  <a:lnTo>
                    <a:pt x="951992" y="122656"/>
                  </a:lnTo>
                  <a:lnTo>
                    <a:pt x="951865" y="127469"/>
                  </a:lnTo>
                  <a:lnTo>
                    <a:pt x="951611" y="132283"/>
                  </a:lnTo>
                  <a:lnTo>
                    <a:pt x="951484" y="137223"/>
                  </a:lnTo>
                  <a:lnTo>
                    <a:pt x="951484" y="142278"/>
                  </a:lnTo>
                  <a:lnTo>
                    <a:pt x="951529" y="154148"/>
                  </a:lnTo>
                  <a:lnTo>
                    <a:pt x="951658" y="169664"/>
                  </a:lnTo>
                  <a:lnTo>
                    <a:pt x="951859" y="188824"/>
                  </a:lnTo>
                  <a:lnTo>
                    <a:pt x="952119" y="211632"/>
                  </a:lnTo>
                  <a:lnTo>
                    <a:pt x="912622" y="211632"/>
                  </a:lnTo>
                  <a:lnTo>
                    <a:pt x="914048" y="192747"/>
                  </a:lnTo>
                  <a:lnTo>
                    <a:pt x="915082" y="173751"/>
                  </a:lnTo>
                  <a:lnTo>
                    <a:pt x="915711" y="154647"/>
                  </a:lnTo>
                  <a:lnTo>
                    <a:pt x="915924" y="135432"/>
                  </a:lnTo>
                  <a:lnTo>
                    <a:pt x="915475" y="124686"/>
                  </a:lnTo>
                  <a:lnTo>
                    <a:pt x="897255" y="95402"/>
                  </a:lnTo>
                  <a:lnTo>
                    <a:pt x="887857" y="95402"/>
                  </a:lnTo>
                  <a:lnTo>
                    <a:pt x="879496" y="96126"/>
                  </a:lnTo>
                  <a:lnTo>
                    <a:pt x="871362" y="98301"/>
                  </a:lnTo>
                  <a:lnTo>
                    <a:pt x="863443" y="101928"/>
                  </a:lnTo>
                  <a:lnTo>
                    <a:pt x="855726" y="107010"/>
                  </a:lnTo>
                  <a:lnTo>
                    <a:pt x="856059" y="135316"/>
                  </a:lnTo>
                  <a:lnTo>
                    <a:pt x="856297" y="162188"/>
                  </a:lnTo>
                  <a:lnTo>
                    <a:pt x="856440" y="187627"/>
                  </a:lnTo>
                  <a:lnTo>
                    <a:pt x="856488" y="211632"/>
                  </a:lnTo>
                  <a:lnTo>
                    <a:pt x="816483" y="211632"/>
                  </a:lnTo>
                  <a:lnTo>
                    <a:pt x="817649" y="189589"/>
                  </a:lnTo>
                  <a:lnTo>
                    <a:pt x="818483" y="170037"/>
                  </a:lnTo>
                  <a:lnTo>
                    <a:pt x="818983" y="152975"/>
                  </a:lnTo>
                  <a:lnTo>
                    <a:pt x="819150" y="138404"/>
                  </a:lnTo>
                  <a:lnTo>
                    <a:pt x="818695" y="120871"/>
                  </a:lnTo>
                  <a:lnTo>
                    <a:pt x="817324" y="103839"/>
                  </a:lnTo>
                  <a:lnTo>
                    <a:pt x="815024" y="87310"/>
                  </a:lnTo>
                  <a:lnTo>
                    <a:pt x="811784" y="71285"/>
                  </a:lnTo>
                  <a:lnTo>
                    <a:pt x="849884" y="67119"/>
                  </a:lnTo>
                  <a:lnTo>
                    <a:pt x="852424" y="82892"/>
                  </a:lnTo>
                  <a:lnTo>
                    <a:pt x="854837" y="82892"/>
                  </a:lnTo>
                  <a:lnTo>
                    <a:pt x="865409" y="75208"/>
                  </a:lnTo>
                  <a:lnTo>
                    <a:pt x="876744" y="69719"/>
                  </a:lnTo>
                  <a:lnTo>
                    <a:pt x="888841" y="66426"/>
                  </a:lnTo>
                  <a:lnTo>
                    <a:pt x="901700" y="65328"/>
                  </a:lnTo>
                  <a:close/>
                </a:path>
                <a:path w="1182370" h="215900">
                  <a:moveTo>
                    <a:pt x="729488" y="65328"/>
                  </a:moveTo>
                  <a:lnTo>
                    <a:pt x="771017" y="76644"/>
                  </a:lnTo>
                  <a:lnTo>
                    <a:pt x="785749" y="116230"/>
                  </a:lnTo>
                  <a:lnTo>
                    <a:pt x="785749" y="120396"/>
                  </a:lnTo>
                  <a:lnTo>
                    <a:pt x="785495" y="127990"/>
                  </a:lnTo>
                  <a:lnTo>
                    <a:pt x="785241" y="139001"/>
                  </a:lnTo>
                  <a:lnTo>
                    <a:pt x="784860" y="150012"/>
                  </a:lnTo>
                  <a:lnTo>
                    <a:pt x="784606" y="157365"/>
                  </a:lnTo>
                  <a:lnTo>
                    <a:pt x="784606" y="161036"/>
                  </a:lnTo>
                  <a:lnTo>
                    <a:pt x="784913" y="175740"/>
                  </a:lnTo>
                  <a:lnTo>
                    <a:pt x="785828" y="189049"/>
                  </a:lnTo>
                  <a:lnTo>
                    <a:pt x="787338" y="200962"/>
                  </a:lnTo>
                  <a:lnTo>
                    <a:pt x="789432" y="211480"/>
                  </a:lnTo>
                  <a:lnTo>
                    <a:pt x="754253" y="212674"/>
                  </a:lnTo>
                  <a:lnTo>
                    <a:pt x="752729" y="208508"/>
                  </a:lnTo>
                  <a:lnTo>
                    <a:pt x="751967" y="204736"/>
                  </a:lnTo>
                  <a:lnTo>
                    <a:pt x="751967" y="201358"/>
                  </a:lnTo>
                  <a:lnTo>
                    <a:pt x="749935" y="201358"/>
                  </a:lnTo>
                  <a:lnTo>
                    <a:pt x="741029" y="207483"/>
                  </a:lnTo>
                  <a:lnTo>
                    <a:pt x="730694" y="211856"/>
                  </a:lnTo>
                  <a:lnTo>
                    <a:pt x="718931" y="214479"/>
                  </a:lnTo>
                  <a:lnTo>
                    <a:pt x="705739" y="215353"/>
                  </a:lnTo>
                  <a:lnTo>
                    <a:pt x="696880" y="214706"/>
                  </a:lnTo>
                  <a:lnTo>
                    <a:pt x="663448" y="185684"/>
                  </a:lnTo>
                  <a:lnTo>
                    <a:pt x="662686" y="177546"/>
                  </a:lnTo>
                  <a:lnTo>
                    <a:pt x="663876" y="166749"/>
                  </a:lnTo>
                  <a:lnTo>
                    <a:pt x="693124" y="134120"/>
                  </a:lnTo>
                  <a:lnTo>
                    <a:pt x="748792" y="125158"/>
                  </a:lnTo>
                  <a:lnTo>
                    <a:pt x="749046" y="123380"/>
                  </a:lnTo>
                  <a:lnTo>
                    <a:pt x="749046" y="121691"/>
                  </a:lnTo>
                  <a:lnTo>
                    <a:pt x="749046" y="120103"/>
                  </a:lnTo>
                  <a:lnTo>
                    <a:pt x="749046" y="109385"/>
                  </a:lnTo>
                  <a:lnTo>
                    <a:pt x="746506" y="102323"/>
                  </a:lnTo>
                  <a:lnTo>
                    <a:pt x="712978" y="93764"/>
                  </a:lnTo>
                  <a:lnTo>
                    <a:pt x="701790" y="94135"/>
                  </a:lnTo>
                  <a:lnTo>
                    <a:pt x="690721" y="95250"/>
                  </a:lnTo>
                  <a:lnTo>
                    <a:pt x="679795" y="97107"/>
                  </a:lnTo>
                  <a:lnTo>
                    <a:pt x="669036" y="99707"/>
                  </a:lnTo>
                  <a:lnTo>
                    <a:pt x="672338" y="72326"/>
                  </a:lnTo>
                  <a:lnTo>
                    <a:pt x="683482" y="69266"/>
                  </a:lnTo>
                  <a:lnTo>
                    <a:pt x="696722" y="67079"/>
                  </a:lnTo>
                  <a:lnTo>
                    <a:pt x="712057" y="65766"/>
                  </a:lnTo>
                  <a:lnTo>
                    <a:pt x="729488" y="65328"/>
                  </a:lnTo>
                  <a:close/>
                </a:path>
                <a:path w="1182370" h="215900">
                  <a:moveTo>
                    <a:pt x="161036" y="65328"/>
                  </a:moveTo>
                  <a:lnTo>
                    <a:pt x="197739" y="76123"/>
                  </a:lnTo>
                  <a:lnTo>
                    <a:pt x="211455" y="115938"/>
                  </a:lnTo>
                  <a:lnTo>
                    <a:pt x="211455" y="118808"/>
                  </a:lnTo>
                  <a:lnTo>
                    <a:pt x="211328" y="122656"/>
                  </a:lnTo>
                  <a:lnTo>
                    <a:pt x="211201" y="127469"/>
                  </a:lnTo>
                  <a:lnTo>
                    <a:pt x="210947" y="132283"/>
                  </a:lnTo>
                  <a:lnTo>
                    <a:pt x="210820" y="137223"/>
                  </a:lnTo>
                  <a:lnTo>
                    <a:pt x="210820" y="142278"/>
                  </a:lnTo>
                  <a:lnTo>
                    <a:pt x="210865" y="154148"/>
                  </a:lnTo>
                  <a:lnTo>
                    <a:pt x="210994" y="169664"/>
                  </a:lnTo>
                  <a:lnTo>
                    <a:pt x="211195" y="188824"/>
                  </a:lnTo>
                  <a:lnTo>
                    <a:pt x="211455" y="211632"/>
                  </a:lnTo>
                  <a:lnTo>
                    <a:pt x="171958" y="211632"/>
                  </a:lnTo>
                  <a:lnTo>
                    <a:pt x="173384" y="192747"/>
                  </a:lnTo>
                  <a:lnTo>
                    <a:pt x="174418" y="173751"/>
                  </a:lnTo>
                  <a:lnTo>
                    <a:pt x="175047" y="154647"/>
                  </a:lnTo>
                  <a:lnTo>
                    <a:pt x="175260" y="135432"/>
                  </a:lnTo>
                  <a:lnTo>
                    <a:pt x="174811" y="124686"/>
                  </a:lnTo>
                  <a:lnTo>
                    <a:pt x="156591" y="95402"/>
                  </a:lnTo>
                  <a:lnTo>
                    <a:pt x="147193" y="95402"/>
                  </a:lnTo>
                  <a:lnTo>
                    <a:pt x="138832" y="96126"/>
                  </a:lnTo>
                  <a:lnTo>
                    <a:pt x="130698" y="98301"/>
                  </a:lnTo>
                  <a:lnTo>
                    <a:pt x="122779" y="101928"/>
                  </a:lnTo>
                  <a:lnTo>
                    <a:pt x="115062" y="107010"/>
                  </a:lnTo>
                  <a:lnTo>
                    <a:pt x="115395" y="135316"/>
                  </a:lnTo>
                  <a:lnTo>
                    <a:pt x="115633" y="162188"/>
                  </a:lnTo>
                  <a:lnTo>
                    <a:pt x="115776" y="187627"/>
                  </a:lnTo>
                  <a:lnTo>
                    <a:pt x="115824" y="211632"/>
                  </a:lnTo>
                  <a:lnTo>
                    <a:pt x="75819" y="211632"/>
                  </a:lnTo>
                  <a:lnTo>
                    <a:pt x="76985" y="189589"/>
                  </a:lnTo>
                  <a:lnTo>
                    <a:pt x="77819" y="170037"/>
                  </a:lnTo>
                  <a:lnTo>
                    <a:pt x="78319" y="152975"/>
                  </a:lnTo>
                  <a:lnTo>
                    <a:pt x="78486" y="138404"/>
                  </a:lnTo>
                  <a:lnTo>
                    <a:pt x="78031" y="120871"/>
                  </a:lnTo>
                  <a:lnTo>
                    <a:pt x="76660" y="103839"/>
                  </a:lnTo>
                  <a:lnTo>
                    <a:pt x="74360" y="87310"/>
                  </a:lnTo>
                  <a:lnTo>
                    <a:pt x="71120" y="71285"/>
                  </a:lnTo>
                  <a:lnTo>
                    <a:pt x="109220" y="67119"/>
                  </a:lnTo>
                  <a:lnTo>
                    <a:pt x="111760" y="82892"/>
                  </a:lnTo>
                  <a:lnTo>
                    <a:pt x="114173" y="82892"/>
                  </a:lnTo>
                  <a:lnTo>
                    <a:pt x="124745" y="75208"/>
                  </a:lnTo>
                  <a:lnTo>
                    <a:pt x="136080" y="69719"/>
                  </a:lnTo>
                  <a:lnTo>
                    <a:pt x="148177" y="66426"/>
                  </a:lnTo>
                  <a:lnTo>
                    <a:pt x="161036" y="65328"/>
                  </a:lnTo>
                  <a:close/>
                </a:path>
                <a:path w="1182370" h="215900">
                  <a:moveTo>
                    <a:pt x="415290" y="15176"/>
                  </a:moveTo>
                  <a:lnTo>
                    <a:pt x="426862" y="15445"/>
                  </a:lnTo>
                  <a:lnTo>
                    <a:pt x="437769" y="16254"/>
                  </a:lnTo>
                  <a:lnTo>
                    <a:pt x="448008" y="17603"/>
                  </a:lnTo>
                  <a:lnTo>
                    <a:pt x="457581" y="19494"/>
                  </a:lnTo>
                  <a:lnTo>
                    <a:pt x="452628" y="54622"/>
                  </a:lnTo>
                  <a:lnTo>
                    <a:pt x="441219" y="51948"/>
                  </a:lnTo>
                  <a:lnTo>
                    <a:pt x="430418" y="50039"/>
                  </a:lnTo>
                  <a:lnTo>
                    <a:pt x="420213" y="48895"/>
                  </a:lnTo>
                  <a:lnTo>
                    <a:pt x="410591" y="48514"/>
                  </a:lnTo>
                  <a:lnTo>
                    <a:pt x="395928" y="49718"/>
                  </a:lnTo>
                  <a:lnTo>
                    <a:pt x="356967" y="77965"/>
                  </a:lnTo>
                  <a:lnTo>
                    <a:pt x="348234" y="114896"/>
                  </a:lnTo>
                  <a:lnTo>
                    <a:pt x="349327" y="128653"/>
                  </a:lnTo>
                  <a:lnTo>
                    <a:pt x="365633" y="164452"/>
                  </a:lnTo>
                  <a:lnTo>
                    <a:pt x="399030" y="184263"/>
                  </a:lnTo>
                  <a:lnTo>
                    <a:pt x="413512" y="185585"/>
                  </a:lnTo>
                  <a:lnTo>
                    <a:pt x="419100" y="185585"/>
                  </a:lnTo>
                  <a:lnTo>
                    <a:pt x="425704" y="184988"/>
                  </a:lnTo>
                  <a:lnTo>
                    <a:pt x="433070" y="183807"/>
                  </a:lnTo>
                  <a:lnTo>
                    <a:pt x="432143" y="175579"/>
                  </a:lnTo>
                  <a:lnTo>
                    <a:pt x="431466" y="167430"/>
                  </a:lnTo>
                  <a:lnTo>
                    <a:pt x="431051" y="159357"/>
                  </a:lnTo>
                  <a:lnTo>
                    <a:pt x="430911" y="151358"/>
                  </a:lnTo>
                  <a:lnTo>
                    <a:pt x="430718" y="143069"/>
                  </a:lnTo>
                  <a:lnTo>
                    <a:pt x="430133" y="134278"/>
                  </a:lnTo>
                  <a:lnTo>
                    <a:pt x="429142" y="124985"/>
                  </a:lnTo>
                  <a:lnTo>
                    <a:pt x="427736" y="115189"/>
                  </a:lnTo>
                  <a:lnTo>
                    <a:pt x="469900" y="115189"/>
                  </a:lnTo>
                  <a:lnTo>
                    <a:pt x="469380" y="126666"/>
                  </a:lnTo>
                  <a:lnTo>
                    <a:pt x="468979" y="138182"/>
                  </a:lnTo>
                  <a:lnTo>
                    <a:pt x="468721" y="149736"/>
                  </a:lnTo>
                  <a:lnTo>
                    <a:pt x="468630" y="161328"/>
                  </a:lnTo>
                  <a:lnTo>
                    <a:pt x="468721" y="170462"/>
                  </a:lnTo>
                  <a:lnTo>
                    <a:pt x="468979" y="181048"/>
                  </a:lnTo>
                  <a:lnTo>
                    <a:pt x="469380" y="193085"/>
                  </a:lnTo>
                  <a:lnTo>
                    <a:pt x="469900" y="206578"/>
                  </a:lnTo>
                  <a:lnTo>
                    <a:pt x="452899" y="210545"/>
                  </a:lnTo>
                  <a:lnTo>
                    <a:pt x="437340" y="213379"/>
                  </a:lnTo>
                  <a:lnTo>
                    <a:pt x="423233" y="215079"/>
                  </a:lnTo>
                  <a:lnTo>
                    <a:pt x="410591" y="215646"/>
                  </a:lnTo>
                  <a:lnTo>
                    <a:pt x="386589" y="213893"/>
                  </a:lnTo>
                  <a:lnTo>
                    <a:pt x="347779" y="199867"/>
                  </a:lnTo>
                  <a:lnTo>
                    <a:pt x="313213" y="156549"/>
                  </a:lnTo>
                  <a:lnTo>
                    <a:pt x="306578" y="119507"/>
                  </a:lnTo>
                  <a:lnTo>
                    <a:pt x="308385" y="99135"/>
                  </a:lnTo>
                  <a:lnTo>
                    <a:pt x="322812" y="62521"/>
                  </a:lnTo>
                  <a:lnTo>
                    <a:pt x="351192" y="32675"/>
                  </a:lnTo>
                  <a:lnTo>
                    <a:pt x="391146" y="17121"/>
                  </a:lnTo>
                  <a:lnTo>
                    <a:pt x="415290" y="15176"/>
                  </a:lnTo>
                  <a:close/>
                </a:path>
                <a:path w="1182370" h="215900">
                  <a:moveTo>
                    <a:pt x="27813" y="3276"/>
                  </a:moveTo>
                  <a:lnTo>
                    <a:pt x="34925" y="3276"/>
                  </a:lnTo>
                  <a:lnTo>
                    <a:pt x="40386" y="5435"/>
                  </a:lnTo>
                  <a:lnTo>
                    <a:pt x="44196" y="9740"/>
                  </a:lnTo>
                  <a:lnTo>
                    <a:pt x="48006" y="14058"/>
                  </a:lnTo>
                  <a:lnTo>
                    <a:pt x="49911" y="19253"/>
                  </a:lnTo>
                  <a:lnTo>
                    <a:pt x="49911" y="25298"/>
                  </a:lnTo>
                  <a:lnTo>
                    <a:pt x="49911" y="32042"/>
                  </a:lnTo>
                  <a:lnTo>
                    <a:pt x="47625" y="37947"/>
                  </a:lnTo>
                  <a:lnTo>
                    <a:pt x="42926" y="43014"/>
                  </a:lnTo>
                  <a:lnTo>
                    <a:pt x="38354" y="48069"/>
                  </a:lnTo>
                  <a:lnTo>
                    <a:pt x="31877" y="50596"/>
                  </a:lnTo>
                  <a:lnTo>
                    <a:pt x="23749" y="50596"/>
                  </a:lnTo>
                  <a:lnTo>
                    <a:pt x="16764" y="50596"/>
                  </a:lnTo>
                  <a:lnTo>
                    <a:pt x="11303" y="48412"/>
                  </a:lnTo>
                  <a:lnTo>
                    <a:pt x="7366" y="44056"/>
                  </a:lnTo>
                  <a:lnTo>
                    <a:pt x="3429" y="39687"/>
                  </a:lnTo>
                  <a:lnTo>
                    <a:pt x="1524" y="34429"/>
                  </a:lnTo>
                  <a:lnTo>
                    <a:pt x="1524" y="28270"/>
                  </a:lnTo>
                  <a:lnTo>
                    <a:pt x="1524" y="21526"/>
                  </a:lnTo>
                  <a:lnTo>
                    <a:pt x="3810" y="15671"/>
                  </a:lnTo>
                  <a:lnTo>
                    <a:pt x="8382" y="10718"/>
                  </a:lnTo>
                  <a:lnTo>
                    <a:pt x="13081" y="5753"/>
                  </a:lnTo>
                  <a:lnTo>
                    <a:pt x="19558" y="3276"/>
                  </a:lnTo>
                  <a:lnTo>
                    <a:pt x="27813" y="3276"/>
                  </a:lnTo>
                  <a:close/>
                </a:path>
                <a:path w="1182370" h="215900">
                  <a:moveTo>
                    <a:pt x="539369" y="0"/>
                  </a:moveTo>
                  <a:lnTo>
                    <a:pt x="538368" y="23181"/>
                  </a:lnTo>
                  <a:lnTo>
                    <a:pt x="537654" y="44797"/>
                  </a:lnTo>
                  <a:lnTo>
                    <a:pt x="537225" y="64849"/>
                  </a:lnTo>
                  <a:lnTo>
                    <a:pt x="537083" y="83337"/>
                  </a:lnTo>
                  <a:lnTo>
                    <a:pt x="538988" y="83337"/>
                  </a:lnTo>
                  <a:lnTo>
                    <a:pt x="549227" y="75460"/>
                  </a:lnTo>
                  <a:lnTo>
                    <a:pt x="560133" y="69832"/>
                  </a:lnTo>
                  <a:lnTo>
                    <a:pt x="571706" y="66454"/>
                  </a:lnTo>
                  <a:lnTo>
                    <a:pt x="583946" y="65328"/>
                  </a:lnTo>
                  <a:lnTo>
                    <a:pt x="595302" y="66009"/>
                  </a:lnTo>
                  <a:lnTo>
                    <a:pt x="631761" y="91192"/>
                  </a:lnTo>
                  <a:lnTo>
                    <a:pt x="635127" y="114452"/>
                  </a:lnTo>
                  <a:lnTo>
                    <a:pt x="635127" y="116332"/>
                  </a:lnTo>
                  <a:lnTo>
                    <a:pt x="635000" y="120180"/>
                  </a:lnTo>
                  <a:lnTo>
                    <a:pt x="634873" y="125984"/>
                  </a:lnTo>
                  <a:lnTo>
                    <a:pt x="634619" y="131787"/>
                  </a:lnTo>
                  <a:lnTo>
                    <a:pt x="634492" y="135636"/>
                  </a:lnTo>
                  <a:lnTo>
                    <a:pt x="634492" y="137515"/>
                  </a:lnTo>
                  <a:lnTo>
                    <a:pt x="634537" y="151469"/>
                  </a:lnTo>
                  <a:lnTo>
                    <a:pt x="634666" y="168473"/>
                  </a:lnTo>
                  <a:lnTo>
                    <a:pt x="634867" y="188527"/>
                  </a:lnTo>
                  <a:lnTo>
                    <a:pt x="635127" y="211632"/>
                  </a:lnTo>
                  <a:lnTo>
                    <a:pt x="595630" y="211632"/>
                  </a:lnTo>
                  <a:lnTo>
                    <a:pt x="597056" y="192934"/>
                  </a:lnTo>
                  <a:lnTo>
                    <a:pt x="598090" y="174499"/>
                  </a:lnTo>
                  <a:lnTo>
                    <a:pt x="598719" y="156324"/>
                  </a:lnTo>
                  <a:lnTo>
                    <a:pt x="598932" y="138404"/>
                  </a:lnTo>
                  <a:lnTo>
                    <a:pt x="598505" y="126303"/>
                  </a:lnTo>
                  <a:lnTo>
                    <a:pt x="580390" y="95402"/>
                  </a:lnTo>
                  <a:lnTo>
                    <a:pt x="570103" y="95402"/>
                  </a:lnTo>
                  <a:lnTo>
                    <a:pt x="562052" y="96081"/>
                  </a:lnTo>
                  <a:lnTo>
                    <a:pt x="554085" y="98117"/>
                  </a:lnTo>
                  <a:lnTo>
                    <a:pt x="546189" y="101510"/>
                  </a:lnTo>
                  <a:lnTo>
                    <a:pt x="538353" y="106260"/>
                  </a:lnTo>
                  <a:lnTo>
                    <a:pt x="538428" y="136564"/>
                  </a:lnTo>
                  <a:lnTo>
                    <a:pt x="538670" y="164228"/>
                  </a:lnTo>
                  <a:lnTo>
                    <a:pt x="539103" y="189251"/>
                  </a:lnTo>
                  <a:lnTo>
                    <a:pt x="539750" y="211632"/>
                  </a:lnTo>
                  <a:lnTo>
                    <a:pt x="500253" y="211632"/>
                  </a:lnTo>
                  <a:lnTo>
                    <a:pt x="500919" y="187420"/>
                  </a:lnTo>
                  <a:lnTo>
                    <a:pt x="501396" y="160920"/>
                  </a:lnTo>
                  <a:lnTo>
                    <a:pt x="501681" y="132131"/>
                  </a:lnTo>
                  <a:lnTo>
                    <a:pt x="501777" y="101053"/>
                  </a:lnTo>
                  <a:lnTo>
                    <a:pt x="501491" y="72619"/>
                  </a:lnTo>
                  <a:lnTo>
                    <a:pt x="500634" y="46694"/>
                  </a:lnTo>
                  <a:lnTo>
                    <a:pt x="499205" y="23279"/>
                  </a:lnTo>
                  <a:lnTo>
                    <a:pt x="497205" y="2374"/>
                  </a:lnTo>
                  <a:lnTo>
                    <a:pt x="53936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76200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59891" y="2912110"/>
            <a:ext cx="7962900" cy="3693160"/>
            <a:chOff x="659891" y="2912110"/>
            <a:chExt cx="7962900" cy="3693160"/>
          </a:xfrm>
        </p:grpSpPr>
        <p:sp>
          <p:nvSpPr>
            <p:cNvPr id="8" name="object 8"/>
            <p:cNvSpPr/>
            <p:nvPr/>
          </p:nvSpPr>
          <p:spPr>
            <a:xfrm>
              <a:off x="746759" y="2999232"/>
              <a:ext cx="7789164" cy="35189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9892" y="2912109"/>
              <a:ext cx="7962900" cy="3693160"/>
            </a:xfrm>
            <a:custGeom>
              <a:avLst/>
              <a:gdLst/>
              <a:ahLst/>
              <a:cxnLst/>
              <a:rect l="l" t="t" r="r" b="b"/>
              <a:pathLst>
                <a:path w="7962900" h="3693159">
                  <a:moveTo>
                    <a:pt x="7892161" y="71120"/>
                  </a:moveTo>
                  <a:lnTo>
                    <a:pt x="7874508" y="71120"/>
                  </a:lnTo>
                  <a:lnTo>
                    <a:pt x="7874508" y="88900"/>
                  </a:lnTo>
                  <a:lnTo>
                    <a:pt x="7874508" y="3604260"/>
                  </a:lnTo>
                  <a:lnTo>
                    <a:pt x="88392" y="3604260"/>
                  </a:lnTo>
                  <a:lnTo>
                    <a:pt x="88392" y="88900"/>
                  </a:lnTo>
                  <a:lnTo>
                    <a:pt x="7874508" y="88900"/>
                  </a:lnTo>
                  <a:lnTo>
                    <a:pt x="7874508" y="71120"/>
                  </a:lnTo>
                  <a:lnTo>
                    <a:pt x="70713" y="71120"/>
                  </a:lnTo>
                  <a:lnTo>
                    <a:pt x="70713" y="88900"/>
                  </a:lnTo>
                  <a:lnTo>
                    <a:pt x="70713" y="3604260"/>
                  </a:lnTo>
                  <a:lnTo>
                    <a:pt x="70713" y="3622040"/>
                  </a:lnTo>
                  <a:lnTo>
                    <a:pt x="7892161" y="3622040"/>
                  </a:lnTo>
                  <a:lnTo>
                    <a:pt x="7892161" y="3604514"/>
                  </a:lnTo>
                  <a:lnTo>
                    <a:pt x="7892161" y="3604260"/>
                  </a:lnTo>
                  <a:lnTo>
                    <a:pt x="7892161" y="88900"/>
                  </a:lnTo>
                  <a:lnTo>
                    <a:pt x="7892161" y="88646"/>
                  </a:lnTo>
                  <a:lnTo>
                    <a:pt x="7892161" y="71120"/>
                  </a:lnTo>
                  <a:close/>
                </a:path>
                <a:path w="7962900" h="3693159">
                  <a:moveTo>
                    <a:pt x="7962900" y="0"/>
                  </a:moveTo>
                  <a:lnTo>
                    <a:pt x="7909814" y="0"/>
                  </a:lnTo>
                  <a:lnTo>
                    <a:pt x="7909814" y="53340"/>
                  </a:lnTo>
                  <a:lnTo>
                    <a:pt x="7909814" y="3639820"/>
                  </a:lnTo>
                  <a:lnTo>
                    <a:pt x="53035" y="3639820"/>
                  </a:lnTo>
                  <a:lnTo>
                    <a:pt x="53035" y="53340"/>
                  </a:lnTo>
                  <a:lnTo>
                    <a:pt x="7909814" y="53340"/>
                  </a:lnTo>
                  <a:lnTo>
                    <a:pt x="7909814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3639820"/>
                  </a:lnTo>
                  <a:lnTo>
                    <a:pt x="0" y="3693160"/>
                  </a:lnTo>
                  <a:lnTo>
                    <a:pt x="7962900" y="3693160"/>
                  </a:lnTo>
                  <a:lnTo>
                    <a:pt x="7962900" y="3639870"/>
                  </a:lnTo>
                  <a:lnTo>
                    <a:pt x="7962900" y="53340"/>
                  </a:lnTo>
                  <a:lnTo>
                    <a:pt x="7962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357627" y="611123"/>
            <a:ext cx="4267200" cy="1964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99459" y="608076"/>
              <a:ext cx="2595372" cy="408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1972" y="1548383"/>
              <a:ext cx="149351" cy="149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4752" y="1485519"/>
              <a:ext cx="7116508" cy="2617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6717" y="1540763"/>
              <a:ext cx="6884670" cy="207010"/>
            </a:xfrm>
            <a:custGeom>
              <a:avLst/>
              <a:gdLst/>
              <a:ahLst/>
              <a:cxnLst/>
              <a:rect l="l" t="t" r="r" b="b"/>
              <a:pathLst>
                <a:path w="6884670" h="207010">
                  <a:moveTo>
                    <a:pt x="6846315" y="109600"/>
                  </a:moveTo>
                  <a:lnTo>
                    <a:pt x="6884542" y="109600"/>
                  </a:lnTo>
                  <a:lnTo>
                    <a:pt x="6884542" y="136906"/>
                  </a:lnTo>
                  <a:lnTo>
                    <a:pt x="6876160" y="175260"/>
                  </a:lnTo>
                  <a:lnTo>
                    <a:pt x="6850633" y="192405"/>
                  </a:lnTo>
                  <a:lnTo>
                    <a:pt x="6843140" y="176530"/>
                  </a:lnTo>
                  <a:lnTo>
                    <a:pt x="6850887" y="173989"/>
                  </a:lnTo>
                  <a:lnTo>
                    <a:pt x="6856349" y="170561"/>
                  </a:lnTo>
                  <a:lnTo>
                    <a:pt x="6859651" y="166115"/>
                  </a:lnTo>
                  <a:lnTo>
                    <a:pt x="6862953" y="161671"/>
                  </a:lnTo>
                  <a:lnTo>
                    <a:pt x="6864731" y="155575"/>
                  </a:lnTo>
                  <a:lnTo>
                    <a:pt x="6864858" y="147827"/>
                  </a:lnTo>
                  <a:lnTo>
                    <a:pt x="6846315" y="147827"/>
                  </a:lnTo>
                  <a:lnTo>
                    <a:pt x="6846315" y="109600"/>
                  </a:lnTo>
                  <a:close/>
                </a:path>
                <a:path w="6884670" h="207010">
                  <a:moveTo>
                    <a:pt x="4699000" y="109600"/>
                  </a:moveTo>
                  <a:lnTo>
                    <a:pt x="4737227" y="109600"/>
                  </a:lnTo>
                  <a:lnTo>
                    <a:pt x="4737227" y="136906"/>
                  </a:lnTo>
                  <a:lnTo>
                    <a:pt x="4728845" y="175260"/>
                  </a:lnTo>
                  <a:lnTo>
                    <a:pt x="4703318" y="192405"/>
                  </a:lnTo>
                  <a:lnTo>
                    <a:pt x="4695825" y="176530"/>
                  </a:lnTo>
                  <a:lnTo>
                    <a:pt x="4703572" y="173989"/>
                  </a:lnTo>
                  <a:lnTo>
                    <a:pt x="4709033" y="170561"/>
                  </a:lnTo>
                  <a:lnTo>
                    <a:pt x="4712334" y="166115"/>
                  </a:lnTo>
                  <a:lnTo>
                    <a:pt x="4715636" y="161671"/>
                  </a:lnTo>
                  <a:lnTo>
                    <a:pt x="4717415" y="155575"/>
                  </a:lnTo>
                  <a:lnTo>
                    <a:pt x="4717542" y="147827"/>
                  </a:lnTo>
                  <a:lnTo>
                    <a:pt x="4699000" y="147827"/>
                  </a:lnTo>
                  <a:lnTo>
                    <a:pt x="4699000" y="109600"/>
                  </a:lnTo>
                  <a:close/>
                </a:path>
                <a:path w="6884670" h="207010">
                  <a:moveTo>
                    <a:pt x="5093715" y="78359"/>
                  </a:moveTo>
                  <a:lnTo>
                    <a:pt x="5088762" y="80010"/>
                  </a:lnTo>
                  <a:lnTo>
                    <a:pt x="5081015" y="81914"/>
                  </a:lnTo>
                  <a:lnTo>
                    <a:pt x="5070475" y="84200"/>
                  </a:lnTo>
                  <a:lnTo>
                    <a:pt x="5059807" y="86487"/>
                  </a:lnTo>
                  <a:lnTo>
                    <a:pt x="5052822" y="88773"/>
                  </a:lnTo>
                  <a:lnTo>
                    <a:pt x="5049647" y="90932"/>
                  </a:lnTo>
                  <a:lnTo>
                    <a:pt x="5044567" y="94487"/>
                  </a:lnTo>
                  <a:lnTo>
                    <a:pt x="5042154" y="98933"/>
                  </a:lnTo>
                  <a:lnTo>
                    <a:pt x="5042154" y="104394"/>
                  </a:lnTo>
                  <a:lnTo>
                    <a:pt x="5042154" y="109727"/>
                  </a:lnTo>
                  <a:lnTo>
                    <a:pt x="5044058" y="114426"/>
                  </a:lnTo>
                  <a:lnTo>
                    <a:pt x="5048123" y="118237"/>
                  </a:lnTo>
                  <a:lnTo>
                    <a:pt x="5052059" y="122174"/>
                  </a:lnTo>
                  <a:lnTo>
                    <a:pt x="5057140" y="124078"/>
                  </a:lnTo>
                  <a:lnTo>
                    <a:pt x="5063362" y="124078"/>
                  </a:lnTo>
                  <a:lnTo>
                    <a:pt x="5070221" y="124078"/>
                  </a:lnTo>
                  <a:lnTo>
                    <a:pt x="5076825" y="121920"/>
                  </a:lnTo>
                  <a:lnTo>
                    <a:pt x="5083048" y="117348"/>
                  </a:lnTo>
                  <a:lnTo>
                    <a:pt x="5087747" y="113919"/>
                  </a:lnTo>
                  <a:lnTo>
                    <a:pt x="5090795" y="109600"/>
                  </a:lnTo>
                  <a:lnTo>
                    <a:pt x="5092191" y="104648"/>
                  </a:lnTo>
                  <a:lnTo>
                    <a:pt x="5093208" y="101346"/>
                  </a:lnTo>
                  <a:lnTo>
                    <a:pt x="5093715" y="95123"/>
                  </a:lnTo>
                  <a:lnTo>
                    <a:pt x="5093715" y="85978"/>
                  </a:lnTo>
                  <a:lnTo>
                    <a:pt x="5093715" y="78359"/>
                  </a:lnTo>
                  <a:close/>
                </a:path>
                <a:path w="6884670" h="207010">
                  <a:moveTo>
                    <a:pt x="4298187" y="78359"/>
                  </a:moveTo>
                  <a:lnTo>
                    <a:pt x="4293234" y="80010"/>
                  </a:lnTo>
                  <a:lnTo>
                    <a:pt x="4285487" y="81914"/>
                  </a:lnTo>
                  <a:lnTo>
                    <a:pt x="4274947" y="84200"/>
                  </a:lnTo>
                  <a:lnTo>
                    <a:pt x="4264279" y="86487"/>
                  </a:lnTo>
                  <a:lnTo>
                    <a:pt x="4257294" y="88773"/>
                  </a:lnTo>
                  <a:lnTo>
                    <a:pt x="4254119" y="90932"/>
                  </a:lnTo>
                  <a:lnTo>
                    <a:pt x="4249039" y="94487"/>
                  </a:lnTo>
                  <a:lnTo>
                    <a:pt x="4246626" y="98933"/>
                  </a:lnTo>
                  <a:lnTo>
                    <a:pt x="4246626" y="104394"/>
                  </a:lnTo>
                  <a:lnTo>
                    <a:pt x="4246626" y="109727"/>
                  </a:lnTo>
                  <a:lnTo>
                    <a:pt x="4248531" y="114426"/>
                  </a:lnTo>
                  <a:lnTo>
                    <a:pt x="4252595" y="118237"/>
                  </a:lnTo>
                  <a:lnTo>
                    <a:pt x="4256532" y="122174"/>
                  </a:lnTo>
                  <a:lnTo>
                    <a:pt x="4261611" y="124078"/>
                  </a:lnTo>
                  <a:lnTo>
                    <a:pt x="4267834" y="124078"/>
                  </a:lnTo>
                  <a:lnTo>
                    <a:pt x="4274693" y="124078"/>
                  </a:lnTo>
                  <a:lnTo>
                    <a:pt x="4281297" y="121920"/>
                  </a:lnTo>
                  <a:lnTo>
                    <a:pt x="4287520" y="117348"/>
                  </a:lnTo>
                  <a:lnTo>
                    <a:pt x="4292219" y="113919"/>
                  </a:lnTo>
                  <a:lnTo>
                    <a:pt x="4295267" y="109600"/>
                  </a:lnTo>
                  <a:lnTo>
                    <a:pt x="4296664" y="104648"/>
                  </a:lnTo>
                  <a:lnTo>
                    <a:pt x="4297680" y="101346"/>
                  </a:lnTo>
                  <a:lnTo>
                    <a:pt x="4298187" y="95123"/>
                  </a:lnTo>
                  <a:lnTo>
                    <a:pt x="4298187" y="85978"/>
                  </a:lnTo>
                  <a:lnTo>
                    <a:pt x="4298187" y="78359"/>
                  </a:lnTo>
                  <a:close/>
                </a:path>
                <a:path w="6884670" h="207010">
                  <a:moveTo>
                    <a:pt x="2725420" y="78359"/>
                  </a:moveTo>
                  <a:lnTo>
                    <a:pt x="2720467" y="80010"/>
                  </a:lnTo>
                  <a:lnTo>
                    <a:pt x="2712720" y="81914"/>
                  </a:lnTo>
                  <a:lnTo>
                    <a:pt x="2702179" y="84200"/>
                  </a:lnTo>
                  <a:lnTo>
                    <a:pt x="2691510" y="86487"/>
                  </a:lnTo>
                  <a:lnTo>
                    <a:pt x="2684526" y="88773"/>
                  </a:lnTo>
                  <a:lnTo>
                    <a:pt x="2681351" y="90932"/>
                  </a:lnTo>
                  <a:lnTo>
                    <a:pt x="2676271" y="94487"/>
                  </a:lnTo>
                  <a:lnTo>
                    <a:pt x="2673858" y="98933"/>
                  </a:lnTo>
                  <a:lnTo>
                    <a:pt x="2673858" y="104394"/>
                  </a:lnTo>
                  <a:lnTo>
                    <a:pt x="2673858" y="109727"/>
                  </a:lnTo>
                  <a:lnTo>
                    <a:pt x="2675762" y="114426"/>
                  </a:lnTo>
                  <a:lnTo>
                    <a:pt x="2679827" y="118237"/>
                  </a:lnTo>
                  <a:lnTo>
                    <a:pt x="2683764" y="122174"/>
                  </a:lnTo>
                  <a:lnTo>
                    <a:pt x="2688844" y="124078"/>
                  </a:lnTo>
                  <a:lnTo>
                    <a:pt x="2695067" y="124078"/>
                  </a:lnTo>
                  <a:lnTo>
                    <a:pt x="2701924" y="124078"/>
                  </a:lnTo>
                  <a:lnTo>
                    <a:pt x="2708529" y="121920"/>
                  </a:lnTo>
                  <a:lnTo>
                    <a:pt x="2714752" y="117348"/>
                  </a:lnTo>
                  <a:lnTo>
                    <a:pt x="2719451" y="113919"/>
                  </a:lnTo>
                  <a:lnTo>
                    <a:pt x="2722498" y="109600"/>
                  </a:lnTo>
                  <a:lnTo>
                    <a:pt x="2723896" y="104648"/>
                  </a:lnTo>
                  <a:lnTo>
                    <a:pt x="2724911" y="101346"/>
                  </a:lnTo>
                  <a:lnTo>
                    <a:pt x="2725420" y="95123"/>
                  </a:lnTo>
                  <a:lnTo>
                    <a:pt x="2725420" y="85978"/>
                  </a:lnTo>
                  <a:lnTo>
                    <a:pt x="2725420" y="78359"/>
                  </a:lnTo>
                  <a:close/>
                </a:path>
                <a:path w="6884670" h="207010">
                  <a:moveTo>
                    <a:pt x="1434592" y="78359"/>
                  </a:moveTo>
                  <a:lnTo>
                    <a:pt x="1429639" y="80010"/>
                  </a:lnTo>
                  <a:lnTo>
                    <a:pt x="1421892" y="81914"/>
                  </a:lnTo>
                  <a:lnTo>
                    <a:pt x="1411351" y="84200"/>
                  </a:lnTo>
                  <a:lnTo>
                    <a:pt x="1400683" y="86487"/>
                  </a:lnTo>
                  <a:lnTo>
                    <a:pt x="1393698" y="88773"/>
                  </a:lnTo>
                  <a:lnTo>
                    <a:pt x="1390523" y="90932"/>
                  </a:lnTo>
                  <a:lnTo>
                    <a:pt x="1385443" y="94487"/>
                  </a:lnTo>
                  <a:lnTo>
                    <a:pt x="1383030" y="98933"/>
                  </a:lnTo>
                  <a:lnTo>
                    <a:pt x="1383030" y="104394"/>
                  </a:lnTo>
                  <a:lnTo>
                    <a:pt x="1383030" y="109727"/>
                  </a:lnTo>
                  <a:lnTo>
                    <a:pt x="1384934" y="114426"/>
                  </a:lnTo>
                  <a:lnTo>
                    <a:pt x="1388999" y="118237"/>
                  </a:lnTo>
                  <a:lnTo>
                    <a:pt x="1392936" y="122174"/>
                  </a:lnTo>
                  <a:lnTo>
                    <a:pt x="1398015" y="124078"/>
                  </a:lnTo>
                  <a:lnTo>
                    <a:pt x="1404239" y="124078"/>
                  </a:lnTo>
                  <a:lnTo>
                    <a:pt x="1411096" y="124078"/>
                  </a:lnTo>
                  <a:lnTo>
                    <a:pt x="1417701" y="121920"/>
                  </a:lnTo>
                  <a:lnTo>
                    <a:pt x="1423924" y="117348"/>
                  </a:lnTo>
                  <a:lnTo>
                    <a:pt x="1428623" y="113919"/>
                  </a:lnTo>
                  <a:lnTo>
                    <a:pt x="1431670" y="109600"/>
                  </a:lnTo>
                  <a:lnTo>
                    <a:pt x="1433068" y="104648"/>
                  </a:lnTo>
                  <a:lnTo>
                    <a:pt x="1434083" y="101346"/>
                  </a:lnTo>
                  <a:lnTo>
                    <a:pt x="1434592" y="95123"/>
                  </a:lnTo>
                  <a:lnTo>
                    <a:pt x="1434592" y="85978"/>
                  </a:lnTo>
                  <a:lnTo>
                    <a:pt x="1434592" y="78359"/>
                  </a:lnTo>
                  <a:close/>
                </a:path>
                <a:path w="6884670" h="207010">
                  <a:moveTo>
                    <a:pt x="6183122" y="31114"/>
                  </a:moveTo>
                  <a:lnTo>
                    <a:pt x="6150244" y="56530"/>
                  </a:lnTo>
                  <a:lnTo>
                    <a:pt x="6147688" y="75564"/>
                  </a:lnTo>
                  <a:lnTo>
                    <a:pt x="6148329" y="85687"/>
                  </a:lnTo>
                  <a:lnTo>
                    <a:pt x="6175904" y="119173"/>
                  </a:lnTo>
                  <a:lnTo>
                    <a:pt x="6183122" y="119887"/>
                  </a:lnTo>
                  <a:lnTo>
                    <a:pt x="6190263" y="119173"/>
                  </a:lnTo>
                  <a:lnTo>
                    <a:pt x="6217677" y="85472"/>
                  </a:lnTo>
                  <a:lnTo>
                    <a:pt x="6218301" y="75184"/>
                  </a:lnTo>
                  <a:lnTo>
                    <a:pt x="6217677" y="65208"/>
                  </a:lnTo>
                  <a:lnTo>
                    <a:pt x="6190263" y="31829"/>
                  </a:lnTo>
                  <a:lnTo>
                    <a:pt x="6183122" y="31114"/>
                  </a:lnTo>
                  <a:close/>
                </a:path>
                <a:path w="6884670" h="207010">
                  <a:moveTo>
                    <a:pt x="5514085" y="31114"/>
                  </a:moveTo>
                  <a:lnTo>
                    <a:pt x="5481208" y="56530"/>
                  </a:lnTo>
                  <a:lnTo>
                    <a:pt x="5478653" y="75564"/>
                  </a:lnTo>
                  <a:lnTo>
                    <a:pt x="5479293" y="85687"/>
                  </a:lnTo>
                  <a:lnTo>
                    <a:pt x="5506868" y="119173"/>
                  </a:lnTo>
                  <a:lnTo>
                    <a:pt x="5514085" y="119887"/>
                  </a:lnTo>
                  <a:lnTo>
                    <a:pt x="5521227" y="119173"/>
                  </a:lnTo>
                  <a:lnTo>
                    <a:pt x="5548641" y="85472"/>
                  </a:lnTo>
                  <a:lnTo>
                    <a:pt x="5549264" y="75184"/>
                  </a:lnTo>
                  <a:lnTo>
                    <a:pt x="5548641" y="65208"/>
                  </a:lnTo>
                  <a:lnTo>
                    <a:pt x="5521227" y="31829"/>
                  </a:lnTo>
                  <a:lnTo>
                    <a:pt x="5514085" y="31114"/>
                  </a:lnTo>
                  <a:close/>
                </a:path>
                <a:path w="6884670" h="207010">
                  <a:moveTo>
                    <a:pt x="2277110" y="31114"/>
                  </a:moveTo>
                  <a:lnTo>
                    <a:pt x="2244232" y="56530"/>
                  </a:lnTo>
                  <a:lnTo>
                    <a:pt x="2241677" y="75564"/>
                  </a:lnTo>
                  <a:lnTo>
                    <a:pt x="2242317" y="85687"/>
                  </a:lnTo>
                  <a:lnTo>
                    <a:pt x="2269892" y="119173"/>
                  </a:lnTo>
                  <a:lnTo>
                    <a:pt x="2277110" y="119887"/>
                  </a:lnTo>
                  <a:lnTo>
                    <a:pt x="2284251" y="119173"/>
                  </a:lnTo>
                  <a:lnTo>
                    <a:pt x="2311665" y="85472"/>
                  </a:lnTo>
                  <a:lnTo>
                    <a:pt x="2312289" y="75184"/>
                  </a:lnTo>
                  <a:lnTo>
                    <a:pt x="2311665" y="65208"/>
                  </a:lnTo>
                  <a:lnTo>
                    <a:pt x="2284251" y="31829"/>
                  </a:lnTo>
                  <a:lnTo>
                    <a:pt x="2277110" y="31114"/>
                  </a:lnTo>
                  <a:close/>
                </a:path>
                <a:path w="6884670" h="207010">
                  <a:moveTo>
                    <a:pt x="907033" y="31114"/>
                  </a:moveTo>
                  <a:lnTo>
                    <a:pt x="874156" y="56530"/>
                  </a:lnTo>
                  <a:lnTo>
                    <a:pt x="871601" y="75564"/>
                  </a:lnTo>
                  <a:lnTo>
                    <a:pt x="872241" y="85687"/>
                  </a:lnTo>
                  <a:lnTo>
                    <a:pt x="899816" y="119173"/>
                  </a:lnTo>
                  <a:lnTo>
                    <a:pt x="907033" y="119887"/>
                  </a:lnTo>
                  <a:lnTo>
                    <a:pt x="914175" y="119173"/>
                  </a:lnTo>
                  <a:lnTo>
                    <a:pt x="941589" y="85472"/>
                  </a:lnTo>
                  <a:lnTo>
                    <a:pt x="942213" y="75184"/>
                  </a:lnTo>
                  <a:lnTo>
                    <a:pt x="941589" y="65208"/>
                  </a:lnTo>
                  <a:lnTo>
                    <a:pt x="914175" y="31829"/>
                  </a:lnTo>
                  <a:lnTo>
                    <a:pt x="907033" y="31114"/>
                  </a:lnTo>
                  <a:close/>
                </a:path>
                <a:path w="6884670" h="207010">
                  <a:moveTo>
                    <a:pt x="6749287" y="29210"/>
                  </a:moveTo>
                  <a:lnTo>
                    <a:pt x="6740906" y="29210"/>
                  </a:lnTo>
                  <a:lnTo>
                    <a:pt x="6734048" y="32258"/>
                  </a:lnTo>
                  <a:lnTo>
                    <a:pt x="6720585" y="63119"/>
                  </a:lnTo>
                  <a:lnTo>
                    <a:pt x="6777735" y="63119"/>
                  </a:lnTo>
                  <a:lnTo>
                    <a:pt x="6757161" y="29210"/>
                  </a:lnTo>
                  <a:lnTo>
                    <a:pt x="6749287" y="29210"/>
                  </a:lnTo>
                  <a:close/>
                </a:path>
                <a:path w="6884670" h="207010">
                  <a:moveTo>
                    <a:pt x="6583680" y="29210"/>
                  </a:moveTo>
                  <a:lnTo>
                    <a:pt x="6574535" y="29210"/>
                  </a:lnTo>
                  <a:lnTo>
                    <a:pt x="6566915" y="32765"/>
                  </a:lnTo>
                  <a:lnTo>
                    <a:pt x="6551676" y="72389"/>
                  </a:lnTo>
                  <a:lnTo>
                    <a:pt x="6552078" y="83129"/>
                  </a:lnTo>
                  <a:lnTo>
                    <a:pt x="6576099" y="119955"/>
                  </a:lnTo>
                  <a:lnTo>
                    <a:pt x="6583933" y="120903"/>
                  </a:lnTo>
                  <a:lnTo>
                    <a:pt x="6592697" y="120903"/>
                  </a:lnTo>
                  <a:lnTo>
                    <a:pt x="6615092" y="86526"/>
                  </a:lnTo>
                  <a:lnTo>
                    <a:pt x="6615683" y="76073"/>
                  </a:lnTo>
                  <a:lnTo>
                    <a:pt x="6615114" y="64474"/>
                  </a:lnTo>
                  <a:lnTo>
                    <a:pt x="6590343" y="29898"/>
                  </a:lnTo>
                  <a:lnTo>
                    <a:pt x="6583680" y="29210"/>
                  </a:lnTo>
                  <a:close/>
                </a:path>
                <a:path w="6884670" h="207010">
                  <a:moveTo>
                    <a:pt x="5931408" y="29210"/>
                  </a:moveTo>
                  <a:lnTo>
                    <a:pt x="5922263" y="29210"/>
                  </a:lnTo>
                  <a:lnTo>
                    <a:pt x="5914643" y="32765"/>
                  </a:lnTo>
                  <a:lnTo>
                    <a:pt x="5899404" y="72389"/>
                  </a:lnTo>
                  <a:lnTo>
                    <a:pt x="5899806" y="83129"/>
                  </a:lnTo>
                  <a:lnTo>
                    <a:pt x="5923827" y="119955"/>
                  </a:lnTo>
                  <a:lnTo>
                    <a:pt x="5931661" y="120903"/>
                  </a:lnTo>
                  <a:lnTo>
                    <a:pt x="5940425" y="120903"/>
                  </a:lnTo>
                  <a:lnTo>
                    <a:pt x="5962820" y="86526"/>
                  </a:lnTo>
                  <a:lnTo>
                    <a:pt x="5963411" y="76073"/>
                  </a:lnTo>
                  <a:lnTo>
                    <a:pt x="5962842" y="64474"/>
                  </a:lnTo>
                  <a:lnTo>
                    <a:pt x="5938071" y="29898"/>
                  </a:lnTo>
                  <a:lnTo>
                    <a:pt x="5931408" y="29210"/>
                  </a:lnTo>
                  <a:close/>
                </a:path>
                <a:path w="6884670" h="207010">
                  <a:moveTo>
                    <a:pt x="5345937" y="29210"/>
                  </a:moveTo>
                  <a:lnTo>
                    <a:pt x="5336793" y="29210"/>
                  </a:lnTo>
                  <a:lnTo>
                    <a:pt x="5329174" y="32765"/>
                  </a:lnTo>
                  <a:lnTo>
                    <a:pt x="5313933" y="72389"/>
                  </a:lnTo>
                  <a:lnTo>
                    <a:pt x="5314384" y="82893"/>
                  </a:lnTo>
                  <a:lnTo>
                    <a:pt x="5332587" y="117093"/>
                  </a:lnTo>
                  <a:lnTo>
                    <a:pt x="5347461" y="120903"/>
                  </a:lnTo>
                  <a:lnTo>
                    <a:pt x="5355843" y="120903"/>
                  </a:lnTo>
                  <a:lnTo>
                    <a:pt x="5377374" y="86800"/>
                  </a:lnTo>
                  <a:lnTo>
                    <a:pt x="5377941" y="75946"/>
                  </a:lnTo>
                  <a:lnTo>
                    <a:pt x="5377372" y="64420"/>
                  </a:lnTo>
                  <a:lnTo>
                    <a:pt x="5352655" y="29898"/>
                  </a:lnTo>
                  <a:lnTo>
                    <a:pt x="5345937" y="29210"/>
                  </a:lnTo>
                  <a:close/>
                </a:path>
                <a:path w="6884670" h="207010">
                  <a:moveTo>
                    <a:pt x="4601972" y="29210"/>
                  </a:moveTo>
                  <a:lnTo>
                    <a:pt x="4593590" y="29210"/>
                  </a:lnTo>
                  <a:lnTo>
                    <a:pt x="4586732" y="32258"/>
                  </a:lnTo>
                  <a:lnTo>
                    <a:pt x="4573270" y="63119"/>
                  </a:lnTo>
                  <a:lnTo>
                    <a:pt x="4630420" y="63119"/>
                  </a:lnTo>
                  <a:lnTo>
                    <a:pt x="4609846" y="29210"/>
                  </a:lnTo>
                  <a:lnTo>
                    <a:pt x="4601972" y="29210"/>
                  </a:lnTo>
                  <a:close/>
                </a:path>
                <a:path w="6884670" h="207010">
                  <a:moveTo>
                    <a:pt x="3856735" y="29210"/>
                  </a:moveTo>
                  <a:lnTo>
                    <a:pt x="3848354" y="29210"/>
                  </a:lnTo>
                  <a:lnTo>
                    <a:pt x="3841496" y="32258"/>
                  </a:lnTo>
                  <a:lnTo>
                    <a:pt x="3828033" y="63119"/>
                  </a:lnTo>
                  <a:lnTo>
                    <a:pt x="3885183" y="63119"/>
                  </a:lnTo>
                  <a:lnTo>
                    <a:pt x="3864609" y="29210"/>
                  </a:lnTo>
                  <a:lnTo>
                    <a:pt x="3856735" y="29210"/>
                  </a:lnTo>
                  <a:close/>
                </a:path>
                <a:path w="6884670" h="207010">
                  <a:moveTo>
                    <a:pt x="3360166" y="29210"/>
                  </a:moveTo>
                  <a:lnTo>
                    <a:pt x="3350895" y="29210"/>
                  </a:lnTo>
                  <a:lnTo>
                    <a:pt x="3343402" y="32765"/>
                  </a:lnTo>
                  <a:lnTo>
                    <a:pt x="3328543" y="72516"/>
                  </a:lnTo>
                  <a:lnTo>
                    <a:pt x="3329092" y="83258"/>
                  </a:lnTo>
                  <a:lnTo>
                    <a:pt x="3350768" y="116966"/>
                  </a:lnTo>
                  <a:lnTo>
                    <a:pt x="3359404" y="116966"/>
                  </a:lnTo>
                  <a:lnTo>
                    <a:pt x="3390407" y="92344"/>
                  </a:lnTo>
                  <a:lnTo>
                    <a:pt x="3392804" y="73533"/>
                  </a:lnTo>
                  <a:lnTo>
                    <a:pt x="3392231" y="63009"/>
                  </a:lnTo>
                  <a:lnTo>
                    <a:pt x="3366906" y="29898"/>
                  </a:lnTo>
                  <a:lnTo>
                    <a:pt x="3360166" y="29210"/>
                  </a:lnTo>
                  <a:close/>
                </a:path>
                <a:path w="6884670" h="207010">
                  <a:moveTo>
                    <a:pt x="1723136" y="29210"/>
                  </a:moveTo>
                  <a:lnTo>
                    <a:pt x="1714754" y="29210"/>
                  </a:lnTo>
                  <a:lnTo>
                    <a:pt x="1707895" y="32258"/>
                  </a:lnTo>
                  <a:lnTo>
                    <a:pt x="1694433" y="63119"/>
                  </a:lnTo>
                  <a:lnTo>
                    <a:pt x="1751583" y="63119"/>
                  </a:lnTo>
                  <a:lnTo>
                    <a:pt x="1731009" y="29210"/>
                  </a:lnTo>
                  <a:lnTo>
                    <a:pt x="1723136" y="29210"/>
                  </a:lnTo>
                  <a:close/>
                </a:path>
                <a:path w="6884670" h="207010">
                  <a:moveTo>
                    <a:pt x="1246377" y="29210"/>
                  </a:moveTo>
                  <a:lnTo>
                    <a:pt x="1237107" y="29210"/>
                  </a:lnTo>
                  <a:lnTo>
                    <a:pt x="1229614" y="32765"/>
                  </a:lnTo>
                  <a:lnTo>
                    <a:pt x="1214755" y="72516"/>
                  </a:lnTo>
                  <a:lnTo>
                    <a:pt x="1215304" y="83258"/>
                  </a:lnTo>
                  <a:lnTo>
                    <a:pt x="1236980" y="116966"/>
                  </a:lnTo>
                  <a:lnTo>
                    <a:pt x="1245615" y="116966"/>
                  </a:lnTo>
                  <a:lnTo>
                    <a:pt x="1276619" y="92344"/>
                  </a:lnTo>
                  <a:lnTo>
                    <a:pt x="1279017" y="73533"/>
                  </a:lnTo>
                  <a:lnTo>
                    <a:pt x="1278443" y="63009"/>
                  </a:lnTo>
                  <a:lnTo>
                    <a:pt x="1253118" y="29898"/>
                  </a:lnTo>
                  <a:lnTo>
                    <a:pt x="1246377" y="29210"/>
                  </a:lnTo>
                  <a:close/>
                </a:path>
                <a:path w="6884670" h="207010">
                  <a:moveTo>
                    <a:pt x="662432" y="29210"/>
                  </a:moveTo>
                  <a:lnTo>
                    <a:pt x="654050" y="29210"/>
                  </a:lnTo>
                  <a:lnTo>
                    <a:pt x="647192" y="32258"/>
                  </a:lnTo>
                  <a:lnTo>
                    <a:pt x="633730" y="63119"/>
                  </a:lnTo>
                  <a:lnTo>
                    <a:pt x="690880" y="63119"/>
                  </a:lnTo>
                  <a:lnTo>
                    <a:pt x="670306" y="29210"/>
                  </a:lnTo>
                  <a:lnTo>
                    <a:pt x="662432" y="29210"/>
                  </a:lnTo>
                  <a:close/>
                </a:path>
                <a:path w="6884670" h="207010">
                  <a:moveTo>
                    <a:pt x="6443472" y="3175"/>
                  </a:moveTo>
                  <a:lnTo>
                    <a:pt x="6481699" y="3175"/>
                  </a:lnTo>
                  <a:lnTo>
                    <a:pt x="6481699" y="147827"/>
                  </a:lnTo>
                  <a:lnTo>
                    <a:pt x="6443472" y="147827"/>
                  </a:lnTo>
                  <a:lnTo>
                    <a:pt x="6443472" y="3175"/>
                  </a:lnTo>
                  <a:close/>
                </a:path>
                <a:path w="6884670" h="207010">
                  <a:moveTo>
                    <a:pt x="6271767" y="3175"/>
                  </a:moveTo>
                  <a:lnTo>
                    <a:pt x="6318504" y="3175"/>
                  </a:lnTo>
                  <a:lnTo>
                    <a:pt x="6344031" y="42925"/>
                  </a:lnTo>
                  <a:lnTo>
                    <a:pt x="6371082" y="3175"/>
                  </a:lnTo>
                  <a:lnTo>
                    <a:pt x="6416039" y="3175"/>
                  </a:lnTo>
                  <a:lnTo>
                    <a:pt x="6367017" y="71755"/>
                  </a:lnTo>
                  <a:lnTo>
                    <a:pt x="6420484" y="147827"/>
                  </a:lnTo>
                  <a:lnTo>
                    <a:pt x="6373495" y="147827"/>
                  </a:lnTo>
                  <a:lnTo>
                    <a:pt x="6344031" y="102997"/>
                  </a:lnTo>
                  <a:lnTo>
                    <a:pt x="6314439" y="147827"/>
                  </a:lnTo>
                  <a:lnTo>
                    <a:pt x="6269608" y="147827"/>
                  </a:lnTo>
                  <a:lnTo>
                    <a:pt x="6321806" y="73278"/>
                  </a:lnTo>
                  <a:lnTo>
                    <a:pt x="6271767" y="3175"/>
                  </a:lnTo>
                  <a:close/>
                </a:path>
                <a:path w="6884670" h="207010">
                  <a:moveTo>
                    <a:pt x="6039611" y="3175"/>
                  </a:moveTo>
                  <a:lnTo>
                    <a:pt x="6077838" y="3175"/>
                  </a:lnTo>
                  <a:lnTo>
                    <a:pt x="6077838" y="147827"/>
                  </a:lnTo>
                  <a:lnTo>
                    <a:pt x="6039611" y="147827"/>
                  </a:lnTo>
                  <a:lnTo>
                    <a:pt x="6039611" y="3175"/>
                  </a:lnTo>
                  <a:close/>
                </a:path>
                <a:path w="6884670" h="207010">
                  <a:moveTo>
                    <a:pt x="3049523" y="3175"/>
                  </a:moveTo>
                  <a:lnTo>
                    <a:pt x="3087751" y="3175"/>
                  </a:lnTo>
                  <a:lnTo>
                    <a:pt x="3087751" y="147827"/>
                  </a:lnTo>
                  <a:lnTo>
                    <a:pt x="3049523" y="147827"/>
                  </a:lnTo>
                  <a:lnTo>
                    <a:pt x="3049523" y="3175"/>
                  </a:lnTo>
                  <a:close/>
                </a:path>
                <a:path w="6884670" h="207010">
                  <a:moveTo>
                    <a:pt x="2801111" y="3175"/>
                  </a:moveTo>
                  <a:lnTo>
                    <a:pt x="2839339" y="3175"/>
                  </a:lnTo>
                  <a:lnTo>
                    <a:pt x="2839339" y="147827"/>
                  </a:lnTo>
                  <a:lnTo>
                    <a:pt x="2801111" y="147827"/>
                  </a:lnTo>
                  <a:lnTo>
                    <a:pt x="2801111" y="3175"/>
                  </a:lnTo>
                  <a:close/>
                </a:path>
                <a:path w="6884670" h="207010">
                  <a:moveTo>
                    <a:pt x="325246" y="3175"/>
                  </a:moveTo>
                  <a:lnTo>
                    <a:pt x="363474" y="3175"/>
                  </a:lnTo>
                  <a:lnTo>
                    <a:pt x="363474" y="69723"/>
                  </a:lnTo>
                  <a:lnTo>
                    <a:pt x="363614" y="83486"/>
                  </a:lnTo>
                  <a:lnTo>
                    <a:pt x="373380" y="117983"/>
                  </a:lnTo>
                  <a:lnTo>
                    <a:pt x="377063" y="120650"/>
                  </a:lnTo>
                  <a:lnTo>
                    <a:pt x="381762" y="121920"/>
                  </a:lnTo>
                  <a:lnTo>
                    <a:pt x="387476" y="121920"/>
                  </a:lnTo>
                  <a:lnTo>
                    <a:pt x="394081" y="121920"/>
                  </a:lnTo>
                  <a:lnTo>
                    <a:pt x="417845" y="89519"/>
                  </a:lnTo>
                  <a:lnTo>
                    <a:pt x="418592" y="64262"/>
                  </a:lnTo>
                  <a:lnTo>
                    <a:pt x="418592" y="3175"/>
                  </a:lnTo>
                  <a:lnTo>
                    <a:pt x="456819" y="3175"/>
                  </a:lnTo>
                  <a:lnTo>
                    <a:pt x="456819" y="147827"/>
                  </a:lnTo>
                  <a:lnTo>
                    <a:pt x="421258" y="147827"/>
                  </a:lnTo>
                  <a:lnTo>
                    <a:pt x="421258" y="126237"/>
                  </a:lnTo>
                  <a:lnTo>
                    <a:pt x="417024" y="131665"/>
                  </a:lnTo>
                  <a:lnTo>
                    <a:pt x="380430" y="150703"/>
                  </a:lnTo>
                  <a:lnTo>
                    <a:pt x="373380" y="151130"/>
                  </a:lnTo>
                  <a:lnTo>
                    <a:pt x="366256" y="150725"/>
                  </a:lnTo>
                  <a:lnTo>
                    <a:pt x="330454" y="126746"/>
                  </a:lnTo>
                  <a:lnTo>
                    <a:pt x="325246" y="94741"/>
                  </a:lnTo>
                  <a:lnTo>
                    <a:pt x="325246" y="3175"/>
                  </a:lnTo>
                  <a:close/>
                </a:path>
                <a:path w="6884670" h="207010">
                  <a:moveTo>
                    <a:pt x="61468" y="3175"/>
                  </a:moveTo>
                  <a:lnTo>
                    <a:pt x="108203" y="3175"/>
                  </a:lnTo>
                  <a:lnTo>
                    <a:pt x="133731" y="42925"/>
                  </a:lnTo>
                  <a:lnTo>
                    <a:pt x="160781" y="3175"/>
                  </a:lnTo>
                  <a:lnTo>
                    <a:pt x="205739" y="3175"/>
                  </a:lnTo>
                  <a:lnTo>
                    <a:pt x="156718" y="71755"/>
                  </a:lnTo>
                  <a:lnTo>
                    <a:pt x="210184" y="147827"/>
                  </a:lnTo>
                  <a:lnTo>
                    <a:pt x="163194" y="147827"/>
                  </a:lnTo>
                  <a:lnTo>
                    <a:pt x="133731" y="102997"/>
                  </a:lnTo>
                  <a:lnTo>
                    <a:pt x="104140" y="147827"/>
                  </a:lnTo>
                  <a:lnTo>
                    <a:pt x="59309" y="147827"/>
                  </a:lnTo>
                  <a:lnTo>
                    <a:pt x="111506" y="73278"/>
                  </a:lnTo>
                  <a:lnTo>
                    <a:pt x="61468" y="3175"/>
                  </a:lnTo>
                  <a:close/>
                </a:path>
                <a:path w="6884670" h="207010">
                  <a:moveTo>
                    <a:pt x="0" y="3175"/>
                  </a:moveTo>
                  <a:lnTo>
                    <a:pt x="38226" y="3175"/>
                  </a:lnTo>
                  <a:lnTo>
                    <a:pt x="38226" y="147827"/>
                  </a:lnTo>
                  <a:lnTo>
                    <a:pt x="0" y="147827"/>
                  </a:lnTo>
                  <a:lnTo>
                    <a:pt x="0" y="3175"/>
                  </a:lnTo>
                  <a:close/>
                </a:path>
                <a:path w="6884670" h="207010">
                  <a:moveTo>
                    <a:pt x="6747002" y="0"/>
                  </a:moveTo>
                  <a:lnTo>
                    <a:pt x="6787739" y="11894"/>
                  </a:lnTo>
                  <a:lnTo>
                    <a:pt x="6811724" y="48228"/>
                  </a:lnTo>
                  <a:lnTo>
                    <a:pt x="6815708" y="86487"/>
                  </a:lnTo>
                  <a:lnTo>
                    <a:pt x="6719951" y="86487"/>
                  </a:lnTo>
                  <a:lnTo>
                    <a:pt x="6720665" y="94563"/>
                  </a:lnTo>
                  <a:lnTo>
                    <a:pt x="6742430" y="122555"/>
                  </a:lnTo>
                  <a:lnTo>
                    <a:pt x="6751192" y="122555"/>
                  </a:lnTo>
                  <a:lnTo>
                    <a:pt x="6757161" y="122555"/>
                  </a:lnTo>
                  <a:lnTo>
                    <a:pt x="6762241" y="120903"/>
                  </a:lnTo>
                  <a:lnTo>
                    <a:pt x="6766306" y="117601"/>
                  </a:lnTo>
                  <a:lnTo>
                    <a:pt x="6770370" y="114300"/>
                  </a:lnTo>
                  <a:lnTo>
                    <a:pt x="6773545" y="109093"/>
                  </a:lnTo>
                  <a:lnTo>
                    <a:pt x="6775577" y="101853"/>
                  </a:lnTo>
                  <a:lnTo>
                    <a:pt x="6813677" y="108203"/>
                  </a:lnTo>
                  <a:lnTo>
                    <a:pt x="6790435" y="140081"/>
                  </a:lnTo>
                  <a:lnTo>
                    <a:pt x="6750811" y="151130"/>
                  </a:lnTo>
                  <a:lnTo>
                    <a:pt x="6733168" y="149584"/>
                  </a:lnTo>
                  <a:lnTo>
                    <a:pt x="6694932" y="126491"/>
                  </a:lnTo>
                  <a:lnTo>
                    <a:pt x="6680708" y="76581"/>
                  </a:lnTo>
                  <a:lnTo>
                    <a:pt x="6681876" y="59574"/>
                  </a:lnTo>
                  <a:lnTo>
                    <a:pt x="6699504" y="20320"/>
                  </a:lnTo>
                  <a:lnTo>
                    <a:pt x="6733240" y="1264"/>
                  </a:lnTo>
                  <a:lnTo>
                    <a:pt x="6747002" y="0"/>
                  </a:lnTo>
                  <a:close/>
                </a:path>
                <a:path w="6884670" h="207010">
                  <a:moveTo>
                    <a:pt x="6182867" y="0"/>
                  </a:moveTo>
                  <a:lnTo>
                    <a:pt x="6225498" y="11894"/>
                  </a:lnTo>
                  <a:lnTo>
                    <a:pt x="6252432" y="45370"/>
                  </a:lnTo>
                  <a:lnTo>
                    <a:pt x="6257671" y="75057"/>
                  </a:lnTo>
                  <a:lnTo>
                    <a:pt x="6256357" y="90803"/>
                  </a:lnTo>
                  <a:lnTo>
                    <a:pt x="6236461" y="129539"/>
                  </a:lnTo>
                  <a:lnTo>
                    <a:pt x="6198582" y="149774"/>
                  </a:lnTo>
                  <a:lnTo>
                    <a:pt x="6183249" y="151130"/>
                  </a:lnTo>
                  <a:lnTo>
                    <a:pt x="6173386" y="150560"/>
                  </a:lnTo>
                  <a:lnTo>
                    <a:pt x="6136774" y="137110"/>
                  </a:lnTo>
                  <a:lnTo>
                    <a:pt x="6113750" y="106554"/>
                  </a:lnTo>
                  <a:lnTo>
                    <a:pt x="6108446" y="73533"/>
                  </a:lnTo>
                  <a:lnTo>
                    <a:pt x="6109039" y="64025"/>
                  </a:lnTo>
                  <a:lnTo>
                    <a:pt x="6123011" y="28168"/>
                  </a:lnTo>
                  <a:lnTo>
                    <a:pt x="6162690" y="2317"/>
                  </a:lnTo>
                  <a:lnTo>
                    <a:pt x="6182867" y="0"/>
                  </a:lnTo>
                  <a:close/>
                </a:path>
                <a:path w="6884670" h="207010">
                  <a:moveTo>
                    <a:pt x="5701918" y="0"/>
                  </a:moveTo>
                  <a:lnTo>
                    <a:pt x="5710301" y="0"/>
                  </a:lnTo>
                  <a:lnTo>
                    <a:pt x="5718048" y="1397"/>
                  </a:lnTo>
                  <a:lnTo>
                    <a:pt x="5725033" y="4445"/>
                  </a:lnTo>
                  <a:lnTo>
                    <a:pt x="5732017" y="7493"/>
                  </a:lnTo>
                  <a:lnTo>
                    <a:pt x="5749940" y="43132"/>
                  </a:lnTo>
                  <a:lnTo>
                    <a:pt x="5750433" y="57912"/>
                  </a:lnTo>
                  <a:lnTo>
                    <a:pt x="5750433" y="147827"/>
                  </a:lnTo>
                  <a:lnTo>
                    <a:pt x="5712206" y="147827"/>
                  </a:lnTo>
                  <a:lnTo>
                    <a:pt x="5712206" y="74040"/>
                  </a:lnTo>
                  <a:lnTo>
                    <a:pt x="5712061" y="63351"/>
                  </a:lnTo>
                  <a:lnTo>
                    <a:pt x="5701791" y="33020"/>
                  </a:lnTo>
                  <a:lnTo>
                    <a:pt x="5698108" y="30480"/>
                  </a:lnTo>
                  <a:lnTo>
                    <a:pt x="5693663" y="29210"/>
                  </a:lnTo>
                  <a:lnTo>
                    <a:pt x="5688583" y="29210"/>
                  </a:lnTo>
                  <a:lnTo>
                    <a:pt x="5681853" y="29210"/>
                  </a:lnTo>
                  <a:lnTo>
                    <a:pt x="5657659" y="61912"/>
                  </a:lnTo>
                  <a:lnTo>
                    <a:pt x="5656960" y="82296"/>
                  </a:lnTo>
                  <a:lnTo>
                    <a:pt x="5656960" y="147827"/>
                  </a:lnTo>
                  <a:lnTo>
                    <a:pt x="5618607" y="147827"/>
                  </a:lnTo>
                  <a:lnTo>
                    <a:pt x="5618607" y="3175"/>
                  </a:lnTo>
                  <a:lnTo>
                    <a:pt x="5654166" y="3175"/>
                  </a:lnTo>
                  <a:lnTo>
                    <a:pt x="5654166" y="24511"/>
                  </a:lnTo>
                  <a:lnTo>
                    <a:pt x="5664289" y="13769"/>
                  </a:lnTo>
                  <a:lnTo>
                    <a:pt x="5675614" y="6111"/>
                  </a:lnTo>
                  <a:lnTo>
                    <a:pt x="5688153" y="1525"/>
                  </a:lnTo>
                  <a:lnTo>
                    <a:pt x="5701918" y="0"/>
                  </a:lnTo>
                  <a:close/>
                </a:path>
                <a:path w="6884670" h="207010">
                  <a:moveTo>
                    <a:pt x="5513832" y="0"/>
                  </a:moveTo>
                  <a:lnTo>
                    <a:pt x="5556462" y="11894"/>
                  </a:lnTo>
                  <a:lnTo>
                    <a:pt x="5583396" y="45370"/>
                  </a:lnTo>
                  <a:lnTo>
                    <a:pt x="5588634" y="75057"/>
                  </a:lnTo>
                  <a:lnTo>
                    <a:pt x="5587321" y="90803"/>
                  </a:lnTo>
                  <a:lnTo>
                    <a:pt x="5567426" y="129539"/>
                  </a:lnTo>
                  <a:lnTo>
                    <a:pt x="5529546" y="149774"/>
                  </a:lnTo>
                  <a:lnTo>
                    <a:pt x="5514212" y="151130"/>
                  </a:lnTo>
                  <a:lnTo>
                    <a:pt x="5504350" y="150560"/>
                  </a:lnTo>
                  <a:lnTo>
                    <a:pt x="5467738" y="137110"/>
                  </a:lnTo>
                  <a:lnTo>
                    <a:pt x="5444714" y="106554"/>
                  </a:lnTo>
                  <a:lnTo>
                    <a:pt x="5439409" y="73533"/>
                  </a:lnTo>
                  <a:lnTo>
                    <a:pt x="5440003" y="64025"/>
                  </a:lnTo>
                  <a:lnTo>
                    <a:pt x="5453975" y="28168"/>
                  </a:lnTo>
                  <a:lnTo>
                    <a:pt x="5493654" y="2317"/>
                  </a:lnTo>
                  <a:lnTo>
                    <a:pt x="5513832" y="0"/>
                  </a:lnTo>
                  <a:close/>
                </a:path>
                <a:path w="6884670" h="207010">
                  <a:moveTo>
                    <a:pt x="5236209" y="0"/>
                  </a:moveTo>
                  <a:lnTo>
                    <a:pt x="5242710" y="432"/>
                  </a:lnTo>
                  <a:lnTo>
                    <a:pt x="5249068" y="1746"/>
                  </a:lnTo>
                  <a:lnTo>
                    <a:pt x="5255283" y="3964"/>
                  </a:lnTo>
                  <a:lnTo>
                    <a:pt x="5261356" y="7112"/>
                  </a:lnTo>
                  <a:lnTo>
                    <a:pt x="5249545" y="40512"/>
                  </a:lnTo>
                  <a:lnTo>
                    <a:pt x="5243067" y="36322"/>
                  </a:lnTo>
                  <a:lnTo>
                    <a:pt x="5237099" y="34289"/>
                  </a:lnTo>
                  <a:lnTo>
                    <a:pt x="5231637" y="34289"/>
                  </a:lnTo>
                  <a:lnTo>
                    <a:pt x="5226177" y="34289"/>
                  </a:lnTo>
                  <a:lnTo>
                    <a:pt x="5221732" y="35687"/>
                  </a:lnTo>
                  <a:lnTo>
                    <a:pt x="5217922" y="38735"/>
                  </a:lnTo>
                  <a:lnTo>
                    <a:pt x="5214238" y="41656"/>
                  </a:lnTo>
                  <a:lnTo>
                    <a:pt x="5211317" y="46989"/>
                  </a:lnTo>
                  <a:lnTo>
                    <a:pt x="5206176" y="86294"/>
                  </a:lnTo>
                  <a:lnTo>
                    <a:pt x="5205983" y="103124"/>
                  </a:lnTo>
                  <a:lnTo>
                    <a:pt x="5205983" y="147827"/>
                  </a:lnTo>
                  <a:lnTo>
                    <a:pt x="5167757" y="147827"/>
                  </a:lnTo>
                  <a:lnTo>
                    <a:pt x="5167757" y="3175"/>
                  </a:lnTo>
                  <a:lnTo>
                    <a:pt x="5203316" y="3175"/>
                  </a:lnTo>
                  <a:lnTo>
                    <a:pt x="5203316" y="23749"/>
                  </a:lnTo>
                  <a:lnTo>
                    <a:pt x="5209412" y="14097"/>
                  </a:lnTo>
                  <a:lnTo>
                    <a:pt x="5214874" y="7620"/>
                  </a:lnTo>
                  <a:lnTo>
                    <a:pt x="5219700" y="4572"/>
                  </a:lnTo>
                  <a:lnTo>
                    <a:pt x="5224526" y="1524"/>
                  </a:lnTo>
                  <a:lnTo>
                    <a:pt x="5229986" y="0"/>
                  </a:lnTo>
                  <a:lnTo>
                    <a:pt x="5236209" y="0"/>
                  </a:lnTo>
                  <a:close/>
                </a:path>
                <a:path w="6884670" h="207010">
                  <a:moveTo>
                    <a:pt x="5070475" y="0"/>
                  </a:moveTo>
                  <a:lnTo>
                    <a:pt x="5108575" y="5969"/>
                  </a:lnTo>
                  <a:lnTo>
                    <a:pt x="5130996" y="44124"/>
                  </a:lnTo>
                  <a:lnTo>
                    <a:pt x="5131308" y="55625"/>
                  </a:lnTo>
                  <a:lnTo>
                    <a:pt x="5130927" y="100330"/>
                  </a:lnTo>
                  <a:lnTo>
                    <a:pt x="5131044" y="109233"/>
                  </a:lnTo>
                  <a:lnTo>
                    <a:pt x="5139562" y="147827"/>
                  </a:lnTo>
                  <a:lnTo>
                    <a:pt x="5101716" y="147827"/>
                  </a:lnTo>
                  <a:lnTo>
                    <a:pt x="5100701" y="145287"/>
                  </a:lnTo>
                  <a:lnTo>
                    <a:pt x="5099558" y="141477"/>
                  </a:lnTo>
                  <a:lnTo>
                    <a:pt x="5098033" y="136525"/>
                  </a:lnTo>
                  <a:lnTo>
                    <a:pt x="5097399" y="134238"/>
                  </a:lnTo>
                  <a:lnTo>
                    <a:pt x="5097017" y="132714"/>
                  </a:lnTo>
                  <a:lnTo>
                    <a:pt x="5096763" y="132080"/>
                  </a:lnTo>
                  <a:lnTo>
                    <a:pt x="5060315" y="151130"/>
                  </a:lnTo>
                  <a:lnTo>
                    <a:pt x="5051933" y="151130"/>
                  </a:lnTo>
                  <a:lnTo>
                    <a:pt x="5011086" y="132512"/>
                  </a:lnTo>
                  <a:lnTo>
                    <a:pt x="5003800" y="108331"/>
                  </a:lnTo>
                  <a:lnTo>
                    <a:pt x="5003800" y="100202"/>
                  </a:lnTo>
                  <a:lnTo>
                    <a:pt x="5031984" y="69276"/>
                  </a:lnTo>
                  <a:lnTo>
                    <a:pt x="5068909" y="60360"/>
                  </a:lnTo>
                  <a:lnTo>
                    <a:pt x="5079253" y="57975"/>
                  </a:lnTo>
                  <a:lnTo>
                    <a:pt x="5087526" y="55685"/>
                  </a:lnTo>
                  <a:lnTo>
                    <a:pt x="5093715" y="53466"/>
                  </a:lnTo>
                  <a:lnTo>
                    <a:pt x="5093715" y="49657"/>
                  </a:lnTo>
                  <a:lnTo>
                    <a:pt x="5093715" y="42290"/>
                  </a:lnTo>
                  <a:lnTo>
                    <a:pt x="5091937" y="37084"/>
                  </a:lnTo>
                  <a:lnTo>
                    <a:pt x="5088255" y="33909"/>
                  </a:lnTo>
                  <a:lnTo>
                    <a:pt x="5084572" y="30734"/>
                  </a:lnTo>
                  <a:lnTo>
                    <a:pt x="5077840" y="29210"/>
                  </a:lnTo>
                  <a:lnTo>
                    <a:pt x="5067681" y="29210"/>
                  </a:lnTo>
                  <a:lnTo>
                    <a:pt x="5060950" y="29210"/>
                  </a:lnTo>
                  <a:lnTo>
                    <a:pt x="5042534" y="47371"/>
                  </a:lnTo>
                  <a:lnTo>
                    <a:pt x="5007736" y="41021"/>
                  </a:lnTo>
                  <a:lnTo>
                    <a:pt x="5035952" y="5625"/>
                  </a:lnTo>
                  <a:lnTo>
                    <a:pt x="5057237" y="621"/>
                  </a:lnTo>
                  <a:lnTo>
                    <a:pt x="5070475" y="0"/>
                  </a:lnTo>
                  <a:close/>
                </a:path>
                <a:path w="6884670" h="207010">
                  <a:moveTo>
                    <a:pt x="4920107" y="0"/>
                  </a:moveTo>
                  <a:lnTo>
                    <a:pt x="4962144" y="11302"/>
                  </a:lnTo>
                  <a:lnTo>
                    <a:pt x="4984623" y="45974"/>
                  </a:lnTo>
                  <a:lnTo>
                    <a:pt x="4946904" y="52832"/>
                  </a:lnTo>
                  <a:lnTo>
                    <a:pt x="4945633" y="45212"/>
                  </a:lnTo>
                  <a:lnTo>
                    <a:pt x="4942712" y="39624"/>
                  </a:lnTo>
                  <a:lnTo>
                    <a:pt x="4938141" y="35813"/>
                  </a:lnTo>
                  <a:lnTo>
                    <a:pt x="4933696" y="32003"/>
                  </a:lnTo>
                  <a:lnTo>
                    <a:pt x="4927854" y="29972"/>
                  </a:lnTo>
                  <a:lnTo>
                    <a:pt x="4920742" y="29972"/>
                  </a:lnTo>
                  <a:lnTo>
                    <a:pt x="4911217" y="29972"/>
                  </a:lnTo>
                  <a:lnTo>
                    <a:pt x="4903597" y="33274"/>
                  </a:lnTo>
                  <a:lnTo>
                    <a:pt x="4889373" y="72898"/>
                  </a:lnTo>
                  <a:lnTo>
                    <a:pt x="4889918" y="84826"/>
                  </a:lnTo>
                  <a:lnTo>
                    <a:pt x="4914314" y="119223"/>
                  </a:lnTo>
                  <a:lnTo>
                    <a:pt x="4921250" y="119887"/>
                  </a:lnTo>
                  <a:lnTo>
                    <a:pt x="4928489" y="119887"/>
                  </a:lnTo>
                  <a:lnTo>
                    <a:pt x="4934458" y="117856"/>
                  </a:lnTo>
                  <a:lnTo>
                    <a:pt x="4939030" y="113664"/>
                  </a:lnTo>
                  <a:lnTo>
                    <a:pt x="4943729" y="109600"/>
                  </a:lnTo>
                  <a:lnTo>
                    <a:pt x="4947031" y="102488"/>
                  </a:lnTo>
                  <a:lnTo>
                    <a:pt x="4948935" y="92456"/>
                  </a:lnTo>
                  <a:lnTo>
                    <a:pt x="4986528" y="98806"/>
                  </a:lnTo>
                  <a:lnTo>
                    <a:pt x="4964049" y="137922"/>
                  </a:lnTo>
                  <a:lnTo>
                    <a:pt x="4919472" y="151130"/>
                  </a:lnTo>
                  <a:lnTo>
                    <a:pt x="4904394" y="149869"/>
                  </a:lnTo>
                  <a:lnTo>
                    <a:pt x="4868926" y="131063"/>
                  </a:lnTo>
                  <a:lnTo>
                    <a:pt x="4851191" y="92434"/>
                  </a:lnTo>
                  <a:lnTo>
                    <a:pt x="4850003" y="75691"/>
                  </a:lnTo>
                  <a:lnTo>
                    <a:pt x="4851191" y="58765"/>
                  </a:lnTo>
                  <a:lnTo>
                    <a:pt x="4868926" y="19938"/>
                  </a:lnTo>
                  <a:lnTo>
                    <a:pt x="4904841" y="1240"/>
                  </a:lnTo>
                  <a:lnTo>
                    <a:pt x="4920107" y="0"/>
                  </a:lnTo>
                  <a:close/>
                </a:path>
                <a:path w="6884670" h="207010">
                  <a:moveTo>
                    <a:pt x="4599685" y="0"/>
                  </a:moveTo>
                  <a:lnTo>
                    <a:pt x="4640423" y="11894"/>
                  </a:lnTo>
                  <a:lnTo>
                    <a:pt x="4664408" y="48228"/>
                  </a:lnTo>
                  <a:lnTo>
                    <a:pt x="4668393" y="86487"/>
                  </a:lnTo>
                  <a:lnTo>
                    <a:pt x="4572634" y="86487"/>
                  </a:lnTo>
                  <a:lnTo>
                    <a:pt x="4573349" y="94563"/>
                  </a:lnTo>
                  <a:lnTo>
                    <a:pt x="4595114" y="122555"/>
                  </a:lnTo>
                  <a:lnTo>
                    <a:pt x="4603877" y="122555"/>
                  </a:lnTo>
                  <a:lnTo>
                    <a:pt x="4609846" y="122555"/>
                  </a:lnTo>
                  <a:lnTo>
                    <a:pt x="4628260" y="101853"/>
                  </a:lnTo>
                  <a:lnTo>
                    <a:pt x="4666360" y="108203"/>
                  </a:lnTo>
                  <a:lnTo>
                    <a:pt x="4643120" y="140081"/>
                  </a:lnTo>
                  <a:lnTo>
                    <a:pt x="4603496" y="151130"/>
                  </a:lnTo>
                  <a:lnTo>
                    <a:pt x="4585852" y="149584"/>
                  </a:lnTo>
                  <a:lnTo>
                    <a:pt x="4547616" y="126491"/>
                  </a:lnTo>
                  <a:lnTo>
                    <a:pt x="4533392" y="76581"/>
                  </a:lnTo>
                  <a:lnTo>
                    <a:pt x="4534560" y="59574"/>
                  </a:lnTo>
                  <a:lnTo>
                    <a:pt x="4552187" y="20320"/>
                  </a:lnTo>
                  <a:lnTo>
                    <a:pt x="4585924" y="1264"/>
                  </a:lnTo>
                  <a:lnTo>
                    <a:pt x="4599685" y="0"/>
                  </a:lnTo>
                  <a:close/>
                </a:path>
                <a:path w="6884670" h="207010">
                  <a:moveTo>
                    <a:pt x="4456810" y="0"/>
                  </a:moveTo>
                  <a:lnTo>
                    <a:pt x="4465193" y="0"/>
                  </a:lnTo>
                  <a:lnTo>
                    <a:pt x="4472940" y="1397"/>
                  </a:lnTo>
                  <a:lnTo>
                    <a:pt x="4479925" y="4445"/>
                  </a:lnTo>
                  <a:lnTo>
                    <a:pt x="4486909" y="7493"/>
                  </a:lnTo>
                  <a:lnTo>
                    <a:pt x="4504832" y="43132"/>
                  </a:lnTo>
                  <a:lnTo>
                    <a:pt x="4505325" y="57912"/>
                  </a:lnTo>
                  <a:lnTo>
                    <a:pt x="4505325" y="147827"/>
                  </a:lnTo>
                  <a:lnTo>
                    <a:pt x="4467098" y="147827"/>
                  </a:lnTo>
                  <a:lnTo>
                    <a:pt x="4467098" y="74040"/>
                  </a:lnTo>
                  <a:lnTo>
                    <a:pt x="4466953" y="63351"/>
                  </a:lnTo>
                  <a:lnTo>
                    <a:pt x="4456683" y="33020"/>
                  </a:lnTo>
                  <a:lnTo>
                    <a:pt x="4453001" y="30480"/>
                  </a:lnTo>
                  <a:lnTo>
                    <a:pt x="4448556" y="29210"/>
                  </a:lnTo>
                  <a:lnTo>
                    <a:pt x="4443476" y="29210"/>
                  </a:lnTo>
                  <a:lnTo>
                    <a:pt x="4436745" y="29210"/>
                  </a:lnTo>
                  <a:lnTo>
                    <a:pt x="4412551" y="61912"/>
                  </a:lnTo>
                  <a:lnTo>
                    <a:pt x="4411853" y="82296"/>
                  </a:lnTo>
                  <a:lnTo>
                    <a:pt x="4411853" y="147827"/>
                  </a:lnTo>
                  <a:lnTo>
                    <a:pt x="4373499" y="147827"/>
                  </a:lnTo>
                  <a:lnTo>
                    <a:pt x="4373499" y="3175"/>
                  </a:lnTo>
                  <a:lnTo>
                    <a:pt x="4409058" y="3175"/>
                  </a:lnTo>
                  <a:lnTo>
                    <a:pt x="4409058" y="24511"/>
                  </a:lnTo>
                  <a:lnTo>
                    <a:pt x="4419181" y="13769"/>
                  </a:lnTo>
                  <a:lnTo>
                    <a:pt x="4430506" y="6111"/>
                  </a:lnTo>
                  <a:lnTo>
                    <a:pt x="4443045" y="1525"/>
                  </a:lnTo>
                  <a:lnTo>
                    <a:pt x="4456810" y="0"/>
                  </a:lnTo>
                  <a:close/>
                </a:path>
                <a:path w="6884670" h="207010">
                  <a:moveTo>
                    <a:pt x="4274947" y="0"/>
                  </a:moveTo>
                  <a:lnTo>
                    <a:pt x="4313047" y="5969"/>
                  </a:lnTo>
                  <a:lnTo>
                    <a:pt x="4335468" y="44124"/>
                  </a:lnTo>
                  <a:lnTo>
                    <a:pt x="4335780" y="55625"/>
                  </a:lnTo>
                  <a:lnTo>
                    <a:pt x="4335399" y="100330"/>
                  </a:lnTo>
                  <a:lnTo>
                    <a:pt x="4335516" y="109233"/>
                  </a:lnTo>
                  <a:lnTo>
                    <a:pt x="4344034" y="147827"/>
                  </a:lnTo>
                  <a:lnTo>
                    <a:pt x="4306189" y="147827"/>
                  </a:lnTo>
                  <a:lnTo>
                    <a:pt x="4305173" y="145287"/>
                  </a:lnTo>
                  <a:lnTo>
                    <a:pt x="4304030" y="141477"/>
                  </a:lnTo>
                  <a:lnTo>
                    <a:pt x="4302506" y="136525"/>
                  </a:lnTo>
                  <a:lnTo>
                    <a:pt x="4301871" y="134238"/>
                  </a:lnTo>
                  <a:lnTo>
                    <a:pt x="4301490" y="132714"/>
                  </a:lnTo>
                  <a:lnTo>
                    <a:pt x="4301235" y="132080"/>
                  </a:lnTo>
                  <a:lnTo>
                    <a:pt x="4264786" y="151130"/>
                  </a:lnTo>
                  <a:lnTo>
                    <a:pt x="4256405" y="151130"/>
                  </a:lnTo>
                  <a:lnTo>
                    <a:pt x="4215558" y="132512"/>
                  </a:lnTo>
                  <a:lnTo>
                    <a:pt x="4208272" y="108331"/>
                  </a:lnTo>
                  <a:lnTo>
                    <a:pt x="4208272" y="100202"/>
                  </a:lnTo>
                  <a:lnTo>
                    <a:pt x="4236456" y="69276"/>
                  </a:lnTo>
                  <a:lnTo>
                    <a:pt x="4273381" y="60360"/>
                  </a:lnTo>
                  <a:lnTo>
                    <a:pt x="4283725" y="57975"/>
                  </a:lnTo>
                  <a:lnTo>
                    <a:pt x="4291998" y="55685"/>
                  </a:lnTo>
                  <a:lnTo>
                    <a:pt x="4298187" y="53466"/>
                  </a:lnTo>
                  <a:lnTo>
                    <a:pt x="4298187" y="49657"/>
                  </a:lnTo>
                  <a:lnTo>
                    <a:pt x="4298187" y="42290"/>
                  </a:lnTo>
                  <a:lnTo>
                    <a:pt x="4296409" y="37084"/>
                  </a:lnTo>
                  <a:lnTo>
                    <a:pt x="4292727" y="33909"/>
                  </a:lnTo>
                  <a:lnTo>
                    <a:pt x="4289044" y="30734"/>
                  </a:lnTo>
                  <a:lnTo>
                    <a:pt x="4282312" y="29210"/>
                  </a:lnTo>
                  <a:lnTo>
                    <a:pt x="4272153" y="29210"/>
                  </a:lnTo>
                  <a:lnTo>
                    <a:pt x="4265422" y="29210"/>
                  </a:lnTo>
                  <a:lnTo>
                    <a:pt x="4260087" y="30607"/>
                  </a:lnTo>
                  <a:lnTo>
                    <a:pt x="4256278" y="33274"/>
                  </a:lnTo>
                  <a:lnTo>
                    <a:pt x="4252468" y="35940"/>
                  </a:lnTo>
                  <a:lnTo>
                    <a:pt x="4249293" y="40639"/>
                  </a:lnTo>
                  <a:lnTo>
                    <a:pt x="4247007" y="47371"/>
                  </a:lnTo>
                  <a:lnTo>
                    <a:pt x="4212208" y="41021"/>
                  </a:lnTo>
                  <a:lnTo>
                    <a:pt x="4240424" y="5625"/>
                  </a:lnTo>
                  <a:lnTo>
                    <a:pt x="4261709" y="621"/>
                  </a:lnTo>
                  <a:lnTo>
                    <a:pt x="4274947" y="0"/>
                  </a:lnTo>
                  <a:close/>
                </a:path>
                <a:path w="6884670" h="207010">
                  <a:moveTo>
                    <a:pt x="3854450" y="0"/>
                  </a:moveTo>
                  <a:lnTo>
                    <a:pt x="3895187" y="11894"/>
                  </a:lnTo>
                  <a:lnTo>
                    <a:pt x="3919172" y="48228"/>
                  </a:lnTo>
                  <a:lnTo>
                    <a:pt x="3923156" y="86487"/>
                  </a:lnTo>
                  <a:lnTo>
                    <a:pt x="3827399" y="86487"/>
                  </a:lnTo>
                  <a:lnTo>
                    <a:pt x="3828113" y="94563"/>
                  </a:lnTo>
                  <a:lnTo>
                    <a:pt x="3849878" y="122555"/>
                  </a:lnTo>
                  <a:lnTo>
                    <a:pt x="3858641" y="122555"/>
                  </a:lnTo>
                  <a:lnTo>
                    <a:pt x="3864609" y="122555"/>
                  </a:lnTo>
                  <a:lnTo>
                    <a:pt x="3869690" y="120903"/>
                  </a:lnTo>
                  <a:lnTo>
                    <a:pt x="3873754" y="117601"/>
                  </a:lnTo>
                  <a:lnTo>
                    <a:pt x="3877818" y="114300"/>
                  </a:lnTo>
                  <a:lnTo>
                    <a:pt x="3880993" y="109093"/>
                  </a:lnTo>
                  <a:lnTo>
                    <a:pt x="3883025" y="101853"/>
                  </a:lnTo>
                  <a:lnTo>
                    <a:pt x="3921125" y="108203"/>
                  </a:lnTo>
                  <a:lnTo>
                    <a:pt x="3897883" y="140081"/>
                  </a:lnTo>
                  <a:lnTo>
                    <a:pt x="3858259" y="151130"/>
                  </a:lnTo>
                  <a:lnTo>
                    <a:pt x="3840616" y="149584"/>
                  </a:lnTo>
                  <a:lnTo>
                    <a:pt x="3802379" y="126491"/>
                  </a:lnTo>
                  <a:lnTo>
                    <a:pt x="3788155" y="76581"/>
                  </a:lnTo>
                  <a:lnTo>
                    <a:pt x="3789324" y="59574"/>
                  </a:lnTo>
                  <a:lnTo>
                    <a:pt x="3806952" y="20320"/>
                  </a:lnTo>
                  <a:lnTo>
                    <a:pt x="3840688" y="1264"/>
                  </a:lnTo>
                  <a:lnTo>
                    <a:pt x="3854450" y="0"/>
                  </a:lnTo>
                  <a:close/>
                </a:path>
                <a:path w="6884670" h="207010">
                  <a:moveTo>
                    <a:pt x="3628390" y="0"/>
                  </a:moveTo>
                  <a:lnTo>
                    <a:pt x="3637660" y="0"/>
                  </a:lnTo>
                  <a:lnTo>
                    <a:pt x="3645661" y="1905"/>
                  </a:lnTo>
                  <a:lnTo>
                    <a:pt x="3652520" y="5714"/>
                  </a:lnTo>
                  <a:lnTo>
                    <a:pt x="3659251" y="9525"/>
                  </a:lnTo>
                  <a:lnTo>
                    <a:pt x="3664839" y="15239"/>
                  </a:lnTo>
                  <a:lnTo>
                    <a:pt x="3669156" y="22987"/>
                  </a:lnTo>
                  <a:lnTo>
                    <a:pt x="3674014" y="17555"/>
                  </a:lnTo>
                  <a:lnTo>
                    <a:pt x="3704971" y="0"/>
                  </a:lnTo>
                  <a:lnTo>
                    <a:pt x="3713353" y="0"/>
                  </a:lnTo>
                  <a:lnTo>
                    <a:pt x="3753104" y="17018"/>
                  </a:lnTo>
                  <a:lnTo>
                    <a:pt x="3760724" y="55372"/>
                  </a:lnTo>
                  <a:lnTo>
                    <a:pt x="3760724" y="147827"/>
                  </a:lnTo>
                  <a:lnTo>
                    <a:pt x="3722497" y="147827"/>
                  </a:lnTo>
                  <a:lnTo>
                    <a:pt x="3722497" y="65150"/>
                  </a:lnTo>
                  <a:lnTo>
                    <a:pt x="3722239" y="55340"/>
                  </a:lnTo>
                  <a:lnTo>
                    <a:pt x="3709543" y="29210"/>
                  </a:lnTo>
                  <a:lnTo>
                    <a:pt x="3702177" y="29210"/>
                  </a:lnTo>
                  <a:lnTo>
                    <a:pt x="3696843" y="29210"/>
                  </a:lnTo>
                  <a:lnTo>
                    <a:pt x="3691762" y="30861"/>
                  </a:lnTo>
                  <a:lnTo>
                    <a:pt x="3687064" y="34162"/>
                  </a:lnTo>
                  <a:lnTo>
                    <a:pt x="3682365" y="37337"/>
                  </a:lnTo>
                  <a:lnTo>
                    <a:pt x="3673729" y="78359"/>
                  </a:lnTo>
                  <a:lnTo>
                    <a:pt x="3673729" y="147827"/>
                  </a:lnTo>
                  <a:lnTo>
                    <a:pt x="3635375" y="147827"/>
                  </a:lnTo>
                  <a:lnTo>
                    <a:pt x="3635375" y="68580"/>
                  </a:lnTo>
                  <a:lnTo>
                    <a:pt x="3635253" y="58955"/>
                  </a:lnTo>
                  <a:lnTo>
                    <a:pt x="3627120" y="32258"/>
                  </a:lnTo>
                  <a:lnTo>
                    <a:pt x="3624199" y="30225"/>
                  </a:lnTo>
                  <a:lnTo>
                    <a:pt x="3620261" y="29210"/>
                  </a:lnTo>
                  <a:lnTo>
                    <a:pt x="3615435" y="29210"/>
                  </a:lnTo>
                  <a:lnTo>
                    <a:pt x="3609467" y="29210"/>
                  </a:lnTo>
                  <a:lnTo>
                    <a:pt x="3586418" y="67879"/>
                  </a:lnTo>
                  <a:lnTo>
                    <a:pt x="3586226" y="77597"/>
                  </a:lnTo>
                  <a:lnTo>
                    <a:pt x="3586226" y="147827"/>
                  </a:lnTo>
                  <a:lnTo>
                    <a:pt x="3547999" y="147827"/>
                  </a:lnTo>
                  <a:lnTo>
                    <a:pt x="3547999" y="3175"/>
                  </a:lnTo>
                  <a:lnTo>
                    <a:pt x="3583304" y="3175"/>
                  </a:lnTo>
                  <a:lnTo>
                    <a:pt x="3583304" y="22987"/>
                  </a:lnTo>
                  <a:lnTo>
                    <a:pt x="3593189" y="12912"/>
                  </a:lnTo>
                  <a:lnTo>
                    <a:pt x="3603990" y="5730"/>
                  </a:lnTo>
                  <a:lnTo>
                    <a:pt x="3615719" y="1430"/>
                  </a:lnTo>
                  <a:lnTo>
                    <a:pt x="3628390" y="0"/>
                  </a:lnTo>
                  <a:close/>
                </a:path>
                <a:path w="6884670" h="207010">
                  <a:moveTo>
                    <a:pt x="3350259" y="0"/>
                  </a:moveTo>
                  <a:lnTo>
                    <a:pt x="3363096" y="1456"/>
                  </a:lnTo>
                  <a:lnTo>
                    <a:pt x="3374755" y="5841"/>
                  </a:lnTo>
                  <a:lnTo>
                    <a:pt x="3385246" y="13180"/>
                  </a:lnTo>
                  <a:lnTo>
                    <a:pt x="3394582" y="23495"/>
                  </a:lnTo>
                  <a:lnTo>
                    <a:pt x="3394582" y="3175"/>
                  </a:lnTo>
                  <a:lnTo>
                    <a:pt x="3430397" y="3175"/>
                  </a:lnTo>
                  <a:lnTo>
                    <a:pt x="3430397" y="132969"/>
                  </a:lnTo>
                  <a:lnTo>
                    <a:pt x="3426205" y="171196"/>
                  </a:lnTo>
                  <a:lnTo>
                    <a:pt x="3393948" y="202437"/>
                  </a:lnTo>
                  <a:lnTo>
                    <a:pt x="3361817" y="206501"/>
                  </a:lnTo>
                  <a:lnTo>
                    <a:pt x="3344767" y="205716"/>
                  </a:lnTo>
                  <a:lnTo>
                    <a:pt x="3302879" y="187215"/>
                  </a:lnTo>
                  <a:lnTo>
                    <a:pt x="3294253" y="162051"/>
                  </a:lnTo>
                  <a:lnTo>
                    <a:pt x="3294253" y="160782"/>
                  </a:lnTo>
                  <a:lnTo>
                    <a:pt x="3294253" y="159131"/>
                  </a:lnTo>
                  <a:lnTo>
                    <a:pt x="3294379" y="157352"/>
                  </a:lnTo>
                  <a:lnTo>
                    <a:pt x="3338068" y="162687"/>
                  </a:lnTo>
                  <a:lnTo>
                    <a:pt x="3338829" y="167766"/>
                  </a:lnTo>
                  <a:lnTo>
                    <a:pt x="3340480" y="171196"/>
                  </a:lnTo>
                  <a:lnTo>
                    <a:pt x="3343148" y="173100"/>
                  </a:lnTo>
                  <a:lnTo>
                    <a:pt x="3346704" y="175895"/>
                  </a:lnTo>
                  <a:lnTo>
                    <a:pt x="3352419" y="177291"/>
                  </a:lnTo>
                  <a:lnTo>
                    <a:pt x="3360293" y="177291"/>
                  </a:lnTo>
                  <a:lnTo>
                    <a:pt x="3370199" y="177291"/>
                  </a:lnTo>
                  <a:lnTo>
                    <a:pt x="3377692" y="175768"/>
                  </a:lnTo>
                  <a:lnTo>
                    <a:pt x="3392170" y="154050"/>
                  </a:lnTo>
                  <a:lnTo>
                    <a:pt x="3392170" y="145541"/>
                  </a:lnTo>
                  <a:lnTo>
                    <a:pt x="3392170" y="124460"/>
                  </a:lnTo>
                  <a:lnTo>
                    <a:pt x="3383027" y="134701"/>
                  </a:lnTo>
                  <a:lnTo>
                    <a:pt x="3372754" y="142001"/>
                  </a:lnTo>
                  <a:lnTo>
                    <a:pt x="3361362" y="146373"/>
                  </a:lnTo>
                  <a:lnTo>
                    <a:pt x="3348862" y="147827"/>
                  </a:lnTo>
                  <a:lnTo>
                    <a:pt x="3335049" y="146282"/>
                  </a:lnTo>
                  <a:lnTo>
                    <a:pt x="3302634" y="123189"/>
                  </a:lnTo>
                  <a:lnTo>
                    <a:pt x="3289300" y="74675"/>
                  </a:lnTo>
                  <a:lnTo>
                    <a:pt x="3290395" y="57574"/>
                  </a:lnTo>
                  <a:lnTo>
                    <a:pt x="3306826" y="19176"/>
                  </a:lnTo>
                  <a:lnTo>
                    <a:pt x="3337829" y="1192"/>
                  </a:lnTo>
                  <a:lnTo>
                    <a:pt x="3350259" y="0"/>
                  </a:lnTo>
                  <a:close/>
                </a:path>
                <a:path w="6884670" h="207010">
                  <a:moveTo>
                    <a:pt x="3210179" y="0"/>
                  </a:moveTo>
                  <a:lnTo>
                    <a:pt x="3218560" y="0"/>
                  </a:lnTo>
                  <a:lnTo>
                    <a:pt x="3226308" y="1397"/>
                  </a:lnTo>
                  <a:lnTo>
                    <a:pt x="3233293" y="4445"/>
                  </a:lnTo>
                  <a:lnTo>
                    <a:pt x="3240278" y="7493"/>
                  </a:lnTo>
                  <a:lnTo>
                    <a:pt x="3258200" y="43132"/>
                  </a:lnTo>
                  <a:lnTo>
                    <a:pt x="3258693" y="57912"/>
                  </a:lnTo>
                  <a:lnTo>
                    <a:pt x="3258693" y="147827"/>
                  </a:lnTo>
                  <a:lnTo>
                    <a:pt x="3220466" y="147827"/>
                  </a:lnTo>
                  <a:lnTo>
                    <a:pt x="3220466" y="74040"/>
                  </a:lnTo>
                  <a:lnTo>
                    <a:pt x="3220321" y="63351"/>
                  </a:lnTo>
                  <a:lnTo>
                    <a:pt x="3201923" y="29210"/>
                  </a:lnTo>
                  <a:lnTo>
                    <a:pt x="3196844" y="29210"/>
                  </a:lnTo>
                  <a:lnTo>
                    <a:pt x="3190112" y="29210"/>
                  </a:lnTo>
                  <a:lnTo>
                    <a:pt x="3165919" y="61912"/>
                  </a:lnTo>
                  <a:lnTo>
                    <a:pt x="3165221" y="82296"/>
                  </a:lnTo>
                  <a:lnTo>
                    <a:pt x="3165221" y="147827"/>
                  </a:lnTo>
                  <a:lnTo>
                    <a:pt x="3126867" y="147827"/>
                  </a:lnTo>
                  <a:lnTo>
                    <a:pt x="3126867" y="3175"/>
                  </a:lnTo>
                  <a:lnTo>
                    <a:pt x="3162427" y="3175"/>
                  </a:lnTo>
                  <a:lnTo>
                    <a:pt x="3162427" y="24511"/>
                  </a:lnTo>
                  <a:lnTo>
                    <a:pt x="3172549" y="13769"/>
                  </a:lnTo>
                  <a:lnTo>
                    <a:pt x="3183874" y="6111"/>
                  </a:lnTo>
                  <a:lnTo>
                    <a:pt x="3196413" y="1525"/>
                  </a:lnTo>
                  <a:lnTo>
                    <a:pt x="321017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6028" y="1531619"/>
              <a:ext cx="150114" cy="166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6717" y="1488947"/>
              <a:ext cx="6654165" cy="258445"/>
            </a:xfrm>
            <a:custGeom>
              <a:avLst/>
              <a:gdLst/>
              <a:ahLst/>
              <a:cxnLst/>
              <a:rect l="l" t="t" r="r" b="b"/>
              <a:pathLst>
                <a:path w="6654165" h="258444">
                  <a:moveTo>
                    <a:pt x="2702179" y="51815"/>
                  </a:moveTo>
                  <a:lnTo>
                    <a:pt x="2740279" y="57785"/>
                  </a:lnTo>
                  <a:lnTo>
                    <a:pt x="2762700" y="95940"/>
                  </a:lnTo>
                  <a:lnTo>
                    <a:pt x="2763011" y="107441"/>
                  </a:lnTo>
                  <a:lnTo>
                    <a:pt x="2762631" y="152146"/>
                  </a:lnTo>
                  <a:lnTo>
                    <a:pt x="2762748" y="161049"/>
                  </a:lnTo>
                  <a:lnTo>
                    <a:pt x="2771267" y="199643"/>
                  </a:lnTo>
                  <a:lnTo>
                    <a:pt x="2733421" y="199643"/>
                  </a:lnTo>
                  <a:lnTo>
                    <a:pt x="2732405" y="197103"/>
                  </a:lnTo>
                  <a:lnTo>
                    <a:pt x="2731261" y="193293"/>
                  </a:lnTo>
                  <a:lnTo>
                    <a:pt x="2729737" y="188340"/>
                  </a:lnTo>
                  <a:lnTo>
                    <a:pt x="2729103" y="186054"/>
                  </a:lnTo>
                  <a:lnTo>
                    <a:pt x="2728722" y="184530"/>
                  </a:lnTo>
                  <a:lnTo>
                    <a:pt x="2728468" y="183896"/>
                  </a:lnTo>
                  <a:lnTo>
                    <a:pt x="2692019" y="202946"/>
                  </a:lnTo>
                  <a:lnTo>
                    <a:pt x="2683636" y="202946"/>
                  </a:lnTo>
                  <a:lnTo>
                    <a:pt x="2642790" y="184328"/>
                  </a:lnTo>
                  <a:lnTo>
                    <a:pt x="2635504" y="160147"/>
                  </a:lnTo>
                  <a:lnTo>
                    <a:pt x="2635504" y="152018"/>
                  </a:lnTo>
                  <a:lnTo>
                    <a:pt x="2663688" y="121092"/>
                  </a:lnTo>
                  <a:lnTo>
                    <a:pt x="2700613" y="112176"/>
                  </a:lnTo>
                  <a:lnTo>
                    <a:pt x="2710957" y="109791"/>
                  </a:lnTo>
                  <a:lnTo>
                    <a:pt x="2719230" y="107501"/>
                  </a:lnTo>
                  <a:lnTo>
                    <a:pt x="2725420" y="105282"/>
                  </a:lnTo>
                  <a:lnTo>
                    <a:pt x="2725420" y="101473"/>
                  </a:lnTo>
                  <a:lnTo>
                    <a:pt x="2725420" y="94106"/>
                  </a:lnTo>
                  <a:lnTo>
                    <a:pt x="2723642" y="88900"/>
                  </a:lnTo>
                  <a:lnTo>
                    <a:pt x="2719959" y="85725"/>
                  </a:lnTo>
                  <a:lnTo>
                    <a:pt x="2716276" y="82550"/>
                  </a:lnTo>
                  <a:lnTo>
                    <a:pt x="2709545" y="81025"/>
                  </a:lnTo>
                  <a:lnTo>
                    <a:pt x="2699385" y="81025"/>
                  </a:lnTo>
                  <a:lnTo>
                    <a:pt x="2692654" y="81025"/>
                  </a:lnTo>
                  <a:lnTo>
                    <a:pt x="2687320" y="82423"/>
                  </a:lnTo>
                  <a:lnTo>
                    <a:pt x="2683510" y="85089"/>
                  </a:lnTo>
                  <a:lnTo>
                    <a:pt x="2679699" y="87756"/>
                  </a:lnTo>
                  <a:lnTo>
                    <a:pt x="2676524" y="92455"/>
                  </a:lnTo>
                  <a:lnTo>
                    <a:pt x="2674239" y="99187"/>
                  </a:lnTo>
                  <a:lnTo>
                    <a:pt x="2639441" y="92837"/>
                  </a:lnTo>
                  <a:lnTo>
                    <a:pt x="2667656" y="57441"/>
                  </a:lnTo>
                  <a:lnTo>
                    <a:pt x="2688941" y="52437"/>
                  </a:lnTo>
                  <a:lnTo>
                    <a:pt x="2702179" y="51815"/>
                  </a:lnTo>
                  <a:close/>
                </a:path>
                <a:path w="6654165" h="258444">
                  <a:moveTo>
                    <a:pt x="2464943" y="51815"/>
                  </a:moveTo>
                  <a:lnTo>
                    <a:pt x="2473324" y="51815"/>
                  </a:lnTo>
                  <a:lnTo>
                    <a:pt x="2481072" y="53212"/>
                  </a:lnTo>
                  <a:lnTo>
                    <a:pt x="2488057" y="56261"/>
                  </a:lnTo>
                  <a:lnTo>
                    <a:pt x="2495042" y="59309"/>
                  </a:lnTo>
                  <a:lnTo>
                    <a:pt x="2512964" y="94948"/>
                  </a:lnTo>
                  <a:lnTo>
                    <a:pt x="2513457" y="109727"/>
                  </a:lnTo>
                  <a:lnTo>
                    <a:pt x="2513457" y="199643"/>
                  </a:lnTo>
                  <a:lnTo>
                    <a:pt x="2475230" y="199643"/>
                  </a:lnTo>
                  <a:lnTo>
                    <a:pt x="2475230" y="125856"/>
                  </a:lnTo>
                  <a:lnTo>
                    <a:pt x="2475085" y="115167"/>
                  </a:lnTo>
                  <a:lnTo>
                    <a:pt x="2456687" y="81025"/>
                  </a:lnTo>
                  <a:lnTo>
                    <a:pt x="2451608" y="81025"/>
                  </a:lnTo>
                  <a:lnTo>
                    <a:pt x="2444877" y="81025"/>
                  </a:lnTo>
                  <a:lnTo>
                    <a:pt x="2420683" y="113728"/>
                  </a:lnTo>
                  <a:lnTo>
                    <a:pt x="2419985" y="134112"/>
                  </a:lnTo>
                  <a:lnTo>
                    <a:pt x="2419985" y="199643"/>
                  </a:lnTo>
                  <a:lnTo>
                    <a:pt x="2381631" y="199643"/>
                  </a:lnTo>
                  <a:lnTo>
                    <a:pt x="2381631" y="54990"/>
                  </a:lnTo>
                  <a:lnTo>
                    <a:pt x="2417191" y="54990"/>
                  </a:lnTo>
                  <a:lnTo>
                    <a:pt x="2417191" y="76326"/>
                  </a:lnTo>
                  <a:lnTo>
                    <a:pt x="2427313" y="65585"/>
                  </a:lnTo>
                  <a:lnTo>
                    <a:pt x="2438638" y="57927"/>
                  </a:lnTo>
                  <a:lnTo>
                    <a:pt x="2451177" y="53341"/>
                  </a:lnTo>
                  <a:lnTo>
                    <a:pt x="2464943" y="51815"/>
                  </a:lnTo>
                  <a:close/>
                </a:path>
                <a:path w="6654165" h="258444">
                  <a:moveTo>
                    <a:pt x="2276856" y="51815"/>
                  </a:moveTo>
                  <a:lnTo>
                    <a:pt x="2319486" y="63710"/>
                  </a:lnTo>
                  <a:lnTo>
                    <a:pt x="2346420" y="97186"/>
                  </a:lnTo>
                  <a:lnTo>
                    <a:pt x="2351659" y="126873"/>
                  </a:lnTo>
                  <a:lnTo>
                    <a:pt x="2350345" y="142619"/>
                  </a:lnTo>
                  <a:lnTo>
                    <a:pt x="2330449" y="181355"/>
                  </a:lnTo>
                  <a:lnTo>
                    <a:pt x="2292570" y="201590"/>
                  </a:lnTo>
                  <a:lnTo>
                    <a:pt x="2277236" y="202946"/>
                  </a:lnTo>
                  <a:lnTo>
                    <a:pt x="2267374" y="202376"/>
                  </a:lnTo>
                  <a:lnTo>
                    <a:pt x="2230762" y="188926"/>
                  </a:lnTo>
                  <a:lnTo>
                    <a:pt x="2207738" y="158370"/>
                  </a:lnTo>
                  <a:lnTo>
                    <a:pt x="2202434" y="125349"/>
                  </a:lnTo>
                  <a:lnTo>
                    <a:pt x="2203027" y="115841"/>
                  </a:lnTo>
                  <a:lnTo>
                    <a:pt x="2216999" y="79984"/>
                  </a:lnTo>
                  <a:lnTo>
                    <a:pt x="2256678" y="54133"/>
                  </a:lnTo>
                  <a:lnTo>
                    <a:pt x="2276856" y="51815"/>
                  </a:lnTo>
                  <a:close/>
                </a:path>
                <a:path w="6654165" h="258444">
                  <a:moveTo>
                    <a:pt x="2117471" y="51815"/>
                  </a:moveTo>
                  <a:lnTo>
                    <a:pt x="2159508" y="63118"/>
                  </a:lnTo>
                  <a:lnTo>
                    <a:pt x="2181986" y="97789"/>
                  </a:lnTo>
                  <a:lnTo>
                    <a:pt x="2144268" y="104648"/>
                  </a:lnTo>
                  <a:lnTo>
                    <a:pt x="2142997" y="97027"/>
                  </a:lnTo>
                  <a:lnTo>
                    <a:pt x="2140077" y="91439"/>
                  </a:lnTo>
                  <a:lnTo>
                    <a:pt x="2135505" y="87629"/>
                  </a:lnTo>
                  <a:lnTo>
                    <a:pt x="2131060" y="83819"/>
                  </a:lnTo>
                  <a:lnTo>
                    <a:pt x="2125218" y="81787"/>
                  </a:lnTo>
                  <a:lnTo>
                    <a:pt x="2118106" y="81787"/>
                  </a:lnTo>
                  <a:lnTo>
                    <a:pt x="2108581" y="81787"/>
                  </a:lnTo>
                  <a:lnTo>
                    <a:pt x="2100960" y="85089"/>
                  </a:lnTo>
                  <a:lnTo>
                    <a:pt x="2086736" y="124713"/>
                  </a:lnTo>
                  <a:lnTo>
                    <a:pt x="2087282" y="136642"/>
                  </a:lnTo>
                  <a:lnTo>
                    <a:pt x="2111678" y="171039"/>
                  </a:lnTo>
                  <a:lnTo>
                    <a:pt x="2118614" y="171703"/>
                  </a:lnTo>
                  <a:lnTo>
                    <a:pt x="2125853" y="171703"/>
                  </a:lnTo>
                  <a:lnTo>
                    <a:pt x="2131822" y="169672"/>
                  </a:lnTo>
                  <a:lnTo>
                    <a:pt x="2136394" y="165480"/>
                  </a:lnTo>
                  <a:lnTo>
                    <a:pt x="2141093" y="161416"/>
                  </a:lnTo>
                  <a:lnTo>
                    <a:pt x="2144395" y="154304"/>
                  </a:lnTo>
                  <a:lnTo>
                    <a:pt x="2146299" y="144272"/>
                  </a:lnTo>
                  <a:lnTo>
                    <a:pt x="2183892" y="150622"/>
                  </a:lnTo>
                  <a:lnTo>
                    <a:pt x="2161412" y="189737"/>
                  </a:lnTo>
                  <a:lnTo>
                    <a:pt x="2116835" y="202946"/>
                  </a:lnTo>
                  <a:lnTo>
                    <a:pt x="2101758" y="201685"/>
                  </a:lnTo>
                  <a:lnTo>
                    <a:pt x="2066290" y="182879"/>
                  </a:lnTo>
                  <a:lnTo>
                    <a:pt x="2048555" y="144250"/>
                  </a:lnTo>
                  <a:lnTo>
                    <a:pt x="2047367" y="127507"/>
                  </a:lnTo>
                  <a:lnTo>
                    <a:pt x="2048555" y="110581"/>
                  </a:lnTo>
                  <a:lnTo>
                    <a:pt x="2066290" y="71754"/>
                  </a:lnTo>
                  <a:lnTo>
                    <a:pt x="2102205" y="53056"/>
                  </a:lnTo>
                  <a:lnTo>
                    <a:pt x="2117471" y="51815"/>
                  </a:lnTo>
                  <a:close/>
                </a:path>
                <a:path w="6654165" h="258444">
                  <a:moveTo>
                    <a:pt x="1873884" y="51815"/>
                  </a:moveTo>
                  <a:lnTo>
                    <a:pt x="1917954" y="61467"/>
                  </a:lnTo>
                  <a:lnTo>
                    <a:pt x="1937893" y="90042"/>
                  </a:lnTo>
                  <a:lnTo>
                    <a:pt x="1901697" y="96647"/>
                  </a:lnTo>
                  <a:lnTo>
                    <a:pt x="1900173" y="91059"/>
                  </a:lnTo>
                  <a:lnTo>
                    <a:pt x="1897253" y="86740"/>
                  </a:lnTo>
                  <a:lnTo>
                    <a:pt x="1892934" y="83819"/>
                  </a:lnTo>
                  <a:lnTo>
                    <a:pt x="1888617" y="80772"/>
                  </a:lnTo>
                  <a:lnTo>
                    <a:pt x="1882520" y="79248"/>
                  </a:lnTo>
                  <a:lnTo>
                    <a:pt x="1874520" y="79248"/>
                  </a:lnTo>
                  <a:lnTo>
                    <a:pt x="1864486" y="79248"/>
                  </a:lnTo>
                  <a:lnTo>
                    <a:pt x="1857247" y="80644"/>
                  </a:lnTo>
                  <a:lnTo>
                    <a:pt x="1852803" y="83438"/>
                  </a:lnTo>
                  <a:lnTo>
                    <a:pt x="1850008" y="85471"/>
                  </a:lnTo>
                  <a:lnTo>
                    <a:pt x="1848484" y="88011"/>
                  </a:lnTo>
                  <a:lnTo>
                    <a:pt x="1848484" y="91186"/>
                  </a:lnTo>
                  <a:lnTo>
                    <a:pt x="1848484" y="93979"/>
                  </a:lnTo>
                  <a:lnTo>
                    <a:pt x="1888108" y="108965"/>
                  </a:lnTo>
                  <a:lnTo>
                    <a:pt x="1902206" y="112607"/>
                  </a:lnTo>
                  <a:lnTo>
                    <a:pt x="1936021" y="131607"/>
                  </a:lnTo>
                  <a:lnTo>
                    <a:pt x="1942719" y="154431"/>
                  </a:lnTo>
                  <a:lnTo>
                    <a:pt x="1941691" y="164002"/>
                  </a:lnTo>
                  <a:lnTo>
                    <a:pt x="1916795" y="194855"/>
                  </a:lnTo>
                  <a:lnTo>
                    <a:pt x="1876933" y="202946"/>
                  </a:lnTo>
                  <a:lnTo>
                    <a:pt x="1862933" y="202185"/>
                  </a:lnTo>
                  <a:lnTo>
                    <a:pt x="1822342" y="184354"/>
                  </a:lnTo>
                  <a:lnTo>
                    <a:pt x="1807590" y="158368"/>
                  </a:lnTo>
                  <a:lnTo>
                    <a:pt x="1846071" y="152526"/>
                  </a:lnTo>
                  <a:lnTo>
                    <a:pt x="1847722" y="160019"/>
                  </a:lnTo>
                  <a:lnTo>
                    <a:pt x="1851024" y="165607"/>
                  </a:lnTo>
                  <a:lnTo>
                    <a:pt x="1855978" y="169417"/>
                  </a:lnTo>
                  <a:lnTo>
                    <a:pt x="1860931" y="173354"/>
                  </a:lnTo>
                  <a:lnTo>
                    <a:pt x="1867916" y="175260"/>
                  </a:lnTo>
                  <a:lnTo>
                    <a:pt x="1876933" y="175260"/>
                  </a:lnTo>
                  <a:lnTo>
                    <a:pt x="1886839" y="175260"/>
                  </a:lnTo>
                  <a:lnTo>
                    <a:pt x="1894332" y="173481"/>
                  </a:lnTo>
                  <a:lnTo>
                    <a:pt x="1899284" y="169799"/>
                  </a:lnTo>
                  <a:lnTo>
                    <a:pt x="1902714" y="167259"/>
                  </a:lnTo>
                  <a:lnTo>
                    <a:pt x="1904365" y="163829"/>
                  </a:lnTo>
                  <a:lnTo>
                    <a:pt x="1904365" y="159638"/>
                  </a:lnTo>
                  <a:lnTo>
                    <a:pt x="1904365" y="156717"/>
                  </a:lnTo>
                  <a:lnTo>
                    <a:pt x="1903476" y="154304"/>
                  </a:lnTo>
                  <a:lnTo>
                    <a:pt x="1901570" y="152400"/>
                  </a:lnTo>
                  <a:lnTo>
                    <a:pt x="1899666" y="150622"/>
                  </a:lnTo>
                  <a:lnTo>
                    <a:pt x="1895474" y="148843"/>
                  </a:lnTo>
                  <a:lnTo>
                    <a:pt x="1888870" y="147319"/>
                  </a:lnTo>
                  <a:lnTo>
                    <a:pt x="1867771" y="142366"/>
                  </a:lnTo>
                  <a:lnTo>
                    <a:pt x="1830070" y="128650"/>
                  </a:lnTo>
                  <a:lnTo>
                    <a:pt x="1812925" y="96138"/>
                  </a:lnTo>
                  <a:lnTo>
                    <a:pt x="1813853" y="87108"/>
                  </a:lnTo>
                  <a:lnTo>
                    <a:pt x="1846738" y="54975"/>
                  </a:lnTo>
                  <a:lnTo>
                    <a:pt x="1859287" y="52603"/>
                  </a:lnTo>
                  <a:lnTo>
                    <a:pt x="1873884" y="51815"/>
                  </a:lnTo>
                  <a:close/>
                </a:path>
                <a:path w="6654165" h="258444">
                  <a:moveTo>
                    <a:pt x="1720850" y="51815"/>
                  </a:moveTo>
                  <a:lnTo>
                    <a:pt x="1761587" y="63710"/>
                  </a:lnTo>
                  <a:lnTo>
                    <a:pt x="1785572" y="100044"/>
                  </a:lnTo>
                  <a:lnTo>
                    <a:pt x="1789557" y="138302"/>
                  </a:lnTo>
                  <a:lnTo>
                    <a:pt x="1693799" y="138302"/>
                  </a:lnTo>
                  <a:lnTo>
                    <a:pt x="1694513" y="146379"/>
                  </a:lnTo>
                  <a:lnTo>
                    <a:pt x="1716277" y="174371"/>
                  </a:lnTo>
                  <a:lnTo>
                    <a:pt x="1725040" y="174371"/>
                  </a:lnTo>
                  <a:lnTo>
                    <a:pt x="1731009" y="174371"/>
                  </a:lnTo>
                  <a:lnTo>
                    <a:pt x="1749425" y="153669"/>
                  </a:lnTo>
                  <a:lnTo>
                    <a:pt x="1787525" y="160019"/>
                  </a:lnTo>
                  <a:lnTo>
                    <a:pt x="1764283" y="191897"/>
                  </a:lnTo>
                  <a:lnTo>
                    <a:pt x="1724659" y="202946"/>
                  </a:lnTo>
                  <a:lnTo>
                    <a:pt x="1707016" y="201400"/>
                  </a:lnTo>
                  <a:lnTo>
                    <a:pt x="1668780" y="178307"/>
                  </a:lnTo>
                  <a:lnTo>
                    <a:pt x="1654556" y="128397"/>
                  </a:lnTo>
                  <a:lnTo>
                    <a:pt x="1655724" y="111390"/>
                  </a:lnTo>
                  <a:lnTo>
                    <a:pt x="1673352" y="72136"/>
                  </a:lnTo>
                  <a:lnTo>
                    <a:pt x="1707088" y="53080"/>
                  </a:lnTo>
                  <a:lnTo>
                    <a:pt x="1720850" y="51815"/>
                  </a:lnTo>
                  <a:close/>
                </a:path>
                <a:path w="6654165" h="258444">
                  <a:moveTo>
                    <a:pt x="1562989" y="51815"/>
                  </a:moveTo>
                  <a:lnTo>
                    <a:pt x="1607058" y="61467"/>
                  </a:lnTo>
                  <a:lnTo>
                    <a:pt x="1626996" y="90042"/>
                  </a:lnTo>
                  <a:lnTo>
                    <a:pt x="1590802" y="96647"/>
                  </a:lnTo>
                  <a:lnTo>
                    <a:pt x="1589277" y="91059"/>
                  </a:lnTo>
                  <a:lnTo>
                    <a:pt x="1586357" y="86740"/>
                  </a:lnTo>
                  <a:lnTo>
                    <a:pt x="1582039" y="83819"/>
                  </a:lnTo>
                  <a:lnTo>
                    <a:pt x="1577720" y="80772"/>
                  </a:lnTo>
                  <a:lnTo>
                    <a:pt x="1571625" y="79248"/>
                  </a:lnTo>
                  <a:lnTo>
                    <a:pt x="1563624" y="79248"/>
                  </a:lnTo>
                  <a:lnTo>
                    <a:pt x="1553590" y="79248"/>
                  </a:lnTo>
                  <a:lnTo>
                    <a:pt x="1546352" y="80644"/>
                  </a:lnTo>
                  <a:lnTo>
                    <a:pt x="1541907" y="83438"/>
                  </a:lnTo>
                  <a:lnTo>
                    <a:pt x="1539113" y="85471"/>
                  </a:lnTo>
                  <a:lnTo>
                    <a:pt x="1537589" y="88011"/>
                  </a:lnTo>
                  <a:lnTo>
                    <a:pt x="1537589" y="91186"/>
                  </a:lnTo>
                  <a:lnTo>
                    <a:pt x="1537589" y="93979"/>
                  </a:lnTo>
                  <a:lnTo>
                    <a:pt x="1577213" y="108965"/>
                  </a:lnTo>
                  <a:lnTo>
                    <a:pt x="1591309" y="112607"/>
                  </a:lnTo>
                  <a:lnTo>
                    <a:pt x="1625125" y="131607"/>
                  </a:lnTo>
                  <a:lnTo>
                    <a:pt x="1631823" y="154431"/>
                  </a:lnTo>
                  <a:lnTo>
                    <a:pt x="1630795" y="164002"/>
                  </a:lnTo>
                  <a:lnTo>
                    <a:pt x="1605899" y="194855"/>
                  </a:lnTo>
                  <a:lnTo>
                    <a:pt x="1566037" y="202946"/>
                  </a:lnTo>
                  <a:lnTo>
                    <a:pt x="1552037" y="202185"/>
                  </a:lnTo>
                  <a:lnTo>
                    <a:pt x="1511446" y="184354"/>
                  </a:lnTo>
                  <a:lnTo>
                    <a:pt x="1496695" y="158368"/>
                  </a:lnTo>
                  <a:lnTo>
                    <a:pt x="1535176" y="152526"/>
                  </a:lnTo>
                  <a:lnTo>
                    <a:pt x="1536827" y="160019"/>
                  </a:lnTo>
                  <a:lnTo>
                    <a:pt x="1540129" y="165607"/>
                  </a:lnTo>
                  <a:lnTo>
                    <a:pt x="1545082" y="169417"/>
                  </a:lnTo>
                  <a:lnTo>
                    <a:pt x="1550034" y="173354"/>
                  </a:lnTo>
                  <a:lnTo>
                    <a:pt x="1557020" y="175260"/>
                  </a:lnTo>
                  <a:lnTo>
                    <a:pt x="1566037" y="175260"/>
                  </a:lnTo>
                  <a:lnTo>
                    <a:pt x="1575943" y="175260"/>
                  </a:lnTo>
                  <a:lnTo>
                    <a:pt x="1583436" y="173481"/>
                  </a:lnTo>
                  <a:lnTo>
                    <a:pt x="1588389" y="169799"/>
                  </a:lnTo>
                  <a:lnTo>
                    <a:pt x="1591818" y="167259"/>
                  </a:lnTo>
                  <a:lnTo>
                    <a:pt x="1593469" y="163829"/>
                  </a:lnTo>
                  <a:lnTo>
                    <a:pt x="1593469" y="159638"/>
                  </a:lnTo>
                  <a:lnTo>
                    <a:pt x="1593469" y="156717"/>
                  </a:lnTo>
                  <a:lnTo>
                    <a:pt x="1592580" y="154304"/>
                  </a:lnTo>
                  <a:lnTo>
                    <a:pt x="1590675" y="152400"/>
                  </a:lnTo>
                  <a:lnTo>
                    <a:pt x="1588770" y="150622"/>
                  </a:lnTo>
                  <a:lnTo>
                    <a:pt x="1584579" y="148843"/>
                  </a:lnTo>
                  <a:lnTo>
                    <a:pt x="1577975" y="147319"/>
                  </a:lnTo>
                  <a:lnTo>
                    <a:pt x="1556875" y="142366"/>
                  </a:lnTo>
                  <a:lnTo>
                    <a:pt x="1519174" y="128650"/>
                  </a:lnTo>
                  <a:lnTo>
                    <a:pt x="1502029" y="96138"/>
                  </a:lnTo>
                  <a:lnTo>
                    <a:pt x="1502957" y="87108"/>
                  </a:lnTo>
                  <a:lnTo>
                    <a:pt x="1535842" y="54975"/>
                  </a:lnTo>
                  <a:lnTo>
                    <a:pt x="1548391" y="52603"/>
                  </a:lnTo>
                  <a:lnTo>
                    <a:pt x="1562989" y="51815"/>
                  </a:lnTo>
                  <a:close/>
                </a:path>
                <a:path w="6654165" h="258444">
                  <a:moveTo>
                    <a:pt x="1411351" y="51815"/>
                  </a:moveTo>
                  <a:lnTo>
                    <a:pt x="1449451" y="57785"/>
                  </a:lnTo>
                  <a:lnTo>
                    <a:pt x="1471872" y="95940"/>
                  </a:lnTo>
                  <a:lnTo>
                    <a:pt x="1472183" y="107441"/>
                  </a:lnTo>
                  <a:lnTo>
                    <a:pt x="1471802" y="152146"/>
                  </a:lnTo>
                  <a:lnTo>
                    <a:pt x="1471920" y="161049"/>
                  </a:lnTo>
                  <a:lnTo>
                    <a:pt x="1480439" y="199643"/>
                  </a:lnTo>
                  <a:lnTo>
                    <a:pt x="1442593" y="199643"/>
                  </a:lnTo>
                  <a:lnTo>
                    <a:pt x="1441577" y="197103"/>
                  </a:lnTo>
                  <a:lnTo>
                    <a:pt x="1440433" y="193293"/>
                  </a:lnTo>
                  <a:lnTo>
                    <a:pt x="1438909" y="188340"/>
                  </a:lnTo>
                  <a:lnTo>
                    <a:pt x="1438275" y="186054"/>
                  </a:lnTo>
                  <a:lnTo>
                    <a:pt x="1437894" y="184530"/>
                  </a:lnTo>
                  <a:lnTo>
                    <a:pt x="1437639" y="183896"/>
                  </a:lnTo>
                  <a:lnTo>
                    <a:pt x="1401190" y="202946"/>
                  </a:lnTo>
                  <a:lnTo>
                    <a:pt x="1392808" y="202946"/>
                  </a:lnTo>
                  <a:lnTo>
                    <a:pt x="1351962" y="184328"/>
                  </a:lnTo>
                  <a:lnTo>
                    <a:pt x="1344676" y="160147"/>
                  </a:lnTo>
                  <a:lnTo>
                    <a:pt x="1344676" y="152018"/>
                  </a:lnTo>
                  <a:lnTo>
                    <a:pt x="1372860" y="121092"/>
                  </a:lnTo>
                  <a:lnTo>
                    <a:pt x="1409785" y="112176"/>
                  </a:lnTo>
                  <a:lnTo>
                    <a:pt x="1420129" y="109791"/>
                  </a:lnTo>
                  <a:lnTo>
                    <a:pt x="1428402" y="107501"/>
                  </a:lnTo>
                  <a:lnTo>
                    <a:pt x="1434592" y="105282"/>
                  </a:lnTo>
                  <a:lnTo>
                    <a:pt x="1434592" y="101473"/>
                  </a:lnTo>
                  <a:lnTo>
                    <a:pt x="1434592" y="94106"/>
                  </a:lnTo>
                  <a:lnTo>
                    <a:pt x="1432814" y="88900"/>
                  </a:lnTo>
                  <a:lnTo>
                    <a:pt x="1429131" y="85725"/>
                  </a:lnTo>
                  <a:lnTo>
                    <a:pt x="1425448" y="82550"/>
                  </a:lnTo>
                  <a:lnTo>
                    <a:pt x="1418717" y="81025"/>
                  </a:lnTo>
                  <a:lnTo>
                    <a:pt x="1408557" y="81025"/>
                  </a:lnTo>
                  <a:lnTo>
                    <a:pt x="1401826" y="81025"/>
                  </a:lnTo>
                  <a:lnTo>
                    <a:pt x="1396492" y="82423"/>
                  </a:lnTo>
                  <a:lnTo>
                    <a:pt x="1392682" y="85089"/>
                  </a:lnTo>
                  <a:lnTo>
                    <a:pt x="1388871" y="87756"/>
                  </a:lnTo>
                  <a:lnTo>
                    <a:pt x="1385696" y="92455"/>
                  </a:lnTo>
                  <a:lnTo>
                    <a:pt x="1383411" y="99187"/>
                  </a:lnTo>
                  <a:lnTo>
                    <a:pt x="1348613" y="92837"/>
                  </a:lnTo>
                  <a:lnTo>
                    <a:pt x="1376828" y="57441"/>
                  </a:lnTo>
                  <a:lnTo>
                    <a:pt x="1398113" y="52437"/>
                  </a:lnTo>
                  <a:lnTo>
                    <a:pt x="1411351" y="51815"/>
                  </a:lnTo>
                  <a:close/>
                </a:path>
                <a:path w="6654165" h="258444">
                  <a:moveTo>
                    <a:pt x="1236471" y="51815"/>
                  </a:moveTo>
                  <a:lnTo>
                    <a:pt x="1249308" y="53272"/>
                  </a:lnTo>
                  <a:lnTo>
                    <a:pt x="1260967" y="57657"/>
                  </a:lnTo>
                  <a:lnTo>
                    <a:pt x="1271458" y="64996"/>
                  </a:lnTo>
                  <a:lnTo>
                    <a:pt x="1280795" y="75311"/>
                  </a:lnTo>
                  <a:lnTo>
                    <a:pt x="1280795" y="54990"/>
                  </a:lnTo>
                  <a:lnTo>
                    <a:pt x="1316608" y="54990"/>
                  </a:lnTo>
                  <a:lnTo>
                    <a:pt x="1316608" y="184785"/>
                  </a:lnTo>
                  <a:lnTo>
                    <a:pt x="1312418" y="223012"/>
                  </a:lnTo>
                  <a:lnTo>
                    <a:pt x="1280159" y="254253"/>
                  </a:lnTo>
                  <a:lnTo>
                    <a:pt x="1248029" y="258317"/>
                  </a:lnTo>
                  <a:lnTo>
                    <a:pt x="1230979" y="257532"/>
                  </a:lnTo>
                  <a:lnTo>
                    <a:pt x="1189091" y="239031"/>
                  </a:lnTo>
                  <a:lnTo>
                    <a:pt x="1180464" y="213867"/>
                  </a:lnTo>
                  <a:lnTo>
                    <a:pt x="1180464" y="212598"/>
                  </a:lnTo>
                  <a:lnTo>
                    <a:pt x="1180464" y="210947"/>
                  </a:lnTo>
                  <a:lnTo>
                    <a:pt x="1180592" y="209168"/>
                  </a:lnTo>
                  <a:lnTo>
                    <a:pt x="1224280" y="214502"/>
                  </a:lnTo>
                  <a:lnTo>
                    <a:pt x="1225042" y="219582"/>
                  </a:lnTo>
                  <a:lnTo>
                    <a:pt x="1226693" y="223012"/>
                  </a:lnTo>
                  <a:lnTo>
                    <a:pt x="1229359" y="224916"/>
                  </a:lnTo>
                  <a:lnTo>
                    <a:pt x="1232915" y="227711"/>
                  </a:lnTo>
                  <a:lnTo>
                    <a:pt x="1238631" y="229107"/>
                  </a:lnTo>
                  <a:lnTo>
                    <a:pt x="1246505" y="229107"/>
                  </a:lnTo>
                  <a:lnTo>
                    <a:pt x="1256411" y="229107"/>
                  </a:lnTo>
                  <a:lnTo>
                    <a:pt x="1263904" y="227584"/>
                  </a:lnTo>
                  <a:lnTo>
                    <a:pt x="1278382" y="205866"/>
                  </a:lnTo>
                  <a:lnTo>
                    <a:pt x="1278382" y="197357"/>
                  </a:lnTo>
                  <a:lnTo>
                    <a:pt x="1278382" y="176275"/>
                  </a:lnTo>
                  <a:lnTo>
                    <a:pt x="1269239" y="186517"/>
                  </a:lnTo>
                  <a:lnTo>
                    <a:pt x="1258966" y="193817"/>
                  </a:lnTo>
                  <a:lnTo>
                    <a:pt x="1247574" y="198189"/>
                  </a:lnTo>
                  <a:lnTo>
                    <a:pt x="1235075" y="199643"/>
                  </a:lnTo>
                  <a:lnTo>
                    <a:pt x="1221261" y="198098"/>
                  </a:lnTo>
                  <a:lnTo>
                    <a:pt x="1188846" y="175005"/>
                  </a:lnTo>
                  <a:lnTo>
                    <a:pt x="1175512" y="126491"/>
                  </a:lnTo>
                  <a:lnTo>
                    <a:pt x="1176607" y="109390"/>
                  </a:lnTo>
                  <a:lnTo>
                    <a:pt x="1193038" y="70992"/>
                  </a:lnTo>
                  <a:lnTo>
                    <a:pt x="1224041" y="53008"/>
                  </a:lnTo>
                  <a:lnTo>
                    <a:pt x="1236471" y="51815"/>
                  </a:lnTo>
                  <a:close/>
                </a:path>
                <a:path w="6654165" h="258444">
                  <a:moveTo>
                    <a:pt x="906780" y="51815"/>
                  </a:moveTo>
                  <a:lnTo>
                    <a:pt x="949410" y="63710"/>
                  </a:lnTo>
                  <a:lnTo>
                    <a:pt x="976344" y="97186"/>
                  </a:lnTo>
                  <a:lnTo>
                    <a:pt x="981582" y="126873"/>
                  </a:lnTo>
                  <a:lnTo>
                    <a:pt x="980269" y="142619"/>
                  </a:lnTo>
                  <a:lnTo>
                    <a:pt x="960374" y="181355"/>
                  </a:lnTo>
                  <a:lnTo>
                    <a:pt x="922494" y="201590"/>
                  </a:lnTo>
                  <a:lnTo>
                    <a:pt x="907161" y="202946"/>
                  </a:lnTo>
                  <a:lnTo>
                    <a:pt x="897298" y="202376"/>
                  </a:lnTo>
                  <a:lnTo>
                    <a:pt x="860686" y="188926"/>
                  </a:lnTo>
                  <a:lnTo>
                    <a:pt x="837662" y="158370"/>
                  </a:lnTo>
                  <a:lnTo>
                    <a:pt x="832357" y="125349"/>
                  </a:lnTo>
                  <a:lnTo>
                    <a:pt x="832951" y="115841"/>
                  </a:lnTo>
                  <a:lnTo>
                    <a:pt x="846923" y="79984"/>
                  </a:lnTo>
                  <a:lnTo>
                    <a:pt x="886602" y="54133"/>
                  </a:lnTo>
                  <a:lnTo>
                    <a:pt x="906780" y="51815"/>
                  </a:lnTo>
                  <a:close/>
                </a:path>
                <a:path w="6654165" h="258444">
                  <a:moveTo>
                    <a:pt x="660145" y="51815"/>
                  </a:moveTo>
                  <a:lnTo>
                    <a:pt x="700883" y="63710"/>
                  </a:lnTo>
                  <a:lnTo>
                    <a:pt x="724868" y="100044"/>
                  </a:lnTo>
                  <a:lnTo>
                    <a:pt x="728852" y="138302"/>
                  </a:lnTo>
                  <a:lnTo>
                    <a:pt x="633094" y="138302"/>
                  </a:lnTo>
                  <a:lnTo>
                    <a:pt x="633809" y="146379"/>
                  </a:lnTo>
                  <a:lnTo>
                    <a:pt x="655574" y="174371"/>
                  </a:lnTo>
                  <a:lnTo>
                    <a:pt x="664337" y="174371"/>
                  </a:lnTo>
                  <a:lnTo>
                    <a:pt x="670306" y="174371"/>
                  </a:lnTo>
                  <a:lnTo>
                    <a:pt x="675386" y="172719"/>
                  </a:lnTo>
                  <a:lnTo>
                    <a:pt x="679450" y="169417"/>
                  </a:lnTo>
                  <a:lnTo>
                    <a:pt x="683513" y="166115"/>
                  </a:lnTo>
                  <a:lnTo>
                    <a:pt x="686688" y="160909"/>
                  </a:lnTo>
                  <a:lnTo>
                    <a:pt x="688720" y="153669"/>
                  </a:lnTo>
                  <a:lnTo>
                    <a:pt x="726820" y="160019"/>
                  </a:lnTo>
                  <a:lnTo>
                    <a:pt x="703580" y="191897"/>
                  </a:lnTo>
                  <a:lnTo>
                    <a:pt x="663956" y="202946"/>
                  </a:lnTo>
                  <a:lnTo>
                    <a:pt x="646312" y="201400"/>
                  </a:lnTo>
                  <a:lnTo>
                    <a:pt x="608076" y="178307"/>
                  </a:lnTo>
                  <a:lnTo>
                    <a:pt x="593851" y="128397"/>
                  </a:lnTo>
                  <a:lnTo>
                    <a:pt x="595020" y="111390"/>
                  </a:lnTo>
                  <a:lnTo>
                    <a:pt x="612648" y="72136"/>
                  </a:lnTo>
                  <a:lnTo>
                    <a:pt x="646384" y="53080"/>
                  </a:lnTo>
                  <a:lnTo>
                    <a:pt x="660145" y="51815"/>
                  </a:lnTo>
                  <a:close/>
                </a:path>
                <a:path w="6654165" h="258444">
                  <a:moveTo>
                    <a:pt x="563626" y="51815"/>
                  </a:moveTo>
                  <a:lnTo>
                    <a:pt x="570126" y="52248"/>
                  </a:lnTo>
                  <a:lnTo>
                    <a:pt x="576484" y="53562"/>
                  </a:lnTo>
                  <a:lnTo>
                    <a:pt x="582699" y="55780"/>
                  </a:lnTo>
                  <a:lnTo>
                    <a:pt x="588771" y="58927"/>
                  </a:lnTo>
                  <a:lnTo>
                    <a:pt x="576961" y="92328"/>
                  </a:lnTo>
                  <a:lnTo>
                    <a:pt x="570483" y="88137"/>
                  </a:lnTo>
                  <a:lnTo>
                    <a:pt x="564514" y="86105"/>
                  </a:lnTo>
                  <a:lnTo>
                    <a:pt x="559054" y="86105"/>
                  </a:lnTo>
                  <a:lnTo>
                    <a:pt x="553593" y="86105"/>
                  </a:lnTo>
                  <a:lnTo>
                    <a:pt x="549148" y="87502"/>
                  </a:lnTo>
                  <a:lnTo>
                    <a:pt x="545338" y="90550"/>
                  </a:lnTo>
                  <a:lnTo>
                    <a:pt x="541655" y="93472"/>
                  </a:lnTo>
                  <a:lnTo>
                    <a:pt x="538733" y="98805"/>
                  </a:lnTo>
                  <a:lnTo>
                    <a:pt x="533592" y="138110"/>
                  </a:lnTo>
                  <a:lnTo>
                    <a:pt x="533400" y="154939"/>
                  </a:lnTo>
                  <a:lnTo>
                    <a:pt x="533400" y="199643"/>
                  </a:lnTo>
                  <a:lnTo>
                    <a:pt x="495173" y="199643"/>
                  </a:lnTo>
                  <a:lnTo>
                    <a:pt x="495173" y="54990"/>
                  </a:lnTo>
                  <a:lnTo>
                    <a:pt x="530732" y="54990"/>
                  </a:lnTo>
                  <a:lnTo>
                    <a:pt x="530732" y="75564"/>
                  </a:lnTo>
                  <a:lnTo>
                    <a:pt x="536829" y="65912"/>
                  </a:lnTo>
                  <a:lnTo>
                    <a:pt x="542289" y="59436"/>
                  </a:lnTo>
                  <a:lnTo>
                    <a:pt x="547115" y="56387"/>
                  </a:lnTo>
                  <a:lnTo>
                    <a:pt x="551942" y="53339"/>
                  </a:lnTo>
                  <a:lnTo>
                    <a:pt x="557402" y="51815"/>
                  </a:lnTo>
                  <a:lnTo>
                    <a:pt x="563626" y="51815"/>
                  </a:lnTo>
                  <a:close/>
                </a:path>
                <a:path w="6654165" h="258444">
                  <a:moveTo>
                    <a:pt x="3994911" y="3937"/>
                  </a:moveTo>
                  <a:lnTo>
                    <a:pt x="3994911" y="54990"/>
                  </a:lnTo>
                  <a:lnTo>
                    <a:pt x="4021074" y="54990"/>
                  </a:lnTo>
                  <a:lnTo>
                    <a:pt x="4021074" y="85471"/>
                  </a:lnTo>
                  <a:lnTo>
                    <a:pt x="3994911" y="85471"/>
                  </a:lnTo>
                  <a:lnTo>
                    <a:pt x="3994911" y="143763"/>
                  </a:lnTo>
                  <a:lnTo>
                    <a:pt x="3994911" y="155575"/>
                  </a:lnTo>
                  <a:lnTo>
                    <a:pt x="3999103" y="169290"/>
                  </a:lnTo>
                  <a:lnTo>
                    <a:pt x="4000880" y="170561"/>
                  </a:lnTo>
                  <a:lnTo>
                    <a:pt x="4003040" y="171196"/>
                  </a:lnTo>
                  <a:lnTo>
                    <a:pt x="4005579" y="171196"/>
                  </a:lnTo>
                  <a:lnTo>
                    <a:pt x="4009008" y="171196"/>
                  </a:lnTo>
                  <a:lnTo>
                    <a:pt x="4014216" y="169925"/>
                  </a:lnTo>
                  <a:lnTo>
                    <a:pt x="4020947" y="167512"/>
                  </a:lnTo>
                  <a:lnTo>
                    <a:pt x="4024122" y="197230"/>
                  </a:lnTo>
                  <a:lnTo>
                    <a:pt x="4017238" y="199731"/>
                  </a:lnTo>
                  <a:lnTo>
                    <a:pt x="4009913" y="201517"/>
                  </a:lnTo>
                  <a:lnTo>
                    <a:pt x="4002137" y="202588"/>
                  </a:lnTo>
                  <a:lnTo>
                    <a:pt x="3993896" y="202946"/>
                  </a:lnTo>
                  <a:lnTo>
                    <a:pt x="3987037" y="202946"/>
                  </a:lnTo>
                  <a:lnTo>
                    <a:pt x="3980815" y="201802"/>
                  </a:lnTo>
                  <a:lnTo>
                    <a:pt x="3975354" y="199389"/>
                  </a:lnTo>
                  <a:lnTo>
                    <a:pt x="3969766" y="197103"/>
                  </a:lnTo>
                  <a:lnTo>
                    <a:pt x="3965702" y="194182"/>
                  </a:lnTo>
                  <a:lnTo>
                    <a:pt x="3963161" y="190500"/>
                  </a:lnTo>
                  <a:lnTo>
                    <a:pt x="3960495" y="186816"/>
                  </a:lnTo>
                  <a:lnTo>
                    <a:pt x="3956557" y="148589"/>
                  </a:lnTo>
                  <a:lnTo>
                    <a:pt x="3956557" y="85471"/>
                  </a:lnTo>
                  <a:lnTo>
                    <a:pt x="3938904" y="85471"/>
                  </a:lnTo>
                  <a:lnTo>
                    <a:pt x="3938904" y="54990"/>
                  </a:lnTo>
                  <a:lnTo>
                    <a:pt x="3956557" y="54990"/>
                  </a:lnTo>
                  <a:lnTo>
                    <a:pt x="3956557" y="26288"/>
                  </a:lnTo>
                  <a:lnTo>
                    <a:pt x="3994911" y="3937"/>
                  </a:lnTo>
                  <a:close/>
                </a:path>
                <a:path w="6654165" h="258444">
                  <a:moveTo>
                    <a:pt x="2592832" y="3937"/>
                  </a:moveTo>
                  <a:lnTo>
                    <a:pt x="2592832" y="54990"/>
                  </a:lnTo>
                  <a:lnTo>
                    <a:pt x="2618994" y="54990"/>
                  </a:lnTo>
                  <a:lnTo>
                    <a:pt x="2618994" y="85471"/>
                  </a:lnTo>
                  <a:lnTo>
                    <a:pt x="2592832" y="85471"/>
                  </a:lnTo>
                  <a:lnTo>
                    <a:pt x="2592832" y="143763"/>
                  </a:lnTo>
                  <a:lnTo>
                    <a:pt x="2592832" y="155575"/>
                  </a:lnTo>
                  <a:lnTo>
                    <a:pt x="2597022" y="169290"/>
                  </a:lnTo>
                  <a:lnTo>
                    <a:pt x="2598801" y="170561"/>
                  </a:lnTo>
                  <a:lnTo>
                    <a:pt x="2600960" y="171196"/>
                  </a:lnTo>
                  <a:lnTo>
                    <a:pt x="2603499" y="171196"/>
                  </a:lnTo>
                  <a:lnTo>
                    <a:pt x="2606929" y="171196"/>
                  </a:lnTo>
                  <a:lnTo>
                    <a:pt x="2612135" y="169925"/>
                  </a:lnTo>
                  <a:lnTo>
                    <a:pt x="2618867" y="167512"/>
                  </a:lnTo>
                  <a:lnTo>
                    <a:pt x="2622042" y="197230"/>
                  </a:lnTo>
                  <a:lnTo>
                    <a:pt x="2615158" y="199731"/>
                  </a:lnTo>
                  <a:lnTo>
                    <a:pt x="2607833" y="201517"/>
                  </a:lnTo>
                  <a:lnTo>
                    <a:pt x="2600057" y="202588"/>
                  </a:lnTo>
                  <a:lnTo>
                    <a:pt x="2591816" y="202946"/>
                  </a:lnTo>
                  <a:lnTo>
                    <a:pt x="2584958" y="202946"/>
                  </a:lnTo>
                  <a:lnTo>
                    <a:pt x="2578735" y="201802"/>
                  </a:lnTo>
                  <a:lnTo>
                    <a:pt x="2573273" y="199389"/>
                  </a:lnTo>
                  <a:lnTo>
                    <a:pt x="2567685" y="197103"/>
                  </a:lnTo>
                  <a:lnTo>
                    <a:pt x="2563622" y="194182"/>
                  </a:lnTo>
                  <a:lnTo>
                    <a:pt x="2561082" y="190500"/>
                  </a:lnTo>
                  <a:lnTo>
                    <a:pt x="2558415" y="186816"/>
                  </a:lnTo>
                  <a:lnTo>
                    <a:pt x="2554478" y="148589"/>
                  </a:lnTo>
                  <a:lnTo>
                    <a:pt x="2554478" y="85471"/>
                  </a:lnTo>
                  <a:lnTo>
                    <a:pt x="2536824" y="85471"/>
                  </a:lnTo>
                  <a:lnTo>
                    <a:pt x="2536824" y="54990"/>
                  </a:lnTo>
                  <a:lnTo>
                    <a:pt x="2554478" y="54990"/>
                  </a:lnTo>
                  <a:lnTo>
                    <a:pt x="2554478" y="26288"/>
                  </a:lnTo>
                  <a:lnTo>
                    <a:pt x="2592832" y="3937"/>
                  </a:lnTo>
                  <a:close/>
                </a:path>
                <a:path w="6654165" h="258444">
                  <a:moveTo>
                    <a:pt x="273304" y="3937"/>
                  </a:moveTo>
                  <a:lnTo>
                    <a:pt x="273304" y="54990"/>
                  </a:lnTo>
                  <a:lnTo>
                    <a:pt x="299465" y="54990"/>
                  </a:lnTo>
                  <a:lnTo>
                    <a:pt x="299465" y="85471"/>
                  </a:lnTo>
                  <a:lnTo>
                    <a:pt x="273304" y="85471"/>
                  </a:lnTo>
                  <a:lnTo>
                    <a:pt x="273304" y="143763"/>
                  </a:lnTo>
                  <a:lnTo>
                    <a:pt x="273304" y="155575"/>
                  </a:lnTo>
                  <a:lnTo>
                    <a:pt x="277494" y="169290"/>
                  </a:lnTo>
                  <a:lnTo>
                    <a:pt x="279273" y="170561"/>
                  </a:lnTo>
                  <a:lnTo>
                    <a:pt x="281431" y="171196"/>
                  </a:lnTo>
                  <a:lnTo>
                    <a:pt x="283971" y="171196"/>
                  </a:lnTo>
                  <a:lnTo>
                    <a:pt x="287400" y="171196"/>
                  </a:lnTo>
                  <a:lnTo>
                    <a:pt x="292607" y="169925"/>
                  </a:lnTo>
                  <a:lnTo>
                    <a:pt x="299338" y="167512"/>
                  </a:lnTo>
                  <a:lnTo>
                    <a:pt x="302513" y="197230"/>
                  </a:lnTo>
                  <a:lnTo>
                    <a:pt x="295630" y="199731"/>
                  </a:lnTo>
                  <a:lnTo>
                    <a:pt x="288305" y="201517"/>
                  </a:lnTo>
                  <a:lnTo>
                    <a:pt x="280529" y="202588"/>
                  </a:lnTo>
                  <a:lnTo>
                    <a:pt x="272288" y="202946"/>
                  </a:lnTo>
                  <a:lnTo>
                    <a:pt x="265430" y="202946"/>
                  </a:lnTo>
                  <a:lnTo>
                    <a:pt x="259206" y="201802"/>
                  </a:lnTo>
                  <a:lnTo>
                    <a:pt x="253745" y="199389"/>
                  </a:lnTo>
                  <a:lnTo>
                    <a:pt x="248157" y="197103"/>
                  </a:lnTo>
                  <a:lnTo>
                    <a:pt x="244094" y="194182"/>
                  </a:lnTo>
                  <a:lnTo>
                    <a:pt x="241554" y="190500"/>
                  </a:lnTo>
                  <a:lnTo>
                    <a:pt x="238887" y="186816"/>
                  </a:lnTo>
                  <a:lnTo>
                    <a:pt x="234950" y="148589"/>
                  </a:lnTo>
                  <a:lnTo>
                    <a:pt x="234950" y="85471"/>
                  </a:lnTo>
                  <a:lnTo>
                    <a:pt x="217296" y="85471"/>
                  </a:lnTo>
                  <a:lnTo>
                    <a:pt x="217296" y="54990"/>
                  </a:lnTo>
                  <a:lnTo>
                    <a:pt x="234950" y="54990"/>
                  </a:lnTo>
                  <a:lnTo>
                    <a:pt x="234950" y="26288"/>
                  </a:lnTo>
                  <a:lnTo>
                    <a:pt x="273304" y="3937"/>
                  </a:lnTo>
                  <a:close/>
                </a:path>
                <a:path w="6654165" h="258444">
                  <a:moveTo>
                    <a:pt x="6615557" y="0"/>
                  </a:moveTo>
                  <a:lnTo>
                    <a:pt x="6653783" y="0"/>
                  </a:lnTo>
                  <a:lnTo>
                    <a:pt x="6653783" y="199643"/>
                  </a:lnTo>
                  <a:lnTo>
                    <a:pt x="6618224" y="199643"/>
                  </a:lnTo>
                  <a:lnTo>
                    <a:pt x="6618224" y="178435"/>
                  </a:lnTo>
                  <a:lnTo>
                    <a:pt x="6613630" y="184223"/>
                  </a:lnTo>
                  <a:lnTo>
                    <a:pt x="6581139" y="202946"/>
                  </a:lnTo>
                  <a:lnTo>
                    <a:pt x="6573011" y="202946"/>
                  </a:lnTo>
                  <a:lnTo>
                    <a:pt x="6530339" y="182879"/>
                  </a:lnTo>
                  <a:lnTo>
                    <a:pt x="6513677" y="143750"/>
                  </a:lnTo>
                  <a:lnTo>
                    <a:pt x="6512559" y="126746"/>
                  </a:lnTo>
                  <a:lnTo>
                    <a:pt x="6513633" y="109477"/>
                  </a:lnTo>
                  <a:lnTo>
                    <a:pt x="6529832" y="70865"/>
                  </a:lnTo>
                  <a:lnTo>
                    <a:pt x="6573520" y="51815"/>
                  </a:lnTo>
                  <a:lnTo>
                    <a:pt x="6585285" y="53058"/>
                  </a:lnTo>
                  <a:lnTo>
                    <a:pt x="6596205" y="56800"/>
                  </a:lnTo>
                  <a:lnTo>
                    <a:pt x="6606291" y="63067"/>
                  </a:lnTo>
                  <a:lnTo>
                    <a:pt x="6615557" y="71881"/>
                  </a:lnTo>
                  <a:lnTo>
                    <a:pt x="6615557" y="0"/>
                  </a:lnTo>
                  <a:close/>
                </a:path>
                <a:path w="6654165" h="258444">
                  <a:moveTo>
                    <a:pt x="6443472" y="0"/>
                  </a:moveTo>
                  <a:lnTo>
                    <a:pt x="6481699" y="0"/>
                  </a:lnTo>
                  <a:lnTo>
                    <a:pt x="6481699" y="35432"/>
                  </a:lnTo>
                  <a:lnTo>
                    <a:pt x="6443472" y="35432"/>
                  </a:lnTo>
                  <a:lnTo>
                    <a:pt x="6443472" y="0"/>
                  </a:lnTo>
                  <a:close/>
                </a:path>
                <a:path w="6654165" h="258444">
                  <a:moveTo>
                    <a:pt x="6039611" y="0"/>
                  </a:moveTo>
                  <a:lnTo>
                    <a:pt x="6077838" y="0"/>
                  </a:lnTo>
                  <a:lnTo>
                    <a:pt x="6077838" y="35432"/>
                  </a:lnTo>
                  <a:lnTo>
                    <a:pt x="6039611" y="35432"/>
                  </a:lnTo>
                  <a:lnTo>
                    <a:pt x="6039611" y="0"/>
                  </a:lnTo>
                  <a:close/>
                </a:path>
                <a:path w="6654165" h="258444">
                  <a:moveTo>
                    <a:pt x="5963284" y="0"/>
                  </a:moveTo>
                  <a:lnTo>
                    <a:pt x="6001511" y="0"/>
                  </a:lnTo>
                  <a:lnTo>
                    <a:pt x="6001511" y="199643"/>
                  </a:lnTo>
                  <a:lnTo>
                    <a:pt x="5965952" y="199643"/>
                  </a:lnTo>
                  <a:lnTo>
                    <a:pt x="5965952" y="178435"/>
                  </a:lnTo>
                  <a:lnTo>
                    <a:pt x="5961358" y="184223"/>
                  </a:lnTo>
                  <a:lnTo>
                    <a:pt x="5928867" y="202946"/>
                  </a:lnTo>
                  <a:lnTo>
                    <a:pt x="5920739" y="202946"/>
                  </a:lnTo>
                  <a:lnTo>
                    <a:pt x="5878067" y="182879"/>
                  </a:lnTo>
                  <a:lnTo>
                    <a:pt x="5861405" y="143750"/>
                  </a:lnTo>
                  <a:lnTo>
                    <a:pt x="5860287" y="126746"/>
                  </a:lnTo>
                  <a:lnTo>
                    <a:pt x="5861361" y="109477"/>
                  </a:lnTo>
                  <a:lnTo>
                    <a:pt x="5877559" y="70865"/>
                  </a:lnTo>
                  <a:lnTo>
                    <a:pt x="5921248" y="51815"/>
                  </a:lnTo>
                  <a:lnTo>
                    <a:pt x="5933013" y="53058"/>
                  </a:lnTo>
                  <a:lnTo>
                    <a:pt x="5943933" y="56800"/>
                  </a:lnTo>
                  <a:lnTo>
                    <a:pt x="5954019" y="63067"/>
                  </a:lnTo>
                  <a:lnTo>
                    <a:pt x="5963284" y="71881"/>
                  </a:lnTo>
                  <a:lnTo>
                    <a:pt x="5963284" y="0"/>
                  </a:lnTo>
                  <a:close/>
                </a:path>
                <a:path w="6654165" h="258444">
                  <a:moveTo>
                    <a:pt x="5275960" y="0"/>
                  </a:moveTo>
                  <a:lnTo>
                    <a:pt x="5314187" y="0"/>
                  </a:lnTo>
                  <a:lnTo>
                    <a:pt x="5314187" y="71881"/>
                  </a:lnTo>
                  <a:lnTo>
                    <a:pt x="5323451" y="63067"/>
                  </a:lnTo>
                  <a:lnTo>
                    <a:pt x="5333523" y="56800"/>
                  </a:lnTo>
                  <a:lnTo>
                    <a:pt x="5344406" y="53058"/>
                  </a:lnTo>
                  <a:lnTo>
                    <a:pt x="5356098" y="51815"/>
                  </a:lnTo>
                  <a:lnTo>
                    <a:pt x="5368766" y="53006"/>
                  </a:lnTo>
                  <a:lnTo>
                    <a:pt x="5407433" y="81512"/>
                  </a:lnTo>
                  <a:lnTo>
                    <a:pt x="5417184" y="125856"/>
                  </a:lnTo>
                  <a:lnTo>
                    <a:pt x="5416069" y="143285"/>
                  </a:lnTo>
                  <a:lnTo>
                    <a:pt x="5399532" y="182879"/>
                  </a:lnTo>
                  <a:lnTo>
                    <a:pt x="5356733" y="202946"/>
                  </a:lnTo>
                  <a:lnTo>
                    <a:pt x="5348478" y="202946"/>
                  </a:lnTo>
                  <a:lnTo>
                    <a:pt x="5311521" y="178435"/>
                  </a:lnTo>
                  <a:lnTo>
                    <a:pt x="5311521" y="199643"/>
                  </a:lnTo>
                  <a:lnTo>
                    <a:pt x="5275960" y="199643"/>
                  </a:lnTo>
                  <a:lnTo>
                    <a:pt x="5275960" y="0"/>
                  </a:lnTo>
                  <a:close/>
                </a:path>
                <a:path w="6654165" h="258444">
                  <a:moveTo>
                    <a:pt x="4047617" y="0"/>
                  </a:moveTo>
                  <a:lnTo>
                    <a:pt x="4085844" y="0"/>
                  </a:lnTo>
                  <a:lnTo>
                    <a:pt x="4085844" y="73405"/>
                  </a:lnTo>
                  <a:lnTo>
                    <a:pt x="4095535" y="63924"/>
                  </a:lnTo>
                  <a:lnTo>
                    <a:pt x="4106132" y="57181"/>
                  </a:lnTo>
                  <a:lnTo>
                    <a:pt x="4117633" y="53153"/>
                  </a:lnTo>
                  <a:lnTo>
                    <a:pt x="4130040" y="51815"/>
                  </a:lnTo>
                  <a:lnTo>
                    <a:pt x="4138929" y="51815"/>
                  </a:lnTo>
                  <a:lnTo>
                    <a:pt x="4173474" y="74294"/>
                  </a:lnTo>
                  <a:lnTo>
                    <a:pt x="4179189" y="114807"/>
                  </a:lnTo>
                  <a:lnTo>
                    <a:pt x="4179189" y="199643"/>
                  </a:lnTo>
                  <a:lnTo>
                    <a:pt x="4140961" y="199643"/>
                  </a:lnTo>
                  <a:lnTo>
                    <a:pt x="4140961" y="123189"/>
                  </a:lnTo>
                  <a:lnTo>
                    <a:pt x="4140821" y="112881"/>
                  </a:lnTo>
                  <a:lnTo>
                    <a:pt x="4122801" y="81025"/>
                  </a:lnTo>
                  <a:lnTo>
                    <a:pt x="4117340" y="81025"/>
                  </a:lnTo>
                  <a:lnTo>
                    <a:pt x="4110990" y="81025"/>
                  </a:lnTo>
                  <a:lnTo>
                    <a:pt x="4105275" y="82550"/>
                  </a:lnTo>
                  <a:lnTo>
                    <a:pt x="4100322" y="85725"/>
                  </a:lnTo>
                  <a:lnTo>
                    <a:pt x="4095242" y="88773"/>
                  </a:lnTo>
                  <a:lnTo>
                    <a:pt x="4085844" y="127253"/>
                  </a:lnTo>
                  <a:lnTo>
                    <a:pt x="4085844" y="199643"/>
                  </a:lnTo>
                  <a:lnTo>
                    <a:pt x="4047617" y="199643"/>
                  </a:lnTo>
                  <a:lnTo>
                    <a:pt x="4047617" y="0"/>
                  </a:lnTo>
                  <a:close/>
                </a:path>
                <a:path w="6654165" h="258444">
                  <a:moveTo>
                    <a:pt x="3049523" y="0"/>
                  </a:moveTo>
                  <a:lnTo>
                    <a:pt x="3087751" y="0"/>
                  </a:lnTo>
                  <a:lnTo>
                    <a:pt x="3087751" y="35432"/>
                  </a:lnTo>
                  <a:lnTo>
                    <a:pt x="3049523" y="35432"/>
                  </a:lnTo>
                  <a:lnTo>
                    <a:pt x="3049523" y="0"/>
                  </a:lnTo>
                  <a:close/>
                </a:path>
                <a:path w="6654165" h="258444">
                  <a:moveTo>
                    <a:pt x="2801111" y="0"/>
                  </a:moveTo>
                  <a:lnTo>
                    <a:pt x="2839339" y="0"/>
                  </a:lnTo>
                  <a:lnTo>
                    <a:pt x="2839339" y="35432"/>
                  </a:lnTo>
                  <a:lnTo>
                    <a:pt x="2801111" y="35432"/>
                  </a:lnTo>
                  <a:lnTo>
                    <a:pt x="2801111" y="0"/>
                  </a:lnTo>
                  <a:close/>
                </a:path>
                <a:path w="6654165" h="258444">
                  <a:moveTo>
                    <a:pt x="0" y="0"/>
                  </a:moveTo>
                  <a:lnTo>
                    <a:pt x="38226" y="0"/>
                  </a:lnTo>
                  <a:lnTo>
                    <a:pt x="38226" y="35432"/>
                  </a:lnTo>
                  <a:lnTo>
                    <a:pt x="0" y="3543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5608" y="1479803"/>
              <a:ext cx="211137" cy="2179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1889" y="1485519"/>
              <a:ext cx="97790" cy="203200"/>
            </a:xfrm>
            <a:custGeom>
              <a:avLst/>
              <a:gdLst/>
              <a:ahLst/>
              <a:cxnLst/>
              <a:rect l="l" t="t" r="r" b="b"/>
              <a:pathLst>
                <a:path w="97789" h="203200">
                  <a:moveTo>
                    <a:pt x="65786" y="0"/>
                  </a:moveTo>
                  <a:lnTo>
                    <a:pt x="73858" y="309"/>
                  </a:lnTo>
                  <a:lnTo>
                    <a:pt x="81883" y="1238"/>
                  </a:lnTo>
                  <a:lnTo>
                    <a:pt x="89860" y="2786"/>
                  </a:lnTo>
                  <a:lnTo>
                    <a:pt x="97790" y="4952"/>
                  </a:lnTo>
                  <a:lnTo>
                    <a:pt x="92583" y="31622"/>
                  </a:lnTo>
                  <a:lnTo>
                    <a:pt x="86487" y="30225"/>
                  </a:lnTo>
                  <a:lnTo>
                    <a:pt x="80645" y="29463"/>
                  </a:lnTo>
                  <a:lnTo>
                    <a:pt x="75057" y="29463"/>
                  </a:lnTo>
                  <a:lnTo>
                    <a:pt x="69468" y="29463"/>
                  </a:lnTo>
                  <a:lnTo>
                    <a:pt x="65532" y="30733"/>
                  </a:lnTo>
                  <a:lnTo>
                    <a:pt x="63118" y="33273"/>
                  </a:lnTo>
                  <a:lnTo>
                    <a:pt x="60706" y="35940"/>
                  </a:lnTo>
                  <a:lnTo>
                    <a:pt x="59436" y="40893"/>
                  </a:lnTo>
                  <a:lnTo>
                    <a:pt x="59436" y="48259"/>
                  </a:lnTo>
                  <a:lnTo>
                    <a:pt x="59436" y="58419"/>
                  </a:lnTo>
                  <a:lnTo>
                    <a:pt x="88011" y="58419"/>
                  </a:lnTo>
                  <a:lnTo>
                    <a:pt x="88011" y="88518"/>
                  </a:lnTo>
                  <a:lnTo>
                    <a:pt x="59436" y="88518"/>
                  </a:lnTo>
                  <a:lnTo>
                    <a:pt x="59436" y="203072"/>
                  </a:lnTo>
                  <a:lnTo>
                    <a:pt x="21209" y="203072"/>
                  </a:lnTo>
                  <a:lnTo>
                    <a:pt x="21209" y="88518"/>
                  </a:lnTo>
                  <a:lnTo>
                    <a:pt x="0" y="88518"/>
                  </a:lnTo>
                  <a:lnTo>
                    <a:pt x="0" y="58419"/>
                  </a:lnTo>
                  <a:lnTo>
                    <a:pt x="21209" y="58419"/>
                  </a:lnTo>
                  <a:lnTo>
                    <a:pt x="21209" y="47497"/>
                  </a:lnTo>
                  <a:lnTo>
                    <a:pt x="32385" y="9397"/>
                  </a:lnTo>
                  <a:lnTo>
                    <a:pt x="58140" y="357"/>
                  </a:lnTo>
                  <a:lnTo>
                    <a:pt x="6578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7168" y="1824227"/>
              <a:ext cx="3161334" cy="2583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7168" y="1824227"/>
              <a:ext cx="3161665" cy="258445"/>
            </a:xfrm>
            <a:custGeom>
              <a:avLst/>
              <a:gdLst/>
              <a:ahLst/>
              <a:cxnLst/>
              <a:rect l="l" t="t" r="r" b="b"/>
              <a:pathLst>
                <a:path w="3161665" h="258444">
                  <a:moveTo>
                    <a:pt x="1434769" y="130175"/>
                  </a:moveTo>
                  <a:lnTo>
                    <a:pt x="1429816" y="131825"/>
                  </a:lnTo>
                  <a:lnTo>
                    <a:pt x="1422069" y="133731"/>
                  </a:lnTo>
                  <a:lnTo>
                    <a:pt x="1411528" y="136017"/>
                  </a:lnTo>
                  <a:lnTo>
                    <a:pt x="1400860" y="138302"/>
                  </a:lnTo>
                  <a:lnTo>
                    <a:pt x="1393875" y="140588"/>
                  </a:lnTo>
                  <a:lnTo>
                    <a:pt x="1390700" y="142748"/>
                  </a:lnTo>
                  <a:lnTo>
                    <a:pt x="1385620" y="146304"/>
                  </a:lnTo>
                  <a:lnTo>
                    <a:pt x="1383207" y="150749"/>
                  </a:lnTo>
                  <a:lnTo>
                    <a:pt x="1383207" y="156210"/>
                  </a:lnTo>
                  <a:lnTo>
                    <a:pt x="1383207" y="161544"/>
                  </a:lnTo>
                  <a:lnTo>
                    <a:pt x="1385112" y="166243"/>
                  </a:lnTo>
                  <a:lnTo>
                    <a:pt x="1389176" y="170052"/>
                  </a:lnTo>
                  <a:lnTo>
                    <a:pt x="1393113" y="173989"/>
                  </a:lnTo>
                  <a:lnTo>
                    <a:pt x="1398193" y="175895"/>
                  </a:lnTo>
                  <a:lnTo>
                    <a:pt x="1404416" y="175895"/>
                  </a:lnTo>
                  <a:lnTo>
                    <a:pt x="1411274" y="175895"/>
                  </a:lnTo>
                  <a:lnTo>
                    <a:pt x="1417878" y="173736"/>
                  </a:lnTo>
                  <a:lnTo>
                    <a:pt x="1424101" y="169163"/>
                  </a:lnTo>
                  <a:lnTo>
                    <a:pt x="1428800" y="165735"/>
                  </a:lnTo>
                  <a:lnTo>
                    <a:pt x="1431848" y="161417"/>
                  </a:lnTo>
                  <a:lnTo>
                    <a:pt x="1433245" y="156463"/>
                  </a:lnTo>
                  <a:lnTo>
                    <a:pt x="1434261" y="153162"/>
                  </a:lnTo>
                  <a:lnTo>
                    <a:pt x="1434769" y="146938"/>
                  </a:lnTo>
                  <a:lnTo>
                    <a:pt x="1434769" y="137795"/>
                  </a:lnTo>
                  <a:lnTo>
                    <a:pt x="1434769" y="130175"/>
                  </a:lnTo>
                  <a:close/>
                </a:path>
                <a:path w="3161665" h="258444">
                  <a:moveTo>
                    <a:pt x="2598851" y="82931"/>
                  </a:moveTo>
                  <a:lnTo>
                    <a:pt x="2565974" y="108346"/>
                  </a:lnTo>
                  <a:lnTo>
                    <a:pt x="2563418" y="127381"/>
                  </a:lnTo>
                  <a:lnTo>
                    <a:pt x="2564059" y="137503"/>
                  </a:lnTo>
                  <a:lnTo>
                    <a:pt x="2591634" y="170989"/>
                  </a:lnTo>
                  <a:lnTo>
                    <a:pt x="2598851" y="171704"/>
                  </a:lnTo>
                  <a:lnTo>
                    <a:pt x="2605993" y="170989"/>
                  </a:lnTo>
                  <a:lnTo>
                    <a:pt x="2633407" y="137288"/>
                  </a:lnTo>
                  <a:lnTo>
                    <a:pt x="2634030" y="127000"/>
                  </a:lnTo>
                  <a:lnTo>
                    <a:pt x="2633407" y="117024"/>
                  </a:lnTo>
                  <a:lnTo>
                    <a:pt x="2605993" y="83645"/>
                  </a:lnTo>
                  <a:lnTo>
                    <a:pt x="2598851" y="82931"/>
                  </a:lnTo>
                  <a:close/>
                </a:path>
                <a:path w="3161665" h="258444">
                  <a:moveTo>
                    <a:pt x="667943" y="82931"/>
                  </a:moveTo>
                  <a:lnTo>
                    <a:pt x="635066" y="108346"/>
                  </a:lnTo>
                  <a:lnTo>
                    <a:pt x="632510" y="127381"/>
                  </a:lnTo>
                  <a:lnTo>
                    <a:pt x="633151" y="137503"/>
                  </a:lnTo>
                  <a:lnTo>
                    <a:pt x="660726" y="170989"/>
                  </a:lnTo>
                  <a:lnTo>
                    <a:pt x="667943" y="171704"/>
                  </a:lnTo>
                  <a:lnTo>
                    <a:pt x="675085" y="170989"/>
                  </a:lnTo>
                  <a:lnTo>
                    <a:pt x="702499" y="137288"/>
                  </a:lnTo>
                  <a:lnTo>
                    <a:pt x="703122" y="127000"/>
                  </a:lnTo>
                  <a:lnTo>
                    <a:pt x="702499" y="117024"/>
                  </a:lnTo>
                  <a:lnTo>
                    <a:pt x="675085" y="83645"/>
                  </a:lnTo>
                  <a:lnTo>
                    <a:pt x="667943" y="82931"/>
                  </a:lnTo>
                  <a:close/>
                </a:path>
                <a:path w="3161665" h="258444">
                  <a:moveTo>
                    <a:pt x="2931845" y="81025"/>
                  </a:moveTo>
                  <a:lnTo>
                    <a:pt x="2923463" y="81025"/>
                  </a:lnTo>
                  <a:lnTo>
                    <a:pt x="2916605" y="84074"/>
                  </a:lnTo>
                  <a:lnTo>
                    <a:pt x="2903143" y="114935"/>
                  </a:lnTo>
                  <a:lnTo>
                    <a:pt x="2960293" y="114935"/>
                  </a:lnTo>
                  <a:lnTo>
                    <a:pt x="2939719" y="81025"/>
                  </a:lnTo>
                  <a:lnTo>
                    <a:pt x="2931845" y="81025"/>
                  </a:lnTo>
                  <a:close/>
                </a:path>
                <a:path w="3161665" h="258444">
                  <a:moveTo>
                    <a:pt x="2765983" y="81025"/>
                  </a:moveTo>
                  <a:lnTo>
                    <a:pt x="2756712" y="81025"/>
                  </a:lnTo>
                  <a:lnTo>
                    <a:pt x="2749219" y="84582"/>
                  </a:lnTo>
                  <a:lnTo>
                    <a:pt x="2734360" y="124333"/>
                  </a:lnTo>
                  <a:lnTo>
                    <a:pt x="2734910" y="135074"/>
                  </a:lnTo>
                  <a:lnTo>
                    <a:pt x="2756585" y="168783"/>
                  </a:lnTo>
                  <a:lnTo>
                    <a:pt x="2765221" y="168783"/>
                  </a:lnTo>
                  <a:lnTo>
                    <a:pt x="2796225" y="144160"/>
                  </a:lnTo>
                  <a:lnTo>
                    <a:pt x="2798622" y="125349"/>
                  </a:lnTo>
                  <a:lnTo>
                    <a:pt x="2798049" y="114825"/>
                  </a:lnTo>
                  <a:lnTo>
                    <a:pt x="2772724" y="81714"/>
                  </a:lnTo>
                  <a:lnTo>
                    <a:pt x="2765983" y="81025"/>
                  </a:lnTo>
                  <a:close/>
                </a:path>
                <a:path w="3161665" h="258444">
                  <a:moveTo>
                    <a:pt x="2316657" y="81025"/>
                  </a:moveTo>
                  <a:lnTo>
                    <a:pt x="2307513" y="81025"/>
                  </a:lnTo>
                  <a:lnTo>
                    <a:pt x="2299893" y="84582"/>
                  </a:lnTo>
                  <a:lnTo>
                    <a:pt x="2284653" y="124206"/>
                  </a:lnTo>
                  <a:lnTo>
                    <a:pt x="2285056" y="134945"/>
                  </a:lnTo>
                  <a:lnTo>
                    <a:pt x="2309077" y="171771"/>
                  </a:lnTo>
                  <a:lnTo>
                    <a:pt x="2316911" y="172720"/>
                  </a:lnTo>
                  <a:lnTo>
                    <a:pt x="2325674" y="172720"/>
                  </a:lnTo>
                  <a:lnTo>
                    <a:pt x="2348070" y="138342"/>
                  </a:lnTo>
                  <a:lnTo>
                    <a:pt x="2348661" y="127888"/>
                  </a:lnTo>
                  <a:lnTo>
                    <a:pt x="2348092" y="116290"/>
                  </a:lnTo>
                  <a:lnTo>
                    <a:pt x="2323321" y="81714"/>
                  </a:lnTo>
                  <a:lnTo>
                    <a:pt x="2316657" y="81025"/>
                  </a:lnTo>
                  <a:close/>
                </a:path>
                <a:path w="3161665" h="258444">
                  <a:moveTo>
                    <a:pt x="1743633" y="81025"/>
                  </a:moveTo>
                  <a:lnTo>
                    <a:pt x="1734489" y="81025"/>
                  </a:lnTo>
                  <a:lnTo>
                    <a:pt x="1726869" y="84582"/>
                  </a:lnTo>
                  <a:lnTo>
                    <a:pt x="1711629" y="124206"/>
                  </a:lnTo>
                  <a:lnTo>
                    <a:pt x="1712032" y="134945"/>
                  </a:lnTo>
                  <a:lnTo>
                    <a:pt x="1736053" y="171771"/>
                  </a:lnTo>
                  <a:lnTo>
                    <a:pt x="1743887" y="172720"/>
                  </a:lnTo>
                  <a:lnTo>
                    <a:pt x="1752650" y="172720"/>
                  </a:lnTo>
                  <a:lnTo>
                    <a:pt x="1775046" y="138342"/>
                  </a:lnTo>
                  <a:lnTo>
                    <a:pt x="1775637" y="127888"/>
                  </a:lnTo>
                  <a:lnTo>
                    <a:pt x="1775068" y="116290"/>
                  </a:lnTo>
                  <a:lnTo>
                    <a:pt x="1750297" y="81714"/>
                  </a:lnTo>
                  <a:lnTo>
                    <a:pt x="1743633" y="81025"/>
                  </a:lnTo>
                  <a:close/>
                </a:path>
                <a:path w="3161665" h="258444">
                  <a:moveTo>
                    <a:pt x="1000937" y="81025"/>
                  </a:moveTo>
                  <a:lnTo>
                    <a:pt x="992555" y="81025"/>
                  </a:lnTo>
                  <a:lnTo>
                    <a:pt x="985697" y="84074"/>
                  </a:lnTo>
                  <a:lnTo>
                    <a:pt x="972235" y="114935"/>
                  </a:lnTo>
                  <a:lnTo>
                    <a:pt x="1029385" y="114935"/>
                  </a:lnTo>
                  <a:lnTo>
                    <a:pt x="1008811" y="81025"/>
                  </a:lnTo>
                  <a:lnTo>
                    <a:pt x="1000937" y="81025"/>
                  </a:lnTo>
                  <a:close/>
                </a:path>
                <a:path w="3161665" h="258444">
                  <a:moveTo>
                    <a:pt x="835075" y="81025"/>
                  </a:moveTo>
                  <a:lnTo>
                    <a:pt x="825804" y="81025"/>
                  </a:lnTo>
                  <a:lnTo>
                    <a:pt x="818311" y="84582"/>
                  </a:lnTo>
                  <a:lnTo>
                    <a:pt x="803452" y="124333"/>
                  </a:lnTo>
                  <a:lnTo>
                    <a:pt x="804002" y="135074"/>
                  </a:lnTo>
                  <a:lnTo>
                    <a:pt x="825677" y="168783"/>
                  </a:lnTo>
                  <a:lnTo>
                    <a:pt x="834313" y="168783"/>
                  </a:lnTo>
                  <a:lnTo>
                    <a:pt x="865317" y="144160"/>
                  </a:lnTo>
                  <a:lnTo>
                    <a:pt x="867714" y="125349"/>
                  </a:lnTo>
                  <a:lnTo>
                    <a:pt x="867141" y="114825"/>
                  </a:lnTo>
                  <a:lnTo>
                    <a:pt x="841816" y="81714"/>
                  </a:lnTo>
                  <a:lnTo>
                    <a:pt x="835075" y="81025"/>
                  </a:lnTo>
                  <a:close/>
                </a:path>
                <a:path w="3161665" h="258444">
                  <a:moveTo>
                    <a:pt x="385749" y="81025"/>
                  </a:moveTo>
                  <a:lnTo>
                    <a:pt x="376605" y="81025"/>
                  </a:lnTo>
                  <a:lnTo>
                    <a:pt x="368985" y="84582"/>
                  </a:lnTo>
                  <a:lnTo>
                    <a:pt x="353745" y="124206"/>
                  </a:lnTo>
                  <a:lnTo>
                    <a:pt x="354148" y="134945"/>
                  </a:lnTo>
                  <a:lnTo>
                    <a:pt x="378169" y="171771"/>
                  </a:lnTo>
                  <a:lnTo>
                    <a:pt x="386003" y="172720"/>
                  </a:lnTo>
                  <a:lnTo>
                    <a:pt x="394766" y="172720"/>
                  </a:lnTo>
                  <a:lnTo>
                    <a:pt x="417162" y="138342"/>
                  </a:lnTo>
                  <a:lnTo>
                    <a:pt x="417753" y="127888"/>
                  </a:lnTo>
                  <a:lnTo>
                    <a:pt x="417184" y="116290"/>
                  </a:lnTo>
                  <a:lnTo>
                    <a:pt x="392413" y="81714"/>
                  </a:lnTo>
                  <a:lnTo>
                    <a:pt x="385749" y="81025"/>
                  </a:lnTo>
                  <a:close/>
                </a:path>
                <a:path w="3161665" h="258444">
                  <a:moveTo>
                    <a:pt x="2083612" y="54991"/>
                  </a:moveTo>
                  <a:lnTo>
                    <a:pt x="2124379" y="54991"/>
                  </a:lnTo>
                  <a:lnTo>
                    <a:pt x="2158923" y="157734"/>
                  </a:lnTo>
                  <a:lnTo>
                    <a:pt x="2192705" y="54991"/>
                  </a:lnTo>
                  <a:lnTo>
                    <a:pt x="2232329" y="54991"/>
                  </a:lnTo>
                  <a:lnTo>
                    <a:pt x="2181275" y="194183"/>
                  </a:lnTo>
                  <a:lnTo>
                    <a:pt x="2172131" y="219329"/>
                  </a:lnTo>
                  <a:lnTo>
                    <a:pt x="2168829" y="227837"/>
                  </a:lnTo>
                  <a:lnTo>
                    <a:pt x="2165527" y="234314"/>
                  </a:lnTo>
                  <a:lnTo>
                    <a:pt x="2162479" y="238760"/>
                  </a:lnTo>
                  <a:lnTo>
                    <a:pt x="2159431" y="243205"/>
                  </a:lnTo>
                  <a:lnTo>
                    <a:pt x="2137460" y="256032"/>
                  </a:lnTo>
                  <a:lnTo>
                    <a:pt x="2131745" y="257556"/>
                  </a:lnTo>
                  <a:lnTo>
                    <a:pt x="2125141" y="258318"/>
                  </a:lnTo>
                  <a:lnTo>
                    <a:pt x="2117902" y="258318"/>
                  </a:lnTo>
                  <a:lnTo>
                    <a:pt x="2110536" y="258318"/>
                  </a:lnTo>
                  <a:lnTo>
                    <a:pt x="2103297" y="257556"/>
                  </a:lnTo>
                  <a:lnTo>
                    <a:pt x="2096312" y="256032"/>
                  </a:lnTo>
                  <a:lnTo>
                    <a:pt x="2092883" y="226060"/>
                  </a:lnTo>
                  <a:lnTo>
                    <a:pt x="2098852" y="227202"/>
                  </a:lnTo>
                  <a:lnTo>
                    <a:pt x="2104313" y="227837"/>
                  </a:lnTo>
                  <a:lnTo>
                    <a:pt x="2109139" y="227837"/>
                  </a:lnTo>
                  <a:lnTo>
                    <a:pt x="2118029" y="227837"/>
                  </a:lnTo>
                  <a:lnTo>
                    <a:pt x="2124506" y="225171"/>
                  </a:lnTo>
                  <a:lnTo>
                    <a:pt x="2128824" y="219963"/>
                  </a:lnTo>
                  <a:lnTo>
                    <a:pt x="2133142" y="214757"/>
                  </a:lnTo>
                  <a:lnTo>
                    <a:pt x="2136317" y="208152"/>
                  </a:lnTo>
                  <a:lnTo>
                    <a:pt x="2138603" y="200025"/>
                  </a:lnTo>
                  <a:lnTo>
                    <a:pt x="2083612" y="54991"/>
                  </a:lnTo>
                  <a:close/>
                </a:path>
                <a:path w="3161665" h="258444">
                  <a:moveTo>
                    <a:pt x="152704" y="54991"/>
                  </a:moveTo>
                  <a:lnTo>
                    <a:pt x="193471" y="54991"/>
                  </a:lnTo>
                  <a:lnTo>
                    <a:pt x="228015" y="157734"/>
                  </a:lnTo>
                  <a:lnTo>
                    <a:pt x="261797" y="54991"/>
                  </a:lnTo>
                  <a:lnTo>
                    <a:pt x="301421" y="54991"/>
                  </a:lnTo>
                  <a:lnTo>
                    <a:pt x="250367" y="194183"/>
                  </a:lnTo>
                  <a:lnTo>
                    <a:pt x="241223" y="219329"/>
                  </a:lnTo>
                  <a:lnTo>
                    <a:pt x="217220" y="252349"/>
                  </a:lnTo>
                  <a:lnTo>
                    <a:pt x="206552" y="256032"/>
                  </a:lnTo>
                  <a:lnTo>
                    <a:pt x="200837" y="257556"/>
                  </a:lnTo>
                  <a:lnTo>
                    <a:pt x="194233" y="258318"/>
                  </a:lnTo>
                  <a:lnTo>
                    <a:pt x="186994" y="258318"/>
                  </a:lnTo>
                  <a:lnTo>
                    <a:pt x="179628" y="258318"/>
                  </a:lnTo>
                  <a:lnTo>
                    <a:pt x="172389" y="257556"/>
                  </a:lnTo>
                  <a:lnTo>
                    <a:pt x="165404" y="256032"/>
                  </a:lnTo>
                  <a:lnTo>
                    <a:pt x="161975" y="226060"/>
                  </a:lnTo>
                  <a:lnTo>
                    <a:pt x="167944" y="227202"/>
                  </a:lnTo>
                  <a:lnTo>
                    <a:pt x="173405" y="227837"/>
                  </a:lnTo>
                  <a:lnTo>
                    <a:pt x="178231" y="227837"/>
                  </a:lnTo>
                  <a:lnTo>
                    <a:pt x="187121" y="227837"/>
                  </a:lnTo>
                  <a:lnTo>
                    <a:pt x="193598" y="225171"/>
                  </a:lnTo>
                  <a:lnTo>
                    <a:pt x="197916" y="219963"/>
                  </a:lnTo>
                  <a:lnTo>
                    <a:pt x="202234" y="214757"/>
                  </a:lnTo>
                  <a:lnTo>
                    <a:pt x="205409" y="208152"/>
                  </a:lnTo>
                  <a:lnTo>
                    <a:pt x="207695" y="200025"/>
                  </a:lnTo>
                  <a:lnTo>
                    <a:pt x="152704" y="54991"/>
                  </a:lnTo>
                  <a:close/>
                </a:path>
                <a:path w="3161665" h="258444">
                  <a:moveTo>
                    <a:pt x="3112820" y="51816"/>
                  </a:moveTo>
                  <a:lnTo>
                    <a:pt x="3121202" y="51816"/>
                  </a:lnTo>
                  <a:lnTo>
                    <a:pt x="3128949" y="53212"/>
                  </a:lnTo>
                  <a:lnTo>
                    <a:pt x="3135934" y="56261"/>
                  </a:lnTo>
                  <a:lnTo>
                    <a:pt x="3142919" y="59309"/>
                  </a:lnTo>
                  <a:lnTo>
                    <a:pt x="3148253" y="63246"/>
                  </a:lnTo>
                  <a:lnTo>
                    <a:pt x="3151809" y="67945"/>
                  </a:lnTo>
                  <a:lnTo>
                    <a:pt x="3155365" y="72644"/>
                  </a:lnTo>
                  <a:lnTo>
                    <a:pt x="3161334" y="109727"/>
                  </a:lnTo>
                  <a:lnTo>
                    <a:pt x="3161334" y="199644"/>
                  </a:lnTo>
                  <a:lnTo>
                    <a:pt x="3123107" y="199644"/>
                  </a:lnTo>
                  <a:lnTo>
                    <a:pt x="3123107" y="125857"/>
                  </a:lnTo>
                  <a:lnTo>
                    <a:pt x="3122962" y="115167"/>
                  </a:lnTo>
                  <a:lnTo>
                    <a:pt x="3112693" y="84836"/>
                  </a:lnTo>
                  <a:lnTo>
                    <a:pt x="3109010" y="82296"/>
                  </a:lnTo>
                  <a:lnTo>
                    <a:pt x="3104565" y="81025"/>
                  </a:lnTo>
                  <a:lnTo>
                    <a:pt x="3099485" y="81025"/>
                  </a:lnTo>
                  <a:lnTo>
                    <a:pt x="3092754" y="81025"/>
                  </a:lnTo>
                  <a:lnTo>
                    <a:pt x="3068561" y="113728"/>
                  </a:lnTo>
                  <a:lnTo>
                    <a:pt x="3067862" y="134112"/>
                  </a:lnTo>
                  <a:lnTo>
                    <a:pt x="3067862" y="199644"/>
                  </a:lnTo>
                  <a:lnTo>
                    <a:pt x="3029508" y="199644"/>
                  </a:lnTo>
                  <a:lnTo>
                    <a:pt x="3029508" y="54991"/>
                  </a:lnTo>
                  <a:lnTo>
                    <a:pt x="3065068" y="54991"/>
                  </a:lnTo>
                  <a:lnTo>
                    <a:pt x="3065068" y="76326"/>
                  </a:lnTo>
                  <a:lnTo>
                    <a:pt x="3075191" y="65585"/>
                  </a:lnTo>
                  <a:lnTo>
                    <a:pt x="3086515" y="57927"/>
                  </a:lnTo>
                  <a:lnTo>
                    <a:pt x="3099055" y="53341"/>
                  </a:lnTo>
                  <a:lnTo>
                    <a:pt x="3112820" y="51816"/>
                  </a:lnTo>
                  <a:close/>
                </a:path>
                <a:path w="3161665" h="258444">
                  <a:moveTo>
                    <a:pt x="2929559" y="51816"/>
                  </a:moveTo>
                  <a:lnTo>
                    <a:pt x="2970297" y="63710"/>
                  </a:lnTo>
                  <a:lnTo>
                    <a:pt x="2994282" y="100044"/>
                  </a:lnTo>
                  <a:lnTo>
                    <a:pt x="2998266" y="138302"/>
                  </a:lnTo>
                  <a:lnTo>
                    <a:pt x="2902508" y="138302"/>
                  </a:lnTo>
                  <a:lnTo>
                    <a:pt x="2903223" y="146379"/>
                  </a:lnTo>
                  <a:lnTo>
                    <a:pt x="2924987" y="174371"/>
                  </a:lnTo>
                  <a:lnTo>
                    <a:pt x="2933750" y="174371"/>
                  </a:lnTo>
                  <a:lnTo>
                    <a:pt x="2939719" y="174371"/>
                  </a:lnTo>
                  <a:lnTo>
                    <a:pt x="2958134" y="153670"/>
                  </a:lnTo>
                  <a:lnTo>
                    <a:pt x="2996234" y="160020"/>
                  </a:lnTo>
                  <a:lnTo>
                    <a:pt x="2972993" y="191897"/>
                  </a:lnTo>
                  <a:lnTo>
                    <a:pt x="2933369" y="202946"/>
                  </a:lnTo>
                  <a:lnTo>
                    <a:pt x="2915726" y="201400"/>
                  </a:lnTo>
                  <a:lnTo>
                    <a:pt x="2877489" y="178308"/>
                  </a:lnTo>
                  <a:lnTo>
                    <a:pt x="2863265" y="128397"/>
                  </a:lnTo>
                  <a:lnTo>
                    <a:pt x="2864434" y="111390"/>
                  </a:lnTo>
                  <a:lnTo>
                    <a:pt x="2882061" y="72136"/>
                  </a:lnTo>
                  <a:lnTo>
                    <a:pt x="2915798" y="53080"/>
                  </a:lnTo>
                  <a:lnTo>
                    <a:pt x="2929559" y="51816"/>
                  </a:lnTo>
                  <a:close/>
                </a:path>
                <a:path w="3161665" h="258444">
                  <a:moveTo>
                    <a:pt x="2756077" y="51816"/>
                  </a:moveTo>
                  <a:lnTo>
                    <a:pt x="2768914" y="53272"/>
                  </a:lnTo>
                  <a:lnTo>
                    <a:pt x="2780572" y="57658"/>
                  </a:lnTo>
                  <a:lnTo>
                    <a:pt x="2791064" y="64996"/>
                  </a:lnTo>
                  <a:lnTo>
                    <a:pt x="2800400" y="75311"/>
                  </a:lnTo>
                  <a:lnTo>
                    <a:pt x="2800400" y="54991"/>
                  </a:lnTo>
                  <a:lnTo>
                    <a:pt x="2836214" y="54991"/>
                  </a:lnTo>
                  <a:lnTo>
                    <a:pt x="2836214" y="184785"/>
                  </a:lnTo>
                  <a:lnTo>
                    <a:pt x="2832023" y="223012"/>
                  </a:lnTo>
                  <a:lnTo>
                    <a:pt x="2820085" y="242950"/>
                  </a:lnTo>
                  <a:lnTo>
                    <a:pt x="2815005" y="247776"/>
                  </a:lnTo>
                  <a:lnTo>
                    <a:pt x="2776923" y="258058"/>
                  </a:lnTo>
                  <a:lnTo>
                    <a:pt x="2767634" y="258318"/>
                  </a:lnTo>
                  <a:lnTo>
                    <a:pt x="2750585" y="257532"/>
                  </a:lnTo>
                  <a:lnTo>
                    <a:pt x="2708696" y="239031"/>
                  </a:lnTo>
                  <a:lnTo>
                    <a:pt x="2700070" y="213868"/>
                  </a:lnTo>
                  <a:lnTo>
                    <a:pt x="2700070" y="212598"/>
                  </a:lnTo>
                  <a:lnTo>
                    <a:pt x="2700070" y="210947"/>
                  </a:lnTo>
                  <a:lnTo>
                    <a:pt x="2700197" y="209169"/>
                  </a:lnTo>
                  <a:lnTo>
                    <a:pt x="2743885" y="214502"/>
                  </a:lnTo>
                  <a:lnTo>
                    <a:pt x="2744647" y="219583"/>
                  </a:lnTo>
                  <a:lnTo>
                    <a:pt x="2746298" y="223012"/>
                  </a:lnTo>
                  <a:lnTo>
                    <a:pt x="2748965" y="224917"/>
                  </a:lnTo>
                  <a:lnTo>
                    <a:pt x="2752521" y="227711"/>
                  </a:lnTo>
                  <a:lnTo>
                    <a:pt x="2758236" y="229108"/>
                  </a:lnTo>
                  <a:lnTo>
                    <a:pt x="2766110" y="229108"/>
                  </a:lnTo>
                  <a:lnTo>
                    <a:pt x="2776016" y="229108"/>
                  </a:lnTo>
                  <a:lnTo>
                    <a:pt x="2783509" y="227584"/>
                  </a:lnTo>
                  <a:lnTo>
                    <a:pt x="2797987" y="205867"/>
                  </a:lnTo>
                  <a:lnTo>
                    <a:pt x="2797987" y="197358"/>
                  </a:lnTo>
                  <a:lnTo>
                    <a:pt x="2797987" y="176275"/>
                  </a:lnTo>
                  <a:lnTo>
                    <a:pt x="2788845" y="186517"/>
                  </a:lnTo>
                  <a:lnTo>
                    <a:pt x="2778572" y="193817"/>
                  </a:lnTo>
                  <a:lnTo>
                    <a:pt x="2767180" y="198189"/>
                  </a:lnTo>
                  <a:lnTo>
                    <a:pt x="2754680" y="199644"/>
                  </a:lnTo>
                  <a:lnTo>
                    <a:pt x="2740867" y="198098"/>
                  </a:lnTo>
                  <a:lnTo>
                    <a:pt x="2708452" y="175006"/>
                  </a:lnTo>
                  <a:lnTo>
                    <a:pt x="2695117" y="126492"/>
                  </a:lnTo>
                  <a:lnTo>
                    <a:pt x="2696213" y="109390"/>
                  </a:lnTo>
                  <a:lnTo>
                    <a:pt x="2712643" y="70993"/>
                  </a:lnTo>
                  <a:lnTo>
                    <a:pt x="2743647" y="53008"/>
                  </a:lnTo>
                  <a:lnTo>
                    <a:pt x="2756077" y="51816"/>
                  </a:lnTo>
                  <a:close/>
                </a:path>
                <a:path w="3161665" h="258444">
                  <a:moveTo>
                    <a:pt x="2598597" y="51816"/>
                  </a:moveTo>
                  <a:lnTo>
                    <a:pt x="2641228" y="63710"/>
                  </a:lnTo>
                  <a:lnTo>
                    <a:pt x="2668162" y="97186"/>
                  </a:lnTo>
                  <a:lnTo>
                    <a:pt x="2673400" y="126873"/>
                  </a:lnTo>
                  <a:lnTo>
                    <a:pt x="2672087" y="142619"/>
                  </a:lnTo>
                  <a:lnTo>
                    <a:pt x="2652191" y="181356"/>
                  </a:lnTo>
                  <a:lnTo>
                    <a:pt x="2614312" y="201590"/>
                  </a:lnTo>
                  <a:lnTo>
                    <a:pt x="2598978" y="202946"/>
                  </a:lnTo>
                  <a:lnTo>
                    <a:pt x="2589116" y="202376"/>
                  </a:lnTo>
                  <a:lnTo>
                    <a:pt x="2552504" y="188926"/>
                  </a:lnTo>
                  <a:lnTo>
                    <a:pt x="2529480" y="158370"/>
                  </a:lnTo>
                  <a:lnTo>
                    <a:pt x="2524175" y="125349"/>
                  </a:lnTo>
                  <a:lnTo>
                    <a:pt x="2524769" y="115841"/>
                  </a:lnTo>
                  <a:lnTo>
                    <a:pt x="2538741" y="79984"/>
                  </a:lnTo>
                  <a:lnTo>
                    <a:pt x="2578420" y="54133"/>
                  </a:lnTo>
                  <a:lnTo>
                    <a:pt x="2598597" y="51816"/>
                  </a:lnTo>
                  <a:close/>
                </a:path>
                <a:path w="3161665" h="258444">
                  <a:moveTo>
                    <a:pt x="2491663" y="51816"/>
                  </a:moveTo>
                  <a:lnTo>
                    <a:pt x="2498164" y="52248"/>
                  </a:lnTo>
                  <a:lnTo>
                    <a:pt x="2504522" y="53562"/>
                  </a:lnTo>
                  <a:lnTo>
                    <a:pt x="2510737" y="55780"/>
                  </a:lnTo>
                  <a:lnTo>
                    <a:pt x="2516809" y="58927"/>
                  </a:lnTo>
                  <a:lnTo>
                    <a:pt x="2504998" y="92329"/>
                  </a:lnTo>
                  <a:lnTo>
                    <a:pt x="2498521" y="88137"/>
                  </a:lnTo>
                  <a:lnTo>
                    <a:pt x="2492552" y="86106"/>
                  </a:lnTo>
                  <a:lnTo>
                    <a:pt x="2487091" y="86106"/>
                  </a:lnTo>
                  <a:lnTo>
                    <a:pt x="2481630" y="86106"/>
                  </a:lnTo>
                  <a:lnTo>
                    <a:pt x="2477185" y="87502"/>
                  </a:lnTo>
                  <a:lnTo>
                    <a:pt x="2473375" y="90550"/>
                  </a:lnTo>
                  <a:lnTo>
                    <a:pt x="2469692" y="93472"/>
                  </a:lnTo>
                  <a:lnTo>
                    <a:pt x="2466771" y="98806"/>
                  </a:lnTo>
                  <a:lnTo>
                    <a:pt x="2461630" y="138110"/>
                  </a:lnTo>
                  <a:lnTo>
                    <a:pt x="2461437" y="154939"/>
                  </a:lnTo>
                  <a:lnTo>
                    <a:pt x="2461437" y="199644"/>
                  </a:lnTo>
                  <a:lnTo>
                    <a:pt x="2423210" y="199644"/>
                  </a:lnTo>
                  <a:lnTo>
                    <a:pt x="2423210" y="54991"/>
                  </a:lnTo>
                  <a:lnTo>
                    <a:pt x="2458770" y="54991"/>
                  </a:lnTo>
                  <a:lnTo>
                    <a:pt x="2458770" y="75564"/>
                  </a:lnTo>
                  <a:lnTo>
                    <a:pt x="2464866" y="65912"/>
                  </a:lnTo>
                  <a:lnTo>
                    <a:pt x="2470327" y="59436"/>
                  </a:lnTo>
                  <a:lnTo>
                    <a:pt x="2475153" y="56387"/>
                  </a:lnTo>
                  <a:lnTo>
                    <a:pt x="2479979" y="53339"/>
                  </a:lnTo>
                  <a:lnTo>
                    <a:pt x="2485440" y="51816"/>
                  </a:lnTo>
                  <a:lnTo>
                    <a:pt x="2491663" y="51816"/>
                  </a:lnTo>
                  <a:close/>
                </a:path>
                <a:path w="3161665" h="258444">
                  <a:moveTo>
                    <a:pt x="1593392" y="51816"/>
                  </a:moveTo>
                  <a:lnTo>
                    <a:pt x="1601774" y="51816"/>
                  </a:lnTo>
                  <a:lnTo>
                    <a:pt x="1609521" y="53212"/>
                  </a:lnTo>
                  <a:lnTo>
                    <a:pt x="1616506" y="56261"/>
                  </a:lnTo>
                  <a:lnTo>
                    <a:pt x="1623491" y="59309"/>
                  </a:lnTo>
                  <a:lnTo>
                    <a:pt x="1628825" y="63246"/>
                  </a:lnTo>
                  <a:lnTo>
                    <a:pt x="1632381" y="67945"/>
                  </a:lnTo>
                  <a:lnTo>
                    <a:pt x="1635937" y="72644"/>
                  </a:lnTo>
                  <a:lnTo>
                    <a:pt x="1641906" y="109727"/>
                  </a:lnTo>
                  <a:lnTo>
                    <a:pt x="1641906" y="199644"/>
                  </a:lnTo>
                  <a:lnTo>
                    <a:pt x="1603679" y="199644"/>
                  </a:lnTo>
                  <a:lnTo>
                    <a:pt x="1603679" y="125857"/>
                  </a:lnTo>
                  <a:lnTo>
                    <a:pt x="1603534" y="115167"/>
                  </a:lnTo>
                  <a:lnTo>
                    <a:pt x="1593265" y="84836"/>
                  </a:lnTo>
                  <a:lnTo>
                    <a:pt x="1589582" y="82296"/>
                  </a:lnTo>
                  <a:lnTo>
                    <a:pt x="1585137" y="81025"/>
                  </a:lnTo>
                  <a:lnTo>
                    <a:pt x="1580057" y="81025"/>
                  </a:lnTo>
                  <a:lnTo>
                    <a:pt x="1573326" y="81025"/>
                  </a:lnTo>
                  <a:lnTo>
                    <a:pt x="1549133" y="113728"/>
                  </a:lnTo>
                  <a:lnTo>
                    <a:pt x="1548434" y="134112"/>
                  </a:lnTo>
                  <a:lnTo>
                    <a:pt x="1548434" y="199644"/>
                  </a:lnTo>
                  <a:lnTo>
                    <a:pt x="1510080" y="199644"/>
                  </a:lnTo>
                  <a:lnTo>
                    <a:pt x="1510080" y="54991"/>
                  </a:lnTo>
                  <a:lnTo>
                    <a:pt x="1545640" y="54991"/>
                  </a:lnTo>
                  <a:lnTo>
                    <a:pt x="1545640" y="76326"/>
                  </a:lnTo>
                  <a:lnTo>
                    <a:pt x="1555763" y="65585"/>
                  </a:lnTo>
                  <a:lnTo>
                    <a:pt x="1567087" y="57927"/>
                  </a:lnTo>
                  <a:lnTo>
                    <a:pt x="1579627" y="53341"/>
                  </a:lnTo>
                  <a:lnTo>
                    <a:pt x="1593392" y="51816"/>
                  </a:lnTo>
                  <a:close/>
                </a:path>
                <a:path w="3161665" h="258444">
                  <a:moveTo>
                    <a:pt x="1411528" y="51816"/>
                  </a:moveTo>
                  <a:lnTo>
                    <a:pt x="1449628" y="57785"/>
                  </a:lnTo>
                  <a:lnTo>
                    <a:pt x="1472050" y="95940"/>
                  </a:lnTo>
                  <a:lnTo>
                    <a:pt x="1472361" y="107442"/>
                  </a:lnTo>
                  <a:lnTo>
                    <a:pt x="1471980" y="152146"/>
                  </a:lnTo>
                  <a:lnTo>
                    <a:pt x="1472097" y="161049"/>
                  </a:lnTo>
                  <a:lnTo>
                    <a:pt x="1480616" y="199644"/>
                  </a:lnTo>
                  <a:lnTo>
                    <a:pt x="1442770" y="199644"/>
                  </a:lnTo>
                  <a:lnTo>
                    <a:pt x="1441754" y="197104"/>
                  </a:lnTo>
                  <a:lnTo>
                    <a:pt x="1440611" y="193294"/>
                  </a:lnTo>
                  <a:lnTo>
                    <a:pt x="1439087" y="188341"/>
                  </a:lnTo>
                  <a:lnTo>
                    <a:pt x="1438452" y="186055"/>
                  </a:lnTo>
                  <a:lnTo>
                    <a:pt x="1438071" y="184531"/>
                  </a:lnTo>
                  <a:lnTo>
                    <a:pt x="1437817" y="183896"/>
                  </a:lnTo>
                  <a:lnTo>
                    <a:pt x="1401368" y="202946"/>
                  </a:lnTo>
                  <a:lnTo>
                    <a:pt x="1392986" y="202946"/>
                  </a:lnTo>
                  <a:lnTo>
                    <a:pt x="1352140" y="184328"/>
                  </a:lnTo>
                  <a:lnTo>
                    <a:pt x="1344853" y="160147"/>
                  </a:lnTo>
                  <a:lnTo>
                    <a:pt x="1344853" y="152019"/>
                  </a:lnTo>
                  <a:lnTo>
                    <a:pt x="1373037" y="121092"/>
                  </a:lnTo>
                  <a:lnTo>
                    <a:pt x="1409963" y="112176"/>
                  </a:lnTo>
                  <a:lnTo>
                    <a:pt x="1420307" y="109791"/>
                  </a:lnTo>
                  <a:lnTo>
                    <a:pt x="1428580" y="107501"/>
                  </a:lnTo>
                  <a:lnTo>
                    <a:pt x="1434769" y="105283"/>
                  </a:lnTo>
                  <a:lnTo>
                    <a:pt x="1434769" y="101473"/>
                  </a:lnTo>
                  <a:lnTo>
                    <a:pt x="1434769" y="94107"/>
                  </a:lnTo>
                  <a:lnTo>
                    <a:pt x="1432991" y="88900"/>
                  </a:lnTo>
                  <a:lnTo>
                    <a:pt x="1429308" y="85725"/>
                  </a:lnTo>
                  <a:lnTo>
                    <a:pt x="1425625" y="82550"/>
                  </a:lnTo>
                  <a:lnTo>
                    <a:pt x="1418894" y="81025"/>
                  </a:lnTo>
                  <a:lnTo>
                    <a:pt x="1408734" y="81025"/>
                  </a:lnTo>
                  <a:lnTo>
                    <a:pt x="1402003" y="81025"/>
                  </a:lnTo>
                  <a:lnTo>
                    <a:pt x="1383588" y="99187"/>
                  </a:lnTo>
                  <a:lnTo>
                    <a:pt x="1348790" y="92837"/>
                  </a:lnTo>
                  <a:lnTo>
                    <a:pt x="1377006" y="57441"/>
                  </a:lnTo>
                  <a:lnTo>
                    <a:pt x="1398291" y="52437"/>
                  </a:lnTo>
                  <a:lnTo>
                    <a:pt x="1411528" y="51816"/>
                  </a:lnTo>
                  <a:close/>
                </a:path>
                <a:path w="3161665" h="258444">
                  <a:moveTo>
                    <a:pt x="1181912" y="51816"/>
                  </a:moveTo>
                  <a:lnTo>
                    <a:pt x="1190294" y="51816"/>
                  </a:lnTo>
                  <a:lnTo>
                    <a:pt x="1198041" y="53212"/>
                  </a:lnTo>
                  <a:lnTo>
                    <a:pt x="1205026" y="56261"/>
                  </a:lnTo>
                  <a:lnTo>
                    <a:pt x="1212011" y="59309"/>
                  </a:lnTo>
                  <a:lnTo>
                    <a:pt x="1217345" y="63246"/>
                  </a:lnTo>
                  <a:lnTo>
                    <a:pt x="1220901" y="67945"/>
                  </a:lnTo>
                  <a:lnTo>
                    <a:pt x="1224457" y="72644"/>
                  </a:lnTo>
                  <a:lnTo>
                    <a:pt x="1230426" y="109727"/>
                  </a:lnTo>
                  <a:lnTo>
                    <a:pt x="1230426" y="199644"/>
                  </a:lnTo>
                  <a:lnTo>
                    <a:pt x="1192199" y="199644"/>
                  </a:lnTo>
                  <a:lnTo>
                    <a:pt x="1192199" y="125857"/>
                  </a:lnTo>
                  <a:lnTo>
                    <a:pt x="1192054" y="115167"/>
                  </a:lnTo>
                  <a:lnTo>
                    <a:pt x="1173657" y="81025"/>
                  </a:lnTo>
                  <a:lnTo>
                    <a:pt x="1168577" y="81025"/>
                  </a:lnTo>
                  <a:lnTo>
                    <a:pt x="1161846" y="81025"/>
                  </a:lnTo>
                  <a:lnTo>
                    <a:pt x="1137653" y="113728"/>
                  </a:lnTo>
                  <a:lnTo>
                    <a:pt x="1136954" y="134112"/>
                  </a:lnTo>
                  <a:lnTo>
                    <a:pt x="1136954" y="199644"/>
                  </a:lnTo>
                  <a:lnTo>
                    <a:pt x="1098600" y="199644"/>
                  </a:lnTo>
                  <a:lnTo>
                    <a:pt x="1098600" y="54991"/>
                  </a:lnTo>
                  <a:lnTo>
                    <a:pt x="1134160" y="54991"/>
                  </a:lnTo>
                  <a:lnTo>
                    <a:pt x="1134160" y="76326"/>
                  </a:lnTo>
                  <a:lnTo>
                    <a:pt x="1144283" y="65585"/>
                  </a:lnTo>
                  <a:lnTo>
                    <a:pt x="1155607" y="57927"/>
                  </a:lnTo>
                  <a:lnTo>
                    <a:pt x="1168147" y="53341"/>
                  </a:lnTo>
                  <a:lnTo>
                    <a:pt x="1181912" y="51816"/>
                  </a:lnTo>
                  <a:close/>
                </a:path>
                <a:path w="3161665" h="258444">
                  <a:moveTo>
                    <a:pt x="998651" y="51816"/>
                  </a:moveTo>
                  <a:lnTo>
                    <a:pt x="1039389" y="63710"/>
                  </a:lnTo>
                  <a:lnTo>
                    <a:pt x="1063374" y="100044"/>
                  </a:lnTo>
                  <a:lnTo>
                    <a:pt x="1067358" y="138302"/>
                  </a:lnTo>
                  <a:lnTo>
                    <a:pt x="971600" y="138302"/>
                  </a:lnTo>
                  <a:lnTo>
                    <a:pt x="972315" y="146379"/>
                  </a:lnTo>
                  <a:lnTo>
                    <a:pt x="994079" y="174371"/>
                  </a:lnTo>
                  <a:lnTo>
                    <a:pt x="1002842" y="174371"/>
                  </a:lnTo>
                  <a:lnTo>
                    <a:pt x="1008811" y="174371"/>
                  </a:lnTo>
                  <a:lnTo>
                    <a:pt x="1013891" y="172720"/>
                  </a:lnTo>
                  <a:lnTo>
                    <a:pt x="1017955" y="169418"/>
                  </a:lnTo>
                  <a:lnTo>
                    <a:pt x="1022019" y="166116"/>
                  </a:lnTo>
                  <a:lnTo>
                    <a:pt x="1025194" y="160909"/>
                  </a:lnTo>
                  <a:lnTo>
                    <a:pt x="1027226" y="153670"/>
                  </a:lnTo>
                  <a:lnTo>
                    <a:pt x="1065326" y="160020"/>
                  </a:lnTo>
                  <a:lnTo>
                    <a:pt x="1042085" y="191897"/>
                  </a:lnTo>
                  <a:lnTo>
                    <a:pt x="1002461" y="202946"/>
                  </a:lnTo>
                  <a:lnTo>
                    <a:pt x="984818" y="201400"/>
                  </a:lnTo>
                  <a:lnTo>
                    <a:pt x="946581" y="178308"/>
                  </a:lnTo>
                  <a:lnTo>
                    <a:pt x="932357" y="128397"/>
                  </a:lnTo>
                  <a:lnTo>
                    <a:pt x="933526" y="111390"/>
                  </a:lnTo>
                  <a:lnTo>
                    <a:pt x="951153" y="72136"/>
                  </a:lnTo>
                  <a:lnTo>
                    <a:pt x="984890" y="53080"/>
                  </a:lnTo>
                  <a:lnTo>
                    <a:pt x="998651" y="51816"/>
                  </a:lnTo>
                  <a:close/>
                </a:path>
                <a:path w="3161665" h="258444">
                  <a:moveTo>
                    <a:pt x="825169" y="51816"/>
                  </a:moveTo>
                  <a:lnTo>
                    <a:pt x="838006" y="53272"/>
                  </a:lnTo>
                  <a:lnTo>
                    <a:pt x="849664" y="57658"/>
                  </a:lnTo>
                  <a:lnTo>
                    <a:pt x="860156" y="64996"/>
                  </a:lnTo>
                  <a:lnTo>
                    <a:pt x="869492" y="75311"/>
                  </a:lnTo>
                  <a:lnTo>
                    <a:pt x="869492" y="54991"/>
                  </a:lnTo>
                  <a:lnTo>
                    <a:pt x="905306" y="54991"/>
                  </a:lnTo>
                  <a:lnTo>
                    <a:pt x="905306" y="184785"/>
                  </a:lnTo>
                  <a:lnTo>
                    <a:pt x="901115" y="223012"/>
                  </a:lnTo>
                  <a:lnTo>
                    <a:pt x="889177" y="242950"/>
                  </a:lnTo>
                  <a:lnTo>
                    <a:pt x="884097" y="247776"/>
                  </a:lnTo>
                  <a:lnTo>
                    <a:pt x="846015" y="258058"/>
                  </a:lnTo>
                  <a:lnTo>
                    <a:pt x="836726" y="258318"/>
                  </a:lnTo>
                  <a:lnTo>
                    <a:pt x="819677" y="257532"/>
                  </a:lnTo>
                  <a:lnTo>
                    <a:pt x="777788" y="239031"/>
                  </a:lnTo>
                  <a:lnTo>
                    <a:pt x="769162" y="213868"/>
                  </a:lnTo>
                  <a:lnTo>
                    <a:pt x="769162" y="212598"/>
                  </a:lnTo>
                  <a:lnTo>
                    <a:pt x="769162" y="210947"/>
                  </a:lnTo>
                  <a:lnTo>
                    <a:pt x="769289" y="209169"/>
                  </a:lnTo>
                  <a:lnTo>
                    <a:pt x="812977" y="214502"/>
                  </a:lnTo>
                  <a:lnTo>
                    <a:pt x="813739" y="219583"/>
                  </a:lnTo>
                  <a:lnTo>
                    <a:pt x="815390" y="223012"/>
                  </a:lnTo>
                  <a:lnTo>
                    <a:pt x="818057" y="224917"/>
                  </a:lnTo>
                  <a:lnTo>
                    <a:pt x="821613" y="227711"/>
                  </a:lnTo>
                  <a:lnTo>
                    <a:pt x="827328" y="229108"/>
                  </a:lnTo>
                  <a:lnTo>
                    <a:pt x="835202" y="229108"/>
                  </a:lnTo>
                  <a:lnTo>
                    <a:pt x="845108" y="229108"/>
                  </a:lnTo>
                  <a:lnTo>
                    <a:pt x="852601" y="227584"/>
                  </a:lnTo>
                  <a:lnTo>
                    <a:pt x="867079" y="205867"/>
                  </a:lnTo>
                  <a:lnTo>
                    <a:pt x="867079" y="197358"/>
                  </a:lnTo>
                  <a:lnTo>
                    <a:pt x="867079" y="176275"/>
                  </a:lnTo>
                  <a:lnTo>
                    <a:pt x="857937" y="186517"/>
                  </a:lnTo>
                  <a:lnTo>
                    <a:pt x="847664" y="193817"/>
                  </a:lnTo>
                  <a:lnTo>
                    <a:pt x="836272" y="198189"/>
                  </a:lnTo>
                  <a:lnTo>
                    <a:pt x="823772" y="199644"/>
                  </a:lnTo>
                  <a:lnTo>
                    <a:pt x="809959" y="198098"/>
                  </a:lnTo>
                  <a:lnTo>
                    <a:pt x="777544" y="175006"/>
                  </a:lnTo>
                  <a:lnTo>
                    <a:pt x="764209" y="126492"/>
                  </a:lnTo>
                  <a:lnTo>
                    <a:pt x="765305" y="109390"/>
                  </a:lnTo>
                  <a:lnTo>
                    <a:pt x="781735" y="70993"/>
                  </a:lnTo>
                  <a:lnTo>
                    <a:pt x="812739" y="53008"/>
                  </a:lnTo>
                  <a:lnTo>
                    <a:pt x="825169" y="51816"/>
                  </a:lnTo>
                  <a:close/>
                </a:path>
                <a:path w="3161665" h="258444">
                  <a:moveTo>
                    <a:pt x="667689" y="51816"/>
                  </a:moveTo>
                  <a:lnTo>
                    <a:pt x="710320" y="63710"/>
                  </a:lnTo>
                  <a:lnTo>
                    <a:pt x="737254" y="97186"/>
                  </a:lnTo>
                  <a:lnTo>
                    <a:pt x="742492" y="126873"/>
                  </a:lnTo>
                  <a:lnTo>
                    <a:pt x="741179" y="142619"/>
                  </a:lnTo>
                  <a:lnTo>
                    <a:pt x="721283" y="181356"/>
                  </a:lnTo>
                  <a:lnTo>
                    <a:pt x="683404" y="201590"/>
                  </a:lnTo>
                  <a:lnTo>
                    <a:pt x="668070" y="202946"/>
                  </a:lnTo>
                  <a:lnTo>
                    <a:pt x="658208" y="202376"/>
                  </a:lnTo>
                  <a:lnTo>
                    <a:pt x="621596" y="188926"/>
                  </a:lnTo>
                  <a:lnTo>
                    <a:pt x="598572" y="158370"/>
                  </a:lnTo>
                  <a:lnTo>
                    <a:pt x="593267" y="125349"/>
                  </a:lnTo>
                  <a:lnTo>
                    <a:pt x="593861" y="115841"/>
                  </a:lnTo>
                  <a:lnTo>
                    <a:pt x="607833" y="79984"/>
                  </a:lnTo>
                  <a:lnTo>
                    <a:pt x="647512" y="54133"/>
                  </a:lnTo>
                  <a:lnTo>
                    <a:pt x="667689" y="51816"/>
                  </a:lnTo>
                  <a:close/>
                </a:path>
                <a:path w="3161665" h="258444">
                  <a:moveTo>
                    <a:pt x="560755" y="51816"/>
                  </a:moveTo>
                  <a:lnTo>
                    <a:pt x="567256" y="52248"/>
                  </a:lnTo>
                  <a:lnTo>
                    <a:pt x="573614" y="53562"/>
                  </a:lnTo>
                  <a:lnTo>
                    <a:pt x="579829" y="55780"/>
                  </a:lnTo>
                  <a:lnTo>
                    <a:pt x="585901" y="58927"/>
                  </a:lnTo>
                  <a:lnTo>
                    <a:pt x="574090" y="92329"/>
                  </a:lnTo>
                  <a:lnTo>
                    <a:pt x="567613" y="88137"/>
                  </a:lnTo>
                  <a:lnTo>
                    <a:pt x="561644" y="86106"/>
                  </a:lnTo>
                  <a:lnTo>
                    <a:pt x="556183" y="86106"/>
                  </a:lnTo>
                  <a:lnTo>
                    <a:pt x="550722" y="86106"/>
                  </a:lnTo>
                  <a:lnTo>
                    <a:pt x="546277" y="87502"/>
                  </a:lnTo>
                  <a:lnTo>
                    <a:pt x="542467" y="90550"/>
                  </a:lnTo>
                  <a:lnTo>
                    <a:pt x="538784" y="93472"/>
                  </a:lnTo>
                  <a:lnTo>
                    <a:pt x="535863" y="98806"/>
                  </a:lnTo>
                  <a:lnTo>
                    <a:pt x="530722" y="138110"/>
                  </a:lnTo>
                  <a:lnTo>
                    <a:pt x="530529" y="154939"/>
                  </a:lnTo>
                  <a:lnTo>
                    <a:pt x="530529" y="199644"/>
                  </a:lnTo>
                  <a:lnTo>
                    <a:pt x="492302" y="199644"/>
                  </a:lnTo>
                  <a:lnTo>
                    <a:pt x="492302" y="54991"/>
                  </a:lnTo>
                  <a:lnTo>
                    <a:pt x="527862" y="54991"/>
                  </a:lnTo>
                  <a:lnTo>
                    <a:pt x="527862" y="75564"/>
                  </a:lnTo>
                  <a:lnTo>
                    <a:pt x="533958" y="65912"/>
                  </a:lnTo>
                  <a:lnTo>
                    <a:pt x="539419" y="59436"/>
                  </a:lnTo>
                  <a:lnTo>
                    <a:pt x="544245" y="56387"/>
                  </a:lnTo>
                  <a:lnTo>
                    <a:pt x="549071" y="53339"/>
                  </a:lnTo>
                  <a:lnTo>
                    <a:pt x="554532" y="51816"/>
                  </a:lnTo>
                  <a:lnTo>
                    <a:pt x="560755" y="51816"/>
                  </a:lnTo>
                  <a:close/>
                </a:path>
                <a:path w="3161665" h="258444">
                  <a:moveTo>
                    <a:pt x="2348534" y="0"/>
                  </a:moveTo>
                  <a:lnTo>
                    <a:pt x="2386761" y="0"/>
                  </a:lnTo>
                  <a:lnTo>
                    <a:pt x="2386761" y="199644"/>
                  </a:lnTo>
                  <a:lnTo>
                    <a:pt x="2351201" y="199644"/>
                  </a:lnTo>
                  <a:lnTo>
                    <a:pt x="2351201" y="178435"/>
                  </a:lnTo>
                  <a:lnTo>
                    <a:pt x="2346607" y="184223"/>
                  </a:lnTo>
                  <a:lnTo>
                    <a:pt x="2314117" y="202946"/>
                  </a:lnTo>
                  <a:lnTo>
                    <a:pt x="2305989" y="202946"/>
                  </a:lnTo>
                  <a:lnTo>
                    <a:pt x="2263317" y="182880"/>
                  </a:lnTo>
                  <a:lnTo>
                    <a:pt x="2246655" y="143750"/>
                  </a:lnTo>
                  <a:lnTo>
                    <a:pt x="2245537" y="126746"/>
                  </a:lnTo>
                  <a:lnTo>
                    <a:pt x="2246611" y="109477"/>
                  </a:lnTo>
                  <a:lnTo>
                    <a:pt x="2262809" y="70866"/>
                  </a:lnTo>
                  <a:lnTo>
                    <a:pt x="2306497" y="51816"/>
                  </a:lnTo>
                  <a:lnTo>
                    <a:pt x="2318263" y="53058"/>
                  </a:lnTo>
                  <a:lnTo>
                    <a:pt x="2329183" y="56800"/>
                  </a:lnTo>
                  <a:lnTo>
                    <a:pt x="2339269" y="63067"/>
                  </a:lnTo>
                  <a:lnTo>
                    <a:pt x="2348534" y="71882"/>
                  </a:lnTo>
                  <a:lnTo>
                    <a:pt x="2348534" y="0"/>
                  </a:lnTo>
                  <a:close/>
                </a:path>
                <a:path w="3161665" h="258444">
                  <a:moveTo>
                    <a:pt x="1930958" y="0"/>
                  </a:moveTo>
                  <a:lnTo>
                    <a:pt x="1969185" y="0"/>
                  </a:lnTo>
                  <a:lnTo>
                    <a:pt x="1969185" y="73406"/>
                  </a:lnTo>
                  <a:lnTo>
                    <a:pt x="1978877" y="63924"/>
                  </a:lnTo>
                  <a:lnTo>
                    <a:pt x="1989474" y="57181"/>
                  </a:lnTo>
                  <a:lnTo>
                    <a:pt x="2000975" y="53153"/>
                  </a:lnTo>
                  <a:lnTo>
                    <a:pt x="2013381" y="51816"/>
                  </a:lnTo>
                  <a:lnTo>
                    <a:pt x="2022271" y="51816"/>
                  </a:lnTo>
                  <a:lnTo>
                    <a:pt x="2030145" y="53339"/>
                  </a:lnTo>
                  <a:lnTo>
                    <a:pt x="2037257" y="56642"/>
                  </a:lnTo>
                  <a:lnTo>
                    <a:pt x="2044369" y="59944"/>
                  </a:lnTo>
                  <a:lnTo>
                    <a:pt x="2049703" y="64135"/>
                  </a:lnTo>
                  <a:lnTo>
                    <a:pt x="2053259" y="69214"/>
                  </a:lnTo>
                  <a:lnTo>
                    <a:pt x="2056815" y="74295"/>
                  </a:lnTo>
                  <a:lnTo>
                    <a:pt x="2062530" y="114808"/>
                  </a:lnTo>
                  <a:lnTo>
                    <a:pt x="2062530" y="199644"/>
                  </a:lnTo>
                  <a:lnTo>
                    <a:pt x="2024303" y="199644"/>
                  </a:lnTo>
                  <a:lnTo>
                    <a:pt x="2024303" y="123189"/>
                  </a:lnTo>
                  <a:lnTo>
                    <a:pt x="2024162" y="112881"/>
                  </a:lnTo>
                  <a:lnTo>
                    <a:pt x="2006142" y="81025"/>
                  </a:lnTo>
                  <a:lnTo>
                    <a:pt x="2000681" y="81025"/>
                  </a:lnTo>
                  <a:lnTo>
                    <a:pt x="1994331" y="81025"/>
                  </a:lnTo>
                  <a:lnTo>
                    <a:pt x="1988616" y="82550"/>
                  </a:lnTo>
                  <a:lnTo>
                    <a:pt x="1983663" y="85725"/>
                  </a:lnTo>
                  <a:lnTo>
                    <a:pt x="1978583" y="88773"/>
                  </a:lnTo>
                  <a:lnTo>
                    <a:pt x="1969185" y="127254"/>
                  </a:lnTo>
                  <a:lnTo>
                    <a:pt x="1969185" y="199644"/>
                  </a:lnTo>
                  <a:lnTo>
                    <a:pt x="1930958" y="199644"/>
                  </a:lnTo>
                  <a:lnTo>
                    <a:pt x="1930958" y="0"/>
                  </a:lnTo>
                  <a:close/>
                </a:path>
                <a:path w="3161665" h="258444">
                  <a:moveTo>
                    <a:pt x="1775510" y="0"/>
                  </a:moveTo>
                  <a:lnTo>
                    <a:pt x="1813737" y="0"/>
                  </a:lnTo>
                  <a:lnTo>
                    <a:pt x="1813737" y="199644"/>
                  </a:lnTo>
                  <a:lnTo>
                    <a:pt x="1778177" y="199644"/>
                  </a:lnTo>
                  <a:lnTo>
                    <a:pt x="1778177" y="178435"/>
                  </a:lnTo>
                  <a:lnTo>
                    <a:pt x="1773583" y="184223"/>
                  </a:lnTo>
                  <a:lnTo>
                    <a:pt x="1741093" y="202946"/>
                  </a:lnTo>
                  <a:lnTo>
                    <a:pt x="1732965" y="202946"/>
                  </a:lnTo>
                  <a:lnTo>
                    <a:pt x="1690293" y="182880"/>
                  </a:lnTo>
                  <a:lnTo>
                    <a:pt x="1673631" y="143750"/>
                  </a:lnTo>
                  <a:lnTo>
                    <a:pt x="1672513" y="126746"/>
                  </a:lnTo>
                  <a:lnTo>
                    <a:pt x="1673587" y="109477"/>
                  </a:lnTo>
                  <a:lnTo>
                    <a:pt x="1689785" y="70866"/>
                  </a:lnTo>
                  <a:lnTo>
                    <a:pt x="1733473" y="51816"/>
                  </a:lnTo>
                  <a:lnTo>
                    <a:pt x="1745239" y="53058"/>
                  </a:lnTo>
                  <a:lnTo>
                    <a:pt x="1756159" y="56800"/>
                  </a:lnTo>
                  <a:lnTo>
                    <a:pt x="1766245" y="63067"/>
                  </a:lnTo>
                  <a:lnTo>
                    <a:pt x="1775510" y="71882"/>
                  </a:lnTo>
                  <a:lnTo>
                    <a:pt x="1775510" y="0"/>
                  </a:lnTo>
                  <a:close/>
                </a:path>
                <a:path w="3161665" h="258444">
                  <a:moveTo>
                    <a:pt x="417626" y="0"/>
                  </a:moveTo>
                  <a:lnTo>
                    <a:pt x="455853" y="0"/>
                  </a:lnTo>
                  <a:lnTo>
                    <a:pt x="455853" y="199644"/>
                  </a:lnTo>
                  <a:lnTo>
                    <a:pt x="420293" y="199644"/>
                  </a:lnTo>
                  <a:lnTo>
                    <a:pt x="420293" y="178435"/>
                  </a:lnTo>
                  <a:lnTo>
                    <a:pt x="415699" y="184223"/>
                  </a:lnTo>
                  <a:lnTo>
                    <a:pt x="383209" y="202946"/>
                  </a:lnTo>
                  <a:lnTo>
                    <a:pt x="375081" y="202946"/>
                  </a:lnTo>
                  <a:lnTo>
                    <a:pt x="332409" y="182880"/>
                  </a:lnTo>
                  <a:lnTo>
                    <a:pt x="315747" y="143750"/>
                  </a:lnTo>
                  <a:lnTo>
                    <a:pt x="314629" y="126746"/>
                  </a:lnTo>
                  <a:lnTo>
                    <a:pt x="315703" y="109477"/>
                  </a:lnTo>
                  <a:lnTo>
                    <a:pt x="331901" y="70866"/>
                  </a:lnTo>
                  <a:lnTo>
                    <a:pt x="375589" y="51816"/>
                  </a:lnTo>
                  <a:lnTo>
                    <a:pt x="387355" y="53058"/>
                  </a:lnTo>
                  <a:lnTo>
                    <a:pt x="398275" y="56800"/>
                  </a:lnTo>
                  <a:lnTo>
                    <a:pt x="408361" y="63067"/>
                  </a:lnTo>
                  <a:lnTo>
                    <a:pt x="417626" y="71882"/>
                  </a:lnTo>
                  <a:lnTo>
                    <a:pt x="417626" y="0"/>
                  </a:lnTo>
                  <a:close/>
                </a:path>
                <a:path w="3161665" h="258444">
                  <a:moveTo>
                    <a:pt x="0" y="0"/>
                  </a:moveTo>
                  <a:lnTo>
                    <a:pt x="38265" y="0"/>
                  </a:lnTo>
                  <a:lnTo>
                    <a:pt x="38265" y="73406"/>
                  </a:lnTo>
                  <a:lnTo>
                    <a:pt x="47973" y="63924"/>
                  </a:lnTo>
                  <a:lnTo>
                    <a:pt x="58583" y="57181"/>
                  </a:lnTo>
                  <a:lnTo>
                    <a:pt x="70095" y="53153"/>
                  </a:lnTo>
                  <a:lnTo>
                    <a:pt x="82511" y="51816"/>
                  </a:lnTo>
                  <a:lnTo>
                    <a:pt x="91325" y="51816"/>
                  </a:lnTo>
                  <a:lnTo>
                    <a:pt x="125933" y="74295"/>
                  </a:lnTo>
                  <a:lnTo>
                    <a:pt x="131673" y="114808"/>
                  </a:lnTo>
                  <a:lnTo>
                    <a:pt x="131673" y="199644"/>
                  </a:lnTo>
                  <a:lnTo>
                    <a:pt x="93408" y="199644"/>
                  </a:lnTo>
                  <a:lnTo>
                    <a:pt x="93408" y="123189"/>
                  </a:lnTo>
                  <a:lnTo>
                    <a:pt x="93272" y="112881"/>
                  </a:lnTo>
                  <a:lnTo>
                    <a:pt x="75260" y="81025"/>
                  </a:lnTo>
                  <a:lnTo>
                    <a:pt x="69723" y="81025"/>
                  </a:lnTo>
                  <a:lnTo>
                    <a:pt x="63360" y="81025"/>
                  </a:lnTo>
                  <a:lnTo>
                    <a:pt x="57683" y="82550"/>
                  </a:lnTo>
                  <a:lnTo>
                    <a:pt x="52692" y="85725"/>
                  </a:lnTo>
                  <a:lnTo>
                    <a:pt x="47701" y="88773"/>
                  </a:lnTo>
                  <a:lnTo>
                    <a:pt x="38265" y="127254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7977" y="1824227"/>
              <a:ext cx="1131062" cy="2546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7977" y="1824227"/>
              <a:ext cx="1131570" cy="254635"/>
            </a:xfrm>
            <a:custGeom>
              <a:avLst/>
              <a:gdLst/>
              <a:ahLst/>
              <a:cxnLst/>
              <a:rect l="l" t="t" r="r" b="b"/>
              <a:pathLst>
                <a:path w="1131570" h="254635">
                  <a:moveTo>
                    <a:pt x="486663" y="82042"/>
                  </a:moveTo>
                  <a:lnTo>
                    <a:pt x="456453" y="106267"/>
                  </a:lnTo>
                  <a:lnTo>
                    <a:pt x="454151" y="124841"/>
                  </a:lnTo>
                  <a:lnTo>
                    <a:pt x="454767" y="136245"/>
                  </a:lnTo>
                  <a:lnTo>
                    <a:pt x="474567" y="169656"/>
                  </a:lnTo>
                  <a:lnTo>
                    <a:pt x="487425" y="172593"/>
                  </a:lnTo>
                  <a:lnTo>
                    <a:pt x="496315" y="172593"/>
                  </a:lnTo>
                  <a:lnTo>
                    <a:pt x="517866" y="138080"/>
                  </a:lnTo>
                  <a:lnTo>
                    <a:pt x="518413" y="126746"/>
                  </a:lnTo>
                  <a:lnTo>
                    <a:pt x="517842" y="116127"/>
                  </a:lnTo>
                  <a:lnTo>
                    <a:pt x="495681" y="82042"/>
                  </a:lnTo>
                  <a:lnTo>
                    <a:pt x="486663" y="82042"/>
                  </a:lnTo>
                  <a:close/>
                </a:path>
                <a:path w="1131570" h="254635">
                  <a:moveTo>
                    <a:pt x="1064640" y="81025"/>
                  </a:moveTo>
                  <a:lnTo>
                    <a:pt x="1056259" y="81025"/>
                  </a:lnTo>
                  <a:lnTo>
                    <a:pt x="1049401" y="84074"/>
                  </a:lnTo>
                  <a:lnTo>
                    <a:pt x="1035938" y="114935"/>
                  </a:lnTo>
                  <a:lnTo>
                    <a:pt x="1093089" y="114935"/>
                  </a:lnTo>
                  <a:lnTo>
                    <a:pt x="1072514" y="81025"/>
                  </a:lnTo>
                  <a:lnTo>
                    <a:pt x="1064640" y="81025"/>
                  </a:lnTo>
                  <a:close/>
                </a:path>
                <a:path w="1131570" h="254635">
                  <a:moveTo>
                    <a:pt x="899033" y="81025"/>
                  </a:moveTo>
                  <a:lnTo>
                    <a:pt x="889888" y="81025"/>
                  </a:lnTo>
                  <a:lnTo>
                    <a:pt x="882269" y="84582"/>
                  </a:lnTo>
                  <a:lnTo>
                    <a:pt x="867028" y="124206"/>
                  </a:lnTo>
                  <a:lnTo>
                    <a:pt x="867431" y="134945"/>
                  </a:lnTo>
                  <a:lnTo>
                    <a:pt x="891452" y="171771"/>
                  </a:lnTo>
                  <a:lnTo>
                    <a:pt x="899287" y="172720"/>
                  </a:lnTo>
                  <a:lnTo>
                    <a:pt x="908050" y="172720"/>
                  </a:lnTo>
                  <a:lnTo>
                    <a:pt x="930445" y="138342"/>
                  </a:lnTo>
                  <a:lnTo>
                    <a:pt x="931037" y="127888"/>
                  </a:lnTo>
                  <a:lnTo>
                    <a:pt x="930467" y="116290"/>
                  </a:lnTo>
                  <a:lnTo>
                    <a:pt x="905696" y="81714"/>
                  </a:lnTo>
                  <a:lnTo>
                    <a:pt x="899033" y="81025"/>
                  </a:lnTo>
                  <a:close/>
                </a:path>
                <a:path w="1131570" h="254635">
                  <a:moveTo>
                    <a:pt x="758825" y="54991"/>
                  </a:moveTo>
                  <a:lnTo>
                    <a:pt x="797051" y="54991"/>
                  </a:lnTo>
                  <a:lnTo>
                    <a:pt x="797051" y="199644"/>
                  </a:lnTo>
                  <a:lnTo>
                    <a:pt x="758825" y="199644"/>
                  </a:lnTo>
                  <a:lnTo>
                    <a:pt x="758825" y="54991"/>
                  </a:lnTo>
                  <a:close/>
                </a:path>
                <a:path w="1131570" h="254635">
                  <a:moveTo>
                    <a:pt x="168148" y="54991"/>
                  </a:moveTo>
                  <a:lnTo>
                    <a:pt x="206375" y="54991"/>
                  </a:lnTo>
                  <a:lnTo>
                    <a:pt x="206375" y="121538"/>
                  </a:lnTo>
                  <a:lnTo>
                    <a:pt x="206515" y="135302"/>
                  </a:lnTo>
                  <a:lnTo>
                    <a:pt x="216281" y="169799"/>
                  </a:lnTo>
                  <a:lnTo>
                    <a:pt x="219963" y="172466"/>
                  </a:lnTo>
                  <a:lnTo>
                    <a:pt x="224662" y="173736"/>
                  </a:lnTo>
                  <a:lnTo>
                    <a:pt x="230377" y="173736"/>
                  </a:lnTo>
                  <a:lnTo>
                    <a:pt x="236982" y="173736"/>
                  </a:lnTo>
                  <a:lnTo>
                    <a:pt x="260746" y="141335"/>
                  </a:lnTo>
                  <a:lnTo>
                    <a:pt x="261493" y="116077"/>
                  </a:lnTo>
                  <a:lnTo>
                    <a:pt x="261493" y="54991"/>
                  </a:lnTo>
                  <a:lnTo>
                    <a:pt x="299720" y="54991"/>
                  </a:lnTo>
                  <a:lnTo>
                    <a:pt x="299720" y="199644"/>
                  </a:lnTo>
                  <a:lnTo>
                    <a:pt x="264160" y="199644"/>
                  </a:lnTo>
                  <a:lnTo>
                    <a:pt x="264160" y="178054"/>
                  </a:lnTo>
                  <a:lnTo>
                    <a:pt x="259925" y="183481"/>
                  </a:lnTo>
                  <a:lnTo>
                    <a:pt x="223331" y="202519"/>
                  </a:lnTo>
                  <a:lnTo>
                    <a:pt x="216281" y="202946"/>
                  </a:lnTo>
                  <a:lnTo>
                    <a:pt x="209157" y="202541"/>
                  </a:lnTo>
                  <a:lnTo>
                    <a:pt x="173355" y="178562"/>
                  </a:lnTo>
                  <a:lnTo>
                    <a:pt x="168148" y="146558"/>
                  </a:lnTo>
                  <a:lnTo>
                    <a:pt x="168148" y="54991"/>
                  </a:lnTo>
                  <a:close/>
                </a:path>
                <a:path w="1131570" h="254635">
                  <a:moveTo>
                    <a:pt x="1062355" y="51816"/>
                  </a:moveTo>
                  <a:lnTo>
                    <a:pt x="1103092" y="63710"/>
                  </a:lnTo>
                  <a:lnTo>
                    <a:pt x="1127077" y="100044"/>
                  </a:lnTo>
                  <a:lnTo>
                    <a:pt x="1131062" y="138302"/>
                  </a:lnTo>
                  <a:lnTo>
                    <a:pt x="1035303" y="138302"/>
                  </a:lnTo>
                  <a:lnTo>
                    <a:pt x="1036018" y="146379"/>
                  </a:lnTo>
                  <a:lnTo>
                    <a:pt x="1057783" y="174371"/>
                  </a:lnTo>
                  <a:lnTo>
                    <a:pt x="1066546" y="174371"/>
                  </a:lnTo>
                  <a:lnTo>
                    <a:pt x="1072514" y="174371"/>
                  </a:lnTo>
                  <a:lnTo>
                    <a:pt x="1077595" y="172720"/>
                  </a:lnTo>
                  <a:lnTo>
                    <a:pt x="1081659" y="169418"/>
                  </a:lnTo>
                  <a:lnTo>
                    <a:pt x="1085723" y="166116"/>
                  </a:lnTo>
                  <a:lnTo>
                    <a:pt x="1088898" y="160909"/>
                  </a:lnTo>
                  <a:lnTo>
                    <a:pt x="1090930" y="153670"/>
                  </a:lnTo>
                  <a:lnTo>
                    <a:pt x="1129030" y="160020"/>
                  </a:lnTo>
                  <a:lnTo>
                    <a:pt x="1105789" y="191897"/>
                  </a:lnTo>
                  <a:lnTo>
                    <a:pt x="1066164" y="202946"/>
                  </a:lnTo>
                  <a:lnTo>
                    <a:pt x="1048521" y="201400"/>
                  </a:lnTo>
                  <a:lnTo>
                    <a:pt x="1010285" y="178308"/>
                  </a:lnTo>
                  <a:lnTo>
                    <a:pt x="996061" y="128397"/>
                  </a:lnTo>
                  <a:lnTo>
                    <a:pt x="997229" y="111390"/>
                  </a:lnTo>
                  <a:lnTo>
                    <a:pt x="1014857" y="72136"/>
                  </a:lnTo>
                  <a:lnTo>
                    <a:pt x="1048593" y="53080"/>
                  </a:lnTo>
                  <a:lnTo>
                    <a:pt x="1062355" y="51816"/>
                  </a:lnTo>
                  <a:close/>
                </a:path>
                <a:path w="1131570" h="254635">
                  <a:moveTo>
                    <a:pt x="497077" y="51816"/>
                  </a:moveTo>
                  <a:lnTo>
                    <a:pt x="539876" y="71500"/>
                  </a:lnTo>
                  <a:lnTo>
                    <a:pt x="556307" y="109845"/>
                  </a:lnTo>
                  <a:lnTo>
                    <a:pt x="557402" y="126492"/>
                  </a:lnTo>
                  <a:lnTo>
                    <a:pt x="556287" y="143589"/>
                  </a:lnTo>
                  <a:lnTo>
                    <a:pt x="539750" y="182880"/>
                  </a:lnTo>
                  <a:lnTo>
                    <a:pt x="496824" y="202946"/>
                  </a:lnTo>
                  <a:lnTo>
                    <a:pt x="488823" y="202946"/>
                  </a:lnTo>
                  <a:lnTo>
                    <a:pt x="454533" y="181863"/>
                  </a:lnTo>
                  <a:lnTo>
                    <a:pt x="454533" y="254635"/>
                  </a:lnTo>
                  <a:lnTo>
                    <a:pt x="416306" y="254635"/>
                  </a:lnTo>
                  <a:lnTo>
                    <a:pt x="416306" y="54991"/>
                  </a:lnTo>
                  <a:lnTo>
                    <a:pt x="451993" y="54991"/>
                  </a:lnTo>
                  <a:lnTo>
                    <a:pt x="451993" y="76326"/>
                  </a:lnTo>
                  <a:lnTo>
                    <a:pt x="455751" y="71084"/>
                  </a:lnTo>
                  <a:lnTo>
                    <a:pt x="490005" y="52224"/>
                  </a:lnTo>
                  <a:lnTo>
                    <a:pt x="497077" y="51816"/>
                  </a:lnTo>
                  <a:close/>
                </a:path>
                <a:path w="1131570" h="254635">
                  <a:moveTo>
                    <a:pt x="66294" y="51816"/>
                  </a:moveTo>
                  <a:lnTo>
                    <a:pt x="110362" y="61468"/>
                  </a:lnTo>
                  <a:lnTo>
                    <a:pt x="130301" y="90043"/>
                  </a:lnTo>
                  <a:lnTo>
                    <a:pt x="94107" y="96647"/>
                  </a:lnTo>
                  <a:lnTo>
                    <a:pt x="92583" y="91059"/>
                  </a:lnTo>
                  <a:lnTo>
                    <a:pt x="89662" y="86741"/>
                  </a:lnTo>
                  <a:lnTo>
                    <a:pt x="85344" y="83820"/>
                  </a:lnTo>
                  <a:lnTo>
                    <a:pt x="81025" y="80772"/>
                  </a:lnTo>
                  <a:lnTo>
                    <a:pt x="74930" y="79248"/>
                  </a:lnTo>
                  <a:lnTo>
                    <a:pt x="66928" y="79248"/>
                  </a:lnTo>
                  <a:lnTo>
                    <a:pt x="56896" y="79248"/>
                  </a:lnTo>
                  <a:lnTo>
                    <a:pt x="49657" y="80645"/>
                  </a:lnTo>
                  <a:lnTo>
                    <a:pt x="45212" y="83438"/>
                  </a:lnTo>
                  <a:lnTo>
                    <a:pt x="42418" y="85471"/>
                  </a:lnTo>
                  <a:lnTo>
                    <a:pt x="40894" y="88011"/>
                  </a:lnTo>
                  <a:lnTo>
                    <a:pt x="40894" y="91186"/>
                  </a:lnTo>
                  <a:lnTo>
                    <a:pt x="40894" y="93980"/>
                  </a:lnTo>
                  <a:lnTo>
                    <a:pt x="80518" y="108966"/>
                  </a:lnTo>
                  <a:lnTo>
                    <a:pt x="94614" y="112607"/>
                  </a:lnTo>
                  <a:lnTo>
                    <a:pt x="128430" y="131607"/>
                  </a:lnTo>
                  <a:lnTo>
                    <a:pt x="135127" y="154432"/>
                  </a:lnTo>
                  <a:lnTo>
                    <a:pt x="134100" y="164002"/>
                  </a:lnTo>
                  <a:lnTo>
                    <a:pt x="109204" y="194855"/>
                  </a:lnTo>
                  <a:lnTo>
                    <a:pt x="69342" y="202946"/>
                  </a:lnTo>
                  <a:lnTo>
                    <a:pt x="55342" y="202185"/>
                  </a:lnTo>
                  <a:lnTo>
                    <a:pt x="14751" y="184354"/>
                  </a:lnTo>
                  <a:lnTo>
                    <a:pt x="0" y="158369"/>
                  </a:lnTo>
                  <a:lnTo>
                    <a:pt x="38481" y="152526"/>
                  </a:lnTo>
                  <a:lnTo>
                    <a:pt x="40132" y="160020"/>
                  </a:lnTo>
                  <a:lnTo>
                    <a:pt x="43434" y="165608"/>
                  </a:lnTo>
                  <a:lnTo>
                    <a:pt x="48387" y="169418"/>
                  </a:lnTo>
                  <a:lnTo>
                    <a:pt x="53339" y="173355"/>
                  </a:lnTo>
                  <a:lnTo>
                    <a:pt x="60325" y="175260"/>
                  </a:lnTo>
                  <a:lnTo>
                    <a:pt x="69342" y="175260"/>
                  </a:lnTo>
                  <a:lnTo>
                    <a:pt x="79248" y="175260"/>
                  </a:lnTo>
                  <a:lnTo>
                    <a:pt x="86740" y="173482"/>
                  </a:lnTo>
                  <a:lnTo>
                    <a:pt x="91694" y="169799"/>
                  </a:lnTo>
                  <a:lnTo>
                    <a:pt x="95123" y="167259"/>
                  </a:lnTo>
                  <a:lnTo>
                    <a:pt x="96774" y="163830"/>
                  </a:lnTo>
                  <a:lnTo>
                    <a:pt x="96774" y="159638"/>
                  </a:lnTo>
                  <a:lnTo>
                    <a:pt x="96774" y="156718"/>
                  </a:lnTo>
                  <a:lnTo>
                    <a:pt x="95885" y="154305"/>
                  </a:lnTo>
                  <a:lnTo>
                    <a:pt x="93980" y="152400"/>
                  </a:lnTo>
                  <a:lnTo>
                    <a:pt x="92075" y="150622"/>
                  </a:lnTo>
                  <a:lnTo>
                    <a:pt x="87884" y="148844"/>
                  </a:lnTo>
                  <a:lnTo>
                    <a:pt x="81280" y="147320"/>
                  </a:lnTo>
                  <a:lnTo>
                    <a:pt x="60180" y="142367"/>
                  </a:lnTo>
                  <a:lnTo>
                    <a:pt x="22478" y="128650"/>
                  </a:lnTo>
                  <a:lnTo>
                    <a:pt x="5334" y="96138"/>
                  </a:lnTo>
                  <a:lnTo>
                    <a:pt x="6262" y="87108"/>
                  </a:lnTo>
                  <a:lnTo>
                    <a:pt x="39147" y="54975"/>
                  </a:lnTo>
                  <a:lnTo>
                    <a:pt x="51696" y="52603"/>
                  </a:lnTo>
                  <a:lnTo>
                    <a:pt x="66294" y="51816"/>
                  </a:lnTo>
                  <a:close/>
                </a:path>
                <a:path w="1131570" h="254635">
                  <a:moveTo>
                    <a:pt x="930910" y="0"/>
                  </a:moveTo>
                  <a:lnTo>
                    <a:pt x="969137" y="0"/>
                  </a:lnTo>
                  <a:lnTo>
                    <a:pt x="969137" y="199644"/>
                  </a:lnTo>
                  <a:lnTo>
                    <a:pt x="933576" y="199644"/>
                  </a:lnTo>
                  <a:lnTo>
                    <a:pt x="933576" y="178435"/>
                  </a:lnTo>
                  <a:lnTo>
                    <a:pt x="928983" y="184223"/>
                  </a:lnTo>
                  <a:lnTo>
                    <a:pt x="896493" y="202946"/>
                  </a:lnTo>
                  <a:lnTo>
                    <a:pt x="888364" y="202946"/>
                  </a:lnTo>
                  <a:lnTo>
                    <a:pt x="845693" y="182880"/>
                  </a:lnTo>
                  <a:lnTo>
                    <a:pt x="829030" y="143750"/>
                  </a:lnTo>
                  <a:lnTo>
                    <a:pt x="827913" y="126746"/>
                  </a:lnTo>
                  <a:lnTo>
                    <a:pt x="828986" y="109477"/>
                  </a:lnTo>
                  <a:lnTo>
                    <a:pt x="845185" y="70866"/>
                  </a:lnTo>
                  <a:lnTo>
                    <a:pt x="888873" y="51816"/>
                  </a:lnTo>
                  <a:lnTo>
                    <a:pt x="900638" y="53058"/>
                  </a:lnTo>
                  <a:lnTo>
                    <a:pt x="911558" y="56800"/>
                  </a:lnTo>
                  <a:lnTo>
                    <a:pt x="921644" y="63067"/>
                  </a:lnTo>
                  <a:lnTo>
                    <a:pt x="930910" y="71882"/>
                  </a:lnTo>
                  <a:lnTo>
                    <a:pt x="930910" y="0"/>
                  </a:lnTo>
                  <a:close/>
                </a:path>
                <a:path w="1131570" h="254635">
                  <a:moveTo>
                    <a:pt x="758825" y="0"/>
                  </a:moveTo>
                  <a:lnTo>
                    <a:pt x="797051" y="0"/>
                  </a:lnTo>
                  <a:lnTo>
                    <a:pt x="797051" y="35433"/>
                  </a:lnTo>
                  <a:lnTo>
                    <a:pt x="758825" y="35433"/>
                  </a:lnTo>
                  <a:lnTo>
                    <a:pt x="758825" y="0"/>
                  </a:lnTo>
                  <a:close/>
                </a:path>
                <a:path w="1131570" h="254635">
                  <a:moveTo>
                    <a:pt x="588010" y="0"/>
                  </a:moveTo>
                  <a:lnTo>
                    <a:pt x="626237" y="0"/>
                  </a:lnTo>
                  <a:lnTo>
                    <a:pt x="626237" y="73406"/>
                  </a:lnTo>
                  <a:lnTo>
                    <a:pt x="635928" y="63924"/>
                  </a:lnTo>
                  <a:lnTo>
                    <a:pt x="646525" y="57181"/>
                  </a:lnTo>
                  <a:lnTo>
                    <a:pt x="658026" y="53153"/>
                  </a:lnTo>
                  <a:lnTo>
                    <a:pt x="670433" y="51816"/>
                  </a:lnTo>
                  <a:lnTo>
                    <a:pt x="679323" y="51816"/>
                  </a:lnTo>
                  <a:lnTo>
                    <a:pt x="687197" y="53339"/>
                  </a:lnTo>
                  <a:lnTo>
                    <a:pt x="694309" y="56642"/>
                  </a:lnTo>
                  <a:lnTo>
                    <a:pt x="701421" y="59944"/>
                  </a:lnTo>
                  <a:lnTo>
                    <a:pt x="706755" y="64135"/>
                  </a:lnTo>
                  <a:lnTo>
                    <a:pt x="710311" y="69214"/>
                  </a:lnTo>
                  <a:lnTo>
                    <a:pt x="713867" y="74295"/>
                  </a:lnTo>
                  <a:lnTo>
                    <a:pt x="719582" y="114808"/>
                  </a:lnTo>
                  <a:lnTo>
                    <a:pt x="719582" y="199644"/>
                  </a:lnTo>
                  <a:lnTo>
                    <a:pt x="681355" y="199644"/>
                  </a:lnTo>
                  <a:lnTo>
                    <a:pt x="681355" y="123189"/>
                  </a:lnTo>
                  <a:lnTo>
                    <a:pt x="681214" y="112881"/>
                  </a:lnTo>
                  <a:lnTo>
                    <a:pt x="663194" y="81025"/>
                  </a:lnTo>
                  <a:lnTo>
                    <a:pt x="657733" y="81025"/>
                  </a:lnTo>
                  <a:lnTo>
                    <a:pt x="651383" y="81025"/>
                  </a:lnTo>
                  <a:lnTo>
                    <a:pt x="645668" y="82550"/>
                  </a:lnTo>
                  <a:lnTo>
                    <a:pt x="640714" y="85725"/>
                  </a:lnTo>
                  <a:lnTo>
                    <a:pt x="635635" y="88773"/>
                  </a:lnTo>
                  <a:lnTo>
                    <a:pt x="626237" y="127254"/>
                  </a:lnTo>
                  <a:lnTo>
                    <a:pt x="626237" y="199644"/>
                  </a:lnTo>
                  <a:lnTo>
                    <a:pt x="588010" y="199644"/>
                  </a:lnTo>
                  <a:lnTo>
                    <a:pt x="588010" y="0"/>
                  </a:lnTo>
                  <a:close/>
                </a:path>
                <a:path w="1131570" h="254635">
                  <a:moveTo>
                    <a:pt x="339725" y="0"/>
                  </a:moveTo>
                  <a:lnTo>
                    <a:pt x="377951" y="0"/>
                  </a:lnTo>
                  <a:lnTo>
                    <a:pt x="377951" y="199644"/>
                  </a:lnTo>
                  <a:lnTo>
                    <a:pt x="339725" y="199644"/>
                  </a:lnTo>
                  <a:lnTo>
                    <a:pt x="33972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0661" y="1985605"/>
              <a:ext cx="38266" cy="382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661" y="1985605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5">
                  <a:moveTo>
                    <a:pt x="0" y="38266"/>
                  </a:moveTo>
                  <a:lnTo>
                    <a:pt x="38266" y="38266"/>
                  </a:lnTo>
                  <a:lnTo>
                    <a:pt x="38266" y="0"/>
                  </a:lnTo>
                  <a:lnTo>
                    <a:pt x="0" y="0"/>
                  </a:lnTo>
                  <a:lnTo>
                    <a:pt x="0" y="38266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972" y="2688335"/>
              <a:ext cx="149351" cy="1493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6342" y="2625470"/>
              <a:ext cx="6590906" cy="2617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67282" y="2680716"/>
              <a:ext cx="6271895" cy="207010"/>
            </a:xfrm>
            <a:custGeom>
              <a:avLst/>
              <a:gdLst/>
              <a:ahLst/>
              <a:cxnLst/>
              <a:rect l="l" t="t" r="r" b="b"/>
              <a:pathLst>
                <a:path w="6271895" h="207010">
                  <a:moveTo>
                    <a:pt x="6226048" y="78359"/>
                  </a:moveTo>
                  <a:lnTo>
                    <a:pt x="6221095" y="80010"/>
                  </a:lnTo>
                  <a:lnTo>
                    <a:pt x="6213348" y="81914"/>
                  </a:lnTo>
                  <a:lnTo>
                    <a:pt x="6202807" y="84200"/>
                  </a:lnTo>
                  <a:lnTo>
                    <a:pt x="6192139" y="86487"/>
                  </a:lnTo>
                  <a:lnTo>
                    <a:pt x="6185154" y="88773"/>
                  </a:lnTo>
                  <a:lnTo>
                    <a:pt x="6181979" y="90932"/>
                  </a:lnTo>
                  <a:lnTo>
                    <a:pt x="6176899" y="94487"/>
                  </a:lnTo>
                  <a:lnTo>
                    <a:pt x="6174486" y="98933"/>
                  </a:lnTo>
                  <a:lnTo>
                    <a:pt x="6174486" y="104394"/>
                  </a:lnTo>
                  <a:lnTo>
                    <a:pt x="6174486" y="109728"/>
                  </a:lnTo>
                  <a:lnTo>
                    <a:pt x="6176391" y="114426"/>
                  </a:lnTo>
                  <a:lnTo>
                    <a:pt x="6180455" y="118237"/>
                  </a:lnTo>
                  <a:lnTo>
                    <a:pt x="6184392" y="122174"/>
                  </a:lnTo>
                  <a:lnTo>
                    <a:pt x="6189472" y="124079"/>
                  </a:lnTo>
                  <a:lnTo>
                    <a:pt x="6195695" y="124079"/>
                  </a:lnTo>
                  <a:lnTo>
                    <a:pt x="6202553" y="124079"/>
                  </a:lnTo>
                  <a:lnTo>
                    <a:pt x="6209157" y="121920"/>
                  </a:lnTo>
                  <a:lnTo>
                    <a:pt x="6215380" y="117348"/>
                  </a:lnTo>
                  <a:lnTo>
                    <a:pt x="6220079" y="113919"/>
                  </a:lnTo>
                  <a:lnTo>
                    <a:pt x="6223127" y="109600"/>
                  </a:lnTo>
                  <a:lnTo>
                    <a:pt x="6224524" y="104648"/>
                  </a:lnTo>
                  <a:lnTo>
                    <a:pt x="6225540" y="101346"/>
                  </a:lnTo>
                  <a:lnTo>
                    <a:pt x="6226048" y="95123"/>
                  </a:lnTo>
                  <a:lnTo>
                    <a:pt x="6226048" y="85979"/>
                  </a:lnTo>
                  <a:lnTo>
                    <a:pt x="6226048" y="78359"/>
                  </a:lnTo>
                  <a:close/>
                </a:path>
                <a:path w="6271895" h="207010">
                  <a:moveTo>
                    <a:pt x="5573776" y="78359"/>
                  </a:moveTo>
                  <a:lnTo>
                    <a:pt x="5568823" y="80010"/>
                  </a:lnTo>
                  <a:lnTo>
                    <a:pt x="5561076" y="81914"/>
                  </a:lnTo>
                  <a:lnTo>
                    <a:pt x="5550535" y="84200"/>
                  </a:lnTo>
                  <a:lnTo>
                    <a:pt x="5539867" y="86487"/>
                  </a:lnTo>
                  <a:lnTo>
                    <a:pt x="5532882" y="88773"/>
                  </a:lnTo>
                  <a:lnTo>
                    <a:pt x="5529707" y="90932"/>
                  </a:lnTo>
                  <a:lnTo>
                    <a:pt x="5524627" y="94487"/>
                  </a:lnTo>
                  <a:lnTo>
                    <a:pt x="5522214" y="98933"/>
                  </a:lnTo>
                  <a:lnTo>
                    <a:pt x="5522214" y="104394"/>
                  </a:lnTo>
                  <a:lnTo>
                    <a:pt x="5522214" y="109728"/>
                  </a:lnTo>
                  <a:lnTo>
                    <a:pt x="5524119" y="114426"/>
                  </a:lnTo>
                  <a:lnTo>
                    <a:pt x="5528183" y="118237"/>
                  </a:lnTo>
                  <a:lnTo>
                    <a:pt x="5532120" y="122174"/>
                  </a:lnTo>
                  <a:lnTo>
                    <a:pt x="5537200" y="124079"/>
                  </a:lnTo>
                  <a:lnTo>
                    <a:pt x="5543423" y="124079"/>
                  </a:lnTo>
                  <a:lnTo>
                    <a:pt x="5550281" y="124079"/>
                  </a:lnTo>
                  <a:lnTo>
                    <a:pt x="5556885" y="121920"/>
                  </a:lnTo>
                  <a:lnTo>
                    <a:pt x="5563108" y="117348"/>
                  </a:lnTo>
                  <a:lnTo>
                    <a:pt x="5567807" y="113919"/>
                  </a:lnTo>
                  <a:lnTo>
                    <a:pt x="5570855" y="109600"/>
                  </a:lnTo>
                  <a:lnTo>
                    <a:pt x="5572252" y="104648"/>
                  </a:lnTo>
                  <a:lnTo>
                    <a:pt x="5573268" y="101346"/>
                  </a:lnTo>
                  <a:lnTo>
                    <a:pt x="5573776" y="95123"/>
                  </a:lnTo>
                  <a:lnTo>
                    <a:pt x="5573776" y="85979"/>
                  </a:lnTo>
                  <a:lnTo>
                    <a:pt x="5573776" y="78359"/>
                  </a:lnTo>
                  <a:close/>
                </a:path>
                <a:path w="6271895" h="207010">
                  <a:moveTo>
                    <a:pt x="5216906" y="31114"/>
                  </a:moveTo>
                  <a:lnTo>
                    <a:pt x="5184028" y="56530"/>
                  </a:lnTo>
                  <a:lnTo>
                    <a:pt x="5181473" y="75564"/>
                  </a:lnTo>
                  <a:lnTo>
                    <a:pt x="5182113" y="85687"/>
                  </a:lnTo>
                  <a:lnTo>
                    <a:pt x="5209688" y="119173"/>
                  </a:lnTo>
                  <a:lnTo>
                    <a:pt x="5216906" y="119887"/>
                  </a:lnTo>
                  <a:lnTo>
                    <a:pt x="5224047" y="119173"/>
                  </a:lnTo>
                  <a:lnTo>
                    <a:pt x="5251461" y="85472"/>
                  </a:lnTo>
                  <a:lnTo>
                    <a:pt x="5252085" y="75184"/>
                  </a:lnTo>
                  <a:lnTo>
                    <a:pt x="5251461" y="65208"/>
                  </a:lnTo>
                  <a:lnTo>
                    <a:pt x="5224047" y="31829"/>
                  </a:lnTo>
                  <a:lnTo>
                    <a:pt x="5216906" y="31114"/>
                  </a:lnTo>
                  <a:close/>
                </a:path>
                <a:path w="6271895" h="207010">
                  <a:moveTo>
                    <a:pt x="655574" y="31114"/>
                  </a:moveTo>
                  <a:lnTo>
                    <a:pt x="622696" y="56530"/>
                  </a:lnTo>
                  <a:lnTo>
                    <a:pt x="620141" y="75564"/>
                  </a:lnTo>
                  <a:lnTo>
                    <a:pt x="620781" y="85687"/>
                  </a:lnTo>
                  <a:lnTo>
                    <a:pt x="648356" y="119173"/>
                  </a:lnTo>
                  <a:lnTo>
                    <a:pt x="655574" y="119887"/>
                  </a:lnTo>
                  <a:lnTo>
                    <a:pt x="662715" y="119173"/>
                  </a:lnTo>
                  <a:lnTo>
                    <a:pt x="690129" y="85472"/>
                  </a:lnTo>
                  <a:lnTo>
                    <a:pt x="690753" y="75184"/>
                  </a:lnTo>
                  <a:lnTo>
                    <a:pt x="690129" y="65208"/>
                  </a:lnTo>
                  <a:lnTo>
                    <a:pt x="662715" y="31829"/>
                  </a:lnTo>
                  <a:lnTo>
                    <a:pt x="655574" y="31114"/>
                  </a:lnTo>
                  <a:close/>
                </a:path>
                <a:path w="6271895" h="207010">
                  <a:moveTo>
                    <a:pt x="380111" y="30225"/>
                  </a:moveTo>
                  <a:lnTo>
                    <a:pt x="349900" y="54451"/>
                  </a:lnTo>
                  <a:lnTo>
                    <a:pt x="347599" y="73025"/>
                  </a:lnTo>
                  <a:lnTo>
                    <a:pt x="348214" y="84429"/>
                  </a:lnTo>
                  <a:lnTo>
                    <a:pt x="368014" y="117840"/>
                  </a:lnTo>
                  <a:lnTo>
                    <a:pt x="380873" y="120776"/>
                  </a:lnTo>
                  <a:lnTo>
                    <a:pt x="389763" y="120776"/>
                  </a:lnTo>
                  <a:lnTo>
                    <a:pt x="411313" y="86264"/>
                  </a:lnTo>
                  <a:lnTo>
                    <a:pt x="411861" y="74930"/>
                  </a:lnTo>
                  <a:lnTo>
                    <a:pt x="411289" y="64311"/>
                  </a:lnTo>
                  <a:lnTo>
                    <a:pt x="389128" y="30225"/>
                  </a:lnTo>
                  <a:lnTo>
                    <a:pt x="380111" y="30225"/>
                  </a:lnTo>
                  <a:close/>
                </a:path>
                <a:path w="6271895" h="207010">
                  <a:moveTo>
                    <a:pt x="1732534" y="29210"/>
                  </a:moveTo>
                  <a:lnTo>
                    <a:pt x="1723390" y="29210"/>
                  </a:lnTo>
                  <a:lnTo>
                    <a:pt x="1715770" y="32766"/>
                  </a:lnTo>
                  <a:lnTo>
                    <a:pt x="1700530" y="72389"/>
                  </a:lnTo>
                  <a:lnTo>
                    <a:pt x="1700980" y="82893"/>
                  </a:lnTo>
                  <a:lnTo>
                    <a:pt x="1719183" y="117094"/>
                  </a:lnTo>
                  <a:lnTo>
                    <a:pt x="1734058" y="120904"/>
                  </a:lnTo>
                  <a:lnTo>
                    <a:pt x="1742440" y="120904"/>
                  </a:lnTo>
                  <a:lnTo>
                    <a:pt x="1763970" y="86800"/>
                  </a:lnTo>
                  <a:lnTo>
                    <a:pt x="1764538" y="75946"/>
                  </a:lnTo>
                  <a:lnTo>
                    <a:pt x="1763968" y="64420"/>
                  </a:lnTo>
                  <a:lnTo>
                    <a:pt x="1739251" y="29898"/>
                  </a:lnTo>
                  <a:lnTo>
                    <a:pt x="1732534" y="29210"/>
                  </a:lnTo>
                  <a:close/>
                </a:path>
                <a:path w="6271895" h="207010">
                  <a:moveTo>
                    <a:pt x="1475232" y="29210"/>
                  </a:moveTo>
                  <a:lnTo>
                    <a:pt x="1466088" y="29210"/>
                  </a:lnTo>
                  <a:lnTo>
                    <a:pt x="1458468" y="32766"/>
                  </a:lnTo>
                  <a:lnTo>
                    <a:pt x="1443228" y="72389"/>
                  </a:lnTo>
                  <a:lnTo>
                    <a:pt x="1443630" y="83129"/>
                  </a:lnTo>
                  <a:lnTo>
                    <a:pt x="1467651" y="119955"/>
                  </a:lnTo>
                  <a:lnTo>
                    <a:pt x="1475486" y="120904"/>
                  </a:lnTo>
                  <a:lnTo>
                    <a:pt x="1484249" y="120904"/>
                  </a:lnTo>
                  <a:lnTo>
                    <a:pt x="1506644" y="86526"/>
                  </a:lnTo>
                  <a:lnTo>
                    <a:pt x="1507236" y="76073"/>
                  </a:lnTo>
                  <a:lnTo>
                    <a:pt x="1506666" y="64474"/>
                  </a:lnTo>
                  <a:lnTo>
                    <a:pt x="1481895" y="29898"/>
                  </a:lnTo>
                  <a:lnTo>
                    <a:pt x="1475232" y="29210"/>
                  </a:lnTo>
                  <a:close/>
                </a:path>
                <a:path w="6271895" h="207010">
                  <a:moveTo>
                    <a:pt x="1314704" y="29210"/>
                  </a:moveTo>
                  <a:lnTo>
                    <a:pt x="1306322" y="29210"/>
                  </a:lnTo>
                  <a:lnTo>
                    <a:pt x="1299464" y="32258"/>
                  </a:lnTo>
                  <a:lnTo>
                    <a:pt x="1286002" y="63119"/>
                  </a:lnTo>
                  <a:lnTo>
                    <a:pt x="1343152" y="63119"/>
                  </a:lnTo>
                  <a:lnTo>
                    <a:pt x="1322578" y="29210"/>
                  </a:lnTo>
                  <a:lnTo>
                    <a:pt x="1314704" y="29210"/>
                  </a:lnTo>
                  <a:close/>
                </a:path>
                <a:path w="6271895" h="207010">
                  <a:moveTo>
                    <a:pt x="822960" y="29210"/>
                  </a:moveTo>
                  <a:lnTo>
                    <a:pt x="813816" y="29210"/>
                  </a:lnTo>
                  <a:lnTo>
                    <a:pt x="806195" y="32766"/>
                  </a:lnTo>
                  <a:lnTo>
                    <a:pt x="790956" y="72389"/>
                  </a:lnTo>
                  <a:lnTo>
                    <a:pt x="791358" y="83129"/>
                  </a:lnTo>
                  <a:lnTo>
                    <a:pt x="815379" y="119955"/>
                  </a:lnTo>
                  <a:lnTo>
                    <a:pt x="823213" y="120904"/>
                  </a:lnTo>
                  <a:lnTo>
                    <a:pt x="831976" y="120904"/>
                  </a:lnTo>
                  <a:lnTo>
                    <a:pt x="854372" y="86526"/>
                  </a:lnTo>
                  <a:lnTo>
                    <a:pt x="854963" y="76073"/>
                  </a:lnTo>
                  <a:lnTo>
                    <a:pt x="854394" y="64474"/>
                  </a:lnTo>
                  <a:lnTo>
                    <a:pt x="829623" y="29898"/>
                  </a:lnTo>
                  <a:lnTo>
                    <a:pt x="822960" y="29210"/>
                  </a:lnTo>
                  <a:close/>
                </a:path>
                <a:path w="6271895" h="207010">
                  <a:moveTo>
                    <a:pt x="5820156" y="3175"/>
                  </a:moveTo>
                  <a:lnTo>
                    <a:pt x="5858383" y="3175"/>
                  </a:lnTo>
                  <a:lnTo>
                    <a:pt x="5858383" y="147828"/>
                  </a:lnTo>
                  <a:lnTo>
                    <a:pt x="5820156" y="147828"/>
                  </a:lnTo>
                  <a:lnTo>
                    <a:pt x="5820156" y="3175"/>
                  </a:lnTo>
                  <a:close/>
                </a:path>
                <a:path w="6271895" h="207010">
                  <a:moveTo>
                    <a:pt x="1816735" y="3175"/>
                  </a:moveTo>
                  <a:lnTo>
                    <a:pt x="1857502" y="3175"/>
                  </a:lnTo>
                  <a:lnTo>
                    <a:pt x="1892045" y="105918"/>
                  </a:lnTo>
                  <a:lnTo>
                    <a:pt x="1925828" y="3175"/>
                  </a:lnTo>
                  <a:lnTo>
                    <a:pt x="1965452" y="3175"/>
                  </a:lnTo>
                  <a:lnTo>
                    <a:pt x="1914397" y="142367"/>
                  </a:lnTo>
                  <a:lnTo>
                    <a:pt x="1905254" y="167512"/>
                  </a:lnTo>
                  <a:lnTo>
                    <a:pt x="1885188" y="197738"/>
                  </a:lnTo>
                  <a:lnTo>
                    <a:pt x="1881251" y="200533"/>
                  </a:lnTo>
                  <a:lnTo>
                    <a:pt x="1876298" y="202692"/>
                  </a:lnTo>
                  <a:lnTo>
                    <a:pt x="1870583" y="204216"/>
                  </a:lnTo>
                  <a:lnTo>
                    <a:pt x="1864868" y="205739"/>
                  </a:lnTo>
                  <a:lnTo>
                    <a:pt x="1858264" y="206501"/>
                  </a:lnTo>
                  <a:lnTo>
                    <a:pt x="1851025" y="206501"/>
                  </a:lnTo>
                  <a:lnTo>
                    <a:pt x="1843659" y="206501"/>
                  </a:lnTo>
                  <a:lnTo>
                    <a:pt x="1836420" y="205739"/>
                  </a:lnTo>
                  <a:lnTo>
                    <a:pt x="1829435" y="204216"/>
                  </a:lnTo>
                  <a:lnTo>
                    <a:pt x="1826006" y="174244"/>
                  </a:lnTo>
                  <a:lnTo>
                    <a:pt x="1831975" y="175387"/>
                  </a:lnTo>
                  <a:lnTo>
                    <a:pt x="1837436" y="176022"/>
                  </a:lnTo>
                  <a:lnTo>
                    <a:pt x="1842262" y="176022"/>
                  </a:lnTo>
                  <a:lnTo>
                    <a:pt x="1851152" y="176022"/>
                  </a:lnTo>
                  <a:lnTo>
                    <a:pt x="1857629" y="173355"/>
                  </a:lnTo>
                  <a:lnTo>
                    <a:pt x="1861947" y="168148"/>
                  </a:lnTo>
                  <a:lnTo>
                    <a:pt x="1866265" y="162941"/>
                  </a:lnTo>
                  <a:lnTo>
                    <a:pt x="1869440" y="156337"/>
                  </a:lnTo>
                  <a:lnTo>
                    <a:pt x="1871726" y="148209"/>
                  </a:lnTo>
                  <a:lnTo>
                    <a:pt x="1816735" y="3175"/>
                  </a:lnTo>
                  <a:close/>
                </a:path>
                <a:path w="6271895" h="207010">
                  <a:moveTo>
                    <a:pt x="930275" y="3175"/>
                  </a:moveTo>
                  <a:lnTo>
                    <a:pt x="968501" y="3175"/>
                  </a:lnTo>
                  <a:lnTo>
                    <a:pt x="968501" y="69723"/>
                  </a:lnTo>
                  <a:lnTo>
                    <a:pt x="968642" y="83486"/>
                  </a:lnTo>
                  <a:lnTo>
                    <a:pt x="978407" y="117983"/>
                  </a:lnTo>
                  <a:lnTo>
                    <a:pt x="982091" y="120650"/>
                  </a:lnTo>
                  <a:lnTo>
                    <a:pt x="986790" y="121920"/>
                  </a:lnTo>
                  <a:lnTo>
                    <a:pt x="992505" y="121920"/>
                  </a:lnTo>
                  <a:lnTo>
                    <a:pt x="999109" y="121920"/>
                  </a:lnTo>
                  <a:lnTo>
                    <a:pt x="1022873" y="89519"/>
                  </a:lnTo>
                  <a:lnTo>
                    <a:pt x="1023619" y="64262"/>
                  </a:lnTo>
                  <a:lnTo>
                    <a:pt x="1023619" y="3175"/>
                  </a:lnTo>
                  <a:lnTo>
                    <a:pt x="1061847" y="3175"/>
                  </a:lnTo>
                  <a:lnTo>
                    <a:pt x="1061847" y="147828"/>
                  </a:lnTo>
                  <a:lnTo>
                    <a:pt x="1026287" y="147828"/>
                  </a:lnTo>
                  <a:lnTo>
                    <a:pt x="1026287" y="126237"/>
                  </a:lnTo>
                  <a:lnTo>
                    <a:pt x="1022052" y="131665"/>
                  </a:lnTo>
                  <a:lnTo>
                    <a:pt x="985458" y="150703"/>
                  </a:lnTo>
                  <a:lnTo>
                    <a:pt x="978407" y="151130"/>
                  </a:lnTo>
                  <a:lnTo>
                    <a:pt x="971284" y="150725"/>
                  </a:lnTo>
                  <a:lnTo>
                    <a:pt x="935482" y="126746"/>
                  </a:lnTo>
                  <a:lnTo>
                    <a:pt x="930275" y="94742"/>
                  </a:lnTo>
                  <a:lnTo>
                    <a:pt x="930275" y="3175"/>
                  </a:lnTo>
                  <a:close/>
                </a:path>
                <a:path w="6271895" h="207010">
                  <a:moveTo>
                    <a:pt x="0" y="3175"/>
                  </a:moveTo>
                  <a:lnTo>
                    <a:pt x="38227" y="3175"/>
                  </a:lnTo>
                  <a:lnTo>
                    <a:pt x="38227" y="147828"/>
                  </a:lnTo>
                  <a:lnTo>
                    <a:pt x="0" y="147828"/>
                  </a:lnTo>
                  <a:lnTo>
                    <a:pt x="0" y="3175"/>
                  </a:lnTo>
                  <a:close/>
                </a:path>
                <a:path w="6271895" h="207010">
                  <a:moveTo>
                    <a:pt x="6202807" y="0"/>
                  </a:moveTo>
                  <a:lnTo>
                    <a:pt x="6240907" y="5969"/>
                  </a:lnTo>
                  <a:lnTo>
                    <a:pt x="6263328" y="44124"/>
                  </a:lnTo>
                  <a:lnTo>
                    <a:pt x="6263640" y="55625"/>
                  </a:lnTo>
                  <a:lnTo>
                    <a:pt x="6263259" y="100330"/>
                  </a:lnTo>
                  <a:lnTo>
                    <a:pt x="6263376" y="109233"/>
                  </a:lnTo>
                  <a:lnTo>
                    <a:pt x="6271895" y="147828"/>
                  </a:lnTo>
                  <a:lnTo>
                    <a:pt x="6234049" y="147828"/>
                  </a:lnTo>
                  <a:lnTo>
                    <a:pt x="6233033" y="145287"/>
                  </a:lnTo>
                  <a:lnTo>
                    <a:pt x="6231890" y="141478"/>
                  </a:lnTo>
                  <a:lnTo>
                    <a:pt x="6230366" y="136525"/>
                  </a:lnTo>
                  <a:lnTo>
                    <a:pt x="6229731" y="134238"/>
                  </a:lnTo>
                  <a:lnTo>
                    <a:pt x="6229350" y="132714"/>
                  </a:lnTo>
                  <a:lnTo>
                    <a:pt x="6229096" y="132080"/>
                  </a:lnTo>
                  <a:lnTo>
                    <a:pt x="6192647" y="151130"/>
                  </a:lnTo>
                  <a:lnTo>
                    <a:pt x="6184265" y="151130"/>
                  </a:lnTo>
                  <a:lnTo>
                    <a:pt x="6143418" y="132512"/>
                  </a:lnTo>
                  <a:lnTo>
                    <a:pt x="6136132" y="108331"/>
                  </a:lnTo>
                  <a:lnTo>
                    <a:pt x="6136132" y="100203"/>
                  </a:lnTo>
                  <a:lnTo>
                    <a:pt x="6164316" y="69276"/>
                  </a:lnTo>
                  <a:lnTo>
                    <a:pt x="6201241" y="60360"/>
                  </a:lnTo>
                  <a:lnTo>
                    <a:pt x="6211585" y="57975"/>
                  </a:lnTo>
                  <a:lnTo>
                    <a:pt x="6219858" y="55685"/>
                  </a:lnTo>
                  <a:lnTo>
                    <a:pt x="6226048" y="53467"/>
                  </a:lnTo>
                  <a:lnTo>
                    <a:pt x="6226048" y="49657"/>
                  </a:lnTo>
                  <a:lnTo>
                    <a:pt x="6226048" y="42291"/>
                  </a:lnTo>
                  <a:lnTo>
                    <a:pt x="6224270" y="37084"/>
                  </a:lnTo>
                  <a:lnTo>
                    <a:pt x="6220587" y="33909"/>
                  </a:lnTo>
                  <a:lnTo>
                    <a:pt x="6216904" y="30734"/>
                  </a:lnTo>
                  <a:lnTo>
                    <a:pt x="6210173" y="29210"/>
                  </a:lnTo>
                  <a:lnTo>
                    <a:pt x="6200013" y="29210"/>
                  </a:lnTo>
                  <a:lnTo>
                    <a:pt x="6193282" y="29210"/>
                  </a:lnTo>
                  <a:lnTo>
                    <a:pt x="6187948" y="30607"/>
                  </a:lnTo>
                  <a:lnTo>
                    <a:pt x="6184138" y="33274"/>
                  </a:lnTo>
                  <a:lnTo>
                    <a:pt x="6180328" y="35941"/>
                  </a:lnTo>
                  <a:lnTo>
                    <a:pt x="6177153" y="40639"/>
                  </a:lnTo>
                  <a:lnTo>
                    <a:pt x="6174867" y="47371"/>
                  </a:lnTo>
                  <a:lnTo>
                    <a:pt x="6140069" y="41021"/>
                  </a:lnTo>
                  <a:lnTo>
                    <a:pt x="6168284" y="5625"/>
                  </a:lnTo>
                  <a:lnTo>
                    <a:pt x="6189569" y="621"/>
                  </a:lnTo>
                  <a:lnTo>
                    <a:pt x="6202807" y="0"/>
                  </a:lnTo>
                  <a:close/>
                </a:path>
                <a:path w="6271895" h="207010">
                  <a:moveTo>
                    <a:pt x="5975350" y="0"/>
                  </a:moveTo>
                  <a:lnTo>
                    <a:pt x="5984621" y="0"/>
                  </a:lnTo>
                  <a:lnTo>
                    <a:pt x="5992622" y="1905"/>
                  </a:lnTo>
                  <a:lnTo>
                    <a:pt x="5999480" y="5714"/>
                  </a:lnTo>
                  <a:lnTo>
                    <a:pt x="6006211" y="9525"/>
                  </a:lnTo>
                  <a:lnTo>
                    <a:pt x="6011799" y="15239"/>
                  </a:lnTo>
                  <a:lnTo>
                    <a:pt x="6016117" y="22987"/>
                  </a:lnTo>
                  <a:lnTo>
                    <a:pt x="6020974" y="17555"/>
                  </a:lnTo>
                  <a:lnTo>
                    <a:pt x="6051931" y="0"/>
                  </a:lnTo>
                  <a:lnTo>
                    <a:pt x="6060313" y="0"/>
                  </a:lnTo>
                  <a:lnTo>
                    <a:pt x="6100064" y="17018"/>
                  </a:lnTo>
                  <a:lnTo>
                    <a:pt x="6107684" y="55372"/>
                  </a:lnTo>
                  <a:lnTo>
                    <a:pt x="6107684" y="147828"/>
                  </a:lnTo>
                  <a:lnTo>
                    <a:pt x="6069457" y="147828"/>
                  </a:lnTo>
                  <a:lnTo>
                    <a:pt x="6069457" y="65150"/>
                  </a:lnTo>
                  <a:lnTo>
                    <a:pt x="6069199" y="55340"/>
                  </a:lnTo>
                  <a:lnTo>
                    <a:pt x="6056503" y="29210"/>
                  </a:lnTo>
                  <a:lnTo>
                    <a:pt x="6049137" y="29210"/>
                  </a:lnTo>
                  <a:lnTo>
                    <a:pt x="6043803" y="29210"/>
                  </a:lnTo>
                  <a:lnTo>
                    <a:pt x="6038723" y="30861"/>
                  </a:lnTo>
                  <a:lnTo>
                    <a:pt x="6034024" y="34162"/>
                  </a:lnTo>
                  <a:lnTo>
                    <a:pt x="6029325" y="37337"/>
                  </a:lnTo>
                  <a:lnTo>
                    <a:pt x="6020689" y="78359"/>
                  </a:lnTo>
                  <a:lnTo>
                    <a:pt x="6020689" y="147828"/>
                  </a:lnTo>
                  <a:lnTo>
                    <a:pt x="5982335" y="147828"/>
                  </a:lnTo>
                  <a:lnTo>
                    <a:pt x="5982335" y="68580"/>
                  </a:lnTo>
                  <a:lnTo>
                    <a:pt x="5982213" y="58955"/>
                  </a:lnTo>
                  <a:lnTo>
                    <a:pt x="5974080" y="32258"/>
                  </a:lnTo>
                  <a:lnTo>
                    <a:pt x="5971159" y="30225"/>
                  </a:lnTo>
                  <a:lnTo>
                    <a:pt x="5967222" y="29210"/>
                  </a:lnTo>
                  <a:lnTo>
                    <a:pt x="5962396" y="29210"/>
                  </a:lnTo>
                  <a:lnTo>
                    <a:pt x="5956427" y="29210"/>
                  </a:lnTo>
                  <a:lnTo>
                    <a:pt x="5933378" y="67879"/>
                  </a:lnTo>
                  <a:lnTo>
                    <a:pt x="5933186" y="77597"/>
                  </a:lnTo>
                  <a:lnTo>
                    <a:pt x="5933186" y="147828"/>
                  </a:lnTo>
                  <a:lnTo>
                    <a:pt x="5894959" y="147828"/>
                  </a:lnTo>
                  <a:lnTo>
                    <a:pt x="5894959" y="3175"/>
                  </a:lnTo>
                  <a:lnTo>
                    <a:pt x="5930265" y="3175"/>
                  </a:lnTo>
                  <a:lnTo>
                    <a:pt x="5930265" y="22987"/>
                  </a:lnTo>
                  <a:lnTo>
                    <a:pt x="5940149" y="12912"/>
                  </a:lnTo>
                  <a:lnTo>
                    <a:pt x="5950950" y="5730"/>
                  </a:lnTo>
                  <a:lnTo>
                    <a:pt x="5962679" y="1430"/>
                  </a:lnTo>
                  <a:lnTo>
                    <a:pt x="5975350" y="0"/>
                  </a:lnTo>
                  <a:close/>
                </a:path>
                <a:path w="6271895" h="207010">
                  <a:moveTo>
                    <a:pt x="5732399" y="0"/>
                  </a:moveTo>
                  <a:lnTo>
                    <a:pt x="5740781" y="0"/>
                  </a:lnTo>
                  <a:lnTo>
                    <a:pt x="5748528" y="1397"/>
                  </a:lnTo>
                  <a:lnTo>
                    <a:pt x="5755513" y="4445"/>
                  </a:lnTo>
                  <a:lnTo>
                    <a:pt x="5762498" y="7493"/>
                  </a:lnTo>
                  <a:lnTo>
                    <a:pt x="5767832" y="11430"/>
                  </a:lnTo>
                  <a:lnTo>
                    <a:pt x="5771388" y="16129"/>
                  </a:lnTo>
                  <a:lnTo>
                    <a:pt x="5774944" y="20828"/>
                  </a:lnTo>
                  <a:lnTo>
                    <a:pt x="5780913" y="57912"/>
                  </a:lnTo>
                  <a:lnTo>
                    <a:pt x="5780913" y="147828"/>
                  </a:lnTo>
                  <a:lnTo>
                    <a:pt x="5742686" y="147828"/>
                  </a:lnTo>
                  <a:lnTo>
                    <a:pt x="5742686" y="74041"/>
                  </a:lnTo>
                  <a:lnTo>
                    <a:pt x="5742541" y="63351"/>
                  </a:lnTo>
                  <a:lnTo>
                    <a:pt x="5732272" y="33020"/>
                  </a:lnTo>
                  <a:lnTo>
                    <a:pt x="5728589" y="30480"/>
                  </a:lnTo>
                  <a:lnTo>
                    <a:pt x="5724144" y="29210"/>
                  </a:lnTo>
                  <a:lnTo>
                    <a:pt x="5719064" y="29210"/>
                  </a:lnTo>
                  <a:lnTo>
                    <a:pt x="5712333" y="29210"/>
                  </a:lnTo>
                  <a:lnTo>
                    <a:pt x="5688139" y="61912"/>
                  </a:lnTo>
                  <a:lnTo>
                    <a:pt x="5687441" y="82296"/>
                  </a:lnTo>
                  <a:lnTo>
                    <a:pt x="5687441" y="147828"/>
                  </a:lnTo>
                  <a:lnTo>
                    <a:pt x="5649087" y="147828"/>
                  </a:lnTo>
                  <a:lnTo>
                    <a:pt x="5649087" y="3175"/>
                  </a:lnTo>
                  <a:lnTo>
                    <a:pt x="5684647" y="3175"/>
                  </a:lnTo>
                  <a:lnTo>
                    <a:pt x="5684647" y="24511"/>
                  </a:lnTo>
                  <a:lnTo>
                    <a:pt x="5694769" y="13769"/>
                  </a:lnTo>
                  <a:lnTo>
                    <a:pt x="5706094" y="6111"/>
                  </a:lnTo>
                  <a:lnTo>
                    <a:pt x="5718633" y="1525"/>
                  </a:lnTo>
                  <a:lnTo>
                    <a:pt x="5732399" y="0"/>
                  </a:lnTo>
                  <a:close/>
                </a:path>
                <a:path w="6271895" h="207010">
                  <a:moveTo>
                    <a:pt x="5550535" y="0"/>
                  </a:moveTo>
                  <a:lnTo>
                    <a:pt x="5588635" y="5969"/>
                  </a:lnTo>
                  <a:lnTo>
                    <a:pt x="5611056" y="44124"/>
                  </a:lnTo>
                  <a:lnTo>
                    <a:pt x="5611368" y="55625"/>
                  </a:lnTo>
                  <a:lnTo>
                    <a:pt x="5610987" y="100330"/>
                  </a:lnTo>
                  <a:lnTo>
                    <a:pt x="5611104" y="109233"/>
                  </a:lnTo>
                  <a:lnTo>
                    <a:pt x="5619623" y="147828"/>
                  </a:lnTo>
                  <a:lnTo>
                    <a:pt x="5581777" y="147828"/>
                  </a:lnTo>
                  <a:lnTo>
                    <a:pt x="5580761" y="145287"/>
                  </a:lnTo>
                  <a:lnTo>
                    <a:pt x="5579618" y="141478"/>
                  </a:lnTo>
                  <a:lnTo>
                    <a:pt x="5578094" y="136525"/>
                  </a:lnTo>
                  <a:lnTo>
                    <a:pt x="5577459" y="134238"/>
                  </a:lnTo>
                  <a:lnTo>
                    <a:pt x="5577078" y="132714"/>
                  </a:lnTo>
                  <a:lnTo>
                    <a:pt x="5576824" y="132080"/>
                  </a:lnTo>
                  <a:lnTo>
                    <a:pt x="5540375" y="151130"/>
                  </a:lnTo>
                  <a:lnTo>
                    <a:pt x="5531993" y="151130"/>
                  </a:lnTo>
                  <a:lnTo>
                    <a:pt x="5491146" y="132512"/>
                  </a:lnTo>
                  <a:lnTo>
                    <a:pt x="5483860" y="108331"/>
                  </a:lnTo>
                  <a:lnTo>
                    <a:pt x="5483860" y="100203"/>
                  </a:lnTo>
                  <a:lnTo>
                    <a:pt x="5512044" y="69276"/>
                  </a:lnTo>
                  <a:lnTo>
                    <a:pt x="5548969" y="60360"/>
                  </a:lnTo>
                  <a:lnTo>
                    <a:pt x="5559313" y="57975"/>
                  </a:lnTo>
                  <a:lnTo>
                    <a:pt x="5567586" y="55685"/>
                  </a:lnTo>
                  <a:lnTo>
                    <a:pt x="5573776" y="53467"/>
                  </a:lnTo>
                  <a:lnTo>
                    <a:pt x="5573776" y="49657"/>
                  </a:lnTo>
                  <a:lnTo>
                    <a:pt x="5573776" y="42291"/>
                  </a:lnTo>
                  <a:lnTo>
                    <a:pt x="5571998" y="37084"/>
                  </a:lnTo>
                  <a:lnTo>
                    <a:pt x="5568315" y="33909"/>
                  </a:lnTo>
                  <a:lnTo>
                    <a:pt x="5564632" y="30734"/>
                  </a:lnTo>
                  <a:lnTo>
                    <a:pt x="5557901" y="29210"/>
                  </a:lnTo>
                  <a:lnTo>
                    <a:pt x="5547741" y="29210"/>
                  </a:lnTo>
                  <a:lnTo>
                    <a:pt x="5541010" y="29210"/>
                  </a:lnTo>
                  <a:lnTo>
                    <a:pt x="5522595" y="47371"/>
                  </a:lnTo>
                  <a:lnTo>
                    <a:pt x="5487797" y="41021"/>
                  </a:lnTo>
                  <a:lnTo>
                    <a:pt x="5516012" y="5625"/>
                  </a:lnTo>
                  <a:lnTo>
                    <a:pt x="5537297" y="621"/>
                  </a:lnTo>
                  <a:lnTo>
                    <a:pt x="5550535" y="0"/>
                  </a:lnTo>
                  <a:close/>
                </a:path>
                <a:path w="6271895" h="207010">
                  <a:moveTo>
                    <a:pt x="5216652" y="0"/>
                  </a:moveTo>
                  <a:lnTo>
                    <a:pt x="5259282" y="11894"/>
                  </a:lnTo>
                  <a:lnTo>
                    <a:pt x="5286216" y="45370"/>
                  </a:lnTo>
                  <a:lnTo>
                    <a:pt x="5291455" y="75057"/>
                  </a:lnTo>
                  <a:lnTo>
                    <a:pt x="5290141" y="90803"/>
                  </a:lnTo>
                  <a:lnTo>
                    <a:pt x="5270246" y="129539"/>
                  </a:lnTo>
                  <a:lnTo>
                    <a:pt x="5232366" y="149774"/>
                  </a:lnTo>
                  <a:lnTo>
                    <a:pt x="5217033" y="151130"/>
                  </a:lnTo>
                  <a:lnTo>
                    <a:pt x="5207170" y="150560"/>
                  </a:lnTo>
                  <a:lnTo>
                    <a:pt x="5170558" y="137110"/>
                  </a:lnTo>
                  <a:lnTo>
                    <a:pt x="5147534" y="106554"/>
                  </a:lnTo>
                  <a:lnTo>
                    <a:pt x="5142230" y="73533"/>
                  </a:lnTo>
                  <a:lnTo>
                    <a:pt x="5142823" y="64025"/>
                  </a:lnTo>
                  <a:lnTo>
                    <a:pt x="5156795" y="28168"/>
                  </a:lnTo>
                  <a:lnTo>
                    <a:pt x="5196474" y="2317"/>
                  </a:lnTo>
                  <a:lnTo>
                    <a:pt x="52166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19650" y="2619755"/>
              <a:ext cx="1586357" cy="2766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17570" y="2619755"/>
              <a:ext cx="1320800" cy="2212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6342" y="2625470"/>
              <a:ext cx="6591300" cy="258445"/>
            </a:xfrm>
            <a:custGeom>
              <a:avLst/>
              <a:gdLst/>
              <a:ahLst/>
              <a:cxnLst/>
              <a:rect l="l" t="t" r="r" b="b"/>
              <a:pathLst>
                <a:path w="6591300" h="258444">
                  <a:moveTo>
                    <a:pt x="1563357" y="55244"/>
                  </a:moveTo>
                  <a:lnTo>
                    <a:pt x="1604094" y="67139"/>
                  </a:lnTo>
                  <a:lnTo>
                    <a:pt x="1628079" y="103473"/>
                  </a:lnTo>
                  <a:lnTo>
                    <a:pt x="1632064" y="141731"/>
                  </a:lnTo>
                  <a:lnTo>
                    <a:pt x="1536306" y="141731"/>
                  </a:lnTo>
                  <a:lnTo>
                    <a:pt x="1537020" y="149808"/>
                  </a:lnTo>
                  <a:lnTo>
                    <a:pt x="1558785" y="177800"/>
                  </a:lnTo>
                  <a:lnTo>
                    <a:pt x="1567548" y="177800"/>
                  </a:lnTo>
                  <a:lnTo>
                    <a:pt x="1573517" y="177800"/>
                  </a:lnTo>
                  <a:lnTo>
                    <a:pt x="1578597" y="176149"/>
                  </a:lnTo>
                  <a:lnTo>
                    <a:pt x="1582661" y="172846"/>
                  </a:lnTo>
                  <a:lnTo>
                    <a:pt x="1586725" y="169544"/>
                  </a:lnTo>
                  <a:lnTo>
                    <a:pt x="1589900" y="164337"/>
                  </a:lnTo>
                  <a:lnTo>
                    <a:pt x="1591932" y="157099"/>
                  </a:lnTo>
                  <a:lnTo>
                    <a:pt x="1630032" y="163449"/>
                  </a:lnTo>
                  <a:lnTo>
                    <a:pt x="1606791" y="195325"/>
                  </a:lnTo>
                  <a:lnTo>
                    <a:pt x="1567167" y="206375"/>
                  </a:lnTo>
                  <a:lnTo>
                    <a:pt x="1549524" y="204829"/>
                  </a:lnTo>
                  <a:lnTo>
                    <a:pt x="1511287" y="181737"/>
                  </a:lnTo>
                  <a:lnTo>
                    <a:pt x="1497063" y="131825"/>
                  </a:lnTo>
                  <a:lnTo>
                    <a:pt x="1498232" y="114819"/>
                  </a:lnTo>
                  <a:lnTo>
                    <a:pt x="1515859" y="75564"/>
                  </a:lnTo>
                  <a:lnTo>
                    <a:pt x="1549595" y="56509"/>
                  </a:lnTo>
                  <a:lnTo>
                    <a:pt x="1563357" y="55244"/>
                  </a:lnTo>
                  <a:close/>
                </a:path>
                <a:path w="6591300" h="258444">
                  <a:moveTo>
                    <a:pt x="1414386" y="55244"/>
                  </a:moveTo>
                  <a:lnTo>
                    <a:pt x="1456423" y="66548"/>
                  </a:lnTo>
                  <a:lnTo>
                    <a:pt x="1478902" y="101218"/>
                  </a:lnTo>
                  <a:lnTo>
                    <a:pt x="1441183" y="108076"/>
                  </a:lnTo>
                  <a:lnTo>
                    <a:pt x="1439913" y="100456"/>
                  </a:lnTo>
                  <a:lnTo>
                    <a:pt x="1436992" y="94868"/>
                  </a:lnTo>
                  <a:lnTo>
                    <a:pt x="1432420" y="91058"/>
                  </a:lnTo>
                  <a:lnTo>
                    <a:pt x="1427975" y="87121"/>
                  </a:lnTo>
                  <a:lnTo>
                    <a:pt x="1422133" y="85216"/>
                  </a:lnTo>
                  <a:lnTo>
                    <a:pt x="1415021" y="85216"/>
                  </a:lnTo>
                  <a:lnTo>
                    <a:pt x="1405496" y="85216"/>
                  </a:lnTo>
                  <a:lnTo>
                    <a:pt x="1397876" y="88518"/>
                  </a:lnTo>
                  <a:lnTo>
                    <a:pt x="1383652" y="128142"/>
                  </a:lnTo>
                  <a:lnTo>
                    <a:pt x="1384198" y="140071"/>
                  </a:lnTo>
                  <a:lnTo>
                    <a:pt x="1408593" y="174468"/>
                  </a:lnTo>
                  <a:lnTo>
                    <a:pt x="1415529" y="175132"/>
                  </a:lnTo>
                  <a:lnTo>
                    <a:pt x="1422768" y="175132"/>
                  </a:lnTo>
                  <a:lnTo>
                    <a:pt x="1428737" y="173100"/>
                  </a:lnTo>
                  <a:lnTo>
                    <a:pt x="1433309" y="168909"/>
                  </a:lnTo>
                  <a:lnTo>
                    <a:pt x="1438008" y="164845"/>
                  </a:lnTo>
                  <a:lnTo>
                    <a:pt x="1441310" y="157733"/>
                  </a:lnTo>
                  <a:lnTo>
                    <a:pt x="1443215" y="147700"/>
                  </a:lnTo>
                  <a:lnTo>
                    <a:pt x="1480807" y="154050"/>
                  </a:lnTo>
                  <a:lnTo>
                    <a:pt x="1458328" y="193166"/>
                  </a:lnTo>
                  <a:lnTo>
                    <a:pt x="1413751" y="206375"/>
                  </a:lnTo>
                  <a:lnTo>
                    <a:pt x="1398674" y="205114"/>
                  </a:lnTo>
                  <a:lnTo>
                    <a:pt x="1363205" y="186308"/>
                  </a:lnTo>
                  <a:lnTo>
                    <a:pt x="1345470" y="147679"/>
                  </a:lnTo>
                  <a:lnTo>
                    <a:pt x="1344282" y="130937"/>
                  </a:lnTo>
                  <a:lnTo>
                    <a:pt x="1345470" y="114010"/>
                  </a:lnTo>
                  <a:lnTo>
                    <a:pt x="1363205" y="75183"/>
                  </a:lnTo>
                  <a:lnTo>
                    <a:pt x="1399120" y="56485"/>
                  </a:lnTo>
                  <a:lnTo>
                    <a:pt x="1414386" y="55244"/>
                  </a:lnTo>
                  <a:close/>
                </a:path>
                <a:path w="6591300" h="258444">
                  <a:moveTo>
                    <a:pt x="906259" y="55244"/>
                  </a:moveTo>
                  <a:lnTo>
                    <a:pt x="948889" y="67139"/>
                  </a:lnTo>
                  <a:lnTo>
                    <a:pt x="975823" y="100615"/>
                  </a:lnTo>
                  <a:lnTo>
                    <a:pt x="981062" y="130301"/>
                  </a:lnTo>
                  <a:lnTo>
                    <a:pt x="979748" y="146048"/>
                  </a:lnTo>
                  <a:lnTo>
                    <a:pt x="959853" y="184784"/>
                  </a:lnTo>
                  <a:lnTo>
                    <a:pt x="921973" y="205019"/>
                  </a:lnTo>
                  <a:lnTo>
                    <a:pt x="906640" y="206375"/>
                  </a:lnTo>
                  <a:lnTo>
                    <a:pt x="896777" y="205805"/>
                  </a:lnTo>
                  <a:lnTo>
                    <a:pt x="860166" y="192355"/>
                  </a:lnTo>
                  <a:lnTo>
                    <a:pt x="837141" y="161799"/>
                  </a:lnTo>
                  <a:lnTo>
                    <a:pt x="831837" y="128777"/>
                  </a:lnTo>
                  <a:lnTo>
                    <a:pt x="832430" y="119270"/>
                  </a:lnTo>
                  <a:lnTo>
                    <a:pt x="846402" y="83413"/>
                  </a:lnTo>
                  <a:lnTo>
                    <a:pt x="886082" y="57562"/>
                  </a:lnTo>
                  <a:lnTo>
                    <a:pt x="906259" y="55244"/>
                  </a:lnTo>
                  <a:close/>
                </a:path>
                <a:path w="6591300" h="258444">
                  <a:moveTo>
                    <a:pt x="799325" y="55244"/>
                  </a:moveTo>
                  <a:lnTo>
                    <a:pt x="805826" y="55677"/>
                  </a:lnTo>
                  <a:lnTo>
                    <a:pt x="812184" y="56991"/>
                  </a:lnTo>
                  <a:lnTo>
                    <a:pt x="818399" y="59209"/>
                  </a:lnTo>
                  <a:lnTo>
                    <a:pt x="824471" y="62356"/>
                  </a:lnTo>
                  <a:lnTo>
                    <a:pt x="812660" y="95757"/>
                  </a:lnTo>
                  <a:lnTo>
                    <a:pt x="806183" y="91566"/>
                  </a:lnTo>
                  <a:lnTo>
                    <a:pt x="800214" y="89534"/>
                  </a:lnTo>
                  <a:lnTo>
                    <a:pt x="794753" y="89534"/>
                  </a:lnTo>
                  <a:lnTo>
                    <a:pt x="789292" y="89534"/>
                  </a:lnTo>
                  <a:lnTo>
                    <a:pt x="784847" y="90931"/>
                  </a:lnTo>
                  <a:lnTo>
                    <a:pt x="781037" y="93979"/>
                  </a:lnTo>
                  <a:lnTo>
                    <a:pt x="777354" y="96900"/>
                  </a:lnTo>
                  <a:lnTo>
                    <a:pt x="774433" y="102234"/>
                  </a:lnTo>
                  <a:lnTo>
                    <a:pt x="769291" y="141539"/>
                  </a:lnTo>
                  <a:lnTo>
                    <a:pt x="769099" y="158368"/>
                  </a:lnTo>
                  <a:lnTo>
                    <a:pt x="769099" y="203073"/>
                  </a:lnTo>
                  <a:lnTo>
                    <a:pt x="730872" y="203073"/>
                  </a:lnTo>
                  <a:lnTo>
                    <a:pt x="730872" y="58419"/>
                  </a:lnTo>
                  <a:lnTo>
                    <a:pt x="766432" y="58419"/>
                  </a:lnTo>
                  <a:lnTo>
                    <a:pt x="766432" y="78993"/>
                  </a:lnTo>
                  <a:lnTo>
                    <a:pt x="772528" y="69341"/>
                  </a:lnTo>
                  <a:lnTo>
                    <a:pt x="777989" y="62864"/>
                  </a:lnTo>
                  <a:lnTo>
                    <a:pt x="782815" y="59816"/>
                  </a:lnTo>
                  <a:lnTo>
                    <a:pt x="787641" y="56768"/>
                  </a:lnTo>
                  <a:lnTo>
                    <a:pt x="793102" y="55244"/>
                  </a:lnTo>
                  <a:lnTo>
                    <a:pt x="799325" y="55244"/>
                  </a:lnTo>
                  <a:close/>
                </a:path>
                <a:path w="6591300" h="258444">
                  <a:moveTo>
                    <a:pt x="641464" y="55244"/>
                  </a:moveTo>
                  <a:lnTo>
                    <a:pt x="684263" y="74929"/>
                  </a:lnTo>
                  <a:lnTo>
                    <a:pt x="700693" y="113274"/>
                  </a:lnTo>
                  <a:lnTo>
                    <a:pt x="701789" y="129920"/>
                  </a:lnTo>
                  <a:lnTo>
                    <a:pt x="700674" y="147018"/>
                  </a:lnTo>
                  <a:lnTo>
                    <a:pt x="684136" y="186308"/>
                  </a:lnTo>
                  <a:lnTo>
                    <a:pt x="641210" y="206375"/>
                  </a:lnTo>
                  <a:lnTo>
                    <a:pt x="633209" y="206375"/>
                  </a:lnTo>
                  <a:lnTo>
                    <a:pt x="598919" y="185292"/>
                  </a:lnTo>
                  <a:lnTo>
                    <a:pt x="598919" y="258063"/>
                  </a:lnTo>
                  <a:lnTo>
                    <a:pt x="560692" y="258063"/>
                  </a:lnTo>
                  <a:lnTo>
                    <a:pt x="560692" y="58419"/>
                  </a:lnTo>
                  <a:lnTo>
                    <a:pt x="596379" y="58419"/>
                  </a:lnTo>
                  <a:lnTo>
                    <a:pt x="596379" y="79755"/>
                  </a:lnTo>
                  <a:lnTo>
                    <a:pt x="600137" y="74513"/>
                  </a:lnTo>
                  <a:lnTo>
                    <a:pt x="634391" y="55653"/>
                  </a:lnTo>
                  <a:lnTo>
                    <a:pt x="641464" y="55244"/>
                  </a:lnTo>
                  <a:close/>
                </a:path>
                <a:path w="6591300" h="258444">
                  <a:moveTo>
                    <a:pt x="381368" y="55244"/>
                  </a:moveTo>
                  <a:lnTo>
                    <a:pt x="425437" y="64896"/>
                  </a:lnTo>
                  <a:lnTo>
                    <a:pt x="445376" y="93471"/>
                  </a:lnTo>
                  <a:lnTo>
                    <a:pt x="409181" y="100075"/>
                  </a:lnTo>
                  <a:lnTo>
                    <a:pt x="407657" y="94487"/>
                  </a:lnTo>
                  <a:lnTo>
                    <a:pt x="404736" y="90169"/>
                  </a:lnTo>
                  <a:lnTo>
                    <a:pt x="400418" y="87121"/>
                  </a:lnTo>
                  <a:lnTo>
                    <a:pt x="396100" y="84200"/>
                  </a:lnTo>
                  <a:lnTo>
                    <a:pt x="390004" y="82676"/>
                  </a:lnTo>
                  <a:lnTo>
                    <a:pt x="382003" y="82676"/>
                  </a:lnTo>
                  <a:lnTo>
                    <a:pt x="371970" y="82676"/>
                  </a:lnTo>
                  <a:lnTo>
                    <a:pt x="364731" y="84074"/>
                  </a:lnTo>
                  <a:lnTo>
                    <a:pt x="360286" y="86867"/>
                  </a:lnTo>
                  <a:lnTo>
                    <a:pt x="357492" y="88900"/>
                  </a:lnTo>
                  <a:lnTo>
                    <a:pt x="355968" y="91439"/>
                  </a:lnTo>
                  <a:lnTo>
                    <a:pt x="355968" y="94614"/>
                  </a:lnTo>
                  <a:lnTo>
                    <a:pt x="355968" y="97408"/>
                  </a:lnTo>
                  <a:lnTo>
                    <a:pt x="395592" y="112394"/>
                  </a:lnTo>
                  <a:lnTo>
                    <a:pt x="409689" y="116036"/>
                  </a:lnTo>
                  <a:lnTo>
                    <a:pt x="443505" y="135036"/>
                  </a:lnTo>
                  <a:lnTo>
                    <a:pt x="450202" y="157861"/>
                  </a:lnTo>
                  <a:lnTo>
                    <a:pt x="449174" y="167431"/>
                  </a:lnTo>
                  <a:lnTo>
                    <a:pt x="424278" y="198284"/>
                  </a:lnTo>
                  <a:lnTo>
                    <a:pt x="384416" y="206375"/>
                  </a:lnTo>
                  <a:lnTo>
                    <a:pt x="370416" y="205614"/>
                  </a:lnTo>
                  <a:lnTo>
                    <a:pt x="329826" y="187783"/>
                  </a:lnTo>
                  <a:lnTo>
                    <a:pt x="315074" y="161798"/>
                  </a:lnTo>
                  <a:lnTo>
                    <a:pt x="353555" y="155955"/>
                  </a:lnTo>
                  <a:lnTo>
                    <a:pt x="355206" y="163449"/>
                  </a:lnTo>
                  <a:lnTo>
                    <a:pt x="358508" y="169037"/>
                  </a:lnTo>
                  <a:lnTo>
                    <a:pt x="363461" y="172846"/>
                  </a:lnTo>
                  <a:lnTo>
                    <a:pt x="368414" y="176783"/>
                  </a:lnTo>
                  <a:lnTo>
                    <a:pt x="375399" y="178688"/>
                  </a:lnTo>
                  <a:lnTo>
                    <a:pt x="384416" y="178688"/>
                  </a:lnTo>
                  <a:lnTo>
                    <a:pt x="394322" y="178688"/>
                  </a:lnTo>
                  <a:lnTo>
                    <a:pt x="401815" y="176911"/>
                  </a:lnTo>
                  <a:lnTo>
                    <a:pt x="406768" y="173227"/>
                  </a:lnTo>
                  <a:lnTo>
                    <a:pt x="410197" y="170687"/>
                  </a:lnTo>
                  <a:lnTo>
                    <a:pt x="411848" y="167258"/>
                  </a:lnTo>
                  <a:lnTo>
                    <a:pt x="411848" y="163067"/>
                  </a:lnTo>
                  <a:lnTo>
                    <a:pt x="411848" y="160146"/>
                  </a:lnTo>
                  <a:lnTo>
                    <a:pt x="410959" y="157733"/>
                  </a:lnTo>
                  <a:lnTo>
                    <a:pt x="409054" y="155828"/>
                  </a:lnTo>
                  <a:lnTo>
                    <a:pt x="407149" y="154050"/>
                  </a:lnTo>
                  <a:lnTo>
                    <a:pt x="402958" y="152273"/>
                  </a:lnTo>
                  <a:lnTo>
                    <a:pt x="396354" y="150749"/>
                  </a:lnTo>
                  <a:lnTo>
                    <a:pt x="375254" y="145795"/>
                  </a:lnTo>
                  <a:lnTo>
                    <a:pt x="337553" y="132079"/>
                  </a:lnTo>
                  <a:lnTo>
                    <a:pt x="320408" y="99567"/>
                  </a:lnTo>
                  <a:lnTo>
                    <a:pt x="321336" y="90537"/>
                  </a:lnTo>
                  <a:lnTo>
                    <a:pt x="354222" y="58404"/>
                  </a:lnTo>
                  <a:lnTo>
                    <a:pt x="366771" y="56032"/>
                  </a:lnTo>
                  <a:lnTo>
                    <a:pt x="381368" y="55244"/>
                  </a:lnTo>
                  <a:close/>
                </a:path>
                <a:path w="6591300" h="258444">
                  <a:moveTo>
                    <a:pt x="118846" y="7365"/>
                  </a:moveTo>
                  <a:lnTo>
                    <a:pt x="118846" y="58419"/>
                  </a:lnTo>
                  <a:lnTo>
                    <a:pt x="144995" y="58419"/>
                  </a:lnTo>
                  <a:lnTo>
                    <a:pt x="144995" y="88900"/>
                  </a:lnTo>
                  <a:lnTo>
                    <a:pt x="118846" y="88900"/>
                  </a:lnTo>
                  <a:lnTo>
                    <a:pt x="118846" y="147192"/>
                  </a:lnTo>
                  <a:lnTo>
                    <a:pt x="118846" y="159003"/>
                  </a:lnTo>
                  <a:lnTo>
                    <a:pt x="126936" y="174625"/>
                  </a:lnTo>
                  <a:lnTo>
                    <a:pt x="129476" y="174625"/>
                  </a:lnTo>
                  <a:lnTo>
                    <a:pt x="133019" y="174625"/>
                  </a:lnTo>
                  <a:lnTo>
                    <a:pt x="138137" y="173354"/>
                  </a:lnTo>
                  <a:lnTo>
                    <a:pt x="144856" y="170941"/>
                  </a:lnTo>
                  <a:lnTo>
                    <a:pt x="148132" y="200659"/>
                  </a:lnTo>
                  <a:lnTo>
                    <a:pt x="141236" y="203160"/>
                  </a:lnTo>
                  <a:lnTo>
                    <a:pt x="133899" y="204946"/>
                  </a:lnTo>
                  <a:lnTo>
                    <a:pt x="126119" y="206017"/>
                  </a:lnTo>
                  <a:lnTo>
                    <a:pt x="117894" y="206375"/>
                  </a:lnTo>
                  <a:lnTo>
                    <a:pt x="110998" y="206375"/>
                  </a:lnTo>
                  <a:lnTo>
                    <a:pt x="104775" y="205231"/>
                  </a:lnTo>
                  <a:lnTo>
                    <a:pt x="99237" y="202818"/>
                  </a:lnTo>
                  <a:lnTo>
                    <a:pt x="93700" y="200532"/>
                  </a:lnTo>
                  <a:lnTo>
                    <a:pt x="89636" y="197612"/>
                  </a:lnTo>
                  <a:lnTo>
                    <a:pt x="87058" y="193928"/>
                  </a:lnTo>
                  <a:lnTo>
                    <a:pt x="84467" y="190245"/>
                  </a:lnTo>
                  <a:lnTo>
                    <a:pt x="80454" y="152018"/>
                  </a:lnTo>
                  <a:lnTo>
                    <a:pt x="80454" y="88900"/>
                  </a:lnTo>
                  <a:lnTo>
                    <a:pt x="62877" y="88900"/>
                  </a:lnTo>
                  <a:lnTo>
                    <a:pt x="62877" y="58419"/>
                  </a:lnTo>
                  <a:lnTo>
                    <a:pt x="80454" y="58419"/>
                  </a:lnTo>
                  <a:lnTo>
                    <a:pt x="80454" y="29717"/>
                  </a:lnTo>
                  <a:lnTo>
                    <a:pt x="118846" y="7365"/>
                  </a:lnTo>
                  <a:close/>
                </a:path>
                <a:path w="6591300" h="258444">
                  <a:moveTo>
                    <a:pt x="6552679" y="3428"/>
                  </a:moveTo>
                  <a:lnTo>
                    <a:pt x="6590906" y="3428"/>
                  </a:lnTo>
                  <a:lnTo>
                    <a:pt x="6590906" y="203073"/>
                  </a:lnTo>
                  <a:lnTo>
                    <a:pt x="6552679" y="203073"/>
                  </a:lnTo>
                  <a:lnTo>
                    <a:pt x="6552679" y="3428"/>
                  </a:lnTo>
                  <a:close/>
                </a:path>
                <a:path w="6591300" h="258444">
                  <a:moveTo>
                    <a:pt x="6071095" y="3428"/>
                  </a:moveTo>
                  <a:lnTo>
                    <a:pt x="6109322" y="3428"/>
                  </a:lnTo>
                  <a:lnTo>
                    <a:pt x="6109322" y="38862"/>
                  </a:lnTo>
                  <a:lnTo>
                    <a:pt x="6071095" y="38862"/>
                  </a:lnTo>
                  <a:lnTo>
                    <a:pt x="6071095" y="3428"/>
                  </a:lnTo>
                  <a:close/>
                </a:path>
                <a:path w="6591300" h="258444">
                  <a:moveTo>
                    <a:pt x="1913496" y="3428"/>
                  </a:moveTo>
                  <a:lnTo>
                    <a:pt x="1951723" y="3428"/>
                  </a:lnTo>
                  <a:lnTo>
                    <a:pt x="1951723" y="75311"/>
                  </a:lnTo>
                  <a:lnTo>
                    <a:pt x="1960986" y="66496"/>
                  </a:lnTo>
                  <a:lnTo>
                    <a:pt x="1971059" y="60229"/>
                  </a:lnTo>
                  <a:lnTo>
                    <a:pt x="1981941" y="56487"/>
                  </a:lnTo>
                  <a:lnTo>
                    <a:pt x="1993633" y="55244"/>
                  </a:lnTo>
                  <a:lnTo>
                    <a:pt x="2006301" y="56435"/>
                  </a:lnTo>
                  <a:lnTo>
                    <a:pt x="2044969" y="84941"/>
                  </a:lnTo>
                  <a:lnTo>
                    <a:pt x="2054720" y="129286"/>
                  </a:lnTo>
                  <a:lnTo>
                    <a:pt x="2053605" y="146714"/>
                  </a:lnTo>
                  <a:lnTo>
                    <a:pt x="2037067" y="186308"/>
                  </a:lnTo>
                  <a:lnTo>
                    <a:pt x="1994268" y="206375"/>
                  </a:lnTo>
                  <a:lnTo>
                    <a:pt x="1986013" y="206375"/>
                  </a:lnTo>
                  <a:lnTo>
                    <a:pt x="1949056" y="181863"/>
                  </a:lnTo>
                  <a:lnTo>
                    <a:pt x="1949056" y="203073"/>
                  </a:lnTo>
                  <a:lnTo>
                    <a:pt x="1913496" y="203073"/>
                  </a:lnTo>
                  <a:lnTo>
                    <a:pt x="1913496" y="3428"/>
                  </a:lnTo>
                  <a:close/>
                </a:path>
                <a:path w="6591300" h="258444">
                  <a:moveTo>
                    <a:pt x="1758048" y="3428"/>
                  </a:moveTo>
                  <a:lnTo>
                    <a:pt x="1796275" y="3428"/>
                  </a:lnTo>
                  <a:lnTo>
                    <a:pt x="1796275" y="203073"/>
                  </a:lnTo>
                  <a:lnTo>
                    <a:pt x="1760715" y="203073"/>
                  </a:lnTo>
                  <a:lnTo>
                    <a:pt x="1760715" y="181863"/>
                  </a:lnTo>
                  <a:lnTo>
                    <a:pt x="1756121" y="187652"/>
                  </a:lnTo>
                  <a:lnTo>
                    <a:pt x="1723631" y="206375"/>
                  </a:lnTo>
                  <a:lnTo>
                    <a:pt x="1715503" y="206375"/>
                  </a:lnTo>
                  <a:lnTo>
                    <a:pt x="1672831" y="186308"/>
                  </a:lnTo>
                  <a:lnTo>
                    <a:pt x="1656168" y="147179"/>
                  </a:lnTo>
                  <a:lnTo>
                    <a:pt x="1655051" y="130175"/>
                  </a:lnTo>
                  <a:lnTo>
                    <a:pt x="1656124" y="112906"/>
                  </a:lnTo>
                  <a:lnTo>
                    <a:pt x="1672323" y="74294"/>
                  </a:lnTo>
                  <a:lnTo>
                    <a:pt x="1716011" y="55244"/>
                  </a:lnTo>
                  <a:lnTo>
                    <a:pt x="1727776" y="56487"/>
                  </a:lnTo>
                  <a:lnTo>
                    <a:pt x="1738696" y="60229"/>
                  </a:lnTo>
                  <a:lnTo>
                    <a:pt x="1748783" y="66496"/>
                  </a:lnTo>
                  <a:lnTo>
                    <a:pt x="1758048" y="75311"/>
                  </a:lnTo>
                  <a:lnTo>
                    <a:pt x="1758048" y="3428"/>
                  </a:lnTo>
                  <a:close/>
                </a:path>
                <a:path w="6591300" h="258444">
                  <a:moveTo>
                    <a:pt x="1105776" y="3428"/>
                  </a:moveTo>
                  <a:lnTo>
                    <a:pt x="1144003" y="3428"/>
                  </a:lnTo>
                  <a:lnTo>
                    <a:pt x="1144003" y="203073"/>
                  </a:lnTo>
                  <a:lnTo>
                    <a:pt x="1108443" y="203073"/>
                  </a:lnTo>
                  <a:lnTo>
                    <a:pt x="1108443" y="181863"/>
                  </a:lnTo>
                  <a:lnTo>
                    <a:pt x="1103849" y="187652"/>
                  </a:lnTo>
                  <a:lnTo>
                    <a:pt x="1071359" y="206375"/>
                  </a:lnTo>
                  <a:lnTo>
                    <a:pt x="1063231" y="206375"/>
                  </a:lnTo>
                  <a:lnTo>
                    <a:pt x="1020559" y="186308"/>
                  </a:lnTo>
                  <a:lnTo>
                    <a:pt x="1003896" y="147179"/>
                  </a:lnTo>
                  <a:lnTo>
                    <a:pt x="1002779" y="130175"/>
                  </a:lnTo>
                  <a:lnTo>
                    <a:pt x="1003852" y="112906"/>
                  </a:lnTo>
                  <a:lnTo>
                    <a:pt x="1020051" y="74294"/>
                  </a:lnTo>
                  <a:lnTo>
                    <a:pt x="1063739" y="55244"/>
                  </a:lnTo>
                  <a:lnTo>
                    <a:pt x="1075504" y="56487"/>
                  </a:lnTo>
                  <a:lnTo>
                    <a:pt x="1086424" y="60229"/>
                  </a:lnTo>
                  <a:lnTo>
                    <a:pt x="1096511" y="66496"/>
                  </a:lnTo>
                  <a:lnTo>
                    <a:pt x="1105776" y="75311"/>
                  </a:lnTo>
                  <a:lnTo>
                    <a:pt x="1105776" y="3428"/>
                  </a:lnTo>
                  <a:close/>
                </a:path>
                <a:path w="6591300" h="258444">
                  <a:moveTo>
                    <a:pt x="250939" y="3428"/>
                  </a:moveTo>
                  <a:lnTo>
                    <a:pt x="289166" y="3428"/>
                  </a:lnTo>
                  <a:lnTo>
                    <a:pt x="289166" y="38862"/>
                  </a:lnTo>
                  <a:lnTo>
                    <a:pt x="250939" y="38862"/>
                  </a:lnTo>
                  <a:lnTo>
                    <a:pt x="250939" y="3428"/>
                  </a:lnTo>
                  <a:close/>
                </a:path>
                <a:path w="6591300" h="258444">
                  <a:moveTo>
                    <a:pt x="0" y="3428"/>
                  </a:moveTo>
                  <a:lnTo>
                    <a:pt x="40309" y="3428"/>
                  </a:lnTo>
                  <a:lnTo>
                    <a:pt x="40309" y="203073"/>
                  </a:lnTo>
                  <a:lnTo>
                    <a:pt x="0" y="203073"/>
                  </a:lnTo>
                  <a:lnTo>
                    <a:pt x="0" y="3428"/>
                  </a:lnTo>
                  <a:close/>
                </a:path>
                <a:path w="6591300" h="258444">
                  <a:moveTo>
                    <a:pt x="5621769" y="0"/>
                  </a:moveTo>
                  <a:lnTo>
                    <a:pt x="5629841" y="309"/>
                  </a:lnTo>
                  <a:lnTo>
                    <a:pt x="5637866" y="1238"/>
                  </a:lnTo>
                  <a:lnTo>
                    <a:pt x="5645843" y="2786"/>
                  </a:lnTo>
                  <a:lnTo>
                    <a:pt x="5653773" y="4952"/>
                  </a:lnTo>
                  <a:lnTo>
                    <a:pt x="5648566" y="31623"/>
                  </a:lnTo>
                  <a:lnTo>
                    <a:pt x="5642470" y="30225"/>
                  </a:lnTo>
                  <a:lnTo>
                    <a:pt x="5636628" y="29463"/>
                  </a:lnTo>
                  <a:lnTo>
                    <a:pt x="5631040" y="29463"/>
                  </a:lnTo>
                  <a:lnTo>
                    <a:pt x="5625452" y="29463"/>
                  </a:lnTo>
                  <a:lnTo>
                    <a:pt x="5621515" y="30733"/>
                  </a:lnTo>
                  <a:lnTo>
                    <a:pt x="5619102" y="33274"/>
                  </a:lnTo>
                  <a:lnTo>
                    <a:pt x="5616689" y="35940"/>
                  </a:lnTo>
                  <a:lnTo>
                    <a:pt x="5615419" y="40893"/>
                  </a:lnTo>
                  <a:lnTo>
                    <a:pt x="5615419" y="48259"/>
                  </a:lnTo>
                  <a:lnTo>
                    <a:pt x="5615419" y="58419"/>
                  </a:lnTo>
                  <a:lnTo>
                    <a:pt x="5643994" y="58419"/>
                  </a:lnTo>
                  <a:lnTo>
                    <a:pt x="5643994" y="88518"/>
                  </a:lnTo>
                  <a:lnTo>
                    <a:pt x="5615419" y="88518"/>
                  </a:lnTo>
                  <a:lnTo>
                    <a:pt x="5615419" y="203073"/>
                  </a:lnTo>
                  <a:lnTo>
                    <a:pt x="5577192" y="203073"/>
                  </a:lnTo>
                  <a:lnTo>
                    <a:pt x="5577192" y="88518"/>
                  </a:lnTo>
                  <a:lnTo>
                    <a:pt x="5555983" y="88518"/>
                  </a:lnTo>
                  <a:lnTo>
                    <a:pt x="5555983" y="58419"/>
                  </a:lnTo>
                  <a:lnTo>
                    <a:pt x="5577192" y="58419"/>
                  </a:lnTo>
                  <a:lnTo>
                    <a:pt x="5577192" y="47498"/>
                  </a:lnTo>
                  <a:lnTo>
                    <a:pt x="5588368" y="9398"/>
                  </a:lnTo>
                  <a:lnTo>
                    <a:pt x="5614123" y="357"/>
                  </a:lnTo>
                  <a:lnTo>
                    <a:pt x="562176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8511" y="2968117"/>
              <a:ext cx="835825" cy="19900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8511" y="2968117"/>
              <a:ext cx="836294" cy="199390"/>
            </a:xfrm>
            <a:custGeom>
              <a:avLst/>
              <a:gdLst/>
              <a:ahLst/>
              <a:cxnLst/>
              <a:rect l="l" t="t" r="r" b="b"/>
              <a:pathLst>
                <a:path w="836294" h="199389">
                  <a:moveTo>
                    <a:pt x="797598" y="157480"/>
                  </a:moveTo>
                  <a:lnTo>
                    <a:pt x="835825" y="157480"/>
                  </a:lnTo>
                  <a:lnTo>
                    <a:pt x="835825" y="195707"/>
                  </a:lnTo>
                  <a:lnTo>
                    <a:pt x="797598" y="195707"/>
                  </a:lnTo>
                  <a:lnTo>
                    <a:pt x="797598" y="157480"/>
                  </a:lnTo>
                  <a:close/>
                </a:path>
                <a:path w="836294" h="199389">
                  <a:moveTo>
                    <a:pt x="318046" y="126237"/>
                  </a:moveTo>
                  <a:lnTo>
                    <a:pt x="313093" y="127888"/>
                  </a:lnTo>
                  <a:lnTo>
                    <a:pt x="305346" y="129794"/>
                  </a:lnTo>
                  <a:lnTo>
                    <a:pt x="294805" y="132080"/>
                  </a:lnTo>
                  <a:lnTo>
                    <a:pt x="284137" y="134366"/>
                  </a:lnTo>
                  <a:lnTo>
                    <a:pt x="277152" y="136652"/>
                  </a:lnTo>
                  <a:lnTo>
                    <a:pt x="273977" y="138811"/>
                  </a:lnTo>
                  <a:lnTo>
                    <a:pt x="268897" y="142367"/>
                  </a:lnTo>
                  <a:lnTo>
                    <a:pt x="266484" y="146812"/>
                  </a:lnTo>
                  <a:lnTo>
                    <a:pt x="266484" y="152273"/>
                  </a:lnTo>
                  <a:lnTo>
                    <a:pt x="266484" y="157607"/>
                  </a:lnTo>
                  <a:lnTo>
                    <a:pt x="268389" y="162306"/>
                  </a:lnTo>
                  <a:lnTo>
                    <a:pt x="272453" y="166116"/>
                  </a:lnTo>
                  <a:lnTo>
                    <a:pt x="276390" y="170053"/>
                  </a:lnTo>
                  <a:lnTo>
                    <a:pt x="281470" y="171958"/>
                  </a:lnTo>
                  <a:lnTo>
                    <a:pt x="287693" y="171958"/>
                  </a:lnTo>
                  <a:lnTo>
                    <a:pt x="294551" y="171958"/>
                  </a:lnTo>
                  <a:lnTo>
                    <a:pt x="301155" y="169799"/>
                  </a:lnTo>
                  <a:lnTo>
                    <a:pt x="307378" y="165227"/>
                  </a:lnTo>
                  <a:lnTo>
                    <a:pt x="312077" y="161798"/>
                  </a:lnTo>
                  <a:lnTo>
                    <a:pt x="315125" y="157480"/>
                  </a:lnTo>
                  <a:lnTo>
                    <a:pt x="316522" y="152527"/>
                  </a:lnTo>
                  <a:lnTo>
                    <a:pt x="317538" y="149225"/>
                  </a:lnTo>
                  <a:lnTo>
                    <a:pt x="318046" y="143002"/>
                  </a:lnTo>
                  <a:lnTo>
                    <a:pt x="318046" y="133858"/>
                  </a:lnTo>
                  <a:lnTo>
                    <a:pt x="318046" y="126237"/>
                  </a:lnTo>
                  <a:close/>
                </a:path>
                <a:path w="836294" h="199389">
                  <a:moveTo>
                    <a:pt x="699554" y="77088"/>
                  </a:moveTo>
                  <a:lnTo>
                    <a:pt x="691172" y="77088"/>
                  </a:lnTo>
                  <a:lnTo>
                    <a:pt x="684314" y="80137"/>
                  </a:lnTo>
                  <a:lnTo>
                    <a:pt x="670852" y="110998"/>
                  </a:lnTo>
                  <a:lnTo>
                    <a:pt x="728002" y="110998"/>
                  </a:lnTo>
                  <a:lnTo>
                    <a:pt x="707428" y="77088"/>
                  </a:lnTo>
                  <a:lnTo>
                    <a:pt x="699554" y="77088"/>
                  </a:lnTo>
                  <a:close/>
                </a:path>
                <a:path w="836294" h="199389">
                  <a:moveTo>
                    <a:pt x="0" y="51054"/>
                  </a:moveTo>
                  <a:lnTo>
                    <a:pt x="37172" y="51054"/>
                  </a:lnTo>
                  <a:lnTo>
                    <a:pt x="64274" y="145923"/>
                  </a:lnTo>
                  <a:lnTo>
                    <a:pt x="89192" y="51054"/>
                  </a:lnTo>
                  <a:lnTo>
                    <a:pt x="126098" y="51054"/>
                  </a:lnTo>
                  <a:lnTo>
                    <a:pt x="150202" y="145923"/>
                  </a:lnTo>
                  <a:lnTo>
                    <a:pt x="177838" y="51054"/>
                  </a:lnTo>
                  <a:lnTo>
                    <a:pt x="215557" y="51054"/>
                  </a:lnTo>
                  <a:lnTo>
                    <a:pt x="169125" y="195707"/>
                  </a:lnTo>
                  <a:lnTo>
                    <a:pt x="132359" y="195707"/>
                  </a:lnTo>
                  <a:lnTo>
                    <a:pt x="107441" y="102743"/>
                  </a:lnTo>
                  <a:lnTo>
                    <a:pt x="82931" y="195707"/>
                  </a:lnTo>
                  <a:lnTo>
                    <a:pt x="45745" y="195707"/>
                  </a:lnTo>
                  <a:lnTo>
                    <a:pt x="0" y="51054"/>
                  </a:lnTo>
                  <a:close/>
                </a:path>
                <a:path w="836294" h="199389">
                  <a:moveTo>
                    <a:pt x="697268" y="47879"/>
                  </a:moveTo>
                  <a:lnTo>
                    <a:pt x="738005" y="59773"/>
                  </a:lnTo>
                  <a:lnTo>
                    <a:pt x="761990" y="96107"/>
                  </a:lnTo>
                  <a:lnTo>
                    <a:pt x="765975" y="134366"/>
                  </a:lnTo>
                  <a:lnTo>
                    <a:pt x="670217" y="134366"/>
                  </a:lnTo>
                  <a:lnTo>
                    <a:pt x="670931" y="142442"/>
                  </a:lnTo>
                  <a:lnTo>
                    <a:pt x="692696" y="170434"/>
                  </a:lnTo>
                  <a:lnTo>
                    <a:pt x="701459" y="170434"/>
                  </a:lnTo>
                  <a:lnTo>
                    <a:pt x="707428" y="170434"/>
                  </a:lnTo>
                  <a:lnTo>
                    <a:pt x="712508" y="168783"/>
                  </a:lnTo>
                  <a:lnTo>
                    <a:pt x="716572" y="165481"/>
                  </a:lnTo>
                  <a:lnTo>
                    <a:pt x="720636" y="162179"/>
                  </a:lnTo>
                  <a:lnTo>
                    <a:pt x="723811" y="156972"/>
                  </a:lnTo>
                  <a:lnTo>
                    <a:pt x="725843" y="149733"/>
                  </a:lnTo>
                  <a:lnTo>
                    <a:pt x="763943" y="156083"/>
                  </a:lnTo>
                  <a:lnTo>
                    <a:pt x="740702" y="187960"/>
                  </a:lnTo>
                  <a:lnTo>
                    <a:pt x="701078" y="199009"/>
                  </a:lnTo>
                  <a:lnTo>
                    <a:pt x="683435" y="197463"/>
                  </a:lnTo>
                  <a:lnTo>
                    <a:pt x="645198" y="174371"/>
                  </a:lnTo>
                  <a:lnTo>
                    <a:pt x="630974" y="124460"/>
                  </a:lnTo>
                  <a:lnTo>
                    <a:pt x="632142" y="107453"/>
                  </a:lnTo>
                  <a:lnTo>
                    <a:pt x="649770" y="68199"/>
                  </a:lnTo>
                  <a:lnTo>
                    <a:pt x="683506" y="49143"/>
                  </a:lnTo>
                  <a:lnTo>
                    <a:pt x="697268" y="47879"/>
                  </a:lnTo>
                  <a:close/>
                </a:path>
                <a:path w="836294" h="199389">
                  <a:moveTo>
                    <a:pt x="446443" y="47879"/>
                  </a:moveTo>
                  <a:lnTo>
                    <a:pt x="490512" y="57531"/>
                  </a:lnTo>
                  <a:lnTo>
                    <a:pt x="510451" y="86106"/>
                  </a:lnTo>
                  <a:lnTo>
                    <a:pt x="474256" y="92710"/>
                  </a:lnTo>
                  <a:lnTo>
                    <a:pt x="472732" y="87122"/>
                  </a:lnTo>
                  <a:lnTo>
                    <a:pt x="469811" y="82804"/>
                  </a:lnTo>
                  <a:lnTo>
                    <a:pt x="465493" y="79756"/>
                  </a:lnTo>
                  <a:lnTo>
                    <a:pt x="461175" y="76835"/>
                  </a:lnTo>
                  <a:lnTo>
                    <a:pt x="455079" y="75311"/>
                  </a:lnTo>
                  <a:lnTo>
                    <a:pt x="447078" y="75311"/>
                  </a:lnTo>
                  <a:lnTo>
                    <a:pt x="437045" y="75311"/>
                  </a:lnTo>
                  <a:lnTo>
                    <a:pt x="429806" y="76708"/>
                  </a:lnTo>
                  <a:lnTo>
                    <a:pt x="425361" y="79502"/>
                  </a:lnTo>
                  <a:lnTo>
                    <a:pt x="422567" y="81534"/>
                  </a:lnTo>
                  <a:lnTo>
                    <a:pt x="421043" y="84074"/>
                  </a:lnTo>
                  <a:lnTo>
                    <a:pt x="421043" y="87249"/>
                  </a:lnTo>
                  <a:lnTo>
                    <a:pt x="421043" y="90043"/>
                  </a:lnTo>
                  <a:lnTo>
                    <a:pt x="460667" y="105029"/>
                  </a:lnTo>
                  <a:lnTo>
                    <a:pt x="474764" y="108670"/>
                  </a:lnTo>
                  <a:lnTo>
                    <a:pt x="508579" y="127670"/>
                  </a:lnTo>
                  <a:lnTo>
                    <a:pt x="515277" y="150495"/>
                  </a:lnTo>
                  <a:lnTo>
                    <a:pt x="514249" y="160065"/>
                  </a:lnTo>
                  <a:lnTo>
                    <a:pt x="489353" y="190918"/>
                  </a:lnTo>
                  <a:lnTo>
                    <a:pt x="449491" y="199009"/>
                  </a:lnTo>
                  <a:lnTo>
                    <a:pt x="435491" y="198248"/>
                  </a:lnTo>
                  <a:lnTo>
                    <a:pt x="394847" y="180417"/>
                  </a:lnTo>
                  <a:lnTo>
                    <a:pt x="380149" y="154432"/>
                  </a:lnTo>
                  <a:lnTo>
                    <a:pt x="418630" y="148590"/>
                  </a:lnTo>
                  <a:lnTo>
                    <a:pt x="420281" y="156083"/>
                  </a:lnTo>
                  <a:lnTo>
                    <a:pt x="423583" y="161671"/>
                  </a:lnTo>
                  <a:lnTo>
                    <a:pt x="428536" y="165481"/>
                  </a:lnTo>
                  <a:lnTo>
                    <a:pt x="433489" y="169418"/>
                  </a:lnTo>
                  <a:lnTo>
                    <a:pt x="440474" y="171323"/>
                  </a:lnTo>
                  <a:lnTo>
                    <a:pt x="449491" y="171323"/>
                  </a:lnTo>
                  <a:lnTo>
                    <a:pt x="459397" y="171323"/>
                  </a:lnTo>
                  <a:lnTo>
                    <a:pt x="466890" y="169545"/>
                  </a:lnTo>
                  <a:lnTo>
                    <a:pt x="471843" y="165862"/>
                  </a:lnTo>
                  <a:lnTo>
                    <a:pt x="475272" y="163322"/>
                  </a:lnTo>
                  <a:lnTo>
                    <a:pt x="476923" y="159893"/>
                  </a:lnTo>
                  <a:lnTo>
                    <a:pt x="476923" y="155702"/>
                  </a:lnTo>
                  <a:lnTo>
                    <a:pt x="476923" y="152781"/>
                  </a:lnTo>
                  <a:lnTo>
                    <a:pt x="476034" y="150368"/>
                  </a:lnTo>
                  <a:lnTo>
                    <a:pt x="474129" y="148462"/>
                  </a:lnTo>
                  <a:lnTo>
                    <a:pt x="472224" y="146685"/>
                  </a:lnTo>
                  <a:lnTo>
                    <a:pt x="468033" y="144907"/>
                  </a:lnTo>
                  <a:lnTo>
                    <a:pt x="461429" y="143383"/>
                  </a:lnTo>
                  <a:lnTo>
                    <a:pt x="440329" y="138430"/>
                  </a:lnTo>
                  <a:lnTo>
                    <a:pt x="402628" y="124713"/>
                  </a:lnTo>
                  <a:lnTo>
                    <a:pt x="385483" y="92202"/>
                  </a:lnTo>
                  <a:lnTo>
                    <a:pt x="386411" y="83171"/>
                  </a:lnTo>
                  <a:lnTo>
                    <a:pt x="419296" y="51038"/>
                  </a:lnTo>
                  <a:lnTo>
                    <a:pt x="431846" y="48666"/>
                  </a:lnTo>
                  <a:lnTo>
                    <a:pt x="446443" y="47879"/>
                  </a:lnTo>
                  <a:close/>
                </a:path>
                <a:path w="836294" h="199389">
                  <a:moveTo>
                    <a:pt x="294805" y="47879"/>
                  </a:moveTo>
                  <a:lnTo>
                    <a:pt x="332905" y="53848"/>
                  </a:lnTo>
                  <a:lnTo>
                    <a:pt x="355326" y="92003"/>
                  </a:lnTo>
                  <a:lnTo>
                    <a:pt x="355638" y="103505"/>
                  </a:lnTo>
                  <a:lnTo>
                    <a:pt x="355257" y="148209"/>
                  </a:lnTo>
                  <a:lnTo>
                    <a:pt x="355374" y="157112"/>
                  </a:lnTo>
                  <a:lnTo>
                    <a:pt x="363893" y="195707"/>
                  </a:lnTo>
                  <a:lnTo>
                    <a:pt x="326047" y="195707"/>
                  </a:lnTo>
                  <a:lnTo>
                    <a:pt x="325031" y="193167"/>
                  </a:lnTo>
                  <a:lnTo>
                    <a:pt x="323888" y="189357"/>
                  </a:lnTo>
                  <a:lnTo>
                    <a:pt x="322364" y="184404"/>
                  </a:lnTo>
                  <a:lnTo>
                    <a:pt x="321729" y="182118"/>
                  </a:lnTo>
                  <a:lnTo>
                    <a:pt x="321348" y="180594"/>
                  </a:lnTo>
                  <a:lnTo>
                    <a:pt x="321094" y="179959"/>
                  </a:lnTo>
                  <a:lnTo>
                    <a:pt x="284645" y="199009"/>
                  </a:lnTo>
                  <a:lnTo>
                    <a:pt x="276263" y="199009"/>
                  </a:lnTo>
                  <a:lnTo>
                    <a:pt x="235416" y="180391"/>
                  </a:lnTo>
                  <a:lnTo>
                    <a:pt x="228130" y="156210"/>
                  </a:lnTo>
                  <a:lnTo>
                    <a:pt x="228130" y="148082"/>
                  </a:lnTo>
                  <a:lnTo>
                    <a:pt x="256314" y="117155"/>
                  </a:lnTo>
                  <a:lnTo>
                    <a:pt x="293239" y="108239"/>
                  </a:lnTo>
                  <a:lnTo>
                    <a:pt x="303583" y="105854"/>
                  </a:lnTo>
                  <a:lnTo>
                    <a:pt x="311856" y="103564"/>
                  </a:lnTo>
                  <a:lnTo>
                    <a:pt x="318046" y="101346"/>
                  </a:lnTo>
                  <a:lnTo>
                    <a:pt x="318046" y="97536"/>
                  </a:lnTo>
                  <a:lnTo>
                    <a:pt x="318046" y="90170"/>
                  </a:lnTo>
                  <a:lnTo>
                    <a:pt x="316268" y="84962"/>
                  </a:lnTo>
                  <a:lnTo>
                    <a:pt x="312585" y="81787"/>
                  </a:lnTo>
                  <a:lnTo>
                    <a:pt x="308902" y="78612"/>
                  </a:lnTo>
                  <a:lnTo>
                    <a:pt x="302171" y="77088"/>
                  </a:lnTo>
                  <a:lnTo>
                    <a:pt x="292011" y="77088"/>
                  </a:lnTo>
                  <a:lnTo>
                    <a:pt x="285280" y="77088"/>
                  </a:lnTo>
                  <a:lnTo>
                    <a:pt x="279946" y="78486"/>
                  </a:lnTo>
                  <a:lnTo>
                    <a:pt x="276136" y="81153"/>
                  </a:lnTo>
                  <a:lnTo>
                    <a:pt x="272326" y="83820"/>
                  </a:lnTo>
                  <a:lnTo>
                    <a:pt x="269151" y="88519"/>
                  </a:lnTo>
                  <a:lnTo>
                    <a:pt x="266865" y="95250"/>
                  </a:lnTo>
                  <a:lnTo>
                    <a:pt x="232067" y="88900"/>
                  </a:lnTo>
                  <a:lnTo>
                    <a:pt x="260282" y="53504"/>
                  </a:lnTo>
                  <a:lnTo>
                    <a:pt x="281567" y="48500"/>
                  </a:lnTo>
                  <a:lnTo>
                    <a:pt x="294805" y="47879"/>
                  </a:lnTo>
                  <a:close/>
                </a:path>
                <a:path w="836294" h="199389">
                  <a:moveTo>
                    <a:pt x="589318" y="0"/>
                  </a:moveTo>
                  <a:lnTo>
                    <a:pt x="589318" y="51054"/>
                  </a:lnTo>
                  <a:lnTo>
                    <a:pt x="615480" y="51054"/>
                  </a:lnTo>
                  <a:lnTo>
                    <a:pt x="615480" y="81534"/>
                  </a:lnTo>
                  <a:lnTo>
                    <a:pt x="589318" y="81534"/>
                  </a:lnTo>
                  <a:lnTo>
                    <a:pt x="589318" y="139827"/>
                  </a:lnTo>
                  <a:lnTo>
                    <a:pt x="589318" y="151637"/>
                  </a:lnTo>
                  <a:lnTo>
                    <a:pt x="597446" y="167259"/>
                  </a:lnTo>
                  <a:lnTo>
                    <a:pt x="599986" y="167259"/>
                  </a:lnTo>
                  <a:lnTo>
                    <a:pt x="603415" y="167259"/>
                  </a:lnTo>
                  <a:lnTo>
                    <a:pt x="608622" y="165988"/>
                  </a:lnTo>
                  <a:lnTo>
                    <a:pt x="615353" y="163575"/>
                  </a:lnTo>
                  <a:lnTo>
                    <a:pt x="618528" y="193294"/>
                  </a:lnTo>
                  <a:lnTo>
                    <a:pt x="611644" y="195794"/>
                  </a:lnTo>
                  <a:lnTo>
                    <a:pt x="604319" y="197580"/>
                  </a:lnTo>
                  <a:lnTo>
                    <a:pt x="596543" y="198651"/>
                  </a:lnTo>
                  <a:lnTo>
                    <a:pt x="588302" y="199009"/>
                  </a:lnTo>
                  <a:lnTo>
                    <a:pt x="581444" y="199009"/>
                  </a:lnTo>
                  <a:lnTo>
                    <a:pt x="575221" y="197866"/>
                  </a:lnTo>
                  <a:lnTo>
                    <a:pt x="569760" y="195453"/>
                  </a:lnTo>
                  <a:lnTo>
                    <a:pt x="564172" y="193167"/>
                  </a:lnTo>
                  <a:lnTo>
                    <a:pt x="560108" y="190246"/>
                  </a:lnTo>
                  <a:lnTo>
                    <a:pt x="557568" y="186562"/>
                  </a:lnTo>
                  <a:lnTo>
                    <a:pt x="554901" y="182880"/>
                  </a:lnTo>
                  <a:lnTo>
                    <a:pt x="550964" y="144653"/>
                  </a:lnTo>
                  <a:lnTo>
                    <a:pt x="550964" y="81534"/>
                  </a:lnTo>
                  <a:lnTo>
                    <a:pt x="533311" y="81534"/>
                  </a:lnTo>
                  <a:lnTo>
                    <a:pt x="533311" y="51054"/>
                  </a:lnTo>
                  <a:lnTo>
                    <a:pt x="550964" y="51054"/>
                  </a:lnTo>
                  <a:lnTo>
                    <a:pt x="550964" y="22352"/>
                  </a:lnTo>
                  <a:lnTo>
                    <a:pt x="5893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1972" y="3828288"/>
              <a:ext cx="149351" cy="1493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7280" y="3765422"/>
              <a:ext cx="7068566" cy="26174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17396" y="3820667"/>
              <a:ext cx="6648450" cy="207010"/>
            </a:xfrm>
            <a:custGeom>
              <a:avLst/>
              <a:gdLst/>
              <a:ahLst/>
              <a:cxnLst/>
              <a:rect l="l" t="t" r="r" b="b"/>
              <a:pathLst>
                <a:path w="6648450" h="207010">
                  <a:moveTo>
                    <a:pt x="6196330" y="78358"/>
                  </a:moveTo>
                  <a:lnTo>
                    <a:pt x="6191377" y="80009"/>
                  </a:lnTo>
                  <a:lnTo>
                    <a:pt x="6183630" y="81914"/>
                  </a:lnTo>
                  <a:lnTo>
                    <a:pt x="6173088" y="84200"/>
                  </a:lnTo>
                  <a:lnTo>
                    <a:pt x="6162421" y="86486"/>
                  </a:lnTo>
                  <a:lnTo>
                    <a:pt x="6155435" y="88772"/>
                  </a:lnTo>
                  <a:lnTo>
                    <a:pt x="6152260" y="90931"/>
                  </a:lnTo>
                  <a:lnTo>
                    <a:pt x="6147181" y="94487"/>
                  </a:lnTo>
                  <a:lnTo>
                    <a:pt x="6144768" y="98932"/>
                  </a:lnTo>
                  <a:lnTo>
                    <a:pt x="6144768" y="104393"/>
                  </a:lnTo>
                  <a:lnTo>
                    <a:pt x="6144768" y="109727"/>
                  </a:lnTo>
                  <a:lnTo>
                    <a:pt x="6146673" y="114426"/>
                  </a:lnTo>
                  <a:lnTo>
                    <a:pt x="6150736" y="118236"/>
                  </a:lnTo>
                  <a:lnTo>
                    <a:pt x="6154674" y="122173"/>
                  </a:lnTo>
                  <a:lnTo>
                    <a:pt x="6159754" y="124078"/>
                  </a:lnTo>
                  <a:lnTo>
                    <a:pt x="6165977" y="124078"/>
                  </a:lnTo>
                  <a:lnTo>
                    <a:pt x="6172834" y="124078"/>
                  </a:lnTo>
                  <a:lnTo>
                    <a:pt x="6179438" y="121919"/>
                  </a:lnTo>
                  <a:lnTo>
                    <a:pt x="6185661" y="117347"/>
                  </a:lnTo>
                  <a:lnTo>
                    <a:pt x="6190360" y="113918"/>
                  </a:lnTo>
                  <a:lnTo>
                    <a:pt x="6193408" y="109600"/>
                  </a:lnTo>
                  <a:lnTo>
                    <a:pt x="6194806" y="104647"/>
                  </a:lnTo>
                  <a:lnTo>
                    <a:pt x="6195822" y="101345"/>
                  </a:lnTo>
                  <a:lnTo>
                    <a:pt x="6196330" y="95122"/>
                  </a:lnTo>
                  <a:lnTo>
                    <a:pt x="6196330" y="85978"/>
                  </a:lnTo>
                  <a:lnTo>
                    <a:pt x="6196330" y="78358"/>
                  </a:lnTo>
                  <a:close/>
                </a:path>
                <a:path w="6648450" h="207010">
                  <a:moveTo>
                    <a:pt x="4204462" y="78358"/>
                  </a:moveTo>
                  <a:lnTo>
                    <a:pt x="4199508" y="80009"/>
                  </a:lnTo>
                  <a:lnTo>
                    <a:pt x="4191762" y="81914"/>
                  </a:lnTo>
                  <a:lnTo>
                    <a:pt x="4181220" y="84200"/>
                  </a:lnTo>
                  <a:lnTo>
                    <a:pt x="4170553" y="86486"/>
                  </a:lnTo>
                  <a:lnTo>
                    <a:pt x="4163567" y="88772"/>
                  </a:lnTo>
                  <a:lnTo>
                    <a:pt x="4160392" y="90931"/>
                  </a:lnTo>
                  <a:lnTo>
                    <a:pt x="4155313" y="94487"/>
                  </a:lnTo>
                  <a:lnTo>
                    <a:pt x="4152900" y="98932"/>
                  </a:lnTo>
                  <a:lnTo>
                    <a:pt x="4152900" y="104393"/>
                  </a:lnTo>
                  <a:lnTo>
                    <a:pt x="4152900" y="109727"/>
                  </a:lnTo>
                  <a:lnTo>
                    <a:pt x="4154804" y="114426"/>
                  </a:lnTo>
                  <a:lnTo>
                    <a:pt x="4158868" y="118236"/>
                  </a:lnTo>
                  <a:lnTo>
                    <a:pt x="4162805" y="122173"/>
                  </a:lnTo>
                  <a:lnTo>
                    <a:pt x="4167886" y="124078"/>
                  </a:lnTo>
                  <a:lnTo>
                    <a:pt x="4174108" y="124078"/>
                  </a:lnTo>
                  <a:lnTo>
                    <a:pt x="4180966" y="124078"/>
                  </a:lnTo>
                  <a:lnTo>
                    <a:pt x="4187570" y="121919"/>
                  </a:lnTo>
                  <a:lnTo>
                    <a:pt x="4193793" y="117347"/>
                  </a:lnTo>
                  <a:lnTo>
                    <a:pt x="4198493" y="113918"/>
                  </a:lnTo>
                  <a:lnTo>
                    <a:pt x="4201541" y="109600"/>
                  </a:lnTo>
                  <a:lnTo>
                    <a:pt x="4202938" y="104647"/>
                  </a:lnTo>
                  <a:lnTo>
                    <a:pt x="4203954" y="101345"/>
                  </a:lnTo>
                  <a:lnTo>
                    <a:pt x="4204462" y="95122"/>
                  </a:lnTo>
                  <a:lnTo>
                    <a:pt x="4204462" y="85978"/>
                  </a:lnTo>
                  <a:lnTo>
                    <a:pt x="4204462" y="78358"/>
                  </a:lnTo>
                  <a:close/>
                </a:path>
                <a:path w="6648450" h="207010">
                  <a:moveTo>
                    <a:pt x="3210814" y="78358"/>
                  </a:moveTo>
                  <a:lnTo>
                    <a:pt x="3205861" y="80009"/>
                  </a:lnTo>
                  <a:lnTo>
                    <a:pt x="3198114" y="81914"/>
                  </a:lnTo>
                  <a:lnTo>
                    <a:pt x="3187573" y="84200"/>
                  </a:lnTo>
                  <a:lnTo>
                    <a:pt x="3176904" y="86486"/>
                  </a:lnTo>
                  <a:lnTo>
                    <a:pt x="3169919" y="88772"/>
                  </a:lnTo>
                  <a:lnTo>
                    <a:pt x="3166744" y="90931"/>
                  </a:lnTo>
                  <a:lnTo>
                    <a:pt x="3161665" y="94487"/>
                  </a:lnTo>
                  <a:lnTo>
                    <a:pt x="3159252" y="98932"/>
                  </a:lnTo>
                  <a:lnTo>
                    <a:pt x="3159252" y="104393"/>
                  </a:lnTo>
                  <a:lnTo>
                    <a:pt x="3159252" y="109727"/>
                  </a:lnTo>
                  <a:lnTo>
                    <a:pt x="3161156" y="114426"/>
                  </a:lnTo>
                  <a:lnTo>
                    <a:pt x="3165220" y="118236"/>
                  </a:lnTo>
                  <a:lnTo>
                    <a:pt x="3169157" y="122173"/>
                  </a:lnTo>
                  <a:lnTo>
                    <a:pt x="3174238" y="124078"/>
                  </a:lnTo>
                  <a:lnTo>
                    <a:pt x="3180461" y="124078"/>
                  </a:lnTo>
                  <a:lnTo>
                    <a:pt x="3187318" y="124078"/>
                  </a:lnTo>
                  <a:lnTo>
                    <a:pt x="3193923" y="121919"/>
                  </a:lnTo>
                  <a:lnTo>
                    <a:pt x="3200145" y="117347"/>
                  </a:lnTo>
                  <a:lnTo>
                    <a:pt x="3204844" y="113918"/>
                  </a:lnTo>
                  <a:lnTo>
                    <a:pt x="3207892" y="109600"/>
                  </a:lnTo>
                  <a:lnTo>
                    <a:pt x="3209290" y="104647"/>
                  </a:lnTo>
                  <a:lnTo>
                    <a:pt x="3210305" y="101345"/>
                  </a:lnTo>
                  <a:lnTo>
                    <a:pt x="3210814" y="95122"/>
                  </a:lnTo>
                  <a:lnTo>
                    <a:pt x="3210814" y="85978"/>
                  </a:lnTo>
                  <a:lnTo>
                    <a:pt x="3210814" y="78358"/>
                  </a:lnTo>
                  <a:close/>
                </a:path>
                <a:path w="6648450" h="207010">
                  <a:moveTo>
                    <a:pt x="51562" y="78358"/>
                  </a:moveTo>
                  <a:lnTo>
                    <a:pt x="46609" y="80009"/>
                  </a:lnTo>
                  <a:lnTo>
                    <a:pt x="38862" y="81914"/>
                  </a:lnTo>
                  <a:lnTo>
                    <a:pt x="28320" y="84200"/>
                  </a:lnTo>
                  <a:lnTo>
                    <a:pt x="17653" y="86486"/>
                  </a:lnTo>
                  <a:lnTo>
                    <a:pt x="10667" y="88772"/>
                  </a:lnTo>
                  <a:lnTo>
                    <a:pt x="7492" y="90931"/>
                  </a:lnTo>
                  <a:lnTo>
                    <a:pt x="2412" y="94487"/>
                  </a:lnTo>
                  <a:lnTo>
                    <a:pt x="0" y="98932"/>
                  </a:lnTo>
                  <a:lnTo>
                    <a:pt x="0" y="104393"/>
                  </a:lnTo>
                  <a:lnTo>
                    <a:pt x="0" y="109727"/>
                  </a:lnTo>
                  <a:lnTo>
                    <a:pt x="1904" y="114426"/>
                  </a:lnTo>
                  <a:lnTo>
                    <a:pt x="5968" y="118236"/>
                  </a:lnTo>
                  <a:lnTo>
                    <a:pt x="9906" y="122173"/>
                  </a:lnTo>
                  <a:lnTo>
                    <a:pt x="14985" y="124078"/>
                  </a:lnTo>
                  <a:lnTo>
                    <a:pt x="21209" y="124078"/>
                  </a:lnTo>
                  <a:lnTo>
                    <a:pt x="28066" y="124078"/>
                  </a:lnTo>
                  <a:lnTo>
                    <a:pt x="34670" y="121919"/>
                  </a:lnTo>
                  <a:lnTo>
                    <a:pt x="40893" y="117347"/>
                  </a:lnTo>
                  <a:lnTo>
                    <a:pt x="45592" y="113918"/>
                  </a:lnTo>
                  <a:lnTo>
                    <a:pt x="48640" y="109600"/>
                  </a:lnTo>
                  <a:lnTo>
                    <a:pt x="50037" y="104647"/>
                  </a:lnTo>
                  <a:lnTo>
                    <a:pt x="51053" y="101345"/>
                  </a:lnTo>
                  <a:lnTo>
                    <a:pt x="51562" y="95122"/>
                  </a:lnTo>
                  <a:lnTo>
                    <a:pt x="51562" y="85978"/>
                  </a:lnTo>
                  <a:lnTo>
                    <a:pt x="51562" y="78358"/>
                  </a:lnTo>
                  <a:close/>
                </a:path>
                <a:path w="6648450" h="207010">
                  <a:moveTo>
                    <a:pt x="5732780" y="31114"/>
                  </a:moveTo>
                  <a:lnTo>
                    <a:pt x="5699902" y="56530"/>
                  </a:lnTo>
                  <a:lnTo>
                    <a:pt x="5697347" y="75564"/>
                  </a:lnTo>
                  <a:lnTo>
                    <a:pt x="5697987" y="85687"/>
                  </a:lnTo>
                  <a:lnTo>
                    <a:pt x="5725562" y="119173"/>
                  </a:lnTo>
                  <a:lnTo>
                    <a:pt x="5732780" y="119887"/>
                  </a:lnTo>
                  <a:lnTo>
                    <a:pt x="5739921" y="119173"/>
                  </a:lnTo>
                  <a:lnTo>
                    <a:pt x="5767335" y="85472"/>
                  </a:lnTo>
                  <a:lnTo>
                    <a:pt x="5767958" y="75183"/>
                  </a:lnTo>
                  <a:lnTo>
                    <a:pt x="5767335" y="65208"/>
                  </a:lnTo>
                  <a:lnTo>
                    <a:pt x="5739921" y="31829"/>
                  </a:lnTo>
                  <a:lnTo>
                    <a:pt x="5732780" y="31114"/>
                  </a:lnTo>
                  <a:close/>
                </a:path>
                <a:path w="6648450" h="207010">
                  <a:moveTo>
                    <a:pt x="5389880" y="31114"/>
                  </a:moveTo>
                  <a:lnTo>
                    <a:pt x="5357002" y="56530"/>
                  </a:lnTo>
                  <a:lnTo>
                    <a:pt x="5354447" y="75564"/>
                  </a:lnTo>
                  <a:lnTo>
                    <a:pt x="5355087" y="85687"/>
                  </a:lnTo>
                  <a:lnTo>
                    <a:pt x="5382662" y="119173"/>
                  </a:lnTo>
                  <a:lnTo>
                    <a:pt x="5389880" y="119887"/>
                  </a:lnTo>
                  <a:lnTo>
                    <a:pt x="5397021" y="119173"/>
                  </a:lnTo>
                  <a:lnTo>
                    <a:pt x="5424435" y="85472"/>
                  </a:lnTo>
                  <a:lnTo>
                    <a:pt x="5425058" y="75183"/>
                  </a:lnTo>
                  <a:lnTo>
                    <a:pt x="5424435" y="65208"/>
                  </a:lnTo>
                  <a:lnTo>
                    <a:pt x="5397021" y="31829"/>
                  </a:lnTo>
                  <a:lnTo>
                    <a:pt x="5389880" y="31114"/>
                  </a:lnTo>
                  <a:close/>
                </a:path>
                <a:path w="6648450" h="207010">
                  <a:moveTo>
                    <a:pt x="4751324" y="31114"/>
                  </a:moveTo>
                  <a:lnTo>
                    <a:pt x="4718446" y="56530"/>
                  </a:lnTo>
                  <a:lnTo>
                    <a:pt x="4715891" y="75564"/>
                  </a:lnTo>
                  <a:lnTo>
                    <a:pt x="4716531" y="85687"/>
                  </a:lnTo>
                  <a:lnTo>
                    <a:pt x="4744106" y="119173"/>
                  </a:lnTo>
                  <a:lnTo>
                    <a:pt x="4751324" y="119887"/>
                  </a:lnTo>
                  <a:lnTo>
                    <a:pt x="4758465" y="119173"/>
                  </a:lnTo>
                  <a:lnTo>
                    <a:pt x="4785879" y="85472"/>
                  </a:lnTo>
                  <a:lnTo>
                    <a:pt x="4786503" y="75183"/>
                  </a:lnTo>
                  <a:lnTo>
                    <a:pt x="4785879" y="65208"/>
                  </a:lnTo>
                  <a:lnTo>
                    <a:pt x="4758465" y="31829"/>
                  </a:lnTo>
                  <a:lnTo>
                    <a:pt x="4751324" y="31114"/>
                  </a:lnTo>
                  <a:close/>
                </a:path>
                <a:path w="6648450" h="207010">
                  <a:moveTo>
                    <a:pt x="456691" y="31114"/>
                  </a:moveTo>
                  <a:lnTo>
                    <a:pt x="423814" y="56530"/>
                  </a:lnTo>
                  <a:lnTo>
                    <a:pt x="421259" y="75564"/>
                  </a:lnTo>
                  <a:lnTo>
                    <a:pt x="421899" y="85687"/>
                  </a:lnTo>
                  <a:lnTo>
                    <a:pt x="449474" y="119173"/>
                  </a:lnTo>
                  <a:lnTo>
                    <a:pt x="456691" y="119887"/>
                  </a:lnTo>
                  <a:lnTo>
                    <a:pt x="463833" y="119173"/>
                  </a:lnTo>
                  <a:lnTo>
                    <a:pt x="491247" y="85472"/>
                  </a:lnTo>
                  <a:lnTo>
                    <a:pt x="491871" y="75183"/>
                  </a:lnTo>
                  <a:lnTo>
                    <a:pt x="491247" y="65208"/>
                  </a:lnTo>
                  <a:lnTo>
                    <a:pt x="463833" y="31829"/>
                  </a:lnTo>
                  <a:lnTo>
                    <a:pt x="456691" y="31114"/>
                  </a:lnTo>
                  <a:close/>
                </a:path>
                <a:path w="6648450" h="207010">
                  <a:moveTo>
                    <a:pt x="6008115" y="29209"/>
                  </a:moveTo>
                  <a:lnTo>
                    <a:pt x="5998845" y="29209"/>
                  </a:lnTo>
                  <a:lnTo>
                    <a:pt x="5991352" y="32765"/>
                  </a:lnTo>
                  <a:lnTo>
                    <a:pt x="5976493" y="72516"/>
                  </a:lnTo>
                  <a:lnTo>
                    <a:pt x="5977042" y="83258"/>
                  </a:lnTo>
                  <a:lnTo>
                    <a:pt x="5998718" y="116966"/>
                  </a:lnTo>
                  <a:lnTo>
                    <a:pt x="6007354" y="116966"/>
                  </a:lnTo>
                  <a:lnTo>
                    <a:pt x="6038357" y="92344"/>
                  </a:lnTo>
                  <a:lnTo>
                    <a:pt x="6040755" y="73532"/>
                  </a:lnTo>
                  <a:lnTo>
                    <a:pt x="6040181" y="63009"/>
                  </a:lnTo>
                  <a:lnTo>
                    <a:pt x="6014856" y="29898"/>
                  </a:lnTo>
                  <a:lnTo>
                    <a:pt x="6008115" y="29209"/>
                  </a:lnTo>
                  <a:close/>
                </a:path>
                <a:path w="6648450" h="207010">
                  <a:moveTo>
                    <a:pt x="4577333" y="29209"/>
                  </a:moveTo>
                  <a:lnTo>
                    <a:pt x="4568190" y="29209"/>
                  </a:lnTo>
                  <a:lnTo>
                    <a:pt x="4560570" y="32765"/>
                  </a:lnTo>
                  <a:lnTo>
                    <a:pt x="4545330" y="72389"/>
                  </a:lnTo>
                  <a:lnTo>
                    <a:pt x="4545732" y="83129"/>
                  </a:lnTo>
                  <a:lnTo>
                    <a:pt x="4569753" y="119955"/>
                  </a:lnTo>
                  <a:lnTo>
                    <a:pt x="4577588" y="120903"/>
                  </a:lnTo>
                  <a:lnTo>
                    <a:pt x="4586351" y="120903"/>
                  </a:lnTo>
                  <a:lnTo>
                    <a:pt x="4608746" y="86526"/>
                  </a:lnTo>
                  <a:lnTo>
                    <a:pt x="4609338" y="76072"/>
                  </a:lnTo>
                  <a:lnTo>
                    <a:pt x="4608768" y="64474"/>
                  </a:lnTo>
                  <a:lnTo>
                    <a:pt x="4583997" y="29898"/>
                  </a:lnTo>
                  <a:lnTo>
                    <a:pt x="4577333" y="29209"/>
                  </a:lnTo>
                  <a:close/>
                </a:path>
                <a:path w="6648450" h="207010">
                  <a:moveTo>
                    <a:pt x="4026662" y="29209"/>
                  </a:moveTo>
                  <a:lnTo>
                    <a:pt x="4018279" y="29209"/>
                  </a:lnTo>
                  <a:lnTo>
                    <a:pt x="4011421" y="32257"/>
                  </a:lnTo>
                  <a:lnTo>
                    <a:pt x="3997959" y="63118"/>
                  </a:lnTo>
                  <a:lnTo>
                    <a:pt x="4055109" y="63118"/>
                  </a:lnTo>
                  <a:lnTo>
                    <a:pt x="4034536" y="29209"/>
                  </a:lnTo>
                  <a:lnTo>
                    <a:pt x="4026662" y="29209"/>
                  </a:lnTo>
                  <a:close/>
                </a:path>
                <a:path w="6648450" h="207010">
                  <a:moveTo>
                    <a:pt x="3758691" y="29209"/>
                  </a:moveTo>
                  <a:lnTo>
                    <a:pt x="3749548" y="29209"/>
                  </a:lnTo>
                  <a:lnTo>
                    <a:pt x="3741928" y="32765"/>
                  </a:lnTo>
                  <a:lnTo>
                    <a:pt x="3726688" y="72389"/>
                  </a:lnTo>
                  <a:lnTo>
                    <a:pt x="3727138" y="82893"/>
                  </a:lnTo>
                  <a:lnTo>
                    <a:pt x="3745341" y="117093"/>
                  </a:lnTo>
                  <a:lnTo>
                    <a:pt x="3760216" y="120903"/>
                  </a:lnTo>
                  <a:lnTo>
                    <a:pt x="3768598" y="120903"/>
                  </a:lnTo>
                  <a:lnTo>
                    <a:pt x="3790128" y="86800"/>
                  </a:lnTo>
                  <a:lnTo>
                    <a:pt x="3790695" y="75945"/>
                  </a:lnTo>
                  <a:lnTo>
                    <a:pt x="3790126" y="64420"/>
                  </a:lnTo>
                  <a:lnTo>
                    <a:pt x="3765409" y="29898"/>
                  </a:lnTo>
                  <a:lnTo>
                    <a:pt x="3758691" y="29209"/>
                  </a:lnTo>
                  <a:close/>
                </a:path>
                <a:path w="6648450" h="207010">
                  <a:moveTo>
                    <a:pt x="3033014" y="29209"/>
                  </a:moveTo>
                  <a:lnTo>
                    <a:pt x="3024631" y="29209"/>
                  </a:lnTo>
                  <a:lnTo>
                    <a:pt x="3017774" y="32257"/>
                  </a:lnTo>
                  <a:lnTo>
                    <a:pt x="3004312" y="63118"/>
                  </a:lnTo>
                  <a:lnTo>
                    <a:pt x="3061462" y="63118"/>
                  </a:lnTo>
                  <a:lnTo>
                    <a:pt x="3040888" y="29209"/>
                  </a:lnTo>
                  <a:lnTo>
                    <a:pt x="3033014" y="29209"/>
                  </a:lnTo>
                  <a:close/>
                </a:path>
                <a:path w="6648450" h="207010">
                  <a:moveTo>
                    <a:pt x="629920" y="29209"/>
                  </a:moveTo>
                  <a:lnTo>
                    <a:pt x="620776" y="29209"/>
                  </a:lnTo>
                  <a:lnTo>
                    <a:pt x="613155" y="32765"/>
                  </a:lnTo>
                  <a:lnTo>
                    <a:pt x="597916" y="72389"/>
                  </a:lnTo>
                  <a:lnTo>
                    <a:pt x="598366" y="82893"/>
                  </a:lnTo>
                  <a:lnTo>
                    <a:pt x="616569" y="117093"/>
                  </a:lnTo>
                  <a:lnTo>
                    <a:pt x="631443" y="120903"/>
                  </a:lnTo>
                  <a:lnTo>
                    <a:pt x="639826" y="120903"/>
                  </a:lnTo>
                  <a:lnTo>
                    <a:pt x="661356" y="86800"/>
                  </a:lnTo>
                  <a:lnTo>
                    <a:pt x="661923" y="75945"/>
                  </a:lnTo>
                  <a:lnTo>
                    <a:pt x="661354" y="64420"/>
                  </a:lnTo>
                  <a:lnTo>
                    <a:pt x="636637" y="29898"/>
                  </a:lnTo>
                  <a:lnTo>
                    <a:pt x="629920" y="29209"/>
                  </a:lnTo>
                  <a:close/>
                </a:path>
                <a:path w="6648450" h="207010">
                  <a:moveTo>
                    <a:pt x="184658" y="29209"/>
                  </a:moveTo>
                  <a:lnTo>
                    <a:pt x="176276" y="29209"/>
                  </a:lnTo>
                  <a:lnTo>
                    <a:pt x="169417" y="32257"/>
                  </a:lnTo>
                  <a:lnTo>
                    <a:pt x="155955" y="63118"/>
                  </a:lnTo>
                  <a:lnTo>
                    <a:pt x="213105" y="63118"/>
                  </a:lnTo>
                  <a:lnTo>
                    <a:pt x="192531" y="29209"/>
                  </a:lnTo>
                  <a:lnTo>
                    <a:pt x="184658" y="29209"/>
                  </a:lnTo>
                  <a:close/>
                </a:path>
                <a:path w="6648450" h="207010">
                  <a:moveTo>
                    <a:pt x="6442709" y="3174"/>
                  </a:moveTo>
                  <a:lnTo>
                    <a:pt x="6480936" y="3174"/>
                  </a:lnTo>
                  <a:lnTo>
                    <a:pt x="6480936" y="147827"/>
                  </a:lnTo>
                  <a:lnTo>
                    <a:pt x="6442709" y="147827"/>
                  </a:lnTo>
                  <a:lnTo>
                    <a:pt x="6442709" y="3174"/>
                  </a:lnTo>
                  <a:close/>
                </a:path>
                <a:path w="6648450" h="207010">
                  <a:moveTo>
                    <a:pt x="4837430" y="3174"/>
                  </a:moveTo>
                  <a:lnTo>
                    <a:pt x="4874514" y="3174"/>
                  </a:lnTo>
                  <a:lnTo>
                    <a:pt x="4901692" y="98043"/>
                  </a:lnTo>
                  <a:lnTo>
                    <a:pt x="4926583" y="3174"/>
                  </a:lnTo>
                  <a:lnTo>
                    <a:pt x="4963541" y="3174"/>
                  </a:lnTo>
                  <a:lnTo>
                    <a:pt x="4987544" y="98043"/>
                  </a:lnTo>
                  <a:lnTo>
                    <a:pt x="5015230" y="3174"/>
                  </a:lnTo>
                  <a:lnTo>
                    <a:pt x="5052949" y="3174"/>
                  </a:lnTo>
                  <a:lnTo>
                    <a:pt x="5006467" y="147827"/>
                  </a:lnTo>
                  <a:lnTo>
                    <a:pt x="4969764" y="147827"/>
                  </a:lnTo>
                  <a:lnTo>
                    <a:pt x="4944871" y="54863"/>
                  </a:lnTo>
                  <a:lnTo>
                    <a:pt x="4920361" y="147827"/>
                  </a:lnTo>
                  <a:lnTo>
                    <a:pt x="4883150" y="147827"/>
                  </a:lnTo>
                  <a:lnTo>
                    <a:pt x="4837430" y="3174"/>
                  </a:lnTo>
                  <a:close/>
                </a:path>
                <a:path w="6648450" h="207010">
                  <a:moveTo>
                    <a:pt x="732281" y="3174"/>
                  </a:moveTo>
                  <a:lnTo>
                    <a:pt x="770509" y="3174"/>
                  </a:lnTo>
                  <a:lnTo>
                    <a:pt x="770509" y="147827"/>
                  </a:lnTo>
                  <a:lnTo>
                    <a:pt x="732281" y="147827"/>
                  </a:lnTo>
                  <a:lnTo>
                    <a:pt x="732281" y="3174"/>
                  </a:lnTo>
                  <a:close/>
                </a:path>
                <a:path w="6648450" h="207010">
                  <a:moveTo>
                    <a:pt x="6582029" y="0"/>
                  </a:moveTo>
                  <a:lnTo>
                    <a:pt x="6624065" y="11302"/>
                  </a:lnTo>
                  <a:lnTo>
                    <a:pt x="6646545" y="45973"/>
                  </a:lnTo>
                  <a:lnTo>
                    <a:pt x="6608826" y="52831"/>
                  </a:lnTo>
                  <a:lnTo>
                    <a:pt x="6607556" y="45211"/>
                  </a:lnTo>
                  <a:lnTo>
                    <a:pt x="6604634" y="39623"/>
                  </a:lnTo>
                  <a:lnTo>
                    <a:pt x="6600062" y="35813"/>
                  </a:lnTo>
                  <a:lnTo>
                    <a:pt x="6595618" y="32003"/>
                  </a:lnTo>
                  <a:lnTo>
                    <a:pt x="6589776" y="29971"/>
                  </a:lnTo>
                  <a:lnTo>
                    <a:pt x="6582663" y="29971"/>
                  </a:lnTo>
                  <a:lnTo>
                    <a:pt x="6573138" y="29971"/>
                  </a:lnTo>
                  <a:lnTo>
                    <a:pt x="6565519" y="33273"/>
                  </a:lnTo>
                  <a:lnTo>
                    <a:pt x="6551295" y="72897"/>
                  </a:lnTo>
                  <a:lnTo>
                    <a:pt x="6551840" y="84826"/>
                  </a:lnTo>
                  <a:lnTo>
                    <a:pt x="6576236" y="119223"/>
                  </a:lnTo>
                  <a:lnTo>
                    <a:pt x="6583172" y="119887"/>
                  </a:lnTo>
                  <a:lnTo>
                    <a:pt x="6590410" y="119887"/>
                  </a:lnTo>
                  <a:lnTo>
                    <a:pt x="6596380" y="117855"/>
                  </a:lnTo>
                  <a:lnTo>
                    <a:pt x="6600952" y="113664"/>
                  </a:lnTo>
                  <a:lnTo>
                    <a:pt x="6605651" y="109600"/>
                  </a:lnTo>
                  <a:lnTo>
                    <a:pt x="6608953" y="102488"/>
                  </a:lnTo>
                  <a:lnTo>
                    <a:pt x="6610858" y="92455"/>
                  </a:lnTo>
                  <a:lnTo>
                    <a:pt x="6648450" y="98805"/>
                  </a:lnTo>
                  <a:lnTo>
                    <a:pt x="6625971" y="137921"/>
                  </a:lnTo>
                  <a:lnTo>
                    <a:pt x="6581394" y="151129"/>
                  </a:lnTo>
                  <a:lnTo>
                    <a:pt x="6566316" y="149869"/>
                  </a:lnTo>
                  <a:lnTo>
                    <a:pt x="6530848" y="131063"/>
                  </a:lnTo>
                  <a:lnTo>
                    <a:pt x="6513113" y="92434"/>
                  </a:lnTo>
                  <a:lnTo>
                    <a:pt x="6511925" y="75691"/>
                  </a:lnTo>
                  <a:lnTo>
                    <a:pt x="6513113" y="58765"/>
                  </a:lnTo>
                  <a:lnTo>
                    <a:pt x="6530848" y="19938"/>
                  </a:lnTo>
                  <a:lnTo>
                    <a:pt x="6566763" y="1240"/>
                  </a:lnTo>
                  <a:lnTo>
                    <a:pt x="6582029" y="0"/>
                  </a:lnTo>
                  <a:close/>
                </a:path>
                <a:path w="6648450" h="207010">
                  <a:moveTo>
                    <a:pt x="6354953" y="0"/>
                  </a:moveTo>
                  <a:lnTo>
                    <a:pt x="6363334" y="0"/>
                  </a:lnTo>
                  <a:lnTo>
                    <a:pt x="6371082" y="1396"/>
                  </a:lnTo>
                  <a:lnTo>
                    <a:pt x="6400037" y="26161"/>
                  </a:lnTo>
                  <a:lnTo>
                    <a:pt x="6403467" y="57911"/>
                  </a:lnTo>
                  <a:lnTo>
                    <a:pt x="6403467" y="147827"/>
                  </a:lnTo>
                  <a:lnTo>
                    <a:pt x="6365239" y="147827"/>
                  </a:lnTo>
                  <a:lnTo>
                    <a:pt x="6365239" y="74040"/>
                  </a:lnTo>
                  <a:lnTo>
                    <a:pt x="6365095" y="63351"/>
                  </a:lnTo>
                  <a:lnTo>
                    <a:pt x="6354826" y="33019"/>
                  </a:lnTo>
                  <a:lnTo>
                    <a:pt x="6351143" y="30479"/>
                  </a:lnTo>
                  <a:lnTo>
                    <a:pt x="6346698" y="29209"/>
                  </a:lnTo>
                  <a:lnTo>
                    <a:pt x="6341618" y="29209"/>
                  </a:lnTo>
                  <a:lnTo>
                    <a:pt x="6334886" y="29209"/>
                  </a:lnTo>
                  <a:lnTo>
                    <a:pt x="6310693" y="61912"/>
                  </a:lnTo>
                  <a:lnTo>
                    <a:pt x="6309995" y="82295"/>
                  </a:lnTo>
                  <a:lnTo>
                    <a:pt x="6309995" y="147827"/>
                  </a:lnTo>
                  <a:lnTo>
                    <a:pt x="6271640" y="147827"/>
                  </a:lnTo>
                  <a:lnTo>
                    <a:pt x="6271640" y="3174"/>
                  </a:lnTo>
                  <a:lnTo>
                    <a:pt x="6307201" y="3174"/>
                  </a:lnTo>
                  <a:lnTo>
                    <a:pt x="6307201" y="24510"/>
                  </a:lnTo>
                  <a:lnTo>
                    <a:pt x="6317323" y="13769"/>
                  </a:lnTo>
                  <a:lnTo>
                    <a:pt x="6328648" y="6111"/>
                  </a:lnTo>
                  <a:lnTo>
                    <a:pt x="6341187" y="1525"/>
                  </a:lnTo>
                  <a:lnTo>
                    <a:pt x="6354953" y="0"/>
                  </a:lnTo>
                  <a:close/>
                </a:path>
                <a:path w="6648450" h="207010">
                  <a:moveTo>
                    <a:pt x="6173088" y="0"/>
                  </a:moveTo>
                  <a:lnTo>
                    <a:pt x="6211188" y="5968"/>
                  </a:lnTo>
                  <a:lnTo>
                    <a:pt x="6233610" y="44124"/>
                  </a:lnTo>
                  <a:lnTo>
                    <a:pt x="6233922" y="55625"/>
                  </a:lnTo>
                  <a:lnTo>
                    <a:pt x="6233540" y="100329"/>
                  </a:lnTo>
                  <a:lnTo>
                    <a:pt x="6233658" y="109233"/>
                  </a:lnTo>
                  <a:lnTo>
                    <a:pt x="6242177" y="147827"/>
                  </a:lnTo>
                  <a:lnTo>
                    <a:pt x="6204331" y="147827"/>
                  </a:lnTo>
                  <a:lnTo>
                    <a:pt x="6203314" y="145287"/>
                  </a:lnTo>
                  <a:lnTo>
                    <a:pt x="6202172" y="141477"/>
                  </a:lnTo>
                  <a:lnTo>
                    <a:pt x="6200648" y="136524"/>
                  </a:lnTo>
                  <a:lnTo>
                    <a:pt x="6200012" y="134238"/>
                  </a:lnTo>
                  <a:lnTo>
                    <a:pt x="6199632" y="132714"/>
                  </a:lnTo>
                  <a:lnTo>
                    <a:pt x="6199378" y="132079"/>
                  </a:lnTo>
                  <a:lnTo>
                    <a:pt x="6162929" y="151129"/>
                  </a:lnTo>
                  <a:lnTo>
                    <a:pt x="6154547" y="151129"/>
                  </a:lnTo>
                  <a:lnTo>
                    <a:pt x="6113700" y="132512"/>
                  </a:lnTo>
                  <a:lnTo>
                    <a:pt x="6106413" y="108330"/>
                  </a:lnTo>
                  <a:lnTo>
                    <a:pt x="6106413" y="100202"/>
                  </a:lnTo>
                  <a:lnTo>
                    <a:pt x="6134598" y="69276"/>
                  </a:lnTo>
                  <a:lnTo>
                    <a:pt x="6171523" y="60360"/>
                  </a:lnTo>
                  <a:lnTo>
                    <a:pt x="6181867" y="57975"/>
                  </a:lnTo>
                  <a:lnTo>
                    <a:pt x="6190140" y="55685"/>
                  </a:lnTo>
                  <a:lnTo>
                    <a:pt x="6196330" y="53466"/>
                  </a:lnTo>
                  <a:lnTo>
                    <a:pt x="6196330" y="49656"/>
                  </a:lnTo>
                  <a:lnTo>
                    <a:pt x="6196330" y="42290"/>
                  </a:lnTo>
                  <a:lnTo>
                    <a:pt x="6194552" y="37083"/>
                  </a:lnTo>
                  <a:lnTo>
                    <a:pt x="6190869" y="33908"/>
                  </a:lnTo>
                  <a:lnTo>
                    <a:pt x="6187185" y="30733"/>
                  </a:lnTo>
                  <a:lnTo>
                    <a:pt x="6180455" y="29209"/>
                  </a:lnTo>
                  <a:lnTo>
                    <a:pt x="6170295" y="29209"/>
                  </a:lnTo>
                  <a:lnTo>
                    <a:pt x="6163563" y="29209"/>
                  </a:lnTo>
                  <a:lnTo>
                    <a:pt x="6158230" y="30606"/>
                  </a:lnTo>
                  <a:lnTo>
                    <a:pt x="6154420" y="33273"/>
                  </a:lnTo>
                  <a:lnTo>
                    <a:pt x="6150609" y="35940"/>
                  </a:lnTo>
                  <a:lnTo>
                    <a:pt x="6147434" y="40639"/>
                  </a:lnTo>
                  <a:lnTo>
                    <a:pt x="6145149" y="47370"/>
                  </a:lnTo>
                  <a:lnTo>
                    <a:pt x="6110351" y="41020"/>
                  </a:lnTo>
                  <a:lnTo>
                    <a:pt x="6138566" y="5625"/>
                  </a:lnTo>
                  <a:lnTo>
                    <a:pt x="6159851" y="621"/>
                  </a:lnTo>
                  <a:lnTo>
                    <a:pt x="6173088" y="0"/>
                  </a:lnTo>
                  <a:close/>
                </a:path>
                <a:path w="6648450" h="207010">
                  <a:moveTo>
                    <a:pt x="5998209" y="0"/>
                  </a:moveTo>
                  <a:lnTo>
                    <a:pt x="6011046" y="1456"/>
                  </a:lnTo>
                  <a:lnTo>
                    <a:pt x="6022705" y="5841"/>
                  </a:lnTo>
                  <a:lnTo>
                    <a:pt x="6033196" y="13180"/>
                  </a:lnTo>
                  <a:lnTo>
                    <a:pt x="6042533" y="23494"/>
                  </a:lnTo>
                  <a:lnTo>
                    <a:pt x="6042533" y="3174"/>
                  </a:lnTo>
                  <a:lnTo>
                    <a:pt x="6078347" y="3174"/>
                  </a:lnTo>
                  <a:lnTo>
                    <a:pt x="6078347" y="132968"/>
                  </a:lnTo>
                  <a:lnTo>
                    <a:pt x="6074156" y="171195"/>
                  </a:lnTo>
                  <a:lnTo>
                    <a:pt x="6041898" y="202437"/>
                  </a:lnTo>
                  <a:lnTo>
                    <a:pt x="6009767" y="206501"/>
                  </a:lnTo>
                  <a:lnTo>
                    <a:pt x="5992717" y="205716"/>
                  </a:lnTo>
                  <a:lnTo>
                    <a:pt x="5950829" y="187215"/>
                  </a:lnTo>
                  <a:lnTo>
                    <a:pt x="5942203" y="162051"/>
                  </a:lnTo>
                  <a:lnTo>
                    <a:pt x="5942203" y="160781"/>
                  </a:lnTo>
                  <a:lnTo>
                    <a:pt x="5942203" y="159130"/>
                  </a:lnTo>
                  <a:lnTo>
                    <a:pt x="5942330" y="157352"/>
                  </a:lnTo>
                  <a:lnTo>
                    <a:pt x="5986018" y="162686"/>
                  </a:lnTo>
                  <a:lnTo>
                    <a:pt x="5986780" y="167766"/>
                  </a:lnTo>
                  <a:lnTo>
                    <a:pt x="5988431" y="171195"/>
                  </a:lnTo>
                  <a:lnTo>
                    <a:pt x="5991098" y="173100"/>
                  </a:lnTo>
                  <a:lnTo>
                    <a:pt x="5994654" y="175894"/>
                  </a:lnTo>
                  <a:lnTo>
                    <a:pt x="6000369" y="177291"/>
                  </a:lnTo>
                  <a:lnTo>
                    <a:pt x="6008243" y="177291"/>
                  </a:lnTo>
                  <a:lnTo>
                    <a:pt x="6018149" y="177291"/>
                  </a:lnTo>
                  <a:lnTo>
                    <a:pt x="6025642" y="175767"/>
                  </a:lnTo>
                  <a:lnTo>
                    <a:pt x="6040120" y="154050"/>
                  </a:lnTo>
                  <a:lnTo>
                    <a:pt x="6040120" y="145541"/>
                  </a:lnTo>
                  <a:lnTo>
                    <a:pt x="6040120" y="124459"/>
                  </a:lnTo>
                  <a:lnTo>
                    <a:pt x="6030977" y="134701"/>
                  </a:lnTo>
                  <a:lnTo>
                    <a:pt x="6020704" y="142001"/>
                  </a:lnTo>
                  <a:lnTo>
                    <a:pt x="6009312" y="146373"/>
                  </a:lnTo>
                  <a:lnTo>
                    <a:pt x="5996812" y="147827"/>
                  </a:lnTo>
                  <a:lnTo>
                    <a:pt x="5982999" y="146282"/>
                  </a:lnTo>
                  <a:lnTo>
                    <a:pt x="5950584" y="123189"/>
                  </a:lnTo>
                  <a:lnTo>
                    <a:pt x="5937250" y="74675"/>
                  </a:lnTo>
                  <a:lnTo>
                    <a:pt x="5938345" y="57574"/>
                  </a:lnTo>
                  <a:lnTo>
                    <a:pt x="5954776" y="19176"/>
                  </a:lnTo>
                  <a:lnTo>
                    <a:pt x="5985779" y="1192"/>
                  </a:lnTo>
                  <a:lnTo>
                    <a:pt x="5998209" y="0"/>
                  </a:lnTo>
                  <a:close/>
                </a:path>
                <a:path w="6648450" h="207010">
                  <a:moveTo>
                    <a:pt x="5904483" y="0"/>
                  </a:moveTo>
                  <a:lnTo>
                    <a:pt x="5910984" y="432"/>
                  </a:lnTo>
                  <a:lnTo>
                    <a:pt x="5917342" y="1746"/>
                  </a:lnTo>
                  <a:lnTo>
                    <a:pt x="5923557" y="3964"/>
                  </a:lnTo>
                  <a:lnTo>
                    <a:pt x="5929630" y="7111"/>
                  </a:lnTo>
                  <a:lnTo>
                    <a:pt x="5917819" y="40512"/>
                  </a:lnTo>
                  <a:lnTo>
                    <a:pt x="5911342" y="36321"/>
                  </a:lnTo>
                  <a:lnTo>
                    <a:pt x="5905373" y="34289"/>
                  </a:lnTo>
                  <a:lnTo>
                    <a:pt x="5899911" y="34289"/>
                  </a:lnTo>
                  <a:lnTo>
                    <a:pt x="5894451" y="34289"/>
                  </a:lnTo>
                  <a:lnTo>
                    <a:pt x="5890006" y="35686"/>
                  </a:lnTo>
                  <a:lnTo>
                    <a:pt x="5886196" y="38734"/>
                  </a:lnTo>
                  <a:lnTo>
                    <a:pt x="5882512" y="41655"/>
                  </a:lnTo>
                  <a:lnTo>
                    <a:pt x="5879592" y="46989"/>
                  </a:lnTo>
                  <a:lnTo>
                    <a:pt x="5874450" y="86294"/>
                  </a:lnTo>
                  <a:lnTo>
                    <a:pt x="5874258" y="103123"/>
                  </a:lnTo>
                  <a:lnTo>
                    <a:pt x="5874258" y="147827"/>
                  </a:lnTo>
                  <a:lnTo>
                    <a:pt x="5836031" y="147827"/>
                  </a:lnTo>
                  <a:lnTo>
                    <a:pt x="5836031" y="3174"/>
                  </a:lnTo>
                  <a:lnTo>
                    <a:pt x="5871590" y="3174"/>
                  </a:lnTo>
                  <a:lnTo>
                    <a:pt x="5871590" y="23748"/>
                  </a:lnTo>
                  <a:lnTo>
                    <a:pt x="5877686" y="14096"/>
                  </a:lnTo>
                  <a:lnTo>
                    <a:pt x="5883148" y="7619"/>
                  </a:lnTo>
                  <a:lnTo>
                    <a:pt x="5887974" y="4571"/>
                  </a:lnTo>
                  <a:lnTo>
                    <a:pt x="5892800" y="1523"/>
                  </a:lnTo>
                  <a:lnTo>
                    <a:pt x="5898260" y="0"/>
                  </a:lnTo>
                  <a:lnTo>
                    <a:pt x="5904483" y="0"/>
                  </a:lnTo>
                  <a:close/>
                </a:path>
                <a:path w="6648450" h="207010">
                  <a:moveTo>
                    <a:pt x="5732526" y="0"/>
                  </a:moveTo>
                  <a:lnTo>
                    <a:pt x="5775156" y="11894"/>
                  </a:lnTo>
                  <a:lnTo>
                    <a:pt x="5802090" y="45370"/>
                  </a:lnTo>
                  <a:lnTo>
                    <a:pt x="5807329" y="75056"/>
                  </a:lnTo>
                  <a:lnTo>
                    <a:pt x="5806015" y="90803"/>
                  </a:lnTo>
                  <a:lnTo>
                    <a:pt x="5786120" y="129539"/>
                  </a:lnTo>
                  <a:lnTo>
                    <a:pt x="5748240" y="149774"/>
                  </a:lnTo>
                  <a:lnTo>
                    <a:pt x="5732907" y="151129"/>
                  </a:lnTo>
                  <a:lnTo>
                    <a:pt x="5723044" y="150560"/>
                  </a:lnTo>
                  <a:lnTo>
                    <a:pt x="5686432" y="137110"/>
                  </a:lnTo>
                  <a:lnTo>
                    <a:pt x="5663408" y="106554"/>
                  </a:lnTo>
                  <a:lnTo>
                    <a:pt x="5658104" y="73532"/>
                  </a:lnTo>
                  <a:lnTo>
                    <a:pt x="5658697" y="64025"/>
                  </a:lnTo>
                  <a:lnTo>
                    <a:pt x="5672669" y="28168"/>
                  </a:lnTo>
                  <a:lnTo>
                    <a:pt x="5712348" y="2317"/>
                  </a:lnTo>
                  <a:lnTo>
                    <a:pt x="5732526" y="0"/>
                  </a:lnTo>
                  <a:close/>
                </a:path>
                <a:path w="6648450" h="207010">
                  <a:moveTo>
                    <a:pt x="5389626" y="0"/>
                  </a:moveTo>
                  <a:lnTo>
                    <a:pt x="5432256" y="11894"/>
                  </a:lnTo>
                  <a:lnTo>
                    <a:pt x="5459190" y="45370"/>
                  </a:lnTo>
                  <a:lnTo>
                    <a:pt x="5464429" y="75056"/>
                  </a:lnTo>
                  <a:lnTo>
                    <a:pt x="5463115" y="90803"/>
                  </a:lnTo>
                  <a:lnTo>
                    <a:pt x="5443220" y="129539"/>
                  </a:lnTo>
                  <a:lnTo>
                    <a:pt x="5405340" y="149774"/>
                  </a:lnTo>
                  <a:lnTo>
                    <a:pt x="5390007" y="151129"/>
                  </a:lnTo>
                  <a:lnTo>
                    <a:pt x="5380144" y="150560"/>
                  </a:lnTo>
                  <a:lnTo>
                    <a:pt x="5343532" y="137110"/>
                  </a:lnTo>
                  <a:lnTo>
                    <a:pt x="5320508" y="106554"/>
                  </a:lnTo>
                  <a:lnTo>
                    <a:pt x="5315204" y="73532"/>
                  </a:lnTo>
                  <a:lnTo>
                    <a:pt x="5315797" y="64025"/>
                  </a:lnTo>
                  <a:lnTo>
                    <a:pt x="5329769" y="28168"/>
                  </a:lnTo>
                  <a:lnTo>
                    <a:pt x="5369448" y="2317"/>
                  </a:lnTo>
                  <a:lnTo>
                    <a:pt x="5389626" y="0"/>
                  </a:lnTo>
                  <a:close/>
                </a:path>
                <a:path w="6648450" h="207010">
                  <a:moveTo>
                    <a:pt x="5158612" y="0"/>
                  </a:moveTo>
                  <a:lnTo>
                    <a:pt x="5166995" y="0"/>
                  </a:lnTo>
                  <a:lnTo>
                    <a:pt x="5174742" y="1396"/>
                  </a:lnTo>
                  <a:lnTo>
                    <a:pt x="5181727" y="4444"/>
                  </a:lnTo>
                  <a:lnTo>
                    <a:pt x="5188711" y="7492"/>
                  </a:lnTo>
                  <a:lnTo>
                    <a:pt x="5194046" y="11429"/>
                  </a:lnTo>
                  <a:lnTo>
                    <a:pt x="5197602" y="16128"/>
                  </a:lnTo>
                  <a:lnTo>
                    <a:pt x="5201158" y="20827"/>
                  </a:lnTo>
                  <a:lnTo>
                    <a:pt x="5207127" y="57911"/>
                  </a:lnTo>
                  <a:lnTo>
                    <a:pt x="5207127" y="147827"/>
                  </a:lnTo>
                  <a:lnTo>
                    <a:pt x="5168900" y="147827"/>
                  </a:lnTo>
                  <a:lnTo>
                    <a:pt x="5168900" y="74040"/>
                  </a:lnTo>
                  <a:lnTo>
                    <a:pt x="5168755" y="63351"/>
                  </a:lnTo>
                  <a:lnTo>
                    <a:pt x="5158485" y="33019"/>
                  </a:lnTo>
                  <a:lnTo>
                    <a:pt x="5154803" y="30479"/>
                  </a:lnTo>
                  <a:lnTo>
                    <a:pt x="5150358" y="29209"/>
                  </a:lnTo>
                  <a:lnTo>
                    <a:pt x="5145278" y="29209"/>
                  </a:lnTo>
                  <a:lnTo>
                    <a:pt x="5138547" y="29209"/>
                  </a:lnTo>
                  <a:lnTo>
                    <a:pt x="5114353" y="61912"/>
                  </a:lnTo>
                  <a:lnTo>
                    <a:pt x="5113655" y="82295"/>
                  </a:lnTo>
                  <a:lnTo>
                    <a:pt x="5113655" y="147827"/>
                  </a:lnTo>
                  <a:lnTo>
                    <a:pt x="5075301" y="147827"/>
                  </a:lnTo>
                  <a:lnTo>
                    <a:pt x="5075301" y="3174"/>
                  </a:lnTo>
                  <a:lnTo>
                    <a:pt x="5110860" y="3174"/>
                  </a:lnTo>
                  <a:lnTo>
                    <a:pt x="5110860" y="24510"/>
                  </a:lnTo>
                  <a:lnTo>
                    <a:pt x="5120983" y="13769"/>
                  </a:lnTo>
                  <a:lnTo>
                    <a:pt x="5132308" y="6111"/>
                  </a:lnTo>
                  <a:lnTo>
                    <a:pt x="5144847" y="1525"/>
                  </a:lnTo>
                  <a:lnTo>
                    <a:pt x="5158612" y="0"/>
                  </a:lnTo>
                  <a:close/>
                </a:path>
                <a:path w="6648450" h="207010">
                  <a:moveTo>
                    <a:pt x="4751070" y="0"/>
                  </a:moveTo>
                  <a:lnTo>
                    <a:pt x="4793700" y="11894"/>
                  </a:lnTo>
                  <a:lnTo>
                    <a:pt x="4820634" y="45370"/>
                  </a:lnTo>
                  <a:lnTo>
                    <a:pt x="4825873" y="75056"/>
                  </a:lnTo>
                  <a:lnTo>
                    <a:pt x="4824559" y="90803"/>
                  </a:lnTo>
                  <a:lnTo>
                    <a:pt x="4804664" y="129539"/>
                  </a:lnTo>
                  <a:lnTo>
                    <a:pt x="4766784" y="149774"/>
                  </a:lnTo>
                  <a:lnTo>
                    <a:pt x="4751451" y="151129"/>
                  </a:lnTo>
                  <a:lnTo>
                    <a:pt x="4741588" y="150560"/>
                  </a:lnTo>
                  <a:lnTo>
                    <a:pt x="4704976" y="137110"/>
                  </a:lnTo>
                  <a:lnTo>
                    <a:pt x="4681952" y="106554"/>
                  </a:lnTo>
                  <a:lnTo>
                    <a:pt x="4676648" y="73532"/>
                  </a:lnTo>
                  <a:lnTo>
                    <a:pt x="4677241" y="64025"/>
                  </a:lnTo>
                  <a:lnTo>
                    <a:pt x="4691213" y="28168"/>
                  </a:lnTo>
                  <a:lnTo>
                    <a:pt x="4730892" y="2317"/>
                  </a:lnTo>
                  <a:lnTo>
                    <a:pt x="4751070" y="0"/>
                  </a:lnTo>
                  <a:close/>
                </a:path>
                <a:path w="6648450" h="207010">
                  <a:moveTo>
                    <a:pt x="4181220" y="0"/>
                  </a:moveTo>
                  <a:lnTo>
                    <a:pt x="4219320" y="5968"/>
                  </a:lnTo>
                  <a:lnTo>
                    <a:pt x="4241742" y="44124"/>
                  </a:lnTo>
                  <a:lnTo>
                    <a:pt x="4242054" y="55625"/>
                  </a:lnTo>
                  <a:lnTo>
                    <a:pt x="4241673" y="100329"/>
                  </a:lnTo>
                  <a:lnTo>
                    <a:pt x="4241790" y="109233"/>
                  </a:lnTo>
                  <a:lnTo>
                    <a:pt x="4250308" y="147827"/>
                  </a:lnTo>
                  <a:lnTo>
                    <a:pt x="4212463" y="147827"/>
                  </a:lnTo>
                  <a:lnTo>
                    <a:pt x="4211446" y="145287"/>
                  </a:lnTo>
                  <a:lnTo>
                    <a:pt x="4210304" y="141477"/>
                  </a:lnTo>
                  <a:lnTo>
                    <a:pt x="4208780" y="136524"/>
                  </a:lnTo>
                  <a:lnTo>
                    <a:pt x="4208145" y="134238"/>
                  </a:lnTo>
                  <a:lnTo>
                    <a:pt x="4207764" y="132714"/>
                  </a:lnTo>
                  <a:lnTo>
                    <a:pt x="4207509" y="132079"/>
                  </a:lnTo>
                  <a:lnTo>
                    <a:pt x="4171061" y="151129"/>
                  </a:lnTo>
                  <a:lnTo>
                    <a:pt x="4162679" y="151129"/>
                  </a:lnTo>
                  <a:lnTo>
                    <a:pt x="4121832" y="132512"/>
                  </a:lnTo>
                  <a:lnTo>
                    <a:pt x="4114545" y="108330"/>
                  </a:lnTo>
                  <a:lnTo>
                    <a:pt x="4114545" y="100202"/>
                  </a:lnTo>
                  <a:lnTo>
                    <a:pt x="4142730" y="69276"/>
                  </a:lnTo>
                  <a:lnTo>
                    <a:pt x="4179655" y="60360"/>
                  </a:lnTo>
                  <a:lnTo>
                    <a:pt x="4189999" y="57975"/>
                  </a:lnTo>
                  <a:lnTo>
                    <a:pt x="4198272" y="55685"/>
                  </a:lnTo>
                  <a:lnTo>
                    <a:pt x="4204462" y="53466"/>
                  </a:lnTo>
                  <a:lnTo>
                    <a:pt x="4204462" y="49656"/>
                  </a:lnTo>
                  <a:lnTo>
                    <a:pt x="4204462" y="42290"/>
                  </a:lnTo>
                  <a:lnTo>
                    <a:pt x="4202683" y="37083"/>
                  </a:lnTo>
                  <a:lnTo>
                    <a:pt x="4199001" y="33908"/>
                  </a:lnTo>
                  <a:lnTo>
                    <a:pt x="4195318" y="30733"/>
                  </a:lnTo>
                  <a:lnTo>
                    <a:pt x="4188587" y="29209"/>
                  </a:lnTo>
                  <a:lnTo>
                    <a:pt x="4178427" y="29209"/>
                  </a:lnTo>
                  <a:lnTo>
                    <a:pt x="4171695" y="29209"/>
                  </a:lnTo>
                  <a:lnTo>
                    <a:pt x="4166362" y="30606"/>
                  </a:lnTo>
                  <a:lnTo>
                    <a:pt x="4162552" y="33273"/>
                  </a:lnTo>
                  <a:lnTo>
                    <a:pt x="4158741" y="35940"/>
                  </a:lnTo>
                  <a:lnTo>
                    <a:pt x="4155566" y="40639"/>
                  </a:lnTo>
                  <a:lnTo>
                    <a:pt x="4153280" y="47370"/>
                  </a:lnTo>
                  <a:lnTo>
                    <a:pt x="4118482" y="41020"/>
                  </a:lnTo>
                  <a:lnTo>
                    <a:pt x="4146698" y="5625"/>
                  </a:lnTo>
                  <a:lnTo>
                    <a:pt x="4167983" y="621"/>
                  </a:lnTo>
                  <a:lnTo>
                    <a:pt x="4181220" y="0"/>
                  </a:lnTo>
                  <a:close/>
                </a:path>
                <a:path w="6648450" h="207010">
                  <a:moveTo>
                    <a:pt x="4024376" y="0"/>
                  </a:moveTo>
                  <a:lnTo>
                    <a:pt x="4065113" y="11894"/>
                  </a:lnTo>
                  <a:lnTo>
                    <a:pt x="4089098" y="48228"/>
                  </a:lnTo>
                  <a:lnTo>
                    <a:pt x="4093082" y="86486"/>
                  </a:lnTo>
                  <a:lnTo>
                    <a:pt x="3997325" y="86486"/>
                  </a:lnTo>
                  <a:lnTo>
                    <a:pt x="3998039" y="94563"/>
                  </a:lnTo>
                  <a:lnTo>
                    <a:pt x="4019804" y="122554"/>
                  </a:lnTo>
                  <a:lnTo>
                    <a:pt x="4028566" y="122554"/>
                  </a:lnTo>
                  <a:lnTo>
                    <a:pt x="4034536" y="122554"/>
                  </a:lnTo>
                  <a:lnTo>
                    <a:pt x="4039616" y="120903"/>
                  </a:lnTo>
                  <a:lnTo>
                    <a:pt x="4043679" y="117601"/>
                  </a:lnTo>
                  <a:lnTo>
                    <a:pt x="4047743" y="114299"/>
                  </a:lnTo>
                  <a:lnTo>
                    <a:pt x="4050918" y="109092"/>
                  </a:lnTo>
                  <a:lnTo>
                    <a:pt x="4052951" y="101853"/>
                  </a:lnTo>
                  <a:lnTo>
                    <a:pt x="4091051" y="108203"/>
                  </a:lnTo>
                  <a:lnTo>
                    <a:pt x="4067809" y="140080"/>
                  </a:lnTo>
                  <a:lnTo>
                    <a:pt x="4028186" y="151129"/>
                  </a:lnTo>
                  <a:lnTo>
                    <a:pt x="4010542" y="149584"/>
                  </a:lnTo>
                  <a:lnTo>
                    <a:pt x="3972305" y="126491"/>
                  </a:lnTo>
                  <a:lnTo>
                    <a:pt x="3958081" y="76580"/>
                  </a:lnTo>
                  <a:lnTo>
                    <a:pt x="3959250" y="59574"/>
                  </a:lnTo>
                  <a:lnTo>
                    <a:pt x="3976878" y="20319"/>
                  </a:lnTo>
                  <a:lnTo>
                    <a:pt x="4010614" y="1264"/>
                  </a:lnTo>
                  <a:lnTo>
                    <a:pt x="4024376" y="0"/>
                  </a:lnTo>
                  <a:close/>
                </a:path>
                <a:path w="6648450" h="207010">
                  <a:moveTo>
                    <a:pt x="3927855" y="0"/>
                  </a:moveTo>
                  <a:lnTo>
                    <a:pt x="3934356" y="432"/>
                  </a:lnTo>
                  <a:lnTo>
                    <a:pt x="3940714" y="1746"/>
                  </a:lnTo>
                  <a:lnTo>
                    <a:pt x="3946929" y="3964"/>
                  </a:lnTo>
                  <a:lnTo>
                    <a:pt x="3953002" y="7111"/>
                  </a:lnTo>
                  <a:lnTo>
                    <a:pt x="3941191" y="40512"/>
                  </a:lnTo>
                  <a:lnTo>
                    <a:pt x="3934714" y="36321"/>
                  </a:lnTo>
                  <a:lnTo>
                    <a:pt x="3928744" y="34289"/>
                  </a:lnTo>
                  <a:lnTo>
                    <a:pt x="3923283" y="34289"/>
                  </a:lnTo>
                  <a:lnTo>
                    <a:pt x="3917823" y="34289"/>
                  </a:lnTo>
                  <a:lnTo>
                    <a:pt x="3913378" y="35686"/>
                  </a:lnTo>
                  <a:lnTo>
                    <a:pt x="3909567" y="38734"/>
                  </a:lnTo>
                  <a:lnTo>
                    <a:pt x="3905884" y="41655"/>
                  </a:lnTo>
                  <a:lnTo>
                    <a:pt x="3902964" y="46989"/>
                  </a:lnTo>
                  <a:lnTo>
                    <a:pt x="3897822" y="86294"/>
                  </a:lnTo>
                  <a:lnTo>
                    <a:pt x="3897629" y="103123"/>
                  </a:lnTo>
                  <a:lnTo>
                    <a:pt x="3897629" y="147827"/>
                  </a:lnTo>
                  <a:lnTo>
                    <a:pt x="3859403" y="147827"/>
                  </a:lnTo>
                  <a:lnTo>
                    <a:pt x="3859403" y="3174"/>
                  </a:lnTo>
                  <a:lnTo>
                    <a:pt x="3894963" y="3174"/>
                  </a:lnTo>
                  <a:lnTo>
                    <a:pt x="3894963" y="23748"/>
                  </a:lnTo>
                  <a:lnTo>
                    <a:pt x="3901058" y="14096"/>
                  </a:lnTo>
                  <a:lnTo>
                    <a:pt x="3906519" y="7619"/>
                  </a:lnTo>
                  <a:lnTo>
                    <a:pt x="3911345" y="4571"/>
                  </a:lnTo>
                  <a:lnTo>
                    <a:pt x="3916171" y="1523"/>
                  </a:lnTo>
                  <a:lnTo>
                    <a:pt x="3921632" y="0"/>
                  </a:lnTo>
                  <a:lnTo>
                    <a:pt x="3927855" y="0"/>
                  </a:lnTo>
                  <a:close/>
                </a:path>
                <a:path w="6648450" h="207010">
                  <a:moveTo>
                    <a:pt x="3509899" y="0"/>
                  </a:moveTo>
                  <a:lnTo>
                    <a:pt x="3553967" y="9651"/>
                  </a:lnTo>
                  <a:lnTo>
                    <a:pt x="3573906" y="38226"/>
                  </a:lnTo>
                  <a:lnTo>
                    <a:pt x="3537712" y="44830"/>
                  </a:lnTo>
                  <a:lnTo>
                    <a:pt x="3536188" y="39242"/>
                  </a:lnTo>
                  <a:lnTo>
                    <a:pt x="3533266" y="34924"/>
                  </a:lnTo>
                  <a:lnTo>
                    <a:pt x="3528949" y="32003"/>
                  </a:lnTo>
                  <a:lnTo>
                    <a:pt x="3524630" y="28955"/>
                  </a:lnTo>
                  <a:lnTo>
                    <a:pt x="3518534" y="27431"/>
                  </a:lnTo>
                  <a:lnTo>
                    <a:pt x="3510533" y="27431"/>
                  </a:lnTo>
                  <a:lnTo>
                    <a:pt x="3500501" y="27431"/>
                  </a:lnTo>
                  <a:lnTo>
                    <a:pt x="3493262" y="28828"/>
                  </a:lnTo>
                  <a:lnTo>
                    <a:pt x="3488816" y="31622"/>
                  </a:lnTo>
                  <a:lnTo>
                    <a:pt x="3486023" y="33654"/>
                  </a:lnTo>
                  <a:lnTo>
                    <a:pt x="3484499" y="36194"/>
                  </a:lnTo>
                  <a:lnTo>
                    <a:pt x="3484499" y="39369"/>
                  </a:lnTo>
                  <a:lnTo>
                    <a:pt x="3484499" y="42163"/>
                  </a:lnTo>
                  <a:lnTo>
                    <a:pt x="3524123" y="57149"/>
                  </a:lnTo>
                  <a:lnTo>
                    <a:pt x="3538219" y="60791"/>
                  </a:lnTo>
                  <a:lnTo>
                    <a:pt x="3572035" y="79791"/>
                  </a:lnTo>
                  <a:lnTo>
                    <a:pt x="3578732" y="102615"/>
                  </a:lnTo>
                  <a:lnTo>
                    <a:pt x="3577705" y="112186"/>
                  </a:lnTo>
                  <a:lnTo>
                    <a:pt x="3552809" y="143039"/>
                  </a:lnTo>
                  <a:lnTo>
                    <a:pt x="3512946" y="151129"/>
                  </a:lnTo>
                  <a:lnTo>
                    <a:pt x="3498947" y="150369"/>
                  </a:lnTo>
                  <a:lnTo>
                    <a:pt x="3458303" y="132538"/>
                  </a:lnTo>
                  <a:lnTo>
                    <a:pt x="3443604" y="106552"/>
                  </a:lnTo>
                  <a:lnTo>
                    <a:pt x="3482086" y="100710"/>
                  </a:lnTo>
                  <a:lnTo>
                    <a:pt x="3483737" y="108203"/>
                  </a:lnTo>
                  <a:lnTo>
                    <a:pt x="3487039" y="113791"/>
                  </a:lnTo>
                  <a:lnTo>
                    <a:pt x="3491991" y="117601"/>
                  </a:lnTo>
                  <a:lnTo>
                    <a:pt x="3496944" y="121538"/>
                  </a:lnTo>
                  <a:lnTo>
                    <a:pt x="3503929" y="123443"/>
                  </a:lnTo>
                  <a:lnTo>
                    <a:pt x="3512946" y="123443"/>
                  </a:lnTo>
                  <a:lnTo>
                    <a:pt x="3522853" y="123443"/>
                  </a:lnTo>
                  <a:lnTo>
                    <a:pt x="3530345" y="121665"/>
                  </a:lnTo>
                  <a:lnTo>
                    <a:pt x="3535299" y="117982"/>
                  </a:lnTo>
                  <a:lnTo>
                    <a:pt x="3538728" y="115442"/>
                  </a:lnTo>
                  <a:lnTo>
                    <a:pt x="3540379" y="112013"/>
                  </a:lnTo>
                  <a:lnTo>
                    <a:pt x="3540379" y="107822"/>
                  </a:lnTo>
                  <a:lnTo>
                    <a:pt x="3540379" y="104901"/>
                  </a:lnTo>
                  <a:lnTo>
                    <a:pt x="3539490" y="102488"/>
                  </a:lnTo>
                  <a:lnTo>
                    <a:pt x="3537584" y="100583"/>
                  </a:lnTo>
                  <a:lnTo>
                    <a:pt x="3535679" y="98805"/>
                  </a:lnTo>
                  <a:lnTo>
                    <a:pt x="3531489" y="97027"/>
                  </a:lnTo>
                  <a:lnTo>
                    <a:pt x="3524884" y="95503"/>
                  </a:lnTo>
                  <a:lnTo>
                    <a:pt x="3503785" y="90550"/>
                  </a:lnTo>
                  <a:lnTo>
                    <a:pt x="3466083" y="76834"/>
                  </a:lnTo>
                  <a:lnTo>
                    <a:pt x="3448939" y="44322"/>
                  </a:lnTo>
                  <a:lnTo>
                    <a:pt x="3449867" y="35292"/>
                  </a:lnTo>
                  <a:lnTo>
                    <a:pt x="3482752" y="3159"/>
                  </a:lnTo>
                  <a:lnTo>
                    <a:pt x="3495301" y="787"/>
                  </a:lnTo>
                  <a:lnTo>
                    <a:pt x="3509899" y="0"/>
                  </a:lnTo>
                  <a:close/>
                </a:path>
                <a:path w="6648450" h="207010">
                  <a:moveTo>
                    <a:pt x="3369437" y="0"/>
                  </a:moveTo>
                  <a:lnTo>
                    <a:pt x="3377818" y="0"/>
                  </a:lnTo>
                  <a:lnTo>
                    <a:pt x="3385566" y="1396"/>
                  </a:lnTo>
                  <a:lnTo>
                    <a:pt x="3392551" y="4444"/>
                  </a:lnTo>
                  <a:lnTo>
                    <a:pt x="3399536" y="7492"/>
                  </a:lnTo>
                  <a:lnTo>
                    <a:pt x="3417458" y="43132"/>
                  </a:lnTo>
                  <a:lnTo>
                    <a:pt x="3417951" y="57911"/>
                  </a:lnTo>
                  <a:lnTo>
                    <a:pt x="3417951" y="147827"/>
                  </a:lnTo>
                  <a:lnTo>
                    <a:pt x="3379724" y="147827"/>
                  </a:lnTo>
                  <a:lnTo>
                    <a:pt x="3379724" y="74040"/>
                  </a:lnTo>
                  <a:lnTo>
                    <a:pt x="3379579" y="63351"/>
                  </a:lnTo>
                  <a:lnTo>
                    <a:pt x="3369309" y="33019"/>
                  </a:lnTo>
                  <a:lnTo>
                    <a:pt x="3365627" y="30479"/>
                  </a:lnTo>
                  <a:lnTo>
                    <a:pt x="3361181" y="29209"/>
                  </a:lnTo>
                  <a:lnTo>
                    <a:pt x="3356102" y="29209"/>
                  </a:lnTo>
                  <a:lnTo>
                    <a:pt x="3349370" y="29209"/>
                  </a:lnTo>
                  <a:lnTo>
                    <a:pt x="3325177" y="61912"/>
                  </a:lnTo>
                  <a:lnTo>
                    <a:pt x="3324479" y="82295"/>
                  </a:lnTo>
                  <a:lnTo>
                    <a:pt x="3324479" y="147827"/>
                  </a:lnTo>
                  <a:lnTo>
                    <a:pt x="3286125" y="147827"/>
                  </a:lnTo>
                  <a:lnTo>
                    <a:pt x="3286125" y="3174"/>
                  </a:lnTo>
                  <a:lnTo>
                    <a:pt x="3321684" y="3174"/>
                  </a:lnTo>
                  <a:lnTo>
                    <a:pt x="3321684" y="24510"/>
                  </a:lnTo>
                  <a:lnTo>
                    <a:pt x="3331807" y="13769"/>
                  </a:lnTo>
                  <a:lnTo>
                    <a:pt x="3343132" y="6111"/>
                  </a:lnTo>
                  <a:lnTo>
                    <a:pt x="3355671" y="1525"/>
                  </a:lnTo>
                  <a:lnTo>
                    <a:pt x="3369437" y="0"/>
                  </a:lnTo>
                  <a:close/>
                </a:path>
                <a:path w="6648450" h="207010">
                  <a:moveTo>
                    <a:pt x="3187573" y="0"/>
                  </a:moveTo>
                  <a:lnTo>
                    <a:pt x="3225673" y="5968"/>
                  </a:lnTo>
                  <a:lnTo>
                    <a:pt x="3248094" y="44124"/>
                  </a:lnTo>
                  <a:lnTo>
                    <a:pt x="3248405" y="55625"/>
                  </a:lnTo>
                  <a:lnTo>
                    <a:pt x="3248025" y="100329"/>
                  </a:lnTo>
                  <a:lnTo>
                    <a:pt x="3248142" y="109233"/>
                  </a:lnTo>
                  <a:lnTo>
                    <a:pt x="3256661" y="147827"/>
                  </a:lnTo>
                  <a:lnTo>
                    <a:pt x="3218815" y="147827"/>
                  </a:lnTo>
                  <a:lnTo>
                    <a:pt x="3217799" y="145287"/>
                  </a:lnTo>
                  <a:lnTo>
                    <a:pt x="3216655" y="141477"/>
                  </a:lnTo>
                  <a:lnTo>
                    <a:pt x="3215131" y="136524"/>
                  </a:lnTo>
                  <a:lnTo>
                    <a:pt x="3214496" y="134238"/>
                  </a:lnTo>
                  <a:lnTo>
                    <a:pt x="3214116" y="132714"/>
                  </a:lnTo>
                  <a:lnTo>
                    <a:pt x="3213862" y="132079"/>
                  </a:lnTo>
                  <a:lnTo>
                    <a:pt x="3177413" y="151129"/>
                  </a:lnTo>
                  <a:lnTo>
                    <a:pt x="3169030" y="151129"/>
                  </a:lnTo>
                  <a:lnTo>
                    <a:pt x="3128184" y="132512"/>
                  </a:lnTo>
                  <a:lnTo>
                    <a:pt x="3120898" y="108330"/>
                  </a:lnTo>
                  <a:lnTo>
                    <a:pt x="3120898" y="100202"/>
                  </a:lnTo>
                  <a:lnTo>
                    <a:pt x="3149082" y="69276"/>
                  </a:lnTo>
                  <a:lnTo>
                    <a:pt x="3186007" y="60360"/>
                  </a:lnTo>
                  <a:lnTo>
                    <a:pt x="3196351" y="57975"/>
                  </a:lnTo>
                  <a:lnTo>
                    <a:pt x="3204624" y="55685"/>
                  </a:lnTo>
                  <a:lnTo>
                    <a:pt x="3210814" y="53466"/>
                  </a:lnTo>
                  <a:lnTo>
                    <a:pt x="3210814" y="49656"/>
                  </a:lnTo>
                  <a:lnTo>
                    <a:pt x="3210814" y="42290"/>
                  </a:lnTo>
                  <a:lnTo>
                    <a:pt x="3209036" y="37083"/>
                  </a:lnTo>
                  <a:lnTo>
                    <a:pt x="3205353" y="33908"/>
                  </a:lnTo>
                  <a:lnTo>
                    <a:pt x="3201669" y="30733"/>
                  </a:lnTo>
                  <a:lnTo>
                    <a:pt x="3194939" y="29209"/>
                  </a:lnTo>
                  <a:lnTo>
                    <a:pt x="3184779" y="29209"/>
                  </a:lnTo>
                  <a:lnTo>
                    <a:pt x="3178048" y="29209"/>
                  </a:lnTo>
                  <a:lnTo>
                    <a:pt x="3172714" y="30606"/>
                  </a:lnTo>
                  <a:lnTo>
                    <a:pt x="3168904" y="33273"/>
                  </a:lnTo>
                  <a:lnTo>
                    <a:pt x="3165093" y="35940"/>
                  </a:lnTo>
                  <a:lnTo>
                    <a:pt x="3161918" y="40639"/>
                  </a:lnTo>
                  <a:lnTo>
                    <a:pt x="3159632" y="47370"/>
                  </a:lnTo>
                  <a:lnTo>
                    <a:pt x="3124834" y="41020"/>
                  </a:lnTo>
                  <a:lnTo>
                    <a:pt x="3153050" y="5625"/>
                  </a:lnTo>
                  <a:lnTo>
                    <a:pt x="3174335" y="621"/>
                  </a:lnTo>
                  <a:lnTo>
                    <a:pt x="3187573" y="0"/>
                  </a:lnTo>
                  <a:close/>
                </a:path>
                <a:path w="6648450" h="207010">
                  <a:moveTo>
                    <a:pt x="3030728" y="0"/>
                  </a:moveTo>
                  <a:lnTo>
                    <a:pt x="3071465" y="11894"/>
                  </a:lnTo>
                  <a:lnTo>
                    <a:pt x="3095450" y="48228"/>
                  </a:lnTo>
                  <a:lnTo>
                    <a:pt x="3099434" y="86486"/>
                  </a:lnTo>
                  <a:lnTo>
                    <a:pt x="3003677" y="86486"/>
                  </a:lnTo>
                  <a:lnTo>
                    <a:pt x="3004391" y="94563"/>
                  </a:lnTo>
                  <a:lnTo>
                    <a:pt x="3026155" y="122554"/>
                  </a:lnTo>
                  <a:lnTo>
                    <a:pt x="3034918" y="122554"/>
                  </a:lnTo>
                  <a:lnTo>
                    <a:pt x="3040888" y="122554"/>
                  </a:lnTo>
                  <a:lnTo>
                    <a:pt x="3045967" y="120903"/>
                  </a:lnTo>
                  <a:lnTo>
                    <a:pt x="3050031" y="117601"/>
                  </a:lnTo>
                  <a:lnTo>
                    <a:pt x="3054095" y="114299"/>
                  </a:lnTo>
                  <a:lnTo>
                    <a:pt x="3057270" y="109092"/>
                  </a:lnTo>
                  <a:lnTo>
                    <a:pt x="3059303" y="101853"/>
                  </a:lnTo>
                  <a:lnTo>
                    <a:pt x="3097403" y="108203"/>
                  </a:lnTo>
                  <a:lnTo>
                    <a:pt x="3074162" y="140080"/>
                  </a:lnTo>
                  <a:lnTo>
                    <a:pt x="3034538" y="151129"/>
                  </a:lnTo>
                  <a:lnTo>
                    <a:pt x="3016894" y="149584"/>
                  </a:lnTo>
                  <a:lnTo>
                    <a:pt x="2978657" y="126491"/>
                  </a:lnTo>
                  <a:lnTo>
                    <a:pt x="2964433" y="76580"/>
                  </a:lnTo>
                  <a:lnTo>
                    <a:pt x="2965602" y="59574"/>
                  </a:lnTo>
                  <a:lnTo>
                    <a:pt x="2983229" y="20319"/>
                  </a:lnTo>
                  <a:lnTo>
                    <a:pt x="3016966" y="1264"/>
                  </a:lnTo>
                  <a:lnTo>
                    <a:pt x="3030728" y="0"/>
                  </a:lnTo>
                  <a:close/>
                </a:path>
                <a:path w="6648450" h="207010">
                  <a:moveTo>
                    <a:pt x="2804667" y="0"/>
                  </a:moveTo>
                  <a:lnTo>
                    <a:pt x="2813939" y="0"/>
                  </a:lnTo>
                  <a:lnTo>
                    <a:pt x="2821940" y="1904"/>
                  </a:lnTo>
                  <a:lnTo>
                    <a:pt x="2828798" y="5714"/>
                  </a:lnTo>
                  <a:lnTo>
                    <a:pt x="2835529" y="9524"/>
                  </a:lnTo>
                  <a:lnTo>
                    <a:pt x="2841116" y="15239"/>
                  </a:lnTo>
                  <a:lnTo>
                    <a:pt x="2845434" y="22986"/>
                  </a:lnTo>
                  <a:lnTo>
                    <a:pt x="2850292" y="17555"/>
                  </a:lnTo>
                  <a:lnTo>
                    <a:pt x="2881249" y="0"/>
                  </a:lnTo>
                  <a:lnTo>
                    <a:pt x="2889630" y="0"/>
                  </a:lnTo>
                  <a:lnTo>
                    <a:pt x="2929381" y="17017"/>
                  </a:lnTo>
                  <a:lnTo>
                    <a:pt x="2937002" y="55371"/>
                  </a:lnTo>
                  <a:lnTo>
                    <a:pt x="2937002" y="147827"/>
                  </a:lnTo>
                  <a:lnTo>
                    <a:pt x="2898775" y="147827"/>
                  </a:lnTo>
                  <a:lnTo>
                    <a:pt x="2898775" y="65150"/>
                  </a:lnTo>
                  <a:lnTo>
                    <a:pt x="2898517" y="55340"/>
                  </a:lnTo>
                  <a:lnTo>
                    <a:pt x="2885820" y="29209"/>
                  </a:lnTo>
                  <a:lnTo>
                    <a:pt x="2878454" y="29209"/>
                  </a:lnTo>
                  <a:lnTo>
                    <a:pt x="2873120" y="29209"/>
                  </a:lnTo>
                  <a:lnTo>
                    <a:pt x="2868041" y="30860"/>
                  </a:lnTo>
                  <a:lnTo>
                    <a:pt x="2863341" y="34162"/>
                  </a:lnTo>
                  <a:lnTo>
                    <a:pt x="2858642" y="37337"/>
                  </a:lnTo>
                  <a:lnTo>
                    <a:pt x="2850006" y="78358"/>
                  </a:lnTo>
                  <a:lnTo>
                    <a:pt x="2850006" y="147827"/>
                  </a:lnTo>
                  <a:lnTo>
                    <a:pt x="2811653" y="147827"/>
                  </a:lnTo>
                  <a:lnTo>
                    <a:pt x="2811653" y="68579"/>
                  </a:lnTo>
                  <a:lnTo>
                    <a:pt x="2811531" y="58955"/>
                  </a:lnTo>
                  <a:lnTo>
                    <a:pt x="2803398" y="32257"/>
                  </a:lnTo>
                  <a:lnTo>
                    <a:pt x="2800477" y="30225"/>
                  </a:lnTo>
                  <a:lnTo>
                    <a:pt x="2796540" y="29209"/>
                  </a:lnTo>
                  <a:lnTo>
                    <a:pt x="2791714" y="29209"/>
                  </a:lnTo>
                  <a:lnTo>
                    <a:pt x="2785744" y="29209"/>
                  </a:lnTo>
                  <a:lnTo>
                    <a:pt x="2762696" y="67879"/>
                  </a:lnTo>
                  <a:lnTo>
                    <a:pt x="2762504" y="77596"/>
                  </a:lnTo>
                  <a:lnTo>
                    <a:pt x="2762504" y="147827"/>
                  </a:lnTo>
                  <a:lnTo>
                    <a:pt x="2724277" y="147827"/>
                  </a:lnTo>
                  <a:lnTo>
                    <a:pt x="2724277" y="3174"/>
                  </a:lnTo>
                  <a:lnTo>
                    <a:pt x="2759582" y="3174"/>
                  </a:lnTo>
                  <a:lnTo>
                    <a:pt x="2759582" y="22986"/>
                  </a:lnTo>
                  <a:lnTo>
                    <a:pt x="2769467" y="12912"/>
                  </a:lnTo>
                  <a:lnTo>
                    <a:pt x="2780268" y="5730"/>
                  </a:lnTo>
                  <a:lnTo>
                    <a:pt x="2791997" y="1430"/>
                  </a:lnTo>
                  <a:lnTo>
                    <a:pt x="280466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45842" y="3759708"/>
              <a:ext cx="1586357" cy="2766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7280" y="3765422"/>
              <a:ext cx="6901180" cy="206375"/>
            </a:xfrm>
            <a:custGeom>
              <a:avLst/>
              <a:gdLst/>
              <a:ahLst/>
              <a:cxnLst/>
              <a:rect l="l" t="t" r="r" b="b"/>
              <a:pathLst>
                <a:path w="6901180" h="206375">
                  <a:moveTo>
                    <a:pt x="1291717" y="55244"/>
                  </a:moveTo>
                  <a:lnTo>
                    <a:pt x="1333753" y="66547"/>
                  </a:lnTo>
                  <a:lnTo>
                    <a:pt x="1356233" y="101218"/>
                  </a:lnTo>
                  <a:lnTo>
                    <a:pt x="1318514" y="108076"/>
                  </a:lnTo>
                  <a:lnTo>
                    <a:pt x="1317244" y="100456"/>
                  </a:lnTo>
                  <a:lnTo>
                    <a:pt x="1314322" y="94868"/>
                  </a:lnTo>
                  <a:lnTo>
                    <a:pt x="1309751" y="91058"/>
                  </a:lnTo>
                  <a:lnTo>
                    <a:pt x="1305306" y="87249"/>
                  </a:lnTo>
                  <a:lnTo>
                    <a:pt x="1299464" y="85216"/>
                  </a:lnTo>
                  <a:lnTo>
                    <a:pt x="1292352" y="85216"/>
                  </a:lnTo>
                  <a:lnTo>
                    <a:pt x="1282827" y="85216"/>
                  </a:lnTo>
                  <a:lnTo>
                    <a:pt x="1275207" y="88518"/>
                  </a:lnTo>
                  <a:lnTo>
                    <a:pt x="1260983" y="128143"/>
                  </a:lnTo>
                  <a:lnTo>
                    <a:pt x="1261528" y="140071"/>
                  </a:lnTo>
                  <a:lnTo>
                    <a:pt x="1285924" y="174468"/>
                  </a:lnTo>
                  <a:lnTo>
                    <a:pt x="1292859" y="175132"/>
                  </a:lnTo>
                  <a:lnTo>
                    <a:pt x="1300099" y="175132"/>
                  </a:lnTo>
                  <a:lnTo>
                    <a:pt x="1306068" y="173100"/>
                  </a:lnTo>
                  <a:lnTo>
                    <a:pt x="1310639" y="168909"/>
                  </a:lnTo>
                  <a:lnTo>
                    <a:pt x="1315339" y="164845"/>
                  </a:lnTo>
                  <a:lnTo>
                    <a:pt x="1318640" y="157733"/>
                  </a:lnTo>
                  <a:lnTo>
                    <a:pt x="1320545" y="147700"/>
                  </a:lnTo>
                  <a:lnTo>
                    <a:pt x="1358138" y="154050"/>
                  </a:lnTo>
                  <a:lnTo>
                    <a:pt x="1335658" y="193166"/>
                  </a:lnTo>
                  <a:lnTo>
                    <a:pt x="1291082" y="206375"/>
                  </a:lnTo>
                  <a:lnTo>
                    <a:pt x="1276004" y="205114"/>
                  </a:lnTo>
                  <a:lnTo>
                    <a:pt x="1240536" y="186308"/>
                  </a:lnTo>
                  <a:lnTo>
                    <a:pt x="1222801" y="147679"/>
                  </a:lnTo>
                  <a:lnTo>
                    <a:pt x="1221613" y="130937"/>
                  </a:lnTo>
                  <a:lnTo>
                    <a:pt x="1222801" y="114010"/>
                  </a:lnTo>
                  <a:lnTo>
                    <a:pt x="1240536" y="75183"/>
                  </a:lnTo>
                  <a:lnTo>
                    <a:pt x="1276451" y="56485"/>
                  </a:lnTo>
                  <a:lnTo>
                    <a:pt x="1291717" y="55244"/>
                  </a:lnTo>
                  <a:close/>
                </a:path>
                <a:path w="6901180" h="206375">
                  <a:moveTo>
                    <a:pt x="876553" y="55244"/>
                  </a:moveTo>
                  <a:lnTo>
                    <a:pt x="919184" y="67139"/>
                  </a:lnTo>
                  <a:lnTo>
                    <a:pt x="946118" y="100615"/>
                  </a:lnTo>
                  <a:lnTo>
                    <a:pt x="951357" y="130301"/>
                  </a:lnTo>
                  <a:lnTo>
                    <a:pt x="950043" y="146048"/>
                  </a:lnTo>
                  <a:lnTo>
                    <a:pt x="930147" y="184784"/>
                  </a:lnTo>
                  <a:lnTo>
                    <a:pt x="892268" y="205019"/>
                  </a:lnTo>
                  <a:lnTo>
                    <a:pt x="876934" y="206375"/>
                  </a:lnTo>
                  <a:lnTo>
                    <a:pt x="867072" y="205805"/>
                  </a:lnTo>
                  <a:lnTo>
                    <a:pt x="830460" y="192355"/>
                  </a:lnTo>
                  <a:lnTo>
                    <a:pt x="807436" y="161799"/>
                  </a:lnTo>
                  <a:lnTo>
                    <a:pt x="802132" y="128777"/>
                  </a:lnTo>
                  <a:lnTo>
                    <a:pt x="802725" y="119270"/>
                  </a:lnTo>
                  <a:lnTo>
                    <a:pt x="816697" y="83413"/>
                  </a:lnTo>
                  <a:lnTo>
                    <a:pt x="856376" y="57562"/>
                  </a:lnTo>
                  <a:lnTo>
                    <a:pt x="876553" y="55244"/>
                  </a:lnTo>
                  <a:close/>
                </a:path>
                <a:path w="6901180" h="206375">
                  <a:moveTo>
                    <a:pt x="769619" y="55244"/>
                  </a:moveTo>
                  <a:lnTo>
                    <a:pt x="776120" y="55677"/>
                  </a:lnTo>
                  <a:lnTo>
                    <a:pt x="782478" y="56991"/>
                  </a:lnTo>
                  <a:lnTo>
                    <a:pt x="788693" y="59209"/>
                  </a:lnTo>
                  <a:lnTo>
                    <a:pt x="794765" y="62356"/>
                  </a:lnTo>
                  <a:lnTo>
                    <a:pt x="782955" y="95757"/>
                  </a:lnTo>
                  <a:lnTo>
                    <a:pt x="776477" y="91566"/>
                  </a:lnTo>
                  <a:lnTo>
                    <a:pt x="770508" y="89534"/>
                  </a:lnTo>
                  <a:lnTo>
                    <a:pt x="765047" y="89534"/>
                  </a:lnTo>
                  <a:lnTo>
                    <a:pt x="759587" y="89534"/>
                  </a:lnTo>
                  <a:lnTo>
                    <a:pt x="755142" y="90931"/>
                  </a:lnTo>
                  <a:lnTo>
                    <a:pt x="751332" y="93979"/>
                  </a:lnTo>
                  <a:lnTo>
                    <a:pt x="747649" y="96900"/>
                  </a:lnTo>
                  <a:lnTo>
                    <a:pt x="744727" y="102234"/>
                  </a:lnTo>
                  <a:lnTo>
                    <a:pt x="739586" y="141539"/>
                  </a:lnTo>
                  <a:lnTo>
                    <a:pt x="739394" y="158369"/>
                  </a:lnTo>
                  <a:lnTo>
                    <a:pt x="739394" y="203072"/>
                  </a:lnTo>
                  <a:lnTo>
                    <a:pt x="701167" y="203072"/>
                  </a:lnTo>
                  <a:lnTo>
                    <a:pt x="701167" y="58419"/>
                  </a:lnTo>
                  <a:lnTo>
                    <a:pt x="736726" y="58419"/>
                  </a:lnTo>
                  <a:lnTo>
                    <a:pt x="736726" y="78993"/>
                  </a:lnTo>
                  <a:lnTo>
                    <a:pt x="742822" y="69341"/>
                  </a:lnTo>
                  <a:lnTo>
                    <a:pt x="748283" y="62864"/>
                  </a:lnTo>
                  <a:lnTo>
                    <a:pt x="753109" y="59816"/>
                  </a:lnTo>
                  <a:lnTo>
                    <a:pt x="757936" y="56768"/>
                  </a:lnTo>
                  <a:lnTo>
                    <a:pt x="763396" y="55244"/>
                  </a:lnTo>
                  <a:lnTo>
                    <a:pt x="769619" y="55244"/>
                  </a:lnTo>
                  <a:close/>
                </a:path>
                <a:path w="6901180" h="206375">
                  <a:moveTo>
                    <a:pt x="602488" y="55244"/>
                  </a:moveTo>
                  <a:lnTo>
                    <a:pt x="643225" y="67139"/>
                  </a:lnTo>
                  <a:lnTo>
                    <a:pt x="667210" y="103473"/>
                  </a:lnTo>
                  <a:lnTo>
                    <a:pt x="671194" y="141731"/>
                  </a:lnTo>
                  <a:lnTo>
                    <a:pt x="575437" y="141731"/>
                  </a:lnTo>
                  <a:lnTo>
                    <a:pt x="576151" y="149808"/>
                  </a:lnTo>
                  <a:lnTo>
                    <a:pt x="597915" y="177800"/>
                  </a:lnTo>
                  <a:lnTo>
                    <a:pt x="606678" y="177800"/>
                  </a:lnTo>
                  <a:lnTo>
                    <a:pt x="612647" y="177800"/>
                  </a:lnTo>
                  <a:lnTo>
                    <a:pt x="617727" y="176149"/>
                  </a:lnTo>
                  <a:lnTo>
                    <a:pt x="621792" y="172846"/>
                  </a:lnTo>
                  <a:lnTo>
                    <a:pt x="625856" y="169544"/>
                  </a:lnTo>
                  <a:lnTo>
                    <a:pt x="629031" y="164337"/>
                  </a:lnTo>
                  <a:lnTo>
                    <a:pt x="631063" y="157099"/>
                  </a:lnTo>
                  <a:lnTo>
                    <a:pt x="669163" y="163449"/>
                  </a:lnTo>
                  <a:lnTo>
                    <a:pt x="645921" y="195325"/>
                  </a:lnTo>
                  <a:lnTo>
                    <a:pt x="606297" y="206375"/>
                  </a:lnTo>
                  <a:lnTo>
                    <a:pt x="588654" y="204829"/>
                  </a:lnTo>
                  <a:lnTo>
                    <a:pt x="550418" y="181737"/>
                  </a:lnTo>
                  <a:lnTo>
                    <a:pt x="536194" y="131825"/>
                  </a:lnTo>
                  <a:lnTo>
                    <a:pt x="537362" y="114819"/>
                  </a:lnTo>
                  <a:lnTo>
                    <a:pt x="554989" y="75564"/>
                  </a:lnTo>
                  <a:lnTo>
                    <a:pt x="588726" y="56509"/>
                  </a:lnTo>
                  <a:lnTo>
                    <a:pt x="602488" y="55244"/>
                  </a:lnTo>
                  <a:close/>
                </a:path>
                <a:path w="6901180" h="206375">
                  <a:moveTo>
                    <a:pt x="448436" y="55244"/>
                  </a:moveTo>
                  <a:lnTo>
                    <a:pt x="486536" y="61213"/>
                  </a:lnTo>
                  <a:lnTo>
                    <a:pt x="508958" y="99369"/>
                  </a:lnTo>
                  <a:lnTo>
                    <a:pt x="509269" y="110870"/>
                  </a:lnTo>
                  <a:lnTo>
                    <a:pt x="508888" y="155575"/>
                  </a:lnTo>
                  <a:lnTo>
                    <a:pt x="509006" y="164478"/>
                  </a:lnTo>
                  <a:lnTo>
                    <a:pt x="517525" y="203072"/>
                  </a:lnTo>
                  <a:lnTo>
                    <a:pt x="479678" y="203072"/>
                  </a:lnTo>
                  <a:lnTo>
                    <a:pt x="478663" y="200532"/>
                  </a:lnTo>
                  <a:lnTo>
                    <a:pt x="477519" y="196722"/>
                  </a:lnTo>
                  <a:lnTo>
                    <a:pt x="475995" y="191769"/>
                  </a:lnTo>
                  <a:lnTo>
                    <a:pt x="475360" y="189483"/>
                  </a:lnTo>
                  <a:lnTo>
                    <a:pt x="474979" y="187959"/>
                  </a:lnTo>
                  <a:lnTo>
                    <a:pt x="474725" y="187325"/>
                  </a:lnTo>
                  <a:lnTo>
                    <a:pt x="438276" y="206375"/>
                  </a:lnTo>
                  <a:lnTo>
                    <a:pt x="429894" y="206375"/>
                  </a:lnTo>
                  <a:lnTo>
                    <a:pt x="389048" y="187757"/>
                  </a:lnTo>
                  <a:lnTo>
                    <a:pt x="381761" y="163575"/>
                  </a:lnTo>
                  <a:lnTo>
                    <a:pt x="381761" y="155447"/>
                  </a:lnTo>
                  <a:lnTo>
                    <a:pt x="409946" y="124521"/>
                  </a:lnTo>
                  <a:lnTo>
                    <a:pt x="446871" y="115605"/>
                  </a:lnTo>
                  <a:lnTo>
                    <a:pt x="457215" y="113220"/>
                  </a:lnTo>
                  <a:lnTo>
                    <a:pt x="465488" y="110930"/>
                  </a:lnTo>
                  <a:lnTo>
                    <a:pt x="471678" y="108712"/>
                  </a:lnTo>
                  <a:lnTo>
                    <a:pt x="471678" y="104901"/>
                  </a:lnTo>
                  <a:lnTo>
                    <a:pt x="471678" y="97535"/>
                  </a:lnTo>
                  <a:lnTo>
                    <a:pt x="469900" y="92328"/>
                  </a:lnTo>
                  <a:lnTo>
                    <a:pt x="466216" y="89153"/>
                  </a:lnTo>
                  <a:lnTo>
                    <a:pt x="462533" y="85978"/>
                  </a:lnTo>
                  <a:lnTo>
                    <a:pt x="455803" y="84454"/>
                  </a:lnTo>
                  <a:lnTo>
                    <a:pt x="445642" y="84454"/>
                  </a:lnTo>
                  <a:lnTo>
                    <a:pt x="438911" y="84454"/>
                  </a:lnTo>
                  <a:lnTo>
                    <a:pt x="433578" y="85851"/>
                  </a:lnTo>
                  <a:lnTo>
                    <a:pt x="429767" y="88518"/>
                  </a:lnTo>
                  <a:lnTo>
                    <a:pt x="425957" y="91185"/>
                  </a:lnTo>
                  <a:lnTo>
                    <a:pt x="422782" y="95884"/>
                  </a:lnTo>
                  <a:lnTo>
                    <a:pt x="420497" y="102615"/>
                  </a:lnTo>
                  <a:lnTo>
                    <a:pt x="385698" y="96265"/>
                  </a:lnTo>
                  <a:lnTo>
                    <a:pt x="413914" y="60870"/>
                  </a:lnTo>
                  <a:lnTo>
                    <a:pt x="435199" y="55866"/>
                  </a:lnTo>
                  <a:lnTo>
                    <a:pt x="448436" y="55244"/>
                  </a:lnTo>
                  <a:close/>
                </a:path>
                <a:path w="6901180" h="206375">
                  <a:moveTo>
                    <a:pt x="304164" y="55244"/>
                  </a:moveTo>
                  <a:lnTo>
                    <a:pt x="312547" y="55244"/>
                  </a:lnTo>
                  <a:lnTo>
                    <a:pt x="320294" y="56641"/>
                  </a:lnTo>
                  <a:lnTo>
                    <a:pt x="327278" y="59689"/>
                  </a:lnTo>
                  <a:lnTo>
                    <a:pt x="334263" y="62737"/>
                  </a:lnTo>
                  <a:lnTo>
                    <a:pt x="339597" y="66675"/>
                  </a:lnTo>
                  <a:lnTo>
                    <a:pt x="343153" y="71374"/>
                  </a:lnTo>
                  <a:lnTo>
                    <a:pt x="346709" y="76072"/>
                  </a:lnTo>
                  <a:lnTo>
                    <a:pt x="352678" y="113156"/>
                  </a:lnTo>
                  <a:lnTo>
                    <a:pt x="352678" y="203072"/>
                  </a:lnTo>
                  <a:lnTo>
                    <a:pt x="314451" y="203072"/>
                  </a:lnTo>
                  <a:lnTo>
                    <a:pt x="314451" y="129285"/>
                  </a:lnTo>
                  <a:lnTo>
                    <a:pt x="314307" y="118596"/>
                  </a:lnTo>
                  <a:lnTo>
                    <a:pt x="295909" y="84454"/>
                  </a:lnTo>
                  <a:lnTo>
                    <a:pt x="290829" y="84454"/>
                  </a:lnTo>
                  <a:lnTo>
                    <a:pt x="284098" y="84454"/>
                  </a:lnTo>
                  <a:lnTo>
                    <a:pt x="259905" y="117157"/>
                  </a:lnTo>
                  <a:lnTo>
                    <a:pt x="259206" y="137540"/>
                  </a:lnTo>
                  <a:lnTo>
                    <a:pt x="259206" y="203072"/>
                  </a:lnTo>
                  <a:lnTo>
                    <a:pt x="220853" y="203072"/>
                  </a:lnTo>
                  <a:lnTo>
                    <a:pt x="220853" y="58419"/>
                  </a:lnTo>
                  <a:lnTo>
                    <a:pt x="256412" y="58419"/>
                  </a:lnTo>
                  <a:lnTo>
                    <a:pt x="256412" y="79756"/>
                  </a:lnTo>
                  <a:lnTo>
                    <a:pt x="266535" y="69014"/>
                  </a:lnTo>
                  <a:lnTo>
                    <a:pt x="277860" y="61356"/>
                  </a:lnTo>
                  <a:lnTo>
                    <a:pt x="290399" y="56770"/>
                  </a:lnTo>
                  <a:lnTo>
                    <a:pt x="304164" y="55244"/>
                  </a:lnTo>
                  <a:close/>
                </a:path>
                <a:path w="6901180" h="206375">
                  <a:moveTo>
                    <a:pt x="98590" y="50037"/>
                  </a:moveTo>
                  <a:lnTo>
                    <a:pt x="71628" y="124078"/>
                  </a:lnTo>
                  <a:lnTo>
                    <a:pt x="126098" y="124078"/>
                  </a:lnTo>
                  <a:lnTo>
                    <a:pt x="98590" y="50037"/>
                  </a:lnTo>
                  <a:close/>
                </a:path>
                <a:path w="6901180" h="206375">
                  <a:moveTo>
                    <a:pt x="6862826" y="3428"/>
                  </a:moveTo>
                  <a:lnTo>
                    <a:pt x="6901053" y="3428"/>
                  </a:lnTo>
                  <a:lnTo>
                    <a:pt x="6901053" y="38862"/>
                  </a:lnTo>
                  <a:lnTo>
                    <a:pt x="6862826" y="38862"/>
                  </a:lnTo>
                  <a:lnTo>
                    <a:pt x="6862826" y="3428"/>
                  </a:lnTo>
                  <a:close/>
                </a:path>
                <a:path w="6901180" h="206375">
                  <a:moveTo>
                    <a:pt x="5029327" y="3428"/>
                  </a:moveTo>
                  <a:lnTo>
                    <a:pt x="5067554" y="3428"/>
                  </a:lnTo>
                  <a:lnTo>
                    <a:pt x="5067554" y="203072"/>
                  </a:lnTo>
                  <a:lnTo>
                    <a:pt x="5031994" y="203072"/>
                  </a:lnTo>
                  <a:lnTo>
                    <a:pt x="5031994" y="181863"/>
                  </a:lnTo>
                  <a:lnTo>
                    <a:pt x="5027400" y="187652"/>
                  </a:lnTo>
                  <a:lnTo>
                    <a:pt x="4994909" y="206375"/>
                  </a:lnTo>
                  <a:lnTo>
                    <a:pt x="4986782" y="206375"/>
                  </a:lnTo>
                  <a:lnTo>
                    <a:pt x="4944109" y="186308"/>
                  </a:lnTo>
                  <a:lnTo>
                    <a:pt x="4927447" y="147179"/>
                  </a:lnTo>
                  <a:lnTo>
                    <a:pt x="4926330" y="130175"/>
                  </a:lnTo>
                  <a:lnTo>
                    <a:pt x="4927403" y="112906"/>
                  </a:lnTo>
                  <a:lnTo>
                    <a:pt x="4943602" y="74294"/>
                  </a:lnTo>
                  <a:lnTo>
                    <a:pt x="4987290" y="55244"/>
                  </a:lnTo>
                  <a:lnTo>
                    <a:pt x="4999055" y="56487"/>
                  </a:lnTo>
                  <a:lnTo>
                    <a:pt x="5009975" y="60229"/>
                  </a:lnTo>
                  <a:lnTo>
                    <a:pt x="5020061" y="66496"/>
                  </a:lnTo>
                  <a:lnTo>
                    <a:pt x="5029327" y="75310"/>
                  </a:lnTo>
                  <a:lnTo>
                    <a:pt x="5029327" y="3428"/>
                  </a:lnTo>
                  <a:close/>
                </a:path>
                <a:path w="6901180" h="206375">
                  <a:moveTo>
                    <a:pt x="4698873" y="3428"/>
                  </a:moveTo>
                  <a:lnTo>
                    <a:pt x="4737100" y="3428"/>
                  </a:lnTo>
                  <a:lnTo>
                    <a:pt x="4737100" y="109346"/>
                  </a:lnTo>
                  <a:lnTo>
                    <a:pt x="4781931" y="58419"/>
                  </a:lnTo>
                  <a:lnTo>
                    <a:pt x="4829048" y="58419"/>
                  </a:lnTo>
                  <a:lnTo>
                    <a:pt x="4779645" y="111251"/>
                  </a:lnTo>
                  <a:lnTo>
                    <a:pt x="4832604" y="203072"/>
                  </a:lnTo>
                  <a:lnTo>
                    <a:pt x="4791329" y="203072"/>
                  </a:lnTo>
                  <a:lnTo>
                    <a:pt x="4755007" y="138175"/>
                  </a:lnTo>
                  <a:lnTo>
                    <a:pt x="4737100" y="156718"/>
                  </a:lnTo>
                  <a:lnTo>
                    <a:pt x="4737100" y="203072"/>
                  </a:lnTo>
                  <a:lnTo>
                    <a:pt x="4698873" y="203072"/>
                  </a:lnTo>
                  <a:lnTo>
                    <a:pt x="4698873" y="3428"/>
                  </a:lnTo>
                  <a:close/>
                </a:path>
                <a:path w="6901180" h="206375">
                  <a:moveTo>
                    <a:pt x="4108830" y="3428"/>
                  </a:moveTo>
                  <a:lnTo>
                    <a:pt x="4147057" y="3428"/>
                  </a:lnTo>
                  <a:lnTo>
                    <a:pt x="4147057" y="75310"/>
                  </a:lnTo>
                  <a:lnTo>
                    <a:pt x="4156321" y="66496"/>
                  </a:lnTo>
                  <a:lnTo>
                    <a:pt x="4166393" y="60229"/>
                  </a:lnTo>
                  <a:lnTo>
                    <a:pt x="4177276" y="56487"/>
                  </a:lnTo>
                  <a:lnTo>
                    <a:pt x="4188968" y="55244"/>
                  </a:lnTo>
                  <a:lnTo>
                    <a:pt x="4201636" y="56435"/>
                  </a:lnTo>
                  <a:lnTo>
                    <a:pt x="4240303" y="84941"/>
                  </a:lnTo>
                  <a:lnTo>
                    <a:pt x="4250055" y="129285"/>
                  </a:lnTo>
                  <a:lnTo>
                    <a:pt x="4248939" y="146714"/>
                  </a:lnTo>
                  <a:lnTo>
                    <a:pt x="4232402" y="186308"/>
                  </a:lnTo>
                  <a:lnTo>
                    <a:pt x="4189603" y="206375"/>
                  </a:lnTo>
                  <a:lnTo>
                    <a:pt x="4181348" y="206375"/>
                  </a:lnTo>
                  <a:lnTo>
                    <a:pt x="4144391" y="181863"/>
                  </a:lnTo>
                  <a:lnTo>
                    <a:pt x="4144391" y="203072"/>
                  </a:lnTo>
                  <a:lnTo>
                    <a:pt x="4108830" y="203072"/>
                  </a:lnTo>
                  <a:lnTo>
                    <a:pt x="4108830" y="3428"/>
                  </a:lnTo>
                  <a:close/>
                </a:path>
                <a:path w="6901180" h="206375">
                  <a:moveTo>
                    <a:pt x="1152397" y="3428"/>
                  </a:moveTo>
                  <a:lnTo>
                    <a:pt x="1190625" y="3428"/>
                  </a:lnTo>
                  <a:lnTo>
                    <a:pt x="1190625" y="38862"/>
                  </a:lnTo>
                  <a:lnTo>
                    <a:pt x="1152397" y="38862"/>
                  </a:lnTo>
                  <a:lnTo>
                    <a:pt x="1152397" y="3428"/>
                  </a:lnTo>
                  <a:close/>
                </a:path>
                <a:path w="6901180" h="206375">
                  <a:moveTo>
                    <a:pt x="980058" y="3428"/>
                  </a:moveTo>
                  <a:lnTo>
                    <a:pt x="1018286" y="3428"/>
                  </a:lnTo>
                  <a:lnTo>
                    <a:pt x="1018286" y="75310"/>
                  </a:lnTo>
                  <a:lnTo>
                    <a:pt x="1027549" y="66496"/>
                  </a:lnTo>
                  <a:lnTo>
                    <a:pt x="1037621" y="60229"/>
                  </a:lnTo>
                  <a:lnTo>
                    <a:pt x="1048504" y="56487"/>
                  </a:lnTo>
                  <a:lnTo>
                    <a:pt x="1060195" y="55244"/>
                  </a:lnTo>
                  <a:lnTo>
                    <a:pt x="1072864" y="56435"/>
                  </a:lnTo>
                  <a:lnTo>
                    <a:pt x="1111531" y="84941"/>
                  </a:lnTo>
                  <a:lnTo>
                    <a:pt x="1121283" y="129285"/>
                  </a:lnTo>
                  <a:lnTo>
                    <a:pt x="1120167" y="146714"/>
                  </a:lnTo>
                  <a:lnTo>
                    <a:pt x="1103630" y="186308"/>
                  </a:lnTo>
                  <a:lnTo>
                    <a:pt x="1060831" y="206375"/>
                  </a:lnTo>
                  <a:lnTo>
                    <a:pt x="1052576" y="206375"/>
                  </a:lnTo>
                  <a:lnTo>
                    <a:pt x="1015619" y="181863"/>
                  </a:lnTo>
                  <a:lnTo>
                    <a:pt x="1015619" y="203072"/>
                  </a:lnTo>
                  <a:lnTo>
                    <a:pt x="980058" y="203072"/>
                  </a:lnTo>
                  <a:lnTo>
                    <a:pt x="980058" y="3428"/>
                  </a:lnTo>
                  <a:close/>
                </a:path>
                <a:path w="6901180" h="206375">
                  <a:moveTo>
                    <a:pt x="77762" y="3428"/>
                  </a:moveTo>
                  <a:lnTo>
                    <a:pt x="120383" y="3428"/>
                  </a:lnTo>
                  <a:lnTo>
                    <a:pt x="200278" y="203072"/>
                  </a:lnTo>
                  <a:lnTo>
                    <a:pt x="156463" y="203072"/>
                  </a:lnTo>
                  <a:lnTo>
                    <a:pt x="139039" y="157733"/>
                  </a:lnTo>
                  <a:lnTo>
                    <a:pt x="59232" y="157733"/>
                  </a:lnTo>
                  <a:lnTo>
                    <a:pt x="42760" y="203072"/>
                  </a:lnTo>
                  <a:lnTo>
                    <a:pt x="0" y="203072"/>
                  </a:lnTo>
                  <a:lnTo>
                    <a:pt x="77762" y="3428"/>
                  </a:lnTo>
                  <a:close/>
                </a:path>
                <a:path w="6901180" h="206375">
                  <a:moveTo>
                    <a:pt x="5963920" y="0"/>
                  </a:moveTo>
                  <a:lnTo>
                    <a:pt x="5971992" y="309"/>
                  </a:lnTo>
                  <a:lnTo>
                    <a:pt x="5980017" y="1238"/>
                  </a:lnTo>
                  <a:lnTo>
                    <a:pt x="5987994" y="2786"/>
                  </a:lnTo>
                  <a:lnTo>
                    <a:pt x="5995924" y="4952"/>
                  </a:lnTo>
                  <a:lnTo>
                    <a:pt x="5990717" y="31622"/>
                  </a:lnTo>
                  <a:lnTo>
                    <a:pt x="5984621" y="30225"/>
                  </a:lnTo>
                  <a:lnTo>
                    <a:pt x="5978779" y="29463"/>
                  </a:lnTo>
                  <a:lnTo>
                    <a:pt x="5973191" y="29463"/>
                  </a:lnTo>
                  <a:lnTo>
                    <a:pt x="5967603" y="29463"/>
                  </a:lnTo>
                  <a:lnTo>
                    <a:pt x="5963666" y="30733"/>
                  </a:lnTo>
                  <a:lnTo>
                    <a:pt x="5961253" y="33274"/>
                  </a:lnTo>
                  <a:lnTo>
                    <a:pt x="5958840" y="35940"/>
                  </a:lnTo>
                  <a:lnTo>
                    <a:pt x="5957570" y="40893"/>
                  </a:lnTo>
                  <a:lnTo>
                    <a:pt x="5957570" y="48259"/>
                  </a:lnTo>
                  <a:lnTo>
                    <a:pt x="5957570" y="58419"/>
                  </a:lnTo>
                  <a:lnTo>
                    <a:pt x="5986145" y="58419"/>
                  </a:lnTo>
                  <a:lnTo>
                    <a:pt x="5986145" y="88518"/>
                  </a:lnTo>
                  <a:lnTo>
                    <a:pt x="5957570" y="88518"/>
                  </a:lnTo>
                  <a:lnTo>
                    <a:pt x="5957570" y="203072"/>
                  </a:lnTo>
                  <a:lnTo>
                    <a:pt x="5919343" y="203072"/>
                  </a:lnTo>
                  <a:lnTo>
                    <a:pt x="5919343" y="88518"/>
                  </a:lnTo>
                  <a:lnTo>
                    <a:pt x="5898134" y="88518"/>
                  </a:lnTo>
                  <a:lnTo>
                    <a:pt x="5898134" y="58419"/>
                  </a:lnTo>
                  <a:lnTo>
                    <a:pt x="5919343" y="58419"/>
                  </a:lnTo>
                  <a:lnTo>
                    <a:pt x="5919343" y="47497"/>
                  </a:lnTo>
                  <a:lnTo>
                    <a:pt x="5930519" y="9397"/>
                  </a:lnTo>
                  <a:lnTo>
                    <a:pt x="5956274" y="357"/>
                  </a:lnTo>
                  <a:lnTo>
                    <a:pt x="596392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14437" y="4100703"/>
              <a:ext cx="5948159" cy="26174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3952" y="4155947"/>
              <a:ext cx="5668645" cy="207010"/>
            </a:xfrm>
            <a:custGeom>
              <a:avLst/>
              <a:gdLst/>
              <a:ahLst/>
              <a:cxnLst/>
              <a:rect l="l" t="t" r="r" b="b"/>
              <a:pathLst>
                <a:path w="5668645" h="207010">
                  <a:moveTo>
                    <a:pt x="5630418" y="109600"/>
                  </a:moveTo>
                  <a:lnTo>
                    <a:pt x="5668645" y="109600"/>
                  </a:lnTo>
                  <a:lnTo>
                    <a:pt x="5668645" y="147827"/>
                  </a:lnTo>
                  <a:lnTo>
                    <a:pt x="5630418" y="147827"/>
                  </a:lnTo>
                  <a:lnTo>
                    <a:pt x="5630418" y="109600"/>
                  </a:lnTo>
                  <a:close/>
                </a:path>
                <a:path w="5668645" h="207010">
                  <a:moveTo>
                    <a:pt x="3116326" y="78358"/>
                  </a:moveTo>
                  <a:lnTo>
                    <a:pt x="3111373" y="80009"/>
                  </a:lnTo>
                  <a:lnTo>
                    <a:pt x="3103626" y="81914"/>
                  </a:lnTo>
                  <a:lnTo>
                    <a:pt x="3093085" y="84200"/>
                  </a:lnTo>
                  <a:lnTo>
                    <a:pt x="3082417" y="86487"/>
                  </a:lnTo>
                  <a:lnTo>
                    <a:pt x="3075432" y="88772"/>
                  </a:lnTo>
                  <a:lnTo>
                    <a:pt x="3072257" y="90931"/>
                  </a:lnTo>
                  <a:lnTo>
                    <a:pt x="3067177" y="94487"/>
                  </a:lnTo>
                  <a:lnTo>
                    <a:pt x="3064764" y="98932"/>
                  </a:lnTo>
                  <a:lnTo>
                    <a:pt x="3064764" y="104393"/>
                  </a:lnTo>
                  <a:lnTo>
                    <a:pt x="3064764" y="109727"/>
                  </a:lnTo>
                  <a:lnTo>
                    <a:pt x="3066669" y="114426"/>
                  </a:lnTo>
                  <a:lnTo>
                    <a:pt x="3070733" y="118237"/>
                  </a:lnTo>
                  <a:lnTo>
                    <a:pt x="3074670" y="122174"/>
                  </a:lnTo>
                  <a:lnTo>
                    <a:pt x="3079750" y="124078"/>
                  </a:lnTo>
                  <a:lnTo>
                    <a:pt x="3085973" y="124078"/>
                  </a:lnTo>
                  <a:lnTo>
                    <a:pt x="3092831" y="124078"/>
                  </a:lnTo>
                  <a:lnTo>
                    <a:pt x="3099435" y="121919"/>
                  </a:lnTo>
                  <a:lnTo>
                    <a:pt x="3105658" y="117347"/>
                  </a:lnTo>
                  <a:lnTo>
                    <a:pt x="3110357" y="113918"/>
                  </a:lnTo>
                  <a:lnTo>
                    <a:pt x="3113405" y="109600"/>
                  </a:lnTo>
                  <a:lnTo>
                    <a:pt x="3114802" y="104647"/>
                  </a:lnTo>
                  <a:lnTo>
                    <a:pt x="3115818" y="101345"/>
                  </a:lnTo>
                  <a:lnTo>
                    <a:pt x="3116326" y="95122"/>
                  </a:lnTo>
                  <a:lnTo>
                    <a:pt x="3116326" y="85978"/>
                  </a:lnTo>
                  <a:lnTo>
                    <a:pt x="3116326" y="78358"/>
                  </a:lnTo>
                  <a:close/>
                </a:path>
                <a:path w="5668645" h="207010">
                  <a:moveTo>
                    <a:pt x="2055622" y="78358"/>
                  </a:moveTo>
                  <a:lnTo>
                    <a:pt x="2050669" y="80009"/>
                  </a:lnTo>
                  <a:lnTo>
                    <a:pt x="2042922" y="81914"/>
                  </a:lnTo>
                  <a:lnTo>
                    <a:pt x="2032381" y="84200"/>
                  </a:lnTo>
                  <a:lnTo>
                    <a:pt x="2021713" y="86487"/>
                  </a:lnTo>
                  <a:lnTo>
                    <a:pt x="2014727" y="88772"/>
                  </a:lnTo>
                  <a:lnTo>
                    <a:pt x="2011552" y="90931"/>
                  </a:lnTo>
                  <a:lnTo>
                    <a:pt x="2006473" y="94487"/>
                  </a:lnTo>
                  <a:lnTo>
                    <a:pt x="2004060" y="98932"/>
                  </a:lnTo>
                  <a:lnTo>
                    <a:pt x="2004060" y="104393"/>
                  </a:lnTo>
                  <a:lnTo>
                    <a:pt x="2004060" y="109727"/>
                  </a:lnTo>
                  <a:lnTo>
                    <a:pt x="2005964" y="114426"/>
                  </a:lnTo>
                  <a:lnTo>
                    <a:pt x="2010028" y="118237"/>
                  </a:lnTo>
                  <a:lnTo>
                    <a:pt x="2013965" y="122174"/>
                  </a:lnTo>
                  <a:lnTo>
                    <a:pt x="2019046" y="124078"/>
                  </a:lnTo>
                  <a:lnTo>
                    <a:pt x="2025269" y="124078"/>
                  </a:lnTo>
                  <a:lnTo>
                    <a:pt x="2032127" y="124078"/>
                  </a:lnTo>
                  <a:lnTo>
                    <a:pt x="2038731" y="121919"/>
                  </a:lnTo>
                  <a:lnTo>
                    <a:pt x="2044953" y="117347"/>
                  </a:lnTo>
                  <a:lnTo>
                    <a:pt x="2049652" y="113918"/>
                  </a:lnTo>
                  <a:lnTo>
                    <a:pt x="2052701" y="109600"/>
                  </a:lnTo>
                  <a:lnTo>
                    <a:pt x="2054098" y="104647"/>
                  </a:lnTo>
                  <a:lnTo>
                    <a:pt x="2055114" y="101345"/>
                  </a:lnTo>
                  <a:lnTo>
                    <a:pt x="2055622" y="95122"/>
                  </a:lnTo>
                  <a:lnTo>
                    <a:pt x="2055622" y="85978"/>
                  </a:lnTo>
                  <a:lnTo>
                    <a:pt x="2055622" y="78358"/>
                  </a:lnTo>
                  <a:close/>
                </a:path>
                <a:path w="5668645" h="207010">
                  <a:moveTo>
                    <a:pt x="1310386" y="78358"/>
                  </a:moveTo>
                  <a:lnTo>
                    <a:pt x="1305433" y="80009"/>
                  </a:lnTo>
                  <a:lnTo>
                    <a:pt x="1297686" y="81914"/>
                  </a:lnTo>
                  <a:lnTo>
                    <a:pt x="1287145" y="84200"/>
                  </a:lnTo>
                  <a:lnTo>
                    <a:pt x="1276477" y="86487"/>
                  </a:lnTo>
                  <a:lnTo>
                    <a:pt x="1269492" y="88772"/>
                  </a:lnTo>
                  <a:lnTo>
                    <a:pt x="1266317" y="90931"/>
                  </a:lnTo>
                  <a:lnTo>
                    <a:pt x="1261236" y="94487"/>
                  </a:lnTo>
                  <a:lnTo>
                    <a:pt x="1258823" y="98932"/>
                  </a:lnTo>
                  <a:lnTo>
                    <a:pt x="1258823" y="104393"/>
                  </a:lnTo>
                  <a:lnTo>
                    <a:pt x="1258823" y="109727"/>
                  </a:lnTo>
                  <a:lnTo>
                    <a:pt x="1260729" y="114426"/>
                  </a:lnTo>
                  <a:lnTo>
                    <a:pt x="1264792" y="118237"/>
                  </a:lnTo>
                  <a:lnTo>
                    <a:pt x="1268730" y="122174"/>
                  </a:lnTo>
                  <a:lnTo>
                    <a:pt x="1273810" y="124078"/>
                  </a:lnTo>
                  <a:lnTo>
                    <a:pt x="1280033" y="124078"/>
                  </a:lnTo>
                  <a:lnTo>
                    <a:pt x="1286891" y="124078"/>
                  </a:lnTo>
                  <a:lnTo>
                    <a:pt x="1293495" y="121919"/>
                  </a:lnTo>
                  <a:lnTo>
                    <a:pt x="1299717" y="117347"/>
                  </a:lnTo>
                  <a:lnTo>
                    <a:pt x="1304417" y="113918"/>
                  </a:lnTo>
                  <a:lnTo>
                    <a:pt x="1307465" y="109600"/>
                  </a:lnTo>
                  <a:lnTo>
                    <a:pt x="1308861" y="104647"/>
                  </a:lnTo>
                  <a:lnTo>
                    <a:pt x="1309878" y="101345"/>
                  </a:lnTo>
                  <a:lnTo>
                    <a:pt x="1310386" y="95122"/>
                  </a:lnTo>
                  <a:lnTo>
                    <a:pt x="1310386" y="85978"/>
                  </a:lnTo>
                  <a:lnTo>
                    <a:pt x="1310386" y="78358"/>
                  </a:lnTo>
                  <a:close/>
                </a:path>
                <a:path w="5668645" h="207010">
                  <a:moveTo>
                    <a:pt x="51561" y="78358"/>
                  </a:moveTo>
                  <a:lnTo>
                    <a:pt x="46609" y="80009"/>
                  </a:lnTo>
                  <a:lnTo>
                    <a:pt x="38861" y="81914"/>
                  </a:lnTo>
                  <a:lnTo>
                    <a:pt x="28320" y="84200"/>
                  </a:lnTo>
                  <a:lnTo>
                    <a:pt x="17653" y="86487"/>
                  </a:lnTo>
                  <a:lnTo>
                    <a:pt x="10667" y="88772"/>
                  </a:lnTo>
                  <a:lnTo>
                    <a:pt x="7492" y="90931"/>
                  </a:lnTo>
                  <a:lnTo>
                    <a:pt x="2412" y="94487"/>
                  </a:lnTo>
                  <a:lnTo>
                    <a:pt x="0" y="98932"/>
                  </a:lnTo>
                  <a:lnTo>
                    <a:pt x="0" y="104393"/>
                  </a:lnTo>
                  <a:lnTo>
                    <a:pt x="0" y="109727"/>
                  </a:lnTo>
                  <a:lnTo>
                    <a:pt x="1904" y="114426"/>
                  </a:lnTo>
                  <a:lnTo>
                    <a:pt x="5968" y="118237"/>
                  </a:lnTo>
                  <a:lnTo>
                    <a:pt x="9906" y="122174"/>
                  </a:lnTo>
                  <a:lnTo>
                    <a:pt x="14985" y="124078"/>
                  </a:lnTo>
                  <a:lnTo>
                    <a:pt x="21209" y="124078"/>
                  </a:lnTo>
                  <a:lnTo>
                    <a:pt x="28066" y="124078"/>
                  </a:lnTo>
                  <a:lnTo>
                    <a:pt x="34670" y="121919"/>
                  </a:lnTo>
                  <a:lnTo>
                    <a:pt x="40893" y="117347"/>
                  </a:lnTo>
                  <a:lnTo>
                    <a:pt x="45592" y="113918"/>
                  </a:lnTo>
                  <a:lnTo>
                    <a:pt x="48640" y="109600"/>
                  </a:lnTo>
                  <a:lnTo>
                    <a:pt x="50037" y="104647"/>
                  </a:lnTo>
                  <a:lnTo>
                    <a:pt x="51053" y="101345"/>
                  </a:lnTo>
                  <a:lnTo>
                    <a:pt x="51561" y="95122"/>
                  </a:lnTo>
                  <a:lnTo>
                    <a:pt x="51561" y="85978"/>
                  </a:lnTo>
                  <a:lnTo>
                    <a:pt x="51561" y="78358"/>
                  </a:lnTo>
                  <a:close/>
                </a:path>
                <a:path w="5668645" h="207010">
                  <a:moveTo>
                    <a:pt x="4720844" y="31114"/>
                  </a:moveTo>
                  <a:lnTo>
                    <a:pt x="4687966" y="56530"/>
                  </a:lnTo>
                  <a:lnTo>
                    <a:pt x="4685411" y="75564"/>
                  </a:lnTo>
                  <a:lnTo>
                    <a:pt x="4686051" y="85687"/>
                  </a:lnTo>
                  <a:lnTo>
                    <a:pt x="4713626" y="119173"/>
                  </a:lnTo>
                  <a:lnTo>
                    <a:pt x="4720844" y="119887"/>
                  </a:lnTo>
                  <a:lnTo>
                    <a:pt x="4727985" y="119173"/>
                  </a:lnTo>
                  <a:lnTo>
                    <a:pt x="4755399" y="85472"/>
                  </a:lnTo>
                  <a:lnTo>
                    <a:pt x="4756023" y="75183"/>
                  </a:lnTo>
                  <a:lnTo>
                    <a:pt x="4755399" y="65208"/>
                  </a:lnTo>
                  <a:lnTo>
                    <a:pt x="4727985" y="31829"/>
                  </a:lnTo>
                  <a:lnTo>
                    <a:pt x="4720844" y="31114"/>
                  </a:lnTo>
                  <a:close/>
                </a:path>
                <a:path w="5668645" h="207010">
                  <a:moveTo>
                    <a:pt x="4377944" y="31114"/>
                  </a:moveTo>
                  <a:lnTo>
                    <a:pt x="4345066" y="56530"/>
                  </a:lnTo>
                  <a:lnTo>
                    <a:pt x="4342511" y="75564"/>
                  </a:lnTo>
                  <a:lnTo>
                    <a:pt x="4343151" y="85687"/>
                  </a:lnTo>
                  <a:lnTo>
                    <a:pt x="4370726" y="119173"/>
                  </a:lnTo>
                  <a:lnTo>
                    <a:pt x="4377944" y="119887"/>
                  </a:lnTo>
                  <a:lnTo>
                    <a:pt x="4385085" y="119173"/>
                  </a:lnTo>
                  <a:lnTo>
                    <a:pt x="4412499" y="85472"/>
                  </a:lnTo>
                  <a:lnTo>
                    <a:pt x="4413123" y="75183"/>
                  </a:lnTo>
                  <a:lnTo>
                    <a:pt x="4412499" y="65208"/>
                  </a:lnTo>
                  <a:lnTo>
                    <a:pt x="4385085" y="31829"/>
                  </a:lnTo>
                  <a:lnTo>
                    <a:pt x="4377944" y="31114"/>
                  </a:lnTo>
                  <a:close/>
                </a:path>
                <a:path w="5668645" h="207010">
                  <a:moveTo>
                    <a:pt x="5361686" y="29209"/>
                  </a:moveTo>
                  <a:lnTo>
                    <a:pt x="5353304" y="29209"/>
                  </a:lnTo>
                  <a:lnTo>
                    <a:pt x="5346446" y="32257"/>
                  </a:lnTo>
                  <a:lnTo>
                    <a:pt x="5332983" y="63118"/>
                  </a:lnTo>
                  <a:lnTo>
                    <a:pt x="5390133" y="63118"/>
                  </a:lnTo>
                  <a:lnTo>
                    <a:pt x="5369559" y="29209"/>
                  </a:lnTo>
                  <a:lnTo>
                    <a:pt x="5361686" y="29209"/>
                  </a:lnTo>
                  <a:close/>
                </a:path>
                <a:path w="5668645" h="207010">
                  <a:moveTo>
                    <a:pt x="5195824" y="29209"/>
                  </a:moveTo>
                  <a:lnTo>
                    <a:pt x="5186553" y="29209"/>
                  </a:lnTo>
                  <a:lnTo>
                    <a:pt x="5179059" y="32765"/>
                  </a:lnTo>
                  <a:lnTo>
                    <a:pt x="5164201" y="72516"/>
                  </a:lnTo>
                  <a:lnTo>
                    <a:pt x="5164750" y="83258"/>
                  </a:lnTo>
                  <a:lnTo>
                    <a:pt x="5186426" y="116966"/>
                  </a:lnTo>
                  <a:lnTo>
                    <a:pt x="5195062" y="116966"/>
                  </a:lnTo>
                  <a:lnTo>
                    <a:pt x="5226065" y="92344"/>
                  </a:lnTo>
                  <a:lnTo>
                    <a:pt x="5228463" y="73532"/>
                  </a:lnTo>
                  <a:lnTo>
                    <a:pt x="5227889" y="63009"/>
                  </a:lnTo>
                  <a:lnTo>
                    <a:pt x="5202564" y="29898"/>
                  </a:lnTo>
                  <a:lnTo>
                    <a:pt x="5195824" y="29209"/>
                  </a:lnTo>
                  <a:close/>
                </a:path>
                <a:path w="5668645" h="207010">
                  <a:moveTo>
                    <a:pt x="4057142" y="29209"/>
                  </a:moveTo>
                  <a:lnTo>
                    <a:pt x="4048760" y="29209"/>
                  </a:lnTo>
                  <a:lnTo>
                    <a:pt x="4041902" y="32257"/>
                  </a:lnTo>
                  <a:lnTo>
                    <a:pt x="4028440" y="63118"/>
                  </a:lnTo>
                  <a:lnTo>
                    <a:pt x="4085590" y="63118"/>
                  </a:lnTo>
                  <a:lnTo>
                    <a:pt x="4065016" y="29209"/>
                  </a:lnTo>
                  <a:lnTo>
                    <a:pt x="4057142" y="29209"/>
                  </a:lnTo>
                  <a:close/>
                </a:path>
                <a:path w="5668645" h="207010">
                  <a:moveTo>
                    <a:pt x="3575558" y="29209"/>
                  </a:moveTo>
                  <a:lnTo>
                    <a:pt x="3567176" y="29209"/>
                  </a:lnTo>
                  <a:lnTo>
                    <a:pt x="3560318" y="32257"/>
                  </a:lnTo>
                  <a:lnTo>
                    <a:pt x="3546856" y="63118"/>
                  </a:lnTo>
                  <a:lnTo>
                    <a:pt x="3604006" y="63118"/>
                  </a:lnTo>
                  <a:lnTo>
                    <a:pt x="3583432" y="29209"/>
                  </a:lnTo>
                  <a:lnTo>
                    <a:pt x="3575558" y="29209"/>
                  </a:lnTo>
                  <a:close/>
                </a:path>
                <a:path w="5668645" h="207010">
                  <a:moveTo>
                    <a:pt x="3260344" y="29209"/>
                  </a:moveTo>
                  <a:lnTo>
                    <a:pt x="3251200" y="29209"/>
                  </a:lnTo>
                  <a:lnTo>
                    <a:pt x="3243580" y="32765"/>
                  </a:lnTo>
                  <a:lnTo>
                    <a:pt x="3228340" y="72389"/>
                  </a:lnTo>
                  <a:lnTo>
                    <a:pt x="3228790" y="82893"/>
                  </a:lnTo>
                  <a:lnTo>
                    <a:pt x="3246993" y="117093"/>
                  </a:lnTo>
                  <a:lnTo>
                    <a:pt x="3261868" y="120903"/>
                  </a:lnTo>
                  <a:lnTo>
                    <a:pt x="3270250" y="120903"/>
                  </a:lnTo>
                  <a:lnTo>
                    <a:pt x="3291780" y="86800"/>
                  </a:lnTo>
                  <a:lnTo>
                    <a:pt x="3292348" y="75945"/>
                  </a:lnTo>
                  <a:lnTo>
                    <a:pt x="3291778" y="64420"/>
                  </a:lnTo>
                  <a:lnTo>
                    <a:pt x="3267061" y="29898"/>
                  </a:lnTo>
                  <a:lnTo>
                    <a:pt x="3260344" y="29209"/>
                  </a:lnTo>
                  <a:close/>
                </a:path>
                <a:path w="5668645" h="207010">
                  <a:moveTo>
                    <a:pt x="2859278" y="29209"/>
                  </a:moveTo>
                  <a:lnTo>
                    <a:pt x="2850896" y="29209"/>
                  </a:lnTo>
                  <a:lnTo>
                    <a:pt x="2844038" y="32257"/>
                  </a:lnTo>
                  <a:lnTo>
                    <a:pt x="2830576" y="63118"/>
                  </a:lnTo>
                  <a:lnTo>
                    <a:pt x="2887726" y="63118"/>
                  </a:lnTo>
                  <a:lnTo>
                    <a:pt x="2867152" y="29209"/>
                  </a:lnTo>
                  <a:lnTo>
                    <a:pt x="2859278" y="29209"/>
                  </a:lnTo>
                  <a:close/>
                </a:path>
                <a:path w="5668645" h="207010">
                  <a:moveTo>
                    <a:pt x="1691893" y="29209"/>
                  </a:moveTo>
                  <a:lnTo>
                    <a:pt x="1683512" y="29209"/>
                  </a:lnTo>
                  <a:lnTo>
                    <a:pt x="1676653" y="32257"/>
                  </a:lnTo>
                  <a:lnTo>
                    <a:pt x="1663191" y="63118"/>
                  </a:lnTo>
                  <a:lnTo>
                    <a:pt x="1720341" y="63118"/>
                  </a:lnTo>
                  <a:lnTo>
                    <a:pt x="1699767" y="29209"/>
                  </a:lnTo>
                  <a:lnTo>
                    <a:pt x="1691893" y="29209"/>
                  </a:lnTo>
                  <a:close/>
                </a:path>
                <a:path w="5668645" h="207010">
                  <a:moveTo>
                    <a:pt x="1128267" y="29209"/>
                  </a:moveTo>
                  <a:lnTo>
                    <a:pt x="1119123" y="29209"/>
                  </a:lnTo>
                  <a:lnTo>
                    <a:pt x="1111504" y="32765"/>
                  </a:lnTo>
                  <a:lnTo>
                    <a:pt x="1096264" y="72389"/>
                  </a:lnTo>
                  <a:lnTo>
                    <a:pt x="1096714" y="82893"/>
                  </a:lnTo>
                  <a:lnTo>
                    <a:pt x="1114917" y="117093"/>
                  </a:lnTo>
                  <a:lnTo>
                    <a:pt x="1129792" y="120903"/>
                  </a:lnTo>
                  <a:lnTo>
                    <a:pt x="1138173" y="120903"/>
                  </a:lnTo>
                  <a:lnTo>
                    <a:pt x="1159704" y="86800"/>
                  </a:lnTo>
                  <a:lnTo>
                    <a:pt x="1160272" y="75945"/>
                  </a:lnTo>
                  <a:lnTo>
                    <a:pt x="1159702" y="64420"/>
                  </a:lnTo>
                  <a:lnTo>
                    <a:pt x="1134985" y="29898"/>
                  </a:lnTo>
                  <a:lnTo>
                    <a:pt x="1128267" y="29209"/>
                  </a:lnTo>
                  <a:close/>
                </a:path>
                <a:path w="5668645" h="207010">
                  <a:moveTo>
                    <a:pt x="722884" y="29209"/>
                  </a:moveTo>
                  <a:lnTo>
                    <a:pt x="713740" y="29209"/>
                  </a:lnTo>
                  <a:lnTo>
                    <a:pt x="706120" y="32765"/>
                  </a:lnTo>
                  <a:lnTo>
                    <a:pt x="690879" y="72389"/>
                  </a:lnTo>
                  <a:lnTo>
                    <a:pt x="691330" y="82893"/>
                  </a:lnTo>
                  <a:lnTo>
                    <a:pt x="709533" y="117093"/>
                  </a:lnTo>
                  <a:lnTo>
                    <a:pt x="724408" y="120903"/>
                  </a:lnTo>
                  <a:lnTo>
                    <a:pt x="732790" y="120903"/>
                  </a:lnTo>
                  <a:lnTo>
                    <a:pt x="754320" y="86800"/>
                  </a:lnTo>
                  <a:lnTo>
                    <a:pt x="754887" y="75945"/>
                  </a:lnTo>
                  <a:lnTo>
                    <a:pt x="754318" y="64420"/>
                  </a:lnTo>
                  <a:lnTo>
                    <a:pt x="729601" y="29898"/>
                  </a:lnTo>
                  <a:lnTo>
                    <a:pt x="722884" y="29209"/>
                  </a:lnTo>
                  <a:close/>
                </a:path>
                <a:path w="5668645" h="207010">
                  <a:moveTo>
                    <a:pt x="370585" y="29209"/>
                  </a:moveTo>
                  <a:lnTo>
                    <a:pt x="362203" y="29209"/>
                  </a:lnTo>
                  <a:lnTo>
                    <a:pt x="355346" y="32257"/>
                  </a:lnTo>
                  <a:lnTo>
                    <a:pt x="341884" y="63118"/>
                  </a:lnTo>
                  <a:lnTo>
                    <a:pt x="399034" y="63118"/>
                  </a:lnTo>
                  <a:lnTo>
                    <a:pt x="378459" y="29209"/>
                  </a:lnTo>
                  <a:lnTo>
                    <a:pt x="370585" y="29209"/>
                  </a:lnTo>
                  <a:close/>
                </a:path>
                <a:path w="5668645" h="207010">
                  <a:moveTo>
                    <a:pt x="4963033" y="3175"/>
                  </a:moveTo>
                  <a:lnTo>
                    <a:pt x="5003800" y="3175"/>
                  </a:lnTo>
                  <a:lnTo>
                    <a:pt x="5038344" y="105918"/>
                  </a:lnTo>
                  <a:lnTo>
                    <a:pt x="5072126" y="3175"/>
                  </a:lnTo>
                  <a:lnTo>
                    <a:pt x="5111750" y="3175"/>
                  </a:lnTo>
                  <a:lnTo>
                    <a:pt x="5060696" y="142366"/>
                  </a:lnTo>
                  <a:lnTo>
                    <a:pt x="5051552" y="167512"/>
                  </a:lnTo>
                  <a:lnTo>
                    <a:pt x="5048250" y="176021"/>
                  </a:lnTo>
                  <a:lnTo>
                    <a:pt x="5044948" y="182499"/>
                  </a:lnTo>
                  <a:lnTo>
                    <a:pt x="5041900" y="186944"/>
                  </a:lnTo>
                  <a:lnTo>
                    <a:pt x="5038852" y="191388"/>
                  </a:lnTo>
                  <a:lnTo>
                    <a:pt x="5035423" y="194944"/>
                  </a:lnTo>
                  <a:lnTo>
                    <a:pt x="5031486" y="197738"/>
                  </a:lnTo>
                  <a:lnTo>
                    <a:pt x="5027549" y="200532"/>
                  </a:lnTo>
                  <a:lnTo>
                    <a:pt x="5022596" y="202691"/>
                  </a:lnTo>
                  <a:lnTo>
                    <a:pt x="5016881" y="204215"/>
                  </a:lnTo>
                  <a:lnTo>
                    <a:pt x="5011166" y="205739"/>
                  </a:lnTo>
                  <a:lnTo>
                    <a:pt x="5004562" y="206501"/>
                  </a:lnTo>
                  <a:lnTo>
                    <a:pt x="4997323" y="206501"/>
                  </a:lnTo>
                  <a:lnTo>
                    <a:pt x="4989957" y="206501"/>
                  </a:lnTo>
                  <a:lnTo>
                    <a:pt x="4982718" y="205739"/>
                  </a:lnTo>
                  <a:lnTo>
                    <a:pt x="4975733" y="204215"/>
                  </a:lnTo>
                  <a:lnTo>
                    <a:pt x="4972304" y="174244"/>
                  </a:lnTo>
                  <a:lnTo>
                    <a:pt x="4978273" y="175387"/>
                  </a:lnTo>
                  <a:lnTo>
                    <a:pt x="4983734" y="176021"/>
                  </a:lnTo>
                  <a:lnTo>
                    <a:pt x="4988560" y="176021"/>
                  </a:lnTo>
                  <a:lnTo>
                    <a:pt x="4997450" y="176021"/>
                  </a:lnTo>
                  <a:lnTo>
                    <a:pt x="5003927" y="173354"/>
                  </a:lnTo>
                  <a:lnTo>
                    <a:pt x="5008245" y="168147"/>
                  </a:lnTo>
                  <a:lnTo>
                    <a:pt x="5012563" y="162940"/>
                  </a:lnTo>
                  <a:lnTo>
                    <a:pt x="5015738" y="156337"/>
                  </a:lnTo>
                  <a:lnTo>
                    <a:pt x="5018024" y="148208"/>
                  </a:lnTo>
                  <a:lnTo>
                    <a:pt x="4963033" y="3175"/>
                  </a:lnTo>
                  <a:close/>
                </a:path>
                <a:path w="5668645" h="207010">
                  <a:moveTo>
                    <a:pt x="4809490" y="3175"/>
                  </a:moveTo>
                  <a:lnTo>
                    <a:pt x="4856226" y="3175"/>
                  </a:lnTo>
                  <a:lnTo>
                    <a:pt x="4881753" y="42925"/>
                  </a:lnTo>
                  <a:lnTo>
                    <a:pt x="4908804" y="3175"/>
                  </a:lnTo>
                  <a:lnTo>
                    <a:pt x="4953762" y="3175"/>
                  </a:lnTo>
                  <a:lnTo>
                    <a:pt x="4904740" y="71754"/>
                  </a:lnTo>
                  <a:lnTo>
                    <a:pt x="4958207" y="147827"/>
                  </a:lnTo>
                  <a:lnTo>
                    <a:pt x="4911217" y="147827"/>
                  </a:lnTo>
                  <a:lnTo>
                    <a:pt x="4881753" y="102996"/>
                  </a:lnTo>
                  <a:lnTo>
                    <a:pt x="4852162" y="147827"/>
                  </a:lnTo>
                  <a:lnTo>
                    <a:pt x="4807331" y="147827"/>
                  </a:lnTo>
                  <a:lnTo>
                    <a:pt x="4859528" y="73278"/>
                  </a:lnTo>
                  <a:lnTo>
                    <a:pt x="4809490" y="3175"/>
                  </a:lnTo>
                  <a:close/>
                </a:path>
                <a:path w="5668645" h="207010">
                  <a:moveTo>
                    <a:pt x="2210562" y="3175"/>
                  </a:moveTo>
                  <a:lnTo>
                    <a:pt x="2248789" y="3175"/>
                  </a:lnTo>
                  <a:lnTo>
                    <a:pt x="2248789" y="147827"/>
                  </a:lnTo>
                  <a:lnTo>
                    <a:pt x="2210562" y="147827"/>
                  </a:lnTo>
                  <a:lnTo>
                    <a:pt x="2210562" y="3175"/>
                  </a:lnTo>
                  <a:close/>
                </a:path>
                <a:path w="5668645" h="207010">
                  <a:moveTo>
                    <a:pt x="1898142" y="3175"/>
                  </a:moveTo>
                  <a:lnTo>
                    <a:pt x="1936369" y="3175"/>
                  </a:lnTo>
                  <a:lnTo>
                    <a:pt x="1936369" y="147827"/>
                  </a:lnTo>
                  <a:lnTo>
                    <a:pt x="1898142" y="147827"/>
                  </a:lnTo>
                  <a:lnTo>
                    <a:pt x="1898142" y="3175"/>
                  </a:lnTo>
                  <a:close/>
                </a:path>
                <a:path w="5668645" h="207010">
                  <a:moveTo>
                    <a:pt x="807085" y="3175"/>
                  </a:moveTo>
                  <a:lnTo>
                    <a:pt x="847852" y="3175"/>
                  </a:lnTo>
                  <a:lnTo>
                    <a:pt x="882396" y="105918"/>
                  </a:lnTo>
                  <a:lnTo>
                    <a:pt x="916178" y="3175"/>
                  </a:lnTo>
                  <a:lnTo>
                    <a:pt x="955802" y="3175"/>
                  </a:lnTo>
                  <a:lnTo>
                    <a:pt x="904747" y="142366"/>
                  </a:lnTo>
                  <a:lnTo>
                    <a:pt x="895604" y="167512"/>
                  </a:lnTo>
                  <a:lnTo>
                    <a:pt x="875537" y="197738"/>
                  </a:lnTo>
                  <a:lnTo>
                    <a:pt x="871600" y="200532"/>
                  </a:lnTo>
                  <a:lnTo>
                    <a:pt x="866647" y="202691"/>
                  </a:lnTo>
                  <a:lnTo>
                    <a:pt x="860933" y="204215"/>
                  </a:lnTo>
                  <a:lnTo>
                    <a:pt x="855217" y="205739"/>
                  </a:lnTo>
                  <a:lnTo>
                    <a:pt x="848614" y="206501"/>
                  </a:lnTo>
                  <a:lnTo>
                    <a:pt x="841374" y="206501"/>
                  </a:lnTo>
                  <a:lnTo>
                    <a:pt x="834009" y="206501"/>
                  </a:lnTo>
                  <a:lnTo>
                    <a:pt x="826770" y="205739"/>
                  </a:lnTo>
                  <a:lnTo>
                    <a:pt x="819785" y="204215"/>
                  </a:lnTo>
                  <a:lnTo>
                    <a:pt x="816355" y="174244"/>
                  </a:lnTo>
                  <a:lnTo>
                    <a:pt x="822324" y="175387"/>
                  </a:lnTo>
                  <a:lnTo>
                    <a:pt x="827785" y="176021"/>
                  </a:lnTo>
                  <a:lnTo>
                    <a:pt x="832611" y="176021"/>
                  </a:lnTo>
                  <a:lnTo>
                    <a:pt x="841502" y="176021"/>
                  </a:lnTo>
                  <a:lnTo>
                    <a:pt x="847979" y="173354"/>
                  </a:lnTo>
                  <a:lnTo>
                    <a:pt x="852297" y="168147"/>
                  </a:lnTo>
                  <a:lnTo>
                    <a:pt x="856615" y="162940"/>
                  </a:lnTo>
                  <a:lnTo>
                    <a:pt x="859790" y="156337"/>
                  </a:lnTo>
                  <a:lnTo>
                    <a:pt x="862075" y="148208"/>
                  </a:lnTo>
                  <a:lnTo>
                    <a:pt x="807085" y="3175"/>
                  </a:lnTo>
                  <a:close/>
                </a:path>
                <a:path w="5668645" h="207010">
                  <a:moveTo>
                    <a:pt x="5542661" y="0"/>
                  </a:moveTo>
                  <a:lnTo>
                    <a:pt x="5551043" y="0"/>
                  </a:lnTo>
                  <a:lnTo>
                    <a:pt x="5558790" y="1396"/>
                  </a:lnTo>
                  <a:lnTo>
                    <a:pt x="5565775" y="4444"/>
                  </a:lnTo>
                  <a:lnTo>
                    <a:pt x="5572759" y="7493"/>
                  </a:lnTo>
                  <a:lnTo>
                    <a:pt x="5578094" y="11429"/>
                  </a:lnTo>
                  <a:lnTo>
                    <a:pt x="5581650" y="16128"/>
                  </a:lnTo>
                  <a:lnTo>
                    <a:pt x="5585206" y="20827"/>
                  </a:lnTo>
                  <a:lnTo>
                    <a:pt x="5591175" y="57912"/>
                  </a:lnTo>
                  <a:lnTo>
                    <a:pt x="5591175" y="147827"/>
                  </a:lnTo>
                  <a:lnTo>
                    <a:pt x="5552948" y="147827"/>
                  </a:lnTo>
                  <a:lnTo>
                    <a:pt x="5552948" y="74040"/>
                  </a:lnTo>
                  <a:lnTo>
                    <a:pt x="5552803" y="63351"/>
                  </a:lnTo>
                  <a:lnTo>
                    <a:pt x="5542533" y="33019"/>
                  </a:lnTo>
                  <a:lnTo>
                    <a:pt x="5538851" y="30479"/>
                  </a:lnTo>
                  <a:lnTo>
                    <a:pt x="5534406" y="29209"/>
                  </a:lnTo>
                  <a:lnTo>
                    <a:pt x="5529326" y="29209"/>
                  </a:lnTo>
                  <a:lnTo>
                    <a:pt x="5522595" y="29209"/>
                  </a:lnTo>
                  <a:lnTo>
                    <a:pt x="5498401" y="61912"/>
                  </a:lnTo>
                  <a:lnTo>
                    <a:pt x="5497703" y="82295"/>
                  </a:lnTo>
                  <a:lnTo>
                    <a:pt x="5497703" y="147827"/>
                  </a:lnTo>
                  <a:lnTo>
                    <a:pt x="5459349" y="147827"/>
                  </a:lnTo>
                  <a:lnTo>
                    <a:pt x="5459349" y="3175"/>
                  </a:lnTo>
                  <a:lnTo>
                    <a:pt x="5494908" y="3175"/>
                  </a:lnTo>
                  <a:lnTo>
                    <a:pt x="5494908" y="24510"/>
                  </a:lnTo>
                  <a:lnTo>
                    <a:pt x="5505031" y="13769"/>
                  </a:lnTo>
                  <a:lnTo>
                    <a:pt x="5516356" y="6111"/>
                  </a:lnTo>
                  <a:lnTo>
                    <a:pt x="5528895" y="1525"/>
                  </a:lnTo>
                  <a:lnTo>
                    <a:pt x="5542661" y="0"/>
                  </a:lnTo>
                  <a:close/>
                </a:path>
                <a:path w="5668645" h="207010">
                  <a:moveTo>
                    <a:pt x="5359400" y="0"/>
                  </a:moveTo>
                  <a:lnTo>
                    <a:pt x="5400137" y="11894"/>
                  </a:lnTo>
                  <a:lnTo>
                    <a:pt x="5424122" y="48228"/>
                  </a:lnTo>
                  <a:lnTo>
                    <a:pt x="5428107" y="86487"/>
                  </a:lnTo>
                  <a:lnTo>
                    <a:pt x="5332349" y="86487"/>
                  </a:lnTo>
                  <a:lnTo>
                    <a:pt x="5333063" y="94563"/>
                  </a:lnTo>
                  <a:lnTo>
                    <a:pt x="5354828" y="122554"/>
                  </a:lnTo>
                  <a:lnTo>
                    <a:pt x="5363591" y="122554"/>
                  </a:lnTo>
                  <a:lnTo>
                    <a:pt x="5369559" y="122554"/>
                  </a:lnTo>
                  <a:lnTo>
                    <a:pt x="5374640" y="120903"/>
                  </a:lnTo>
                  <a:lnTo>
                    <a:pt x="5378704" y="117601"/>
                  </a:lnTo>
                  <a:lnTo>
                    <a:pt x="5382768" y="114300"/>
                  </a:lnTo>
                  <a:lnTo>
                    <a:pt x="5385943" y="109093"/>
                  </a:lnTo>
                  <a:lnTo>
                    <a:pt x="5387975" y="101853"/>
                  </a:lnTo>
                  <a:lnTo>
                    <a:pt x="5426075" y="108203"/>
                  </a:lnTo>
                  <a:lnTo>
                    <a:pt x="5402833" y="140081"/>
                  </a:lnTo>
                  <a:lnTo>
                    <a:pt x="5363209" y="151129"/>
                  </a:lnTo>
                  <a:lnTo>
                    <a:pt x="5345566" y="149584"/>
                  </a:lnTo>
                  <a:lnTo>
                    <a:pt x="5307330" y="126491"/>
                  </a:lnTo>
                  <a:lnTo>
                    <a:pt x="5293106" y="76581"/>
                  </a:lnTo>
                  <a:lnTo>
                    <a:pt x="5294274" y="59574"/>
                  </a:lnTo>
                  <a:lnTo>
                    <a:pt x="5311902" y="20319"/>
                  </a:lnTo>
                  <a:lnTo>
                    <a:pt x="5345638" y="1264"/>
                  </a:lnTo>
                  <a:lnTo>
                    <a:pt x="5359400" y="0"/>
                  </a:lnTo>
                  <a:close/>
                </a:path>
                <a:path w="5668645" h="207010">
                  <a:moveTo>
                    <a:pt x="5185918" y="0"/>
                  </a:moveTo>
                  <a:lnTo>
                    <a:pt x="5198754" y="1456"/>
                  </a:lnTo>
                  <a:lnTo>
                    <a:pt x="5210413" y="5842"/>
                  </a:lnTo>
                  <a:lnTo>
                    <a:pt x="5220904" y="13180"/>
                  </a:lnTo>
                  <a:lnTo>
                    <a:pt x="5230241" y="23494"/>
                  </a:lnTo>
                  <a:lnTo>
                    <a:pt x="5230241" y="3175"/>
                  </a:lnTo>
                  <a:lnTo>
                    <a:pt x="5266055" y="3175"/>
                  </a:lnTo>
                  <a:lnTo>
                    <a:pt x="5266055" y="132969"/>
                  </a:lnTo>
                  <a:lnTo>
                    <a:pt x="5261864" y="171195"/>
                  </a:lnTo>
                  <a:lnTo>
                    <a:pt x="5249926" y="191134"/>
                  </a:lnTo>
                  <a:lnTo>
                    <a:pt x="5244846" y="195960"/>
                  </a:lnTo>
                  <a:lnTo>
                    <a:pt x="5206763" y="206242"/>
                  </a:lnTo>
                  <a:lnTo>
                    <a:pt x="5197475" y="206501"/>
                  </a:lnTo>
                  <a:lnTo>
                    <a:pt x="5180425" y="205716"/>
                  </a:lnTo>
                  <a:lnTo>
                    <a:pt x="5138537" y="187215"/>
                  </a:lnTo>
                  <a:lnTo>
                    <a:pt x="5129911" y="162051"/>
                  </a:lnTo>
                  <a:lnTo>
                    <a:pt x="5129911" y="160781"/>
                  </a:lnTo>
                  <a:lnTo>
                    <a:pt x="5129911" y="159131"/>
                  </a:lnTo>
                  <a:lnTo>
                    <a:pt x="5130038" y="157352"/>
                  </a:lnTo>
                  <a:lnTo>
                    <a:pt x="5173726" y="162687"/>
                  </a:lnTo>
                  <a:lnTo>
                    <a:pt x="5174488" y="167766"/>
                  </a:lnTo>
                  <a:lnTo>
                    <a:pt x="5176139" y="171195"/>
                  </a:lnTo>
                  <a:lnTo>
                    <a:pt x="5178806" y="173100"/>
                  </a:lnTo>
                  <a:lnTo>
                    <a:pt x="5182362" y="175894"/>
                  </a:lnTo>
                  <a:lnTo>
                    <a:pt x="5188077" y="177291"/>
                  </a:lnTo>
                  <a:lnTo>
                    <a:pt x="5195951" y="177291"/>
                  </a:lnTo>
                  <a:lnTo>
                    <a:pt x="5205857" y="177291"/>
                  </a:lnTo>
                  <a:lnTo>
                    <a:pt x="5213350" y="175768"/>
                  </a:lnTo>
                  <a:lnTo>
                    <a:pt x="5227828" y="154050"/>
                  </a:lnTo>
                  <a:lnTo>
                    <a:pt x="5227828" y="145541"/>
                  </a:lnTo>
                  <a:lnTo>
                    <a:pt x="5227828" y="124459"/>
                  </a:lnTo>
                  <a:lnTo>
                    <a:pt x="5218685" y="134701"/>
                  </a:lnTo>
                  <a:lnTo>
                    <a:pt x="5208412" y="142001"/>
                  </a:lnTo>
                  <a:lnTo>
                    <a:pt x="5197020" y="146373"/>
                  </a:lnTo>
                  <a:lnTo>
                    <a:pt x="5184521" y="147827"/>
                  </a:lnTo>
                  <a:lnTo>
                    <a:pt x="5170707" y="146282"/>
                  </a:lnTo>
                  <a:lnTo>
                    <a:pt x="5138293" y="123189"/>
                  </a:lnTo>
                  <a:lnTo>
                    <a:pt x="5124958" y="74675"/>
                  </a:lnTo>
                  <a:lnTo>
                    <a:pt x="5126053" y="57556"/>
                  </a:lnTo>
                  <a:lnTo>
                    <a:pt x="5142483" y="19176"/>
                  </a:lnTo>
                  <a:lnTo>
                    <a:pt x="5173487" y="1192"/>
                  </a:lnTo>
                  <a:lnTo>
                    <a:pt x="5185918" y="0"/>
                  </a:lnTo>
                  <a:close/>
                </a:path>
                <a:path w="5668645" h="207010">
                  <a:moveTo>
                    <a:pt x="4720590" y="0"/>
                  </a:moveTo>
                  <a:lnTo>
                    <a:pt x="4763220" y="11894"/>
                  </a:lnTo>
                  <a:lnTo>
                    <a:pt x="4790154" y="45370"/>
                  </a:lnTo>
                  <a:lnTo>
                    <a:pt x="4795393" y="75056"/>
                  </a:lnTo>
                  <a:lnTo>
                    <a:pt x="4794079" y="90803"/>
                  </a:lnTo>
                  <a:lnTo>
                    <a:pt x="4774184" y="129539"/>
                  </a:lnTo>
                  <a:lnTo>
                    <a:pt x="4736304" y="149774"/>
                  </a:lnTo>
                  <a:lnTo>
                    <a:pt x="4720971" y="151129"/>
                  </a:lnTo>
                  <a:lnTo>
                    <a:pt x="4711108" y="150560"/>
                  </a:lnTo>
                  <a:lnTo>
                    <a:pt x="4674496" y="137110"/>
                  </a:lnTo>
                  <a:lnTo>
                    <a:pt x="4651472" y="106554"/>
                  </a:lnTo>
                  <a:lnTo>
                    <a:pt x="4646168" y="73532"/>
                  </a:lnTo>
                  <a:lnTo>
                    <a:pt x="4646761" y="64025"/>
                  </a:lnTo>
                  <a:lnTo>
                    <a:pt x="4660733" y="28168"/>
                  </a:lnTo>
                  <a:lnTo>
                    <a:pt x="4700412" y="2317"/>
                  </a:lnTo>
                  <a:lnTo>
                    <a:pt x="4720590" y="0"/>
                  </a:lnTo>
                  <a:close/>
                </a:path>
                <a:path w="5668645" h="207010">
                  <a:moveTo>
                    <a:pt x="4377690" y="0"/>
                  </a:moveTo>
                  <a:lnTo>
                    <a:pt x="4420320" y="11894"/>
                  </a:lnTo>
                  <a:lnTo>
                    <a:pt x="4447254" y="45370"/>
                  </a:lnTo>
                  <a:lnTo>
                    <a:pt x="4452493" y="75056"/>
                  </a:lnTo>
                  <a:lnTo>
                    <a:pt x="4451179" y="90803"/>
                  </a:lnTo>
                  <a:lnTo>
                    <a:pt x="4431284" y="129539"/>
                  </a:lnTo>
                  <a:lnTo>
                    <a:pt x="4393404" y="149774"/>
                  </a:lnTo>
                  <a:lnTo>
                    <a:pt x="4378071" y="151129"/>
                  </a:lnTo>
                  <a:lnTo>
                    <a:pt x="4368208" y="150560"/>
                  </a:lnTo>
                  <a:lnTo>
                    <a:pt x="4331596" y="137110"/>
                  </a:lnTo>
                  <a:lnTo>
                    <a:pt x="4308572" y="106554"/>
                  </a:lnTo>
                  <a:lnTo>
                    <a:pt x="4303268" y="73532"/>
                  </a:lnTo>
                  <a:lnTo>
                    <a:pt x="4303861" y="64025"/>
                  </a:lnTo>
                  <a:lnTo>
                    <a:pt x="4317833" y="28168"/>
                  </a:lnTo>
                  <a:lnTo>
                    <a:pt x="4357512" y="2317"/>
                  </a:lnTo>
                  <a:lnTo>
                    <a:pt x="4377690" y="0"/>
                  </a:lnTo>
                  <a:close/>
                </a:path>
                <a:path w="5668645" h="207010">
                  <a:moveTo>
                    <a:pt x="4054856" y="0"/>
                  </a:moveTo>
                  <a:lnTo>
                    <a:pt x="4095593" y="11894"/>
                  </a:lnTo>
                  <a:lnTo>
                    <a:pt x="4119578" y="48228"/>
                  </a:lnTo>
                  <a:lnTo>
                    <a:pt x="4123563" y="86487"/>
                  </a:lnTo>
                  <a:lnTo>
                    <a:pt x="4027805" y="86487"/>
                  </a:lnTo>
                  <a:lnTo>
                    <a:pt x="4028519" y="94563"/>
                  </a:lnTo>
                  <a:lnTo>
                    <a:pt x="4050284" y="122554"/>
                  </a:lnTo>
                  <a:lnTo>
                    <a:pt x="4059047" y="122554"/>
                  </a:lnTo>
                  <a:lnTo>
                    <a:pt x="4065016" y="122554"/>
                  </a:lnTo>
                  <a:lnTo>
                    <a:pt x="4070096" y="120903"/>
                  </a:lnTo>
                  <a:lnTo>
                    <a:pt x="4074160" y="117601"/>
                  </a:lnTo>
                  <a:lnTo>
                    <a:pt x="4078224" y="114300"/>
                  </a:lnTo>
                  <a:lnTo>
                    <a:pt x="4081399" y="109093"/>
                  </a:lnTo>
                  <a:lnTo>
                    <a:pt x="4083431" y="101853"/>
                  </a:lnTo>
                  <a:lnTo>
                    <a:pt x="4121531" y="108203"/>
                  </a:lnTo>
                  <a:lnTo>
                    <a:pt x="4098290" y="140081"/>
                  </a:lnTo>
                  <a:lnTo>
                    <a:pt x="4058666" y="151129"/>
                  </a:lnTo>
                  <a:lnTo>
                    <a:pt x="4041022" y="149584"/>
                  </a:lnTo>
                  <a:lnTo>
                    <a:pt x="4002786" y="126491"/>
                  </a:lnTo>
                  <a:lnTo>
                    <a:pt x="3988562" y="76581"/>
                  </a:lnTo>
                  <a:lnTo>
                    <a:pt x="3989730" y="59574"/>
                  </a:lnTo>
                  <a:lnTo>
                    <a:pt x="4007358" y="20319"/>
                  </a:lnTo>
                  <a:lnTo>
                    <a:pt x="4041094" y="1264"/>
                  </a:lnTo>
                  <a:lnTo>
                    <a:pt x="4054856" y="0"/>
                  </a:lnTo>
                  <a:close/>
                </a:path>
                <a:path w="5668645" h="207010">
                  <a:moveTo>
                    <a:pt x="3905885" y="0"/>
                  </a:moveTo>
                  <a:lnTo>
                    <a:pt x="3947922" y="11302"/>
                  </a:lnTo>
                  <a:lnTo>
                    <a:pt x="3970401" y="45974"/>
                  </a:lnTo>
                  <a:lnTo>
                    <a:pt x="3932682" y="52831"/>
                  </a:lnTo>
                  <a:lnTo>
                    <a:pt x="3931412" y="45212"/>
                  </a:lnTo>
                  <a:lnTo>
                    <a:pt x="3928491" y="39624"/>
                  </a:lnTo>
                  <a:lnTo>
                    <a:pt x="3923919" y="35813"/>
                  </a:lnTo>
                  <a:lnTo>
                    <a:pt x="3919474" y="31876"/>
                  </a:lnTo>
                  <a:lnTo>
                    <a:pt x="3913632" y="29971"/>
                  </a:lnTo>
                  <a:lnTo>
                    <a:pt x="3906520" y="29971"/>
                  </a:lnTo>
                  <a:lnTo>
                    <a:pt x="3896995" y="29971"/>
                  </a:lnTo>
                  <a:lnTo>
                    <a:pt x="3889375" y="33274"/>
                  </a:lnTo>
                  <a:lnTo>
                    <a:pt x="3875151" y="72897"/>
                  </a:lnTo>
                  <a:lnTo>
                    <a:pt x="3875696" y="84826"/>
                  </a:lnTo>
                  <a:lnTo>
                    <a:pt x="3900092" y="119223"/>
                  </a:lnTo>
                  <a:lnTo>
                    <a:pt x="3907028" y="119887"/>
                  </a:lnTo>
                  <a:lnTo>
                    <a:pt x="3914267" y="119887"/>
                  </a:lnTo>
                  <a:lnTo>
                    <a:pt x="3920236" y="117856"/>
                  </a:lnTo>
                  <a:lnTo>
                    <a:pt x="3924808" y="113664"/>
                  </a:lnTo>
                  <a:lnTo>
                    <a:pt x="3929507" y="109600"/>
                  </a:lnTo>
                  <a:lnTo>
                    <a:pt x="3932809" y="102488"/>
                  </a:lnTo>
                  <a:lnTo>
                    <a:pt x="3934714" y="92456"/>
                  </a:lnTo>
                  <a:lnTo>
                    <a:pt x="3972306" y="98806"/>
                  </a:lnTo>
                  <a:lnTo>
                    <a:pt x="3949827" y="137921"/>
                  </a:lnTo>
                  <a:lnTo>
                    <a:pt x="3905250" y="151129"/>
                  </a:lnTo>
                  <a:lnTo>
                    <a:pt x="3890172" y="149869"/>
                  </a:lnTo>
                  <a:lnTo>
                    <a:pt x="3854704" y="131063"/>
                  </a:lnTo>
                  <a:lnTo>
                    <a:pt x="3836969" y="92434"/>
                  </a:lnTo>
                  <a:lnTo>
                    <a:pt x="3835781" y="75691"/>
                  </a:lnTo>
                  <a:lnTo>
                    <a:pt x="3836969" y="58765"/>
                  </a:lnTo>
                  <a:lnTo>
                    <a:pt x="3854704" y="19938"/>
                  </a:lnTo>
                  <a:lnTo>
                    <a:pt x="3890619" y="1240"/>
                  </a:lnTo>
                  <a:lnTo>
                    <a:pt x="3905885" y="0"/>
                  </a:lnTo>
                  <a:close/>
                </a:path>
                <a:path w="5668645" h="207010">
                  <a:moveTo>
                    <a:pt x="3756533" y="0"/>
                  </a:moveTo>
                  <a:lnTo>
                    <a:pt x="3764915" y="0"/>
                  </a:lnTo>
                  <a:lnTo>
                    <a:pt x="3772662" y="1396"/>
                  </a:lnTo>
                  <a:lnTo>
                    <a:pt x="3779647" y="4444"/>
                  </a:lnTo>
                  <a:lnTo>
                    <a:pt x="3786632" y="7493"/>
                  </a:lnTo>
                  <a:lnTo>
                    <a:pt x="3804554" y="43132"/>
                  </a:lnTo>
                  <a:lnTo>
                    <a:pt x="3805047" y="57912"/>
                  </a:lnTo>
                  <a:lnTo>
                    <a:pt x="3805047" y="147827"/>
                  </a:lnTo>
                  <a:lnTo>
                    <a:pt x="3766820" y="147827"/>
                  </a:lnTo>
                  <a:lnTo>
                    <a:pt x="3766820" y="74040"/>
                  </a:lnTo>
                  <a:lnTo>
                    <a:pt x="3766675" y="63351"/>
                  </a:lnTo>
                  <a:lnTo>
                    <a:pt x="3748278" y="29209"/>
                  </a:lnTo>
                  <a:lnTo>
                    <a:pt x="3743198" y="29209"/>
                  </a:lnTo>
                  <a:lnTo>
                    <a:pt x="3736467" y="29209"/>
                  </a:lnTo>
                  <a:lnTo>
                    <a:pt x="3712273" y="61912"/>
                  </a:lnTo>
                  <a:lnTo>
                    <a:pt x="3711575" y="82295"/>
                  </a:lnTo>
                  <a:lnTo>
                    <a:pt x="3711575" y="147827"/>
                  </a:lnTo>
                  <a:lnTo>
                    <a:pt x="3673221" y="147827"/>
                  </a:lnTo>
                  <a:lnTo>
                    <a:pt x="3673221" y="3175"/>
                  </a:lnTo>
                  <a:lnTo>
                    <a:pt x="3708781" y="3175"/>
                  </a:lnTo>
                  <a:lnTo>
                    <a:pt x="3708781" y="24510"/>
                  </a:lnTo>
                  <a:lnTo>
                    <a:pt x="3718903" y="13769"/>
                  </a:lnTo>
                  <a:lnTo>
                    <a:pt x="3730228" y="6111"/>
                  </a:lnTo>
                  <a:lnTo>
                    <a:pt x="3742767" y="1525"/>
                  </a:lnTo>
                  <a:lnTo>
                    <a:pt x="3756533" y="0"/>
                  </a:lnTo>
                  <a:close/>
                </a:path>
                <a:path w="5668645" h="207010">
                  <a:moveTo>
                    <a:pt x="3573272" y="0"/>
                  </a:moveTo>
                  <a:lnTo>
                    <a:pt x="3614009" y="11894"/>
                  </a:lnTo>
                  <a:lnTo>
                    <a:pt x="3637994" y="48228"/>
                  </a:lnTo>
                  <a:lnTo>
                    <a:pt x="3641979" y="86487"/>
                  </a:lnTo>
                  <a:lnTo>
                    <a:pt x="3546221" y="86487"/>
                  </a:lnTo>
                  <a:lnTo>
                    <a:pt x="3546935" y="94563"/>
                  </a:lnTo>
                  <a:lnTo>
                    <a:pt x="3568700" y="122554"/>
                  </a:lnTo>
                  <a:lnTo>
                    <a:pt x="3577463" y="122554"/>
                  </a:lnTo>
                  <a:lnTo>
                    <a:pt x="3583432" y="122554"/>
                  </a:lnTo>
                  <a:lnTo>
                    <a:pt x="3588512" y="120903"/>
                  </a:lnTo>
                  <a:lnTo>
                    <a:pt x="3592576" y="117601"/>
                  </a:lnTo>
                  <a:lnTo>
                    <a:pt x="3596640" y="114300"/>
                  </a:lnTo>
                  <a:lnTo>
                    <a:pt x="3599815" y="109093"/>
                  </a:lnTo>
                  <a:lnTo>
                    <a:pt x="3601847" y="101853"/>
                  </a:lnTo>
                  <a:lnTo>
                    <a:pt x="3639947" y="108203"/>
                  </a:lnTo>
                  <a:lnTo>
                    <a:pt x="3616706" y="140081"/>
                  </a:lnTo>
                  <a:lnTo>
                    <a:pt x="3577082" y="151129"/>
                  </a:lnTo>
                  <a:lnTo>
                    <a:pt x="3559438" y="149584"/>
                  </a:lnTo>
                  <a:lnTo>
                    <a:pt x="3521202" y="126491"/>
                  </a:lnTo>
                  <a:lnTo>
                    <a:pt x="3506978" y="76581"/>
                  </a:lnTo>
                  <a:lnTo>
                    <a:pt x="3508146" y="59574"/>
                  </a:lnTo>
                  <a:lnTo>
                    <a:pt x="3525774" y="20319"/>
                  </a:lnTo>
                  <a:lnTo>
                    <a:pt x="3559510" y="1264"/>
                  </a:lnTo>
                  <a:lnTo>
                    <a:pt x="3573272" y="0"/>
                  </a:lnTo>
                  <a:close/>
                </a:path>
                <a:path w="5668645" h="207010">
                  <a:moveTo>
                    <a:pt x="3415411" y="0"/>
                  </a:moveTo>
                  <a:lnTo>
                    <a:pt x="3459480" y="9651"/>
                  </a:lnTo>
                  <a:lnTo>
                    <a:pt x="3479419" y="38226"/>
                  </a:lnTo>
                  <a:lnTo>
                    <a:pt x="3443224" y="44831"/>
                  </a:lnTo>
                  <a:lnTo>
                    <a:pt x="3441700" y="39243"/>
                  </a:lnTo>
                  <a:lnTo>
                    <a:pt x="3438779" y="34925"/>
                  </a:lnTo>
                  <a:lnTo>
                    <a:pt x="3434461" y="31876"/>
                  </a:lnTo>
                  <a:lnTo>
                    <a:pt x="3430143" y="28956"/>
                  </a:lnTo>
                  <a:lnTo>
                    <a:pt x="3424047" y="27431"/>
                  </a:lnTo>
                  <a:lnTo>
                    <a:pt x="3416046" y="27431"/>
                  </a:lnTo>
                  <a:lnTo>
                    <a:pt x="3406013" y="27431"/>
                  </a:lnTo>
                  <a:lnTo>
                    <a:pt x="3398774" y="28828"/>
                  </a:lnTo>
                  <a:lnTo>
                    <a:pt x="3394329" y="31622"/>
                  </a:lnTo>
                  <a:lnTo>
                    <a:pt x="3391535" y="33654"/>
                  </a:lnTo>
                  <a:lnTo>
                    <a:pt x="3390011" y="36194"/>
                  </a:lnTo>
                  <a:lnTo>
                    <a:pt x="3390011" y="39369"/>
                  </a:lnTo>
                  <a:lnTo>
                    <a:pt x="3390011" y="42163"/>
                  </a:lnTo>
                  <a:lnTo>
                    <a:pt x="3429635" y="57150"/>
                  </a:lnTo>
                  <a:lnTo>
                    <a:pt x="3443732" y="60791"/>
                  </a:lnTo>
                  <a:lnTo>
                    <a:pt x="3477547" y="79791"/>
                  </a:lnTo>
                  <a:lnTo>
                    <a:pt x="3484245" y="102615"/>
                  </a:lnTo>
                  <a:lnTo>
                    <a:pt x="3483217" y="112186"/>
                  </a:lnTo>
                  <a:lnTo>
                    <a:pt x="3458321" y="143039"/>
                  </a:lnTo>
                  <a:lnTo>
                    <a:pt x="3418459" y="151129"/>
                  </a:lnTo>
                  <a:lnTo>
                    <a:pt x="3404459" y="150369"/>
                  </a:lnTo>
                  <a:lnTo>
                    <a:pt x="3363815" y="132538"/>
                  </a:lnTo>
                  <a:lnTo>
                    <a:pt x="3349117" y="106552"/>
                  </a:lnTo>
                  <a:lnTo>
                    <a:pt x="3387598" y="100710"/>
                  </a:lnTo>
                  <a:lnTo>
                    <a:pt x="3389249" y="108203"/>
                  </a:lnTo>
                  <a:lnTo>
                    <a:pt x="3392551" y="113791"/>
                  </a:lnTo>
                  <a:lnTo>
                    <a:pt x="3397504" y="117601"/>
                  </a:lnTo>
                  <a:lnTo>
                    <a:pt x="3402457" y="121538"/>
                  </a:lnTo>
                  <a:lnTo>
                    <a:pt x="3409442" y="123443"/>
                  </a:lnTo>
                  <a:lnTo>
                    <a:pt x="3418459" y="123443"/>
                  </a:lnTo>
                  <a:lnTo>
                    <a:pt x="3428365" y="123443"/>
                  </a:lnTo>
                  <a:lnTo>
                    <a:pt x="3435858" y="121665"/>
                  </a:lnTo>
                  <a:lnTo>
                    <a:pt x="3440811" y="117982"/>
                  </a:lnTo>
                  <a:lnTo>
                    <a:pt x="3444240" y="115443"/>
                  </a:lnTo>
                  <a:lnTo>
                    <a:pt x="3445891" y="112013"/>
                  </a:lnTo>
                  <a:lnTo>
                    <a:pt x="3445891" y="107822"/>
                  </a:lnTo>
                  <a:lnTo>
                    <a:pt x="3445891" y="104901"/>
                  </a:lnTo>
                  <a:lnTo>
                    <a:pt x="3445002" y="102488"/>
                  </a:lnTo>
                  <a:lnTo>
                    <a:pt x="3443097" y="100583"/>
                  </a:lnTo>
                  <a:lnTo>
                    <a:pt x="3441192" y="98806"/>
                  </a:lnTo>
                  <a:lnTo>
                    <a:pt x="3437001" y="97027"/>
                  </a:lnTo>
                  <a:lnTo>
                    <a:pt x="3430397" y="95503"/>
                  </a:lnTo>
                  <a:lnTo>
                    <a:pt x="3409297" y="90550"/>
                  </a:lnTo>
                  <a:lnTo>
                    <a:pt x="3371596" y="76834"/>
                  </a:lnTo>
                  <a:lnTo>
                    <a:pt x="3354451" y="44322"/>
                  </a:lnTo>
                  <a:lnTo>
                    <a:pt x="3355379" y="35292"/>
                  </a:lnTo>
                  <a:lnTo>
                    <a:pt x="3388264" y="3159"/>
                  </a:lnTo>
                  <a:lnTo>
                    <a:pt x="3400813" y="787"/>
                  </a:lnTo>
                  <a:lnTo>
                    <a:pt x="3415411" y="0"/>
                  </a:lnTo>
                  <a:close/>
                </a:path>
                <a:path w="5668645" h="207010">
                  <a:moveTo>
                    <a:pt x="3093085" y="0"/>
                  </a:moveTo>
                  <a:lnTo>
                    <a:pt x="3131185" y="5968"/>
                  </a:lnTo>
                  <a:lnTo>
                    <a:pt x="3153606" y="44124"/>
                  </a:lnTo>
                  <a:lnTo>
                    <a:pt x="3153918" y="55625"/>
                  </a:lnTo>
                  <a:lnTo>
                    <a:pt x="3153537" y="100329"/>
                  </a:lnTo>
                  <a:lnTo>
                    <a:pt x="3153654" y="109233"/>
                  </a:lnTo>
                  <a:lnTo>
                    <a:pt x="3162173" y="147827"/>
                  </a:lnTo>
                  <a:lnTo>
                    <a:pt x="3124327" y="147827"/>
                  </a:lnTo>
                  <a:lnTo>
                    <a:pt x="3123311" y="145287"/>
                  </a:lnTo>
                  <a:lnTo>
                    <a:pt x="3122168" y="141477"/>
                  </a:lnTo>
                  <a:lnTo>
                    <a:pt x="3120644" y="136525"/>
                  </a:lnTo>
                  <a:lnTo>
                    <a:pt x="3120009" y="134238"/>
                  </a:lnTo>
                  <a:lnTo>
                    <a:pt x="3119628" y="132714"/>
                  </a:lnTo>
                  <a:lnTo>
                    <a:pt x="3119374" y="132079"/>
                  </a:lnTo>
                  <a:lnTo>
                    <a:pt x="3082925" y="151129"/>
                  </a:lnTo>
                  <a:lnTo>
                    <a:pt x="3074543" y="151129"/>
                  </a:lnTo>
                  <a:lnTo>
                    <a:pt x="3033696" y="132512"/>
                  </a:lnTo>
                  <a:lnTo>
                    <a:pt x="3026410" y="108331"/>
                  </a:lnTo>
                  <a:lnTo>
                    <a:pt x="3026410" y="100202"/>
                  </a:lnTo>
                  <a:lnTo>
                    <a:pt x="3054594" y="69276"/>
                  </a:lnTo>
                  <a:lnTo>
                    <a:pt x="3091519" y="60360"/>
                  </a:lnTo>
                  <a:lnTo>
                    <a:pt x="3101863" y="57975"/>
                  </a:lnTo>
                  <a:lnTo>
                    <a:pt x="3110136" y="55685"/>
                  </a:lnTo>
                  <a:lnTo>
                    <a:pt x="3116326" y="53466"/>
                  </a:lnTo>
                  <a:lnTo>
                    <a:pt x="3116326" y="49656"/>
                  </a:lnTo>
                  <a:lnTo>
                    <a:pt x="3116326" y="42290"/>
                  </a:lnTo>
                  <a:lnTo>
                    <a:pt x="3114548" y="37083"/>
                  </a:lnTo>
                  <a:lnTo>
                    <a:pt x="3110865" y="33908"/>
                  </a:lnTo>
                  <a:lnTo>
                    <a:pt x="3107182" y="30733"/>
                  </a:lnTo>
                  <a:lnTo>
                    <a:pt x="3100451" y="29209"/>
                  </a:lnTo>
                  <a:lnTo>
                    <a:pt x="3090291" y="29209"/>
                  </a:lnTo>
                  <a:lnTo>
                    <a:pt x="3083560" y="29209"/>
                  </a:lnTo>
                  <a:lnTo>
                    <a:pt x="3065145" y="47370"/>
                  </a:lnTo>
                  <a:lnTo>
                    <a:pt x="3030347" y="41020"/>
                  </a:lnTo>
                  <a:lnTo>
                    <a:pt x="3058562" y="5625"/>
                  </a:lnTo>
                  <a:lnTo>
                    <a:pt x="3079847" y="621"/>
                  </a:lnTo>
                  <a:lnTo>
                    <a:pt x="3093085" y="0"/>
                  </a:lnTo>
                  <a:close/>
                </a:path>
                <a:path w="5668645" h="207010">
                  <a:moveTo>
                    <a:pt x="2856992" y="0"/>
                  </a:moveTo>
                  <a:lnTo>
                    <a:pt x="2897729" y="11894"/>
                  </a:lnTo>
                  <a:lnTo>
                    <a:pt x="2921714" y="48228"/>
                  </a:lnTo>
                  <a:lnTo>
                    <a:pt x="2925699" y="86487"/>
                  </a:lnTo>
                  <a:lnTo>
                    <a:pt x="2829941" y="86487"/>
                  </a:lnTo>
                  <a:lnTo>
                    <a:pt x="2830655" y="94563"/>
                  </a:lnTo>
                  <a:lnTo>
                    <a:pt x="2852420" y="122554"/>
                  </a:lnTo>
                  <a:lnTo>
                    <a:pt x="2861183" y="122554"/>
                  </a:lnTo>
                  <a:lnTo>
                    <a:pt x="2867152" y="122554"/>
                  </a:lnTo>
                  <a:lnTo>
                    <a:pt x="2872232" y="120903"/>
                  </a:lnTo>
                  <a:lnTo>
                    <a:pt x="2876296" y="117601"/>
                  </a:lnTo>
                  <a:lnTo>
                    <a:pt x="2880360" y="114300"/>
                  </a:lnTo>
                  <a:lnTo>
                    <a:pt x="2883535" y="109093"/>
                  </a:lnTo>
                  <a:lnTo>
                    <a:pt x="2885567" y="101853"/>
                  </a:lnTo>
                  <a:lnTo>
                    <a:pt x="2923667" y="108203"/>
                  </a:lnTo>
                  <a:lnTo>
                    <a:pt x="2900426" y="140081"/>
                  </a:lnTo>
                  <a:lnTo>
                    <a:pt x="2860802" y="151129"/>
                  </a:lnTo>
                  <a:lnTo>
                    <a:pt x="2843158" y="149584"/>
                  </a:lnTo>
                  <a:lnTo>
                    <a:pt x="2804922" y="126491"/>
                  </a:lnTo>
                  <a:lnTo>
                    <a:pt x="2790698" y="76581"/>
                  </a:lnTo>
                  <a:lnTo>
                    <a:pt x="2791866" y="59574"/>
                  </a:lnTo>
                  <a:lnTo>
                    <a:pt x="2809494" y="20319"/>
                  </a:lnTo>
                  <a:lnTo>
                    <a:pt x="2843230" y="1264"/>
                  </a:lnTo>
                  <a:lnTo>
                    <a:pt x="285699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72713" y="4146803"/>
              <a:ext cx="150114" cy="16611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4437" y="4100703"/>
              <a:ext cx="4843780" cy="206375"/>
            </a:xfrm>
            <a:custGeom>
              <a:avLst/>
              <a:gdLst/>
              <a:ahLst/>
              <a:cxnLst/>
              <a:rect l="l" t="t" r="r" b="b"/>
              <a:pathLst>
                <a:path w="4843780" h="206375">
                  <a:moveTo>
                    <a:pt x="2311895" y="55245"/>
                  </a:moveTo>
                  <a:lnTo>
                    <a:pt x="2349995" y="61214"/>
                  </a:lnTo>
                  <a:lnTo>
                    <a:pt x="2372416" y="99369"/>
                  </a:lnTo>
                  <a:lnTo>
                    <a:pt x="2372728" y="110871"/>
                  </a:lnTo>
                  <a:lnTo>
                    <a:pt x="2372347" y="155575"/>
                  </a:lnTo>
                  <a:lnTo>
                    <a:pt x="2372464" y="164478"/>
                  </a:lnTo>
                  <a:lnTo>
                    <a:pt x="2380983" y="203073"/>
                  </a:lnTo>
                  <a:lnTo>
                    <a:pt x="2343137" y="203073"/>
                  </a:lnTo>
                  <a:lnTo>
                    <a:pt x="2342121" y="200533"/>
                  </a:lnTo>
                  <a:lnTo>
                    <a:pt x="2340978" y="196723"/>
                  </a:lnTo>
                  <a:lnTo>
                    <a:pt x="2339454" y="191770"/>
                  </a:lnTo>
                  <a:lnTo>
                    <a:pt x="2338819" y="189484"/>
                  </a:lnTo>
                  <a:lnTo>
                    <a:pt x="2338438" y="187960"/>
                  </a:lnTo>
                  <a:lnTo>
                    <a:pt x="2338184" y="187325"/>
                  </a:lnTo>
                  <a:lnTo>
                    <a:pt x="2301735" y="206375"/>
                  </a:lnTo>
                  <a:lnTo>
                    <a:pt x="2293353" y="206375"/>
                  </a:lnTo>
                  <a:lnTo>
                    <a:pt x="2252506" y="187757"/>
                  </a:lnTo>
                  <a:lnTo>
                    <a:pt x="2245220" y="163576"/>
                  </a:lnTo>
                  <a:lnTo>
                    <a:pt x="2245220" y="155448"/>
                  </a:lnTo>
                  <a:lnTo>
                    <a:pt x="2273404" y="124521"/>
                  </a:lnTo>
                  <a:lnTo>
                    <a:pt x="2310329" y="115605"/>
                  </a:lnTo>
                  <a:lnTo>
                    <a:pt x="2320674" y="113220"/>
                  </a:lnTo>
                  <a:lnTo>
                    <a:pt x="2328947" y="110930"/>
                  </a:lnTo>
                  <a:lnTo>
                    <a:pt x="2335136" y="108712"/>
                  </a:lnTo>
                  <a:lnTo>
                    <a:pt x="2335136" y="104902"/>
                  </a:lnTo>
                  <a:lnTo>
                    <a:pt x="2335136" y="97536"/>
                  </a:lnTo>
                  <a:lnTo>
                    <a:pt x="2333358" y="92329"/>
                  </a:lnTo>
                  <a:lnTo>
                    <a:pt x="2329675" y="89154"/>
                  </a:lnTo>
                  <a:lnTo>
                    <a:pt x="2325992" y="85979"/>
                  </a:lnTo>
                  <a:lnTo>
                    <a:pt x="2319261" y="84455"/>
                  </a:lnTo>
                  <a:lnTo>
                    <a:pt x="2309101" y="84455"/>
                  </a:lnTo>
                  <a:lnTo>
                    <a:pt x="2302370" y="84455"/>
                  </a:lnTo>
                  <a:lnTo>
                    <a:pt x="2297036" y="85852"/>
                  </a:lnTo>
                  <a:lnTo>
                    <a:pt x="2293226" y="88519"/>
                  </a:lnTo>
                  <a:lnTo>
                    <a:pt x="2289416" y="91186"/>
                  </a:lnTo>
                  <a:lnTo>
                    <a:pt x="2286241" y="95885"/>
                  </a:lnTo>
                  <a:lnTo>
                    <a:pt x="2283955" y="102616"/>
                  </a:lnTo>
                  <a:lnTo>
                    <a:pt x="2249157" y="96266"/>
                  </a:lnTo>
                  <a:lnTo>
                    <a:pt x="2277373" y="60870"/>
                  </a:lnTo>
                  <a:lnTo>
                    <a:pt x="2298657" y="55866"/>
                  </a:lnTo>
                  <a:lnTo>
                    <a:pt x="2311895" y="55245"/>
                  </a:lnTo>
                  <a:close/>
                </a:path>
                <a:path w="4843780" h="206375">
                  <a:moveTo>
                    <a:pt x="2136254" y="55245"/>
                  </a:moveTo>
                  <a:lnTo>
                    <a:pt x="2142755" y="55677"/>
                  </a:lnTo>
                  <a:lnTo>
                    <a:pt x="2149113" y="56991"/>
                  </a:lnTo>
                  <a:lnTo>
                    <a:pt x="2155328" y="59209"/>
                  </a:lnTo>
                  <a:lnTo>
                    <a:pt x="2161400" y="62357"/>
                  </a:lnTo>
                  <a:lnTo>
                    <a:pt x="2149589" y="95758"/>
                  </a:lnTo>
                  <a:lnTo>
                    <a:pt x="2143112" y="91567"/>
                  </a:lnTo>
                  <a:lnTo>
                    <a:pt x="2137143" y="89535"/>
                  </a:lnTo>
                  <a:lnTo>
                    <a:pt x="2131682" y="89535"/>
                  </a:lnTo>
                  <a:lnTo>
                    <a:pt x="2126221" y="89535"/>
                  </a:lnTo>
                  <a:lnTo>
                    <a:pt x="2121776" y="90932"/>
                  </a:lnTo>
                  <a:lnTo>
                    <a:pt x="2117966" y="93980"/>
                  </a:lnTo>
                  <a:lnTo>
                    <a:pt x="2114283" y="96901"/>
                  </a:lnTo>
                  <a:lnTo>
                    <a:pt x="2111362" y="102235"/>
                  </a:lnTo>
                  <a:lnTo>
                    <a:pt x="2106220" y="141539"/>
                  </a:lnTo>
                  <a:lnTo>
                    <a:pt x="2106028" y="158369"/>
                  </a:lnTo>
                  <a:lnTo>
                    <a:pt x="2106028" y="203073"/>
                  </a:lnTo>
                  <a:lnTo>
                    <a:pt x="2067801" y="203073"/>
                  </a:lnTo>
                  <a:lnTo>
                    <a:pt x="2067801" y="58420"/>
                  </a:lnTo>
                  <a:lnTo>
                    <a:pt x="2103361" y="58420"/>
                  </a:lnTo>
                  <a:lnTo>
                    <a:pt x="2103361" y="78994"/>
                  </a:lnTo>
                  <a:lnTo>
                    <a:pt x="2109457" y="69342"/>
                  </a:lnTo>
                  <a:lnTo>
                    <a:pt x="2114918" y="62865"/>
                  </a:lnTo>
                  <a:lnTo>
                    <a:pt x="2119744" y="59817"/>
                  </a:lnTo>
                  <a:lnTo>
                    <a:pt x="2124570" y="56769"/>
                  </a:lnTo>
                  <a:lnTo>
                    <a:pt x="2130031" y="55245"/>
                  </a:lnTo>
                  <a:lnTo>
                    <a:pt x="2136254" y="55245"/>
                  </a:lnTo>
                  <a:close/>
                </a:path>
                <a:path w="4843780" h="206375">
                  <a:moveTo>
                    <a:pt x="1969122" y="55245"/>
                  </a:moveTo>
                  <a:lnTo>
                    <a:pt x="2009859" y="67139"/>
                  </a:lnTo>
                  <a:lnTo>
                    <a:pt x="2033844" y="103473"/>
                  </a:lnTo>
                  <a:lnTo>
                    <a:pt x="2037829" y="141732"/>
                  </a:lnTo>
                  <a:lnTo>
                    <a:pt x="1942071" y="141732"/>
                  </a:lnTo>
                  <a:lnTo>
                    <a:pt x="1942785" y="149808"/>
                  </a:lnTo>
                  <a:lnTo>
                    <a:pt x="1964550" y="177800"/>
                  </a:lnTo>
                  <a:lnTo>
                    <a:pt x="1973313" y="177800"/>
                  </a:lnTo>
                  <a:lnTo>
                    <a:pt x="1979282" y="177800"/>
                  </a:lnTo>
                  <a:lnTo>
                    <a:pt x="1984362" y="176149"/>
                  </a:lnTo>
                  <a:lnTo>
                    <a:pt x="1988426" y="172847"/>
                  </a:lnTo>
                  <a:lnTo>
                    <a:pt x="1992490" y="169545"/>
                  </a:lnTo>
                  <a:lnTo>
                    <a:pt x="1995665" y="164338"/>
                  </a:lnTo>
                  <a:lnTo>
                    <a:pt x="1997697" y="157099"/>
                  </a:lnTo>
                  <a:lnTo>
                    <a:pt x="2035797" y="163449"/>
                  </a:lnTo>
                  <a:lnTo>
                    <a:pt x="2012556" y="195326"/>
                  </a:lnTo>
                  <a:lnTo>
                    <a:pt x="1972932" y="206375"/>
                  </a:lnTo>
                  <a:lnTo>
                    <a:pt x="1955289" y="204829"/>
                  </a:lnTo>
                  <a:lnTo>
                    <a:pt x="1917052" y="181737"/>
                  </a:lnTo>
                  <a:lnTo>
                    <a:pt x="1902828" y="131826"/>
                  </a:lnTo>
                  <a:lnTo>
                    <a:pt x="1903997" y="114819"/>
                  </a:lnTo>
                  <a:lnTo>
                    <a:pt x="1921624" y="75565"/>
                  </a:lnTo>
                  <a:lnTo>
                    <a:pt x="1955360" y="56509"/>
                  </a:lnTo>
                  <a:lnTo>
                    <a:pt x="1969122" y="55245"/>
                  </a:lnTo>
                  <a:close/>
                </a:path>
                <a:path w="4843780" h="206375">
                  <a:moveTo>
                    <a:pt x="1727187" y="55245"/>
                  </a:moveTo>
                  <a:lnTo>
                    <a:pt x="1769224" y="66548"/>
                  </a:lnTo>
                  <a:lnTo>
                    <a:pt x="1791703" y="101219"/>
                  </a:lnTo>
                  <a:lnTo>
                    <a:pt x="1753984" y="108077"/>
                  </a:lnTo>
                  <a:lnTo>
                    <a:pt x="1752714" y="100457"/>
                  </a:lnTo>
                  <a:lnTo>
                    <a:pt x="1749793" y="94869"/>
                  </a:lnTo>
                  <a:lnTo>
                    <a:pt x="1745221" y="91059"/>
                  </a:lnTo>
                  <a:lnTo>
                    <a:pt x="1740776" y="87122"/>
                  </a:lnTo>
                  <a:lnTo>
                    <a:pt x="1734934" y="85217"/>
                  </a:lnTo>
                  <a:lnTo>
                    <a:pt x="1727822" y="85217"/>
                  </a:lnTo>
                  <a:lnTo>
                    <a:pt x="1718297" y="85217"/>
                  </a:lnTo>
                  <a:lnTo>
                    <a:pt x="1710677" y="88519"/>
                  </a:lnTo>
                  <a:lnTo>
                    <a:pt x="1696453" y="128143"/>
                  </a:lnTo>
                  <a:lnTo>
                    <a:pt x="1696999" y="140071"/>
                  </a:lnTo>
                  <a:lnTo>
                    <a:pt x="1721394" y="174468"/>
                  </a:lnTo>
                  <a:lnTo>
                    <a:pt x="1728330" y="175133"/>
                  </a:lnTo>
                  <a:lnTo>
                    <a:pt x="1735569" y="175133"/>
                  </a:lnTo>
                  <a:lnTo>
                    <a:pt x="1741538" y="173101"/>
                  </a:lnTo>
                  <a:lnTo>
                    <a:pt x="1746110" y="168910"/>
                  </a:lnTo>
                  <a:lnTo>
                    <a:pt x="1750809" y="164846"/>
                  </a:lnTo>
                  <a:lnTo>
                    <a:pt x="1754111" y="157734"/>
                  </a:lnTo>
                  <a:lnTo>
                    <a:pt x="1756016" y="147701"/>
                  </a:lnTo>
                  <a:lnTo>
                    <a:pt x="1793608" y="154051"/>
                  </a:lnTo>
                  <a:lnTo>
                    <a:pt x="1771129" y="193167"/>
                  </a:lnTo>
                  <a:lnTo>
                    <a:pt x="1726552" y="206375"/>
                  </a:lnTo>
                  <a:lnTo>
                    <a:pt x="1711475" y="205114"/>
                  </a:lnTo>
                  <a:lnTo>
                    <a:pt x="1676006" y="186309"/>
                  </a:lnTo>
                  <a:lnTo>
                    <a:pt x="1658271" y="147679"/>
                  </a:lnTo>
                  <a:lnTo>
                    <a:pt x="1657083" y="130937"/>
                  </a:lnTo>
                  <a:lnTo>
                    <a:pt x="1658271" y="114010"/>
                  </a:lnTo>
                  <a:lnTo>
                    <a:pt x="1676006" y="75184"/>
                  </a:lnTo>
                  <a:lnTo>
                    <a:pt x="1711921" y="56485"/>
                  </a:lnTo>
                  <a:lnTo>
                    <a:pt x="1727187" y="55245"/>
                  </a:lnTo>
                  <a:close/>
                </a:path>
                <a:path w="4843780" h="206375">
                  <a:moveTo>
                    <a:pt x="1566659" y="55245"/>
                  </a:moveTo>
                  <a:lnTo>
                    <a:pt x="1604759" y="61214"/>
                  </a:lnTo>
                  <a:lnTo>
                    <a:pt x="1627180" y="99369"/>
                  </a:lnTo>
                  <a:lnTo>
                    <a:pt x="1627492" y="110871"/>
                  </a:lnTo>
                  <a:lnTo>
                    <a:pt x="1627111" y="155575"/>
                  </a:lnTo>
                  <a:lnTo>
                    <a:pt x="1627228" y="164478"/>
                  </a:lnTo>
                  <a:lnTo>
                    <a:pt x="1635747" y="203073"/>
                  </a:lnTo>
                  <a:lnTo>
                    <a:pt x="1597901" y="203073"/>
                  </a:lnTo>
                  <a:lnTo>
                    <a:pt x="1596885" y="200533"/>
                  </a:lnTo>
                  <a:lnTo>
                    <a:pt x="1595742" y="196723"/>
                  </a:lnTo>
                  <a:lnTo>
                    <a:pt x="1594218" y="191770"/>
                  </a:lnTo>
                  <a:lnTo>
                    <a:pt x="1593583" y="189484"/>
                  </a:lnTo>
                  <a:lnTo>
                    <a:pt x="1593202" y="187960"/>
                  </a:lnTo>
                  <a:lnTo>
                    <a:pt x="1592948" y="187325"/>
                  </a:lnTo>
                  <a:lnTo>
                    <a:pt x="1556499" y="206375"/>
                  </a:lnTo>
                  <a:lnTo>
                    <a:pt x="1548117" y="206375"/>
                  </a:lnTo>
                  <a:lnTo>
                    <a:pt x="1507270" y="187757"/>
                  </a:lnTo>
                  <a:lnTo>
                    <a:pt x="1499984" y="163576"/>
                  </a:lnTo>
                  <a:lnTo>
                    <a:pt x="1499984" y="155448"/>
                  </a:lnTo>
                  <a:lnTo>
                    <a:pt x="1528168" y="124521"/>
                  </a:lnTo>
                  <a:lnTo>
                    <a:pt x="1565093" y="115605"/>
                  </a:lnTo>
                  <a:lnTo>
                    <a:pt x="1575438" y="113220"/>
                  </a:lnTo>
                  <a:lnTo>
                    <a:pt x="1583711" y="110930"/>
                  </a:lnTo>
                  <a:lnTo>
                    <a:pt x="1589900" y="108712"/>
                  </a:lnTo>
                  <a:lnTo>
                    <a:pt x="1589900" y="104902"/>
                  </a:lnTo>
                  <a:lnTo>
                    <a:pt x="1589900" y="97536"/>
                  </a:lnTo>
                  <a:lnTo>
                    <a:pt x="1588122" y="92329"/>
                  </a:lnTo>
                  <a:lnTo>
                    <a:pt x="1584439" y="89154"/>
                  </a:lnTo>
                  <a:lnTo>
                    <a:pt x="1580756" y="85979"/>
                  </a:lnTo>
                  <a:lnTo>
                    <a:pt x="1574025" y="84455"/>
                  </a:lnTo>
                  <a:lnTo>
                    <a:pt x="1563865" y="84455"/>
                  </a:lnTo>
                  <a:lnTo>
                    <a:pt x="1557134" y="84455"/>
                  </a:lnTo>
                  <a:lnTo>
                    <a:pt x="1551800" y="85852"/>
                  </a:lnTo>
                  <a:lnTo>
                    <a:pt x="1547990" y="88519"/>
                  </a:lnTo>
                  <a:lnTo>
                    <a:pt x="1544180" y="91186"/>
                  </a:lnTo>
                  <a:lnTo>
                    <a:pt x="1541005" y="95885"/>
                  </a:lnTo>
                  <a:lnTo>
                    <a:pt x="1538719" y="102616"/>
                  </a:lnTo>
                  <a:lnTo>
                    <a:pt x="1503921" y="96266"/>
                  </a:lnTo>
                  <a:lnTo>
                    <a:pt x="1532137" y="60870"/>
                  </a:lnTo>
                  <a:lnTo>
                    <a:pt x="1553421" y="55866"/>
                  </a:lnTo>
                  <a:lnTo>
                    <a:pt x="1566659" y="55245"/>
                  </a:lnTo>
                  <a:close/>
                </a:path>
                <a:path w="4843780" h="206375">
                  <a:moveTo>
                    <a:pt x="814946" y="55245"/>
                  </a:moveTo>
                  <a:lnTo>
                    <a:pt x="821447" y="55677"/>
                  </a:lnTo>
                  <a:lnTo>
                    <a:pt x="827805" y="56991"/>
                  </a:lnTo>
                  <a:lnTo>
                    <a:pt x="834020" y="59209"/>
                  </a:lnTo>
                  <a:lnTo>
                    <a:pt x="840092" y="62357"/>
                  </a:lnTo>
                  <a:lnTo>
                    <a:pt x="828281" y="95758"/>
                  </a:lnTo>
                  <a:lnTo>
                    <a:pt x="821804" y="91567"/>
                  </a:lnTo>
                  <a:lnTo>
                    <a:pt x="815835" y="89535"/>
                  </a:lnTo>
                  <a:lnTo>
                    <a:pt x="810374" y="89535"/>
                  </a:lnTo>
                  <a:lnTo>
                    <a:pt x="804913" y="89535"/>
                  </a:lnTo>
                  <a:lnTo>
                    <a:pt x="800468" y="90932"/>
                  </a:lnTo>
                  <a:lnTo>
                    <a:pt x="796658" y="93980"/>
                  </a:lnTo>
                  <a:lnTo>
                    <a:pt x="792975" y="96901"/>
                  </a:lnTo>
                  <a:lnTo>
                    <a:pt x="790054" y="102235"/>
                  </a:lnTo>
                  <a:lnTo>
                    <a:pt x="784912" y="141539"/>
                  </a:lnTo>
                  <a:lnTo>
                    <a:pt x="784720" y="158369"/>
                  </a:lnTo>
                  <a:lnTo>
                    <a:pt x="784720" y="203073"/>
                  </a:lnTo>
                  <a:lnTo>
                    <a:pt x="746493" y="203073"/>
                  </a:lnTo>
                  <a:lnTo>
                    <a:pt x="746493" y="58420"/>
                  </a:lnTo>
                  <a:lnTo>
                    <a:pt x="782053" y="58420"/>
                  </a:lnTo>
                  <a:lnTo>
                    <a:pt x="782053" y="78994"/>
                  </a:lnTo>
                  <a:lnTo>
                    <a:pt x="788149" y="69342"/>
                  </a:lnTo>
                  <a:lnTo>
                    <a:pt x="793610" y="62865"/>
                  </a:lnTo>
                  <a:lnTo>
                    <a:pt x="798436" y="59817"/>
                  </a:lnTo>
                  <a:lnTo>
                    <a:pt x="803262" y="56769"/>
                  </a:lnTo>
                  <a:lnTo>
                    <a:pt x="808723" y="55245"/>
                  </a:lnTo>
                  <a:lnTo>
                    <a:pt x="814946" y="55245"/>
                  </a:lnTo>
                  <a:close/>
                </a:path>
                <a:path w="4843780" h="206375">
                  <a:moveTo>
                    <a:pt x="647814" y="55245"/>
                  </a:moveTo>
                  <a:lnTo>
                    <a:pt x="688551" y="67139"/>
                  </a:lnTo>
                  <a:lnTo>
                    <a:pt x="712536" y="103473"/>
                  </a:lnTo>
                  <a:lnTo>
                    <a:pt x="716521" y="141732"/>
                  </a:lnTo>
                  <a:lnTo>
                    <a:pt x="620763" y="141732"/>
                  </a:lnTo>
                  <a:lnTo>
                    <a:pt x="621477" y="149808"/>
                  </a:lnTo>
                  <a:lnTo>
                    <a:pt x="643242" y="177800"/>
                  </a:lnTo>
                  <a:lnTo>
                    <a:pt x="652005" y="177800"/>
                  </a:lnTo>
                  <a:lnTo>
                    <a:pt x="657974" y="177800"/>
                  </a:lnTo>
                  <a:lnTo>
                    <a:pt x="663054" y="176149"/>
                  </a:lnTo>
                  <a:lnTo>
                    <a:pt x="667118" y="172847"/>
                  </a:lnTo>
                  <a:lnTo>
                    <a:pt x="671182" y="169545"/>
                  </a:lnTo>
                  <a:lnTo>
                    <a:pt x="674357" y="164338"/>
                  </a:lnTo>
                  <a:lnTo>
                    <a:pt x="676389" y="157099"/>
                  </a:lnTo>
                  <a:lnTo>
                    <a:pt x="714489" y="163449"/>
                  </a:lnTo>
                  <a:lnTo>
                    <a:pt x="691248" y="195326"/>
                  </a:lnTo>
                  <a:lnTo>
                    <a:pt x="651624" y="206375"/>
                  </a:lnTo>
                  <a:lnTo>
                    <a:pt x="633981" y="204829"/>
                  </a:lnTo>
                  <a:lnTo>
                    <a:pt x="595744" y="181737"/>
                  </a:lnTo>
                  <a:lnTo>
                    <a:pt x="581520" y="131826"/>
                  </a:lnTo>
                  <a:lnTo>
                    <a:pt x="582689" y="114819"/>
                  </a:lnTo>
                  <a:lnTo>
                    <a:pt x="600316" y="75565"/>
                  </a:lnTo>
                  <a:lnTo>
                    <a:pt x="634052" y="56509"/>
                  </a:lnTo>
                  <a:lnTo>
                    <a:pt x="647814" y="55245"/>
                  </a:lnTo>
                  <a:close/>
                </a:path>
                <a:path w="4843780" h="206375">
                  <a:moveTo>
                    <a:pt x="307835" y="55245"/>
                  </a:moveTo>
                  <a:lnTo>
                    <a:pt x="345935" y="61214"/>
                  </a:lnTo>
                  <a:lnTo>
                    <a:pt x="368356" y="99369"/>
                  </a:lnTo>
                  <a:lnTo>
                    <a:pt x="368668" y="110871"/>
                  </a:lnTo>
                  <a:lnTo>
                    <a:pt x="368287" y="155575"/>
                  </a:lnTo>
                  <a:lnTo>
                    <a:pt x="368404" y="164478"/>
                  </a:lnTo>
                  <a:lnTo>
                    <a:pt x="376923" y="203073"/>
                  </a:lnTo>
                  <a:lnTo>
                    <a:pt x="339077" y="203073"/>
                  </a:lnTo>
                  <a:lnTo>
                    <a:pt x="338061" y="200533"/>
                  </a:lnTo>
                  <a:lnTo>
                    <a:pt x="336918" y="196723"/>
                  </a:lnTo>
                  <a:lnTo>
                    <a:pt x="335394" y="191770"/>
                  </a:lnTo>
                  <a:lnTo>
                    <a:pt x="334759" y="189484"/>
                  </a:lnTo>
                  <a:lnTo>
                    <a:pt x="334378" y="187960"/>
                  </a:lnTo>
                  <a:lnTo>
                    <a:pt x="334124" y="187325"/>
                  </a:lnTo>
                  <a:lnTo>
                    <a:pt x="297675" y="206375"/>
                  </a:lnTo>
                  <a:lnTo>
                    <a:pt x="289293" y="206375"/>
                  </a:lnTo>
                  <a:lnTo>
                    <a:pt x="248446" y="187757"/>
                  </a:lnTo>
                  <a:lnTo>
                    <a:pt x="241160" y="163576"/>
                  </a:lnTo>
                  <a:lnTo>
                    <a:pt x="241160" y="155448"/>
                  </a:lnTo>
                  <a:lnTo>
                    <a:pt x="269344" y="124521"/>
                  </a:lnTo>
                  <a:lnTo>
                    <a:pt x="306269" y="115605"/>
                  </a:lnTo>
                  <a:lnTo>
                    <a:pt x="316614" y="113220"/>
                  </a:lnTo>
                  <a:lnTo>
                    <a:pt x="324887" y="110930"/>
                  </a:lnTo>
                  <a:lnTo>
                    <a:pt x="331076" y="108712"/>
                  </a:lnTo>
                  <a:lnTo>
                    <a:pt x="331076" y="104902"/>
                  </a:lnTo>
                  <a:lnTo>
                    <a:pt x="331076" y="97536"/>
                  </a:lnTo>
                  <a:lnTo>
                    <a:pt x="329298" y="92329"/>
                  </a:lnTo>
                  <a:lnTo>
                    <a:pt x="325615" y="89154"/>
                  </a:lnTo>
                  <a:lnTo>
                    <a:pt x="321932" y="85979"/>
                  </a:lnTo>
                  <a:lnTo>
                    <a:pt x="315201" y="84455"/>
                  </a:lnTo>
                  <a:lnTo>
                    <a:pt x="305041" y="84455"/>
                  </a:lnTo>
                  <a:lnTo>
                    <a:pt x="298310" y="84455"/>
                  </a:lnTo>
                  <a:lnTo>
                    <a:pt x="292976" y="85852"/>
                  </a:lnTo>
                  <a:lnTo>
                    <a:pt x="289166" y="88519"/>
                  </a:lnTo>
                  <a:lnTo>
                    <a:pt x="285356" y="91186"/>
                  </a:lnTo>
                  <a:lnTo>
                    <a:pt x="282181" y="95885"/>
                  </a:lnTo>
                  <a:lnTo>
                    <a:pt x="279895" y="102616"/>
                  </a:lnTo>
                  <a:lnTo>
                    <a:pt x="245097" y="96266"/>
                  </a:lnTo>
                  <a:lnTo>
                    <a:pt x="273313" y="60870"/>
                  </a:lnTo>
                  <a:lnTo>
                    <a:pt x="294597" y="55866"/>
                  </a:lnTo>
                  <a:lnTo>
                    <a:pt x="307835" y="55245"/>
                  </a:lnTo>
                  <a:close/>
                </a:path>
                <a:path w="4843780" h="206375">
                  <a:moveTo>
                    <a:pt x="80340" y="55245"/>
                  </a:moveTo>
                  <a:lnTo>
                    <a:pt x="89611" y="55245"/>
                  </a:lnTo>
                  <a:lnTo>
                    <a:pt x="97637" y="57150"/>
                  </a:lnTo>
                  <a:lnTo>
                    <a:pt x="104444" y="60960"/>
                  </a:lnTo>
                  <a:lnTo>
                    <a:pt x="111251" y="64770"/>
                  </a:lnTo>
                  <a:lnTo>
                    <a:pt x="116839" y="70485"/>
                  </a:lnTo>
                  <a:lnTo>
                    <a:pt x="121196" y="78232"/>
                  </a:lnTo>
                  <a:lnTo>
                    <a:pt x="126059" y="72800"/>
                  </a:lnTo>
                  <a:lnTo>
                    <a:pt x="156959" y="55245"/>
                  </a:lnTo>
                  <a:lnTo>
                    <a:pt x="165341" y="55245"/>
                  </a:lnTo>
                  <a:lnTo>
                    <a:pt x="205092" y="72263"/>
                  </a:lnTo>
                  <a:lnTo>
                    <a:pt x="212712" y="110617"/>
                  </a:lnTo>
                  <a:lnTo>
                    <a:pt x="212712" y="203073"/>
                  </a:lnTo>
                  <a:lnTo>
                    <a:pt x="174485" y="203073"/>
                  </a:lnTo>
                  <a:lnTo>
                    <a:pt x="174485" y="120396"/>
                  </a:lnTo>
                  <a:lnTo>
                    <a:pt x="174227" y="110585"/>
                  </a:lnTo>
                  <a:lnTo>
                    <a:pt x="161531" y="84455"/>
                  </a:lnTo>
                  <a:lnTo>
                    <a:pt x="154152" y="84455"/>
                  </a:lnTo>
                  <a:lnTo>
                    <a:pt x="148793" y="84455"/>
                  </a:lnTo>
                  <a:lnTo>
                    <a:pt x="143763" y="86106"/>
                  </a:lnTo>
                  <a:lnTo>
                    <a:pt x="139039" y="89408"/>
                  </a:lnTo>
                  <a:lnTo>
                    <a:pt x="134315" y="92583"/>
                  </a:lnTo>
                  <a:lnTo>
                    <a:pt x="125691" y="133604"/>
                  </a:lnTo>
                  <a:lnTo>
                    <a:pt x="125691" y="203073"/>
                  </a:lnTo>
                  <a:lnTo>
                    <a:pt x="87426" y="203073"/>
                  </a:lnTo>
                  <a:lnTo>
                    <a:pt x="87426" y="123825"/>
                  </a:lnTo>
                  <a:lnTo>
                    <a:pt x="87298" y="114200"/>
                  </a:lnTo>
                  <a:lnTo>
                    <a:pt x="79057" y="87503"/>
                  </a:lnTo>
                  <a:lnTo>
                    <a:pt x="76187" y="85471"/>
                  </a:lnTo>
                  <a:lnTo>
                    <a:pt x="72313" y="84455"/>
                  </a:lnTo>
                  <a:lnTo>
                    <a:pt x="67411" y="84455"/>
                  </a:lnTo>
                  <a:lnTo>
                    <a:pt x="61506" y="84455"/>
                  </a:lnTo>
                  <a:lnTo>
                    <a:pt x="56197" y="86106"/>
                  </a:lnTo>
                  <a:lnTo>
                    <a:pt x="51473" y="89281"/>
                  </a:lnTo>
                  <a:lnTo>
                    <a:pt x="46748" y="92456"/>
                  </a:lnTo>
                  <a:lnTo>
                    <a:pt x="38265" y="132842"/>
                  </a:lnTo>
                  <a:lnTo>
                    <a:pt x="38265" y="203073"/>
                  </a:lnTo>
                  <a:lnTo>
                    <a:pt x="0" y="203073"/>
                  </a:lnTo>
                  <a:lnTo>
                    <a:pt x="0" y="58420"/>
                  </a:lnTo>
                  <a:lnTo>
                    <a:pt x="35267" y="58420"/>
                  </a:lnTo>
                  <a:lnTo>
                    <a:pt x="35267" y="78232"/>
                  </a:lnTo>
                  <a:lnTo>
                    <a:pt x="45185" y="68157"/>
                  </a:lnTo>
                  <a:lnTo>
                    <a:pt x="56003" y="60975"/>
                  </a:lnTo>
                  <a:lnTo>
                    <a:pt x="67721" y="56675"/>
                  </a:lnTo>
                  <a:lnTo>
                    <a:pt x="80340" y="55245"/>
                  </a:lnTo>
                  <a:close/>
                </a:path>
                <a:path w="4843780" h="206375">
                  <a:moveTo>
                    <a:pt x="2857868" y="7366"/>
                  </a:moveTo>
                  <a:lnTo>
                    <a:pt x="2857868" y="58420"/>
                  </a:lnTo>
                  <a:lnTo>
                    <a:pt x="2884030" y="58420"/>
                  </a:lnTo>
                  <a:lnTo>
                    <a:pt x="2884030" y="88900"/>
                  </a:lnTo>
                  <a:lnTo>
                    <a:pt x="2857868" y="88900"/>
                  </a:lnTo>
                  <a:lnTo>
                    <a:pt x="2857868" y="147193"/>
                  </a:lnTo>
                  <a:lnTo>
                    <a:pt x="2857868" y="159004"/>
                  </a:lnTo>
                  <a:lnTo>
                    <a:pt x="2865996" y="174625"/>
                  </a:lnTo>
                  <a:lnTo>
                    <a:pt x="2868536" y="174625"/>
                  </a:lnTo>
                  <a:lnTo>
                    <a:pt x="2871965" y="174625"/>
                  </a:lnTo>
                  <a:lnTo>
                    <a:pt x="2877172" y="173355"/>
                  </a:lnTo>
                  <a:lnTo>
                    <a:pt x="2883903" y="170942"/>
                  </a:lnTo>
                  <a:lnTo>
                    <a:pt x="2887078" y="200660"/>
                  </a:lnTo>
                  <a:lnTo>
                    <a:pt x="2880194" y="203160"/>
                  </a:lnTo>
                  <a:lnTo>
                    <a:pt x="2872870" y="204946"/>
                  </a:lnTo>
                  <a:lnTo>
                    <a:pt x="2865093" y="206017"/>
                  </a:lnTo>
                  <a:lnTo>
                    <a:pt x="2856852" y="206375"/>
                  </a:lnTo>
                  <a:lnTo>
                    <a:pt x="2849994" y="206375"/>
                  </a:lnTo>
                  <a:lnTo>
                    <a:pt x="2843771" y="205232"/>
                  </a:lnTo>
                  <a:lnTo>
                    <a:pt x="2838310" y="202819"/>
                  </a:lnTo>
                  <a:lnTo>
                    <a:pt x="2832722" y="200533"/>
                  </a:lnTo>
                  <a:lnTo>
                    <a:pt x="2828658" y="197612"/>
                  </a:lnTo>
                  <a:lnTo>
                    <a:pt x="2826118" y="193929"/>
                  </a:lnTo>
                  <a:lnTo>
                    <a:pt x="2823451" y="190246"/>
                  </a:lnTo>
                  <a:lnTo>
                    <a:pt x="2819514" y="152019"/>
                  </a:lnTo>
                  <a:lnTo>
                    <a:pt x="2819514" y="88900"/>
                  </a:lnTo>
                  <a:lnTo>
                    <a:pt x="2801861" y="88900"/>
                  </a:lnTo>
                  <a:lnTo>
                    <a:pt x="2801861" y="58420"/>
                  </a:lnTo>
                  <a:lnTo>
                    <a:pt x="2819514" y="58420"/>
                  </a:lnTo>
                  <a:lnTo>
                    <a:pt x="2819514" y="29718"/>
                  </a:lnTo>
                  <a:lnTo>
                    <a:pt x="2857868" y="7366"/>
                  </a:lnTo>
                  <a:close/>
                </a:path>
                <a:path w="4843780" h="206375">
                  <a:moveTo>
                    <a:pt x="1861172" y="7366"/>
                  </a:moveTo>
                  <a:lnTo>
                    <a:pt x="1861172" y="58420"/>
                  </a:lnTo>
                  <a:lnTo>
                    <a:pt x="1887334" y="58420"/>
                  </a:lnTo>
                  <a:lnTo>
                    <a:pt x="1887334" y="88900"/>
                  </a:lnTo>
                  <a:lnTo>
                    <a:pt x="1861172" y="88900"/>
                  </a:lnTo>
                  <a:lnTo>
                    <a:pt x="1861172" y="147193"/>
                  </a:lnTo>
                  <a:lnTo>
                    <a:pt x="1861172" y="159004"/>
                  </a:lnTo>
                  <a:lnTo>
                    <a:pt x="1869300" y="174625"/>
                  </a:lnTo>
                  <a:lnTo>
                    <a:pt x="1871840" y="174625"/>
                  </a:lnTo>
                  <a:lnTo>
                    <a:pt x="1875269" y="174625"/>
                  </a:lnTo>
                  <a:lnTo>
                    <a:pt x="1880476" y="173355"/>
                  </a:lnTo>
                  <a:lnTo>
                    <a:pt x="1887207" y="170942"/>
                  </a:lnTo>
                  <a:lnTo>
                    <a:pt x="1890382" y="200660"/>
                  </a:lnTo>
                  <a:lnTo>
                    <a:pt x="1883498" y="203160"/>
                  </a:lnTo>
                  <a:lnTo>
                    <a:pt x="1876174" y="204946"/>
                  </a:lnTo>
                  <a:lnTo>
                    <a:pt x="1868397" y="206017"/>
                  </a:lnTo>
                  <a:lnTo>
                    <a:pt x="1860156" y="206375"/>
                  </a:lnTo>
                  <a:lnTo>
                    <a:pt x="1853298" y="206375"/>
                  </a:lnTo>
                  <a:lnTo>
                    <a:pt x="1847075" y="205232"/>
                  </a:lnTo>
                  <a:lnTo>
                    <a:pt x="1841614" y="202819"/>
                  </a:lnTo>
                  <a:lnTo>
                    <a:pt x="1836026" y="200533"/>
                  </a:lnTo>
                  <a:lnTo>
                    <a:pt x="1831962" y="197612"/>
                  </a:lnTo>
                  <a:lnTo>
                    <a:pt x="1829422" y="193929"/>
                  </a:lnTo>
                  <a:lnTo>
                    <a:pt x="1826755" y="190246"/>
                  </a:lnTo>
                  <a:lnTo>
                    <a:pt x="1822818" y="152019"/>
                  </a:lnTo>
                  <a:lnTo>
                    <a:pt x="1822818" y="88900"/>
                  </a:lnTo>
                  <a:lnTo>
                    <a:pt x="1805165" y="88900"/>
                  </a:lnTo>
                  <a:lnTo>
                    <a:pt x="1805165" y="58420"/>
                  </a:lnTo>
                  <a:lnTo>
                    <a:pt x="1822818" y="58420"/>
                  </a:lnTo>
                  <a:lnTo>
                    <a:pt x="1822818" y="29718"/>
                  </a:lnTo>
                  <a:lnTo>
                    <a:pt x="1861172" y="7366"/>
                  </a:lnTo>
                  <a:close/>
                </a:path>
                <a:path w="4843780" h="206375">
                  <a:moveTo>
                    <a:pt x="539864" y="7366"/>
                  </a:moveTo>
                  <a:lnTo>
                    <a:pt x="539864" y="58420"/>
                  </a:lnTo>
                  <a:lnTo>
                    <a:pt x="566026" y="58420"/>
                  </a:lnTo>
                  <a:lnTo>
                    <a:pt x="566026" y="88900"/>
                  </a:lnTo>
                  <a:lnTo>
                    <a:pt x="539864" y="88900"/>
                  </a:lnTo>
                  <a:lnTo>
                    <a:pt x="539864" y="147193"/>
                  </a:lnTo>
                  <a:lnTo>
                    <a:pt x="539864" y="159004"/>
                  </a:lnTo>
                  <a:lnTo>
                    <a:pt x="547992" y="174625"/>
                  </a:lnTo>
                  <a:lnTo>
                    <a:pt x="550532" y="174625"/>
                  </a:lnTo>
                  <a:lnTo>
                    <a:pt x="553961" y="174625"/>
                  </a:lnTo>
                  <a:lnTo>
                    <a:pt x="559168" y="173355"/>
                  </a:lnTo>
                  <a:lnTo>
                    <a:pt x="565899" y="170942"/>
                  </a:lnTo>
                  <a:lnTo>
                    <a:pt x="569074" y="200660"/>
                  </a:lnTo>
                  <a:lnTo>
                    <a:pt x="562190" y="203160"/>
                  </a:lnTo>
                  <a:lnTo>
                    <a:pt x="554866" y="204946"/>
                  </a:lnTo>
                  <a:lnTo>
                    <a:pt x="547089" y="206017"/>
                  </a:lnTo>
                  <a:lnTo>
                    <a:pt x="538848" y="206375"/>
                  </a:lnTo>
                  <a:lnTo>
                    <a:pt x="531990" y="206375"/>
                  </a:lnTo>
                  <a:lnTo>
                    <a:pt x="525767" y="205232"/>
                  </a:lnTo>
                  <a:lnTo>
                    <a:pt x="520306" y="202819"/>
                  </a:lnTo>
                  <a:lnTo>
                    <a:pt x="514718" y="200533"/>
                  </a:lnTo>
                  <a:lnTo>
                    <a:pt x="510654" y="197612"/>
                  </a:lnTo>
                  <a:lnTo>
                    <a:pt x="508114" y="193929"/>
                  </a:lnTo>
                  <a:lnTo>
                    <a:pt x="505447" y="190246"/>
                  </a:lnTo>
                  <a:lnTo>
                    <a:pt x="501510" y="152019"/>
                  </a:lnTo>
                  <a:lnTo>
                    <a:pt x="501510" y="88900"/>
                  </a:lnTo>
                  <a:lnTo>
                    <a:pt x="483857" y="88900"/>
                  </a:lnTo>
                  <a:lnTo>
                    <a:pt x="483857" y="58420"/>
                  </a:lnTo>
                  <a:lnTo>
                    <a:pt x="501510" y="58420"/>
                  </a:lnTo>
                  <a:lnTo>
                    <a:pt x="501510" y="29718"/>
                  </a:lnTo>
                  <a:lnTo>
                    <a:pt x="539864" y="7366"/>
                  </a:lnTo>
                  <a:close/>
                </a:path>
                <a:path w="4843780" h="206375">
                  <a:moveTo>
                    <a:pt x="446900" y="7366"/>
                  </a:moveTo>
                  <a:lnTo>
                    <a:pt x="446900" y="58420"/>
                  </a:lnTo>
                  <a:lnTo>
                    <a:pt x="473062" y="58420"/>
                  </a:lnTo>
                  <a:lnTo>
                    <a:pt x="473062" y="88900"/>
                  </a:lnTo>
                  <a:lnTo>
                    <a:pt x="446900" y="88900"/>
                  </a:lnTo>
                  <a:lnTo>
                    <a:pt x="446900" y="147193"/>
                  </a:lnTo>
                  <a:lnTo>
                    <a:pt x="446900" y="159004"/>
                  </a:lnTo>
                  <a:lnTo>
                    <a:pt x="455028" y="174625"/>
                  </a:lnTo>
                  <a:lnTo>
                    <a:pt x="457568" y="174625"/>
                  </a:lnTo>
                  <a:lnTo>
                    <a:pt x="460997" y="174625"/>
                  </a:lnTo>
                  <a:lnTo>
                    <a:pt x="466204" y="173355"/>
                  </a:lnTo>
                  <a:lnTo>
                    <a:pt x="472935" y="170942"/>
                  </a:lnTo>
                  <a:lnTo>
                    <a:pt x="476110" y="200660"/>
                  </a:lnTo>
                  <a:lnTo>
                    <a:pt x="469226" y="203160"/>
                  </a:lnTo>
                  <a:lnTo>
                    <a:pt x="461902" y="204946"/>
                  </a:lnTo>
                  <a:lnTo>
                    <a:pt x="454125" y="206017"/>
                  </a:lnTo>
                  <a:lnTo>
                    <a:pt x="445884" y="206375"/>
                  </a:lnTo>
                  <a:lnTo>
                    <a:pt x="439026" y="206375"/>
                  </a:lnTo>
                  <a:lnTo>
                    <a:pt x="432803" y="205232"/>
                  </a:lnTo>
                  <a:lnTo>
                    <a:pt x="427342" y="202819"/>
                  </a:lnTo>
                  <a:lnTo>
                    <a:pt x="421754" y="200533"/>
                  </a:lnTo>
                  <a:lnTo>
                    <a:pt x="417690" y="197612"/>
                  </a:lnTo>
                  <a:lnTo>
                    <a:pt x="415150" y="193929"/>
                  </a:lnTo>
                  <a:lnTo>
                    <a:pt x="412483" y="190246"/>
                  </a:lnTo>
                  <a:lnTo>
                    <a:pt x="408546" y="152019"/>
                  </a:lnTo>
                  <a:lnTo>
                    <a:pt x="408546" y="88900"/>
                  </a:lnTo>
                  <a:lnTo>
                    <a:pt x="390893" y="88900"/>
                  </a:lnTo>
                  <a:lnTo>
                    <a:pt x="390893" y="58420"/>
                  </a:lnTo>
                  <a:lnTo>
                    <a:pt x="408546" y="58420"/>
                  </a:lnTo>
                  <a:lnTo>
                    <a:pt x="408546" y="29718"/>
                  </a:lnTo>
                  <a:lnTo>
                    <a:pt x="446900" y="7366"/>
                  </a:lnTo>
                  <a:close/>
                </a:path>
                <a:path w="4843780" h="206375">
                  <a:moveTo>
                    <a:pt x="3469881" y="3429"/>
                  </a:moveTo>
                  <a:lnTo>
                    <a:pt x="3508108" y="3429"/>
                  </a:lnTo>
                  <a:lnTo>
                    <a:pt x="3508108" y="75311"/>
                  </a:lnTo>
                  <a:lnTo>
                    <a:pt x="3517371" y="66496"/>
                  </a:lnTo>
                  <a:lnTo>
                    <a:pt x="3527444" y="60229"/>
                  </a:lnTo>
                  <a:lnTo>
                    <a:pt x="3538326" y="56487"/>
                  </a:lnTo>
                  <a:lnTo>
                    <a:pt x="3550018" y="55245"/>
                  </a:lnTo>
                  <a:lnTo>
                    <a:pt x="3562686" y="56435"/>
                  </a:lnTo>
                  <a:lnTo>
                    <a:pt x="3601354" y="84941"/>
                  </a:lnTo>
                  <a:lnTo>
                    <a:pt x="3611105" y="129286"/>
                  </a:lnTo>
                  <a:lnTo>
                    <a:pt x="3609990" y="146714"/>
                  </a:lnTo>
                  <a:lnTo>
                    <a:pt x="3593452" y="186309"/>
                  </a:lnTo>
                  <a:lnTo>
                    <a:pt x="3550653" y="206375"/>
                  </a:lnTo>
                  <a:lnTo>
                    <a:pt x="3542398" y="206375"/>
                  </a:lnTo>
                  <a:lnTo>
                    <a:pt x="3505441" y="181864"/>
                  </a:lnTo>
                  <a:lnTo>
                    <a:pt x="3505441" y="203073"/>
                  </a:lnTo>
                  <a:lnTo>
                    <a:pt x="3469881" y="203073"/>
                  </a:lnTo>
                  <a:lnTo>
                    <a:pt x="3469881" y="3429"/>
                  </a:lnTo>
                  <a:close/>
                </a:path>
                <a:path w="4843780" h="206375">
                  <a:moveTo>
                    <a:pt x="2910573" y="3429"/>
                  </a:moveTo>
                  <a:lnTo>
                    <a:pt x="2948800" y="3429"/>
                  </a:lnTo>
                  <a:lnTo>
                    <a:pt x="2948800" y="76835"/>
                  </a:lnTo>
                  <a:lnTo>
                    <a:pt x="2958491" y="67353"/>
                  </a:lnTo>
                  <a:lnTo>
                    <a:pt x="2969088" y="60610"/>
                  </a:lnTo>
                  <a:lnTo>
                    <a:pt x="2980589" y="56582"/>
                  </a:lnTo>
                  <a:lnTo>
                    <a:pt x="2992996" y="55245"/>
                  </a:lnTo>
                  <a:lnTo>
                    <a:pt x="3001886" y="55245"/>
                  </a:lnTo>
                  <a:lnTo>
                    <a:pt x="3009760" y="56769"/>
                  </a:lnTo>
                  <a:lnTo>
                    <a:pt x="3016872" y="60071"/>
                  </a:lnTo>
                  <a:lnTo>
                    <a:pt x="3023984" y="63373"/>
                  </a:lnTo>
                  <a:lnTo>
                    <a:pt x="3041669" y="101314"/>
                  </a:lnTo>
                  <a:lnTo>
                    <a:pt x="3042145" y="118237"/>
                  </a:lnTo>
                  <a:lnTo>
                    <a:pt x="3042145" y="203073"/>
                  </a:lnTo>
                  <a:lnTo>
                    <a:pt x="3003918" y="203073"/>
                  </a:lnTo>
                  <a:lnTo>
                    <a:pt x="3003918" y="126619"/>
                  </a:lnTo>
                  <a:lnTo>
                    <a:pt x="3003777" y="116310"/>
                  </a:lnTo>
                  <a:lnTo>
                    <a:pt x="2985757" y="84455"/>
                  </a:lnTo>
                  <a:lnTo>
                    <a:pt x="2980296" y="84455"/>
                  </a:lnTo>
                  <a:lnTo>
                    <a:pt x="2973946" y="84455"/>
                  </a:lnTo>
                  <a:lnTo>
                    <a:pt x="2968231" y="85979"/>
                  </a:lnTo>
                  <a:lnTo>
                    <a:pt x="2963278" y="89154"/>
                  </a:lnTo>
                  <a:lnTo>
                    <a:pt x="2958198" y="92202"/>
                  </a:lnTo>
                  <a:lnTo>
                    <a:pt x="2948800" y="130683"/>
                  </a:lnTo>
                  <a:lnTo>
                    <a:pt x="2948800" y="203073"/>
                  </a:lnTo>
                  <a:lnTo>
                    <a:pt x="2910573" y="203073"/>
                  </a:lnTo>
                  <a:lnTo>
                    <a:pt x="2910573" y="3429"/>
                  </a:lnTo>
                  <a:close/>
                </a:path>
                <a:path w="4843780" h="206375">
                  <a:moveTo>
                    <a:pt x="2490076" y="3429"/>
                  </a:moveTo>
                  <a:lnTo>
                    <a:pt x="2528303" y="3429"/>
                  </a:lnTo>
                  <a:lnTo>
                    <a:pt x="2528303" y="38862"/>
                  </a:lnTo>
                  <a:lnTo>
                    <a:pt x="2490076" y="38862"/>
                  </a:lnTo>
                  <a:lnTo>
                    <a:pt x="2490076" y="3429"/>
                  </a:lnTo>
                  <a:close/>
                </a:path>
                <a:path w="4843780" h="206375">
                  <a:moveTo>
                    <a:pt x="2177656" y="3429"/>
                  </a:moveTo>
                  <a:lnTo>
                    <a:pt x="2215883" y="3429"/>
                  </a:lnTo>
                  <a:lnTo>
                    <a:pt x="2215883" y="38862"/>
                  </a:lnTo>
                  <a:lnTo>
                    <a:pt x="2177656" y="38862"/>
                  </a:lnTo>
                  <a:lnTo>
                    <a:pt x="2177656" y="3429"/>
                  </a:lnTo>
                  <a:close/>
                </a:path>
                <a:path w="4843780" h="206375">
                  <a:moveTo>
                    <a:pt x="1337805" y="3429"/>
                  </a:moveTo>
                  <a:lnTo>
                    <a:pt x="1376032" y="3429"/>
                  </a:lnTo>
                  <a:lnTo>
                    <a:pt x="1376032" y="75311"/>
                  </a:lnTo>
                  <a:lnTo>
                    <a:pt x="1385295" y="66496"/>
                  </a:lnTo>
                  <a:lnTo>
                    <a:pt x="1395368" y="60229"/>
                  </a:lnTo>
                  <a:lnTo>
                    <a:pt x="1406250" y="56487"/>
                  </a:lnTo>
                  <a:lnTo>
                    <a:pt x="1417942" y="55245"/>
                  </a:lnTo>
                  <a:lnTo>
                    <a:pt x="1430610" y="56435"/>
                  </a:lnTo>
                  <a:lnTo>
                    <a:pt x="1469278" y="84941"/>
                  </a:lnTo>
                  <a:lnTo>
                    <a:pt x="1479029" y="129286"/>
                  </a:lnTo>
                  <a:lnTo>
                    <a:pt x="1477914" y="146714"/>
                  </a:lnTo>
                  <a:lnTo>
                    <a:pt x="1461376" y="186309"/>
                  </a:lnTo>
                  <a:lnTo>
                    <a:pt x="1418577" y="206375"/>
                  </a:lnTo>
                  <a:lnTo>
                    <a:pt x="1410322" y="206375"/>
                  </a:lnTo>
                  <a:lnTo>
                    <a:pt x="1373365" y="181864"/>
                  </a:lnTo>
                  <a:lnTo>
                    <a:pt x="1373365" y="203073"/>
                  </a:lnTo>
                  <a:lnTo>
                    <a:pt x="1337805" y="203073"/>
                  </a:lnTo>
                  <a:lnTo>
                    <a:pt x="1337805" y="3429"/>
                  </a:lnTo>
                  <a:close/>
                </a:path>
                <a:path w="4843780" h="206375">
                  <a:moveTo>
                    <a:pt x="932421" y="3429"/>
                  </a:moveTo>
                  <a:lnTo>
                    <a:pt x="970648" y="3429"/>
                  </a:lnTo>
                  <a:lnTo>
                    <a:pt x="970648" y="75311"/>
                  </a:lnTo>
                  <a:lnTo>
                    <a:pt x="979911" y="66496"/>
                  </a:lnTo>
                  <a:lnTo>
                    <a:pt x="989984" y="60229"/>
                  </a:lnTo>
                  <a:lnTo>
                    <a:pt x="1000866" y="56487"/>
                  </a:lnTo>
                  <a:lnTo>
                    <a:pt x="1012558" y="55245"/>
                  </a:lnTo>
                  <a:lnTo>
                    <a:pt x="1025226" y="56435"/>
                  </a:lnTo>
                  <a:lnTo>
                    <a:pt x="1063894" y="84941"/>
                  </a:lnTo>
                  <a:lnTo>
                    <a:pt x="1073645" y="129286"/>
                  </a:lnTo>
                  <a:lnTo>
                    <a:pt x="1072530" y="146714"/>
                  </a:lnTo>
                  <a:lnTo>
                    <a:pt x="1055992" y="186309"/>
                  </a:lnTo>
                  <a:lnTo>
                    <a:pt x="1013193" y="206375"/>
                  </a:lnTo>
                  <a:lnTo>
                    <a:pt x="1004938" y="206375"/>
                  </a:lnTo>
                  <a:lnTo>
                    <a:pt x="967981" y="181864"/>
                  </a:lnTo>
                  <a:lnTo>
                    <a:pt x="967981" y="203073"/>
                  </a:lnTo>
                  <a:lnTo>
                    <a:pt x="932421" y="203073"/>
                  </a:lnTo>
                  <a:lnTo>
                    <a:pt x="932421" y="3429"/>
                  </a:lnTo>
                  <a:close/>
                </a:path>
                <a:path w="4843780" h="206375">
                  <a:moveTo>
                    <a:pt x="4811382" y="0"/>
                  </a:moveTo>
                  <a:lnTo>
                    <a:pt x="4819454" y="309"/>
                  </a:lnTo>
                  <a:lnTo>
                    <a:pt x="4827479" y="1238"/>
                  </a:lnTo>
                  <a:lnTo>
                    <a:pt x="4835456" y="2786"/>
                  </a:lnTo>
                  <a:lnTo>
                    <a:pt x="4843386" y="4953"/>
                  </a:lnTo>
                  <a:lnTo>
                    <a:pt x="4838179" y="31623"/>
                  </a:lnTo>
                  <a:lnTo>
                    <a:pt x="4832083" y="30226"/>
                  </a:lnTo>
                  <a:lnTo>
                    <a:pt x="4826241" y="29464"/>
                  </a:lnTo>
                  <a:lnTo>
                    <a:pt x="4820653" y="29464"/>
                  </a:lnTo>
                  <a:lnTo>
                    <a:pt x="4815065" y="29464"/>
                  </a:lnTo>
                  <a:lnTo>
                    <a:pt x="4811128" y="30734"/>
                  </a:lnTo>
                  <a:lnTo>
                    <a:pt x="4808715" y="33274"/>
                  </a:lnTo>
                  <a:lnTo>
                    <a:pt x="4806302" y="35941"/>
                  </a:lnTo>
                  <a:lnTo>
                    <a:pt x="4805032" y="40894"/>
                  </a:lnTo>
                  <a:lnTo>
                    <a:pt x="4805032" y="48260"/>
                  </a:lnTo>
                  <a:lnTo>
                    <a:pt x="4805032" y="58420"/>
                  </a:lnTo>
                  <a:lnTo>
                    <a:pt x="4833607" y="58420"/>
                  </a:lnTo>
                  <a:lnTo>
                    <a:pt x="4833607" y="88519"/>
                  </a:lnTo>
                  <a:lnTo>
                    <a:pt x="4805032" y="88519"/>
                  </a:lnTo>
                  <a:lnTo>
                    <a:pt x="4805032" y="203073"/>
                  </a:lnTo>
                  <a:lnTo>
                    <a:pt x="4766805" y="203073"/>
                  </a:lnTo>
                  <a:lnTo>
                    <a:pt x="4766805" y="88519"/>
                  </a:lnTo>
                  <a:lnTo>
                    <a:pt x="4745596" y="88519"/>
                  </a:lnTo>
                  <a:lnTo>
                    <a:pt x="4745596" y="58420"/>
                  </a:lnTo>
                  <a:lnTo>
                    <a:pt x="4766805" y="58420"/>
                  </a:lnTo>
                  <a:lnTo>
                    <a:pt x="4766805" y="47498"/>
                  </a:lnTo>
                  <a:lnTo>
                    <a:pt x="4777981" y="9398"/>
                  </a:lnTo>
                  <a:lnTo>
                    <a:pt x="4803736" y="357"/>
                  </a:lnTo>
                  <a:lnTo>
                    <a:pt x="481138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1972" y="4934711"/>
              <a:ext cx="149351" cy="1493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3274" y="4871846"/>
              <a:ext cx="7393533" cy="2617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87424" y="4927091"/>
              <a:ext cx="6898005" cy="151130"/>
            </a:xfrm>
            <a:custGeom>
              <a:avLst/>
              <a:gdLst/>
              <a:ahLst/>
              <a:cxnLst/>
              <a:rect l="l" t="t" r="r" b="b"/>
              <a:pathLst>
                <a:path w="6898005" h="151129">
                  <a:moveTo>
                    <a:pt x="6278118" y="78358"/>
                  </a:moveTo>
                  <a:lnTo>
                    <a:pt x="6273165" y="80009"/>
                  </a:lnTo>
                  <a:lnTo>
                    <a:pt x="6265418" y="81914"/>
                  </a:lnTo>
                  <a:lnTo>
                    <a:pt x="6254877" y="84200"/>
                  </a:lnTo>
                  <a:lnTo>
                    <a:pt x="6244208" y="86486"/>
                  </a:lnTo>
                  <a:lnTo>
                    <a:pt x="6237224" y="88772"/>
                  </a:lnTo>
                  <a:lnTo>
                    <a:pt x="6234049" y="90931"/>
                  </a:lnTo>
                  <a:lnTo>
                    <a:pt x="6228969" y="94487"/>
                  </a:lnTo>
                  <a:lnTo>
                    <a:pt x="6226556" y="98932"/>
                  </a:lnTo>
                  <a:lnTo>
                    <a:pt x="6226556" y="104393"/>
                  </a:lnTo>
                  <a:lnTo>
                    <a:pt x="6226556" y="109727"/>
                  </a:lnTo>
                  <a:lnTo>
                    <a:pt x="6228460" y="114426"/>
                  </a:lnTo>
                  <a:lnTo>
                    <a:pt x="6232525" y="118236"/>
                  </a:lnTo>
                  <a:lnTo>
                    <a:pt x="6236461" y="122173"/>
                  </a:lnTo>
                  <a:lnTo>
                    <a:pt x="6241542" y="124078"/>
                  </a:lnTo>
                  <a:lnTo>
                    <a:pt x="6247765" y="124078"/>
                  </a:lnTo>
                  <a:lnTo>
                    <a:pt x="6254623" y="124078"/>
                  </a:lnTo>
                  <a:lnTo>
                    <a:pt x="6261227" y="121919"/>
                  </a:lnTo>
                  <a:lnTo>
                    <a:pt x="6267450" y="117347"/>
                  </a:lnTo>
                  <a:lnTo>
                    <a:pt x="6272149" y="113918"/>
                  </a:lnTo>
                  <a:lnTo>
                    <a:pt x="6275197" y="109600"/>
                  </a:lnTo>
                  <a:lnTo>
                    <a:pt x="6276594" y="104647"/>
                  </a:lnTo>
                  <a:lnTo>
                    <a:pt x="6277609" y="101345"/>
                  </a:lnTo>
                  <a:lnTo>
                    <a:pt x="6278118" y="95122"/>
                  </a:lnTo>
                  <a:lnTo>
                    <a:pt x="6278118" y="85978"/>
                  </a:lnTo>
                  <a:lnTo>
                    <a:pt x="6278118" y="78358"/>
                  </a:lnTo>
                  <a:close/>
                </a:path>
                <a:path w="6898005" h="151129">
                  <a:moveTo>
                    <a:pt x="5468874" y="78358"/>
                  </a:moveTo>
                  <a:lnTo>
                    <a:pt x="5463921" y="80009"/>
                  </a:lnTo>
                  <a:lnTo>
                    <a:pt x="5456174" y="81914"/>
                  </a:lnTo>
                  <a:lnTo>
                    <a:pt x="5445633" y="84200"/>
                  </a:lnTo>
                  <a:lnTo>
                    <a:pt x="5434965" y="86486"/>
                  </a:lnTo>
                  <a:lnTo>
                    <a:pt x="5427980" y="88772"/>
                  </a:lnTo>
                  <a:lnTo>
                    <a:pt x="5424805" y="90931"/>
                  </a:lnTo>
                  <a:lnTo>
                    <a:pt x="5419725" y="94487"/>
                  </a:lnTo>
                  <a:lnTo>
                    <a:pt x="5417311" y="98932"/>
                  </a:lnTo>
                  <a:lnTo>
                    <a:pt x="5417311" y="104393"/>
                  </a:lnTo>
                  <a:lnTo>
                    <a:pt x="5417311" y="109727"/>
                  </a:lnTo>
                  <a:lnTo>
                    <a:pt x="5419217" y="114426"/>
                  </a:lnTo>
                  <a:lnTo>
                    <a:pt x="5423281" y="118236"/>
                  </a:lnTo>
                  <a:lnTo>
                    <a:pt x="5427218" y="122173"/>
                  </a:lnTo>
                  <a:lnTo>
                    <a:pt x="5432298" y="124078"/>
                  </a:lnTo>
                  <a:lnTo>
                    <a:pt x="5438521" y="124078"/>
                  </a:lnTo>
                  <a:lnTo>
                    <a:pt x="5445379" y="124078"/>
                  </a:lnTo>
                  <a:lnTo>
                    <a:pt x="5451983" y="121919"/>
                  </a:lnTo>
                  <a:lnTo>
                    <a:pt x="5458206" y="117347"/>
                  </a:lnTo>
                  <a:lnTo>
                    <a:pt x="5462905" y="113918"/>
                  </a:lnTo>
                  <a:lnTo>
                    <a:pt x="5465953" y="109600"/>
                  </a:lnTo>
                  <a:lnTo>
                    <a:pt x="5467350" y="104647"/>
                  </a:lnTo>
                  <a:lnTo>
                    <a:pt x="5468366" y="101345"/>
                  </a:lnTo>
                  <a:lnTo>
                    <a:pt x="5468874" y="95122"/>
                  </a:lnTo>
                  <a:lnTo>
                    <a:pt x="5468874" y="85978"/>
                  </a:lnTo>
                  <a:lnTo>
                    <a:pt x="5468874" y="78358"/>
                  </a:lnTo>
                  <a:close/>
                </a:path>
                <a:path w="6898005" h="151129">
                  <a:moveTo>
                    <a:pt x="2885693" y="78358"/>
                  </a:moveTo>
                  <a:lnTo>
                    <a:pt x="2880741" y="80009"/>
                  </a:lnTo>
                  <a:lnTo>
                    <a:pt x="2872993" y="81914"/>
                  </a:lnTo>
                  <a:lnTo>
                    <a:pt x="2862453" y="84200"/>
                  </a:lnTo>
                  <a:lnTo>
                    <a:pt x="2851785" y="86486"/>
                  </a:lnTo>
                  <a:lnTo>
                    <a:pt x="2844800" y="88772"/>
                  </a:lnTo>
                  <a:lnTo>
                    <a:pt x="2841625" y="90931"/>
                  </a:lnTo>
                  <a:lnTo>
                    <a:pt x="2836545" y="94487"/>
                  </a:lnTo>
                  <a:lnTo>
                    <a:pt x="2834131" y="98932"/>
                  </a:lnTo>
                  <a:lnTo>
                    <a:pt x="2834131" y="104393"/>
                  </a:lnTo>
                  <a:lnTo>
                    <a:pt x="2834131" y="109727"/>
                  </a:lnTo>
                  <a:lnTo>
                    <a:pt x="2836037" y="114426"/>
                  </a:lnTo>
                  <a:lnTo>
                    <a:pt x="2840101" y="118236"/>
                  </a:lnTo>
                  <a:lnTo>
                    <a:pt x="2844038" y="122173"/>
                  </a:lnTo>
                  <a:lnTo>
                    <a:pt x="2849117" y="124078"/>
                  </a:lnTo>
                  <a:lnTo>
                    <a:pt x="2855341" y="124078"/>
                  </a:lnTo>
                  <a:lnTo>
                    <a:pt x="2862199" y="124078"/>
                  </a:lnTo>
                  <a:lnTo>
                    <a:pt x="2868803" y="121919"/>
                  </a:lnTo>
                  <a:lnTo>
                    <a:pt x="2875026" y="117347"/>
                  </a:lnTo>
                  <a:lnTo>
                    <a:pt x="2879725" y="113918"/>
                  </a:lnTo>
                  <a:lnTo>
                    <a:pt x="2882773" y="109600"/>
                  </a:lnTo>
                  <a:lnTo>
                    <a:pt x="2884170" y="104647"/>
                  </a:lnTo>
                  <a:lnTo>
                    <a:pt x="2885186" y="101345"/>
                  </a:lnTo>
                  <a:lnTo>
                    <a:pt x="2885693" y="95122"/>
                  </a:lnTo>
                  <a:lnTo>
                    <a:pt x="2885693" y="85978"/>
                  </a:lnTo>
                  <a:lnTo>
                    <a:pt x="2885693" y="78358"/>
                  </a:lnTo>
                  <a:close/>
                </a:path>
                <a:path w="6898005" h="151129">
                  <a:moveTo>
                    <a:pt x="2574798" y="78358"/>
                  </a:moveTo>
                  <a:lnTo>
                    <a:pt x="2569845" y="80009"/>
                  </a:lnTo>
                  <a:lnTo>
                    <a:pt x="2562098" y="81914"/>
                  </a:lnTo>
                  <a:lnTo>
                    <a:pt x="2551556" y="84200"/>
                  </a:lnTo>
                  <a:lnTo>
                    <a:pt x="2540889" y="86486"/>
                  </a:lnTo>
                  <a:lnTo>
                    <a:pt x="2533904" y="88772"/>
                  </a:lnTo>
                  <a:lnTo>
                    <a:pt x="2530729" y="90931"/>
                  </a:lnTo>
                  <a:lnTo>
                    <a:pt x="2525649" y="94487"/>
                  </a:lnTo>
                  <a:lnTo>
                    <a:pt x="2523236" y="98932"/>
                  </a:lnTo>
                  <a:lnTo>
                    <a:pt x="2523236" y="104393"/>
                  </a:lnTo>
                  <a:lnTo>
                    <a:pt x="2523236" y="109727"/>
                  </a:lnTo>
                  <a:lnTo>
                    <a:pt x="2525141" y="114426"/>
                  </a:lnTo>
                  <a:lnTo>
                    <a:pt x="2529204" y="118236"/>
                  </a:lnTo>
                  <a:lnTo>
                    <a:pt x="2533141" y="122173"/>
                  </a:lnTo>
                  <a:lnTo>
                    <a:pt x="2538222" y="124078"/>
                  </a:lnTo>
                  <a:lnTo>
                    <a:pt x="2544445" y="124078"/>
                  </a:lnTo>
                  <a:lnTo>
                    <a:pt x="2551303" y="124078"/>
                  </a:lnTo>
                  <a:lnTo>
                    <a:pt x="2557906" y="121919"/>
                  </a:lnTo>
                  <a:lnTo>
                    <a:pt x="2564129" y="117347"/>
                  </a:lnTo>
                  <a:lnTo>
                    <a:pt x="2568829" y="113918"/>
                  </a:lnTo>
                  <a:lnTo>
                    <a:pt x="2571877" y="109600"/>
                  </a:lnTo>
                  <a:lnTo>
                    <a:pt x="2573274" y="104647"/>
                  </a:lnTo>
                  <a:lnTo>
                    <a:pt x="2574290" y="101345"/>
                  </a:lnTo>
                  <a:lnTo>
                    <a:pt x="2574798" y="95122"/>
                  </a:lnTo>
                  <a:lnTo>
                    <a:pt x="2574798" y="85978"/>
                  </a:lnTo>
                  <a:lnTo>
                    <a:pt x="2574798" y="78358"/>
                  </a:lnTo>
                  <a:close/>
                </a:path>
                <a:path w="6898005" h="151129">
                  <a:moveTo>
                    <a:pt x="2186178" y="78358"/>
                  </a:moveTo>
                  <a:lnTo>
                    <a:pt x="2181225" y="80009"/>
                  </a:lnTo>
                  <a:lnTo>
                    <a:pt x="2173478" y="81914"/>
                  </a:lnTo>
                  <a:lnTo>
                    <a:pt x="2162937" y="84200"/>
                  </a:lnTo>
                  <a:lnTo>
                    <a:pt x="2152268" y="86486"/>
                  </a:lnTo>
                  <a:lnTo>
                    <a:pt x="2145284" y="88772"/>
                  </a:lnTo>
                  <a:lnTo>
                    <a:pt x="2142109" y="90931"/>
                  </a:lnTo>
                  <a:lnTo>
                    <a:pt x="2137029" y="94487"/>
                  </a:lnTo>
                  <a:lnTo>
                    <a:pt x="2134616" y="98932"/>
                  </a:lnTo>
                  <a:lnTo>
                    <a:pt x="2134616" y="104393"/>
                  </a:lnTo>
                  <a:lnTo>
                    <a:pt x="2134616" y="109727"/>
                  </a:lnTo>
                  <a:lnTo>
                    <a:pt x="2136521" y="114426"/>
                  </a:lnTo>
                  <a:lnTo>
                    <a:pt x="2140585" y="118236"/>
                  </a:lnTo>
                  <a:lnTo>
                    <a:pt x="2144522" y="122173"/>
                  </a:lnTo>
                  <a:lnTo>
                    <a:pt x="2149602" y="124078"/>
                  </a:lnTo>
                  <a:lnTo>
                    <a:pt x="2155825" y="124078"/>
                  </a:lnTo>
                  <a:lnTo>
                    <a:pt x="2162683" y="124078"/>
                  </a:lnTo>
                  <a:lnTo>
                    <a:pt x="2169287" y="121919"/>
                  </a:lnTo>
                  <a:lnTo>
                    <a:pt x="2175510" y="117347"/>
                  </a:lnTo>
                  <a:lnTo>
                    <a:pt x="2180209" y="113918"/>
                  </a:lnTo>
                  <a:lnTo>
                    <a:pt x="2183256" y="109600"/>
                  </a:lnTo>
                  <a:lnTo>
                    <a:pt x="2184654" y="104647"/>
                  </a:lnTo>
                  <a:lnTo>
                    <a:pt x="2185670" y="101345"/>
                  </a:lnTo>
                  <a:lnTo>
                    <a:pt x="2186178" y="95122"/>
                  </a:lnTo>
                  <a:lnTo>
                    <a:pt x="2186178" y="85978"/>
                  </a:lnTo>
                  <a:lnTo>
                    <a:pt x="2186178" y="78358"/>
                  </a:lnTo>
                  <a:close/>
                </a:path>
                <a:path w="6898005" h="151129">
                  <a:moveTo>
                    <a:pt x="1515618" y="78358"/>
                  </a:moveTo>
                  <a:lnTo>
                    <a:pt x="1510664" y="80009"/>
                  </a:lnTo>
                  <a:lnTo>
                    <a:pt x="1502918" y="81914"/>
                  </a:lnTo>
                  <a:lnTo>
                    <a:pt x="1492377" y="84200"/>
                  </a:lnTo>
                  <a:lnTo>
                    <a:pt x="1481708" y="86486"/>
                  </a:lnTo>
                  <a:lnTo>
                    <a:pt x="1474724" y="88772"/>
                  </a:lnTo>
                  <a:lnTo>
                    <a:pt x="1471549" y="90931"/>
                  </a:lnTo>
                  <a:lnTo>
                    <a:pt x="1466469" y="94487"/>
                  </a:lnTo>
                  <a:lnTo>
                    <a:pt x="1464056" y="98932"/>
                  </a:lnTo>
                  <a:lnTo>
                    <a:pt x="1464056" y="104393"/>
                  </a:lnTo>
                  <a:lnTo>
                    <a:pt x="1464056" y="109727"/>
                  </a:lnTo>
                  <a:lnTo>
                    <a:pt x="1465961" y="114426"/>
                  </a:lnTo>
                  <a:lnTo>
                    <a:pt x="1470025" y="118236"/>
                  </a:lnTo>
                  <a:lnTo>
                    <a:pt x="1473962" y="122173"/>
                  </a:lnTo>
                  <a:lnTo>
                    <a:pt x="1479042" y="124078"/>
                  </a:lnTo>
                  <a:lnTo>
                    <a:pt x="1485264" y="124078"/>
                  </a:lnTo>
                  <a:lnTo>
                    <a:pt x="1492123" y="124078"/>
                  </a:lnTo>
                  <a:lnTo>
                    <a:pt x="1498727" y="121919"/>
                  </a:lnTo>
                  <a:lnTo>
                    <a:pt x="1504950" y="117347"/>
                  </a:lnTo>
                  <a:lnTo>
                    <a:pt x="1509649" y="113918"/>
                  </a:lnTo>
                  <a:lnTo>
                    <a:pt x="1512696" y="109600"/>
                  </a:lnTo>
                  <a:lnTo>
                    <a:pt x="1514094" y="104647"/>
                  </a:lnTo>
                  <a:lnTo>
                    <a:pt x="1515109" y="101345"/>
                  </a:lnTo>
                  <a:lnTo>
                    <a:pt x="1515618" y="95122"/>
                  </a:lnTo>
                  <a:lnTo>
                    <a:pt x="1515618" y="85978"/>
                  </a:lnTo>
                  <a:lnTo>
                    <a:pt x="1515618" y="78358"/>
                  </a:lnTo>
                  <a:close/>
                </a:path>
                <a:path w="6898005" h="151129">
                  <a:moveTo>
                    <a:pt x="875538" y="78358"/>
                  </a:moveTo>
                  <a:lnTo>
                    <a:pt x="870584" y="80009"/>
                  </a:lnTo>
                  <a:lnTo>
                    <a:pt x="862838" y="81914"/>
                  </a:lnTo>
                  <a:lnTo>
                    <a:pt x="852296" y="84200"/>
                  </a:lnTo>
                  <a:lnTo>
                    <a:pt x="841628" y="86486"/>
                  </a:lnTo>
                  <a:lnTo>
                    <a:pt x="834644" y="88772"/>
                  </a:lnTo>
                  <a:lnTo>
                    <a:pt x="831469" y="90931"/>
                  </a:lnTo>
                  <a:lnTo>
                    <a:pt x="826388" y="94487"/>
                  </a:lnTo>
                  <a:lnTo>
                    <a:pt x="823976" y="98932"/>
                  </a:lnTo>
                  <a:lnTo>
                    <a:pt x="823976" y="104393"/>
                  </a:lnTo>
                  <a:lnTo>
                    <a:pt x="823976" y="109727"/>
                  </a:lnTo>
                  <a:lnTo>
                    <a:pt x="825881" y="114426"/>
                  </a:lnTo>
                  <a:lnTo>
                    <a:pt x="829944" y="118236"/>
                  </a:lnTo>
                  <a:lnTo>
                    <a:pt x="833882" y="122173"/>
                  </a:lnTo>
                  <a:lnTo>
                    <a:pt x="838962" y="124078"/>
                  </a:lnTo>
                  <a:lnTo>
                    <a:pt x="845184" y="124078"/>
                  </a:lnTo>
                  <a:lnTo>
                    <a:pt x="852043" y="124078"/>
                  </a:lnTo>
                  <a:lnTo>
                    <a:pt x="858646" y="121919"/>
                  </a:lnTo>
                  <a:lnTo>
                    <a:pt x="864869" y="117347"/>
                  </a:lnTo>
                  <a:lnTo>
                    <a:pt x="869569" y="113918"/>
                  </a:lnTo>
                  <a:lnTo>
                    <a:pt x="872617" y="109600"/>
                  </a:lnTo>
                  <a:lnTo>
                    <a:pt x="874013" y="104647"/>
                  </a:lnTo>
                  <a:lnTo>
                    <a:pt x="875030" y="101345"/>
                  </a:lnTo>
                  <a:lnTo>
                    <a:pt x="875538" y="95122"/>
                  </a:lnTo>
                  <a:lnTo>
                    <a:pt x="875538" y="85978"/>
                  </a:lnTo>
                  <a:lnTo>
                    <a:pt x="875538" y="78358"/>
                  </a:lnTo>
                  <a:close/>
                </a:path>
                <a:path w="6898005" h="151129">
                  <a:moveTo>
                    <a:pt x="6823456" y="31114"/>
                  </a:moveTo>
                  <a:lnTo>
                    <a:pt x="6790578" y="56530"/>
                  </a:lnTo>
                  <a:lnTo>
                    <a:pt x="6788023" y="75564"/>
                  </a:lnTo>
                  <a:lnTo>
                    <a:pt x="6788663" y="85687"/>
                  </a:lnTo>
                  <a:lnTo>
                    <a:pt x="6816238" y="119173"/>
                  </a:lnTo>
                  <a:lnTo>
                    <a:pt x="6823456" y="119887"/>
                  </a:lnTo>
                  <a:lnTo>
                    <a:pt x="6830597" y="119173"/>
                  </a:lnTo>
                  <a:lnTo>
                    <a:pt x="6858011" y="85472"/>
                  </a:lnTo>
                  <a:lnTo>
                    <a:pt x="6858634" y="75183"/>
                  </a:lnTo>
                  <a:lnTo>
                    <a:pt x="6858011" y="65208"/>
                  </a:lnTo>
                  <a:lnTo>
                    <a:pt x="6830597" y="31829"/>
                  </a:lnTo>
                  <a:lnTo>
                    <a:pt x="6823456" y="31114"/>
                  </a:lnTo>
                  <a:close/>
                </a:path>
                <a:path w="6898005" h="151129">
                  <a:moveTo>
                    <a:pt x="520192" y="31114"/>
                  </a:moveTo>
                  <a:lnTo>
                    <a:pt x="487314" y="56530"/>
                  </a:lnTo>
                  <a:lnTo>
                    <a:pt x="484758" y="75564"/>
                  </a:lnTo>
                  <a:lnTo>
                    <a:pt x="485399" y="85687"/>
                  </a:lnTo>
                  <a:lnTo>
                    <a:pt x="512974" y="119173"/>
                  </a:lnTo>
                  <a:lnTo>
                    <a:pt x="520192" y="119887"/>
                  </a:lnTo>
                  <a:lnTo>
                    <a:pt x="527333" y="119173"/>
                  </a:lnTo>
                  <a:lnTo>
                    <a:pt x="554747" y="85472"/>
                  </a:lnTo>
                  <a:lnTo>
                    <a:pt x="555370" y="75183"/>
                  </a:lnTo>
                  <a:lnTo>
                    <a:pt x="554747" y="65208"/>
                  </a:lnTo>
                  <a:lnTo>
                    <a:pt x="527333" y="31829"/>
                  </a:lnTo>
                  <a:lnTo>
                    <a:pt x="520192" y="31114"/>
                  </a:lnTo>
                  <a:close/>
                </a:path>
                <a:path w="6898005" h="151129">
                  <a:moveTo>
                    <a:pt x="1256664" y="30225"/>
                  </a:moveTo>
                  <a:lnTo>
                    <a:pt x="1226454" y="54451"/>
                  </a:lnTo>
                  <a:lnTo>
                    <a:pt x="1224152" y="73024"/>
                  </a:lnTo>
                  <a:lnTo>
                    <a:pt x="1224768" y="84429"/>
                  </a:lnTo>
                  <a:lnTo>
                    <a:pt x="1244568" y="117840"/>
                  </a:lnTo>
                  <a:lnTo>
                    <a:pt x="1257427" y="120776"/>
                  </a:lnTo>
                  <a:lnTo>
                    <a:pt x="1266317" y="120776"/>
                  </a:lnTo>
                  <a:lnTo>
                    <a:pt x="1287867" y="86264"/>
                  </a:lnTo>
                  <a:lnTo>
                    <a:pt x="1288414" y="74929"/>
                  </a:lnTo>
                  <a:lnTo>
                    <a:pt x="1287843" y="64311"/>
                  </a:lnTo>
                  <a:lnTo>
                    <a:pt x="1265682" y="30225"/>
                  </a:lnTo>
                  <a:lnTo>
                    <a:pt x="1256664" y="30225"/>
                  </a:lnTo>
                  <a:close/>
                </a:path>
                <a:path w="6898005" h="151129">
                  <a:moveTo>
                    <a:pt x="6581902" y="29209"/>
                  </a:moveTo>
                  <a:lnTo>
                    <a:pt x="6573520" y="29209"/>
                  </a:lnTo>
                  <a:lnTo>
                    <a:pt x="6566661" y="32257"/>
                  </a:lnTo>
                  <a:lnTo>
                    <a:pt x="6553200" y="63118"/>
                  </a:lnTo>
                  <a:lnTo>
                    <a:pt x="6610350" y="63118"/>
                  </a:lnTo>
                  <a:lnTo>
                    <a:pt x="6589776" y="29209"/>
                  </a:lnTo>
                  <a:lnTo>
                    <a:pt x="6581902" y="29209"/>
                  </a:lnTo>
                  <a:close/>
                </a:path>
                <a:path w="6898005" h="151129">
                  <a:moveTo>
                    <a:pt x="6416294" y="29209"/>
                  </a:moveTo>
                  <a:lnTo>
                    <a:pt x="6407150" y="29209"/>
                  </a:lnTo>
                  <a:lnTo>
                    <a:pt x="6399530" y="32765"/>
                  </a:lnTo>
                  <a:lnTo>
                    <a:pt x="6384290" y="72389"/>
                  </a:lnTo>
                  <a:lnTo>
                    <a:pt x="6384692" y="83129"/>
                  </a:lnTo>
                  <a:lnTo>
                    <a:pt x="6408713" y="119955"/>
                  </a:lnTo>
                  <a:lnTo>
                    <a:pt x="6416548" y="120903"/>
                  </a:lnTo>
                  <a:lnTo>
                    <a:pt x="6425310" y="120903"/>
                  </a:lnTo>
                  <a:lnTo>
                    <a:pt x="6447706" y="86526"/>
                  </a:lnTo>
                  <a:lnTo>
                    <a:pt x="6448298" y="76072"/>
                  </a:lnTo>
                  <a:lnTo>
                    <a:pt x="6447728" y="64474"/>
                  </a:lnTo>
                  <a:lnTo>
                    <a:pt x="6422957" y="29898"/>
                  </a:lnTo>
                  <a:lnTo>
                    <a:pt x="6416294" y="29209"/>
                  </a:lnTo>
                  <a:close/>
                </a:path>
                <a:path w="6898005" h="151129">
                  <a:moveTo>
                    <a:pt x="3297681" y="29209"/>
                  </a:moveTo>
                  <a:lnTo>
                    <a:pt x="3289300" y="29209"/>
                  </a:lnTo>
                  <a:lnTo>
                    <a:pt x="3282441" y="32257"/>
                  </a:lnTo>
                  <a:lnTo>
                    <a:pt x="3268979" y="63118"/>
                  </a:lnTo>
                  <a:lnTo>
                    <a:pt x="3326129" y="63118"/>
                  </a:lnTo>
                  <a:lnTo>
                    <a:pt x="3305555" y="29209"/>
                  </a:lnTo>
                  <a:lnTo>
                    <a:pt x="3297681" y="29209"/>
                  </a:lnTo>
                  <a:close/>
                </a:path>
                <a:path w="6898005" h="151129">
                  <a:moveTo>
                    <a:pt x="3131820" y="29209"/>
                  </a:moveTo>
                  <a:lnTo>
                    <a:pt x="3122549" y="29209"/>
                  </a:lnTo>
                  <a:lnTo>
                    <a:pt x="3115055" y="32765"/>
                  </a:lnTo>
                  <a:lnTo>
                    <a:pt x="3100197" y="72516"/>
                  </a:lnTo>
                  <a:lnTo>
                    <a:pt x="3100746" y="83258"/>
                  </a:lnTo>
                  <a:lnTo>
                    <a:pt x="3122422" y="116966"/>
                  </a:lnTo>
                  <a:lnTo>
                    <a:pt x="3131058" y="116966"/>
                  </a:lnTo>
                  <a:lnTo>
                    <a:pt x="3162061" y="92344"/>
                  </a:lnTo>
                  <a:lnTo>
                    <a:pt x="3164459" y="73532"/>
                  </a:lnTo>
                  <a:lnTo>
                    <a:pt x="3163885" y="63009"/>
                  </a:lnTo>
                  <a:lnTo>
                    <a:pt x="3138560" y="29898"/>
                  </a:lnTo>
                  <a:lnTo>
                    <a:pt x="3131820" y="29209"/>
                  </a:lnTo>
                  <a:close/>
                </a:path>
                <a:path w="6898005" h="151129">
                  <a:moveTo>
                    <a:pt x="687324" y="29209"/>
                  </a:moveTo>
                  <a:lnTo>
                    <a:pt x="678052" y="29209"/>
                  </a:lnTo>
                  <a:lnTo>
                    <a:pt x="670559" y="32765"/>
                  </a:lnTo>
                  <a:lnTo>
                    <a:pt x="655701" y="72516"/>
                  </a:lnTo>
                  <a:lnTo>
                    <a:pt x="656250" y="83258"/>
                  </a:lnTo>
                  <a:lnTo>
                    <a:pt x="677926" y="116966"/>
                  </a:lnTo>
                  <a:lnTo>
                    <a:pt x="686562" y="116966"/>
                  </a:lnTo>
                  <a:lnTo>
                    <a:pt x="717565" y="92344"/>
                  </a:lnTo>
                  <a:lnTo>
                    <a:pt x="719963" y="73532"/>
                  </a:lnTo>
                  <a:lnTo>
                    <a:pt x="719389" y="63009"/>
                  </a:lnTo>
                  <a:lnTo>
                    <a:pt x="694064" y="29898"/>
                  </a:lnTo>
                  <a:lnTo>
                    <a:pt x="687324" y="29209"/>
                  </a:lnTo>
                  <a:close/>
                </a:path>
                <a:path w="6898005" h="151129">
                  <a:moveTo>
                    <a:pt x="274319" y="29209"/>
                  </a:moveTo>
                  <a:lnTo>
                    <a:pt x="265175" y="29209"/>
                  </a:lnTo>
                  <a:lnTo>
                    <a:pt x="257556" y="32765"/>
                  </a:lnTo>
                  <a:lnTo>
                    <a:pt x="242315" y="72389"/>
                  </a:lnTo>
                  <a:lnTo>
                    <a:pt x="242766" y="82893"/>
                  </a:lnTo>
                  <a:lnTo>
                    <a:pt x="260969" y="117093"/>
                  </a:lnTo>
                  <a:lnTo>
                    <a:pt x="275844" y="120903"/>
                  </a:lnTo>
                  <a:lnTo>
                    <a:pt x="284225" y="120903"/>
                  </a:lnTo>
                  <a:lnTo>
                    <a:pt x="305756" y="86800"/>
                  </a:lnTo>
                  <a:lnTo>
                    <a:pt x="306324" y="75945"/>
                  </a:lnTo>
                  <a:lnTo>
                    <a:pt x="305754" y="64420"/>
                  </a:lnTo>
                  <a:lnTo>
                    <a:pt x="281037" y="29898"/>
                  </a:lnTo>
                  <a:lnTo>
                    <a:pt x="274319" y="29209"/>
                  </a:lnTo>
                  <a:close/>
                </a:path>
                <a:path w="6898005" h="151129">
                  <a:moveTo>
                    <a:pt x="28701" y="29209"/>
                  </a:moveTo>
                  <a:lnTo>
                    <a:pt x="20319" y="29209"/>
                  </a:lnTo>
                  <a:lnTo>
                    <a:pt x="13462" y="32257"/>
                  </a:lnTo>
                  <a:lnTo>
                    <a:pt x="0" y="63118"/>
                  </a:lnTo>
                  <a:lnTo>
                    <a:pt x="57150" y="63118"/>
                  </a:lnTo>
                  <a:lnTo>
                    <a:pt x="36575" y="29209"/>
                  </a:lnTo>
                  <a:lnTo>
                    <a:pt x="28701" y="29209"/>
                  </a:lnTo>
                  <a:close/>
                </a:path>
                <a:path w="6898005" h="151129">
                  <a:moveTo>
                    <a:pt x="376681" y="3174"/>
                  </a:moveTo>
                  <a:lnTo>
                    <a:pt x="414908" y="3174"/>
                  </a:lnTo>
                  <a:lnTo>
                    <a:pt x="414908" y="147827"/>
                  </a:lnTo>
                  <a:lnTo>
                    <a:pt x="376681" y="147827"/>
                  </a:lnTo>
                  <a:lnTo>
                    <a:pt x="376681" y="3174"/>
                  </a:lnTo>
                  <a:close/>
                </a:path>
                <a:path w="6898005" h="151129">
                  <a:moveTo>
                    <a:pt x="6823202" y="0"/>
                  </a:moveTo>
                  <a:lnTo>
                    <a:pt x="6865832" y="11894"/>
                  </a:lnTo>
                  <a:lnTo>
                    <a:pt x="6892766" y="45370"/>
                  </a:lnTo>
                  <a:lnTo>
                    <a:pt x="6898005" y="75056"/>
                  </a:lnTo>
                  <a:lnTo>
                    <a:pt x="6896691" y="90803"/>
                  </a:lnTo>
                  <a:lnTo>
                    <a:pt x="6876796" y="129539"/>
                  </a:lnTo>
                  <a:lnTo>
                    <a:pt x="6838916" y="149774"/>
                  </a:lnTo>
                  <a:lnTo>
                    <a:pt x="6823583" y="151129"/>
                  </a:lnTo>
                  <a:lnTo>
                    <a:pt x="6813720" y="150560"/>
                  </a:lnTo>
                  <a:lnTo>
                    <a:pt x="6777108" y="137110"/>
                  </a:lnTo>
                  <a:lnTo>
                    <a:pt x="6754084" y="106554"/>
                  </a:lnTo>
                  <a:lnTo>
                    <a:pt x="6748780" y="73532"/>
                  </a:lnTo>
                  <a:lnTo>
                    <a:pt x="6749373" y="64025"/>
                  </a:lnTo>
                  <a:lnTo>
                    <a:pt x="6763345" y="28168"/>
                  </a:lnTo>
                  <a:lnTo>
                    <a:pt x="6803024" y="2317"/>
                  </a:lnTo>
                  <a:lnTo>
                    <a:pt x="6823202" y="0"/>
                  </a:lnTo>
                  <a:close/>
                </a:path>
                <a:path w="6898005" h="151129">
                  <a:moveTo>
                    <a:pt x="6579616" y="0"/>
                  </a:moveTo>
                  <a:lnTo>
                    <a:pt x="6620353" y="11894"/>
                  </a:lnTo>
                  <a:lnTo>
                    <a:pt x="6644338" y="48228"/>
                  </a:lnTo>
                  <a:lnTo>
                    <a:pt x="6648323" y="86486"/>
                  </a:lnTo>
                  <a:lnTo>
                    <a:pt x="6552565" y="86486"/>
                  </a:lnTo>
                  <a:lnTo>
                    <a:pt x="6553279" y="94563"/>
                  </a:lnTo>
                  <a:lnTo>
                    <a:pt x="6575044" y="122554"/>
                  </a:lnTo>
                  <a:lnTo>
                    <a:pt x="6583807" y="122554"/>
                  </a:lnTo>
                  <a:lnTo>
                    <a:pt x="6589776" y="122554"/>
                  </a:lnTo>
                  <a:lnTo>
                    <a:pt x="6608191" y="101853"/>
                  </a:lnTo>
                  <a:lnTo>
                    <a:pt x="6646291" y="108203"/>
                  </a:lnTo>
                  <a:lnTo>
                    <a:pt x="6623050" y="140080"/>
                  </a:lnTo>
                  <a:lnTo>
                    <a:pt x="6583426" y="151129"/>
                  </a:lnTo>
                  <a:lnTo>
                    <a:pt x="6565782" y="149584"/>
                  </a:lnTo>
                  <a:lnTo>
                    <a:pt x="6527546" y="126491"/>
                  </a:lnTo>
                  <a:lnTo>
                    <a:pt x="6513322" y="76580"/>
                  </a:lnTo>
                  <a:lnTo>
                    <a:pt x="6514490" y="59574"/>
                  </a:lnTo>
                  <a:lnTo>
                    <a:pt x="6532118" y="20319"/>
                  </a:lnTo>
                  <a:lnTo>
                    <a:pt x="6565854" y="1264"/>
                  </a:lnTo>
                  <a:lnTo>
                    <a:pt x="6579616" y="0"/>
                  </a:lnTo>
                  <a:close/>
                </a:path>
                <a:path w="6898005" h="151129">
                  <a:moveTo>
                    <a:pt x="6254877" y="0"/>
                  </a:moveTo>
                  <a:lnTo>
                    <a:pt x="6292977" y="5968"/>
                  </a:lnTo>
                  <a:lnTo>
                    <a:pt x="6315398" y="44124"/>
                  </a:lnTo>
                  <a:lnTo>
                    <a:pt x="6315709" y="55625"/>
                  </a:lnTo>
                  <a:lnTo>
                    <a:pt x="6315329" y="100329"/>
                  </a:lnTo>
                  <a:lnTo>
                    <a:pt x="6315446" y="109233"/>
                  </a:lnTo>
                  <a:lnTo>
                    <a:pt x="6323965" y="147827"/>
                  </a:lnTo>
                  <a:lnTo>
                    <a:pt x="6286119" y="147827"/>
                  </a:lnTo>
                  <a:lnTo>
                    <a:pt x="6285103" y="145287"/>
                  </a:lnTo>
                  <a:lnTo>
                    <a:pt x="6283959" y="141477"/>
                  </a:lnTo>
                  <a:lnTo>
                    <a:pt x="6282435" y="136524"/>
                  </a:lnTo>
                  <a:lnTo>
                    <a:pt x="6281801" y="134238"/>
                  </a:lnTo>
                  <a:lnTo>
                    <a:pt x="6281420" y="132714"/>
                  </a:lnTo>
                  <a:lnTo>
                    <a:pt x="6281166" y="132079"/>
                  </a:lnTo>
                  <a:lnTo>
                    <a:pt x="6244717" y="151129"/>
                  </a:lnTo>
                  <a:lnTo>
                    <a:pt x="6236334" y="151129"/>
                  </a:lnTo>
                  <a:lnTo>
                    <a:pt x="6195488" y="132512"/>
                  </a:lnTo>
                  <a:lnTo>
                    <a:pt x="6188202" y="108330"/>
                  </a:lnTo>
                  <a:lnTo>
                    <a:pt x="6188202" y="100202"/>
                  </a:lnTo>
                  <a:lnTo>
                    <a:pt x="6216386" y="69276"/>
                  </a:lnTo>
                  <a:lnTo>
                    <a:pt x="6253311" y="60360"/>
                  </a:lnTo>
                  <a:lnTo>
                    <a:pt x="6263655" y="57975"/>
                  </a:lnTo>
                  <a:lnTo>
                    <a:pt x="6271928" y="55685"/>
                  </a:lnTo>
                  <a:lnTo>
                    <a:pt x="6278118" y="53466"/>
                  </a:lnTo>
                  <a:lnTo>
                    <a:pt x="6278118" y="49656"/>
                  </a:lnTo>
                  <a:lnTo>
                    <a:pt x="6278118" y="42290"/>
                  </a:lnTo>
                  <a:lnTo>
                    <a:pt x="6276340" y="37083"/>
                  </a:lnTo>
                  <a:lnTo>
                    <a:pt x="6272657" y="33908"/>
                  </a:lnTo>
                  <a:lnTo>
                    <a:pt x="6268974" y="30733"/>
                  </a:lnTo>
                  <a:lnTo>
                    <a:pt x="6262243" y="29209"/>
                  </a:lnTo>
                  <a:lnTo>
                    <a:pt x="6252083" y="29209"/>
                  </a:lnTo>
                  <a:lnTo>
                    <a:pt x="6245352" y="29209"/>
                  </a:lnTo>
                  <a:lnTo>
                    <a:pt x="6226936" y="47370"/>
                  </a:lnTo>
                  <a:lnTo>
                    <a:pt x="6192139" y="41020"/>
                  </a:lnTo>
                  <a:lnTo>
                    <a:pt x="6220354" y="5625"/>
                  </a:lnTo>
                  <a:lnTo>
                    <a:pt x="6241639" y="621"/>
                  </a:lnTo>
                  <a:lnTo>
                    <a:pt x="6254877" y="0"/>
                  </a:lnTo>
                  <a:close/>
                </a:path>
                <a:path w="6898005" h="151129">
                  <a:moveTo>
                    <a:pt x="6027420" y="0"/>
                  </a:moveTo>
                  <a:lnTo>
                    <a:pt x="6036691" y="0"/>
                  </a:lnTo>
                  <a:lnTo>
                    <a:pt x="6044692" y="1904"/>
                  </a:lnTo>
                  <a:lnTo>
                    <a:pt x="6051550" y="5714"/>
                  </a:lnTo>
                  <a:lnTo>
                    <a:pt x="6058281" y="9524"/>
                  </a:lnTo>
                  <a:lnTo>
                    <a:pt x="6063869" y="15239"/>
                  </a:lnTo>
                  <a:lnTo>
                    <a:pt x="6068186" y="22986"/>
                  </a:lnTo>
                  <a:lnTo>
                    <a:pt x="6073044" y="17555"/>
                  </a:lnTo>
                  <a:lnTo>
                    <a:pt x="6104001" y="0"/>
                  </a:lnTo>
                  <a:lnTo>
                    <a:pt x="6112383" y="0"/>
                  </a:lnTo>
                  <a:lnTo>
                    <a:pt x="6152133" y="17017"/>
                  </a:lnTo>
                  <a:lnTo>
                    <a:pt x="6159754" y="55371"/>
                  </a:lnTo>
                  <a:lnTo>
                    <a:pt x="6159754" y="147827"/>
                  </a:lnTo>
                  <a:lnTo>
                    <a:pt x="6121527" y="147827"/>
                  </a:lnTo>
                  <a:lnTo>
                    <a:pt x="6121527" y="65150"/>
                  </a:lnTo>
                  <a:lnTo>
                    <a:pt x="6121269" y="55340"/>
                  </a:lnTo>
                  <a:lnTo>
                    <a:pt x="6108573" y="29209"/>
                  </a:lnTo>
                  <a:lnTo>
                    <a:pt x="6101207" y="29209"/>
                  </a:lnTo>
                  <a:lnTo>
                    <a:pt x="6095873" y="29209"/>
                  </a:lnTo>
                  <a:lnTo>
                    <a:pt x="6090793" y="30860"/>
                  </a:lnTo>
                  <a:lnTo>
                    <a:pt x="6086094" y="34162"/>
                  </a:lnTo>
                  <a:lnTo>
                    <a:pt x="6081395" y="37337"/>
                  </a:lnTo>
                  <a:lnTo>
                    <a:pt x="6072758" y="78358"/>
                  </a:lnTo>
                  <a:lnTo>
                    <a:pt x="6072758" y="147827"/>
                  </a:lnTo>
                  <a:lnTo>
                    <a:pt x="6034405" y="147827"/>
                  </a:lnTo>
                  <a:lnTo>
                    <a:pt x="6034405" y="68579"/>
                  </a:lnTo>
                  <a:lnTo>
                    <a:pt x="6034283" y="58955"/>
                  </a:lnTo>
                  <a:lnTo>
                    <a:pt x="6026150" y="32257"/>
                  </a:lnTo>
                  <a:lnTo>
                    <a:pt x="6023229" y="30225"/>
                  </a:lnTo>
                  <a:lnTo>
                    <a:pt x="6019292" y="29209"/>
                  </a:lnTo>
                  <a:lnTo>
                    <a:pt x="6014466" y="29209"/>
                  </a:lnTo>
                  <a:lnTo>
                    <a:pt x="6008497" y="29209"/>
                  </a:lnTo>
                  <a:lnTo>
                    <a:pt x="5985448" y="67879"/>
                  </a:lnTo>
                  <a:lnTo>
                    <a:pt x="5985256" y="77596"/>
                  </a:lnTo>
                  <a:lnTo>
                    <a:pt x="5985256" y="147827"/>
                  </a:lnTo>
                  <a:lnTo>
                    <a:pt x="5947029" y="147827"/>
                  </a:lnTo>
                  <a:lnTo>
                    <a:pt x="5947029" y="3174"/>
                  </a:lnTo>
                  <a:lnTo>
                    <a:pt x="5982334" y="3174"/>
                  </a:lnTo>
                  <a:lnTo>
                    <a:pt x="5982334" y="22986"/>
                  </a:lnTo>
                  <a:lnTo>
                    <a:pt x="5992219" y="12912"/>
                  </a:lnTo>
                  <a:lnTo>
                    <a:pt x="6003020" y="5730"/>
                  </a:lnTo>
                  <a:lnTo>
                    <a:pt x="6014749" y="1430"/>
                  </a:lnTo>
                  <a:lnTo>
                    <a:pt x="6027420" y="0"/>
                  </a:lnTo>
                  <a:close/>
                </a:path>
                <a:path w="6898005" h="151129">
                  <a:moveTo>
                    <a:pt x="5627497" y="0"/>
                  </a:moveTo>
                  <a:lnTo>
                    <a:pt x="5635879" y="0"/>
                  </a:lnTo>
                  <a:lnTo>
                    <a:pt x="5643626" y="1396"/>
                  </a:lnTo>
                  <a:lnTo>
                    <a:pt x="5650610" y="4444"/>
                  </a:lnTo>
                  <a:lnTo>
                    <a:pt x="5657596" y="7492"/>
                  </a:lnTo>
                  <a:lnTo>
                    <a:pt x="5662930" y="11429"/>
                  </a:lnTo>
                  <a:lnTo>
                    <a:pt x="5666485" y="16128"/>
                  </a:lnTo>
                  <a:lnTo>
                    <a:pt x="5670042" y="20827"/>
                  </a:lnTo>
                  <a:lnTo>
                    <a:pt x="5676010" y="57911"/>
                  </a:lnTo>
                  <a:lnTo>
                    <a:pt x="5676010" y="147827"/>
                  </a:lnTo>
                  <a:lnTo>
                    <a:pt x="5637783" y="147827"/>
                  </a:lnTo>
                  <a:lnTo>
                    <a:pt x="5637783" y="74040"/>
                  </a:lnTo>
                  <a:lnTo>
                    <a:pt x="5637639" y="63351"/>
                  </a:lnTo>
                  <a:lnTo>
                    <a:pt x="5619242" y="29209"/>
                  </a:lnTo>
                  <a:lnTo>
                    <a:pt x="5614161" y="29209"/>
                  </a:lnTo>
                  <a:lnTo>
                    <a:pt x="5607431" y="29209"/>
                  </a:lnTo>
                  <a:lnTo>
                    <a:pt x="5583237" y="61912"/>
                  </a:lnTo>
                  <a:lnTo>
                    <a:pt x="5582539" y="82295"/>
                  </a:lnTo>
                  <a:lnTo>
                    <a:pt x="5582539" y="147827"/>
                  </a:lnTo>
                  <a:lnTo>
                    <a:pt x="5544184" y="147827"/>
                  </a:lnTo>
                  <a:lnTo>
                    <a:pt x="5544184" y="3174"/>
                  </a:lnTo>
                  <a:lnTo>
                    <a:pt x="5579745" y="3174"/>
                  </a:lnTo>
                  <a:lnTo>
                    <a:pt x="5579745" y="24510"/>
                  </a:lnTo>
                  <a:lnTo>
                    <a:pt x="5589867" y="13769"/>
                  </a:lnTo>
                  <a:lnTo>
                    <a:pt x="5601192" y="6111"/>
                  </a:lnTo>
                  <a:lnTo>
                    <a:pt x="5613731" y="1525"/>
                  </a:lnTo>
                  <a:lnTo>
                    <a:pt x="5627497" y="0"/>
                  </a:lnTo>
                  <a:close/>
                </a:path>
                <a:path w="6898005" h="151129">
                  <a:moveTo>
                    <a:pt x="5445633" y="0"/>
                  </a:moveTo>
                  <a:lnTo>
                    <a:pt x="5483733" y="5968"/>
                  </a:lnTo>
                  <a:lnTo>
                    <a:pt x="5506154" y="44124"/>
                  </a:lnTo>
                  <a:lnTo>
                    <a:pt x="5506466" y="55625"/>
                  </a:lnTo>
                  <a:lnTo>
                    <a:pt x="5506084" y="100329"/>
                  </a:lnTo>
                  <a:lnTo>
                    <a:pt x="5506202" y="109233"/>
                  </a:lnTo>
                  <a:lnTo>
                    <a:pt x="5514721" y="147827"/>
                  </a:lnTo>
                  <a:lnTo>
                    <a:pt x="5476875" y="147827"/>
                  </a:lnTo>
                  <a:lnTo>
                    <a:pt x="5475858" y="145287"/>
                  </a:lnTo>
                  <a:lnTo>
                    <a:pt x="5474716" y="141477"/>
                  </a:lnTo>
                  <a:lnTo>
                    <a:pt x="5473192" y="136524"/>
                  </a:lnTo>
                  <a:lnTo>
                    <a:pt x="5472557" y="134238"/>
                  </a:lnTo>
                  <a:lnTo>
                    <a:pt x="5472176" y="132714"/>
                  </a:lnTo>
                  <a:lnTo>
                    <a:pt x="5471922" y="132079"/>
                  </a:lnTo>
                  <a:lnTo>
                    <a:pt x="5435473" y="151129"/>
                  </a:lnTo>
                  <a:lnTo>
                    <a:pt x="5427091" y="151129"/>
                  </a:lnTo>
                  <a:lnTo>
                    <a:pt x="5386244" y="132512"/>
                  </a:lnTo>
                  <a:lnTo>
                    <a:pt x="5378958" y="108330"/>
                  </a:lnTo>
                  <a:lnTo>
                    <a:pt x="5378958" y="100202"/>
                  </a:lnTo>
                  <a:lnTo>
                    <a:pt x="5407142" y="69276"/>
                  </a:lnTo>
                  <a:lnTo>
                    <a:pt x="5444067" y="60360"/>
                  </a:lnTo>
                  <a:lnTo>
                    <a:pt x="5454411" y="57975"/>
                  </a:lnTo>
                  <a:lnTo>
                    <a:pt x="5462684" y="55685"/>
                  </a:lnTo>
                  <a:lnTo>
                    <a:pt x="5468874" y="53466"/>
                  </a:lnTo>
                  <a:lnTo>
                    <a:pt x="5468874" y="49656"/>
                  </a:lnTo>
                  <a:lnTo>
                    <a:pt x="5468874" y="42290"/>
                  </a:lnTo>
                  <a:lnTo>
                    <a:pt x="5467096" y="37083"/>
                  </a:lnTo>
                  <a:lnTo>
                    <a:pt x="5463412" y="33908"/>
                  </a:lnTo>
                  <a:lnTo>
                    <a:pt x="5459730" y="30733"/>
                  </a:lnTo>
                  <a:lnTo>
                    <a:pt x="5452999" y="29209"/>
                  </a:lnTo>
                  <a:lnTo>
                    <a:pt x="5442839" y="29209"/>
                  </a:lnTo>
                  <a:lnTo>
                    <a:pt x="5436108" y="29209"/>
                  </a:lnTo>
                  <a:lnTo>
                    <a:pt x="5430774" y="30606"/>
                  </a:lnTo>
                  <a:lnTo>
                    <a:pt x="5426964" y="33273"/>
                  </a:lnTo>
                  <a:lnTo>
                    <a:pt x="5423154" y="35940"/>
                  </a:lnTo>
                  <a:lnTo>
                    <a:pt x="5419979" y="40639"/>
                  </a:lnTo>
                  <a:lnTo>
                    <a:pt x="5417693" y="47370"/>
                  </a:lnTo>
                  <a:lnTo>
                    <a:pt x="5382895" y="41020"/>
                  </a:lnTo>
                  <a:lnTo>
                    <a:pt x="5411110" y="5625"/>
                  </a:lnTo>
                  <a:lnTo>
                    <a:pt x="5432395" y="621"/>
                  </a:lnTo>
                  <a:lnTo>
                    <a:pt x="544563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52365" y="4866132"/>
              <a:ext cx="1718437" cy="2766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47546" y="4875276"/>
              <a:ext cx="6526530" cy="258445"/>
            </a:xfrm>
            <a:custGeom>
              <a:avLst/>
              <a:gdLst/>
              <a:ahLst/>
              <a:cxnLst/>
              <a:rect l="l" t="t" r="r" b="b"/>
              <a:pathLst>
                <a:path w="6526530" h="258445">
                  <a:moveTo>
                    <a:pt x="3335274" y="51816"/>
                  </a:moveTo>
                  <a:lnTo>
                    <a:pt x="3376011" y="63710"/>
                  </a:lnTo>
                  <a:lnTo>
                    <a:pt x="3399996" y="100044"/>
                  </a:lnTo>
                  <a:lnTo>
                    <a:pt x="3403980" y="138303"/>
                  </a:lnTo>
                  <a:lnTo>
                    <a:pt x="3308223" y="138303"/>
                  </a:lnTo>
                  <a:lnTo>
                    <a:pt x="3308937" y="146379"/>
                  </a:lnTo>
                  <a:lnTo>
                    <a:pt x="3330702" y="174371"/>
                  </a:lnTo>
                  <a:lnTo>
                    <a:pt x="3339465" y="174371"/>
                  </a:lnTo>
                  <a:lnTo>
                    <a:pt x="3345433" y="174371"/>
                  </a:lnTo>
                  <a:lnTo>
                    <a:pt x="3350514" y="172719"/>
                  </a:lnTo>
                  <a:lnTo>
                    <a:pt x="3354578" y="169418"/>
                  </a:lnTo>
                  <a:lnTo>
                    <a:pt x="3358641" y="166116"/>
                  </a:lnTo>
                  <a:lnTo>
                    <a:pt x="3361816" y="160909"/>
                  </a:lnTo>
                  <a:lnTo>
                    <a:pt x="3363849" y="153669"/>
                  </a:lnTo>
                  <a:lnTo>
                    <a:pt x="3401949" y="160019"/>
                  </a:lnTo>
                  <a:lnTo>
                    <a:pt x="3378707" y="191897"/>
                  </a:lnTo>
                  <a:lnTo>
                    <a:pt x="3339083" y="202946"/>
                  </a:lnTo>
                  <a:lnTo>
                    <a:pt x="3321440" y="201400"/>
                  </a:lnTo>
                  <a:lnTo>
                    <a:pt x="3283204" y="178307"/>
                  </a:lnTo>
                  <a:lnTo>
                    <a:pt x="3268979" y="128397"/>
                  </a:lnTo>
                  <a:lnTo>
                    <a:pt x="3270148" y="111390"/>
                  </a:lnTo>
                  <a:lnTo>
                    <a:pt x="3287776" y="72136"/>
                  </a:lnTo>
                  <a:lnTo>
                    <a:pt x="3321512" y="53080"/>
                  </a:lnTo>
                  <a:lnTo>
                    <a:pt x="3335274" y="51816"/>
                  </a:lnTo>
                  <a:close/>
                </a:path>
                <a:path w="6526530" h="258445">
                  <a:moveTo>
                    <a:pt x="3161791" y="51816"/>
                  </a:moveTo>
                  <a:lnTo>
                    <a:pt x="3174628" y="53272"/>
                  </a:lnTo>
                  <a:lnTo>
                    <a:pt x="3186287" y="57658"/>
                  </a:lnTo>
                  <a:lnTo>
                    <a:pt x="3196778" y="64996"/>
                  </a:lnTo>
                  <a:lnTo>
                    <a:pt x="3206115" y="75311"/>
                  </a:lnTo>
                  <a:lnTo>
                    <a:pt x="3206115" y="54991"/>
                  </a:lnTo>
                  <a:lnTo>
                    <a:pt x="3241929" y="54991"/>
                  </a:lnTo>
                  <a:lnTo>
                    <a:pt x="3241929" y="184785"/>
                  </a:lnTo>
                  <a:lnTo>
                    <a:pt x="3237738" y="223012"/>
                  </a:lnTo>
                  <a:lnTo>
                    <a:pt x="3205479" y="254254"/>
                  </a:lnTo>
                  <a:lnTo>
                    <a:pt x="3173349" y="258318"/>
                  </a:lnTo>
                  <a:lnTo>
                    <a:pt x="3156299" y="257532"/>
                  </a:lnTo>
                  <a:lnTo>
                    <a:pt x="3114411" y="239031"/>
                  </a:lnTo>
                  <a:lnTo>
                    <a:pt x="3105784" y="213868"/>
                  </a:lnTo>
                  <a:lnTo>
                    <a:pt x="3105784" y="212598"/>
                  </a:lnTo>
                  <a:lnTo>
                    <a:pt x="3105784" y="210947"/>
                  </a:lnTo>
                  <a:lnTo>
                    <a:pt x="3105912" y="209169"/>
                  </a:lnTo>
                  <a:lnTo>
                    <a:pt x="3149600" y="214503"/>
                  </a:lnTo>
                  <a:lnTo>
                    <a:pt x="3150362" y="219582"/>
                  </a:lnTo>
                  <a:lnTo>
                    <a:pt x="3152013" y="223012"/>
                  </a:lnTo>
                  <a:lnTo>
                    <a:pt x="3154679" y="224917"/>
                  </a:lnTo>
                  <a:lnTo>
                    <a:pt x="3158236" y="227711"/>
                  </a:lnTo>
                  <a:lnTo>
                    <a:pt x="3163951" y="229107"/>
                  </a:lnTo>
                  <a:lnTo>
                    <a:pt x="3171825" y="229107"/>
                  </a:lnTo>
                  <a:lnTo>
                    <a:pt x="3181730" y="229107"/>
                  </a:lnTo>
                  <a:lnTo>
                    <a:pt x="3189224" y="227584"/>
                  </a:lnTo>
                  <a:lnTo>
                    <a:pt x="3203702" y="205867"/>
                  </a:lnTo>
                  <a:lnTo>
                    <a:pt x="3203702" y="197357"/>
                  </a:lnTo>
                  <a:lnTo>
                    <a:pt x="3203702" y="176275"/>
                  </a:lnTo>
                  <a:lnTo>
                    <a:pt x="3194559" y="186517"/>
                  </a:lnTo>
                  <a:lnTo>
                    <a:pt x="3184286" y="193817"/>
                  </a:lnTo>
                  <a:lnTo>
                    <a:pt x="3172894" y="198189"/>
                  </a:lnTo>
                  <a:lnTo>
                    <a:pt x="3160394" y="199644"/>
                  </a:lnTo>
                  <a:lnTo>
                    <a:pt x="3146581" y="198098"/>
                  </a:lnTo>
                  <a:lnTo>
                    <a:pt x="3114166" y="175006"/>
                  </a:lnTo>
                  <a:lnTo>
                    <a:pt x="3100831" y="126492"/>
                  </a:lnTo>
                  <a:lnTo>
                    <a:pt x="3101927" y="109390"/>
                  </a:lnTo>
                  <a:lnTo>
                    <a:pt x="3118357" y="70993"/>
                  </a:lnTo>
                  <a:lnTo>
                    <a:pt x="3149361" y="53008"/>
                  </a:lnTo>
                  <a:lnTo>
                    <a:pt x="3161791" y="51816"/>
                  </a:lnTo>
                  <a:close/>
                </a:path>
                <a:path w="6526530" h="258445">
                  <a:moveTo>
                    <a:pt x="3068066" y="51816"/>
                  </a:moveTo>
                  <a:lnTo>
                    <a:pt x="3074566" y="52248"/>
                  </a:lnTo>
                  <a:lnTo>
                    <a:pt x="3080924" y="53562"/>
                  </a:lnTo>
                  <a:lnTo>
                    <a:pt x="3087139" y="55780"/>
                  </a:lnTo>
                  <a:lnTo>
                    <a:pt x="3093212" y="58928"/>
                  </a:lnTo>
                  <a:lnTo>
                    <a:pt x="3081401" y="92329"/>
                  </a:lnTo>
                  <a:lnTo>
                    <a:pt x="3074924" y="88137"/>
                  </a:lnTo>
                  <a:lnTo>
                    <a:pt x="3068954" y="86106"/>
                  </a:lnTo>
                  <a:lnTo>
                    <a:pt x="3063493" y="86106"/>
                  </a:lnTo>
                  <a:lnTo>
                    <a:pt x="3058032" y="86106"/>
                  </a:lnTo>
                  <a:lnTo>
                    <a:pt x="3053588" y="87503"/>
                  </a:lnTo>
                  <a:lnTo>
                    <a:pt x="3049778" y="90550"/>
                  </a:lnTo>
                  <a:lnTo>
                    <a:pt x="3046094" y="93472"/>
                  </a:lnTo>
                  <a:lnTo>
                    <a:pt x="3043174" y="98806"/>
                  </a:lnTo>
                  <a:lnTo>
                    <a:pt x="3038032" y="138110"/>
                  </a:lnTo>
                  <a:lnTo>
                    <a:pt x="3037840" y="154940"/>
                  </a:lnTo>
                  <a:lnTo>
                    <a:pt x="3037840" y="199644"/>
                  </a:lnTo>
                  <a:lnTo>
                    <a:pt x="2999613" y="199644"/>
                  </a:lnTo>
                  <a:lnTo>
                    <a:pt x="2999613" y="54991"/>
                  </a:lnTo>
                  <a:lnTo>
                    <a:pt x="3035173" y="54991"/>
                  </a:lnTo>
                  <a:lnTo>
                    <a:pt x="3035173" y="75565"/>
                  </a:lnTo>
                  <a:lnTo>
                    <a:pt x="3041268" y="65912"/>
                  </a:lnTo>
                  <a:lnTo>
                    <a:pt x="3046729" y="59436"/>
                  </a:lnTo>
                  <a:lnTo>
                    <a:pt x="3051555" y="56387"/>
                  </a:lnTo>
                  <a:lnTo>
                    <a:pt x="3056381" y="53340"/>
                  </a:lnTo>
                  <a:lnTo>
                    <a:pt x="3061842" y="51816"/>
                  </a:lnTo>
                  <a:lnTo>
                    <a:pt x="3068066" y="51816"/>
                  </a:lnTo>
                  <a:close/>
                </a:path>
                <a:path w="6526530" h="258445">
                  <a:moveTo>
                    <a:pt x="2902330" y="51816"/>
                  </a:moveTo>
                  <a:lnTo>
                    <a:pt x="2940430" y="57785"/>
                  </a:lnTo>
                  <a:lnTo>
                    <a:pt x="2962852" y="95940"/>
                  </a:lnTo>
                  <a:lnTo>
                    <a:pt x="2963164" y="107442"/>
                  </a:lnTo>
                  <a:lnTo>
                    <a:pt x="2962782" y="152146"/>
                  </a:lnTo>
                  <a:lnTo>
                    <a:pt x="2962900" y="161049"/>
                  </a:lnTo>
                  <a:lnTo>
                    <a:pt x="2971418" y="199644"/>
                  </a:lnTo>
                  <a:lnTo>
                    <a:pt x="2933573" y="199644"/>
                  </a:lnTo>
                  <a:lnTo>
                    <a:pt x="2932556" y="197104"/>
                  </a:lnTo>
                  <a:lnTo>
                    <a:pt x="2931414" y="193294"/>
                  </a:lnTo>
                  <a:lnTo>
                    <a:pt x="2929890" y="188341"/>
                  </a:lnTo>
                  <a:lnTo>
                    <a:pt x="2929254" y="186055"/>
                  </a:lnTo>
                  <a:lnTo>
                    <a:pt x="2928874" y="184531"/>
                  </a:lnTo>
                  <a:lnTo>
                    <a:pt x="2928619" y="183896"/>
                  </a:lnTo>
                  <a:lnTo>
                    <a:pt x="2892170" y="202946"/>
                  </a:lnTo>
                  <a:lnTo>
                    <a:pt x="2883789" y="202946"/>
                  </a:lnTo>
                  <a:lnTo>
                    <a:pt x="2842942" y="184328"/>
                  </a:lnTo>
                  <a:lnTo>
                    <a:pt x="2835655" y="160147"/>
                  </a:lnTo>
                  <a:lnTo>
                    <a:pt x="2835655" y="152019"/>
                  </a:lnTo>
                  <a:lnTo>
                    <a:pt x="2863840" y="121092"/>
                  </a:lnTo>
                  <a:lnTo>
                    <a:pt x="2900765" y="112176"/>
                  </a:lnTo>
                  <a:lnTo>
                    <a:pt x="2911109" y="109791"/>
                  </a:lnTo>
                  <a:lnTo>
                    <a:pt x="2919382" y="107501"/>
                  </a:lnTo>
                  <a:lnTo>
                    <a:pt x="2925571" y="105282"/>
                  </a:lnTo>
                  <a:lnTo>
                    <a:pt x="2925571" y="101473"/>
                  </a:lnTo>
                  <a:lnTo>
                    <a:pt x="2925571" y="94106"/>
                  </a:lnTo>
                  <a:lnTo>
                    <a:pt x="2923793" y="88900"/>
                  </a:lnTo>
                  <a:lnTo>
                    <a:pt x="2920111" y="85725"/>
                  </a:lnTo>
                  <a:lnTo>
                    <a:pt x="2916428" y="82550"/>
                  </a:lnTo>
                  <a:lnTo>
                    <a:pt x="2909696" y="81025"/>
                  </a:lnTo>
                  <a:lnTo>
                    <a:pt x="2899537" y="81025"/>
                  </a:lnTo>
                  <a:lnTo>
                    <a:pt x="2892805" y="81025"/>
                  </a:lnTo>
                  <a:lnTo>
                    <a:pt x="2887471" y="82423"/>
                  </a:lnTo>
                  <a:lnTo>
                    <a:pt x="2883662" y="85090"/>
                  </a:lnTo>
                  <a:lnTo>
                    <a:pt x="2879852" y="87756"/>
                  </a:lnTo>
                  <a:lnTo>
                    <a:pt x="2876677" y="92456"/>
                  </a:lnTo>
                  <a:lnTo>
                    <a:pt x="2874391" y="99187"/>
                  </a:lnTo>
                  <a:lnTo>
                    <a:pt x="2839592" y="92837"/>
                  </a:lnTo>
                  <a:lnTo>
                    <a:pt x="2867808" y="57441"/>
                  </a:lnTo>
                  <a:lnTo>
                    <a:pt x="2889093" y="52437"/>
                  </a:lnTo>
                  <a:lnTo>
                    <a:pt x="2902330" y="51816"/>
                  </a:lnTo>
                  <a:close/>
                </a:path>
                <a:path w="6526530" h="258445">
                  <a:moveTo>
                    <a:pt x="2591434" y="51816"/>
                  </a:moveTo>
                  <a:lnTo>
                    <a:pt x="2629534" y="57785"/>
                  </a:lnTo>
                  <a:lnTo>
                    <a:pt x="2651956" y="95940"/>
                  </a:lnTo>
                  <a:lnTo>
                    <a:pt x="2652267" y="107442"/>
                  </a:lnTo>
                  <a:lnTo>
                    <a:pt x="2651887" y="152146"/>
                  </a:lnTo>
                  <a:lnTo>
                    <a:pt x="2652004" y="161049"/>
                  </a:lnTo>
                  <a:lnTo>
                    <a:pt x="2660523" y="199644"/>
                  </a:lnTo>
                  <a:lnTo>
                    <a:pt x="2622677" y="199644"/>
                  </a:lnTo>
                  <a:lnTo>
                    <a:pt x="2621661" y="197104"/>
                  </a:lnTo>
                  <a:lnTo>
                    <a:pt x="2620517" y="193294"/>
                  </a:lnTo>
                  <a:lnTo>
                    <a:pt x="2618993" y="188341"/>
                  </a:lnTo>
                  <a:lnTo>
                    <a:pt x="2618358" y="186055"/>
                  </a:lnTo>
                  <a:lnTo>
                    <a:pt x="2617978" y="184531"/>
                  </a:lnTo>
                  <a:lnTo>
                    <a:pt x="2617724" y="183896"/>
                  </a:lnTo>
                  <a:lnTo>
                    <a:pt x="2581275" y="202946"/>
                  </a:lnTo>
                  <a:lnTo>
                    <a:pt x="2572892" y="202946"/>
                  </a:lnTo>
                  <a:lnTo>
                    <a:pt x="2532046" y="184328"/>
                  </a:lnTo>
                  <a:lnTo>
                    <a:pt x="2524759" y="160147"/>
                  </a:lnTo>
                  <a:lnTo>
                    <a:pt x="2524759" y="152019"/>
                  </a:lnTo>
                  <a:lnTo>
                    <a:pt x="2552944" y="121092"/>
                  </a:lnTo>
                  <a:lnTo>
                    <a:pt x="2589869" y="112176"/>
                  </a:lnTo>
                  <a:lnTo>
                    <a:pt x="2600213" y="109791"/>
                  </a:lnTo>
                  <a:lnTo>
                    <a:pt x="2608486" y="107501"/>
                  </a:lnTo>
                  <a:lnTo>
                    <a:pt x="2614676" y="105282"/>
                  </a:lnTo>
                  <a:lnTo>
                    <a:pt x="2614676" y="101473"/>
                  </a:lnTo>
                  <a:lnTo>
                    <a:pt x="2614676" y="94106"/>
                  </a:lnTo>
                  <a:lnTo>
                    <a:pt x="2612898" y="88900"/>
                  </a:lnTo>
                  <a:lnTo>
                    <a:pt x="2609215" y="85725"/>
                  </a:lnTo>
                  <a:lnTo>
                    <a:pt x="2605531" y="82550"/>
                  </a:lnTo>
                  <a:lnTo>
                    <a:pt x="2598801" y="81025"/>
                  </a:lnTo>
                  <a:lnTo>
                    <a:pt x="2588641" y="81025"/>
                  </a:lnTo>
                  <a:lnTo>
                    <a:pt x="2581909" y="81025"/>
                  </a:lnTo>
                  <a:lnTo>
                    <a:pt x="2576576" y="82423"/>
                  </a:lnTo>
                  <a:lnTo>
                    <a:pt x="2572766" y="85090"/>
                  </a:lnTo>
                  <a:lnTo>
                    <a:pt x="2568955" y="87756"/>
                  </a:lnTo>
                  <a:lnTo>
                    <a:pt x="2565780" y="92456"/>
                  </a:lnTo>
                  <a:lnTo>
                    <a:pt x="2563494" y="99187"/>
                  </a:lnTo>
                  <a:lnTo>
                    <a:pt x="2528696" y="92837"/>
                  </a:lnTo>
                  <a:lnTo>
                    <a:pt x="2556912" y="57441"/>
                  </a:lnTo>
                  <a:lnTo>
                    <a:pt x="2578197" y="52437"/>
                  </a:lnTo>
                  <a:lnTo>
                    <a:pt x="2591434" y="51816"/>
                  </a:lnTo>
                  <a:close/>
                </a:path>
                <a:path w="6526530" h="258445">
                  <a:moveTo>
                    <a:pt x="2354453" y="51816"/>
                  </a:moveTo>
                  <a:lnTo>
                    <a:pt x="2398521" y="61468"/>
                  </a:lnTo>
                  <a:lnTo>
                    <a:pt x="2418461" y="90043"/>
                  </a:lnTo>
                  <a:lnTo>
                    <a:pt x="2382266" y="96647"/>
                  </a:lnTo>
                  <a:lnTo>
                    <a:pt x="2380741" y="91059"/>
                  </a:lnTo>
                  <a:lnTo>
                    <a:pt x="2377820" y="86741"/>
                  </a:lnTo>
                  <a:lnTo>
                    <a:pt x="2373503" y="83819"/>
                  </a:lnTo>
                  <a:lnTo>
                    <a:pt x="2369184" y="80772"/>
                  </a:lnTo>
                  <a:lnTo>
                    <a:pt x="2363089" y="79248"/>
                  </a:lnTo>
                  <a:lnTo>
                    <a:pt x="2355088" y="79248"/>
                  </a:lnTo>
                  <a:lnTo>
                    <a:pt x="2345054" y="79248"/>
                  </a:lnTo>
                  <a:lnTo>
                    <a:pt x="2337816" y="80644"/>
                  </a:lnTo>
                  <a:lnTo>
                    <a:pt x="2333370" y="83438"/>
                  </a:lnTo>
                  <a:lnTo>
                    <a:pt x="2330577" y="85471"/>
                  </a:lnTo>
                  <a:lnTo>
                    <a:pt x="2329053" y="88011"/>
                  </a:lnTo>
                  <a:lnTo>
                    <a:pt x="2329053" y="91186"/>
                  </a:lnTo>
                  <a:lnTo>
                    <a:pt x="2329053" y="93980"/>
                  </a:lnTo>
                  <a:lnTo>
                    <a:pt x="2368677" y="108966"/>
                  </a:lnTo>
                  <a:lnTo>
                    <a:pt x="2382773" y="112607"/>
                  </a:lnTo>
                  <a:lnTo>
                    <a:pt x="2416589" y="131607"/>
                  </a:lnTo>
                  <a:lnTo>
                    <a:pt x="2423287" y="154431"/>
                  </a:lnTo>
                  <a:lnTo>
                    <a:pt x="2422259" y="164002"/>
                  </a:lnTo>
                  <a:lnTo>
                    <a:pt x="2397363" y="194855"/>
                  </a:lnTo>
                  <a:lnTo>
                    <a:pt x="2357501" y="202946"/>
                  </a:lnTo>
                  <a:lnTo>
                    <a:pt x="2343501" y="202185"/>
                  </a:lnTo>
                  <a:lnTo>
                    <a:pt x="2302857" y="184354"/>
                  </a:lnTo>
                  <a:lnTo>
                    <a:pt x="2288158" y="158369"/>
                  </a:lnTo>
                  <a:lnTo>
                    <a:pt x="2326640" y="152526"/>
                  </a:lnTo>
                  <a:lnTo>
                    <a:pt x="2328291" y="160019"/>
                  </a:lnTo>
                  <a:lnTo>
                    <a:pt x="2331592" y="165607"/>
                  </a:lnTo>
                  <a:lnTo>
                    <a:pt x="2336545" y="169418"/>
                  </a:lnTo>
                  <a:lnTo>
                    <a:pt x="2341499" y="173355"/>
                  </a:lnTo>
                  <a:lnTo>
                    <a:pt x="2348483" y="175260"/>
                  </a:lnTo>
                  <a:lnTo>
                    <a:pt x="2357501" y="175260"/>
                  </a:lnTo>
                  <a:lnTo>
                    <a:pt x="2367406" y="175260"/>
                  </a:lnTo>
                  <a:lnTo>
                    <a:pt x="2374900" y="173481"/>
                  </a:lnTo>
                  <a:lnTo>
                    <a:pt x="2379853" y="169799"/>
                  </a:lnTo>
                  <a:lnTo>
                    <a:pt x="2383281" y="167259"/>
                  </a:lnTo>
                  <a:lnTo>
                    <a:pt x="2384932" y="163830"/>
                  </a:lnTo>
                  <a:lnTo>
                    <a:pt x="2384932" y="159638"/>
                  </a:lnTo>
                  <a:lnTo>
                    <a:pt x="2384932" y="156718"/>
                  </a:lnTo>
                  <a:lnTo>
                    <a:pt x="2384043" y="154305"/>
                  </a:lnTo>
                  <a:lnTo>
                    <a:pt x="2382139" y="152400"/>
                  </a:lnTo>
                  <a:lnTo>
                    <a:pt x="2380233" y="150622"/>
                  </a:lnTo>
                  <a:lnTo>
                    <a:pt x="2376042" y="148844"/>
                  </a:lnTo>
                  <a:lnTo>
                    <a:pt x="2369439" y="147319"/>
                  </a:lnTo>
                  <a:lnTo>
                    <a:pt x="2348339" y="142367"/>
                  </a:lnTo>
                  <a:lnTo>
                    <a:pt x="2310638" y="128650"/>
                  </a:lnTo>
                  <a:lnTo>
                    <a:pt x="2293492" y="96138"/>
                  </a:lnTo>
                  <a:lnTo>
                    <a:pt x="2294421" y="87108"/>
                  </a:lnTo>
                  <a:lnTo>
                    <a:pt x="2327306" y="54975"/>
                  </a:lnTo>
                  <a:lnTo>
                    <a:pt x="2339855" y="52603"/>
                  </a:lnTo>
                  <a:lnTo>
                    <a:pt x="2354453" y="51816"/>
                  </a:lnTo>
                  <a:close/>
                </a:path>
                <a:path w="6526530" h="258445">
                  <a:moveTo>
                    <a:pt x="2202815" y="51816"/>
                  </a:moveTo>
                  <a:lnTo>
                    <a:pt x="2240915" y="57785"/>
                  </a:lnTo>
                  <a:lnTo>
                    <a:pt x="2263336" y="95940"/>
                  </a:lnTo>
                  <a:lnTo>
                    <a:pt x="2263648" y="107442"/>
                  </a:lnTo>
                  <a:lnTo>
                    <a:pt x="2263266" y="152146"/>
                  </a:lnTo>
                  <a:lnTo>
                    <a:pt x="2263384" y="161049"/>
                  </a:lnTo>
                  <a:lnTo>
                    <a:pt x="2271903" y="199644"/>
                  </a:lnTo>
                  <a:lnTo>
                    <a:pt x="2234056" y="199644"/>
                  </a:lnTo>
                  <a:lnTo>
                    <a:pt x="2233041" y="197104"/>
                  </a:lnTo>
                  <a:lnTo>
                    <a:pt x="2231898" y="193294"/>
                  </a:lnTo>
                  <a:lnTo>
                    <a:pt x="2230374" y="188341"/>
                  </a:lnTo>
                  <a:lnTo>
                    <a:pt x="2229739" y="186055"/>
                  </a:lnTo>
                  <a:lnTo>
                    <a:pt x="2229357" y="184531"/>
                  </a:lnTo>
                  <a:lnTo>
                    <a:pt x="2229104" y="183896"/>
                  </a:lnTo>
                  <a:lnTo>
                    <a:pt x="2192654" y="202946"/>
                  </a:lnTo>
                  <a:lnTo>
                    <a:pt x="2184273" y="202946"/>
                  </a:lnTo>
                  <a:lnTo>
                    <a:pt x="2143426" y="184328"/>
                  </a:lnTo>
                  <a:lnTo>
                    <a:pt x="2136140" y="160147"/>
                  </a:lnTo>
                  <a:lnTo>
                    <a:pt x="2136140" y="152019"/>
                  </a:lnTo>
                  <a:lnTo>
                    <a:pt x="2164324" y="121092"/>
                  </a:lnTo>
                  <a:lnTo>
                    <a:pt x="2201249" y="112176"/>
                  </a:lnTo>
                  <a:lnTo>
                    <a:pt x="2211593" y="109791"/>
                  </a:lnTo>
                  <a:lnTo>
                    <a:pt x="2219866" y="107501"/>
                  </a:lnTo>
                  <a:lnTo>
                    <a:pt x="2226055" y="105282"/>
                  </a:lnTo>
                  <a:lnTo>
                    <a:pt x="2226055" y="101473"/>
                  </a:lnTo>
                  <a:lnTo>
                    <a:pt x="2226055" y="94106"/>
                  </a:lnTo>
                  <a:lnTo>
                    <a:pt x="2224278" y="88900"/>
                  </a:lnTo>
                  <a:lnTo>
                    <a:pt x="2220594" y="85725"/>
                  </a:lnTo>
                  <a:lnTo>
                    <a:pt x="2216912" y="82550"/>
                  </a:lnTo>
                  <a:lnTo>
                    <a:pt x="2210180" y="81025"/>
                  </a:lnTo>
                  <a:lnTo>
                    <a:pt x="2200020" y="81025"/>
                  </a:lnTo>
                  <a:lnTo>
                    <a:pt x="2193290" y="81025"/>
                  </a:lnTo>
                  <a:lnTo>
                    <a:pt x="2174875" y="99187"/>
                  </a:lnTo>
                  <a:lnTo>
                    <a:pt x="2140077" y="92837"/>
                  </a:lnTo>
                  <a:lnTo>
                    <a:pt x="2168292" y="57441"/>
                  </a:lnTo>
                  <a:lnTo>
                    <a:pt x="2189577" y="52437"/>
                  </a:lnTo>
                  <a:lnTo>
                    <a:pt x="2202815" y="51816"/>
                  </a:lnTo>
                  <a:close/>
                </a:path>
                <a:path w="6526530" h="258445">
                  <a:moveTo>
                    <a:pt x="1714118" y="51816"/>
                  </a:moveTo>
                  <a:lnTo>
                    <a:pt x="1722501" y="51816"/>
                  </a:lnTo>
                  <a:lnTo>
                    <a:pt x="1730248" y="53212"/>
                  </a:lnTo>
                  <a:lnTo>
                    <a:pt x="1759203" y="77978"/>
                  </a:lnTo>
                  <a:lnTo>
                    <a:pt x="1762633" y="109728"/>
                  </a:lnTo>
                  <a:lnTo>
                    <a:pt x="1762633" y="199644"/>
                  </a:lnTo>
                  <a:lnTo>
                    <a:pt x="1724405" y="199644"/>
                  </a:lnTo>
                  <a:lnTo>
                    <a:pt x="1724405" y="125856"/>
                  </a:lnTo>
                  <a:lnTo>
                    <a:pt x="1724261" y="115167"/>
                  </a:lnTo>
                  <a:lnTo>
                    <a:pt x="1713991" y="84836"/>
                  </a:lnTo>
                  <a:lnTo>
                    <a:pt x="1710309" y="82296"/>
                  </a:lnTo>
                  <a:lnTo>
                    <a:pt x="1705864" y="81025"/>
                  </a:lnTo>
                  <a:lnTo>
                    <a:pt x="1700784" y="81025"/>
                  </a:lnTo>
                  <a:lnTo>
                    <a:pt x="1694052" y="81025"/>
                  </a:lnTo>
                  <a:lnTo>
                    <a:pt x="1669859" y="113728"/>
                  </a:lnTo>
                  <a:lnTo>
                    <a:pt x="1669161" y="134112"/>
                  </a:lnTo>
                  <a:lnTo>
                    <a:pt x="1669161" y="199644"/>
                  </a:lnTo>
                  <a:lnTo>
                    <a:pt x="1630806" y="199644"/>
                  </a:lnTo>
                  <a:lnTo>
                    <a:pt x="1630806" y="54991"/>
                  </a:lnTo>
                  <a:lnTo>
                    <a:pt x="1666366" y="54991"/>
                  </a:lnTo>
                  <a:lnTo>
                    <a:pt x="1666366" y="76326"/>
                  </a:lnTo>
                  <a:lnTo>
                    <a:pt x="1676489" y="65585"/>
                  </a:lnTo>
                  <a:lnTo>
                    <a:pt x="1687814" y="57927"/>
                  </a:lnTo>
                  <a:lnTo>
                    <a:pt x="1700353" y="53341"/>
                  </a:lnTo>
                  <a:lnTo>
                    <a:pt x="1714118" y="51816"/>
                  </a:lnTo>
                  <a:close/>
                </a:path>
                <a:path w="6526530" h="258445">
                  <a:moveTo>
                    <a:pt x="1532255" y="51816"/>
                  </a:moveTo>
                  <a:lnTo>
                    <a:pt x="1570355" y="57785"/>
                  </a:lnTo>
                  <a:lnTo>
                    <a:pt x="1592776" y="95940"/>
                  </a:lnTo>
                  <a:lnTo>
                    <a:pt x="1593087" y="107442"/>
                  </a:lnTo>
                  <a:lnTo>
                    <a:pt x="1592706" y="152146"/>
                  </a:lnTo>
                  <a:lnTo>
                    <a:pt x="1592824" y="161049"/>
                  </a:lnTo>
                  <a:lnTo>
                    <a:pt x="1601342" y="199644"/>
                  </a:lnTo>
                  <a:lnTo>
                    <a:pt x="1563497" y="199644"/>
                  </a:lnTo>
                  <a:lnTo>
                    <a:pt x="1562480" y="197104"/>
                  </a:lnTo>
                  <a:lnTo>
                    <a:pt x="1561337" y="193294"/>
                  </a:lnTo>
                  <a:lnTo>
                    <a:pt x="1559814" y="188341"/>
                  </a:lnTo>
                  <a:lnTo>
                    <a:pt x="1559179" y="186055"/>
                  </a:lnTo>
                  <a:lnTo>
                    <a:pt x="1558798" y="184531"/>
                  </a:lnTo>
                  <a:lnTo>
                    <a:pt x="1558543" y="183896"/>
                  </a:lnTo>
                  <a:lnTo>
                    <a:pt x="1522095" y="202946"/>
                  </a:lnTo>
                  <a:lnTo>
                    <a:pt x="1513712" y="202946"/>
                  </a:lnTo>
                  <a:lnTo>
                    <a:pt x="1472866" y="184328"/>
                  </a:lnTo>
                  <a:lnTo>
                    <a:pt x="1465580" y="160147"/>
                  </a:lnTo>
                  <a:lnTo>
                    <a:pt x="1465580" y="152019"/>
                  </a:lnTo>
                  <a:lnTo>
                    <a:pt x="1493764" y="121092"/>
                  </a:lnTo>
                  <a:lnTo>
                    <a:pt x="1530689" y="112176"/>
                  </a:lnTo>
                  <a:lnTo>
                    <a:pt x="1541033" y="109791"/>
                  </a:lnTo>
                  <a:lnTo>
                    <a:pt x="1549306" y="107501"/>
                  </a:lnTo>
                  <a:lnTo>
                    <a:pt x="1555496" y="105282"/>
                  </a:lnTo>
                  <a:lnTo>
                    <a:pt x="1555496" y="101473"/>
                  </a:lnTo>
                  <a:lnTo>
                    <a:pt x="1555496" y="94106"/>
                  </a:lnTo>
                  <a:lnTo>
                    <a:pt x="1553717" y="88900"/>
                  </a:lnTo>
                  <a:lnTo>
                    <a:pt x="1550035" y="85725"/>
                  </a:lnTo>
                  <a:lnTo>
                    <a:pt x="1546352" y="82550"/>
                  </a:lnTo>
                  <a:lnTo>
                    <a:pt x="1539621" y="81025"/>
                  </a:lnTo>
                  <a:lnTo>
                    <a:pt x="1529461" y="81025"/>
                  </a:lnTo>
                  <a:lnTo>
                    <a:pt x="1522730" y="81025"/>
                  </a:lnTo>
                  <a:lnTo>
                    <a:pt x="1517396" y="82423"/>
                  </a:lnTo>
                  <a:lnTo>
                    <a:pt x="1513586" y="85090"/>
                  </a:lnTo>
                  <a:lnTo>
                    <a:pt x="1509776" y="87756"/>
                  </a:lnTo>
                  <a:lnTo>
                    <a:pt x="1506601" y="92456"/>
                  </a:lnTo>
                  <a:lnTo>
                    <a:pt x="1504315" y="99187"/>
                  </a:lnTo>
                  <a:lnTo>
                    <a:pt x="1469517" y="92837"/>
                  </a:lnTo>
                  <a:lnTo>
                    <a:pt x="1497732" y="57441"/>
                  </a:lnTo>
                  <a:lnTo>
                    <a:pt x="1519017" y="52437"/>
                  </a:lnTo>
                  <a:lnTo>
                    <a:pt x="1532255" y="51816"/>
                  </a:lnTo>
                  <a:close/>
                </a:path>
                <a:path w="6526530" h="258445">
                  <a:moveTo>
                    <a:pt x="1306956" y="51816"/>
                  </a:moveTo>
                  <a:lnTo>
                    <a:pt x="1349755" y="71500"/>
                  </a:lnTo>
                  <a:lnTo>
                    <a:pt x="1366186" y="109845"/>
                  </a:lnTo>
                  <a:lnTo>
                    <a:pt x="1367281" y="126492"/>
                  </a:lnTo>
                  <a:lnTo>
                    <a:pt x="1366166" y="143589"/>
                  </a:lnTo>
                  <a:lnTo>
                    <a:pt x="1349629" y="182880"/>
                  </a:lnTo>
                  <a:lnTo>
                    <a:pt x="1306703" y="202946"/>
                  </a:lnTo>
                  <a:lnTo>
                    <a:pt x="1298702" y="202946"/>
                  </a:lnTo>
                  <a:lnTo>
                    <a:pt x="1264411" y="181863"/>
                  </a:lnTo>
                  <a:lnTo>
                    <a:pt x="1264411" y="254635"/>
                  </a:lnTo>
                  <a:lnTo>
                    <a:pt x="1226185" y="254635"/>
                  </a:lnTo>
                  <a:lnTo>
                    <a:pt x="1226185" y="54991"/>
                  </a:lnTo>
                  <a:lnTo>
                    <a:pt x="1261872" y="54991"/>
                  </a:lnTo>
                  <a:lnTo>
                    <a:pt x="1261872" y="76326"/>
                  </a:lnTo>
                  <a:lnTo>
                    <a:pt x="1265630" y="71084"/>
                  </a:lnTo>
                  <a:lnTo>
                    <a:pt x="1299884" y="52224"/>
                  </a:lnTo>
                  <a:lnTo>
                    <a:pt x="1306956" y="51816"/>
                  </a:lnTo>
                  <a:close/>
                </a:path>
                <a:path w="6526530" h="258445">
                  <a:moveTo>
                    <a:pt x="1043812" y="51816"/>
                  </a:moveTo>
                  <a:lnTo>
                    <a:pt x="1087881" y="61468"/>
                  </a:lnTo>
                  <a:lnTo>
                    <a:pt x="1107821" y="90043"/>
                  </a:lnTo>
                  <a:lnTo>
                    <a:pt x="1071626" y="96647"/>
                  </a:lnTo>
                  <a:lnTo>
                    <a:pt x="1070102" y="91059"/>
                  </a:lnTo>
                  <a:lnTo>
                    <a:pt x="1067180" y="86741"/>
                  </a:lnTo>
                  <a:lnTo>
                    <a:pt x="1062862" y="83819"/>
                  </a:lnTo>
                  <a:lnTo>
                    <a:pt x="1058545" y="80772"/>
                  </a:lnTo>
                  <a:lnTo>
                    <a:pt x="1052448" y="79248"/>
                  </a:lnTo>
                  <a:lnTo>
                    <a:pt x="1044447" y="79248"/>
                  </a:lnTo>
                  <a:lnTo>
                    <a:pt x="1034415" y="79248"/>
                  </a:lnTo>
                  <a:lnTo>
                    <a:pt x="1027176" y="80644"/>
                  </a:lnTo>
                  <a:lnTo>
                    <a:pt x="1022730" y="83438"/>
                  </a:lnTo>
                  <a:lnTo>
                    <a:pt x="1019936" y="85471"/>
                  </a:lnTo>
                  <a:lnTo>
                    <a:pt x="1018412" y="88011"/>
                  </a:lnTo>
                  <a:lnTo>
                    <a:pt x="1018412" y="91186"/>
                  </a:lnTo>
                  <a:lnTo>
                    <a:pt x="1018412" y="93980"/>
                  </a:lnTo>
                  <a:lnTo>
                    <a:pt x="1058036" y="108966"/>
                  </a:lnTo>
                  <a:lnTo>
                    <a:pt x="1072133" y="112607"/>
                  </a:lnTo>
                  <a:lnTo>
                    <a:pt x="1105949" y="131607"/>
                  </a:lnTo>
                  <a:lnTo>
                    <a:pt x="1112647" y="154431"/>
                  </a:lnTo>
                  <a:lnTo>
                    <a:pt x="1111619" y="164002"/>
                  </a:lnTo>
                  <a:lnTo>
                    <a:pt x="1086723" y="194855"/>
                  </a:lnTo>
                  <a:lnTo>
                    <a:pt x="1046860" y="202946"/>
                  </a:lnTo>
                  <a:lnTo>
                    <a:pt x="1032861" y="202185"/>
                  </a:lnTo>
                  <a:lnTo>
                    <a:pt x="992270" y="184354"/>
                  </a:lnTo>
                  <a:lnTo>
                    <a:pt x="977518" y="158369"/>
                  </a:lnTo>
                  <a:lnTo>
                    <a:pt x="1015999" y="152526"/>
                  </a:lnTo>
                  <a:lnTo>
                    <a:pt x="1017651" y="160019"/>
                  </a:lnTo>
                  <a:lnTo>
                    <a:pt x="1020953" y="165607"/>
                  </a:lnTo>
                  <a:lnTo>
                    <a:pt x="1025905" y="169418"/>
                  </a:lnTo>
                  <a:lnTo>
                    <a:pt x="1030859" y="173355"/>
                  </a:lnTo>
                  <a:lnTo>
                    <a:pt x="1037843" y="175260"/>
                  </a:lnTo>
                  <a:lnTo>
                    <a:pt x="1046860" y="175260"/>
                  </a:lnTo>
                  <a:lnTo>
                    <a:pt x="1056767" y="175260"/>
                  </a:lnTo>
                  <a:lnTo>
                    <a:pt x="1064260" y="173481"/>
                  </a:lnTo>
                  <a:lnTo>
                    <a:pt x="1069212" y="169799"/>
                  </a:lnTo>
                  <a:lnTo>
                    <a:pt x="1072642" y="167259"/>
                  </a:lnTo>
                  <a:lnTo>
                    <a:pt x="1074292" y="163830"/>
                  </a:lnTo>
                  <a:lnTo>
                    <a:pt x="1074292" y="159638"/>
                  </a:lnTo>
                  <a:lnTo>
                    <a:pt x="1074292" y="156718"/>
                  </a:lnTo>
                  <a:lnTo>
                    <a:pt x="1073404" y="154305"/>
                  </a:lnTo>
                  <a:lnTo>
                    <a:pt x="1071498" y="152400"/>
                  </a:lnTo>
                  <a:lnTo>
                    <a:pt x="1069593" y="150622"/>
                  </a:lnTo>
                  <a:lnTo>
                    <a:pt x="1065403" y="148844"/>
                  </a:lnTo>
                  <a:lnTo>
                    <a:pt x="1058798" y="147319"/>
                  </a:lnTo>
                  <a:lnTo>
                    <a:pt x="1037699" y="142367"/>
                  </a:lnTo>
                  <a:lnTo>
                    <a:pt x="999997" y="128650"/>
                  </a:lnTo>
                  <a:lnTo>
                    <a:pt x="982853" y="96138"/>
                  </a:lnTo>
                  <a:lnTo>
                    <a:pt x="983781" y="87108"/>
                  </a:lnTo>
                  <a:lnTo>
                    <a:pt x="1016666" y="54975"/>
                  </a:lnTo>
                  <a:lnTo>
                    <a:pt x="1029215" y="52603"/>
                  </a:lnTo>
                  <a:lnTo>
                    <a:pt x="1043812" y="51816"/>
                  </a:lnTo>
                  <a:close/>
                </a:path>
                <a:path w="6526530" h="258445">
                  <a:moveTo>
                    <a:pt x="892174" y="51816"/>
                  </a:moveTo>
                  <a:lnTo>
                    <a:pt x="930274" y="57785"/>
                  </a:lnTo>
                  <a:lnTo>
                    <a:pt x="952696" y="95940"/>
                  </a:lnTo>
                  <a:lnTo>
                    <a:pt x="953008" y="107442"/>
                  </a:lnTo>
                  <a:lnTo>
                    <a:pt x="952627" y="152146"/>
                  </a:lnTo>
                  <a:lnTo>
                    <a:pt x="952744" y="161049"/>
                  </a:lnTo>
                  <a:lnTo>
                    <a:pt x="961262" y="199644"/>
                  </a:lnTo>
                  <a:lnTo>
                    <a:pt x="923416" y="199644"/>
                  </a:lnTo>
                  <a:lnTo>
                    <a:pt x="922401" y="197104"/>
                  </a:lnTo>
                  <a:lnTo>
                    <a:pt x="921258" y="193294"/>
                  </a:lnTo>
                  <a:lnTo>
                    <a:pt x="919734" y="188341"/>
                  </a:lnTo>
                  <a:lnTo>
                    <a:pt x="919098" y="186055"/>
                  </a:lnTo>
                  <a:lnTo>
                    <a:pt x="918717" y="184531"/>
                  </a:lnTo>
                  <a:lnTo>
                    <a:pt x="918464" y="183896"/>
                  </a:lnTo>
                  <a:lnTo>
                    <a:pt x="882015" y="202946"/>
                  </a:lnTo>
                  <a:lnTo>
                    <a:pt x="873633" y="202946"/>
                  </a:lnTo>
                  <a:lnTo>
                    <a:pt x="832786" y="184328"/>
                  </a:lnTo>
                  <a:lnTo>
                    <a:pt x="825499" y="160147"/>
                  </a:lnTo>
                  <a:lnTo>
                    <a:pt x="825499" y="152019"/>
                  </a:lnTo>
                  <a:lnTo>
                    <a:pt x="853684" y="121092"/>
                  </a:lnTo>
                  <a:lnTo>
                    <a:pt x="890609" y="112176"/>
                  </a:lnTo>
                  <a:lnTo>
                    <a:pt x="900953" y="109791"/>
                  </a:lnTo>
                  <a:lnTo>
                    <a:pt x="909226" y="107501"/>
                  </a:lnTo>
                  <a:lnTo>
                    <a:pt x="915416" y="105282"/>
                  </a:lnTo>
                  <a:lnTo>
                    <a:pt x="915416" y="101473"/>
                  </a:lnTo>
                  <a:lnTo>
                    <a:pt x="915416" y="94106"/>
                  </a:lnTo>
                  <a:lnTo>
                    <a:pt x="913637" y="88900"/>
                  </a:lnTo>
                  <a:lnTo>
                    <a:pt x="909954" y="85725"/>
                  </a:lnTo>
                  <a:lnTo>
                    <a:pt x="906272" y="82550"/>
                  </a:lnTo>
                  <a:lnTo>
                    <a:pt x="899541" y="81025"/>
                  </a:lnTo>
                  <a:lnTo>
                    <a:pt x="889380" y="81025"/>
                  </a:lnTo>
                  <a:lnTo>
                    <a:pt x="882649" y="81025"/>
                  </a:lnTo>
                  <a:lnTo>
                    <a:pt x="877316" y="82423"/>
                  </a:lnTo>
                  <a:lnTo>
                    <a:pt x="873505" y="85090"/>
                  </a:lnTo>
                  <a:lnTo>
                    <a:pt x="869696" y="87756"/>
                  </a:lnTo>
                  <a:lnTo>
                    <a:pt x="866521" y="92456"/>
                  </a:lnTo>
                  <a:lnTo>
                    <a:pt x="864235" y="99187"/>
                  </a:lnTo>
                  <a:lnTo>
                    <a:pt x="829436" y="92837"/>
                  </a:lnTo>
                  <a:lnTo>
                    <a:pt x="857652" y="57441"/>
                  </a:lnTo>
                  <a:lnTo>
                    <a:pt x="878937" y="52437"/>
                  </a:lnTo>
                  <a:lnTo>
                    <a:pt x="892174" y="51816"/>
                  </a:lnTo>
                  <a:close/>
                </a:path>
                <a:path w="6526530" h="258445">
                  <a:moveTo>
                    <a:pt x="717296" y="51816"/>
                  </a:moveTo>
                  <a:lnTo>
                    <a:pt x="730132" y="53272"/>
                  </a:lnTo>
                  <a:lnTo>
                    <a:pt x="741791" y="57658"/>
                  </a:lnTo>
                  <a:lnTo>
                    <a:pt x="752282" y="64996"/>
                  </a:lnTo>
                  <a:lnTo>
                    <a:pt x="761618" y="75311"/>
                  </a:lnTo>
                  <a:lnTo>
                    <a:pt x="761618" y="54991"/>
                  </a:lnTo>
                  <a:lnTo>
                    <a:pt x="797433" y="54991"/>
                  </a:lnTo>
                  <a:lnTo>
                    <a:pt x="797433" y="184785"/>
                  </a:lnTo>
                  <a:lnTo>
                    <a:pt x="793241" y="223012"/>
                  </a:lnTo>
                  <a:lnTo>
                    <a:pt x="781304" y="242950"/>
                  </a:lnTo>
                  <a:lnTo>
                    <a:pt x="776223" y="247776"/>
                  </a:lnTo>
                  <a:lnTo>
                    <a:pt x="738141" y="258058"/>
                  </a:lnTo>
                  <a:lnTo>
                    <a:pt x="728853" y="258318"/>
                  </a:lnTo>
                  <a:lnTo>
                    <a:pt x="711803" y="257532"/>
                  </a:lnTo>
                  <a:lnTo>
                    <a:pt x="669915" y="239031"/>
                  </a:lnTo>
                  <a:lnTo>
                    <a:pt x="661289" y="213868"/>
                  </a:lnTo>
                  <a:lnTo>
                    <a:pt x="661289" y="212598"/>
                  </a:lnTo>
                  <a:lnTo>
                    <a:pt x="661289" y="210947"/>
                  </a:lnTo>
                  <a:lnTo>
                    <a:pt x="661416" y="209169"/>
                  </a:lnTo>
                  <a:lnTo>
                    <a:pt x="705104" y="214503"/>
                  </a:lnTo>
                  <a:lnTo>
                    <a:pt x="705866" y="219582"/>
                  </a:lnTo>
                  <a:lnTo>
                    <a:pt x="707516" y="223012"/>
                  </a:lnTo>
                  <a:lnTo>
                    <a:pt x="710184" y="224917"/>
                  </a:lnTo>
                  <a:lnTo>
                    <a:pt x="713740" y="227711"/>
                  </a:lnTo>
                  <a:lnTo>
                    <a:pt x="719454" y="229107"/>
                  </a:lnTo>
                  <a:lnTo>
                    <a:pt x="727329" y="229107"/>
                  </a:lnTo>
                  <a:lnTo>
                    <a:pt x="737235" y="229107"/>
                  </a:lnTo>
                  <a:lnTo>
                    <a:pt x="744728" y="227584"/>
                  </a:lnTo>
                  <a:lnTo>
                    <a:pt x="759205" y="205867"/>
                  </a:lnTo>
                  <a:lnTo>
                    <a:pt x="759205" y="197357"/>
                  </a:lnTo>
                  <a:lnTo>
                    <a:pt x="759205" y="176275"/>
                  </a:lnTo>
                  <a:lnTo>
                    <a:pt x="750063" y="186517"/>
                  </a:lnTo>
                  <a:lnTo>
                    <a:pt x="739790" y="193817"/>
                  </a:lnTo>
                  <a:lnTo>
                    <a:pt x="728398" y="198189"/>
                  </a:lnTo>
                  <a:lnTo>
                    <a:pt x="715898" y="199644"/>
                  </a:lnTo>
                  <a:lnTo>
                    <a:pt x="702085" y="198098"/>
                  </a:lnTo>
                  <a:lnTo>
                    <a:pt x="669671" y="175006"/>
                  </a:lnTo>
                  <a:lnTo>
                    <a:pt x="656335" y="126492"/>
                  </a:lnTo>
                  <a:lnTo>
                    <a:pt x="657431" y="109390"/>
                  </a:lnTo>
                  <a:lnTo>
                    <a:pt x="673861" y="70993"/>
                  </a:lnTo>
                  <a:lnTo>
                    <a:pt x="704865" y="53008"/>
                  </a:lnTo>
                  <a:lnTo>
                    <a:pt x="717296" y="51816"/>
                  </a:lnTo>
                  <a:close/>
                </a:path>
                <a:path w="6526530" h="258445">
                  <a:moveTo>
                    <a:pt x="559816" y="51816"/>
                  </a:moveTo>
                  <a:lnTo>
                    <a:pt x="602446" y="63710"/>
                  </a:lnTo>
                  <a:lnTo>
                    <a:pt x="629380" y="97186"/>
                  </a:lnTo>
                  <a:lnTo>
                    <a:pt x="634618" y="126873"/>
                  </a:lnTo>
                  <a:lnTo>
                    <a:pt x="633305" y="142619"/>
                  </a:lnTo>
                  <a:lnTo>
                    <a:pt x="613410" y="181356"/>
                  </a:lnTo>
                  <a:lnTo>
                    <a:pt x="575530" y="201590"/>
                  </a:lnTo>
                  <a:lnTo>
                    <a:pt x="560197" y="202946"/>
                  </a:lnTo>
                  <a:lnTo>
                    <a:pt x="550334" y="202376"/>
                  </a:lnTo>
                  <a:lnTo>
                    <a:pt x="513722" y="188926"/>
                  </a:lnTo>
                  <a:lnTo>
                    <a:pt x="490698" y="158370"/>
                  </a:lnTo>
                  <a:lnTo>
                    <a:pt x="485393" y="125349"/>
                  </a:lnTo>
                  <a:lnTo>
                    <a:pt x="485987" y="115841"/>
                  </a:lnTo>
                  <a:lnTo>
                    <a:pt x="499959" y="79984"/>
                  </a:lnTo>
                  <a:lnTo>
                    <a:pt x="539638" y="54133"/>
                  </a:lnTo>
                  <a:lnTo>
                    <a:pt x="559816" y="51816"/>
                  </a:lnTo>
                  <a:close/>
                </a:path>
                <a:path w="6526530" h="258445">
                  <a:moveTo>
                    <a:pt x="66293" y="51816"/>
                  </a:moveTo>
                  <a:lnTo>
                    <a:pt x="107031" y="63710"/>
                  </a:lnTo>
                  <a:lnTo>
                    <a:pt x="131016" y="100044"/>
                  </a:lnTo>
                  <a:lnTo>
                    <a:pt x="135000" y="138303"/>
                  </a:lnTo>
                  <a:lnTo>
                    <a:pt x="39242" y="138303"/>
                  </a:lnTo>
                  <a:lnTo>
                    <a:pt x="39957" y="146379"/>
                  </a:lnTo>
                  <a:lnTo>
                    <a:pt x="61721" y="174371"/>
                  </a:lnTo>
                  <a:lnTo>
                    <a:pt x="70484" y="174371"/>
                  </a:lnTo>
                  <a:lnTo>
                    <a:pt x="76453" y="174371"/>
                  </a:lnTo>
                  <a:lnTo>
                    <a:pt x="81534" y="172719"/>
                  </a:lnTo>
                  <a:lnTo>
                    <a:pt x="85597" y="169418"/>
                  </a:lnTo>
                  <a:lnTo>
                    <a:pt x="89662" y="166116"/>
                  </a:lnTo>
                  <a:lnTo>
                    <a:pt x="92837" y="160909"/>
                  </a:lnTo>
                  <a:lnTo>
                    <a:pt x="94868" y="153669"/>
                  </a:lnTo>
                  <a:lnTo>
                    <a:pt x="132969" y="160019"/>
                  </a:lnTo>
                  <a:lnTo>
                    <a:pt x="109728" y="191897"/>
                  </a:lnTo>
                  <a:lnTo>
                    <a:pt x="70103" y="202946"/>
                  </a:lnTo>
                  <a:lnTo>
                    <a:pt x="52460" y="201400"/>
                  </a:lnTo>
                  <a:lnTo>
                    <a:pt x="14223" y="178307"/>
                  </a:lnTo>
                  <a:lnTo>
                    <a:pt x="0" y="128397"/>
                  </a:lnTo>
                  <a:lnTo>
                    <a:pt x="1168" y="111390"/>
                  </a:lnTo>
                  <a:lnTo>
                    <a:pt x="18795" y="72136"/>
                  </a:lnTo>
                  <a:lnTo>
                    <a:pt x="52532" y="53080"/>
                  </a:lnTo>
                  <a:lnTo>
                    <a:pt x="66293" y="51816"/>
                  </a:lnTo>
                  <a:close/>
                </a:path>
                <a:path w="6526530" h="258445">
                  <a:moveTo>
                    <a:pt x="5376163" y="3937"/>
                  </a:moveTo>
                  <a:lnTo>
                    <a:pt x="5376163" y="54991"/>
                  </a:lnTo>
                  <a:lnTo>
                    <a:pt x="5402326" y="54991"/>
                  </a:lnTo>
                  <a:lnTo>
                    <a:pt x="5402326" y="85471"/>
                  </a:lnTo>
                  <a:lnTo>
                    <a:pt x="5376163" y="85471"/>
                  </a:lnTo>
                  <a:lnTo>
                    <a:pt x="5376163" y="143763"/>
                  </a:lnTo>
                  <a:lnTo>
                    <a:pt x="5376163" y="155575"/>
                  </a:lnTo>
                  <a:lnTo>
                    <a:pt x="5380355" y="169291"/>
                  </a:lnTo>
                  <a:lnTo>
                    <a:pt x="5382133" y="170561"/>
                  </a:lnTo>
                  <a:lnTo>
                    <a:pt x="5384292" y="171196"/>
                  </a:lnTo>
                  <a:lnTo>
                    <a:pt x="5386832" y="171196"/>
                  </a:lnTo>
                  <a:lnTo>
                    <a:pt x="5390260" y="171196"/>
                  </a:lnTo>
                  <a:lnTo>
                    <a:pt x="5395468" y="169925"/>
                  </a:lnTo>
                  <a:lnTo>
                    <a:pt x="5402199" y="167512"/>
                  </a:lnTo>
                  <a:lnTo>
                    <a:pt x="5405374" y="197231"/>
                  </a:lnTo>
                  <a:lnTo>
                    <a:pt x="5398490" y="199731"/>
                  </a:lnTo>
                  <a:lnTo>
                    <a:pt x="5391165" y="201517"/>
                  </a:lnTo>
                  <a:lnTo>
                    <a:pt x="5383389" y="202588"/>
                  </a:lnTo>
                  <a:lnTo>
                    <a:pt x="5375148" y="202946"/>
                  </a:lnTo>
                  <a:lnTo>
                    <a:pt x="5368289" y="202946"/>
                  </a:lnTo>
                  <a:lnTo>
                    <a:pt x="5362067" y="201803"/>
                  </a:lnTo>
                  <a:lnTo>
                    <a:pt x="5356606" y="199390"/>
                  </a:lnTo>
                  <a:lnTo>
                    <a:pt x="5351018" y="197104"/>
                  </a:lnTo>
                  <a:lnTo>
                    <a:pt x="5346954" y="194182"/>
                  </a:lnTo>
                  <a:lnTo>
                    <a:pt x="5344413" y="190500"/>
                  </a:lnTo>
                  <a:lnTo>
                    <a:pt x="5341747" y="186817"/>
                  </a:lnTo>
                  <a:lnTo>
                    <a:pt x="5337809" y="148590"/>
                  </a:lnTo>
                  <a:lnTo>
                    <a:pt x="5337809" y="85471"/>
                  </a:lnTo>
                  <a:lnTo>
                    <a:pt x="5320157" y="85471"/>
                  </a:lnTo>
                  <a:lnTo>
                    <a:pt x="5320157" y="54991"/>
                  </a:lnTo>
                  <a:lnTo>
                    <a:pt x="5337809" y="54991"/>
                  </a:lnTo>
                  <a:lnTo>
                    <a:pt x="5337809" y="26288"/>
                  </a:lnTo>
                  <a:lnTo>
                    <a:pt x="5376163" y="3937"/>
                  </a:lnTo>
                  <a:close/>
                </a:path>
                <a:path w="6526530" h="258445">
                  <a:moveTo>
                    <a:pt x="1842007" y="3937"/>
                  </a:moveTo>
                  <a:lnTo>
                    <a:pt x="1842007" y="54991"/>
                  </a:lnTo>
                  <a:lnTo>
                    <a:pt x="1868169" y="54991"/>
                  </a:lnTo>
                  <a:lnTo>
                    <a:pt x="1868169" y="85471"/>
                  </a:lnTo>
                  <a:lnTo>
                    <a:pt x="1842007" y="85471"/>
                  </a:lnTo>
                  <a:lnTo>
                    <a:pt x="1842007" y="143763"/>
                  </a:lnTo>
                  <a:lnTo>
                    <a:pt x="1842007" y="155575"/>
                  </a:lnTo>
                  <a:lnTo>
                    <a:pt x="1846199" y="169291"/>
                  </a:lnTo>
                  <a:lnTo>
                    <a:pt x="1847977" y="170561"/>
                  </a:lnTo>
                  <a:lnTo>
                    <a:pt x="1850136" y="171196"/>
                  </a:lnTo>
                  <a:lnTo>
                    <a:pt x="1852676" y="171196"/>
                  </a:lnTo>
                  <a:lnTo>
                    <a:pt x="1856104" y="171196"/>
                  </a:lnTo>
                  <a:lnTo>
                    <a:pt x="1861312" y="169925"/>
                  </a:lnTo>
                  <a:lnTo>
                    <a:pt x="1868042" y="167512"/>
                  </a:lnTo>
                  <a:lnTo>
                    <a:pt x="1871217" y="197231"/>
                  </a:lnTo>
                  <a:lnTo>
                    <a:pt x="1864334" y="199731"/>
                  </a:lnTo>
                  <a:lnTo>
                    <a:pt x="1857009" y="201517"/>
                  </a:lnTo>
                  <a:lnTo>
                    <a:pt x="1849233" y="202588"/>
                  </a:lnTo>
                  <a:lnTo>
                    <a:pt x="1840991" y="202946"/>
                  </a:lnTo>
                  <a:lnTo>
                    <a:pt x="1834133" y="202946"/>
                  </a:lnTo>
                  <a:lnTo>
                    <a:pt x="1827911" y="201803"/>
                  </a:lnTo>
                  <a:lnTo>
                    <a:pt x="1822450" y="199390"/>
                  </a:lnTo>
                  <a:lnTo>
                    <a:pt x="1816862" y="197104"/>
                  </a:lnTo>
                  <a:lnTo>
                    <a:pt x="1812798" y="194182"/>
                  </a:lnTo>
                  <a:lnTo>
                    <a:pt x="1810257" y="190500"/>
                  </a:lnTo>
                  <a:lnTo>
                    <a:pt x="1807590" y="186817"/>
                  </a:lnTo>
                  <a:lnTo>
                    <a:pt x="1803653" y="148590"/>
                  </a:lnTo>
                  <a:lnTo>
                    <a:pt x="1803653" y="85471"/>
                  </a:lnTo>
                  <a:lnTo>
                    <a:pt x="1786001" y="85471"/>
                  </a:lnTo>
                  <a:lnTo>
                    <a:pt x="1786001" y="54991"/>
                  </a:lnTo>
                  <a:lnTo>
                    <a:pt x="1803653" y="54991"/>
                  </a:lnTo>
                  <a:lnTo>
                    <a:pt x="1803653" y="26288"/>
                  </a:lnTo>
                  <a:lnTo>
                    <a:pt x="1842007" y="3937"/>
                  </a:lnTo>
                  <a:close/>
                </a:path>
                <a:path w="6526530" h="258445">
                  <a:moveTo>
                    <a:pt x="6488049" y="0"/>
                  </a:moveTo>
                  <a:lnTo>
                    <a:pt x="6526276" y="0"/>
                  </a:lnTo>
                  <a:lnTo>
                    <a:pt x="6526276" y="199644"/>
                  </a:lnTo>
                  <a:lnTo>
                    <a:pt x="6490715" y="199644"/>
                  </a:lnTo>
                  <a:lnTo>
                    <a:pt x="6490715" y="178435"/>
                  </a:lnTo>
                  <a:lnTo>
                    <a:pt x="6486122" y="184223"/>
                  </a:lnTo>
                  <a:lnTo>
                    <a:pt x="6453632" y="202946"/>
                  </a:lnTo>
                  <a:lnTo>
                    <a:pt x="6445504" y="202946"/>
                  </a:lnTo>
                  <a:lnTo>
                    <a:pt x="6402832" y="182880"/>
                  </a:lnTo>
                  <a:lnTo>
                    <a:pt x="6386169" y="143750"/>
                  </a:lnTo>
                  <a:lnTo>
                    <a:pt x="6385052" y="126746"/>
                  </a:lnTo>
                  <a:lnTo>
                    <a:pt x="6386125" y="109477"/>
                  </a:lnTo>
                  <a:lnTo>
                    <a:pt x="6402324" y="70866"/>
                  </a:lnTo>
                  <a:lnTo>
                    <a:pt x="6446011" y="51816"/>
                  </a:lnTo>
                  <a:lnTo>
                    <a:pt x="6457777" y="53058"/>
                  </a:lnTo>
                  <a:lnTo>
                    <a:pt x="6468697" y="56800"/>
                  </a:lnTo>
                  <a:lnTo>
                    <a:pt x="6478783" y="63067"/>
                  </a:lnTo>
                  <a:lnTo>
                    <a:pt x="6488049" y="71881"/>
                  </a:lnTo>
                  <a:lnTo>
                    <a:pt x="648804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92136" y="4866132"/>
              <a:ext cx="152019" cy="2179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03274" y="4871846"/>
              <a:ext cx="7393940" cy="206375"/>
            </a:xfrm>
            <a:custGeom>
              <a:avLst/>
              <a:gdLst/>
              <a:ahLst/>
              <a:cxnLst/>
              <a:rect l="l" t="t" r="r" b="b"/>
              <a:pathLst>
                <a:path w="7393940" h="206375">
                  <a:moveTo>
                    <a:pt x="3112363" y="3428"/>
                  </a:moveTo>
                  <a:lnTo>
                    <a:pt x="3150590" y="3428"/>
                  </a:lnTo>
                  <a:lnTo>
                    <a:pt x="3150590" y="203072"/>
                  </a:lnTo>
                  <a:lnTo>
                    <a:pt x="3112363" y="203072"/>
                  </a:lnTo>
                  <a:lnTo>
                    <a:pt x="3112363" y="3428"/>
                  </a:lnTo>
                  <a:close/>
                </a:path>
                <a:path w="7393940" h="206375">
                  <a:moveTo>
                    <a:pt x="2319756" y="3428"/>
                  </a:moveTo>
                  <a:lnTo>
                    <a:pt x="2357983" y="3428"/>
                  </a:lnTo>
                  <a:lnTo>
                    <a:pt x="2357983" y="76834"/>
                  </a:lnTo>
                  <a:lnTo>
                    <a:pt x="2367675" y="67353"/>
                  </a:lnTo>
                  <a:lnTo>
                    <a:pt x="2378271" y="60610"/>
                  </a:lnTo>
                  <a:lnTo>
                    <a:pt x="2389773" y="56582"/>
                  </a:lnTo>
                  <a:lnTo>
                    <a:pt x="2402179" y="55244"/>
                  </a:lnTo>
                  <a:lnTo>
                    <a:pt x="2411069" y="55244"/>
                  </a:lnTo>
                  <a:lnTo>
                    <a:pt x="2418943" y="56768"/>
                  </a:lnTo>
                  <a:lnTo>
                    <a:pt x="2426055" y="60070"/>
                  </a:lnTo>
                  <a:lnTo>
                    <a:pt x="2433167" y="63372"/>
                  </a:lnTo>
                  <a:lnTo>
                    <a:pt x="2450852" y="101314"/>
                  </a:lnTo>
                  <a:lnTo>
                    <a:pt x="2451328" y="118236"/>
                  </a:lnTo>
                  <a:lnTo>
                    <a:pt x="2451328" y="203072"/>
                  </a:lnTo>
                  <a:lnTo>
                    <a:pt x="2413101" y="203072"/>
                  </a:lnTo>
                  <a:lnTo>
                    <a:pt x="2413101" y="126618"/>
                  </a:lnTo>
                  <a:lnTo>
                    <a:pt x="2412960" y="116310"/>
                  </a:lnTo>
                  <a:lnTo>
                    <a:pt x="2394940" y="84454"/>
                  </a:lnTo>
                  <a:lnTo>
                    <a:pt x="2389479" y="84454"/>
                  </a:lnTo>
                  <a:lnTo>
                    <a:pt x="2383129" y="84454"/>
                  </a:lnTo>
                  <a:lnTo>
                    <a:pt x="2377414" y="85978"/>
                  </a:lnTo>
                  <a:lnTo>
                    <a:pt x="2372461" y="89153"/>
                  </a:lnTo>
                  <a:lnTo>
                    <a:pt x="2367381" y="92201"/>
                  </a:lnTo>
                  <a:lnTo>
                    <a:pt x="2357983" y="130682"/>
                  </a:lnTo>
                  <a:lnTo>
                    <a:pt x="2357983" y="203072"/>
                  </a:lnTo>
                  <a:lnTo>
                    <a:pt x="2319756" y="203072"/>
                  </a:lnTo>
                  <a:lnTo>
                    <a:pt x="2319756" y="3428"/>
                  </a:lnTo>
                  <a:close/>
                </a:path>
                <a:path w="7393940" h="206375">
                  <a:moveTo>
                    <a:pt x="1742287" y="3428"/>
                  </a:moveTo>
                  <a:lnTo>
                    <a:pt x="1780514" y="3428"/>
                  </a:lnTo>
                  <a:lnTo>
                    <a:pt x="1780514" y="203072"/>
                  </a:lnTo>
                  <a:lnTo>
                    <a:pt x="1742287" y="203072"/>
                  </a:lnTo>
                  <a:lnTo>
                    <a:pt x="1742287" y="3428"/>
                  </a:lnTo>
                  <a:close/>
                </a:path>
                <a:path w="7393940" h="206375">
                  <a:moveTo>
                    <a:pt x="760831" y="3428"/>
                  </a:moveTo>
                  <a:lnTo>
                    <a:pt x="799058" y="3428"/>
                  </a:lnTo>
                  <a:lnTo>
                    <a:pt x="799058" y="38861"/>
                  </a:lnTo>
                  <a:lnTo>
                    <a:pt x="760831" y="38861"/>
                  </a:lnTo>
                  <a:lnTo>
                    <a:pt x="760831" y="3428"/>
                  </a:lnTo>
                  <a:close/>
                </a:path>
                <a:path w="7393940" h="206375">
                  <a:moveTo>
                    <a:pt x="588492" y="3428"/>
                  </a:moveTo>
                  <a:lnTo>
                    <a:pt x="626719" y="3428"/>
                  </a:lnTo>
                  <a:lnTo>
                    <a:pt x="626719" y="75310"/>
                  </a:lnTo>
                  <a:lnTo>
                    <a:pt x="635982" y="66496"/>
                  </a:lnTo>
                  <a:lnTo>
                    <a:pt x="646055" y="60229"/>
                  </a:lnTo>
                  <a:lnTo>
                    <a:pt x="656937" y="56487"/>
                  </a:lnTo>
                  <a:lnTo>
                    <a:pt x="668629" y="55244"/>
                  </a:lnTo>
                  <a:lnTo>
                    <a:pt x="681297" y="56435"/>
                  </a:lnTo>
                  <a:lnTo>
                    <a:pt x="719965" y="84941"/>
                  </a:lnTo>
                  <a:lnTo>
                    <a:pt x="729716" y="129285"/>
                  </a:lnTo>
                  <a:lnTo>
                    <a:pt x="728601" y="146714"/>
                  </a:lnTo>
                  <a:lnTo>
                    <a:pt x="712063" y="186308"/>
                  </a:lnTo>
                  <a:lnTo>
                    <a:pt x="669264" y="206375"/>
                  </a:lnTo>
                  <a:lnTo>
                    <a:pt x="661009" y="206375"/>
                  </a:lnTo>
                  <a:lnTo>
                    <a:pt x="624052" y="181863"/>
                  </a:lnTo>
                  <a:lnTo>
                    <a:pt x="624052" y="203072"/>
                  </a:lnTo>
                  <a:lnTo>
                    <a:pt x="588492" y="203072"/>
                  </a:lnTo>
                  <a:lnTo>
                    <a:pt x="588492" y="3428"/>
                  </a:lnTo>
                  <a:close/>
                </a:path>
                <a:path w="7393940" h="206375">
                  <a:moveTo>
                    <a:pt x="184632" y="3428"/>
                  </a:moveTo>
                  <a:lnTo>
                    <a:pt x="222859" y="3428"/>
                  </a:lnTo>
                  <a:lnTo>
                    <a:pt x="222859" y="76834"/>
                  </a:lnTo>
                  <a:lnTo>
                    <a:pt x="232551" y="67353"/>
                  </a:lnTo>
                  <a:lnTo>
                    <a:pt x="243147" y="60610"/>
                  </a:lnTo>
                  <a:lnTo>
                    <a:pt x="254649" y="56582"/>
                  </a:lnTo>
                  <a:lnTo>
                    <a:pt x="267055" y="55244"/>
                  </a:lnTo>
                  <a:lnTo>
                    <a:pt x="275945" y="55244"/>
                  </a:lnTo>
                  <a:lnTo>
                    <a:pt x="283819" y="56768"/>
                  </a:lnTo>
                  <a:lnTo>
                    <a:pt x="290931" y="60070"/>
                  </a:lnTo>
                  <a:lnTo>
                    <a:pt x="298043" y="63372"/>
                  </a:lnTo>
                  <a:lnTo>
                    <a:pt x="303377" y="67563"/>
                  </a:lnTo>
                  <a:lnTo>
                    <a:pt x="306933" y="72643"/>
                  </a:lnTo>
                  <a:lnTo>
                    <a:pt x="310489" y="77723"/>
                  </a:lnTo>
                  <a:lnTo>
                    <a:pt x="316204" y="118236"/>
                  </a:lnTo>
                  <a:lnTo>
                    <a:pt x="316204" y="203072"/>
                  </a:lnTo>
                  <a:lnTo>
                    <a:pt x="277977" y="203072"/>
                  </a:lnTo>
                  <a:lnTo>
                    <a:pt x="277977" y="126618"/>
                  </a:lnTo>
                  <a:lnTo>
                    <a:pt x="277836" y="116310"/>
                  </a:lnTo>
                  <a:lnTo>
                    <a:pt x="259816" y="84454"/>
                  </a:lnTo>
                  <a:lnTo>
                    <a:pt x="254355" y="84454"/>
                  </a:lnTo>
                  <a:lnTo>
                    <a:pt x="248005" y="84454"/>
                  </a:lnTo>
                  <a:lnTo>
                    <a:pt x="242290" y="85978"/>
                  </a:lnTo>
                  <a:lnTo>
                    <a:pt x="237337" y="89153"/>
                  </a:lnTo>
                  <a:lnTo>
                    <a:pt x="232257" y="92201"/>
                  </a:lnTo>
                  <a:lnTo>
                    <a:pt x="222859" y="130682"/>
                  </a:lnTo>
                  <a:lnTo>
                    <a:pt x="222859" y="203072"/>
                  </a:lnTo>
                  <a:lnTo>
                    <a:pt x="184632" y="203072"/>
                  </a:lnTo>
                  <a:lnTo>
                    <a:pt x="184632" y="3428"/>
                  </a:lnTo>
                  <a:close/>
                </a:path>
                <a:path w="7393940" h="206375">
                  <a:moveTo>
                    <a:pt x="0" y="3428"/>
                  </a:moveTo>
                  <a:lnTo>
                    <a:pt x="158648" y="3428"/>
                  </a:lnTo>
                  <a:lnTo>
                    <a:pt x="158648" y="37210"/>
                  </a:lnTo>
                  <a:lnTo>
                    <a:pt x="99542" y="37210"/>
                  </a:lnTo>
                  <a:lnTo>
                    <a:pt x="99542" y="203072"/>
                  </a:lnTo>
                  <a:lnTo>
                    <a:pt x="59232" y="203072"/>
                  </a:lnTo>
                  <a:lnTo>
                    <a:pt x="59232" y="37210"/>
                  </a:lnTo>
                  <a:lnTo>
                    <a:pt x="0" y="37210"/>
                  </a:lnTo>
                  <a:lnTo>
                    <a:pt x="0" y="3428"/>
                  </a:lnTo>
                  <a:close/>
                </a:path>
                <a:path w="7393940" h="206375">
                  <a:moveTo>
                    <a:pt x="7361529" y="0"/>
                  </a:moveTo>
                  <a:lnTo>
                    <a:pt x="7369602" y="309"/>
                  </a:lnTo>
                  <a:lnTo>
                    <a:pt x="7377626" y="1238"/>
                  </a:lnTo>
                  <a:lnTo>
                    <a:pt x="7385604" y="2786"/>
                  </a:lnTo>
                  <a:lnTo>
                    <a:pt x="7393533" y="4952"/>
                  </a:lnTo>
                  <a:lnTo>
                    <a:pt x="7388326" y="31622"/>
                  </a:lnTo>
                  <a:lnTo>
                    <a:pt x="7382230" y="30225"/>
                  </a:lnTo>
                  <a:lnTo>
                    <a:pt x="7376388" y="29463"/>
                  </a:lnTo>
                  <a:lnTo>
                    <a:pt x="7370800" y="29463"/>
                  </a:lnTo>
                  <a:lnTo>
                    <a:pt x="7365212" y="29463"/>
                  </a:lnTo>
                  <a:lnTo>
                    <a:pt x="7361275" y="30733"/>
                  </a:lnTo>
                  <a:lnTo>
                    <a:pt x="7358862" y="33273"/>
                  </a:lnTo>
                  <a:lnTo>
                    <a:pt x="7356449" y="35940"/>
                  </a:lnTo>
                  <a:lnTo>
                    <a:pt x="7355179" y="40893"/>
                  </a:lnTo>
                  <a:lnTo>
                    <a:pt x="7355179" y="48259"/>
                  </a:lnTo>
                  <a:lnTo>
                    <a:pt x="7355179" y="58419"/>
                  </a:lnTo>
                  <a:lnTo>
                    <a:pt x="7383754" y="58419"/>
                  </a:lnTo>
                  <a:lnTo>
                    <a:pt x="7383754" y="88518"/>
                  </a:lnTo>
                  <a:lnTo>
                    <a:pt x="7355179" y="88518"/>
                  </a:lnTo>
                  <a:lnTo>
                    <a:pt x="7355179" y="203072"/>
                  </a:lnTo>
                  <a:lnTo>
                    <a:pt x="7316952" y="203072"/>
                  </a:lnTo>
                  <a:lnTo>
                    <a:pt x="7316952" y="88518"/>
                  </a:lnTo>
                  <a:lnTo>
                    <a:pt x="7295743" y="88518"/>
                  </a:lnTo>
                  <a:lnTo>
                    <a:pt x="7295743" y="58419"/>
                  </a:lnTo>
                  <a:lnTo>
                    <a:pt x="7316952" y="58419"/>
                  </a:lnTo>
                  <a:lnTo>
                    <a:pt x="7316952" y="47497"/>
                  </a:lnTo>
                  <a:lnTo>
                    <a:pt x="7328128" y="9397"/>
                  </a:lnTo>
                  <a:lnTo>
                    <a:pt x="7353883" y="357"/>
                  </a:lnTo>
                  <a:lnTo>
                    <a:pt x="736152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5669" y="5177028"/>
              <a:ext cx="1362608" cy="20294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5669" y="5177028"/>
              <a:ext cx="1362710" cy="203200"/>
            </a:xfrm>
            <a:custGeom>
              <a:avLst/>
              <a:gdLst/>
              <a:ahLst/>
              <a:cxnLst/>
              <a:rect l="l" t="t" r="r" b="b"/>
              <a:pathLst>
                <a:path w="1362710" h="203200">
                  <a:moveTo>
                    <a:pt x="983640" y="130175"/>
                  </a:moveTo>
                  <a:lnTo>
                    <a:pt x="978687" y="131826"/>
                  </a:lnTo>
                  <a:lnTo>
                    <a:pt x="970940" y="133731"/>
                  </a:lnTo>
                  <a:lnTo>
                    <a:pt x="960399" y="136017"/>
                  </a:lnTo>
                  <a:lnTo>
                    <a:pt x="949731" y="138303"/>
                  </a:lnTo>
                  <a:lnTo>
                    <a:pt x="942746" y="140589"/>
                  </a:lnTo>
                  <a:lnTo>
                    <a:pt x="939571" y="142748"/>
                  </a:lnTo>
                  <a:lnTo>
                    <a:pt x="934491" y="146304"/>
                  </a:lnTo>
                  <a:lnTo>
                    <a:pt x="932078" y="150749"/>
                  </a:lnTo>
                  <a:lnTo>
                    <a:pt x="932078" y="156210"/>
                  </a:lnTo>
                  <a:lnTo>
                    <a:pt x="932078" y="161544"/>
                  </a:lnTo>
                  <a:lnTo>
                    <a:pt x="933983" y="166243"/>
                  </a:lnTo>
                  <a:lnTo>
                    <a:pt x="938047" y="170053"/>
                  </a:lnTo>
                  <a:lnTo>
                    <a:pt x="941984" y="173990"/>
                  </a:lnTo>
                  <a:lnTo>
                    <a:pt x="947064" y="175895"/>
                  </a:lnTo>
                  <a:lnTo>
                    <a:pt x="953287" y="175895"/>
                  </a:lnTo>
                  <a:lnTo>
                    <a:pt x="960145" y="175895"/>
                  </a:lnTo>
                  <a:lnTo>
                    <a:pt x="966749" y="173736"/>
                  </a:lnTo>
                  <a:lnTo>
                    <a:pt x="972972" y="169164"/>
                  </a:lnTo>
                  <a:lnTo>
                    <a:pt x="977671" y="165735"/>
                  </a:lnTo>
                  <a:lnTo>
                    <a:pt x="980719" y="161417"/>
                  </a:lnTo>
                  <a:lnTo>
                    <a:pt x="982116" y="156464"/>
                  </a:lnTo>
                  <a:lnTo>
                    <a:pt x="983132" y="153162"/>
                  </a:lnTo>
                  <a:lnTo>
                    <a:pt x="983640" y="146939"/>
                  </a:lnTo>
                  <a:lnTo>
                    <a:pt x="983640" y="137795"/>
                  </a:lnTo>
                  <a:lnTo>
                    <a:pt x="983640" y="130175"/>
                  </a:lnTo>
                  <a:close/>
                </a:path>
                <a:path w="1362710" h="203200">
                  <a:moveTo>
                    <a:pt x="1292504" y="81026"/>
                  </a:moveTo>
                  <a:lnTo>
                    <a:pt x="1283360" y="81026"/>
                  </a:lnTo>
                  <a:lnTo>
                    <a:pt x="1275740" y="84582"/>
                  </a:lnTo>
                  <a:lnTo>
                    <a:pt x="1260500" y="124206"/>
                  </a:lnTo>
                  <a:lnTo>
                    <a:pt x="1260903" y="134945"/>
                  </a:lnTo>
                  <a:lnTo>
                    <a:pt x="1284924" y="171771"/>
                  </a:lnTo>
                  <a:lnTo>
                    <a:pt x="1292758" y="172720"/>
                  </a:lnTo>
                  <a:lnTo>
                    <a:pt x="1301521" y="172720"/>
                  </a:lnTo>
                  <a:lnTo>
                    <a:pt x="1323917" y="138342"/>
                  </a:lnTo>
                  <a:lnTo>
                    <a:pt x="1324508" y="127889"/>
                  </a:lnTo>
                  <a:lnTo>
                    <a:pt x="1323938" y="116290"/>
                  </a:lnTo>
                  <a:lnTo>
                    <a:pt x="1299167" y="81714"/>
                  </a:lnTo>
                  <a:lnTo>
                    <a:pt x="1292504" y="81026"/>
                  </a:lnTo>
                  <a:close/>
                </a:path>
                <a:path w="1362710" h="203200">
                  <a:moveTo>
                    <a:pt x="69989" y="81026"/>
                  </a:moveTo>
                  <a:lnTo>
                    <a:pt x="60820" y="81026"/>
                  </a:lnTo>
                  <a:lnTo>
                    <a:pt x="53200" y="84582"/>
                  </a:lnTo>
                  <a:lnTo>
                    <a:pt x="37985" y="124206"/>
                  </a:lnTo>
                  <a:lnTo>
                    <a:pt x="38428" y="134709"/>
                  </a:lnTo>
                  <a:lnTo>
                    <a:pt x="56646" y="168910"/>
                  </a:lnTo>
                  <a:lnTo>
                    <a:pt x="71488" y="172720"/>
                  </a:lnTo>
                  <a:lnTo>
                    <a:pt x="79933" y="172720"/>
                  </a:lnTo>
                  <a:lnTo>
                    <a:pt x="101436" y="138616"/>
                  </a:lnTo>
                  <a:lnTo>
                    <a:pt x="101993" y="127762"/>
                  </a:lnTo>
                  <a:lnTo>
                    <a:pt x="101431" y="116236"/>
                  </a:lnTo>
                  <a:lnTo>
                    <a:pt x="76685" y="81714"/>
                  </a:lnTo>
                  <a:lnTo>
                    <a:pt x="69989" y="81026"/>
                  </a:lnTo>
                  <a:close/>
                </a:path>
                <a:path w="1362710" h="203200">
                  <a:moveTo>
                    <a:pt x="280568" y="54991"/>
                  </a:moveTo>
                  <a:lnTo>
                    <a:pt x="318795" y="54991"/>
                  </a:lnTo>
                  <a:lnTo>
                    <a:pt x="318795" y="199644"/>
                  </a:lnTo>
                  <a:lnTo>
                    <a:pt x="280568" y="199644"/>
                  </a:lnTo>
                  <a:lnTo>
                    <a:pt x="280568" y="54991"/>
                  </a:lnTo>
                  <a:close/>
                </a:path>
                <a:path w="1362710" h="203200">
                  <a:moveTo>
                    <a:pt x="1142263" y="51816"/>
                  </a:moveTo>
                  <a:lnTo>
                    <a:pt x="1150645" y="51816"/>
                  </a:lnTo>
                  <a:lnTo>
                    <a:pt x="1158392" y="53213"/>
                  </a:lnTo>
                  <a:lnTo>
                    <a:pt x="1187348" y="77978"/>
                  </a:lnTo>
                  <a:lnTo>
                    <a:pt x="1190777" y="109728"/>
                  </a:lnTo>
                  <a:lnTo>
                    <a:pt x="1190777" y="199644"/>
                  </a:lnTo>
                  <a:lnTo>
                    <a:pt x="1152550" y="199644"/>
                  </a:lnTo>
                  <a:lnTo>
                    <a:pt x="1152550" y="125857"/>
                  </a:lnTo>
                  <a:lnTo>
                    <a:pt x="1152405" y="115167"/>
                  </a:lnTo>
                  <a:lnTo>
                    <a:pt x="1134008" y="81026"/>
                  </a:lnTo>
                  <a:lnTo>
                    <a:pt x="1128928" y="81026"/>
                  </a:lnTo>
                  <a:lnTo>
                    <a:pt x="1122197" y="81026"/>
                  </a:lnTo>
                  <a:lnTo>
                    <a:pt x="1098003" y="113728"/>
                  </a:lnTo>
                  <a:lnTo>
                    <a:pt x="1097305" y="134112"/>
                  </a:lnTo>
                  <a:lnTo>
                    <a:pt x="1097305" y="199644"/>
                  </a:lnTo>
                  <a:lnTo>
                    <a:pt x="1058951" y="199644"/>
                  </a:lnTo>
                  <a:lnTo>
                    <a:pt x="1058951" y="54991"/>
                  </a:lnTo>
                  <a:lnTo>
                    <a:pt x="1094511" y="54991"/>
                  </a:lnTo>
                  <a:lnTo>
                    <a:pt x="1094511" y="76327"/>
                  </a:lnTo>
                  <a:lnTo>
                    <a:pt x="1104633" y="65585"/>
                  </a:lnTo>
                  <a:lnTo>
                    <a:pt x="1115958" y="57927"/>
                  </a:lnTo>
                  <a:lnTo>
                    <a:pt x="1128497" y="53341"/>
                  </a:lnTo>
                  <a:lnTo>
                    <a:pt x="1142263" y="51816"/>
                  </a:lnTo>
                  <a:close/>
                </a:path>
                <a:path w="1362710" h="203200">
                  <a:moveTo>
                    <a:pt x="960399" y="51816"/>
                  </a:moveTo>
                  <a:lnTo>
                    <a:pt x="998499" y="57785"/>
                  </a:lnTo>
                  <a:lnTo>
                    <a:pt x="1020920" y="95940"/>
                  </a:lnTo>
                  <a:lnTo>
                    <a:pt x="1021232" y="107442"/>
                  </a:lnTo>
                  <a:lnTo>
                    <a:pt x="1020851" y="152146"/>
                  </a:lnTo>
                  <a:lnTo>
                    <a:pt x="1020968" y="161049"/>
                  </a:lnTo>
                  <a:lnTo>
                    <a:pt x="1029487" y="199644"/>
                  </a:lnTo>
                  <a:lnTo>
                    <a:pt x="991641" y="199644"/>
                  </a:lnTo>
                  <a:lnTo>
                    <a:pt x="990625" y="197104"/>
                  </a:lnTo>
                  <a:lnTo>
                    <a:pt x="989482" y="193294"/>
                  </a:lnTo>
                  <a:lnTo>
                    <a:pt x="987958" y="188341"/>
                  </a:lnTo>
                  <a:lnTo>
                    <a:pt x="987323" y="186055"/>
                  </a:lnTo>
                  <a:lnTo>
                    <a:pt x="986942" y="184531"/>
                  </a:lnTo>
                  <a:lnTo>
                    <a:pt x="986688" y="183896"/>
                  </a:lnTo>
                  <a:lnTo>
                    <a:pt x="950239" y="202946"/>
                  </a:lnTo>
                  <a:lnTo>
                    <a:pt x="941857" y="202946"/>
                  </a:lnTo>
                  <a:lnTo>
                    <a:pt x="901011" y="184328"/>
                  </a:lnTo>
                  <a:lnTo>
                    <a:pt x="893724" y="160147"/>
                  </a:lnTo>
                  <a:lnTo>
                    <a:pt x="893724" y="152019"/>
                  </a:lnTo>
                  <a:lnTo>
                    <a:pt x="921908" y="121092"/>
                  </a:lnTo>
                  <a:lnTo>
                    <a:pt x="958833" y="112176"/>
                  </a:lnTo>
                  <a:lnTo>
                    <a:pt x="969178" y="109791"/>
                  </a:lnTo>
                  <a:lnTo>
                    <a:pt x="977451" y="107501"/>
                  </a:lnTo>
                  <a:lnTo>
                    <a:pt x="983640" y="105283"/>
                  </a:lnTo>
                  <a:lnTo>
                    <a:pt x="983640" y="101473"/>
                  </a:lnTo>
                  <a:lnTo>
                    <a:pt x="983640" y="94107"/>
                  </a:lnTo>
                  <a:lnTo>
                    <a:pt x="981862" y="88900"/>
                  </a:lnTo>
                  <a:lnTo>
                    <a:pt x="978179" y="85725"/>
                  </a:lnTo>
                  <a:lnTo>
                    <a:pt x="974496" y="82550"/>
                  </a:lnTo>
                  <a:lnTo>
                    <a:pt x="967765" y="81026"/>
                  </a:lnTo>
                  <a:lnTo>
                    <a:pt x="957605" y="81026"/>
                  </a:lnTo>
                  <a:lnTo>
                    <a:pt x="950874" y="81026"/>
                  </a:lnTo>
                  <a:lnTo>
                    <a:pt x="945540" y="82423"/>
                  </a:lnTo>
                  <a:lnTo>
                    <a:pt x="941730" y="85090"/>
                  </a:lnTo>
                  <a:lnTo>
                    <a:pt x="937920" y="87757"/>
                  </a:lnTo>
                  <a:lnTo>
                    <a:pt x="934745" y="92456"/>
                  </a:lnTo>
                  <a:lnTo>
                    <a:pt x="932459" y="99187"/>
                  </a:lnTo>
                  <a:lnTo>
                    <a:pt x="897661" y="92837"/>
                  </a:lnTo>
                  <a:lnTo>
                    <a:pt x="925877" y="57441"/>
                  </a:lnTo>
                  <a:lnTo>
                    <a:pt x="947161" y="52437"/>
                  </a:lnTo>
                  <a:lnTo>
                    <a:pt x="960399" y="51816"/>
                  </a:lnTo>
                  <a:close/>
                </a:path>
                <a:path w="1362710" h="203200">
                  <a:moveTo>
                    <a:pt x="721893" y="51816"/>
                  </a:moveTo>
                  <a:lnTo>
                    <a:pt x="765962" y="61468"/>
                  </a:lnTo>
                  <a:lnTo>
                    <a:pt x="785901" y="90043"/>
                  </a:lnTo>
                  <a:lnTo>
                    <a:pt x="749706" y="96647"/>
                  </a:lnTo>
                  <a:lnTo>
                    <a:pt x="748182" y="91059"/>
                  </a:lnTo>
                  <a:lnTo>
                    <a:pt x="745261" y="86741"/>
                  </a:lnTo>
                  <a:lnTo>
                    <a:pt x="740943" y="83693"/>
                  </a:lnTo>
                  <a:lnTo>
                    <a:pt x="736625" y="80772"/>
                  </a:lnTo>
                  <a:lnTo>
                    <a:pt x="730529" y="79248"/>
                  </a:lnTo>
                  <a:lnTo>
                    <a:pt x="722528" y="79248"/>
                  </a:lnTo>
                  <a:lnTo>
                    <a:pt x="712495" y="79248"/>
                  </a:lnTo>
                  <a:lnTo>
                    <a:pt x="705256" y="80645"/>
                  </a:lnTo>
                  <a:lnTo>
                    <a:pt x="700811" y="83439"/>
                  </a:lnTo>
                  <a:lnTo>
                    <a:pt x="698017" y="85471"/>
                  </a:lnTo>
                  <a:lnTo>
                    <a:pt x="696493" y="88011"/>
                  </a:lnTo>
                  <a:lnTo>
                    <a:pt x="696493" y="91186"/>
                  </a:lnTo>
                  <a:lnTo>
                    <a:pt x="696493" y="93980"/>
                  </a:lnTo>
                  <a:lnTo>
                    <a:pt x="736117" y="108966"/>
                  </a:lnTo>
                  <a:lnTo>
                    <a:pt x="750214" y="112607"/>
                  </a:lnTo>
                  <a:lnTo>
                    <a:pt x="784030" y="131607"/>
                  </a:lnTo>
                  <a:lnTo>
                    <a:pt x="790727" y="154432"/>
                  </a:lnTo>
                  <a:lnTo>
                    <a:pt x="789699" y="164002"/>
                  </a:lnTo>
                  <a:lnTo>
                    <a:pt x="764803" y="194855"/>
                  </a:lnTo>
                  <a:lnTo>
                    <a:pt x="724941" y="202946"/>
                  </a:lnTo>
                  <a:lnTo>
                    <a:pt x="710941" y="202185"/>
                  </a:lnTo>
                  <a:lnTo>
                    <a:pt x="670351" y="184354"/>
                  </a:lnTo>
                  <a:lnTo>
                    <a:pt x="655599" y="158369"/>
                  </a:lnTo>
                  <a:lnTo>
                    <a:pt x="694080" y="152527"/>
                  </a:lnTo>
                  <a:lnTo>
                    <a:pt x="695731" y="160020"/>
                  </a:lnTo>
                  <a:lnTo>
                    <a:pt x="699033" y="165608"/>
                  </a:lnTo>
                  <a:lnTo>
                    <a:pt x="703986" y="169418"/>
                  </a:lnTo>
                  <a:lnTo>
                    <a:pt x="708939" y="173355"/>
                  </a:lnTo>
                  <a:lnTo>
                    <a:pt x="715924" y="175260"/>
                  </a:lnTo>
                  <a:lnTo>
                    <a:pt x="724941" y="175260"/>
                  </a:lnTo>
                  <a:lnTo>
                    <a:pt x="734847" y="175260"/>
                  </a:lnTo>
                  <a:lnTo>
                    <a:pt x="742340" y="173482"/>
                  </a:lnTo>
                  <a:lnTo>
                    <a:pt x="747293" y="169799"/>
                  </a:lnTo>
                  <a:lnTo>
                    <a:pt x="750722" y="167259"/>
                  </a:lnTo>
                  <a:lnTo>
                    <a:pt x="752373" y="163830"/>
                  </a:lnTo>
                  <a:lnTo>
                    <a:pt x="752373" y="159639"/>
                  </a:lnTo>
                  <a:lnTo>
                    <a:pt x="752373" y="156718"/>
                  </a:lnTo>
                  <a:lnTo>
                    <a:pt x="751484" y="154305"/>
                  </a:lnTo>
                  <a:lnTo>
                    <a:pt x="749579" y="152400"/>
                  </a:lnTo>
                  <a:lnTo>
                    <a:pt x="747674" y="150622"/>
                  </a:lnTo>
                  <a:lnTo>
                    <a:pt x="743483" y="148844"/>
                  </a:lnTo>
                  <a:lnTo>
                    <a:pt x="736879" y="147320"/>
                  </a:lnTo>
                  <a:lnTo>
                    <a:pt x="715779" y="142367"/>
                  </a:lnTo>
                  <a:lnTo>
                    <a:pt x="678078" y="128651"/>
                  </a:lnTo>
                  <a:lnTo>
                    <a:pt x="660933" y="96139"/>
                  </a:lnTo>
                  <a:lnTo>
                    <a:pt x="661862" y="87108"/>
                  </a:lnTo>
                  <a:lnTo>
                    <a:pt x="694747" y="54975"/>
                  </a:lnTo>
                  <a:lnTo>
                    <a:pt x="707296" y="52603"/>
                  </a:lnTo>
                  <a:lnTo>
                    <a:pt x="721893" y="51816"/>
                  </a:lnTo>
                  <a:close/>
                </a:path>
                <a:path w="1362710" h="203200">
                  <a:moveTo>
                    <a:pt x="419887" y="51816"/>
                  </a:moveTo>
                  <a:lnTo>
                    <a:pt x="461924" y="63119"/>
                  </a:lnTo>
                  <a:lnTo>
                    <a:pt x="484403" y="97790"/>
                  </a:lnTo>
                  <a:lnTo>
                    <a:pt x="446684" y="104648"/>
                  </a:lnTo>
                  <a:lnTo>
                    <a:pt x="445414" y="97028"/>
                  </a:lnTo>
                  <a:lnTo>
                    <a:pt x="442493" y="91440"/>
                  </a:lnTo>
                  <a:lnTo>
                    <a:pt x="437921" y="87630"/>
                  </a:lnTo>
                  <a:lnTo>
                    <a:pt x="433476" y="83693"/>
                  </a:lnTo>
                  <a:lnTo>
                    <a:pt x="427634" y="81788"/>
                  </a:lnTo>
                  <a:lnTo>
                    <a:pt x="420522" y="81788"/>
                  </a:lnTo>
                  <a:lnTo>
                    <a:pt x="410997" y="81788"/>
                  </a:lnTo>
                  <a:lnTo>
                    <a:pt x="403377" y="85090"/>
                  </a:lnTo>
                  <a:lnTo>
                    <a:pt x="389153" y="124714"/>
                  </a:lnTo>
                  <a:lnTo>
                    <a:pt x="389699" y="136642"/>
                  </a:lnTo>
                  <a:lnTo>
                    <a:pt x="414095" y="171039"/>
                  </a:lnTo>
                  <a:lnTo>
                    <a:pt x="421030" y="171704"/>
                  </a:lnTo>
                  <a:lnTo>
                    <a:pt x="428269" y="171704"/>
                  </a:lnTo>
                  <a:lnTo>
                    <a:pt x="434238" y="169672"/>
                  </a:lnTo>
                  <a:lnTo>
                    <a:pt x="438810" y="165481"/>
                  </a:lnTo>
                  <a:lnTo>
                    <a:pt x="443509" y="161417"/>
                  </a:lnTo>
                  <a:lnTo>
                    <a:pt x="446811" y="154305"/>
                  </a:lnTo>
                  <a:lnTo>
                    <a:pt x="448716" y="144272"/>
                  </a:lnTo>
                  <a:lnTo>
                    <a:pt x="486308" y="150622"/>
                  </a:lnTo>
                  <a:lnTo>
                    <a:pt x="463829" y="189738"/>
                  </a:lnTo>
                  <a:lnTo>
                    <a:pt x="419252" y="202946"/>
                  </a:lnTo>
                  <a:lnTo>
                    <a:pt x="404175" y="201685"/>
                  </a:lnTo>
                  <a:lnTo>
                    <a:pt x="368706" y="182880"/>
                  </a:lnTo>
                  <a:lnTo>
                    <a:pt x="350972" y="144250"/>
                  </a:lnTo>
                  <a:lnTo>
                    <a:pt x="349783" y="127508"/>
                  </a:lnTo>
                  <a:lnTo>
                    <a:pt x="350972" y="110581"/>
                  </a:lnTo>
                  <a:lnTo>
                    <a:pt x="368706" y="71755"/>
                  </a:lnTo>
                  <a:lnTo>
                    <a:pt x="404621" y="53056"/>
                  </a:lnTo>
                  <a:lnTo>
                    <a:pt x="419887" y="51816"/>
                  </a:lnTo>
                  <a:close/>
                </a:path>
                <a:path w="1362710" h="203200">
                  <a:moveTo>
                    <a:pt x="239166" y="51816"/>
                  </a:moveTo>
                  <a:lnTo>
                    <a:pt x="245667" y="52248"/>
                  </a:lnTo>
                  <a:lnTo>
                    <a:pt x="252025" y="53562"/>
                  </a:lnTo>
                  <a:lnTo>
                    <a:pt x="258240" y="55780"/>
                  </a:lnTo>
                  <a:lnTo>
                    <a:pt x="264312" y="58928"/>
                  </a:lnTo>
                  <a:lnTo>
                    <a:pt x="252501" y="92329"/>
                  </a:lnTo>
                  <a:lnTo>
                    <a:pt x="246024" y="88138"/>
                  </a:lnTo>
                  <a:lnTo>
                    <a:pt x="240055" y="86106"/>
                  </a:lnTo>
                  <a:lnTo>
                    <a:pt x="234594" y="86106"/>
                  </a:lnTo>
                  <a:lnTo>
                    <a:pt x="229133" y="86106"/>
                  </a:lnTo>
                  <a:lnTo>
                    <a:pt x="224688" y="87503"/>
                  </a:lnTo>
                  <a:lnTo>
                    <a:pt x="220878" y="90551"/>
                  </a:lnTo>
                  <a:lnTo>
                    <a:pt x="217195" y="93472"/>
                  </a:lnTo>
                  <a:lnTo>
                    <a:pt x="214274" y="98806"/>
                  </a:lnTo>
                  <a:lnTo>
                    <a:pt x="209132" y="138110"/>
                  </a:lnTo>
                  <a:lnTo>
                    <a:pt x="208940" y="154940"/>
                  </a:lnTo>
                  <a:lnTo>
                    <a:pt x="208940" y="199644"/>
                  </a:lnTo>
                  <a:lnTo>
                    <a:pt x="170713" y="199644"/>
                  </a:lnTo>
                  <a:lnTo>
                    <a:pt x="170713" y="54991"/>
                  </a:lnTo>
                  <a:lnTo>
                    <a:pt x="206273" y="54991"/>
                  </a:lnTo>
                  <a:lnTo>
                    <a:pt x="206273" y="75565"/>
                  </a:lnTo>
                  <a:lnTo>
                    <a:pt x="212369" y="65913"/>
                  </a:lnTo>
                  <a:lnTo>
                    <a:pt x="217830" y="59436"/>
                  </a:lnTo>
                  <a:lnTo>
                    <a:pt x="222656" y="56388"/>
                  </a:lnTo>
                  <a:lnTo>
                    <a:pt x="227482" y="53340"/>
                  </a:lnTo>
                  <a:lnTo>
                    <a:pt x="232943" y="51816"/>
                  </a:lnTo>
                  <a:lnTo>
                    <a:pt x="239166" y="51816"/>
                  </a:lnTo>
                  <a:close/>
                </a:path>
                <a:path w="1362710" h="203200">
                  <a:moveTo>
                    <a:pt x="1324381" y="0"/>
                  </a:moveTo>
                  <a:lnTo>
                    <a:pt x="1362608" y="0"/>
                  </a:lnTo>
                  <a:lnTo>
                    <a:pt x="1362608" y="199644"/>
                  </a:lnTo>
                  <a:lnTo>
                    <a:pt x="1327048" y="199644"/>
                  </a:lnTo>
                  <a:lnTo>
                    <a:pt x="1327048" y="178435"/>
                  </a:lnTo>
                  <a:lnTo>
                    <a:pt x="1322454" y="184223"/>
                  </a:lnTo>
                  <a:lnTo>
                    <a:pt x="1289964" y="202946"/>
                  </a:lnTo>
                  <a:lnTo>
                    <a:pt x="1281836" y="202946"/>
                  </a:lnTo>
                  <a:lnTo>
                    <a:pt x="1239164" y="182880"/>
                  </a:lnTo>
                  <a:lnTo>
                    <a:pt x="1222501" y="143750"/>
                  </a:lnTo>
                  <a:lnTo>
                    <a:pt x="1221384" y="126746"/>
                  </a:lnTo>
                  <a:lnTo>
                    <a:pt x="1222457" y="109477"/>
                  </a:lnTo>
                  <a:lnTo>
                    <a:pt x="1238656" y="70866"/>
                  </a:lnTo>
                  <a:lnTo>
                    <a:pt x="1282344" y="51816"/>
                  </a:lnTo>
                  <a:lnTo>
                    <a:pt x="1294109" y="53058"/>
                  </a:lnTo>
                  <a:lnTo>
                    <a:pt x="1305029" y="56800"/>
                  </a:lnTo>
                  <a:lnTo>
                    <a:pt x="1315116" y="63067"/>
                  </a:lnTo>
                  <a:lnTo>
                    <a:pt x="1324381" y="71882"/>
                  </a:lnTo>
                  <a:lnTo>
                    <a:pt x="1324381" y="0"/>
                  </a:lnTo>
                  <a:close/>
                </a:path>
                <a:path w="1362710" h="203200">
                  <a:moveTo>
                    <a:pt x="512343" y="0"/>
                  </a:moveTo>
                  <a:lnTo>
                    <a:pt x="550570" y="0"/>
                  </a:lnTo>
                  <a:lnTo>
                    <a:pt x="550570" y="105918"/>
                  </a:lnTo>
                  <a:lnTo>
                    <a:pt x="595401" y="54991"/>
                  </a:lnTo>
                  <a:lnTo>
                    <a:pt x="642518" y="54991"/>
                  </a:lnTo>
                  <a:lnTo>
                    <a:pt x="593115" y="107823"/>
                  </a:lnTo>
                  <a:lnTo>
                    <a:pt x="646074" y="199644"/>
                  </a:lnTo>
                  <a:lnTo>
                    <a:pt x="604799" y="199644"/>
                  </a:lnTo>
                  <a:lnTo>
                    <a:pt x="568477" y="134747"/>
                  </a:lnTo>
                  <a:lnTo>
                    <a:pt x="550570" y="153289"/>
                  </a:lnTo>
                  <a:lnTo>
                    <a:pt x="550570" y="199644"/>
                  </a:lnTo>
                  <a:lnTo>
                    <a:pt x="512343" y="199644"/>
                  </a:lnTo>
                  <a:lnTo>
                    <a:pt x="512343" y="0"/>
                  </a:lnTo>
                  <a:close/>
                </a:path>
                <a:path w="1362710" h="203200">
                  <a:moveTo>
                    <a:pt x="280568" y="0"/>
                  </a:moveTo>
                  <a:lnTo>
                    <a:pt x="318795" y="0"/>
                  </a:lnTo>
                  <a:lnTo>
                    <a:pt x="318795" y="35433"/>
                  </a:lnTo>
                  <a:lnTo>
                    <a:pt x="280568" y="35433"/>
                  </a:lnTo>
                  <a:lnTo>
                    <a:pt x="280568" y="0"/>
                  </a:lnTo>
                  <a:close/>
                </a:path>
                <a:path w="1362710" h="203200">
                  <a:moveTo>
                    <a:pt x="0" y="0"/>
                  </a:moveTo>
                  <a:lnTo>
                    <a:pt x="38265" y="0"/>
                  </a:lnTo>
                  <a:lnTo>
                    <a:pt x="38265" y="71882"/>
                  </a:lnTo>
                  <a:lnTo>
                    <a:pt x="47523" y="63067"/>
                  </a:lnTo>
                  <a:lnTo>
                    <a:pt x="57599" y="56800"/>
                  </a:lnTo>
                  <a:lnTo>
                    <a:pt x="68492" y="53058"/>
                  </a:lnTo>
                  <a:lnTo>
                    <a:pt x="80200" y="51816"/>
                  </a:lnTo>
                  <a:lnTo>
                    <a:pt x="92840" y="53006"/>
                  </a:lnTo>
                  <a:lnTo>
                    <a:pt x="131481" y="81512"/>
                  </a:lnTo>
                  <a:lnTo>
                    <a:pt x="141211" y="125857"/>
                  </a:lnTo>
                  <a:lnTo>
                    <a:pt x="140108" y="143285"/>
                  </a:lnTo>
                  <a:lnTo>
                    <a:pt x="123571" y="182880"/>
                  </a:lnTo>
                  <a:lnTo>
                    <a:pt x="80746" y="202946"/>
                  </a:lnTo>
                  <a:lnTo>
                    <a:pt x="72491" y="202946"/>
                  </a:lnTo>
                  <a:lnTo>
                    <a:pt x="35534" y="178435"/>
                  </a:lnTo>
                  <a:lnTo>
                    <a:pt x="35534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1972" y="5605271"/>
              <a:ext cx="149351" cy="1493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42008" y="5549772"/>
              <a:ext cx="1025143" cy="19897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42008" y="5549772"/>
              <a:ext cx="1025525" cy="199390"/>
            </a:xfrm>
            <a:custGeom>
              <a:avLst/>
              <a:gdLst/>
              <a:ahLst/>
              <a:cxnLst/>
              <a:rect l="l" t="t" r="r" b="b"/>
              <a:pathLst>
                <a:path w="1025525" h="199389">
                  <a:moveTo>
                    <a:pt x="986916" y="157441"/>
                  </a:moveTo>
                  <a:lnTo>
                    <a:pt x="1025143" y="157441"/>
                  </a:lnTo>
                  <a:lnTo>
                    <a:pt x="1025143" y="195706"/>
                  </a:lnTo>
                  <a:lnTo>
                    <a:pt x="986916" y="195706"/>
                  </a:lnTo>
                  <a:lnTo>
                    <a:pt x="986916" y="157441"/>
                  </a:lnTo>
                  <a:close/>
                </a:path>
                <a:path w="1025525" h="199389">
                  <a:moveTo>
                    <a:pt x="625221" y="77101"/>
                  </a:moveTo>
                  <a:lnTo>
                    <a:pt x="616839" y="77101"/>
                  </a:lnTo>
                  <a:lnTo>
                    <a:pt x="609980" y="80136"/>
                  </a:lnTo>
                  <a:lnTo>
                    <a:pt x="596518" y="110997"/>
                  </a:lnTo>
                  <a:lnTo>
                    <a:pt x="653668" y="110997"/>
                  </a:lnTo>
                  <a:lnTo>
                    <a:pt x="633095" y="77101"/>
                  </a:lnTo>
                  <a:lnTo>
                    <a:pt x="625221" y="77101"/>
                  </a:lnTo>
                  <a:close/>
                </a:path>
                <a:path w="1025525" h="199389">
                  <a:moveTo>
                    <a:pt x="221360" y="77101"/>
                  </a:moveTo>
                  <a:lnTo>
                    <a:pt x="212978" y="77101"/>
                  </a:lnTo>
                  <a:lnTo>
                    <a:pt x="206121" y="80136"/>
                  </a:lnTo>
                  <a:lnTo>
                    <a:pt x="192659" y="110997"/>
                  </a:lnTo>
                  <a:lnTo>
                    <a:pt x="249809" y="110997"/>
                  </a:lnTo>
                  <a:lnTo>
                    <a:pt x="229234" y="77101"/>
                  </a:lnTo>
                  <a:lnTo>
                    <a:pt x="221360" y="77101"/>
                  </a:lnTo>
                  <a:close/>
                </a:path>
                <a:path w="1025525" h="199389">
                  <a:moveTo>
                    <a:pt x="806196" y="47815"/>
                  </a:moveTo>
                  <a:lnTo>
                    <a:pt x="814578" y="47815"/>
                  </a:lnTo>
                  <a:lnTo>
                    <a:pt x="822324" y="49339"/>
                  </a:lnTo>
                  <a:lnTo>
                    <a:pt x="829310" y="52374"/>
                  </a:lnTo>
                  <a:lnTo>
                    <a:pt x="836295" y="55422"/>
                  </a:lnTo>
                  <a:lnTo>
                    <a:pt x="841629" y="59296"/>
                  </a:lnTo>
                  <a:lnTo>
                    <a:pt x="845185" y="64020"/>
                  </a:lnTo>
                  <a:lnTo>
                    <a:pt x="848741" y="68745"/>
                  </a:lnTo>
                  <a:lnTo>
                    <a:pt x="854710" y="105829"/>
                  </a:lnTo>
                  <a:lnTo>
                    <a:pt x="854710" y="195706"/>
                  </a:lnTo>
                  <a:lnTo>
                    <a:pt x="816483" y="195706"/>
                  </a:lnTo>
                  <a:lnTo>
                    <a:pt x="816483" y="121894"/>
                  </a:lnTo>
                  <a:lnTo>
                    <a:pt x="816338" y="111221"/>
                  </a:lnTo>
                  <a:lnTo>
                    <a:pt x="806068" y="80911"/>
                  </a:lnTo>
                  <a:lnTo>
                    <a:pt x="802385" y="78371"/>
                  </a:lnTo>
                  <a:lnTo>
                    <a:pt x="797941" y="77101"/>
                  </a:lnTo>
                  <a:lnTo>
                    <a:pt x="792860" y="77101"/>
                  </a:lnTo>
                  <a:lnTo>
                    <a:pt x="786129" y="77101"/>
                  </a:lnTo>
                  <a:lnTo>
                    <a:pt x="761936" y="109778"/>
                  </a:lnTo>
                  <a:lnTo>
                    <a:pt x="761238" y="130200"/>
                  </a:lnTo>
                  <a:lnTo>
                    <a:pt x="761238" y="195706"/>
                  </a:lnTo>
                  <a:lnTo>
                    <a:pt x="722884" y="195706"/>
                  </a:lnTo>
                  <a:lnTo>
                    <a:pt x="722884" y="51079"/>
                  </a:lnTo>
                  <a:lnTo>
                    <a:pt x="758443" y="51079"/>
                  </a:lnTo>
                  <a:lnTo>
                    <a:pt x="758443" y="72326"/>
                  </a:lnTo>
                  <a:lnTo>
                    <a:pt x="768566" y="61606"/>
                  </a:lnTo>
                  <a:lnTo>
                    <a:pt x="779891" y="53946"/>
                  </a:lnTo>
                  <a:lnTo>
                    <a:pt x="792430" y="49348"/>
                  </a:lnTo>
                  <a:lnTo>
                    <a:pt x="806196" y="47815"/>
                  </a:lnTo>
                  <a:close/>
                </a:path>
                <a:path w="1025525" h="199389">
                  <a:moveTo>
                    <a:pt x="622935" y="47815"/>
                  </a:moveTo>
                  <a:lnTo>
                    <a:pt x="663672" y="59806"/>
                  </a:lnTo>
                  <a:lnTo>
                    <a:pt x="687657" y="96110"/>
                  </a:lnTo>
                  <a:lnTo>
                    <a:pt x="691641" y="134429"/>
                  </a:lnTo>
                  <a:lnTo>
                    <a:pt x="595884" y="134429"/>
                  </a:lnTo>
                  <a:lnTo>
                    <a:pt x="596598" y="142465"/>
                  </a:lnTo>
                  <a:lnTo>
                    <a:pt x="618363" y="170383"/>
                  </a:lnTo>
                  <a:lnTo>
                    <a:pt x="627126" y="170383"/>
                  </a:lnTo>
                  <a:lnTo>
                    <a:pt x="633095" y="170383"/>
                  </a:lnTo>
                  <a:lnTo>
                    <a:pt x="651510" y="149682"/>
                  </a:lnTo>
                  <a:lnTo>
                    <a:pt x="689610" y="156082"/>
                  </a:lnTo>
                  <a:lnTo>
                    <a:pt x="666368" y="188010"/>
                  </a:lnTo>
                  <a:lnTo>
                    <a:pt x="626745" y="198970"/>
                  </a:lnTo>
                  <a:lnTo>
                    <a:pt x="609101" y="197430"/>
                  </a:lnTo>
                  <a:lnTo>
                    <a:pt x="570865" y="174332"/>
                  </a:lnTo>
                  <a:lnTo>
                    <a:pt x="556641" y="124485"/>
                  </a:lnTo>
                  <a:lnTo>
                    <a:pt x="557809" y="107485"/>
                  </a:lnTo>
                  <a:lnTo>
                    <a:pt x="575436" y="68173"/>
                  </a:lnTo>
                  <a:lnTo>
                    <a:pt x="609173" y="49087"/>
                  </a:lnTo>
                  <a:lnTo>
                    <a:pt x="622935" y="47815"/>
                  </a:lnTo>
                  <a:close/>
                </a:path>
                <a:path w="1025525" h="199389">
                  <a:moveTo>
                    <a:pt x="396874" y="47815"/>
                  </a:moveTo>
                  <a:lnTo>
                    <a:pt x="406146" y="47815"/>
                  </a:lnTo>
                  <a:lnTo>
                    <a:pt x="414147" y="49720"/>
                  </a:lnTo>
                  <a:lnTo>
                    <a:pt x="421004" y="53543"/>
                  </a:lnTo>
                  <a:lnTo>
                    <a:pt x="427735" y="57353"/>
                  </a:lnTo>
                  <a:lnTo>
                    <a:pt x="433323" y="63118"/>
                  </a:lnTo>
                  <a:lnTo>
                    <a:pt x="437641" y="70827"/>
                  </a:lnTo>
                  <a:lnTo>
                    <a:pt x="442499" y="65410"/>
                  </a:lnTo>
                  <a:lnTo>
                    <a:pt x="473455" y="47815"/>
                  </a:lnTo>
                  <a:lnTo>
                    <a:pt x="481838" y="47815"/>
                  </a:lnTo>
                  <a:lnTo>
                    <a:pt x="521589" y="64935"/>
                  </a:lnTo>
                  <a:lnTo>
                    <a:pt x="529209" y="103238"/>
                  </a:lnTo>
                  <a:lnTo>
                    <a:pt x="529209" y="195706"/>
                  </a:lnTo>
                  <a:lnTo>
                    <a:pt x="490982" y="195706"/>
                  </a:lnTo>
                  <a:lnTo>
                    <a:pt x="490982" y="113042"/>
                  </a:lnTo>
                  <a:lnTo>
                    <a:pt x="490724" y="103241"/>
                  </a:lnTo>
                  <a:lnTo>
                    <a:pt x="478028" y="77101"/>
                  </a:lnTo>
                  <a:lnTo>
                    <a:pt x="470661" y="77101"/>
                  </a:lnTo>
                  <a:lnTo>
                    <a:pt x="465328" y="77101"/>
                  </a:lnTo>
                  <a:lnTo>
                    <a:pt x="460247" y="78727"/>
                  </a:lnTo>
                  <a:lnTo>
                    <a:pt x="455548" y="82003"/>
                  </a:lnTo>
                  <a:lnTo>
                    <a:pt x="450849" y="85267"/>
                  </a:lnTo>
                  <a:lnTo>
                    <a:pt x="442214" y="126250"/>
                  </a:lnTo>
                  <a:lnTo>
                    <a:pt x="442214" y="195706"/>
                  </a:lnTo>
                  <a:lnTo>
                    <a:pt x="403859" y="195706"/>
                  </a:lnTo>
                  <a:lnTo>
                    <a:pt x="403859" y="116446"/>
                  </a:lnTo>
                  <a:lnTo>
                    <a:pt x="403738" y="106830"/>
                  </a:lnTo>
                  <a:lnTo>
                    <a:pt x="388747" y="77101"/>
                  </a:lnTo>
                  <a:lnTo>
                    <a:pt x="383921" y="77101"/>
                  </a:lnTo>
                  <a:lnTo>
                    <a:pt x="377952" y="77101"/>
                  </a:lnTo>
                  <a:lnTo>
                    <a:pt x="354903" y="115760"/>
                  </a:lnTo>
                  <a:lnTo>
                    <a:pt x="354710" y="125437"/>
                  </a:lnTo>
                  <a:lnTo>
                    <a:pt x="354710" y="195706"/>
                  </a:lnTo>
                  <a:lnTo>
                    <a:pt x="316484" y="195706"/>
                  </a:lnTo>
                  <a:lnTo>
                    <a:pt x="316484" y="51079"/>
                  </a:lnTo>
                  <a:lnTo>
                    <a:pt x="351790" y="51079"/>
                  </a:lnTo>
                  <a:lnTo>
                    <a:pt x="351790" y="70827"/>
                  </a:lnTo>
                  <a:lnTo>
                    <a:pt x="361674" y="60759"/>
                  </a:lnTo>
                  <a:lnTo>
                    <a:pt x="372475" y="53568"/>
                  </a:lnTo>
                  <a:lnTo>
                    <a:pt x="384204" y="49253"/>
                  </a:lnTo>
                  <a:lnTo>
                    <a:pt x="396874" y="47815"/>
                  </a:lnTo>
                  <a:close/>
                </a:path>
                <a:path w="1025525" h="199389">
                  <a:moveTo>
                    <a:pt x="219075" y="47815"/>
                  </a:moveTo>
                  <a:lnTo>
                    <a:pt x="259812" y="59806"/>
                  </a:lnTo>
                  <a:lnTo>
                    <a:pt x="283797" y="96110"/>
                  </a:lnTo>
                  <a:lnTo>
                    <a:pt x="287782" y="134429"/>
                  </a:lnTo>
                  <a:lnTo>
                    <a:pt x="192024" y="134429"/>
                  </a:lnTo>
                  <a:lnTo>
                    <a:pt x="192738" y="142465"/>
                  </a:lnTo>
                  <a:lnTo>
                    <a:pt x="214503" y="170383"/>
                  </a:lnTo>
                  <a:lnTo>
                    <a:pt x="223265" y="170383"/>
                  </a:lnTo>
                  <a:lnTo>
                    <a:pt x="229234" y="170383"/>
                  </a:lnTo>
                  <a:lnTo>
                    <a:pt x="247650" y="149682"/>
                  </a:lnTo>
                  <a:lnTo>
                    <a:pt x="285749" y="156082"/>
                  </a:lnTo>
                  <a:lnTo>
                    <a:pt x="262509" y="188010"/>
                  </a:lnTo>
                  <a:lnTo>
                    <a:pt x="222884" y="198970"/>
                  </a:lnTo>
                  <a:lnTo>
                    <a:pt x="205241" y="197430"/>
                  </a:lnTo>
                  <a:lnTo>
                    <a:pt x="167004" y="174332"/>
                  </a:lnTo>
                  <a:lnTo>
                    <a:pt x="152781" y="124485"/>
                  </a:lnTo>
                  <a:lnTo>
                    <a:pt x="153949" y="107485"/>
                  </a:lnTo>
                  <a:lnTo>
                    <a:pt x="171577" y="68173"/>
                  </a:lnTo>
                  <a:lnTo>
                    <a:pt x="205313" y="49087"/>
                  </a:lnTo>
                  <a:lnTo>
                    <a:pt x="219075" y="47815"/>
                  </a:lnTo>
                  <a:close/>
                </a:path>
                <a:path w="1025525" h="199389">
                  <a:moveTo>
                    <a:pt x="70103" y="47815"/>
                  </a:moveTo>
                  <a:lnTo>
                    <a:pt x="112140" y="59194"/>
                  </a:lnTo>
                  <a:lnTo>
                    <a:pt x="134619" y="93840"/>
                  </a:lnTo>
                  <a:lnTo>
                    <a:pt x="96900" y="100660"/>
                  </a:lnTo>
                  <a:lnTo>
                    <a:pt x="95631" y="93116"/>
                  </a:lnTo>
                  <a:lnTo>
                    <a:pt x="92709" y="87439"/>
                  </a:lnTo>
                  <a:lnTo>
                    <a:pt x="88137" y="83629"/>
                  </a:lnTo>
                  <a:lnTo>
                    <a:pt x="83693" y="79819"/>
                  </a:lnTo>
                  <a:lnTo>
                    <a:pt x="77850" y="77914"/>
                  </a:lnTo>
                  <a:lnTo>
                    <a:pt x="70738" y="77914"/>
                  </a:lnTo>
                  <a:lnTo>
                    <a:pt x="61213" y="77914"/>
                  </a:lnTo>
                  <a:lnTo>
                    <a:pt x="53593" y="81203"/>
                  </a:lnTo>
                  <a:lnTo>
                    <a:pt x="39369" y="120802"/>
                  </a:lnTo>
                  <a:lnTo>
                    <a:pt x="39915" y="132732"/>
                  </a:lnTo>
                  <a:lnTo>
                    <a:pt x="64311" y="167128"/>
                  </a:lnTo>
                  <a:lnTo>
                    <a:pt x="71247" y="167792"/>
                  </a:lnTo>
                  <a:lnTo>
                    <a:pt x="78485" y="167792"/>
                  </a:lnTo>
                  <a:lnTo>
                    <a:pt x="84454" y="165722"/>
                  </a:lnTo>
                  <a:lnTo>
                    <a:pt x="89027" y="161594"/>
                  </a:lnTo>
                  <a:lnTo>
                    <a:pt x="93725" y="157467"/>
                  </a:lnTo>
                  <a:lnTo>
                    <a:pt x="97028" y="150355"/>
                  </a:lnTo>
                  <a:lnTo>
                    <a:pt x="98932" y="140284"/>
                  </a:lnTo>
                  <a:lnTo>
                    <a:pt x="136525" y="146684"/>
                  </a:lnTo>
                  <a:lnTo>
                    <a:pt x="114046" y="185762"/>
                  </a:lnTo>
                  <a:lnTo>
                    <a:pt x="69468" y="198970"/>
                  </a:lnTo>
                  <a:lnTo>
                    <a:pt x="54391" y="197720"/>
                  </a:lnTo>
                  <a:lnTo>
                    <a:pt x="18922" y="178955"/>
                  </a:lnTo>
                  <a:lnTo>
                    <a:pt x="1188" y="140275"/>
                  </a:lnTo>
                  <a:lnTo>
                    <a:pt x="0" y="123532"/>
                  </a:lnTo>
                  <a:lnTo>
                    <a:pt x="1188" y="106616"/>
                  </a:lnTo>
                  <a:lnTo>
                    <a:pt x="18922" y="67767"/>
                  </a:lnTo>
                  <a:lnTo>
                    <a:pt x="54838" y="49063"/>
                  </a:lnTo>
                  <a:lnTo>
                    <a:pt x="70103" y="47815"/>
                  </a:lnTo>
                  <a:close/>
                </a:path>
                <a:path w="1025525" h="199389">
                  <a:moveTo>
                    <a:pt x="934085" y="0"/>
                  </a:moveTo>
                  <a:lnTo>
                    <a:pt x="934085" y="51079"/>
                  </a:lnTo>
                  <a:lnTo>
                    <a:pt x="960247" y="51079"/>
                  </a:lnTo>
                  <a:lnTo>
                    <a:pt x="960247" y="81584"/>
                  </a:lnTo>
                  <a:lnTo>
                    <a:pt x="934085" y="81584"/>
                  </a:lnTo>
                  <a:lnTo>
                    <a:pt x="934085" y="139877"/>
                  </a:lnTo>
                  <a:lnTo>
                    <a:pt x="934085" y="151676"/>
                  </a:lnTo>
                  <a:lnTo>
                    <a:pt x="934339" y="158546"/>
                  </a:lnTo>
                  <a:lnTo>
                    <a:pt x="934847" y="160502"/>
                  </a:lnTo>
                  <a:lnTo>
                    <a:pt x="935354" y="162458"/>
                  </a:lnTo>
                  <a:lnTo>
                    <a:pt x="936497" y="164071"/>
                  </a:lnTo>
                  <a:lnTo>
                    <a:pt x="938276" y="165341"/>
                  </a:lnTo>
                  <a:lnTo>
                    <a:pt x="940054" y="166611"/>
                  </a:lnTo>
                  <a:lnTo>
                    <a:pt x="942213" y="167246"/>
                  </a:lnTo>
                  <a:lnTo>
                    <a:pt x="944753" y="167246"/>
                  </a:lnTo>
                  <a:lnTo>
                    <a:pt x="948182" y="167246"/>
                  </a:lnTo>
                  <a:lnTo>
                    <a:pt x="953389" y="166014"/>
                  </a:lnTo>
                  <a:lnTo>
                    <a:pt x="960120" y="163563"/>
                  </a:lnTo>
                  <a:lnTo>
                    <a:pt x="963295" y="193255"/>
                  </a:lnTo>
                  <a:lnTo>
                    <a:pt x="956411" y="195756"/>
                  </a:lnTo>
                  <a:lnTo>
                    <a:pt x="949086" y="197542"/>
                  </a:lnTo>
                  <a:lnTo>
                    <a:pt x="941310" y="198613"/>
                  </a:lnTo>
                  <a:lnTo>
                    <a:pt x="933068" y="198970"/>
                  </a:lnTo>
                  <a:lnTo>
                    <a:pt x="926210" y="198970"/>
                  </a:lnTo>
                  <a:lnTo>
                    <a:pt x="919988" y="197815"/>
                  </a:lnTo>
                  <a:lnTo>
                    <a:pt x="914527" y="195503"/>
                  </a:lnTo>
                  <a:lnTo>
                    <a:pt x="908939" y="193192"/>
                  </a:lnTo>
                  <a:lnTo>
                    <a:pt x="904874" y="190195"/>
                  </a:lnTo>
                  <a:lnTo>
                    <a:pt x="902335" y="186512"/>
                  </a:lnTo>
                  <a:lnTo>
                    <a:pt x="899667" y="182841"/>
                  </a:lnTo>
                  <a:lnTo>
                    <a:pt x="895730" y="144640"/>
                  </a:lnTo>
                  <a:lnTo>
                    <a:pt x="895730" y="81584"/>
                  </a:lnTo>
                  <a:lnTo>
                    <a:pt x="878078" y="81584"/>
                  </a:lnTo>
                  <a:lnTo>
                    <a:pt x="878078" y="51079"/>
                  </a:lnTo>
                  <a:lnTo>
                    <a:pt x="895730" y="51079"/>
                  </a:lnTo>
                  <a:lnTo>
                    <a:pt x="895730" y="22351"/>
                  </a:lnTo>
                  <a:lnTo>
                    <a:pt x="9340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1972" y="6342888"/>
              <a:ext cx="149351" cy="1493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03274" y="6283464"/>
              <a:ext cx="7203414" cy="25831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7424" y="6364490"/>
              <a:ext cx="6773545" cy="95250"/>
            </a:xfrm>
            <a:custGeom>
              <a:avLst/>
              <a:gdLst/>
              <a:ahLst/>
              <a:cxnLst/>
              <a:rect l="l" t="t" r="r" b="b"/>
              <a:pathLst>
                <a:path w="6773545" h="95250">
                  <a:moveTo>
                    <a:pt x="6773418" y="49148"/>
                  </a:moveTo>
                  <a:lnTo>
                    <a:pt x="6768465" y="50787"/>
                  </a:lnTo>
                  <a:lnTo>
                    <a:pt x="6760718" y="52743"/>
                  </a:lnTo>
                  <a:lnTo>
                    <a:pt x="6750177" y="55016"/>
                  </a:lnTo>
                  <a:lnTo>
                    <a:pt x="6739508" y="57276"/>
                  </a:lnTo>
                  <a:lnTo>
                    <a:pt x="6732524" y="59499"/>
                  </a:lnTo>
                  <a:lnTo>
                    <a:pt x="6729349" y="61683"/>
                  </a:lnTo>
                  <a:lnTo>
                    <a:pt x="6724269" y="65227"/>
                  </a:lnTo>
                  <a:lnTo>
                    <a:pt x="6721856" y="69722"/>
                  </a:lnTo>
                  <a:lnTo>
                    <a:pt x="6721856" y="75158"/>
                  </a:lnTo>
                  <a:lnTo>
                    <a:pt x="6721856" y="80517"/>
                  </a:lnTo>
                  <a:lnTo>
                    <a:pt x="6723760" y="85153"/>
                  </a:lnTo>
                  <a:lnTo>
                    <a:pt x="6727825" y="89052"/>
                  </a:lnTo>
                  <a:lnTo>
                    <a:pt x="6731761" y="92963"/>
                  </a:lnTo>
                  <a:lnTo>
                    <a:pt x="6736842" y="94907"/>
                  </a:lnTo>
                  <a:lnTo>
                    <a:pt x="6743065" y="94907"/>
                  </a:lnTo>
                  <a:lnTo>
                    <a:pt x="6749923" y="94907"/>
                  </a:lnTo>
                  <a:lnTo>
                    <a:pt x="6771894" y="75437"/>
                  </a:lnTo>
                  <a:lnTo>
                    <a:pt x="6772909" y="72174"/>
                  </a:lnTo>
                  <a:lnTo>
                    <a:pt x="6773418" y="65951"/>
                  </a:lnTo>
                  <a:lnTo>
                    <a:pt x="6773418" y="56781"/>
                  </a:lnTo>
                  <a:lnTo>
                    <a:pt x="6773418" y="49148"/>
                  </a:lnTo>
                  <a:close/>
                </a:path>
                <a:path w="6773545" h="95250">
                  <a:moveTo>
                    <a:pt x="6384798" y="49148"/>
                  </a:moveTo>
                  <a:lnTo>
                    <a:pt x="6379845" y="50787"/>
                  </a:lnTo>
                  <a:lnTo>
                    <a:pt x="6372098" y="52743"/>
                  </a:lnTo>
                  <a:lnTo>
                    <a:pt x="6361557" y="55016"/>
                  </a:lnTo>
                  <a:lnTo>
                    <a:pt x="6350889" y="57276"/>
                  </a:lnTo>
                  <a:lnTo>
                    <a:pt x="6343904" y="59499"/>
                  </a:lnTo>
                  <a:lnTo>
                    <a:pt x="6340729" y="61683"/>
                  </a:lnTo>
                  <a:lnTo>
                    <a:pt x="6335649" y="65227"/>
                  </a:lnTo>
                  <a:lnTo>
                    <a:pt x="6333235" y="69722"/>
                  </a:lnTo>
                  <a:lnTo>
                    <a:pt x="6333235" y="75158"/>
                  </a:lnTo>
                  <a:lnTo>
                    <a:pt x="6333235" y="80517"/>
                  </a:lnTo>
                  <a:lnTo>
                    <a:pt x="6335141" y="85153"/>
                  </a:lnTo>
                  <a:lnTo>
                    <a:pt x="6339205" y="89052"/>
                  </a:lnTo>
                  <a:lnTo>
                    <a:pt x="6343142" y="92963"/>
                  </a:lnTo>
                  <a:lnTo>
                    <a:pt x="6348222" y="94907"/>
                  </a:lnTo>
                  <a:lnTo>
                    <a:pt x="6354445" y="94907"/>
                  </a:lnTo>
                  <a:lnTo>
                    <a:pt x="6361303" y="94907"/>
                  </a:lnTo>
                  <a:lnTo>
                    <a:pt x="6383274" y="75437"/>
                  </a:lnTo>
                  <a:lnTo>
                    <a:pt x="6384290" y="72174"/>
                  </a:lnTo>
                  <a:lnTo>
                    <a:pt x="6384798" y="65951"/>
                  </a:lnTo>
                  <a:lnTo>
                    <a:pt x="6384798" y="56781"/>
                  </a:lnTo>
                  <a:lnTo>
                    <a:pt x="6384798" y="49148"/>
                  </a:lnTo>
                  <a:close/>
                </a:path>
                <a:path w="6773545" h="95250">
                  <a:moveTo>
                    <a:pt x="5778246" y="49148"/>
                  </a:moveTo>
                  <a:lnTo>
                    <a:pt x="5773293" y="50787"/>
                  </a:lnTo>
                  <a:lnTo>
                    <a:pt x="5765546" y="52743"/>
                  </a:lnTo>
                  <a:lnTo>
                    <a:pt x="5755005" y="55016"/>
                  </a:lnTo>
                  <a:lnTo>
                    <a:pt x="5744336" y="57276"/>
                  </a:lnTo>
                  <a:lnTo>
                    <a:pt x="5737352" y="59499"/>
                  </a:lnTo>
                  <a:lnTo>
                    <a:pt x="5734177" y="61683"/>
                  </a:lnTo>
                  <a:lnTo>
                    <a:pt x="5729097" y="65227"/>
                  </a:lnTo>
                  <a:lnTo>
                    <a:pt x="5726683" y="69722"/>
                  </a:lnTo>
                  <a:lnTo>
                    <a:pt x="5726683" y="75158"/>
                  </a:lnTo>
                  <a:lnTo>
                    <a:pt x="5726683" y="80517"/>
                  </a:lnTo>
                  <a:lnTo>
                    <a:pt x="5728589" y="85153"/>
                  </a:lnTo>
                  <a:lnTo>
                    <a:pt x="5732653" y="89052"/>
                  </a:lnTo>
                  <a:lnTo>
                    <a:pt x="5736590" y="92963"/>
                  </a:lnTo>
                  <a:lnTo>
                    <a:pt x="5741670" y="94907"/>
                  </a:lnTo>
                  <a:lnTo>
                    <a:pt x="5747893" y="94907"/>
                  </a:lnTo>
                  <a:lnTo>
                    <a:pt x="5754751" y="94907"/>
                  </a:lnTo>
                  <a:lnTo>
                    <a:pt x="5776722" y="75437"/>
                  </a:lnTo>
                  <a:lnTo>
                    <a:pt x="5777737" y="72174"/>
                  </a:lnTo>
                  <a:lnTo>
                    <a:pt x="5778246" y="65951"/>
                  </a:lnTo>
                  <a:lnTo>
                    <a:pt x="5778246" y="56781"/>
                  </a:lnTo>
                  <a:lnTo>
                    <a:pt x="5778246" y="49148"/>
                  </a:lnTo>
                  <a:close/>
                </a:path>
                <a:path w="6773545" h="95250">
                  <a:moveTo>
                    <a:pt x="3676650" y="49148"/>
                  </a:moveTo>
                  <a:lnTo>
                    <a:pt x="3671697" y="50787"/>
                  </a:lnTo>
                  <a:lnTo>
                    <a:pt x="3663950" y="52743"/>
                  </a:lnTo>
                  <a:lnTo>
                    <a:pt x="3653409" y="55016"/>
                  </a:lnTo>
                  <a:lnTo>
                    <a:pt x="3642741" y="57276"/>
                  </a:lnTo>
                  <a:lnTo>
                    <a:pt x="3635755" y="59499"/>
                  </a:lnTo>
                  <a:lnTo>
                    <a:pt x="3632580" y="61683"/>
                  </a:lnTo>
                  <a:lnTo>
                    <a:pt x="3627501" y="65227"/>
                  </a:lnTo>
                  <a:lnTo>
                    <a:pt x="3625088" y="69722"/>
                  </a:lnTo>
                  <a:lnTo>
                    <a:pt x="3625088" y="75158"/>
                  </a:lnTo>
                  <a:lnTo>
                    <a:pt x="3625088" y="80517"/>
                  </a:lnTo>
                  <a:lnTo>
                    <a:pt x="3626992" y="85153"/>
                  </a:lnTo>
                  <a:lnTo>
                    <a:pt x="3631056" y="89052"/>
                  </a:lnTo>
                  <a:lnTo>
                    <a:pt x="3634993" y="92963"/>
                  </a:lnTo>
                  <a:lnTo>
                    <a:pt x="3640074" y="94907"/>
                  </a:lnTo>
                  <a:lnTo>
                    <a:pt x="3646297" y="94907"/>
                  </a:lnTo>
                  <a:lnTo>
                    <a:pt x="3653154" y="94907"/>
                  </a:lnTo>
                  <a:lnTo>
                    <a:pt x="3675126" y="75437"/>
                  </a:lnTo>
                  <a:lnTo>
                    <a:pt x="3676141" y="72174"/>
                  </a:lnTo>
                  <a:lnTo>
                    <a:pt x="3676650" y="65951"/>
                  </a:lnTo>
                  <a:lnTo>
                    <a:pt x="3676650" y="56781"/>
                  </a:lnTo>
                  <a:lnTo>
                    <a:pt x="3676650" y="49148"/>
                  </a:lnTo>
                  <a:close/>
                </a:path>
                <a:path w="6773545" h="95250">
                  <a:moveTo>
                    <a:pt x="1264158" y="49148"/>
                  </a:moveTo>
                  <a:lnTo>
                    <a:pt x="1259205" y="50787"/>
                  </a:lnTo>
                  <a:lnTo>
                    <a:pt x="1251458" y="52743"/>
                  </a:lnTo>
                  <a:lnTo>
                    <a:pt x="1240917" y="55016"/>
                  </a:lnTo>
                  <a:lnTo>
                    <a:pt x="1230249" y="57276"/>
                  </a:lnTo>
                  <a:lnTo>
                    <a:pt x="1223264" y="59499"/>
                  </a:lnTo>
                  <a:lnTo>
                    <a:pt x="1220089" y="61683"/>
                  </a:lnTo>
                  <a:lnTo>
                    <a:pt x="1215008" y="65227"/>
                  </a:lnTo>
                  <a:lnTo>
                    <a:pt x="1212595" y="69722"/>
                  </a:lnTo>
                  <a:lnTo>
                    <a:pt x="1212595" y="75158"/>
                  </a:lnTo>
                  <a:lnTo>
                    <a:pt x="1212595" y="80517"/>
                  </a:lnTo>
                  <a:lnTo>
                    <a:pt x="1214501" y="85153"/>
                  </a:lnTo>
                  <a:lnTo>
                    <a:pt x="1218564" y="89052"/>
                  </a:lnTo>
                  <a:lnTo>
                    <a:pt x="1222502" y="92963"/>
                  </a:lnTo>
                  <a:lnTo>
                    <a:pt x="1227582" y="94907"/>
                  </a:lnTo>
                  <a:lnTo>
                    <a:pt x="1233805" y="94907"/>
                  </a:lnTo>
                  <a:lnTo>
                    <a:pt x="1240663" y="94907"/>
                  </a:lnTo>
                  <a:lnTo>
                    <a:pt x="1262633" y="75437"/>
                  </a:lnTo>
                  <a:lnTo>
                    <a:pt x="1263650" y="72174"/>
                  </a:lnTo>
                  <a:lnTo>
                    <a:pt x="1264158" y="65951"/>
                  </a:lnTo>
                  <a:lnTo>
                    <a:pt x="1264158" y="56781"/>
                  </a:lnTo>
                  <a:lnTo>
                    <a:pt x="1264158" y="49148"/>
                  </a:lnTo>
                  <a:close/>
                </a:path>
                <a:path w="6773545" h="95250">
                  <a:moveTo>
                    <a:pt x="349503" y="1904"/>
                  </a:moveTo>
                  <a:lnTo>
                    <a:pt x="316626" y="27298"/>
                  </a:lnTo>
                  <a:lnTo>
                    <a:pt x="314070" y="46291"/>
                  </a:lnTo>
                  <a:lnTo>
                    <a:pt x="314711" y="56423"/>
                  </a:lnTo>
                  <a:lnTo>
                    <a:pt x="342286" y="89976"/>
                  </a:lnTo>
                  <a:lnTo>
                    <a:pt x="349503" y="90690"/>
                  </a:lnTo>
                  <a:lnTo>
                    <a:pt x="356645" y="89976"/>
                  </a:lnTo>
                  <a:lnTo>
                    <a:pt x="384059" y="56273"/>
                  </a:lnTo>
                  <a:lnTo>
                    <a:pt x="384682" y="46024"/>
                  </a:lnTo>
                  <a:lnTo>
                    <a:pt x="384059" y="36016"/>
                  </a:lnTo>
                  <a:lnTo>
                    <a:pt x="356645" y="2619"/>
                  </a:lnTo>
                  <a:lnTo>
                    <a:pt x="349503" y="1904"/>
                  </a:lnTo>
                  <a:close/>
                </a:path>
                <a:path w="6773545" h="95250">
                  <a:moveTo>
                    <a:pt x="5597017" y="952"/>
                  </a:moveTo>
                  <a:lnTo>
                    <a:pt x="5566806" y="25201"/>
                  </a:lnTo>
                  <a:lnTo>
                    <a:pt x="5564505" y="43840"/>
                  </a:lnTo>
                  <a:lnTo>
                    <a:pt x="5565120" y="55234"/>
                  </a:lnTo>
                  <a:lnTo>
                    <a:pt x="5584920" y="88595"/>
                  </a:lnTo>
                  <a:lnTo>
                    <a:pt x="5597779" y="91503"/>
                  </a:lnTo>
                  <a:lnTo>
                    <a:pt x="5606669" y="91503"/>
                  </a:lnTo>
                  <a:lnTo>
                    <a:pt x="5628219" y="57080"/>
                  </a:lnTo>
                  <a:lnTo>
                    <a:pt x="5628767" y="45745"/>
                  </a:lnTo>
                  <a:lnTo>
                    <a:pt x="5628195" y="35111"/>
                  </a:lnTo>
                  <a:lnTo>
                    <a:pt x="5606033" y="952"/>
                  </a:lnTo>
                  <a:lnTo>
                    <a:pt x="5597017" y="952"/>
                  </a:lnTo>
                  <a:close/>
                </a:path>
                <a:path w="6773545" h="95250">
                  <a:moveTo>
                    <a:pt x="5081905" y="952"/>
                  </a:moveTo>
                  <a:lnTo>
                    <a:pt x="5051694" y="25201"/>
                  </a:lnTo>
                  <a:lnTo>
                    <a:pt x="5049393" y="43840"/>
                  </a:lnTo>
                  <a:lnTo>
                    <a:pt x="5050008" y="55234"/>
                  </a:lnTo>
                  <a:lnTo>
                    <a:pt x="5069808" y="88595"/>
                  </a:lnTo>
                  <a:lnTo>
                    <a:pt x="5082667" y="91503"/>
                  </a:lnTo>
                  <a:lnTo>
                    <a:pt x="5091557" y="91503"/>
                  </a:lnTo>
                  <a:lnTo>
                    <a:pt x="5113107" y="57080"/>
                  </a:lnTo>
                  <a:lnTo>
                    <a:pt x="5113655" y="45745"/>
                  </a:lnTo>
                  <a:lnTo>
                    <a:pt x="5113083" y="35111"/>
                  </a:lnTo>
                  <a:lnTo>
                    <a:pt x="5090922" y="952"/>
                  </a:lnTo>
                  <a:lnTo>
                    <a:pt x="5081905" y="952"/>
                  </a:lnTo>
                  <a:close/>
                </a:path>
                <a:path w="6773545" h="95250">
                  <a:moveTo>
                    <a:pt x="4911217" y="952"/>
                  </a:moveTo>
                  <a:lnTo>
                    <a:pt x="4881006" y="25201"/>
                  </a:lnTo>
                  <a:lnTo>
                    <a:pt x="4878705" y="43840"/>
                  </a:lnTo>
                  <a:lnTo>
                    <a:pt x="4879320" y="55234"/>
                  </a:lnTo>
                  <a:lnTo>
                    <a:pt x="4899120" y="88595"/>
                  </a:lnTo>
                  <a:lnTo>
                    <a:pt x="4911979" y="91503"/>
                  </a:lnTo>
                  <a:lnTo>
                    <a:pt x="4920869" y="91503"/>
                  </a:lnTo>
                  <a:lnTo>
                    <a:pt x="4942419" y="57080"/>
                  </a:lnTo>
                  <a:lnTo>
                    <a:pt x="4942967" y="45745"/>
                  </a:lnTo>
                  <a:lnTo>
                    <a:pt x="4942395" y="35111"/>
                  </a:lnTo>
                  <a:lnTo>
                    <a:pt x="4920234" y="952"/>
                  </a:lnTo>
                  <a:lnTo>
                    <a:pt x="4911217" y="952"/>
                  </a:lnTo>
                  <a:close/>
                </a:path>
                <a:path w="6773545" h="95250">
                  <a:moveTo>
                    <a:pt x="1082928" y="952"/>
                  </a:moveTo>
                  <a:lnTo>
                    <a:pt x="1052718" y="25201"/>
                  </a:lnTo>
                  <a:lnTo>
                    <a:pt x="1050417" y="43840"/>
                  </a:lnTo>
                  <a:lnTo>
                    <a:pt x="1051032" y="55234"/>
                  </a:lnTo>
                  <a:lnTo>
                    <a:pt x="1070832" y="88595"/>
                  </a:lnTo>
                  <a:lnTo>
                    <a:pt x="1083690" y="91503"/>
                  </a:lnTo>
                  <a:lnTo>
                    <a:pt x="1092581" y="91503"/>
                  </a:lnTo>
                  <a:lnTo>
                    <a:pt x="1114131" y="57080"/>
                  </a:lnTo>
                  <a:lnTo>
                    <a:pt x="1114678" y="45745"/>
                  </a:lnTo>
                  <a:lnTo>
                    <a:pt x="1114107" y="35111"/>
                  </a:lnTo>
                  <a:lnTo>
                    <a:pt x="1091945" y="952"/>
                  </a:lnTo>
                  <a:lnTo>
                    <a:pt x="1082928" y="952"/>
                  </a:lnTo>
                  <a:close/>
                </a:path>
                <a:path w="6773545" h="95250">
                  <a:moveTo>
                    <a:pt x="5240782" y="0"/>
                  </a:moveTo>
                  <a:lnTo>
                    <a:pt x="5232400" y="0"/>
                  </a:lnTo>
                  <a:lnTo>
                    <a:pt x="5225542" y="3035"/>
                  </a:lnTo>
                  <a:lnTo>
                    <a:pt x="5212080" y="33896"/>
                  </a:lnTo>
                  <a:lnTo>
                    <a:pt x="5269230" y="33896"/>
                  </a:lnTo>
                  <a:lnTo>
                    <a:pt x="5248656" y="0"/>
                  </a:lnTo>
                  <a:lnTo>
                    <a:pt x="5240782" y="0"/>
                  </a:lnTo>
                  <a:close/>
                </a:path>
                <a:path w="6773545" h="95250">
                  <a:moveTo>
                    <a:pt x="4494022" y="0"/>
                  </a:moveTo>
                  <a:lnTo>
                    <a:pt x="4485640" y="0"/>
                  </a:lnTo>
                  <a:lnTo>
                    <a:pt x="4478782" y="3035"/>
                  </a:lnTo>
                  <a:lnTo>
                    <a:pt x="4465320" y="33896"/>
                  </a:lnTo>
                  <a:lnTo>
                    <a:pt x="4522470" y="33896"/>
                  </a:lnTo>
                  <a:lnTo>
                    <a:pt x="4501896" y="0"/>
                  </a:lnTo>
                  <a:lnTo>
                    <a:pt x="4494022" y="0"/>
                  </a:lnTo>
                  <a:close/>
                </a:path>
                <a:path w="6773545" h="95250">
                  <a:moveTo>
                    <a:pt x="3985514" y="0"/>
                  </a:moveTo>
                  <a:lnTo>
                    <a:pt x="3976370" y="0"/>
                  </a:lnTo>
                  <a:lnTo>
                    <a:pt x="3968750" y="3606"/>
                  </a:lnTo>
                  <a:lnTo>
                    <a:pt x="3953510" y="43167"/>
                  </a:lnTo>
                  <a:lnTo>
                    <a:pt x="3953912" y="53940"/>
                  </a:lnTo>
                  <a:lnTo>
                    <a:pt x="3977933" y="90707"/>
                  </a:lnTo>
                  <a:lnTo>
                    <a:pt x="3985767" y="91643"/>
                  </a:lnTo>
                  <a:lnTo>
                    <a:pt x="3994530" y="91643"/>
                  </a:lnTo>
                  <a:lnTo>
                    <a:pt x="4016926" y="57309"/>
                  </a:lnTo>
                  <a:lnTo>
                    <a:pt x="4017517" y="46837"/>
                  </a:lnTo>
                  <a:lnTo>
                    <a:pt x="4016948" y="35250"/>
                  </a:lnTo>
                  <a:lnTo>
                    <a:pt x="3992177" y="683"/>
                  </a:lnTo>
                  <a:lnTo>
                    <a:pt x="3985514" y="0"/>
                  </a:lnTo>
                  <a:close/>
                </a:path>
                <a:path w="6773545" h="95250">
                  <a:moveTo>
                    <a:pt x="3311398" y="0"/>
                  </a:moveTo>
                  <a:lnTo>
                    <a:pt x="3303016" y="0"/>
                  </a:lnTo>
                  <a:lnTo>
                    <a:pt x="3296158" y="3035"/>
                  </a:lnTo>
                  <a:lnTo>
                    <a:pt x="3282696" y="33896"/>
                  </a:lnTo>
                  <a:lnTo>
                    <a:pt x="3339846" y="33896"/>
                  </a:lnTo>
                  <a:lnTo>
                    <a:pt x="3319272" y="0"/>
                  </a:lnTo>
                  <a:lnTo>
                    <a:pt x="3311398" y="0"/>
                  </a:lnTo>
                  <a:close/>
                </a:path>
                <a:path w="6773545" h="95250">
                  <a:moveTo>
                    <a:pt x="2907538" y="0"/>
                  </a:moveTo>
                  <a:lnTo>
                    <a:pt x="2899155" y="0"/>
                  </a:lnTo>
                  <a:lnTo>
                    <a:pt x="2892298" y="3035"/>
                  </a:lnTo>
                  <a:lnTo>
                    <a:pt x="2878836" y="33896"/>
                  </a:lnTo>
                  <a:lnTo>
                    <a:pt x="2935986" y="33896"/>
                  </a:lnTo>
                  <a:lnTo>
                    <a:pt x="2915412" y="0"/>
                  </a:lnTo>
                  <a:lnTo>
                    <a:pt x="2907538" y="0"/>
                  </a:lnTo>
                  <a:close/>
                </a:path>
                <a:path w="6773545" h="95250">
                  <a:moveTo>
                    <a:pt x="2741676" y="0"/>
                  </a:moveTo>
                  <a:lnTo>
                    <a:pt x="2732404" y="0"/>
                  </a:lnTo>
                  <a:lnTo>
                    <a:pt x="2724912" y="3555"/>
                  </a:lnTo>
                  <a:lnTo>
                    <a:pt x="2710053" y="43294"/>
                  </a:lnTo>
                  <a:lnTo>
                    <a:pt x="2710602" y="54031"/>
                  </a:lnTo>
                  <a:lnTo>
                    <a:pt x="2732278" y="87693"/>
                  </a:lnTo>
                  <a:lnTo>
                    <a:pt x="2740914" y="87693"/>
                  </a:lnTo>
                  <a:lnTo>
                    <a:pt x="2771917" y="63128"/>
                  </a:lnTo>
                  <a:lnTo>
                    <a:pt x="2774315" y="44246"/>
                  </a:lnTo>
                  <a:lnTo>
                    <a:pt x="2773741" y="33738"/>
                  </a:lnTo>
                  <a:lnTo>
                    <a:pt x="2748416" y="679"/>
                  </a:lnTo>
                  <a:lnTo>
                    <a:pt x="2741676" y="0"/>
                  </a:lnTo>
                  <a:close/>
                </a:path>
                <a:path w="6773545" h="95250">
                  <a:moveTo>
                    <a:pt x="2493517" y="0"/>
                  </a:moveTo>
                  <a:lnTo>
                    <a:pt x="2484374" y="0"/>
                  </a:lnTo>
                  <a:lnTo>
                    <a:pt x="2476754" y="3606"/>
                  </a:lnTo>
                  <a:lnTo>
                    <a:pt x="2461514" y="43167"/>
                  </a:lnTo>
                  <a:lnTo>
                    <a:pt x="2461916" y="53940"/>
                  </a:lnTo>
                  <a:lnTo>
                    <a:pt x="2485937" y="90707"/>
                  </a:lnTo>
                  <a:lnTo>
                    <a:pt x="2493772" y="91643"/>
                  </a:lnTo>
                  <a:lnTo>
                    <a:pt x="2502535" y="91643"/>
                  </a:lnTo>
                  <a:lnTo>
                    <a:pt x="2524930" y="57309"/>
                  </a:lnTo>
                  <a:lnTo>
                    <a:pt x="2525522" y="46837"/>
                  </a:lnTo>
                  <a:lnTo>
                    <a:pt x="2524952" y="35250"/>
                  </a:lnTo>
                  <a:lnTo>
                    <a:pt x="2500181" y="683"/>
                  </a:lnTo>
                  <a:lnTo>
                    <a:pt x="2493517" y="0"/>
                  </a:lnTo>
                  <a:close/>
                </a:path>
                <a:path w="6773545" h="95250">
                  <a:moveTo>
                    <a:pt x="2252217" y="0"/>
                  </a:moveTo>
                  <a:lnTo>
                    <a:pt x="2243836" y="0"/>
                  </a:lnTo>
                  <a:lnTo>
                    <a:pt x="2236978" y="3035"/>
                  </a:lnTo>
                  <a:lnTo>
                    <a:pt x="2223516" y="33896"/>
                  </a:lnTo>
                  <a:lnTo>
                    <a:pt x="2280666" y="33896"/>
                  </a:lnTo>
                  <a:lnTo>
                    <a:pt x="2260091" y="0"/>
                  </a:lnTo>
                  <a:lnTo>
                    <a:pt x="2252217" y="0"/>
                  </a:lnTo>
                  <a:close/>
                </a:path>
                <a:path w="6773545" h="95250">
                  <a:moveTo>
                    <a:pt x="731265" y="0"/>
                  </a:moveTo>
                  <a:lnTo>
                    <a:pt x="722883" y="0"/>
                  </a:lnTo>
                  <a:lnTo>
                    <a:pt x="716026" y="3035"/>
                  </a:lnTo>
                  <a:lnTo>
                    <a:pt x="702563" y="33896"/>
                  </a:lnTo>
                  <a:lnTo>
                    <a:pt x="759713" y="33896"/>
                  </a:lnTo>
                  <a:lnTo>
                    <a:pt x="739139" y="0"/>
                  </a:lnTo>
                  <a:lnTo>
                    <a:pt x="731265" y="0"/>
                  </a:lnTo>
                  <a:close/>
                </a:path>
                <a:path w="6773545" h="95250">
                  <a:moveTo>
                    <a:pt x="28701" y="0"/>
                  </a:moveTo>
                  <a:lnTo>
                    <a:pt x="20319" y="0"/>
                  </a:lnTo>
                  <a:lnTo>
                    <a:pt x="13462" y="3035"/>
                  </a:lnTo>
                  <a:lnTo>
                    <a:pt x="0" y="33896"/>
                  </a:lnTo>
                  <a:lnTo>
                    <a:pt x="57150" y="33896"/>
                  </a:lnTo>
                  <a:lnTo>
                    <a:pt x="36575" y="0"/>
                  </a:lnTo>
                  <a:lnTo>
                    <a:pt x="287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48704" y="6329324"/>
              <a:ext cx="149860" cy="1661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03274" y="6283464"/>
              <a:ext cx="7203440" cy="258445"/>
            </a:xfrm>
            <a:custGeom>
              <a:avLst/>
              <a:gdLst/>
              <a:ahLst/>
              <a:cxnLst/>
              <a:rect l="l" t="t" r="r" b="b"/>
              <a:pathLst>
                <a:path w="7203440" h="258445">
                  <a:moveTo>
                    <a:pt x="2985871" y="55003"/>
                  </a:moveTo>
                  <a:lnTo>
                    <a:pt x="3024098" y="55003"/>
                  </a:lnTo>
                  <a:lnTo>
                    <a:pt x="3024098" y="199631"/>
                  </a:lnTo>
                  <a:lnTo>
                    <a:pt x="2985871" y="199631"/>
                  </a:lnTo>
                  <a:lnTo>
                    <a:pt x="2985871" y="55003"/>
                  </a:lnTo>
                  <a:close/>
                </a:path>
                <a:path w="7203440" h="258445">
                  <a:moveTo>
                    <a:pt x="2004415" y="55003"/>
                  </a:moveTo>
                  <a:lnTo>
                    <a:pt x="2042642" y="55003"/>
                  </a:lnTo>
                  <a:lnTo>
                    <a:pt x="2042642" y="199631"/>
                  </a:lnTo>
                  <a:lnTo>
                    <a:pt x="2004415" y="199631"/>
                  </a:lnTo>
                  <a:lnTo>
                    <a:pt x="2004415" y="55003"/>
                  </a:lnTo>
                  <a:close/>
                </a:path>
                <a:path w="7203440" h="258445">
                  <a:moveTo>
                    <a:pt x="819759" y="55003"/>
                  </a:moveTo>
                  <a:lnTo>
                    <a:pt x="856843" y="55003"/>
                  </a:lnTo>
                  <a:lnTo>
                    <a:pt x="884021" y="149783"/>
                  </a:lnTo>
                  <a:lnTo>
                    <a:pt x="908913" y="55003"/>
                  </a:lnTo>
                  <a:lnTo>
                    <a:pt x="945870" y="55003"/>
                  </a:lnTo>
                  <a:lnTo>
                    <a:pt x="969873" y="149783"/>
                  </a:lnTo>
                  <a:lnTo>
                    <a:pt x="997559" y="55003"/>
                  </a:lnTo>
                  <a:lnTo>
                    <a:pt x="1035278" y="55003"/>
                  </a:lnTo>
                  <a:lnTo>
                    <a:pt x="988796" y="199631"/>
                  </a:lnTo>
                  <a:lnTo>
                    <a:pt x="952093" y="199631"/>
                  </a:lnTo>
                  <a:lnTo>
                    <a:pt x="927201" y="106616"/>
                  </a:lnTo>
                  <a:lnTo>
                    <a:pt x="902690" y="199631"/>
                  </a:lnTo>
                  <a:lnTo>
                    <a:pt x="865479" y="199631"/>
                  </a:lnTo>
                  <a:lnTo>
                    <a:pt x="819759" y="55003"/>
                  </a:lnTo>
                  <a:close/>
                </a:path>
                <a:path w="7203440" h="258445">
                  <a:moveTo>
                    <a:pt x="7134326" y="51739"/>
                  </a:moveTo>
                  <a:lnTo>
                    <a:pt x="7172426" y="57797"/>
                  </a:lnTo>
                  <a:lnTo>
                    <a:pt x="7194848" y="95957"/>
                  </a:lnTo>
                  <a:lnTo>
                    <a:pt x="7195159" y="107441"/>
                  </a:lnTo>
                  <a:lnTo>
                    <a:pt x="7194778" y="152107"/>
                  </a:lnTo>
                  <a:lnTo>
                    <a:pt x="7194895" y="161016"/>
                  </a:lnTo>
                  <a:lnTo>
                    <a:pt x="7203414" y="199631"/>
                  </a:lnTo>
                  <a:lnTo>
                    <a:pt x="7165568" y="199631"/>
                  </a:lnTo>
                  <a:lnTo>
                    <a:pt x="7164552" y="197091"/>
                  </a:lnTo>
                  <a:lnTo>
                    <a:pt x="7163409" y="193319"/>
                  </a:lnTo>
                  <a:lnTo>
                    <a:pt x="7161885" y="188328"/>
                  </a:lnTo>
                  <a:lnTo>
                    <a:pt x="7161250" y="186054"/>
                  </a:lnTo>
                  <a:lnTo>
                    <a:pt x="7160869" y="184556"/>
                  </a:lnTo>
                  <a:lnTo>
                    <a:pt x="7160615" y="183832"/>
                  </a:lnTo>
                  <a:lnTo>
                    <a:pt x="7124166" y="202895"/>
                  </a:lnTo>
                  <a:lnTo>
                    <a:pt x="7115784" y="202895"/>
                  </a:lnTo>
                  <a:lnTo>
                    <a:pt x="7074938" y="184321"/>
                  </a:lnTo>
                  <a:lnTo>
                    <a:pt x="7067651" y="160134"/>
                  </a:lnTo>
                  <a:lnTo>
                    <a:pt x="7067651" y="151968"/>
                  </a:lnTo>
                  <a:lnTo>
                    <a:pt x="7095835" y="121099"/>
                  </a:lnTo>
                  <a:lnTo>
                    <a:pt x="7132760" y="112181"/>
                  </a:lnTo>
                  <a:lnTo>
                    <a:pt x="7143105" y="109789"/>
                  </a:lnTo>
                  <a:lnTo>
                    <a:pt x="7151378" y="107481"/>
                  </a:lnTo>
                  <a:lnTo>
                    <a:pt x="7157567" y="105257"/>
                  </a:lnTo>
                  <a:lnTo>
                    <a:pt x="7157567" y="101447"/>
                  </a:lnTo>
                  <a:lnTo>
                    <a:pt x="7157567" y="94094"/>
                  </a:lnTo>
                  <a:lnTo>
                    <a:pt x="7155789" y="88849"/>
                  </a:lnTo>
                  <a:lnTo>
                    <a:pt x="7152106" y="85712"/>
                  </a:lnTo>
                  <a:lnTo>
                    <a:pt x="7148423" y="82588"/>
                  </a:lnTo>
                  <a:lnTo>
                    <a:pt x="7141692" y="81025"/>
                  </a:lnTo>
                  <a:lnTo>
                    <a:pt x="7131532" y="81025"/>
                  </a:lnTo>
                  <a:lnTo>
                    <a:pt x="7124801" y="81025"/>
                  </a:lnTo>
                  <a:lnTo>
                    <a:pt x="7106386" y="99136"/>
                  </a:lnTo>
                  <a:lnTo>
                    <a:pt x="7071588" y="92862"/>
                  </a:lnTo>
                  <a:lnTo>
                    <a:pt x="7099804" y="57413"/>
                  </a:lnTo>
                  <a:lnTo>
                    <a:pt x="7121088" y="52370"/>
                  </a:lnTo>
                  <a:lnTo>
                    <a:pt x="7134326" y="51739"/>
                  </a:lnTo>
                  <a:close/>
                </a:path>
                <a:path w="7203440" h="258445">
                  <a:moveTo>
                    <a:pt x="6897344" y="51739"/>
                  </a:moveTo>
                  <a:lnTo>
                    <a:pt x="6941413" y="61404"/>
                  </a:lnTo>
                  <a:lnTo>
                    <a:pt x="6961352" y="90004"/>
                  </a:lnTo>
                  <a:lnTo>
                    <a:pt x="6925157" y="96685"/>
                  </a:lnTo>
                  <a:lnTo>
                    <a:pt x="6923633" y="91046"/>
                  </a:lnTo>
                  <a:lnTo>
                    <a:pt x="6920712" y="86740"/>
                  </a:lnTo>
                  <a:lnTo>
                    <a:pt x="6916394" y="83743"/>
                  </a:lnTo>
                  <a:lnTo>
                    <a:pt x="6912076" y="80746"/>
                  </a:lnTo>
                  <a:lnTo>
                    <a:pt x="6905980" y="79247"/>
                  </a:lnTo>
                  <a:lnTo>
                    <a:pt x="6897979" y="79247"/>
                  </a:lnTo>
                  <a:lnTo>
                    <a:pt x="6887946" y="79247"/>
                  </a:lnTo>
                  <a:lnTo>
                    <a:pt x="6880707" y="80657"/>
                  </a:lnTo>
                  <a:lnTo>
                    <a:pt x="6876262" y="83477"/>
                  </a:lnTo>
                  <a:lnTo>
                    <a:pt x="6873468" y="85470"/>
                  </a:lnTo>
                  <a:lnTo>
                    <a:pt x="6871944" y="88061"/>
                  </a:lnTo>
                  <a:lnTo>
                    <a:pt x="6871944" y="91236"/>
                  </a:lnTo>
                  <a:lnTo>
                    <a:pt x="6871944" y="93954"/>
                  </a:lnTo>
                  <a:lnTo>
                    <a:pt x="6911568" y="108940"/>
                  </a:lnTo>
                  <a:lnTo>
                    <a:pt x="6925665" y="112605"/>
                  </a:lnTo>
                  <a:lnTo>
                    <a:pt x="6959481" y="131566"/>
                  </a:lnTo>
                  <a:lnTo>
                    <a:pt x="6966178" y="154419"/>
                  </a:lnTo>
                  <a:lnTo>
                    <a:pt x="6965150" y="164013"/>
                  </a:lnTo>
                  <a:lnTo>
                    <a:pt x="6940254" y="194853"/>
                  </a:lnTo>
                  <a:lnTo>
                    <a:pt x="6900392" y="202895"/>
                  </a:lnTo>
                  <a:lnTo>
                    <a:pt x="6886392" y="202147"/>
                  </a:lnTo>
                  <a:lnTo>
                    <a:pt x="6845748" y="184390"/>
                  </a:lnTo>
                  <a:lnTo>
                    <a:pt x="6831050" y="158368"/>
                  </a:lnTo>
                  <a:lnTo>
                    <a:pt x="6869531" y="152514"/>
                  </a:lnTo>
                  <a:lnTo>
                    <a:pt x="6871182" y="159956"/>
                  </a:lnTo>
                  <a:lnTo>
                    <a:pt x="6874484" y="165607"/>
                  </a:lnTo>
                  <a:lnTo>
                    <a:pt x="6879437" y="169468"/>
                  </a:lnTo>
                  <a:lnTo>
                    <a:pt x="6884390" y="173329"/>
                  </a:lnTo>
                  <a:lnTo>
                    <a:pt x="6891375" y="175259"/>
                  </a:lnTo>
                  <a:lnTo>
                    <a:pt x="6900392" y="175259"/>
                  </a:lnTo>
                  <a:lnTo>
                    <a:pt x="6910298" y="175259"/>
                  </a:lnTo>
                  <a:lnTo>
                    <a:pt x="6917791" y="173443"/>
                  </a:lnTo>
                  <a:lnTo>
                    <a:pt x="6922744" y="169811"/>
                  </a:lnTo>
                  <a:lnTo>
                    <a:pt x="6926173" y="167271"/>
                  </a:lnTo>
                  <a:lnTo>
                    <a:pt x="6927824" y="163855"/>
                  </a:lnTo>
                  <a:lnTo>
                    <a:pt x="6927824" y="159588"/>
                  </a:lnTo>
                  <a:lnTo>
                    <a:pt x="6927824" y="156692"/>
                  </a:lnTo>
                  <a:lnTo>
                    <a:pt x="6912330" y="147332"/>
                  </a:lnTo>
                  <a:lnTo>
                    <a:pt x="6891230" y="142338"/>
                  </a:lnTo>
                  <a:lnTo>
                    <a:pt x="6853529" y="128676"/>
                  </a:lnTo>
                  <a:lnTo>
                    <a:pt x="6836384" y="96138"/>
                  </a:lnTo>
                  <a:lnTo>
                    <a:pt x="6837313" y="87113"/>
                  </a:lnTo>
                  <a:lnTo>
                    <a:pt x="6870198" y="54940"/>
                  </a:lnTo>
                  <a:lnTo>
                    <a:pt x="6882747" y="52539"/>
                  </a:lnTo>
                  <a:lnTo>
                    <a:pt x="6897344" y="51739"/>
                  </a:lnTo>
                  <a:close/>
                </a:path>
                <a:path w="7203440" h="258445">
                  <a:moveTo>
                    <a:pt x="6745706" y="51739"/>
                  </a:moveTo>
                  <a:lnTo>
                    <a:pt x="6783806" y="57797"/>
                  </a:lnTo>
                  <a:lnTo>
                    <a:pt x="6806228" y="95957"/>
                  </a:lnTo>
                  <a:lnTo>
                    <a:pt x="6806539" y="107441"/>
                  </a:lnTo>
                  <a:lnTo>
                    <a:pt x="6806158" y="152107"/>
                  </a:lnTo>
                  <a:lnTo>
                    <a:pt x="6806275" y="161016"/>
                  </a:lnTo>
                  <a:lnTo>
                    <a:pt x="6814794" y="199631"/>
                  </a:lnTo>
                  <a:lnTo>
                    <a:pt x="6776948" y="199631"/>
                  </a:lnTo>
                  <a:lnTo>
                    <a:pt x="6775932" y="197091"/>
                  </a:lnTo>
                  <a:lnTo>
                    <a:pt x="6774789" y="193319"/>
                  </a:lnTo>
                  <a:lnTo>
                    <a:pt x="6773265" y="188328"/>
                  </a:lnTo>
                  <a:lnTo>
                    <a:pt x="6772630" y="186054"/>
                  </a:lnTo>
                  <a:lnTo>
                    <a:pt x="6772249" y="184556"/>
                  </a:lnTo>
                  <a:lnTo>
                    <a:pt x="6771995" y="183832"/>
                  </a:lnTo>
                  <a:lnTo>
                    <a:pt x="6735546" y="202895"/>
                  </a:lnTo>
                  <a:lnTo>
                    <a:pt x="6727164" y="202895"/>
                  </a:lnTo>
                  <a:lnTo>
                    <a:pt x="6686318" y="184321"/>
                  </a:lnTo>
                  <a:lnTo>
                    <a:pt x="6679031" y="160134"/>
                  </a:lnTo>
                  <a:lnTo>
                    <a:pt x="6679031" y="151968"/>
                  </a:lnTo>
                  <a:lnTo>
                    <a:pt x="6707215" y="121099"/>
                  </a:lnTo>
                  <a:lnTo>
                    <a:pt x="6744140" y="112181"/>
                  </a:lnTo>
                  <a:lnTo>
                    <a:pt x="6754485" y="109789"/>
                  </a:lnTo>
                  <a:lnTo>
                    <a:pt x="6762758" y="107481"/>
                  </a:lnTo>
                  <a:lnTo>
                    <a:pt x="6768947" y="105257"/>
                  </a:lnTo>
                  <a:lnTo>
                    <a:pt x="6768947" y="101447"/>
                  </a:lnTo>
                  <a:lnTo>
                    <a:pt x="6768947" y="94094"/>
                  </a:lnTo>
                  <a:lnTo>
                    <a:pt x="6767169" y="88849"/>
                  </a:lnTo>
                  <a:lnTo>
                    <a:pt x="6763486" y="85712"/>
                  </a:lnTo>
                  <a:lnTo>
                    <a:pt x="6759803" y="82588"/>
                  </a:lnTo>
                  <a:lnTo>
                    <a:pt x="6753072" y="81025"/>
                  </a:lnTo>
                  <a:lnTo>
                    <a:pt x="6742912" y="81025"/>
                  </a:lnTo>
                  <a:lnTo>
                    <a:pt x="6736181" y="81025"/>
                  </a:lnTo>
                  <a:lnTo>
                    <a:pt x="6717766" y="99136"/>
                  </a:lnTo>
                  <a:lnTo>
                    <a:pt x="6682968" y="92862"/>
                  </a:lnTo>
                  <a:lnTo>
                    <a:pt x="6711184" y="57413"/>
                  </a:lnTo>
                  <a:lnTo>
                    <a:pt x="6732468" y="52370"/>
                  </a:lnTo>
                  <a:lnTo>
                    <a:pt x="6745706" y="51739"/>
                  </a:lnTo>
                  <a:close/>
                </a:path>
                <a:path w="7203440" h="258445">
                  <a:moveTo>
                    <a:pt x="6304889" y="51739"/>
                  </a:moveTo>
                  <a:lnTo>
                    <a:pt x="6311390" y="52191"/>
                  </a:lnTo>
                  <a:lnTo>
                    <a:pt x="6317748" y="53546"/>
                  </a:lnTo>
                  <a:lnTo>
                    <a:pt x="6323963" y="55801"/>
                  </a:lnTo>
                  <a:lnTo>
                    <a:pt x="6330035" y="58953"/>
                  </a:lnTo>
                  <a:lnTo>
                    <a:pt x="6318224" y="92328"/>
                  </a:lnTo>
                  <a:lnTo>
                    <a:pt x="6311747" y="88150"/>
                  </a:lnTo>
                  <a:lnTo>
                    <a:pt x="6305778" y="86055"/>
                  </a:lnTo>
                  <a:lnTo>
                    <a:pt x="6300317" y="86055"/>
                  </a:lnTo>
                  <a:lnTo>
                    <a:pt x="6294856" y="86055"/>
                  </a:lnTo>
                  <a:lnTo>
                    <a:pt x="6290411" y="87528"/>
                  </a:lnTo>
                  <a:lnTo>
                    <a:pt x="6275441" y="124393"/>
                  </a:lnTo>
                  <a:lnTo>
                    <a:pt x="6274663" y="154965"/>
                  </a:lnTo>
                  <a:lnTo>
                    <a:pt x="6274663" y="199631"/>
                  </a:lnTo>
                  <a:lnTo>
                    <a:pt x="6236436" y="199631"/>
                  </a:lnTo>
                  <a:lnTo>
                    <a:pt x="6236436" y="55003"/>
                  </a:lnTo>
                  <a:lnTo>
                    <a:pt x="6271996" y="55003"/>
                  </a:lnTo>
                  <a:lnTo>
                    <a:pt x="6271996" y="75577"/>
                  </a:lnTo>
                  <a:lnTo>
                    <a:pt x="6278092" y="65862"/>
                  </a:lnTo>
                  <a:lnTo>
                    <a:pt x="6283553" y="59461"/>
                  </a:lnTo>
                  <a:lnTo>
                    <a:pt x="6288379" y="56375"/>
                  </a:lnTo>
                  <a:lnTo>
                    <a:pt x="6293205" y="53289"/>
                  </a:lnTo>
                  <a:lnTo>
                    <a:pt x="6298666" y="51739"/>
                  </a:lnTo>
                  <a:lnTo>
                    <a:pt x="6304889" y="51739"/>
                  </a:lnTo>
                  <a:close/>
                </a:path>
                <a:path w="7203440" h="258445">
                  <a:moveTo>
                    <a:pt x="6139154" y="51739"/>
                  </a:moveTo>
                  <a:lnTo>
                    <a:pt x="6177254" y="57797"/>
                  </a:lnTo>
                  <a:lnTo>
                    <a:pt x="6199676" y="95957"/>
                  </a:lnTo>
                  <a:lnTo>
                    <a:pt x="6199987" y="107441"/>
                  </a:lnTo>
                  <a:lnTo>
                    <a:pt x="6199606" y="152107"/>
                  </a:lnTo>
                  <a:lnTo>
                    <a:pt x="6199723" y="161016"/>
                  </a:lnTo>
                  <a:lnTo>
                    <a:pt x="6208242" y="199631"/>
                  </a:lnTo>
                  <a:lnTo>
                    <a:pt x="6170396" y="199631"/>
                  </a:lnTo>
                  <a:lnTo>
                    <a:pt x="6169380" y="197091"/>
                  </a:lnTo>
                  <a:lnTo>
                    <a:pt x="6168237" y="193319"/>
                  </a:lnTo>
                  <a:lnTo>
                    <a:pt x="6166713" y="188328"/>
                  </a:lnTo>
                  <a:lnTo>
                    <a:pt x="6166078" y="186054"/>
                  </a:lnTo>
                  <a:lnTo>
                    <a:pt x="6165697" y="184556"/>
                  </a:lnTo>
                  <a:lnTo>
                    <a:pt x="6165443" y="183832"/>
                  </a:lnTo>
                  <a:lnTo>
                    <a:pt x="6128994" y="202895"/>
                  </a:lnTo>
                  <a:lnTo>
                    <a:pt x="6120612" y="202895"/>
                  </a:lnTo>
                  <a:lnTo>
                    <a:pt x="6079766" y="184321"/>
                  </a:lnTo>
                  <a:lnTo>
                    <a:pt x="6072479" y="160134"/>
                  </a:lnTo>
                  <a:lnTo>
                    <a:pt x="6072479" y="151968"/>
                  </a:lnTo>
                  <a:lnTo>
                    <a:pt x="6100663" y="121099"/>
                  </a:lnTo>
                  <a:lnTo>
                    <a:pt x="6137588" y="112181"/>
                  </a:lnTo>
                  <a:lnTo>
                    <a:pt x="6147933" y="109789"/>
                  </a:lnTo>
                  <a:lnTo>
                    <a:pt x="6156206" y="107481"/>
                  </a:lnTo>
                  <a:lnTo>
                    <a:pt x="6162395" y="105257"/>
                  </a:lnTo>
                  <a:lnTo>
                    <a:pt x="6162395" y="101447"/>
                  </a:lnTo>
                  <a:lnTo>
                    <a:pt x="6162395" y="94094"/>
                  </a:lnTo>
                  <a:lnTo>
                    <a:pt x="6160617" y="88849"/>
                  </a:lnTo>
                  <a:lnTo>
                    <a:pt x="6156934" y="85712"/>
                  </a:lnTo>
                  <a:lnTo>
                    <a:pt x="6153251" y="82588"/>
                  </a:lnTo>
                  <a:lnTo>
                    <a:pt x="6146520" y="81025"/>
                  </a:lnTo>
                  <a:lnTo>
                    <a:pt x="6136360" y="81025"/>
                  </a:lnTo>
                  <a:lnTo>
                    <a:pt x="6129629" y="81025"/>
                  </a:lnTo>
                  <a:lnTo>
                    <a:pt x="6111214" y="99136"/>
                  </a:lnTo>
                  <a:lnTo>
                    <a:pt x="6076416" y="92862"/>
                  </a:lnTo>
                  <a:lnTo>
                    <a:pt x="6104632" y="57413"/>
                  </a:lnTo>
                  <a:lnTo>
                    <a:pt x="6125916" y="52370"/>
                  </a:lnTo>
                  <a:lnTo>
                    <a:pt x="6139154" y="51739"/>
                  </a:lnTo>
                  <a:close/>
                </a:path>
                <a:path w="7203440" h="258445">
                  <a:moveTo>
                    <a:pt x="5991580" y="51739"/>
                  </a:moveTo>
                  <a:lnTo>
                    <a:pt x="6034379" y="71488"/>
                  </a:lnTo>
                  <a:lnTo>
                    <a:pt x="6050810" y="109835"/>
                  </a:lnTo>
                  <a:lnTo>
                    <a:pt x="6051905" y="126504"/>
                  </a:lnTo>
                  <a:lnTo>
                    <a:pt x="6050790" y="143604"/>
                  </a:lnTo>
                  <a:lnTo>
                    <a:pt x="6034252" y="182816"/>
                  </a:lnTo>
                  <a:lnTo>
                    <a:pt x="5991326" y="202895"/>
                  </a:lnTo>
                  <a:lnTo>
                    <a:pt x="5983325" y="202895"/>
                  </a:lnTo>
                  <a:lnTo>
                    <a:pt x="5949035" y="181787"/>
                  </a:lnTo>
                  <a:lnTo>
                    <a:pt x="5949035" y="254647"/>
                  </a:lnTo>
                  <a:lnTo>
                    <a:pt x="5910808" y="254647"/>
                  </a:lnTo>
                  <a:lnTo>
                    <a:pt x="5910808" y="55003"/>
                  </a:lnTo>
                  <a:lnTo>
                    <a:pt x="5946495" y="55003"/>
                  </a:lnTo>
                  <a:lnTo>
                    <a:pt x="5946495" y="76250"/>
                  </a:lnTo>
                  <a:lnTo>
                    <a:pt x="5950254" y="71059"/>
                  </a:lnTo>
                  <a:lnTo>
                    <a:pt x="5984508" y="52165"/>
                  </a:lnTo>
                  <a:lnTo>
                    <a:pt x="5991580" y="51739"/>
                  </a:lnTo>
                  <a:close/>
                </a:path>
                <a:path w="7203440" h="258445">
                  <a:moveTo>
                    <a:pt x="5789777" y="51739"/>
                  </a:moveTo>
                  <a:lnTo>
                    <a:pt x="5796278" y="52191"/>
                  </a:lnTo>
                  <a:lnTo>
                    <a:pt x="5802636" y="53546"/>
                  </a:lnTo>
                  <a:lnTo>
                    <a:pt x="5808851" y="55801"/>
                  </a:lnTo>
                  <a:lnTo>
                    <a:pt x="5814923" y="58953"/>
                  </a:lnTo>
                  <a:lnTo>
                    <a:pt x="5803112" y="92328"/>
                  </a:lnTo>
                  <a:lnTo>
                    <a:pt x="5796635" y="88150"/>
                  </a:lnTo>
                  <a:lnTo>
                    <a:pt x="5790666" y="86055"/>
                  </a:lnTo>
                  <a:lnTo>
                    <a:pt x="5785205" y="86055"/>
                  </a:lnTo>
                  <a:lnTo>
                    <a:pt x="5779744" y="86055"/>
                  </a:lnTo>
                  <a:lnTo>
                    <a:pt x="5775299" y="87528"/>
                  </a:lnTo>
                  <a:lnTo>
                    <a:pt x="5760329" y="124393"/>
                  </a:lnTo>
                  <a:lnTo>
                    <a:pt x="5759551" y="154965"/>
                  </a:lnTo>
                  <a:lnTo>
                    <a:pt x="5759551" y="199631"/>
                  </a:lnTo>
                  <a:lnTo>
                    <a:pt x="5721324" y="199631"/>
                  </a:lnTo>
                  <a:lnTo>
                    <a:pt x="5721324" y="55003"/>
                  </a:lnTo>
                  <a:lnTo>
                    <a:pt x="5756884" y="55003"/>
                  </a:lnTo>
                  <a:lnTo>
                    <a:pt x="5756884" y="75577"/>
                  </a:lnTo>
                  <a:lnTo>
                    <a:pt x="5762980" y="65862"/>
                  </a:lnTo>
                  <a:lnTo>
                    <a:pt x="5768441" y="59461"/>
                  </a:lnTo>
                  <a:lnTo>
                    <a:pt x="5773267" y="56375"/>
                  </a:lnTo>
                  <a:lnTo>
                    <a:pt x="5778093" y="53289"/>
                  </a:lnTo>
                  <a:lnTo>
                    <a:pt x="5783554" y="51739"/>
                  </a:lnTo>
                  <a:lnTo>
                    <a:pt x="5789777" y="51739"/>
                  </a:lnTo>
                  <a:close/>
                </a:path>
                <a:path w="7203440" h="258445">
                  <a:moveTo>
                    <a:pt x="5622645" y="51739"/>
                  </a:moveTo>
                  <a:lnTo>
                    <a:pt x="5663382" y="63730"/>
                  </a:lnTo>
                  <a:lnTo>
                    <a:pt x="5687367" y="100034"/>
                  </a:lnTo>
                  <a:lnTo>
                    <a:pt x="5691352" y="138353"/>
                  </a:lnTo>
                  <a:lnTo>
                    <a:pt x="5595594" y="138353"/>
                  </a:lnTo>
                  <a:lnTo>
                    <a:pt x="5596308" y="146388"/>
                  </a:lnTo>
                  <a:lnTo>
                    <a:pt x="5618073" y="174307"/>
                  </a:lnTo>
                  <a:lnTo>
                    <a:pt x="5626836" y="174307"/>
                  </a:lnTo>
                  <a:lnTo>
                    <a:pt x="5632805" y="174307"/>
                  </a:lnTo>
                  <a:lnTo>
                    <a:pt x="5651220" y="153606"/>
                  </a:lnTo>
                  <a:lnTo>
                    <a:pt x="5689320" y="160007"/>
                  </a:lnTo>
                  <a:lnTo>
                    <a:pt x="5666079" y="191935"/>
                  </a:lnTo>
                  <a:lnTo>
                    <a:pt x="5626455" y="202895"/>
                  </a:lnTo>
                  <a:lnTo>
                    <a:pt x="5608812" y="201354"/>
                  </a:lnTo>
                  <a:lnTo>
                    <a:pt x="5570575" y="178257"/>
                  </a:lnTo>
                  <a:lnTo>
                    <a:pt x="5556351" y="128409"/>
                  </a:lnTo>
                  <a:lnTo>
                    <a:pt x="5557520" y="111409"/>
                  </a:lnTo>
                  <a:lnTo>
                    <a:pt x="5575147" y="72097"/>
                  </a:lnTo>
                  <a:lnTo>
                    <a:pt x="5608883" y="53013"/>
                  </a:lnTo>
                  <a:lnTo>
                    <a:pt x="5622645" y="51739"/>
                  </a:lnTo>
                  <a:close/>
                </a:path>
                <a:path w="7203440" h="258445">
                  <a:moveTo>
                    <a:pt x="5476468" y="51739"/>
                  </a:moveTo>
                  <a:lnTo>
                    <a:pt x="5519267" y="71488"/>
                  </a:lnTo>
                  <a:lnTo>
                    <a:pt x="5535698" y="109835"/>
                  </a:lnTo>
                  <a:lnTo>
                    <a:pt x="5536793" y="126504"/>
                  </a:lnTo>
                  <a:lnTo>
                    <a:pt x="5535678" y="143604"/>
                  </a:lnTo>
                  <a:lnTo>
                    <a:pt x="5519140" y="182816"/>
                  </a:lnTo>
                  <a:lnTo>
                    <a:pt x="5476214" y="202895"/>
                  </a:lnTo>
                  <a:lnTo>
                    <a:pt x="5468213" y="202895"/>
                  </a:lnTo>
                  <a:lnTo>
                    <a:pt x="5433923" y="181787"/>
                  </a:lnTo>
                  <a:lnTo>
                    <a:pt x="5433923" y="254647"/>
                  </a:lnTo>
                  <a:lnTo>
                    <a:pt x="5395696" y="254647"/>
                  </a:lnTo>
                  <a:lnTo>
                    <a:pt x="5395696" y="55003"/>
                  </a:lnTo>
                  <a:lnTo>
                    <a:pt x="5431383" y="55003"/>
                  </a:lnTo>
                  <a:lnTo>
                    <a:pt x="5431383" y="76250"/>
                  </a:lnTo>
                  <a:lnTo>
                    <a:pt x="5435142" y="71059"/>
                  </a:lnTo>
                  <a:lnTo>
                    <a:pt x="5469396" y="52165"/>
                  </a:lnTo>
                  <a:lnTo>
                    <a:pt x="5476468" y="51739"/>
                  </a:lnTo>
                  <a:close/>
                </a:path>
                <a:path w="7203440" h="258445">
                  <a:moveTo>
                    <a:pt x="5305780" y="51739"/>
                  </a:moveTo>
                  <a:lnTo>
                    <a:pt x="5348579" y="71488"/>
                  </a:lnTo>
                  <a:lnTo>
                    <a:pt x="5365010" y="109835"/>
                  </a:lnTo>
                  <a:lnTo>
                    <a:pt x="5366105" y="126504"/>
                  </a:lnTo>
                  <a:lnTo>
                    <a:pt x="5364990" y="143604"/>
                  </a:lnTo>
                  <a:lnTo>
                    <a:pt x="5348452" y="182816"/>
                  </a:lnTo>
                  <a:lnTo>
                    <a:pt x="5305526" y="202895"/>
                  </a:lnTo>
                  <a:lnTo>
                    <a:pt x="5297525" y="202895"/>
                  </a:lnTo>
                  <a:lnTo>
                    <a:pt x="5263235" y="181787"/>
                  </a:lnTo>
                  <a:lnTo>
                    <a:pt x="5263235" y="254647"/>
                  </a:lnTo>
                  <a:lnTo>
                    <a:pt x="5225008" y="254647"/>
                  </a:lnTo>
                  <a:lnTo>
                    <a:pt x="5225008" y="55003"/>
                  </a:lnTo>
                  <a:lnTo>
                    <a:pt x="5260695" y="55003"/>
                  </a:lnTo>
                  <a:lnTo>
                    <a:pt x="5260695" y="76250"/>
                  </a:lnTo>
                  <a:lnTo>
                    <a:pt x="5264454" y="71059"/>
                  </a:lnTo>
                  <a:lnTo>
                    <a:pt x="5298708" y="52165"/>
                  </a:lnTo>
                  <a:lnTo>
                    <a:pt x="5305780" y="51739"/>
                  </a:lnTo>
                  <a:close/>
                </a:path>
                <a:path w="7203440" h="258445">
                  <a:moveTo>
                    <a:pt x="4875885" y="51739"/>
                  </a:moveTo>
                  <a:lnTo>
                    <a:pt x="4916622" y="63730"/>
                  </a:lnTo>
                  <a:lnTo>
                    <a:pt x="4940607" y="100034"/>
                  </a:lnTo>
                  <a:lnTo>
                    <a:pt x="4944592" y="138353"/>
                  </a:lnTo>
                  <a:lnTo>
                    <a:pt x="4848834" y="138353"/>
                  </a:lnTo>
                  <a:lnTo>
                    <a:pt x="4849548" y="146388"/>
                  </a:lnTo>
                  <a:lnTo>
                    <a:pt x="4871313" y="174307"/>
                  </a:lnTo>
                  <a:lnTo>
                    <a:pt x="4880076" y="174307"/>
                  </a:lnTo>
                  <a:lnTo>
                    <a:pt x="4886045" y="174307"/>
                  </a:lnTo>
                  <a:lnTo>
                    <a:pt x="4904460" y="153606"/>
                  </a:lnTo>
                  <a:lnTo>
                    <a:pt x="4942560" y="160007"/>
                  </a:lnTo>
                  <a:lnTo>
                    <a:pt x="4919319" y="191935"/>
                  </a:lnTo>
                  <a:lnTo>
                    <a:pt x="4879695" y="202895"/>
                  </a:lnTo>
                  <a:lnTo>
                    <a:pt x="4862052" y="201354"/>
                  </a:lnTo>
                  <a:lnTo>
                    <a:pt x="4823815" y="178257"/>
                  </a:lnTo>
                  <a:lnTo>
                    <a:pt x="4809591" y="128409"/>
                  </a:lnTo>
                  <a:lnTo>
                    <a:pt x="4810760" y="111409"/>
                  </a:lnTo>
                  <a:lnTo>
                    <a:pt x="4828387" y="72097"/>
                  </a:lnTo>
                  <a:lnTo>
                    <a:pt x="4862123" y="53013"/>
                  </a:lnTo>
                  <a:lnTo>
                    <a:pt x="4875885" y="51739"/>
                  </a:lnTo>
                  <a:close/>
                </a:path>
                <a:path w="7203440" h="258445">
                  <a:moveTo>
                    <a:pt x="4219422" y="51739"/>
                  </a:moveTo>
                  <a:lnTo>
                    <a:pt x="4227804" y="51739"/>
                  </a:lnTo>
                  <a:lnTo>
                    <a:pt x="4235551" y="53263"/>
                  </a:lnTo>
                  <a:lnTo>
                    <a:pt x="4264507" y="78028"/>
                  </a:lnTo>
                  <a:lnTo>
                    <a:pt x="4267936" y="109753"/>
                  </a:lnTo>
                  <a:lnTo>
                    <a:pt x="4267936" y="199631"/>
                  </a:lnTo>
                  <a:lnTo>
                    <a:pt x="4229709" y="199631"/>
                  </a:lnTo>
                  <a:lnTo>
                    <a:pt x="4229709" y="125818"/>
                  </a:lnTo>
                  <a:lnTo>
                    <a:pt x="4229564" y="115146"/>
                  </a:lnTo>
                  <a:lnTo>
                    <a:pt x="4211167" y="81025"/>
                  </a:lnTo>
                  <a:lnTo>
                    <a:pt x="4206087" y="81025"/>
                  </a:lnTo>
                  <a:lnTo>
                    <a:pt x="4199356" y="81025"/>
                  </a:lnTo>
                  <a:lnTo>
                    <a:pt x="4175163" y="113703"/>
                  </a:lnTo>
                  <a:lnTo>
                    <a:pt x="4174464" y="134124"/>
                  </a:lnTo>
                  <a:lnTo>
                    <a:pt x="4174464" y="199631"/>
                  </a:lnTo>
                  <a:lnTo>
                    <a:pt x="4136110" y="199631"/>
                  </a:lnTo>
                  <a:lnTo>
                    <a:pt x="4136110" y="55003"/>
                  </a:lnTo>
                  <a:lnTo>
                    <a:pt x="4171670" y="55003"/>
                  </a:lnTo>
                  <a:lnTo>
                    <a:pt x="4171670" y="76250"/>
                  </a:lnTo>
                  <a:lnTo>
                    <a:pt x="4181792" y="65530"/>
                  </a:lnTo>
                  <a:lnTo>
                    <a:pt x="4193117" y="57870"/>
                  </a:lnTo>
                  <a:lnTo>
                    <a:pt x="4205656" y="53272"/>
                  </a:lnTo>
                  <a:lnTo>
                    <a:pt x="4219422" y="51739"/>
                  </a:lnTo>
                  <a:close/>
                </a:path>
                <a:path w="7203440" h="258445">
                  <a:moveTo>
                    <a:pt x="4037558" y="51739"/>
                  </a:moveTo>
                  <a:lnTo>
                    <a:pt x="4075658" y="57797"/>
                  </a:lnTo>
                  <a:lnTo>
                    <a:pt x="4098080" y="95957"/>
                  </a:lnTo>
                  <a:lnTo>
                    <a:pt x="4098391" y="107441"/>
                  </a:lnTo>
                  <a:lnTo>
                    <a:pt x="4098010" y="152107"/>
                  </a:lnTo>
                  <a:lnTo>
                    <a:pt x="4098127" y="161016"/>
                  </a:lnTo>
                  <a:lnTo>
                    <a:pt x="4106646" y="199631"/>
                  </a:lnTo>
                  <a:lnTo>
                    <a:pt x="4068800" y="199631"/>
                  </a:lnTo>
                  <a:lnTo>
                    <a:pt x="4067784" y="197091"/>
                  </a:lnTo>
                  <a:lnTo>
                    <a:pt x="4066641" y="193319"/>
                  </a:lnTo>
                  <a:lnTo>
                    <a:pt x="4065117" y="188328"/>
                  </a:lnTo>
                  <a:lnTo>
                    <a:pt x="4064482" y="186054"/>
                  </a:lnTo>
                  <a:lnTo>
                    <a:pt x="4064101" y="184556"/>
                  </a:lnTo>
                  <a:lnTo>
                    <a:pt x="4063847" y="183832"/>
                  </a:lnTo>
                  <a:lnTo>
                    <a:pt x="4027398" y="202895"/>
                  </a:lnTo>
                  <a:lnTo>
                    <a:pt x="4019016" y="202895"/>
                  </a:lnTo>
                  <a:lnTo>
                    <a:pt x="3978170" y="184321"/>
                  </a:lnTo>
                  <a:lnTo>
                    <a:pt x="3970883" y="160134"/>
                  </a:lnTo>
                  <a:lnTo>
                    <a:pt x="3970883" y="151968"/>
                  </a:lnTo>
                  <a:lnTo>
                    <a:pt x="3999067" y="121099"/>
                  </a:lnTo>
                  <a:lnTo>
                    <a:pt x="4035992" y="112181"/>
                  </a:lnTo>
                  <a:lnTo>
                    <a:pt x="4046337" y="109789"/>
                  </a:lnTo>
                  <a:lnTo>
                    <a:pt x="4054610" y="107481"/>
                  </a:lnTo>
                  <a:lnTo>
                    <a:pt x="4060799" y="105257"/>
                  </a:lnTo>
                  <a:lnTo>
                    <a:pt x="4060799" y="101447"/>
                  </a:lnTo>
                  <a:lnTo>
                    <a:pt x="4060799" y="94094"/>
                  </a:lnTo>
                  <a:lnTo>
                    <a:pt x="4059021" y="88849"/>
                  </a:lnTo>
                  <a:lnTo>
                    <a:pt x="4055338" y="85712"/>
                  </a:lnTo>
                  <a:lnTo>
                    <a:pt x="4051655" y="82588"/>
                  </a:lnTo>
                  <a:lnTo>
                    <a:pt x="4044924" y="81025"/>
                  </a:lnTo>
                  <a:lnTo>
                    <a:pt x="4034764" y="81025"/>
                  </a:lnTo>
                  <a:lnTo>
                    <a:pt x="4028033" y="81025"/>
                  </a:lnTo>
                  <a:lnTo>
                    <a:pt x="4022699" y="82359"/>
                  </a:lnTo>
                  <a:lnTo>
                    <a:pt x="4018889" y="85039"/>
                  </a:lnTo>
                  <a:lnTo>
                    <a:pt x="4015079" y="87718"/>
                  </a:lnTo>
                  <a:lnTo>
                    <a:pt x="4011904" y="92417"/>
                  </a:lnTo>
                  <a:lnTo>
                    <a:pt x="4009618" y="99136"/>
                  </a:lnTo>
                  <a:lnTo>
                    <a:pt x="3974820" y="92862"/>
                  </a:lnTo>
                  <a:lnTo>
                    <a:pt x="4003036" y="57413"/>
                  </a:lnTo>
                  <a:lnTo>
                    <a:pt x="4024320" y="52370"/>
                  </a:lnTo>
                  <a:lnTo>
                    <a:pt x="4037558" y="51739"/>
                  </a:lnTo>
                  <a:close/>
                </a:path>
                <a:path w="7203440" h="258445">
                  <a:moveTo>
                    <a:pt x="3860393" y="51739"/>
                  </a:moveTo>
                  <a:lnTo>
                    <a:pt x="3866894" y="52191"/>
                  </a:lnTo>
                  <a:lnTo>
                    <a:pt x="3873252" y="53546"/>
                  </a:lnTo>
                  <a:lnTo>
                    <a:pt x="3879467" y="55801"/>
                  </a:lnTo>
                  <a:lnTo>
                    <a:pt x="3885539" y="58953"/>
                  </a:lnTo>
                  <a:lnTo>
                    <a:pt x="3873728" y="92328"/>
                  </a:lnTo>
                  <a:lnTo>
                    <a:pt x="3867251" y="88150"/>
                  </a:lnTo>
                  <a:lnTo>
                    <a:pt x="3861282" y="86055"/>
                  </a:lnTo>
                  <a:lnTo>
                    <a:pt x="3855821" y="86055"/>
                  </a:lnTo>
                  <a:lnTo>
                    <a:pt x="3850360" y="86055"/>
                  </a:lnTo>
                  <a:lnTo>
                    <a:pt x="3845915" y="87528"/>
                  </a:lnTo>
                  <a:lnTo>
                    <a:pt x="3830945" y="124393"/>
                  </a:lnTo>
                  <a:lnTo>
                    <a:pt x="3830167" y="154965"/>
                  </a:lnTo>
                  <a:lnTo>
                    <a:pt x="3830167" y="199631"/>
                  </a:lnTo>
                  <a:lnTo>
                    <a:pt x="3791940" y="199631"/>
                  </a:lnTo>
                  <a:lnTo>
                    <a:pt x="3791940" y="55003"/>
                  </a:lnTo>
                  <a:lnTo>
                    <a:pt x="3827500" y="55003"/>
                  </a:lnTo>
                  <a:lnTo>
                    <a:pt x="3827500" y="75577"/>
                  </a:lnTo>
                  <a:lnTo>
                    <a:pt x="3833596" y="65862"/>
                  </a:lnTo>
                  <a:lnTo>
                    <a:pt x="3839057" y="59461"/>
                  </a:lnTo>
                  <a:lnTo>
                    <a:pt x="3843883" y="56375"/>
                  </a:lnTo>
                  <a:lnTo>
                    <a:pt x="3848709" y="53289"/>
                  </a:lnTo>
                  <a:lnTo>
                    <a:pt x="3854170" y="51739"/>
                  </a:lnTo>
                  <a:lnTo>
                    <a:pt x="3860393" y="51739"/>
                  </a:lnTo>
                  <a:close/>
                </a:path>
                <a:path w="7203440" h="258445">
                  <a:moveTo>
                    <a:pt x="3693261" y="51739"/>
                  </a:moveTo>
                  <a:lnTo>
                    <a:pt x="3733998" y="63730"/>
                  </a:lnTo>
                  <a:lnTo>
                    <a:pt x="3757983" y="100034"/>
                  </a:lnTo>
                  <a:lnTo>
                    <a:pt x="3761968" y="138353"/>
                  </a:lnTo>
                  <a:lnTo>
                    <a:pt x="3666210" y="138353"/>
                  </a:lnTo>
                  <a:lnTo>
                    <a:pt x="3666924" y="146388"/>
                  </a:lnTo>
                  <a:lnTo>
                    <a:pt x="3688689" y="174307"/>
                  </a:lnTo>
                  <a:lnTo>
                    <a:pt x="3697452" y="174307"/>
                  </a:lnTo>
                  <a:lnTo>
                    <a:pt x="3703421" y="174307"/>
                  </a:lnTo>
                  <a:lnTo>
                    <a:pt x="3721836" y="153606"/>
                  </a:lnTo>
                  <a:lnTo>
                    <a:pt x="3759936" y="160007"/>
                  </a:lnTo>
                  <a:lnTo>
                    <a:pt x="3736695" y="191935"/>
                  </a:lnTo>
                  <a:lnTo>
                    <a:pt x="3697071" y="202895"/>
                  </a:lnTo>
                  <a:lnTo>
                    <a:pt x="3679428" y="201354"/>
                  </a:lnTo>
                  <a:lnTo>
                    <a:pt x="3641191" y="178257"/>
                  </a:lnTo>
                  <a:lnTo>
                    <a:pt x="3626967" y="128409"/>
                  </a:lnTo>
                  <a:lnTo>
                    <a:pt x="3628136" y="111409"/>
                  </a:lnTo>
                  <a:lnTo>
                    <a:pt x="3645763" y="72097"/>
                  </a:lnTo>
                  <a:lnTo>
                    <a:pt x="3679499" y="53013"/>
                  </a:lnTo>
                  <a:lnTo>
                    <a:pt x="3693261" y="51739"/>
                  </a:lnTo>
                  <a:close/>
                </a:path>
                <a:path w="7203440" h="258445">
                  <a:moveTo>
                    <a:pt x="3442436" y="51739"/>
                  </a:moveTo>
                  <a:lnTo>
                    <a:pt x="3486505" y="61404"/>
                  </a:lnTo>
                  <a:lnTo>
                    <a:pt x="3506444" y="90004"/>
                  </a:lnTo>
                  <a:lnTo>
                    <a:pt x="3470249" y="96685"/>
                  </a:lnTo>
                  <a:lnTo>
                    <a:pt x="3468725" y="91046"/>
                  </a:lnTo>
                  <a:lnTo>
                    <a:pt x="3465804" y="86740"/>
                  </a:lnTo>
                  <a:lnTo>
                    <a:pt x="3461486" y="83743"/>
                  </a:lnTo>
                  <a:lnTo>
                    <a:pt x="3457168" y="80746"/>
                  </a:lnTo>
                  <a:lnTo>
                    <a:pt x="3451072" y="79247"/>
                  </a:lnTo>
                  <a:lnTo>
                    <a:pt x="3443071" y="79247"/>
                  </a:lnTo>
                  <a:lnTo>
                    <a:pt x="3433038" y="79247"/>
                  </a:lnTo>
                  <a:lnTo>
                    <a:pt x="3425799" y="80657"/>
                  </a:lnTo>
                  <a:lnTo>
                    <a:pt x="3421354" y="83477"/>
                  </a:lnTo>
                  <a:lnTo>
                    <a:pt x="3418560" y="85470"/>
                  </a:lnTo>
                  <a:lnTo>
                    <a:pt x="3417036" y="88061"/>
                  </a:lnTo>
                  <a:lnTo>
                    <a:pt x="3417036" y="91236"/>
                  </a:lnTo>
                  <a:lnTo>
                    <a:pt x="3417036" y="93954"/>
                  </a:lnTo>
                  <a:lnTo>
                    <a:pt x="3456660" y="108940"/>
                  </a:lnTo>
                  <a:lnTo>
                    <a:pt x="3470757" y="112605"/>
                  </a:lnTo>
                  <a:lnTo>
                    <a:pt x="3504573" y="131566"/>
                  </a:lnTo>
                  <a:lnTo>
                    <a:pt x="3511270" y="154419"/>
                  </a:lnTo>
                  <a:lnTo>
                    <a:pt x="3510242" y="164013"/>
                  </a:lnTo>
                  <a:lnTo>
                    <a:pt x="3485346" y="194853"/>
                  </a:lnTo>
                  <a:lnTo>
                    <a:pt x="3445484" y="202895"/>
                  </a:lnTo>
                  <a:lnTo>
                    <a:pt x="3431484" y="202147"/>
                  </a:lnTo>
                  <a:lnTo>
                    <a:pt x="3390840" y="184390"/>
                  </a:lnTo>
                  <a:lnTo>
                    <a:pt x="3376142" y="158368"/>
                  </a:lnTo>
                  <a:lnTo>
                    <a:pt x="3414623" y="152514"/>
                  </a:lnTo>
                  <a:lnTo>
                    <a:pt x="3416274" y="159956"/>
                  </a:lnTo>
                  <a:lnTo>
                    <a:pt x="3419576" y="165607"/>
                  </a:lnTo>
                  <a:lnTo>
                    <a:pt x="3424529" y="169468"/>
                  </a:lnTo>
                  <a:lnTo>
                    <a:pt x="3429482" y="173329"/>
                  </a:lnTo>
                  <a:lnTo>
                    <a:pt x="3436467" y="175259"/>
                  </a:lnTo>
                  <a:lnTo>
                    <a:pt x="3445484" y="175259"/>
                  </a:lnTo>
                  <a:lnTo>
                    <a:pt x="3455390" y="175259"/>
                  </a:lnTo>
                  <a:lnTo>
                    <a:pt x="3462883" y="173443"/>
                  </a:lnTo>
                  <a:lnTo>
                    <a:pt x="3467836" y="169811"/>
                  </a:lnTo>
                  <a:lnTo>
                    <a:pt x="3471265" y="167271"/>
                  </a:lnTo>
                  <a:lnTo>
                    <a:pt x="3472916" y="163855"/>
                  </a:lnTo>
                  <a:lnTo>
                    <a:pt x="3472916" y="159588"/>
                  </a:lnTo>
                  <a:lnTo>
                    <a:pt x="3472916" y="156692"/>
                  </a:lnTo>
                  <a:lnTo>
                    <a:pt x="3457422" y="147332"/>
                  </a:lnTo>
                  <a:lnTo>
                    <a:pt x="3436322" y="142338"/>
                  </a:lnTo>
                  <a:lnTo>
                    <a:pt x="3398621" y="128676"/>
                  </a:lnTo>
                  <a:lnTo>
                    <a:pt x="3381476" y="96138"/>
                  </a:lnTo>
                  <a:lnTo>
                    <a:pt x="3382405" y="87113"/>
                  </a:lnTo>
                  <a:lnTo>
                    <a:pt x="3415290" y="54940"/>
                  </a:lnTo>
                  <a:lnTo>
                    <a:pt x="3427839" y="52539"/>
                  </a:lnTo>
                  <a:lnTo>
                    <a:pt x="3442436" y="51739"/>
                  </a:lnTo>
                  <a:close/>
                </a:path>
                <a:path w="7203440" h="258445">
                  <a:moveTo>
                    <a:pt x="3289401" y="51739"/>
                  </a:moveTo>
                  <a:lnTo>
                    <a:pt x="3330138" y="63730"/>
                  </a:lnTo>
                  <a:lnTo>
                    <a:pt x="3354123" y="100034"/>
                  </a:lnTo>
                  <a:lnTo>
                    <a:pt x="3358108" y="138353"/>
                  </a:lnTo>
                  <a:lnTo>
                    <a:pt x="3262350" y="138353"/>
                  </a:lnTo>
                  <a:lnTo>
                    <a:pt x="3263064" y="146388"/>
                  </a:lnTo>
                  <a:lnTo>
                    <a:pt x="3284829" y="174307"/>
                  </a:lnTo>
                  <a:lnTo>
                    <a:pt x="3293592" y="174307"/>
                  </a:lnTo>
                  <a:lnTo>
                    <a:pt x="3299561" y="174307"/>
                  </a:lnTo>
                  <a:lnTo>
                    <a:pt x="3317976" y="153606"/>
                  </a:lnTo>
                  <a:lnTo>
                    <a:pt x="3356076" y="160007"/>
                  </a:lnTo>
                  <a:lnTo>
                    <a:pt x="3332835" y="191935"/>
                  </a:lnTo>
                  <a:lnTo>
                    <a:pt x="3293211" y="202895"/>
                  </a:lnTo>
                  <a:lnTo>
                    <a:pt x="3275568" y="201354"/>
                  </a:lnTo>
                  <a:lnTo>
                    <a:pt x="3237331" y="178257"/>
                  </a:lnTo>
                  <a:lnTo>
                    <a:pt x="3223107" y="128409"/>
                  </a:lnTo>
                  <a:lnTo>
                    <a:pt x="3224276" y="111409"/>
                  </a:lnTo>
                  <a:lnTo>
                    <a:pt x="3241903" y="72097"/>
                  </a:lnTo>
                  <a:lnTo>
                    <a:pt x="3275639" y="53013"/>
                  </a:lnTo>
                  <a:lnTo>
                    <a:pt x="3289401" y="51739"/>
                  </a:lnTo>
                  <a:close/>
                </a:path>
                <a:path w="7203440" h="258445">
                  <a:moveTo>
                    <a:pt x="3115919" y="51739"/>
                  </a:moveTo>
                  <a:lnTo>
                    <a:pt x="3128756" y="53213"/>
                  </a:lnTo>
                  <a:lnTo>
                    <a:pt x="3140414" y="57632"/>
                  </a:lnTo>
                  <a:lnTo>
                    <a:pt x="3150906" y="64995"/>
                  </a:lnTo>
                  <a:lnTo>
                    <a:pt x="3160242" y="75298"/>
                  </a:lnTo>
                  <a:lnTo>
                    <a:pt x="3160242" y="55003"/>
                  </a:lnTo>
                  <a:lnTo>
                    <a:pt x="3196056" y="55003"/>
                  </a:lnTo>
                  <a:lnTo>
                    <a:pt x="3196056" y="184784"/>
                  </a:lnTo>
                  <a:lnTo>
                    <a:pt x="3191865" y="223050"/>
                  </a:lnTo>
                  <a:lnTo>
                    <a:pt x="3179927" y="242938"/>
                  </a:lnTo>
                  <a:lnTo>
                    <a:pt x="3174847" y="247751"/>
                  </a:lnTo>
                  <a:lnTo>
                    <a:pt x="3136765" y="258063"/>
                  </a:lnTo>
                  <a:lnTo>
                    <a:pt x="3127476" y="258317"/>
                  </a:lnTo>
                  <a:lnTo>
                    <a:pt x="3110426" y="257531"/>
                  </a:lnTo>
                  <a:lnTo>
                    <a:pt x="3068538" y="239007"/>
                  </a:lnTo>
                  <a:lnTo>
                    <a:pt x="3059912" y="213791"/>
                  </a:lnTo>
                  <a:lnTo>
                    <a:pt x="3059912" y="212521"/>
                  </a:lnTo>
                  <a:lnTo>
                    <a:pt x="3059912" y="210985"/>
                  </a:lnTo>
                  <a:lnTo>
                    <a:pt x="3060039" y="209168"/>
                  </a:lnTo>
                  <a:lnTo>
                    <a:pt x="3103727" y="214477"/>
                  </a:lnTo>
                  <a:lnTo>
                    <a:pt x="3104489" y="219557"/>
                  </a:lnTo>
                  <a:lnTo>
                    <a:pt x="3106140" y="223050"/>
                  </a:lnTo>
                  <a:lnTo>
                    <a:pt x="3108807" y="224955"/>
                  </a:lnTo>
                  <a:lnTo>
                    <a:pt x="3112363" y="227685"/>
                  </a:lnTo>
                  <a:lnTo>
                    <a:pt x="3118078" y="229044"/>
                  </a:lnTo>
                  <a:lnTo>
                    <a:pt x="3125952" y="229044"/>
                  </a:lnTo>
                  <a:lnTo>
                    <a:pt x="3135858" y="229044"/>
                  </a:lnTo>
                  <a:lnTo>
                    <a:pt x="3143351" y="227545"/>
                  </a:lnTo>
                  <a:lnTo>
                    <a:pt x="3157829" y="205854"/>
                  </a:lnTo>
                  <a:lnTo>
                    <a:pt x="3157829" y="197319"/>
                  </a:lnTo>
                  <a:lnTo>
                    <a:pt x="3157829" y="176212"/>
                  </a:lnTo>
                  <a:lnTo>
                    <a:pt x="3148687" y="186456"/>
                  </a:lnTo>
                  <a:lnTo>
                    <a:pt x="3138414" y="193775"/>
                  </a:lnTo>
                  <a:lnTo>
                    <a:pt x="3127022" y="198167"/>
                  </a:lnTo>
                  <a:lnTo>
                    <a:pt x="3114522" y="199631"/>
                  </a:lnTo>
                  <a:lnTo>
                    <a:pt x="3100709" y="198090"/>
                  </a:lnTo>
                  <a:lnTo>
                    <a:pt x="3068294" y="174980"/>
                  </a:lnTo>
                  <a:lnTo>
                    <a:pt x="3054959" y="126504"/>
                  </a:lnTo>
                  <a:lnTo>
                    <a:pt x="3056054" y="109395"/>
                  </a:lnTo>
                  <a:lnTo>
                    <a:pt x="3072485" y="70942"/>
                  </a:lnTo>
                  <a:lnTo>
                    <a:pt x="3103489" y="52939"/>
                  </a:lnTo>
                  <a:lnTo>
                    <a:pt x="3115919" y="51739"/>
                  </a:lnTo>
                  <a:close/>
                </a:path>
                <a:path w="7203440" h="258445">
                  <a:moveTo>
                    <a:pt x="2634081" y="51739"/>
                  </a:moveTo>
                  <a:lnTo>
                    <a:pt x="2674818" y="63730"/>
                  </a:lnTo>
                  <a:lnTo>
                    <a:pt x="2698803" y="100034"/>
                  </a:lnTo>
                  <a:lnTo>
                    <a:pt x="2702788" y="138353"/>
                  </a:lnTo>
                  <a:lnTo>
                    <a:pt x="2607030" y="138353"/>
                  </a:lnTo>
                  <a:lnTo>
                    <a:pt x="2607744" y="146388"/>
                  </a:lnTo>
                  <a:lnTo>
                    <a:pt x="2629509" y="174307"/>
                  </a:lnTo>
                  <a:lnTo>
                    <a:pt x="2638272" y="174307"/>
                  </a:lnTo>
                  <a:lnTo>
                    <a:pt x="2644241" y="174307"/>
                  </a:lnTo>
                  <a:lnTo>
                    <a:pt x="2662656" y="153606"/>
                  </a:lnTo>
                  <a:lnTo>
                    <a:pt x="2700756" y="160007"/>
                  </a:lnTo>
                  <a:lnTo>
                    <a:pt x="2677515" y="191935"/>
                  </a:lnTo>
                  <a:lnTo>
                    <a:pt x="2637891" y="202895"/>
                  </a:lnTo>
                  <a:lnTo>
                    <a:pt x="2620248" y="201354"/>
                  </a:lnTo>
                  <a:lnTo>
                    <a:pt x="2582011" y="178257"/>
                  </a:lnTo>
                  <a:lnTo>
                    <a:pt x="2567787" y="128409"/>
                  </a:lnTo>
                  <a:lnTo>
                    <a:pt x="2568956" y="111409"/>
                  </a:lnTo>
                  <a:lnTo>
                    <a:pt x="2586583" y="72097"/>
                  </a:lnTo>
                  <a:lnTo>
                    <a:pt x="2620319" y="53013"/>
                  </a:lnTo>
                  <a:lnTo>
                    <a:pt x="2634081" y="51739"/>
                  </a:lnTo>
                  <a:close/>
                </a:path>
                <a:path w="7203440" h="258445">
                  <a:moveTo>
                    <a:pt x="2134844" y="51739"/>
                  </a:moveTo>
                  <a:lnTo>
                    <a:pt x="2178913" y="61404"/>
                  </a:lnTo>
                  <a:lnTo>
                    <a:pt x="2198852" y="90004"/>
                  </a:lnTo>
                  <a:lnTo>
                    <a:pt x="2162657" y="96685"/>
                  </a:lnTo>
                  <a:lnTo>
                    <a:pt x="2161133" y="91046"/>
                  </a:lnTo>
                  <a:lnTo>
                    <a:pt x="2158212" y="86740"/>
                  </a:lnTo>
                  <a:lnTo>
                    <a:pt x="2153894" y="83743"/>
                  </a:lnTo>
                  <a:lnTo>
                    <a:pt x="2149576" y="80746"/>
                  </a:lnTo>
                  <a:lnTo>
                    <a:pt x="2143480" y="79247"/>
                  </a:lnTo>
                  <a:lnTo>
                    <a:pt x="2135479" y="79247"/>
                  </a:lnTo>
                  <a:lnTo>
                    <a:pt x="2125446" y="79247"/>
                  </a:lnTo>
                  <a:lnTo>
                    <a:pt x="2118207" y="80657"/>
                  </a:lnTo>
                  <a:lnTo>
                    <a:pt x="2113762" y="83477"/>
                  </a:lnTo>
                  <a:lnTo>
                    <a:pt x="2110968" y="85470"/>
                  </a:lnTo>
                  <a:lnTo>
                    <a:pt x="2109444" y="88061"/>
                  </a:lnTo>
                  <a:lnTo>
                    <a:pt x="2109444" y="91236"/>
                  </a:lnTo>
                  <a:lnTo>
                    <a:pt x="2109444" y="93954"/>
                  </a:lnTo>
                  <a:lnTo>
                    <a:pt x="2149068" y="108940"/>
                  </a:lnTo>
                  <a:lnTo>
                    <a:pt x="2163165" y="112605"/>
                  </a:lnTo>
                  <a:lnTo>
                    <a:pt x="2196981" y="131566"/>
                  </a:lnTo>
                  <a:lnTo>
                    <a:pt x="2203678" y="154419"/>
                  </a:lnTo>
                  <a:lnTo>
                    <a:pt x="2202650" y="164013"/>
                  </a:lnTo>
                  <a:lnTo>
                    <a:pt x="2177754" y="194853"/>
                  </a:lnTo>
                  <a:lnTo>
                    <a:pt x="2137892" y="202895"/>
                  </a:lnTo>
                  <a:lnTo>
                    <a:pt x="2123892" y="202147"/>
                  </a:lnTo>
                  <a:lnTo>
                    <a:pt x="2083302" y="184390"/>
                  </a:lnTo>
                  <a:lnTo>
                    <a:pt x="2068550" y="158368"/>
                  </a:lnTo>
                  <a:lnTo>
                    <a:pt x="2107031" y="152514"/>
                  </a:lnTo>
                  <a:lnTo>
                    <a:pt x="2108682" y="159956"/>
                  </a:lnTo>
                  <a:lnTo>
                    <a:pt x="2111984" y="165607"/>
                  </a:lnTo>
                  <a:lnTo>
                    <a:pt x="2116937" y="169468"/>
                  </a:lnTo>
                  <a:lnTo>
                    <a:pt x="2121890" y="173329"/>
                  </a:lnTo>
                  <a:lnTo>
                    <a:pt x="2128875" y="175259"/>
                  </a:lnTo>
                  <a:lnTo>
                    <a:pt x="2137892" y="175259"/>
                  </a:lnTo>
                  <a:lnTo>
                    <a:pt x="2147798" y="175259"/>
                  </a:lnTo>
                  <a:lnTo>
                    <a:pt x="2155291" y="173443"/>
                  </a:lnTo>
                  <a:lnTo>
                    <a:pt x="2160244" y="169811"/>
                  </a:lnTo>
                  <a:lnTo>
                    <a:pt x="2163673" y="167271"/>
                  </a:lnTo>
                  <a:lnTo>
                    <a:pt x="2165324" y="163855"/>
                  </a:lnTo>
                  <a:lnTo>
                    <a:pt x="2165324" y="159588"/>
                  </a:lnTo>
                  <a:lnTo>
                    <a:pt x="2165324" y="156692"/>
                  </a:lnTo>
                  <a:lnTo>
                    <a:pt x="2149830" y="147332"/>
                  </a:lnTo>
                  <a:lnTo>
                    <a:pt x="2128730" y="142338"/>
                  </a:lnTo>
                  <a:lnTo>
                    <a:pt x="2091029" y="128676"/>
                  </a:lnTo>
                  <a:lnTo>
                    <a:pt x="2073884" y="96138"/>
                  </a:lnTo>
                  <a:lnTo>
                    <a:pt x="2074813" y="87113"/>
                  </a:lnTo>
                  <a:lnTo>
                    <a:pt x="2107698" y="54940"/>
                  </a:lnTo>
                  <a:lnTo>
                    <a:pt x="2120247" y="52539"/>
                  </a:lnTo>
                  <a:lnTo>
                    <a:pt x="2134844" y="51739"/>
                  </a:lnTo>
                  <a:close/>
                </a:path>
                <a:path w="7203440" h="258445">
                  <a:moveTo>
                    <a:pt x="1790801" y="51739"/>
                  </a:moveTo>
                  <a:lnTo>
                    <a:pt x="1797302" y="52191"/>
                  </a:lnTo>
                  <a:lnTo>
                    <a:pt x="1803660" y="53546"/>
                  </a:lnTo>
                  <a:lnTo>
                    <a:pt x="1809875" y="55801"/>
                  </a:lnTo>
                  <a:lnTo>
                    <a:pt x="1815947" y="58953"/>
                  </a:lnTo>
                  <a:lnTo>
                    <a:pt x="1804136" y="92328"/>
                  </a:lnTo>
                  <a:lnTo>
                    <a:pt x="1797659" y="88150"/>
                  </a:lnTo>
                  <a:lnTo>
                    <a:pt x="1791690" y="86055"/>
                  </a:lnTo>
                  <a:lnTo>
                    <a:pt x="1786229" y="86055"/>
                  </a:lnTo>
                  <a:lnTo>
                    <a:pt x="1780768" y="86055"/>
                  </a:lnTo>
                  <a:lnTo>
                    <a:pt x="1776323" y="87528"/>
                  </a:lnTo>
                  <a:lnTo>
                    <a:pt x="1761353" y="124393"/>
                  </a:lnTo>
                  <a:lnTo>
                    <a:pt x="1760575" y="154965"/>
                  </a:lnTo>
                  <a:lnTo>
                    <a:pt x="1760575" y="199631"/>
                  </a:lnTo>
                  <a:lnTo>
                    <a:pt x="1722348" y="199631"/>
                  </a:lnTo>
                  <a:lnTo>
                    <a:pt x="1722348" y="55003"/>
                  </a:lnTo>
                  <a:lnTo>
                    <a:pt x="1757908" y="55003"/>
                  </a:lnTo>
                  <a:lnTo>
                    <a:pt x="1757908" y="75577"/>
                  </a:lnTo>
                  <a:lnTo>
                    <a:pt x="1764004" y="65862"/>
                  </a:lnTo>
                  <a:lnTo>
                    <a:pt x="1769465" y="59461"/>
                  </a:lnTo>
                  <a:lnTo>
                    <a:pt x="1774291" y="56375"/>
                  </a:lnTo>
                  <a:lnTo>
                    <a:pt x="1779117" y="53289"/>
                  </a:lnTo>
                  <a:lnTo>
                    <a:pt x="1784578" y="51739"/>
                  </a:lnTo>
                  <a:lnTo>
                    <a:pt x="1790801" y="51739"/>
                  </a:lnTo>
                  <a:close/>
                </a:path>
                <a:path w="7203440" h="258445">
                  <a:moveTo>
                    <a:pt x="1625066" y="51739"/>
                  </a:moveTo>
                  <a:lnTo>
                    <a:pt x="1663166" y="57797"/>
                  </a:lnTo>
                  <a:lnTo>
                    <a:pt x="1685588" y="95957"/>
                  </a:lnTo>
                  <a:lnTo>
                    <a:pt x="1685899" y="107441"/>
                  </a:lnTo>
                  <a:lnTo>
                    <a:pt x="1685518" y="152107"/>
                  </a:lnTo>
                  <a:lnTo>
                    <a:pt x="1685635" y="161016"/>
                  </a:lnTo>
                  <a:lnTo>
                    <a:pt x="1694154" y="199631"/>
                  </a:lnTo>
                  <a:lnTo>
                    <a:pt x="1656308" y="199631"/>
                  </a:lnTo>
                  <a:lnTo>
                    <a:pt x="1655292" y="197091"/>
                  </a:lnTo>
                  <a:lnTo>
                    <a:pt x="1654149" y="193319"/>
                  </a:lnTo>
                  <a:lnTo>
                    <a:pt x="1652625" y="188328"/>
                  </a:lnTo>
                  <a:lnTo>
                    <a:pt x="1651990" y="186054"/>
                  </a:lnTo>
                  <a:lnTo>
                    <a:pt x="1651609" y="184556"/>
                  </a:lnTo>
                  <a:lnTo>
                    <a:pt x="1651355" y="183832"/>
                  </a:lnTo>
                  <a:lnTo>
                    <a:pt x="1614906" y="202895"/>
                  </a:lnTo>
                  <a:lnTo>
                    <a:pt x="1606524" y="202895"/>
                  </a:lnTo>
                  <a:lnTo>
                    <a:pt x="1565678" y="184321"/>
                  </a:lnTo>
                  <a:lnTo>
                    <a:pt x="1558391" y="160134"/>
                  </a:lnTo>
                  <a:lnTo>
                    <a:pt x="1558391" y="151968"/>
                  </a:lnTo>
                  <a:lnTo>
                    <a:pt x="1586575" y="121099"/>
                  </a:lnTo>
                  <a:lnTo>
                    <a:pt x="1623500" y="112181"/>
                  </a:lnTo>
                  <a:lnTo>
                    <a:pt x="1633845" y="109789"/>
                  </a:lnTo>
                  <a:lnTo>
                    <a:pt x="1642118" y="107481"/>
                  </a:lnTo>
                  <a:lnTo>
                    <a:pt x="1648307" y="105257"/>
                  </a:lnTo>
                  <a:lnTo>
                    <a:pt x="1648307" y="101447"/>
                  </a:lnTo>
                  <a:lnTo>
                    <a:pt x="1648307" y="94094"/>
                  </a:lnTo>
                  <a:lnTo>
                    <a:pt x="1646529" y="88849"/>
                  </a:lnTo>
                  <a:lnTo>
                    <a:pt x="1642846" y="85712"/>
                  </a:lnTo>
                  <a:lnTo>
                    <a:pt x="1639163" y="82588"/>
                  </a:lnTo>
                  <a:lnTo>
                    <a:pt x="1632432" y="81025"/>
                  </a:lnTo>
                  <a:lnTo>
                    <a:pt x="1622272" y="81025"/>
                  </a:lnTo>
                  <a:lnTo>
                    <a:pt x="1615541" y="81025"/>
                  </a:lnTo>
                  <a:lnTo>
                    <a:pt x="1610207" y="82359"/>
                  </a:lnTo>
                  <a:lnTo>
                    <a:pt x="1606397" y="85039"/>
                  </a:lnTo>
                  <a:lnTo>
                    <a:pt x="1602587" y="87718"/>
                  </a:lnTo>
                  <a:lnTo>
                    <a:pt x="1599412" y="92417"/>
                  </a:lnTo>
                  <a:lnTo>
                    <a:pt x="1597126" y="99136"/>
                  </a:lnTo>
                  <a:lnTo>
                    <a:pt x="1562328" y="92862"/>
                  </a:lnTo>
                  <a:lnTo>
                    <a:pt x="1590544" y="57413"/>
                  </a:lnTo>
                  <a:lnTo>
                    <a:pt x="1611828" y="52370"/>
                  </a:lnTo>
                  <a:lnTo>
                    <a:pt x="1625066" y="51739"/>
                  </a:lnTo>
                  <a:close/>
                </a:path>
                <a:path w="7203440" h="258445">
                  <a:moveTo>
                    <a:pt x="1477492" y="51739"/>
                  </a:moveTo>
                  <a:lnTo>
                    <a:pt x="1520291" y="71488"/>
                  </a:lnTo>
                  <a:lnTo>
                    <a:pt x="1536722" y="109835"/>
                  </a:lnTo>
                  <a:lnTo>
                    <a:pt x="1537817" y="126504"/>
                  </a:lnTo>
                  <a:lnTo>
                    <a:pt x="1536702" y="143604"/>
                  </a:lnTo>
                  <a:lnTo>
                    <a:pt x="1520164" y="182816"/>
                  </a:lnTo>
                  <a:lnTo>
                    <a:pt x="1477238" y="202895"/>
                  </a:lnTo>
                  <a:lnTo>
                    <a:pt x="1469237" y="202895"/>
                  </a:lnTo>
                  <a:lnTo>
                    <a:pt x="1434947" y="181787"/>
                  </a:lnTo>
                  <a:lnTo>
                    <a:pt x="1434947" y="254647"/>
                  </a:lnTo>
                  <a:lnTo>
                    <a:pt x="1396720" y="254647"/>
                  </a:lnTo>
                  <a:lnTo>
                    <a:pt x="1396720" y="55003"/>
                  </a:lnTo>
                  <a:lnTo>
                    <a:pt x="1432407" y="55003"/>
                  </a:lnTo>
                  <a:lnTo>
                    <a:pt x="1432407" y="76250"/>
                  </a:lnTo>
                  <a:lnTo>
                    <a:pt x="1436166" y="71059"/>
                  </a:lnTo>
                  <a:lnTo>
                    <a:pt x="1470420" y="52165"/>
                  </a:lnTo>
                  <a:lnTo>
                    <a:pt x="1477492" y="51739"/>
                  </a:lnTo>
                  <a:close/>
                </a:path>
                <a:path w="7203440" h="258445">
                  <a:moveTo>
                    <a:pt x="1280261" y="51739"/>
                  </a:moveTo>
                  <a:lnTo>
                    <a:pt x="1286762" y="52191"/>
                  </a:lnTo>
                  <a:lnTo>
                    <a:pt x="1293120" y="53546"/>
                  </a:lnTo>
                  <a:lnTo>
                    <a:pt x="1299335" y="55801"/>
                  </a:lnTo>
                  <a:lnTo>
                    <a:pt x="1305407" y="58953"/>
                  </a:lnTo>
                  <a:lnTo>
                    <a:pt x="1293596" y="92328"/>
                  </a:lnTo>
                  <a:lnTo>
                    <a:pt x="1287119" y="88150"/>
                  </a:lnTo>
                  <a:lnTo>
                    <a:pt x="1281150" y="86055"/>
                  </a:lnTo>
                  <a:lnTo>
                    <a:pt x="1275689" y="86055"/>
                  </a:lnTo>
                  <a:lnTo>
                    <a:pt x="1270228" y="86055"/>
                  </a:lnTo>
                  <a:lnTo>
                    <a:pt x="1265783" y="87528"/>
                  </a:lnTo>
                  <a:lnTo>
                    <a:pt x="1250813" y="124393"/>
                  </a:lnTo>
                  <a:lnTo>
                    <a:pt x="1250035" y="154965"/>
                  </a:lnTo>
                  <a:lnTo>
                    <a:pt x="1250035" y="199631"/>
                  </a:lnTo>
                  <a:lnTo>
                    <a:pt x="1211808" y="199631"/>
                  </a:lnTo>
                  <a:lnTo>
                    <a:pt x="1211808" y="55003"/>
                  </a:lnTo>
                  <a:lnTo>
                    <a:pt x="1247368" y="55003"/>
                  </a:lnTo>
                  <a:lnTo>
                    <a:pt x="1247368" y="75577"/>
                  </a:lnTo>
                  <a:lnTo>
                    <a:pt x="1253464" y="65862"/>
                  </a:lnTo>
                  <a:lnTo>
                    <a:pt x="1258925" y="59461"/>
                  </a:lnTo>
                  <a:lnTo>
                    <a:pt x="1263751" y="56375"/>
                  </a:lnTo>
                  <a:lnTo>
                    <a:pt x="1268577" y="53289"/>
                  </a:lnTo>
                  <a:lnTo>
                    <a:pt x="1274038" y="51739"/>
                  </a:lnTo>
                  <a:lnTo>
                    <a:pt x="1280261" y="51739"/>
                  </a:lnTo>
                  <a:close/>
                </a:path>
                <a:path w="7203440" h="258445">
                  <a:moveTo>
                    <a:pt x="1113129" y="51739"/>
                  </a:moveTo>
                  <a:lnTo>
                    <a:pt x="1153866" y="63730"/>
                  </a:lnTo>
                  <a:lnTo>
                    <a:pt x="1177851" y="100034"/>
                  </a:lnTo>
                  <a:lnTo>
                    <a:pt x="1181836" y="138353"/>
                  </a:lnTo>
                  <a:lnTo>
                    <a:pt x="1086078" y="138353"/>
                  </a:lnTo>
                  <a:lnTo>
                    <a:pt x="1086792" y="146388"/>
                  </a:lnTo>
                  <a:lnTo>
                    <a:pt x="1108557" y="174307"/>
                  </a:lnTo>
                  <a:lnTo>
                    <a:pt x="1117320" y="174307"/>
                  </a:lnTo>
                  <a:lnTo>
                    <a:pt x="1123289" y="174307"/>
                  </a:lnTo>
                  <a:lnTo>
                    <a:pt x="1141704" y="153606"/>
                  </a:lnTo>
                  <a:lnTo>
                    <a:pt x="1179804" y="160007"/>
                  </a:lnTo>
                  <a:lnTo>
                    <a:pt x="1156563" y="191935"/>
                  </a:lnTo>
                  <a:lnTo>
                    <a:pt x="1116939" y="202895"/>
                  </a:lnTo>
                  <a:lnTo>
                    <a:pt x="1099296" y="201354"/>
                  </a:lnTo>
                  <a:lnTo>
                    <a:pt x="1061059" y="178257"/>
                  </a:lnTo>
                  <a:lnTo>
                    <a:pt x="1046835" y="128409"/>
                  </a:lnTo>
                  <a:lnTo>
                    <a:pt x="1048004" y="111409"/>
                  </a:lnTo>
                  <a:lnTo>
                    <a:pt x="1065631" y="72097"/>
                  </a:lnTo>
                  <a:lnTo>
                    <a:pt x="1099367" y="53013"/>
                  </a:lnTo>
                  <a:lnTo>
                    <a:pt x="1113129" y="51739"/>
                  </a:lnTo>
                  <a:close/>
                </a:path>
                <a:path w="7203440" h="258445">
                  <a:moveTo>
                    <a:pt x="733399" y="51739"/>
                  </a:moveTo>
                  <a:lnTo>
                    <a:pt x="776029" y="63730"/>
                  </a:lnTo>
                  <a:lnTo>
                    <a:pt x="802963" y="97175"/>
                  </a:lnTo>
                  <a:lnTo>
                    <a:pt x="808202" y="126911"/>
                  </a:lnTo>
                  <a:lnTo>
                    <a:pt x="806888" y="142620"/>
                  </a:lnTo>
                  <a:lnTo>
                    <a:pt x="786993" y="181317"/>
                  </a:lnTo>
                  <a:lnTo>
                    <a:pt x="749113" y="201547"/>
                  </a:lnTo>
                  <a:lnTo>
                    <a:pt x="733780" y="202895"/>
                  </a:lnTo>
                  <a:lnTo>
                    <a:pt x="723918" y="202333"/>
                  </a:lnTo>
                  <a:lnTo>
                    <a:pt x="687306" y="188896"/>
                  </a:lnTo>
                  <a:lnTo>
                    <a:pt x="664281" y="158407"/>
                  </a:lnTo>
                  <a:lnTo>
                    <a:pt x="658977" y="125272"/>
                  </a:lnTo>
                  <a:lnTo>
                    <a:pt x="659570" y="115822"/>
                  </a:lnTo>
                  <a:lnTo>
                    <a:pt x="673542" y="79983"/>
                  </a:lnTo>
                  <a:lnTo>
                    <a:pt x="713222" y="54090"/>
                  </a:lnTo>
                  <a:lnTo>
                    <a:pt x="733399" y="51739"/>
                  </a:lnTo>
                  <a:close/>
                </a:path>
                <a:path w="7203440" h="258445">
                  <a:moveTo>
                    <a:pt x="410565" y="51739"/>
                  </a:moveTo>
                  <a:lnTo>
                    <a:pt x="451302" y="63730"/>
                  </a:lnTo>
                  <a:lnTo>
                    <a:pt x="475287" y="100034"/>
                  </a:lnTo>
                  <a:lnTo>
                    <a:pt x="479272" y="138353"/>
                  </a:lnTo>
                  <a:lnTo>
                    <a:pt x="383514" y="138353"/>
                  </a:lnTo>
                  <a:lnTo>
                    <a:pt x="384228" y="146388"/>
                  </a:lnTo>
                  <a:lnTo>
                    <a:pt x="405993" y="174307"/>
                  </a:lnTo>
                  <a:lnTo>
                    <a:pt x="414756" y="174307"/>
                  </a:lnTo>
                  <a:lnTo>
                    <a:pt x="420725" y="174307"/>
                  </a:lnTo>
                  <a:lnTo>
                    <a:pt x="439140" y="153606"/>
                  </a:lnTo>
                  <a:lnTo>
                    <a:pt x="477240" y="160007"/>
                  </a:lnTo>
                  <a:lnTo>
                    <a:pt x="453999" y="191935"/>
                  </a:lnTo>
                  <a:lnTo>
                    <a:pt x="414375" y="202895"/>
                  </a:lnTo>
                  <a:lnTo>
                    <a:pt x="396732" y="201354"/>
                  </a:lnTo>
                  <a:lnTo>
                    <a:pt x="358495" y="178257"/>
                  </a:lnTo>
                  <a:lnTo>
                    <a:pt x="344271" y="128409"/>
                  </a:lnTo>
                  <a:lnTo>
                    <a:pt x="345440" y="111409"/>
                  </a:lnTo>
                  <a:lnTo>
                    <a:pt x="363067" y="72097"/>
                  </a:lnTo>
                  <a:lnTo>
                    <a:pt x="396803" y="53013"/>
                  </a:lnTo>
                  <a:lnTo>
                    <a:pt x="410565" y="51739"/>
                  </a:lnTo>
                  <a:close/>
                </a:path>
                <a:path w="7203440" h="258445">
                  <a:moveTo>
                    <a:pt x="6386423" y="3949"/>
                  </a:moveTo>
                  <a:lnTo>
                    <a:pt x="6386423" y="55003"/>
                  </a:lnTo>
                  <a:lnTo>
                    <a:pt x="6412585" y="55003"/>
                  </a:lnTo>
                  <a:lnTo>
                    <a:pt x="6412585" y="85509"/>
                  </a:lnTo>
                  <a:lnTo>
                    <a:pt x="6386423" y="85509"/>
                  </a:lnTo>
                  <a:lnTo>
                    <a:pt x="6386423" y="143802"/>
                  </a:lnTo>
                  <a:lnTo>
                    <a:pt x="6386423" y="155600"/>
                  </a:lnTo>
                  <a:lnTo>
                    <a:pt x="6390614" y="169265"/>
                  </a:lnTo>
                  <a:lnTo>
                    <a:pt x="6392392" y="170535"/>
                  </a:lnTo>
                  <a:lnTo>
                    <a:pt x="6394551" y="171170"/>
                  </a:lnTo>
                  <a:lnTo>
                    <a:pt x="6397091" y="171170"/>
                  </a:lnTo>
                  <a:lnTo>
                    <a:pt x="6400520" y="171170"/>
                  </a:lnTo>
                  <a:lnTo>
                    <a:pt x="6405727" y="169938"/>
                  </a:lnTo>
                  <a:lnTo>
                    <a:pt x="6412458" y="167487"/>
                  </a:lnTo>
                  <a:lnTo>
                    <a:pt x="6415633" y="197180"/>
                  </a:lnTo>
                  <a:lnTo>
                    <a:pt x="6408749" y="199680"/>
                  </a:lnTo>
                  <a:lnTo>
                    <a:pt x="6401425" y="201466"/>
                  </a:lnTo>
                  <a:lnTo>
                    <a:pt x="6393648" y="202538"/>
                  </a:lnTo>
                  <a:lnTo>
                    <a:pt x="6385407" y="202895"/>
                  </a:lnTo>
                  <a:lnTo>
                    <a:pt x="6378549" y="202895"/>
                  </a:lnTo>
                  <a:lnTo>
                    <a:pt x="6372326" y="201739"/>
                  </a:lnTo>
                  <a:lnTo>
                    <a:pt x="6366865" y="199428"/>
                  </a:lnTo>
                  <a:lnTo>
                    <a:pt x="6361277" y="197116"/>
                  </a:lnTo>
                  <a:lnTo>
                    <a:pt x="6357213" y="194119"/>
                  </a:lnTo>
                  <a:lnTo>
                    <a:pt x="6354673" y="190436"/>
                  </a:lnTo>
                  <a:lnTo>
                    <a:pt x="6352006" y="186766"/>
                  </a:lnTo>
                  <a:lnTo>
                    <a:pt x="6348069" y="148564"/>
                  </a:lnTo>
                  <a:lnTo>
                    <a:pt x="6348069" y="85509"/>
                  </a:lnTo>
                  <a:lnTo>
                    <a:pt x="6330416" y="85509"/>
                  </a:lnTo>
                  <a:lnTo>
                    <a:pt x="6330416" y="55003"/>
                  </a:lnTo>
                  <a:lnTo>
                    <a:pt x="6348069" y="55003"/>
                  </a:lnTo>
                  <a:lnTo>
                    <a:pt x="6348069" y="26276"/>
                  </a:lnTo>
                  <a:lnTo>
                    <a:pt x="6386423" y="3949"/>
                  </a:lnTo>
                  <a:close/>
                </a:path>
                <a:path w="7203440" h="258445">
                  <a:moveTo>
                    <a:pt x="4597247" y="3949"/>
                  </a:moveTo>
                  <a:lnTo>
                    <a:pt x="4597247" y="55003"/>
                  </a:lnTo>
                  <a:lnTo>
                    <a:pt x="4623409" y="55003"/>
                  </a:lnTo>
                  <a:lnTo>
                    <a:pt x="4623409" y="85509"/>
                  </a:lnTo>
                  <a:lnTo>
                    <a:pt x="4597247" y="85509"/>
                  </a:lnTo>
                  <a:lnTo>
                    <a:pt x="4597247" y="143802"/>
                  </a:lnTo>
                  <a:lnTo>
                    <a:pt x="4597247" y="155600"/>
                  </a:lnTo>
                  <a:lnTo>
                    <a:pt x="4597501" y="162471"/>
                  </a:lnTo>
                  <a:lnTo>
                    <a:pt x="4598009" y="164426"/>
                  </a:lnTo>
                  <a:lnTo>
                    <a:pt x="4598517" y="166382"/>
                  </a:lnTo>
                  <a:lnTo>
                    <a:pt x="4599660" y="167995"/>
                  </a:lnTo>
                  <a:lnTo>
                    <a:pt x="4601438" y="169265"/>
                  </a:lnTo>
                  <a:lnTo>
                    <a:pt x="4603216" y="170535"/>
                  </a:lnTo>
                  <a:lnTo>
                    <a:pt x="4605375" y="171170"/>
                  </a:lnTo>
                  <a:lnTo>
                    <a:pt x="4607915" y="171170"/>
                  </a:lnTo>
                  <a:lnTo>
                    <a:pt x="4611344" y="171170"/>
                  </a:lnTo>
                  <a:lnTo>
                    <a:pt x="4616551" y="169938"/>
                  </a:lnTo>
                  <a:lnTo>
                    <a:pt x="4623282" y="167487"/>
                  </a:lnTo>
                  <a:lnTo>
                    <a:pt x="4626457" y="197180"/>
                  </a:lnTo>
                  <a:lnTo>
                    <a:pt x="4619573" y="199680"/>
                  </a:lnTo>
                  <a:lnTo>
                    <a:pt x="4612249" y="201466"/>
                  </a:lnTo>
                  <a:lnTo>
                    <a:pt x="4604472" y="202538"/>
                  </a:lnTo>
                  <a:lnTo>
                    <a:pt x="4596231" y="202895"/>
                  </a:lnTo>
                  <a:lnTo>
                    <a:pt x="4589373" y="202895"/>
                  </a:lnTo>
                  <a:lnTo>
                    <a:pt x="4583150" y="201739"/>
                  </a:lnTo>
                  <a:lnTo>
                    <a:pt x="4577689" y="199428"/>
                  </a:lnTo>
                  <a:lnTo>
                    <a:pt x="4572101" y="197116"/>
                  </a:lnTo>
                  <a:lnTo>
                    <a:pt x="4568037" y="194119"/>
                  </a:lnTo>
                  <a:lnTo>
                    <a:pt x="4565497" y="190436"/>
                  </a:lnTo>
                  <a:lnTo>
                    <a:pt x="4562830" y="186766"/>
                  </a:lnTo>
                  <a:lnTo>
                    <a:pt x="4558893" y="148564"/>
                  </a:lnTo>
                  <a:lnTo>
                    <a:pt x="4558893" y="85509"/>
                  </a:lnTo>
                  <a:lnTo>
                    <a:pt x="4541240" y="85509"/>
                  </a:lnTo>
                  <a:lnTo>
                    <a:pt x="4541240" y="55003"/>
                  </a:lnTo>
                  <a:lnTo>
                    <a:pt x="4558893" y="55003"/>
                  </a:lnTo>
                  <a:lnTo>
                    <a:pt x="4558893" y="26276"/>
                  </a:lnTo>
                  <a:lnTo>
                    <a:pt x="4597247" y="3949"/>
                  </a:lnTo>
                  <a:close/>
                </a:path>
                <a:path w="7203440" h="258445">
                  <a:moveTo>
                    <a:pt x="3585311" y="3949"/>
                  </a:moveTo>
                  <a:lnTo>
                    <a:pt x="3585311" y="55003"/>
                  </a:lnTo>
                  <a:lnTo>
                    <a:pt x="3611473" y="55003"/>
                  </a:lnTo>
                  <a:lnTo>
                    <a:pt x="3611473" y="85509"/>
                  </a:lnTo>
                  <a:lnTo>
                    <a:pt x="3585311" y="85509"/>
                  </a:lnTo>
                  <a:lnTo>
                    <a:pt x="3585311" y="143802"/>
                  </a:lnTo>
                  <a:lnTo>
                    <a:pt x="3585311" y="155600"/>
                  </a:lnTo>
                  <a:lnTo>
                    <a:pt x="3585565" y="162471"/>
                  </a:lnTo>
                  <a:lnTo>
                    <a:pt x="3586073" y="164426"/>
                  </a:lnTo>
                  <a:lnTo>
                    <a:pt x="3586581" y="166382"/>
                  </a:lnTo>
                  <a:lnTo>
                    <a:pt x="3587724" y="167995"/>
                  </a:lnTo>
                  <a:lnTo>
                    <a:pt x="3589502" y="169265"/>
                  </a:lnTo>
                  <a:lnTo>
                    <a:pt x="3591280" y="170535"/>
                  </a:lnTo>
                  <a:lnTo>
                    <a:pt x="3593439" y="171170"/>
                  </a:lnTo>
                  <a:lnTo>
                    <a:pt x="3595979" y="171170"/>
                  </a:lnTo>
                  <a:lnTo>
                    <a:pt x="3599408" y="171170"/>
                  </a:lnTo>
                  <a:lnTo>
                    <a:pt x="3604615" y="169938"/>
                  </a:lnTo>
                  <a:lnTo>
                    <a:pt x="3611346" y="167487"/>
                  </a:lnTo>
                  <a:lnTo>
                    <a:pt x="3614521" y="197180"/>
                  </a:lnTo>
                  <a:lnTo>
                    <a:pt x="3607637" y="199680"/>
                  </a:lnTo>
                  <a:lnTo>
                    <a:pt x="3600313" y="201466"/>
                  </a:lnTo>
                  <a:lnTo>
                    <a:pt x="3592536" y="202538"/>
                  </a:lnTo>
                  <a:lnTo>
                    <a:pt x="3584295" y="202895"/>
                  </a:lnTo>
                  <a:lnTo>
                    <a:pt x="3577437" y="202895"/>
                  </a:lnTo>
                  <a:lnTo>
                    <a:pt x="3571214" y="201739"/>
                  </a:lnTo>
                  <a:lnTo>
                    <a:pt x="3565753" y="199428"/>
                  </a:lnTo>
                  <a:lnTo>
                    <a:pt x="3560165" y="197116"/>
                  </a:lnTo>
                  <a:lnTo>
                    <a:pt x="3556101" y="194119"/>
                  </a:lnTo>
                  <a:lnTo>
                    <a:pt x="3553561" y="190436"/>
                  </a:lnTo>
                  <a:lnTo>
                    <a:pt x="3550894" y="186766"/>
                  </a:lnTo>
                  <a:lnTo>
                    <a:pt x="3546957" y="148564"/>
                  </a:lnTo>
                  <a:lnTo>
                    <a:pt x="3546957" y="85509"/>
                  </a:lnTo>
                  <a:lnTo>
                    <a:pt x="3529304" y="85509"/>
                  </a:lnTo>
                  <a:lnTo>
                    <a:pt x="3529304" y="55003"/>
                  </a:lnTo>
                  <a:lnTo>
                    <a:pt x="3546957" y="55003"/>
                  </a:lnTo>
                  <a:lnTo>
                    <a:pt x="3546957" y="26276"/>
                  </a:lnTo>
                  <a:lnTo>
                    <a:pt x="3585311" y="3949"/>
                  </a:lnTo>
                  <a:close/>
                </a:path>
                <a:path w="7203440" h="258445">
                  <a:moveTo>
                    <a:pt x="2355443" y="3949"/>
                  </a:moveTo>
                  <a:lnTo>
                    <a:pt x="2355443" y="55003"/>
                  </a:lnTo>
                  <a:lnTo>
                    <a:pt x="2381605" y="55003"/>
                  </a:lnTo>
                  <a:lnTo>
                    <a:pt x="2381605" y="85509"/>
                  </a:lnTo>
                  <a:lnTo>
                    <a:pt x="2355443" y="85509"/>
                  </a:lnTo>
                  <a:lnTo>
                    <a:pt x="2355443" y="143802"/>
                  </a:lnTo>
                  <a:lnTo>
                    <a:pt x="2355443" y="155600"/>
                  </a:lnTo>
                  <a:lnTo>
                    <a:pt x="2359634" y="169265"/>
                  </a:lnTo>
                  <a:lnTo>
                    <a:pt x="2361412" y="170535"/>
                  </a:lnTo>
                  <a:lnTo>
                    <a:pt x="2363571" y="171170"/>
                  </a:lnTo>
                  <a:lnTo>
                    <a:pt x="2366111" y="171170"/>
                  </a:lnTo>
                  <a:lnTo>
                    <a:pt x="2369540" y="171170"/>
                  </a:lnTo>
                  <a:lnTo>
                    <a:pt x="2374747" y="169938"/>
                  </a:lnTo>
                  <a:lnTo>
                    <a:pt x="2381478" y="167487"/>
                  </a:lnTo>
                  <a:lnTo>
                    <a:pt x="2384653" y="197180"/>
                  </a:lnTo>
                  <a:lnTo>
                    <a:pt x="2377769" y="199680"/>
                  </a:lnTo>
                  <a:lnTo>
                    <a:pt x="2370445" y="201466"/>
                  </a:lnTo>
                  <a:lnTo>
                    <a:pt x="2362668" y="202538"/>
                  </a:lnTo>
                  <a:lnTo>
                    <a:pt x="2354427" y="202895"/>
                  </a:lnTo>
                  <a:lnTo>
                    <a:pt x="2347569" y="202895"/>
                  </a:lnTo>
                  <a:lnTo>
                    <a:pt x="2341346" y="201739"/>
                  </a:lnTo>
                  <a:lnTo>
                    <a:pt x="2335885" y="199428"/>
                  </a:lnTo>
                  <a:lnTo>
                    <a:pt x="2330297" y="197116"/>
                  </a:lnTo>
                  <a:lnTo>
                    <a:pt x="2326233" y="194119"/>
                  </a:lnTo>
                  <a:lnTo>
                    <a:pt x="2323693" y="190436"/>
                  </a:lnTo>
                  <a:lnTo>
                    <a:pt x="2321026" y="186766"/>
                  </a:lnTo>
                  <a:lnTo>
                    <a:pt x="2317089" y="148564"/>
                  </a:lnTo>
                  <a:lnTo>
                    <a:pt x="2317089" y="85509"/>
                  </a:lnTo>
                  <a:lnTo>
                    <a:pt x="2299436" y="85509"/>
                  </a:lnTo>
                  <a:lnTo>
                    <a:pt x="2299436" y="55003"/>
                  </a:lnTo>
                  <a:lnTo>
                    <a:pt x="2317089" y="55003"/>
                  </a:lnTo>
                  <a:lnTo>
                    <a:pt x="2317089" y="26276"/>
                  </a:lnTo>
                  <a:lnTo>
                    <a:pt x="2355443" y="3949"/>
                  </a:lnTo>
                  <a:close/>
                </a:path>
                <a:path w="7203440" h="258445">
                  <a:moveTo>
                    <a:pt x="1872335" y="3949"/>
                  </a:moveTo>
                  <a:lnTo>
                    <a:pt x="1872335" y="55003"/>
                  </a:lnTo>
                  <a:lnTo>
                    <a:pt x="1898497" y="55003"/>
                  </a:lnTo>
                  <a:lnTo>
                    <a:pt x="1898497" y="85509"/>
                  </a:lnTo>
                  <a:lnTo>
                    <a:pt x="1872335" y="85509"/>
                  </a:lnTo>
                  <a:lnTo>
                    <a:pt x="1872335" y="143802"/>
                  </a:lnTo>
                  <a:lnTo>
                    <a:pt x="1872335" y="155600"/>
                  </a:lnTo>
                  <a:lnTo>
                    <a:pt x="1872589" y="162471"/>
                  </a:lnTo>
                  <a:lnTo>
                    <a:pt x="1873097" y="164426"/>
                  </a:lnTo>
                  <a:lnTo>
                    <a:pt x="1873605" y="166382"/>
                  </a:lnTo>
                  <a:lnTo>
                    <a:pt x="1874748" y="167995"/>
                  </a:lnTo>
                  <a:lnTo>
                    <a:pt x="1876526" y="169265"/>
                  </a:lnTo>
                  <a:lnTo>
                    <a:pt x="1878304" y="170535"/>
                  </a:lnTo>
                  <a:lnTo>
                    <a:pt x="1880463" y="171170"/>
                  </a:lnTo>
                  <a:lnTo>
                    <a:pt x="1883003" y="171170"/>
                  </a:lnTo>
                  <a:lnTo>
                    <a:pt x="1886432" y="171170"/>
                  </a:lnTo>
                  <a:lnTo>
                    <a:pt x="1891639" y="169938"/>
                  </a:lnTo>
                  <a:lnTo>
                    <a:pt x="1898370" y="167487"/>
                  </a:lnTo>
                  <a:lnTo>
                    <a:pt x="1901545" y="197180"/>
                  </a:lnTo>
                  <a:lnTo>
                    <a:pt x="1894661" y="199680"/>
                  </a:lnTo>
                  <a:lnTo>
                    <a:pt x="1887337" y="201466"/>
                  </a:lnTo>
                  <a:lnTo>
                    <a:pt x="1879560" y="202538"/>
                  </a:lnTo>
                  <a:lnTo>
                    <a:pt x="1871319" y="202895"/>
                  </a:lnTo>
                  <a:lnTo>
                    <a:pt x="1864461" y="202895"/>
                  </a:lnTo>
                  <a:lnTo>
                    <a:pt x="1858238" y="201739"/>
                  </a:lnTo>
                  <a:lnTo>
                    <a:pt x="1852777" y="199428"/>
                  </a:lnTo>
                  <a:lnTo>
                    <a:pt x="1847189" y="197116"/>
                  </a:lnTo>
                  <a:lnTo>
                    <a:pt x="1843125" y="194119"/>
                  </a:lnTo>
                  <a:lnTo>
                    <a:pt x="1840585" y="190436"/>
                  </a:lnTo>
                  <a:lnTo>
                    <a:pt x="1837918" y="186766"/>
                  </a:lnTo>
                  <a:lnTo>
                    <a:pt x="1833981" y="148564"/>
                  </a:lnTo>
                  <a:lnTo>
                    <a:pt x="1833981" y="85509"/>
                  </a:lnTo>
                  <a:lnTo>
                    <a:pt x="1816328" y="85509"/>
                  </a:lnTo>
                  <a:lnTo>
                    <a:pt x="1816328" y="55003"/>
                  </a:lnTo>
                  <a:lnTo>
                    <a:pt x="1833981" y="55003"/>
                  </a:lnTo>
                  <a:lnTo>
                    <a:pt x="1833981" y="26276"/>
                  </a:lnTo>
                  <a:lnTo>
                    <a:pt x="1872335" y="3949"/>
                  </a:lnTo>
                  <a:close/>
                </a:path>
                <a:path w="7203440" h="258445">
                  <a:moveTo>
                    <a:pt x="6518376" y="0"/>
                  </a:moveTo>
                  <a:lnTo>
                    <a:pt x="6556603" y="0"/>
                  </a:lnTo>
                  <a:lnTo>
                    <a:pt x="6556603" y="73393"/>
                  </a:lnTo>
                  <a:lnTo>
                    <a:pt x="6566295" y="63918"/>
                  </a:lnTo>
                  <a:lnTo>
                    <a:pt x="6576891" y="57151"/>
                  </a:lnTo>
                  <a:lnTo>
                    <a:pt x="6588393" y="53092"/>
                  </a:lnTo>
                  <a:lnTo>
                    <a:pt x="6600799" y="51739"/>
                  </a:lnTo>
                  <a:lnTo>
                    <a:pt x="6609689" y="51739"/>
                  </a:lnTo>
                  <a:lnTo>
                    <a:pt x="6640677" y="69176"/>
                  </a:lnTo>
                  <a:lnTo>
                    <a:pt x="6644233" y="74256"/>
                  </a:lnTo>
                  <a:lnTo>
                    <a:pt x="6649948" y="114795"/>
                  </a:lnTo>
                  <a:lnTo>
                    <a:pt x="6649948" y="199631"/>
                  </a:lnTo>
                  <a:lnTo>
                    <a:pt x="6611721" y="199631"/>
                  </a:lnTo>
                  <a:lnTo>
                    <a:pt x="6611721" y="123240"/>
                  </a:lnTo>
                  <a:lnTo>
                    <a:pt x="6611580" y="112906"/>
                  </a:lnTo>
                  <a:lnTo>
                    <a:pt x="6601815" y="84632"/>
                  </a:lnTo>
                  <a:lnTo>
                    <a:pt x="6598132" y="82219"/>
                  </a:lnTo>
                  <a:lnTo>
                    <a:pt x="6593560" y="81025"/>
                  </a:lnTo>
                  <a:lnTo>
                    <a:pt x="6588099" y="81025"/>
                  </a:lnTo>
                  <a:lnTo>
                    <a:pt x="6581749" y="81025"/>
                  </a:lnTo>
                  <a:lnTo>
                    <a:pt x="6576034" y="82562"/>
                  </a:lnTo>
                  <a:lnTo>
                    <a:pt x="6571081" y="85648"/>
                  </a:lnTo>
                  <a:lnTo>
                    <a:pt x="6566001" y="88734"/>
                  </a:lnTo>
                  <a:lnTo>
                    <a:pt x="6556603" y="127190"/>
                  </a:lnTo>
                  <a:lnTo>
                    <a:pt x="6556603" y="199631"/>
                  </a:lnTo>
                  <a:lnTo>
                    <a:pt x="6518376" y="199631"/>
                  </a:lnTo>
                  <a:lnTo>
                    <a:pt x="6518376" y="0"/>
                  </a:lnTo>
                  <a:close/>
                </a:path>
                <a:path w="7203440" h="258445">
                  <a:moveTo>
                    <a:pt x="4649952" y="0"/>
                  </a:moveTo>
                  <a:lnTo>
                    <a:pt x="4688179" y="0"/>
                  </a:lnTo>
                  <a:lnTo>
                    <a:pt x="4688179" y="73393"/>
                  </a:lnTo>
                  <a:lnTo>
                    <a:pt x="4697871" y="63918"/>
                  </a:lnTo>
                  <a:lnTo>
                    <a:pt x="4708467" y="57151"/>
                  </a:lnTo>
                  <a:lnTo>
                    <a:pt x="4719969" y="53092"/>
                  </a:lnTo>
                  <a:lnTo>
                    <a:pt x="4732375" y="51739"/>
                  </a:lnTo>
                  <a:lnTo>
                    <a:pt x="4741265" y="51739"/>
                  </a:lnTo>
                  <a:lnTo>
                    <a:pt x="4772253" y="69176"/>
                  </a:lnTo>
                  <a:lnTo>
                    <a:pt x="4775809" y="74256"/>
                  </a:lnTo>
                  <a:lnTo>
                    <a:pt x="4781524" y="114795"/>
                  </a:lnTo>
                  <a:lnTo>
                    <a:pt x="4781524" y="199631"/>
                  </a:lnTo>
                  <a:lnTo>
                    <a:pt x="4743297" y="199631"/>
                  </a:lnTo>
                  <a:lnTo>
                    <a:pt x="4743297" y="123240"/>
                  </a:lnTo>
                  <a:lnTo>
                    <a:pt x="4743156" y="112906"/>
                  </a:lnTo>
                  <a:lnTo>
                    <a:pt x="4733391" y="84632"/>
                  </a:lnTo>
                  <a:lnTo>
                    <a:pt x="4729708" y="82219"/>
                  </a:lnTo>
                  <a:lnTo>
                    <a:pt x="4725136" y="81025"/>
                  </a:lnTo>
                  <a:lnTo>
                    <a:pt x="4719675" y="81025"/>
                  </a:lnTo>
                  <a:lnTo>
                    <a:pt x="4713325" y="81025"/>
                  </a:lnTo>
                  <a:lnTo>
                    <a:pt x="4707610" y="82562"/>
                  </a:lnTo>
                  <a:lnTo>
                    <a:pt x="4702657" y="85648"/>
                  </a:lnTo>
                  <a:lnTo>
                    <a:pt x="4697577" y="88734"/>
                  </a:lnTo>
                  <a:lnTo>
                    <a:pt x="4688179" y="127190"/>
                  </a:lnTo>
                  <a:lnTo>
                    <a:pt x="4688179" y="199631"/>
                  </a:lnTo>
                  <a:lnTo>
                    <a:pt x="4649952" y="199631"/>
                  </a:lnTo>
                  <a:lnTo>
                    <a:pt x="4649952" y="0"/>
                  </a:lnTo>
                  <a:close/>
                </a:path>
                <a:path w="7203440" h="258445">
                  <a:moveTo>
                    <a:pt x="4401540" y="0"/>
                  </a:moveTo>
                  <a:lnTo>
                    <a:pt x="4439767" y="0"/>
                  </a:lnTo>
                  <a:lnTo>
                    <a:pt x="4439767" y="199631"/>
                  </a:lnTo>
                  <a:lnTo>
                    <a:pt x="4404207" y="199631"/>
                  </a:lnTo>
                  <a:lnTo>
                    <a:pt x="4404207" y="178384"/>
                  </a:lnTo>
                  <a:lnTo>
                    <a:pt x="4399613" y="184187"/>
                  </a:lnTo>
                  <a:lnTo>
                    <a:pt x="4367123" y="202895"/>
                  </a:lnTo>
                  <a:lnTo>
                    <a:pt x="4358995" y="202895"/>
                  </a:lnTo>
                  <a:lnTo>
                    <a:pt x="4316323" y="182816"/>
                  </a:lnTo>
                  <a:lnTo>
                    <a:pt x="4299660" y="143759"/>
                  </a:lnTo>
                  <a:lnTo>
                    <a:pt x="4298543" y="126771"/>
                  </a:lnTo>
                  <a:lnTo>
                    <a:pt x="4299617" y="109490"/>
                  </a:lnTo>
                  <a:lnTo>
                    <a:pt x="4315815" y="70878"/>
                  </a:lnTo>
                  <a:lnTo>
                    <a:pt x="4359503" y="51739"/>
                  </a:lnTo>
                  <a:lnTo>
                    <a:pt x="4371268" y="52999"/>
                  </a:lnTo>
                  <a:lnTo>
                    <a:pt x="4382188" y="56778"/>
                  </a:lnTo>
                  <a:lnTo>
                    <a:pt x="4392275" y="63076"/>
                  </a:lnTo>
                  <a:lnTo>
                    <a:pt x="4401540" y="71894"/>
                  </a:lnTo>
                  <a:lnTo>
                    <a:pt x="4401540" y="0"/>
                  </a:lnTo>
                  <a:close/>
                </a:path>
                <a:path w="7203440" h="258445">
                  <a:moveTo>
                    <a:pt x="2985871" y="0"/>
                  </a:moveTo>
                  <a:lnTo>
                    <a:pt x="3024098" y="0"/>
                  </a:lnTo>
                  <a:lnTo>
                    <a:pt x="3024098" y="35394"/>
                  </a:lnTo>
                  <a:lnTo>
                    <a:pt x="2985871" y="35394"/>
                  </a:lnTo>
                  <a:lnTo>
                    <a:pt x="2985871" y="0"/>
                  </a:lnTo>
                  <a:close/>
                </a:path>
                <a:path w="7203440" h="258445">
                  <a:moveTo>
                    <a:pt x="2909544" y="0"/>
                  </a:moveTo>
                  <a:lnTo>
                    <a:pt x="2947771" y="0"/>
                  </a:lnTo>
                  <a:lnTo>
                    <a:pt x="2947771" y="199631"/>
                  </a:lnTo>
                  <a:lnTo>
                    <a:pt x="2912211" y="199631"/>
                  </a:lnTo>
                  <a:lnTo>
                    <a:pt x="2912211" y="178384"/>
                  </a:lnTo>
                  <a:lnTo>
                    <a:pt x="2907617" y="184187"/>
                  </a:lnTo>
                  <a:lnTo>
                    <a:pt x="2875127" y="202895"/>
                  </a:lnTo>
                  <a:lnTo>
                    <a:pt x="2866999" y="202895"/>
                  </a:lnTo>
                  <a:lnTo>
                    <a:pt x="2824327" y="182816"/>
                  </a:lnTo>
                  <a:lnTo>
                    <a:pt x="2807664" y="143759"/>
                  </a:lnTo>
                  <a:lnTo>
                    <a:pt x="2806547" y="126771"/>
                  </a:lnTo>
                  <a:lnTo>
                    <a:pt x="2807621" y="109490"/>
                  </a:lnTo>
                  <a:lnTo>
                    <a:pt x="2823819" y="70878"/>
                  </a:lnTo>
                  <a:lnTo>
                    <a:pt x="2867507" y="51739"/>
                  </a:lnTo>
                  <a:lnTo>
                    <a:pt x="2879272" y="52999"/>
                  </a:lnTo>
                  <a:lnTo>
                    <a:pt x="2890192" y="56778"/>
                  </a:lnTo>
                  <a:lnTo>
                    <a:pt x="2900279" y="63076"/>
                  </a:lnTo>
                  <a:lnTo>
                    <a:pt x="2909544" y="71894"/>
                  </a:lnTo>
                  <a:lnTo>
                    <a:pt x="2909544" y="0"/>
                  </a:lnTo>
                  <a:close/>
                </a:path>
                <a:path w="7203440" h="258445">
                  <a:moveTo>
                    <a:pt x="2408148" y="0"/>
                  </a:moveTo>
                  <a:lnTo>
                    <a:pt x="2446375" y="0"/>
                  </a:lnTo>
                  <a:lnTo>
                    <a:pt x="2446375" y="73393"/>
                  </a:lnTo>
                  <a:lnTo>
                    <a:pt x="2456067" y="63918"/>
                  </a:lnTo>
                  <a:lnTo>
                    <a:pt x="2466663" y="57151"/>
                  </a:lnTo>
                  <a:lnTo>
                    <a:pt x="2478165" y="53092"/>
                  </a:lnTo>
                  <a:lnTo>
                    <a:pt x="2490571" y="51739"/>
                  </a:lnTo>
                  <a:lnTo>
                    <a:pt x="2499461" y="51739"/>
                  </a:lnTo>
                  <a:lnTo>
                    <a:pt x="2530449" y="69176"/>
                  </a:lnTo>
                  <a:lnTo>
                    <a:pt x="2534005" y="74256"/>
                  </a:lnTo>
                  <a:lnTo>
                    <a:pt x="2539720" y="114795"/>
                  </a:lnTo>
                  <a:lnTo>
                    <a:pt x="2539720" y="199631"/>
                  </a:lnTo>
                  <a:lnTo>
                    <a:pt x="2501493" y="199631"/>
                  </a:lnTo>
                  <a:lnTo>
                    <a:pt x="2501493" y="123240"/>
                  </a:lnTo>
                  <a:lnTo>
                    <a:pt x="2501352" y="112906"/>
                  </a:lnTo>
                  <a:lnTo>
                    <a:pt x="2491587" y="84632"/>
                  </a:lnTo>
                  <a:lnTo>
                    <a:pt x="2487904" y="82219"/>
                  </a:lnTo>
                  <a:lnTo>
                    <a:pt x="2483332" y="81025"/>
                  </a:lnTo>
                  <a:lnTo>
                    <a:pt x="2477871" y="81025"/>
                  </a:lnTo>
                  <a:lnTo>
                    <a:pt x="2471521" y="81025"/>
                  </a:lnTo>
                  <a:lnTo>
                    <a:pt x="2465806" y="82562"/>
                  </a:lnTo>
                  <a:lnTo>
                    <a:pt x="2460853" y="85648"/>
                  </a:lnTo>
                  <a:lnTo>
                    <a:pt x="2455773" y="88734"/>
                  </a:lnTo>
                  <a:lnTo>
                    <a:pt x="2446375" y="127190"/>
                  </a:lnTo>
                  <a:lnTo>
                    <a:pt x="2446375" y="199631"/>
                  </a:lnTo>
                  <a:lnTo>
                    <a:pt x="2408148" y="199631"/>
                  </a:lnTo>
                  <a:lnTo>
                    <a:pt x="2408148" y="0"/>
                  </a:lnTo>
                  <a:close/>
                </a:path>
                <a:path w="7203440" h="258445">
                  <a:moveTo>
                    <a:pt x="2004415" y="0"/>
                  </a:moveTo>
                  <a:lnTo>
                    <a:pt x="2042642" y="0"/>
                  </a:lnTo>
                  <a:lnTo>
                    <a:pt x="2042642" y="35394"/>
                  </a:lnTo>
                  <a:lnTo>
                    <a:pt x="2004415" y="35394"/>
                  </a:lnTo>
                  <a:lnTo>
                    <a:pt x="2004415" y="0"/>
                  </a:lnTo>
                  <a:close/>
                </a:path>
                <a:path w="7203440" h="258445">
                  <a:moveTo>
                    <a:pt x="590143" y="0"/>
                  </a:moveTo>
                  <a:lnTo>
                    <a:pt x="628370" y="0"/>
                  </a:lnTo>
                  <a:lnTo>
                    <a:pt x="628370" y="199631"/>
                  </a:lnTo>
                  <a:lnTo>
                    <a:pt x="590143" y="199631"/>
                  </a:lnTo>
                  <a:lnTo>
                    <a:pt x="590143" y="0"/>
                  </a:lnTo>
                  <a:close/>
                </a:path>
                <a:path w="7203440" h="258445">
                  <a:moveTo>
                    <a:pt x="184632" y="0"/>
                  </a:moveTo>
                  <a:lnTo>
                    <a:pt x="222859" y="0"/>
                  </a:lnTo>
                  <a:lnTo>
                    <a:pt x="222859" y="73393"/>
                  </a:lnTo>
                  <a:lnTo>
                    <a:pt x="232551" y="63918"/>
                  </a:lnTo>
                  <a:lnTo>
                    <a:pt x="243147" y="57151"/>
                  </a:lnTo>
                  <a:lnTo>
                    <a:pt x="254649" y="53092"/>
                  </a:lnTo>
                  <a:lnTo>
                    <a:pt x="267055" y="51739"/>
                  </a:lnTo>
                  <a:lnTo>
                    <a:pt x="275945" y="51739"/>
                  </a:lnTo>
                  <a:lnTo>
                    <a:pt x="306933" y="69176"/>
                  </a:lnTo>
                  <a:lnTo>
                    <a:pt x="310489" y="74256"/>
                  </a:lnTo>
                  <a:lnTo>
                    <a:pt x="316204" y="114795"/>
                  </a:lnTo>
                  <a:lnTo>
                    <a:pt x="316204" y="199631"/>
                  </a:lnTo>
                  <a:lnTo>
                    <a:pt x="277977" y="199631"/>
                  </a:lnTo>
                  <a:lnTo>
                    <a:pt x="277977" y="123240"/>
                  </a:lnTo>
                  <a:lnTo>
                    <a:pt x="277836" y="112906"/>
                  </a:lnTo>
                  <a:lnTo>
                    <a:pt x="268071" y="84632"/>
                  </a:lnTo>
                  <a:lnTo>
                    <a:pt x="264388" y="82219"/>
                  </a:lnTo>
                  <a:lnTo>
                    <a:pt x="259816" y="81025"/>
                  </a:lnTo>
                  <a:lnTo>
                    <a:pt x="254355" y="81025"/>
                  </a:lnTo>
                  <a:lnTo>
                    <a:pt x="248005" y="81025"/>
                  </a:lnTo>
                  <a:lnTo>
                    <a:pt x="242290" y="82562"/>
                  </a:lnTo>
                  <a:lnTo>
                    <a:pt x="237337" y="85648"/>
                  </a:lnTo>
                  <a:lnTo>
                    <a:pt x="232257" y="88734"/>
                  </a:lnTo>
                  <a:lnTo>
                    <a:pt x="222859" y="127190"/>
                  </a:lnTo>
                  <a:lnTo>
                    <a:pt x="222859" y="199631"/>
                  </a:lnTo>
                  <a:lnTo>
                    <a:pt x="184632" y="199631"/>
                  </a:lnTo>
                  <a:lnTo>
                    <a:pt x="184632" y="0"/>
                  </a:lnTo>
                  <a:close/>
                </a:path>
                <a:path w="7203440" h="258445">
                  <a:moveTo>
                    <a:pt x="0" y="0"/>
                  </a:moveTo>
                  <a:lnTo>
                    <a:pt x="158648" y="0"/>
                  </a:lnTo>
                  <a:lnTo>
                    <a:pt x="158648" y="33769"/>
                  </a:lnTo>
                  <a:lnTo>
                    <a:pt x="99542" y="33769"/>
                  </a:lnTo>
                  <a:lnTo>
                    <a:pt x="99542" y="199631"/>
                  </a:lnTo>
                  <a:lnTo>
                    <a:pt x="59232" y="199631"/>
                  </a:lnTo>
                  <a:lnTo>
                    <a:pt x="59232" y="33769"/>
                  </a:lnTo>
                  <a:lnTo>
                    <a:pt x="0" y="33769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8794" y="6585216"/>
              <a:ext cx="3062774" cy="25832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8722" y="6585216"/>
              <a:ext cx="3063240" cy="258445"/>
            </a:xfrm>
            <a:custGeom>
              <a:avLst/>
              <a:gdLst/>
              <a:ahLst/>
              <a:cxnLst/>
              <a:rect l="l" t="t" r="r" b="b"/>
              <a:pathLst>
                <a:path w="3063240" h="258445">
                  <a:moveTo>
                    <a:pt x="3024619" y="161364"/>
                  </a:moveTo>
                  <a:lnTo>
                    <a:pt x="3062846" y="161364"/>
                  </a:lnTo>
                  <a:lnTo>
                    <a:pt x="3062846" y="199630"/>
                  </a:lnTo>
                  <a:lnTo>
                    <a:pt x="3024619" y="199630"/>
                  </a:lnTo>
                  <a:lnTo>
                    <a:pt x="3024619" y="161364"/>
                  </a:lnTo>
                  <a:close/>
                </a:path>
                <a:path w="3063240" h="258445">
                  <a:moveTo>
                    <a:pt x="1955279" y="130175"/>
                  </a:moveTo>
                  <a:lnTo>
                    <a:pt x="1950326" y="131813"/>
                  </a:lnTo>
                  <a:lnTo>
                    <a:pt x="1942579" y="133769"/>
                  </a:lnTo>
                  <a:lnTo>
                    <a:pt x="1932038" y="136029"/>
                  </a:lnTo>
                  <a:lnTo>
                    <a:pt x="1921370" y="138303"/>
                  </a:lnTo>
                  <a:lnTo>
                    <a:pt x="1914385" y="140525"/>
                  </a:lnTo>
                  <a:lnTo>
                    <a:pt x="1911210" y="142709"/>
                  </a:lnTo>
                  <a:lnTo>
                    <a:pt x="1906130" y="146249"/>
                  </a:lnTo>
                  <a:lnTo>
                    <a:pt x="1903717" y="150742"/>
                  </a:lnTo>
                  <a:lnTo>
                    <a:pt x="1903717" y="156190"/>
                  </a:lnTo>
                  <a:lnTo>
                    <a:pt x="1903717" y="161546"/>
                  </a:lnTo>
                  <a:lnTo>
                    <a:pt x="1905622" y="166175"/>
                  </a:lnTo>
                  <a:lnTo>
                    <a:pt x="1909686" y="170079"/>
                  </a:lnTo>
                  <a:lnTo>
                    <a:pt x="1913623" y="173983"/>
                  </a:lnTo>
                  <a:lnTo>
                    <a:pt x="1918703" y="175935"/>
                  </a:lnTo>
                  <a:lnTo>
                    <a:pt x="1924926" y="175935"/>
                  </a:lnTo>
                  <a:lnTo>
                    <a:pt x="1931784" y="175935"/>
                  </a:lnTo>
                  <a:lnTo>
                    <a:pt x="1953755" y="156462"/>
                  </a:lnTo>
                  <a:lnTo>
                    <a:pt x="1954771" y="153195"/>
                  </a:lnTo>
                  <a:lnTo>
                    <a:pt x="1955279" y="146975"/>
                  </a:lnTo>
                  <a:lnTo>
                    <a:pt x="1955279" y="137807"/>
                  </a:lnTo>
                  <a:lnTo>
                    <a:pt x="1955279" y="130175"/>
                  </a:lnTo>
                  <a:close/>
                </a:path>
                <a:path w="3063240" h="258445">
                  <a:moveTo>
                    <a:pt x="1549895" y="130175"/>
                  </a:moveTo>
                  <a:lnTo>
                    <a:pt x="1544942" y="131813"/>
                  </a:lnTo>
                  <a:lnTo>
                    <a:pt x="1537195" y="133769"/>
                  </a:lnTo>
                  <a:lnTo>
                    <a:pt x="1526654" y="136029"/>
                  </a:lnTo>
                  <a:lnTo>
                    <a:pt x="1515986" y="138303"/>
                  </a:lnTo>
                  <a:lnTo>
                    <a:pt x="1509001" y="140525"/>
                  </a:lnTo>
                  <a:lnTo>
                    <a:pt x="1505826" y="142709"/>
                  </a:lnTo>
                  <a:lnTo>
                    <a:pt x="1500746" y="146249"/>
                  </a:lnTo>
                  <a:lnTo>
                    <a:pt x="1498333" y="150742"/>
                  </a:lnTo>
                  <a:lnTo>
                    <a:pt x="1498333" y="156190"/>
                  </a:lnTo>
                  <a:lnTo>
                    <a:pt x="1498333" y="161546"/>
                  </a:lnTo>
                  <a:lnTo>
                    <a:pt x="1500238" y="166175"/>
                  </a:lnTo>
                  <a:lnTo>
                    <a:pt x="1504302" y="170079"/>
                  </a:lnTo>
                  <a:lnTo>
                    <a:pt x="1508239" y="173983"/>
                  </a:lnTo>
                  <a:lnTo>
                    <a:pt x="1513319" y="175935"/>
                  </a:lnTo>
                  <a:lnTo>
                    <a:pt x="1519542" y="175935"/>
                  </a:lnTo>
                  <a:lnTo>
                    <a:pt x="1526400" y="175935"/>
                  </a:lnTo>
                  <a:lnTo>
                    <a:pt x="1548371" y="156462"/>
                  </a:lnTo>
                  <a:lnTo>
                    <a:pt x="1549387" y="153195"/>
                  </a:lnTo>
                  <a:lnTo>
                    <a:pt x="1549895" y="146975"/>
                  </a:lnTo>
                  <a:lnTo>
                    <a:pt x="1549895" y="137807"/>
                  </a:lnTo>
                  <a:lnTo>
                    <a:pt x="1549895" y="130175"/>
                  </a:lnTo>
                  <a:close/>
                </a:path>
                <a:path w="3063240" h="258445">
                  <a:moveTo>
                    <a:pt x="2329929" y="82931"/>
                  </a:moveTo>
                  <a:lnTo>
                    <a:pt x="2297052" y="108324"/>
                  </a:lnTo>
                  <a:lnTo>
                    <a:pt x="2294496" y="127317"/>
                  </a:lnTo>
                  <a:lnTo>
                    <a:pt x="2295137" y="137449"/>
                  </a:lnTo>
                  <a:lnTo>
                    <a:pt x="2322712" y="170999"/>
                  </a:lnTo>
                  <a:lnTo>
                    <a:pt x="2329929" y="171714"/>
                  </a:lnTo>
                  <a:lnTo>
                    <a:pt x="2337071" y="170999"/>
                  </a:lnTo>
                  <a:lnTo>
                    <a:pt x="2364485" y="137299"/>
                  </a:lnTo>
                  <a:lnTo>
                    <a:pt x="2365108" y="127050"/>
                  </a:lnTo>
                  <a:lnTo>
                    <a:pt x="2364485" y="117042"/>
                  </a:lnTo>
                  <a:lnTo>
                    <a:pt x="2337071" y="83645"/>
                  </a:lnTo>
                  <a:lnTo>
                    <a:pt x="2329929" y="82931"/>
                  </a:lnTo>
                  <a:close/>
                </a:path>
                <a:path w="3063240" h="258445">
                  <a:moveTo>
                    <a:pt x="245097" y="82931"/>
                  </a:moveTo>
                  <a:lnTo>
                    <a:pt x="212220" y="108324"/>
                  </a:lnTo>
                  <a:lnTo>
                    <a:pt x="209664" y="127317"/>
                  </a:lnTo>
                  <a:lnTo>
                    <a:pt x="210305" y="137449"/>
                  </a:lnTo>
                  <a:lnTo>
                    <a:pt x="237880" y="170999"/>
                  </a:lnTo>
                  <a:lnTo>
                    <a:pt x="245097" y="171714"/>
                  </a:lnTo>
                  <a:lnTo>
                    <a:pt x="252239" y="170999"/>
                  </a:lnTo>
                  <a:lnTo>
                    <a:pt x="279653" y="137299"/>
                  </a:lnTo>
                  <a:lnTo>
                    <a:pt x="280276" y="127050"/>
                  </a:lnTo>
                  <a:lnTo>
                    <a:pt x="279653" y="117042"/>
                  </a:lnTo>
                  <a:lnTo>
                    <a:pt x="252239" y="83645"/>
                  </a:lnTo>
                  <a:lnTo>
                    <a:pt x="245097" y="82931"/>
                  </a:lnTo>
                  <a:close/>
                </a:path>
                <a:path w="3063240" h="258445">
                  <a:moveTo>
                    <a:pt x="2833611" y="81026"/>
                  </a:moveTo>
                  <a:lnTo>
                    <a:pt x="2825229" y="81026"/>
                  </a:lnTo>
                  <a:lnTo>
                    <a:pt x="2818371" y="84061"/>
                  </a:lnTo>
                  <a:lnTo>
                    <a:pt x="2804909" y="114922"/>
                  </a:lnTo>
                  <a:lnTo>
                    <a:pt x="2862059" y="114922"/>
                  </a:lnTo>
                  <a:lnTo>
                    <a:pt x="2841485" y="81026"/>
                  </a:lnTo>
                  <a:lnTo>
                    <a:pt x="2833611" y="81026"/>
                  </a:lnTo>
                  <a:close/>
                </a:path>
                <a:path w="3063240" h="258445">
                  <a:moveTo>
                    <a:pt x="1767065" y="81026"/>
                  </a:moveTo>
                  <a:lnTo>
                    <a:pt x="1757794" y="81026"/>
                  </a:lnTo>
                  <a:lnTo>
                    <a:pt x="1750301" y="84582"/>
                  </a:lnTo>
                  <a:lnTo>
                    <a:pt x="1735442" y="124320"/>
                  </a:lnTo>
                  <a:lnTo>
                    <a:pt x="1735991" y="135057"/>
                  </a:lnTo>
                  <a:lnTo>
                    <a:pt x="1757667" y="168718"/>
                  </a:lnTo>
                  <a:lnTo>
                    <a:pt x="1766303" y="168718"/>
                  </a:lnTo>
                  <a:lnTo>
                    <a:pt x="1797307" y="144155"/>
                  </a:lnTo>
                  <a:lnTo>
                    <a:pt x="1799704" y="125272"/>
                  </a:lnTo>
                  <a:lnTo>
                    <a:pt x="1799130" y="114764"/>
                  </a:lnTo>
                  <a:lnTo>
                    <a:pt x="1773806" y="81705"/>
                  </a:lnTo>
                  <a:lnTo>
                    <a:pt x="1767065" y="81026"/>
                  </a:lnTo>
                  <a:close/>
                </a:path>
                <a:path w="3063240" h="258445">
                  <a:moveTo>
                    <a:pt x="655815" y="81026"/>
                  </a:moveTo>
                  <a:lnTo>
                    <a:pt x="647433" y="81026"/>
                  </a:lnTo>
                  <a:lnTo>
                    <a:pt x="640575" y="84061"/>
                  </a:lnTo>
                  <a:lnTo>
                    <a:pt x="627113" y="114922"/>
                  </a:lnTo>
                  <a:lnTo>
                    <a:pt x="684263" y="114922"/>
                  </a:lnTo>
                  <a:lnTo>
                    <a:pt x="663689" y="81026"/>
                  </a:lnTo>
                  <a:lnTo>
                    <a:pt x="655815" y="81026"/>
                  </a:lnTo>
                  <a:close/>
                </a:path>
                <a:path w="3063240" h="258445">
                  <a:moveTo>
                    <a:pt x="71081" y="81026"/>
                  </a:moveTo>
                  <a:lnTo>
                    <a:pt x="62001" y="81026"/>
                  </a:lnTo>
                  <a:lnTo>
                    <a:pt x="54394" y="84632"/>
                  </a:lnTo>
                  <a:lnTo>
                    <a:pt x="39077" y="124193"/>
                  </a:lnTo>
                  <a:lnTo>
                    <a:pt x="39477" y="134966"/>
                  </a:lnTo>
                  <a:lnTo>
                    <a:pt x="63502" y="171731"/>
                  </a:lnTo>
                  <a:lnTo>
                    <a:pt x="71348" y="172667"/>
                  </a:lnTo>
                  <a:lnTo>
                    <a:pt x="80162" y="172667"/>
                  </a:lnTo>
                  <a:lnTo>
                    <a:pt x="102507" y="138334"/>
                  </a:lnTo>
                  <a:lnTo>
                    <a:pt x="103085" y="127863"/>
                  </a:lnTo>
                  <a:lnTo>
                    <a:pt x="102523" y="116276"/>
                  </a:lnTo>
                  <a:lnTo>
                    <a:pt x="77777" y="81709"/>
                  </a:lnTo>
                  <a:lnTo>
                    <a:pt x="71081" y="81026"/>
                  </a:lnTo>
                  <a:close/>
                </a:path>
                <a:path w="3063240" h="258445">
                  <a:moveTo>
                    <a:pt x="2433942" y="55003"/>
                  </a:moveTo>
                  <a:lnTo>
                    <a:pt x="2472169" y="55003"/>
                  </a:lnTo>
                  <a:lnTo>
                    <a:pt x="2472169" y="121462"/>
                  </a:lnTo>
                  <a:lnTo>
                    <a:pt x="2472310" y="135236"/>
                  </a:lnTo>
                  <a:lnTo>
                    <a:pt x="2482075" y="169740"/>
                  </a:lnTo>
                  <a:lnTo>
                    <a:pt x="2485758" y="172417"/>
                  </a:lnTo>
                  <a:lnTo>
                    <a:pt x="2490457" y="173756"/>
                  </a:lnTo>
                  <a:lnTo>
                    <a:pt x="2496172" y="173756"/>
                  </a:lnTo>
                  <a:lnTo>
                    <a:pt x="2502776" y="173756"/>
                  </a:lnTo>
                  <a:lnTo>
                    <a:pt x="2526541" y="141294"/>
                  </a:lnTo>
                  <a:lnTo>
                    <a:pt x="2527287" y="116014"/>
                  </a:lnTo>
                  <a:lnTo>
                    <a:pt x="2527287" y="55003"/>
                  </a:lnTo>
                  <a:lnTo>
                    <a:pt x="2565514" y="55003"/>
                  </a:lnTo>
                  <a:lnTo>
                    <a:pt x="2565514" y="199630"/>
                  </a:lnTo>
                  <a:lnTo>
                    <a:pt x="2529954" y="199630"/>
                  </a:lnTo>
                  <a:lnTo>
                    <a:pt x="2529954" y="177977"/>
                  </a:lnTo>
                  <a:lnTo>
                    <a:pt x="2525719" y="183458"/>
                  </a:lnTo>
                  <a:lnTo>
                    <a:pt x="2489125" y="202481"/>
                  </a:lnTo>
                  <a:lnTo>
                    <a:pt x="2482075" y="202899"/>
                  </a:lnTo>
                  <a:lnTo>
                    <a:pt x="2474951" y="202498"/>
                  </a:lnTo>
                  <a:lnTo>
                    <a:pt x="2439149" y="178522"/>
                  </a:lnTo>
                  <a:lnTo>
                    <a:pt x="2433942" y="146521"/>
                  </a:lnTo>
                  <a:lnTo>
                    <a:pt x="2433942" y="55003"/>
                  </a:lnTo>
                  <a:close/>
                </a:path>
                <a:path w="3063240" h="258445">
                  <a:moveTo>
                    <a:pt x="1052563" y="55003"/>
                  </a:moveTo>
                  <a:lnTo>
                    <a:pt x="1090790" y="55003"/>
                  </a:lnTo>
                  <a:lnTo>
                    <a:pt x="1090790" y="199630"/>
                  </a:lnTo>
                  <a:lnTo>
                    <a:pt x="1052563" y="199630"/>
                  </a:lnTo>
                  <a:lnTo>
                    <a:pt x="1052563" y="55003"/>
                  </a:lnTo>
                  <a:close/>
                </a:path>
                <a:path w="3063240" h="258445">
                  <a:moveTo>
                    <a:pt x="814311" y="55003"/>
                  </a:moveTo>
                  <a:lnTo>
                    <a:pt x="851395" y="55003"/>
                  </a:lnTo>
                  <a:lnTo>
                    <a:pt x="878573" y="149790"/>
                  </a:lnTo>
                  <a:lnTo>
                    <a:pt x="903465" y="55003"/>
                  </a:lnTo>
                  <a:lnTo>
                    <a:pt x="940422" y="55003"/>
                  </a:lnTo>
                  <a:lnTo>
                    <a:pt x="964425" y="149790"/>
                  </a:lnTo>
                  <a:lnTo>
                    <a:pt x="992111" y="55003"/>
                  </a:lnTo>
                  <a:lnTo>
                    <a:pt x="1029830" y="55003"/>
                  </a:lnTo>
                  <a:lnTo>
                    <a:pt x="983348" y="199630"/>
                  </a:lnTo>
                  <a:lnTo>
                    <a:pt x="946645" y="199630"/>
                  </a:lnTo>
                  <a:lnTo>
                    <a:pt x="921753" y="106616"/>
                  </a:lnTo>
                  <a:lnTo>
                    <a:pt x="897242" y="199630"/>
                  </a:lnTo>
                  <a:lnTo>
                    <a:pt x="860031" y="199630"/>
                  </a:lnTo>
                  <a:lnTo>
                    <a:pt x="814311" y="55003"/>
                  </a:lnTo>
                  <a:close/>
                </a:path>
                <a:path w="3063240" h="258445">
                  <a:moveTo>
                    <a:pt x="2831325" y="51739"/>
                  </a:moveTo>
                  <a:lnTo>
                    <a:pt x="2872062" y="63730"/>
                  </a:lnTo>
                  <a:lnTo>
                    <a:pt x="2896047" y="100034"/>
                  </a:lnTo>
                  <a:lnTo>
                    <a:pt x="2900032" y="138353"/>
                  </a:lnTo>
                  <a:lnTo>
                    <a:pt x="2804274" y="138353"/>
                  </a:lnTo>
                  <a:lnTo>
                    <a:pt x="2804988" y="146390"/>
                  </a:lnTo>
                  <a:lnTo>
                    <a:pt x="2826753" y="174301"/>
                  </a:lnTo>
                  <a:lnTo>
                    <a:pt x="2835516" y="174301"/>
                  </a:lnTo>
                  <a:lnTo>
                    <a:pt x="2841485" y="174301"/>
                  </a:lnTo>
                  <a:lnTo>
                    <a:pt x="2846565" y="172667"/>
                  </a:lnTo>
                  <a:lnTo>
                    <a:pt x="2850629" y="169398"/>
                  </a:lnTo>
                  <a:lnTo>
                    <a:pt x="2854693" y="166131"/>
                  </a:lnTo>
                  <a:lnTo>
                    <a:pt x="2857868" y="160865"/>
                  </a:lnTo>
                  <a:lnTo>
                    <a:pt x="2859900" y="153602"/>
                  </a:lnTo>
                  <a:lnTo>
                    <a:pt x="2898000" y="160003"/>
                  </a:lnTo>
                  <a:lnTo>
                    <a:pt x="2874759" y="191937"/>
                  </a:lnTo>
                  <a:lnTo>
                    <a:pt x="2835135" y="202899"/>
                  </a:lnTo>
                  <a:lnTo>
                    <a:pt x="2817492" y="201358"/>
                  </a:lnTo>
                  <a:lnTo>
                    <a:pt x="2779255" y="178250"/>
                  </a:lnTo>
                  <a:lnTo>
                    <a:pt x="2765031" y="128409"/>
                  </a:lnTo>
                  <a:lnTo>
                    <a:pt x="2766200" y="111409"/>
                  </a:lnTo>
                  <a:lnTo>
                    <a:pt x="2783827" y="72097"/>
                  </a:lnTo>
                  <a:lnTo>
                    <a:pt x="2817563" y="53011"/>
                  </a:lnTo>
                  <a:lnTo>
                    <a:pt x="2831325" y="51739"/>
                  </a:lnTo>
                  <a:close/>
                </a:path>
                <a:path w="3063240" h="258445">
                  <a:moveTo>
                    <a:pt x="2329675" y="51739"/>
                  </a:moveTo>
                  <a:lnTo>
                    <a:pt x="2372305" y="63730"/>
                  </a:lnTo>
                  <a:lnTo>
                    <a:pt x="2399239" y="97175"/>
                  </a:lnTo>
                  <a:lnTo>
                    <a:pt x="2404478" y="126911"/>
                  </a:lnTo>
                  <a:lnTo>
                    <a:pt x="2403164" y="142618"/>
                  </a:lnTo>
                  <a:lnTo>
                    <a:pt x="2383269" y="181314"/>
                  </a:lnTo>
                  <a:lnTo>
                    <a:pt x="2345389" y="201550"/>
                  </a:lnTo>
                  <a:lnTo>
                    <a:pt x="2330056" y="202899"/>
                  </a:lnTo>
                  <a:lnTo>
                    <a:pt x="2320193" y="202337"/>
                  </a:lnTo>
                  <a:lnTo>
                    <a:pt x="2283582" y="188893"/>
                  </a:lnTo>
                  <a:lnTo>
                    <a:pt x="2260557" y="158407"/>
                  </a:lnTo>
                  <a:lnTo>
                    <a:pt x="2255253" y="125272"/>
                  </a:lnTo>
                  <a:lnTo>
                    <a:pt x="2255846" y="115822"/>
                  </a:lnTo>
                  <a:lnTo>
                    <a:pt x="2269818" y="79983"/>
                  </a:lnTo>
                  <a:lnTo>
                    <a:pt x="2309498" y="54090"/>
                  </a:lnTo>
                  <a:lnTo>
                    <a:pt x="2329675" y="51739"/>
                  </a:lnTo>
                  <a:close/>
                </a:path>
                <a:path w="3063240" h="258445">
                  <a:moveTo>
                    <a:pt x="2083676" y="51739"/>
                  </a:moveTo>
                  <a:lnTo>
                    <a:pt x="2127745" y="61404"/>
                  </a:lnTo>
                  <a:lnTo>
                    <a:pt x="2147684" y="90004"/>
                  </a:lnTo>
                  <a:lnTo>
                    <a:pt x="2111489" y="96685"/>
                  </a:lnTo>
                  <a:lnTo>
                    <a:pt x="2109965" y="91046"/>
                  </a:lnTo>
                  <a:lnTo>
                    <a:pt x="2107044" y="86741"/>
                  </a:lnTo>
                  <a:lnTo>
                    <a:pt x="2102726" y="83743"/>
                  </a:lnTo>
                  <a:lnTo>
                    <a:pt x="2098408" y="80746"/>
                  </a:lnTo>
                  <a:lnTo>
                    <a:pt x="2092312" y="79248"/>
                  </a:lnTo>
                  <a:lnTo>
                    <a:pt x="2084311" y="79248"/>
                  </a:lnTo>
                  <a:lnTo>
                    <a:pt x="2074278" y="79248"/>
                  </a:lnTo>
                  <a:lnTo>
                    <a:pt x="2067039" y="80657"/>
                  </a:lnTo>
                  <a:lnTo>
                    <a:pt x="2062594" y="83477"/>
                  </a:lnTo>
                  <a:lnTo>
                    <a:pt x="2059800" y="85471"/>
                  </a:lnTo>
                  <a:lnTo>
                    <a:pt x="2058276" y="88061"/>
                  </a:lnTo>
                  <a:lnTo>
                    <a:pt x="2058276" y="91236"/>
                  </a:lnTo>
                  <a:lnTo>
                    <a:pt x="2058276" y="93954"/>
                  </a:lnTo>
                  <a:lnTo>
                    <a:pt x="2097900" y="108940"/>
                  </a:lnTo>
                  <a:lnTo>
                    <a:pt x="2111997" y="112605"/>
                  </a:lnTo>
                  <a:lnTo>
                    <a:pt x="2145813" y="131566"/>
                  </a:lnTo>
                  <a:lnTo>
                    <a:pt x="2152510" y="154420"/>
                  </a:lnTo>
                  <a:lnTo>
                    <a:pt x="2151482" y="164012"/>
                  </a:lnTo>
                  <a:lnTo>
                    <a:pt x="2126586" y="194855"/>
                  </a:lnTo>
                  <a:lnTo>
                    <a:pt x="2086724" y="202899"/>
                  </a:lnTo>
                  <a:lnTo>
                    <a:pt x="2072724" y="202149"/>
                  </a:lnTo>
                  <a:lnTo>
                    <a:pt x="2032080" y="184387"/>
                  </a:lnTo>
                  <a:lnTo>
                    <a:pt x="2017382" y="158369"/>
                  </a:lnTo>
                  <a:lnTo>
                    <a:pt x="2055863" y="152513"/>
                  </a:lnTo>
                  <a:lnTo>
                    <a:pt x="2057514" y="159957"/>
                  </a:lnTo>
                  <a:lnTo>
                    <a:pt x="2060816" y="165609"/>
                  </a:lnTo>
                  <a:lnTo>
                    <a:pt x="2065769" y="169467"/>
                  </a:lnTo>
                  <a:lnTo>
                    <a:pt x="2070722" y="173325"/>
                  </a:lnTo>
                  <a:lnTo>
                    <a:pt x="2077707" y="175254"/>
                  </a:lnTo>
                  <a:lnTo>
                    <a:pt x="2086724" y="175254"/>
                  </a:lnTo>
                  <a:lnTo>
                    <a:pt x="2096630" y="175254"/>
                  </a:lnTo>
                  <a:lnTo>
                    <a:pt x="2104123" y="173438"/>
                  </a:lnTo>
                  <a:lnTo>
                    <a:pt x="2109076" y="169807"/>
                  </a:lnTo>
                  <a:lnTo>
                    <a:pt x="2112505" y="167265"/>
                  </a:lnTo>
                  <a:lnTo>
                    <a:pt x="2114156" y="163861"/>
                  </a:lnTo>
                  <a:lnTo>
                    <a:pt x="2114156" y="159594"/>
                  </a:lnTo>
                  <a:lnTo>
                    <a:pt x="2114156" y="156688"/>
                  </a:lnTo>
                  <a:lnTo>
                    <a:pt x="2098662" y="147339"/>
                  </a:lnTo>
                  <a:lnTo>
                    <a:pt x="2077562" y="142341"/>
                  </a:lnTo>
                  <a:lnTo>
                    <a:pt x="2039861" y="128676"/>
                  </a:lnTo>
                  <a:lnTo>
                    <a:pt x="2022716" y="96139"/>
                  </a:lnTo>
                  <a:lnTo>
                    <a:pt x="2023644" y="87113"/>
                  </a:lnTo>
                  <a:lnTo>
                    <a:pt x="2056530" y="54940"/>
                  </a:lnTo>
                  <a:lnTo>
                    <a:pt x="2069079" y="52539"/>
                  </a:lnTo>
                  <a:lnTo>
                    <a:pt x="2083676" y="51739"/>
                  </a:lnTo>
                  <a:close/>
                </a:path>
                <a:path w="3063240" h="258445">
                  <a:moveTo>
                    <a:pt x="1932038" y="51739"/>
                  </a:moveTo>
                  <a:lnTo>
                    <a:pt x="1970138" y="57797"/>
                  </a:lnTo>
                  <a:lnTo>
                    <a:pt x="1992559" y="95957"/>
                  </a:lnTo>
                  <a:lnTo>
                    <a:pt x="1992871" y="107442"/>
                  </a:lnTo>
                  <a:lnTo>
                    <a:pt x="1992490" y="152104"/>
                  </a:lnTo>
                  <a:lnTo>
                    <a:pt x="1992607" y="161011"/>
                  </a:lnTo>
                  <a:lnTo>
                    <a:pt x="2001126" y="199630"/>
                  </a:lnTo>
                  <a:lnTo>
                    <a:pt x="1963280" y="199630"/>
                  </a:lnTo>
                  <a:lnTo>
                    <a:pt x="1962264" y="197088"/>
                  </a:lnTo>
                  <a:lnTo>
                    <a:pt x="1961121" y="193321"/>
                  </a:lnTo>
                  <a:lnTo>
                    <a:pt x="1959597" y="188328"/>
                  </a:lnTo>
                  <a:lnTo>
                    <a:pt x="1958962" y="186058"/>
                  </a:lnTo>
                  <a:lnTo>
                    <a:pt x="1958581" y="184560"/>
                  </a:lnTo>
                  <a:lnTo>
                    <a:pt x="1958327" y="183835"/>
                  </a:lnTo>
                  <a:lnTo>
                    <a:pt x="1921878" y="202899"/>
                  </a:lnTo>
                  <a:lnTo>
                    <a:pt x="1913496" y="202899"/>
                  </a:lnTo>
                  <a:lnTo>
                    <a:pt x="1872649" y="184318"/>
                  </a:lnTo>
                  <a:lnTo>
                    <a:pt x="1865363" y="160139"/>
                  </a:lnTo>
                  <a:lnTo>
                    <a:pt x="1865363" y="151969"/>
                  </a:lnTo>
                  <a:lnTo>
                    <a:pt x="1893547" y="121099"/>
                  </a:lnTo>
                  <a:lnTo>
                    <a:pt x="1930472" y="112181"/>
                  </a:lnTo>
                  <a:lnTo>
                    <a:pt x="1940817" y="109789"/>
                  </a:lnTo>
                  <a:lnTo>
                    <a:pt x="1949090" y="107481"/>
                  </a:lnTo>
                  <a:lnTo>
                    <a:pt x="1955279" y="105257"/>
                  </a:lnTo>
                  <a:lnTo>
                    <a:pt x="1955279" y="101447"/>
                  </a:lnTo>
                  <a:lnTo>
                    <a:pt x="1955279" y="94094"/>
                  </a:lnTo>
                  <a:lnTo>
                    <a:pt x="1953501" y="88849"/>
                  </a:lnTo>
                  <a:lnTo>
                    <a:pt x="1949818" y="85712"/>
                  </a:lnTo>
                  <a:lnTo>
                    <a:pt x="1946135" y="82588"/>
                  </a:lnTo>
                  <a:lnTo>
                    <a:pt x="1939404" y="81026"/>
                  </a:lnTo>
                  <a:lnTo>
                    <a:pt x="1929244" y="81026"/>
                  </a:lnTo>
                  <a:lnTo>
                    <a:pt x="1922513" y="81026"/>
                  </a:lnTo>
                  <a:lnTo>
                    <a:pt x="1917179" y="82359"/>
                  </a:lnTo>
                  <a:lnTo>
                    <a:pt x="1913369" y="85039"/>
                  </a:lnTo>
                  <a:lnTo>
                    <a:pt x="1909559" y="87718"/>
                  </a:lnTo>
                  <a:lnTo>
                    <a:pt x="1906384" y="92417"/>
                  </a:lnTo>
                  <a:lnTo>
                    <a:pt x="1904098" y="99136"/>
                  </a:lnTo>
                  <a:lnTo>
                    <a:pt x="1869300" y="92862"/>
                  </a:lnTo>
                  <a:lnTo>
                    <a:pt x="1897516" y="57413"/>
                  </a:lnTo>
                  <a:lnTo>
                    <a:pt x="1918800" y="52370"/>
                  </a:lnTo>
                  <a:lnTo>
                    <a:pt x="1932038" y="51739"/>
                  </a:lnTo>
                  <a:close/>
                </a:path>
                <a:path w="3063240" h="258445">
                  <a:moveTo>
                    <a:pt x="1757159" y="51739"/>
                  </a:moveTo>
                  <a:lnTo>
                    <a:pt x="1769996" y="53213"/>
                  </a:lnTo>
                  <a:lnTo>
                    <a:pt x="1781654" y="57632"/>
                  </a:lnTo>
                  <a:lnTo>
                    <a:pt x="1792145" y="64995"/>
                  </a:lnTo>
                  <a:lnTo>
                    <a:pt x="1801482" y="75298"/>
                  </a:lnTo>
                  <a:lnTo>
                    <a:pt x="1801482" y="55003"/>
                  </a:lnTo>
                  <a:lnTo>
                    <a:pt x="1837296" y="55003"/>
                  </a:lnTo>
                  <a:lnTo>
                    <a:pt x="1837296" y="184787"/>
                  </a:lnTo>
                  <a:lnTo>
                    <a:pt x="1833105" y="223052"/>
                  </a:lnTo>
                  <a:lnTo>
                    <a:pt x="1800847" y="254237"/>
                  </a:lnTo>
                  <a:lnTo>
                    <a:pt x="1768716" y="258323"/>
                  </a:lnTo>
                  <a:lnTo>
                    <a:pt x="1751666" y="257535"/>
                  </a:lnTo>
                  <a:lnTo>
                    <a:pt x="1709778" y="239007"/>
                  </a:lnTo>
                  <a:lnTo>
                    <a:pt x="1701152" y="213793"/>
                  </a:lnTo>
                  <a:lnTo>
                    <a:pt x="1701152" y="212521"/>
                  </a:lnTo>
                  <a:lnTo>
                    <a:pt x="1701152" y="210978"/>
                  </a:lnTo>
                  <a:lnTo>
                    <a:pt x="1701279" y="209162"/>
                  </a:lnTo>
                  <a:lnTo>
                    <a:pt x="1744967" y="214475"/>
                  </a:lnTo>
                  <a:lnTo>
                    <a:pt x="1745729" y="219557"/>
                  </a:lnTo>
                  <a:lnTo>
                    <a:pt x="1747380" y="223052"/>
                  </a:lnTo>
                  <a:lnTo>
                    <a:pt x="1750047" y="224960"/>
                  </a:lnTo>
                  <a:lnTo>
                    <a:pt x="1753603" y="227683"/>
                  </a:lnTo>
                  <a:lnTo>
                    <a:pt x="1759318" y="229044"/>
                  </a:lnTo>
                  <a:lnTo>
                    <a:pt x="1767192" y="229044"/>
                  </a:lnTo>
                  <a:lnTo>
                    <a:pt x="1777098" y="229044"/>
                  </a:lnTo>
                  <a:lnTo>
                    <a:pt x="1784591" y="227547"/>
                  </a:lnTo>
                  <a:lnTo>
                    <a:pt x="1799069" y="205849"/>
                  </a:lnTo>
                  <a:lnTo>
                    <a:pt x="1799069" y="197316"/>
                  </a:lnTo>
                  <a:lnTo>
                    <a:pt x="1799069" y="176208"/>
                  </a:lnTo>
                  <a:lnTo>
                    <a:pt x="1789927" y="186455"/>
                  </a:lnTo>
                  <a:lnTo>
                    <a:pt x="1779654" y="193774"/>
                  </a:lnTo>
                  <a:lnTo>
                    <a:pt x="1768261" y="198166"/>
                  </a:lnTo>
                  <a:lnTo>
                    <a:pt x="1755762" y="199630"/>
                  </a:lnTo>
                  <a:lnTo>
                    <a:pt x="1741949" y="198089"/>
                  </a:lnTo>
                  <a:lnTo>
                    <a:pt x="1709534" y="174983"/>
                  </a:lnTo>
                  <a:lnTo>
                    <a:pt x="1696199" y="126504"/>
                  </a:lnTo>
                  <a:lnTo>
                    <a:pt x="1697294" y="109395"/>
                  </a:lnTo>
                  <a:lnTo>
                    <a:pt x="1713725" y="70942"/>
                  </a:lnTo>
                  <a:lnTo>
                    <a:pt x="1744729" y="52939"/>
                  </a:lnTo>
                  <a:lnTo>
                    <a:pt x="1757159" y="51739"/>
                  </a:lnTo>
                  <a:close/>
                </a:path>
                <a:path w="3063240" h="258445">
                  <a:moveTo>
                    <a:pt x="1526654" y="51739"/>
                  </a:moveTo>
                  <a:lnTo>
                    <a:pt x="1564754" y="57797"/>
                  </a:lnTo>
                  <a:lnTo>
                    <a:pt x="1587175" y="95957"/>
                  </a:lnTo>
                  <a:lnTo>
                    <a:pt x="1587487" y="107442"/>
                  </a:lnTo>
                  <a:lnTo>
                    <a:pt x="1587106" y="152104"/>
                  </a:lnTo>
                  <a:lnTo>
                    <a:pt x="1587223" y="161011"/>
                  </a:lnTo>
                  <a:lnTo>
                    <a:pt x="1595742" y="199630"/>
                  </a:lnTo>
                  <a:lnTo>
                    <a:pt x="1557896" y="199630"/>
                  </a:lnTo>
                  <a:lnTo>
                    <a:pt x="1556880" y="197088"/>
                  </a:lnTo>
                  <a:lnTo>
                    <a:pt x="1555737" y="193321"/>
                  </a:lnTo>
                  <a:lnTo>
                    <a:pt x="1554213" y="188328"/>
                  </a:lnTo>
                  <a:lnTo>
                    <a:pt x="1553578" y="186058"/>
                  </a:lnTo>
                  <a:lnTo>
                    <a:pt x="1553197" y="184560"/>
                  </a:lnTo>
                  <a:lnTo>
                    <a:pt x="1552943" y="183835"/>
                  </a:lnTo>
                  <a:lnTo>
                    <a:pt x="1516494" y="202899"/>
                  </a:lnTo>
                  <a:lnTo>
                    <a:pt x="1508112" y="202899"/>
                  </a:lnTo>
                  <a:lnTo>
                    <a:pt x="1467265" y="184318"/>
                  </a:lnTo>
                  <a:lnTo>
                    <a:pt x="1459979" y="160139"/>
                  </a:lnTo>
                  <a:lnTo>
                    <a:pt x="1459979" y="151969"/>
                  </a:lnTo>
                  <a:lnTo>
                    <a:pt x="1488163" y="121099"/>
                  </a:lnTo>
                  <a:lnTo>
                    <a:pt x="1525088" y="112181"/>
                  </a:lnTo>
                  <a:lnTo>
                    <a:pt x="1535433" y="109789"/>
                  </a:lnTo>
                  <a:lnTo>
                    <a:pt x="1543706" y="107481"/>
                  </a:lnTo>
                  <a:lnTo>
                    <a:pt x="1549895" y="105257"/>
                  </a:lnTo>
                  <a:lnTo>
                    <a:pt x="1549895" y="101447"/>
                  </a:lnTo>
                  <a:lnTo>
                    <a:pt x="1549895" y="94094"/>
                  </a:lnTo>
                  <a:lnTo>
                    <a:pt x="1548117" y="88849"/>
                  </a:lnTo>
                  <a:lnTo>
                    <a:pt x="1544434" y="85712"/>
                  </a:lnTo>
                  <a:lnTo>
                    <a:pt x="1540751" y="82588"/>
                  </a:lnTo>
                  <a:lnTo>
                    <a:pt x="1534020" y="81026"/>
                  </a:lnTo>
                  <a:lnTo>
                    <a:pt x="1523860" y="81026"/>
                  </a:lnTo>
                  <a:lnTo>
                    <a:pt x="1517129" y="81026"/>
                  </a:lnTo>
                  <a:lnTo>
                    <a:pt x="1498714" y="99136"/>
                  </a:lnTo>
                  <a:lnTo>
                    <a:pt x="1463916" y="92862"/>
                  </a:lnTo>
                  <a:lnTo>
                    <a:pt x="1492132" y="57413"/>
                  </a:lnTo>
                  <a:lnTo>
                    <a:pt x="1513416" y="52370"/>
                  </a:lnTo>
                  <a:lnTo>
                    <a:pt x="1526654" y="51739"/>
                  </a:lnTo>
                  <a:close/>
                </a:path>
                <a:path w="3063240" h="258445">
                  <a:moveTo>
                    <a:pt x="653529" y="51739"/>
                  </a:moveTo>
                  <a:lnTo>
                    <a:pt x="694266" y="63730"/>
                  </a:lnTo>
                  <a:lnTo>
                    <a:pt x="718251" y="100034"/>
                  </a:lnTo>
                  <a:lnTo>
                    <a:pt x="722236" y="138353"/>
                  </a:lnTo>
                  <a:lnTo>
                    <a:pt x="626478" y="138353"/>
                  </a:lnTo>
                  <a:lnTo>
                    <a:pt x="627192" y="146390"/>
                  </a:lnTo>
                  <a:lnTo>
                    <a:pt x="648957" y="174301"/>
                  </a:lnTo>
                  <a:lnTo>
                    <a:pt x="657720" y="174301"/>
                  </a:lnTo>
                  <a:lnTo>
                    <a:pt x="663689" y="174301"/>
                  </a:lnTo>
                  <a:lnTo>
                    <a:pt x="668769" y="172667"/>
                  </a:lnTo>
                  <a:lnTo>
                    <a:pt x="672833" y="169398"/>
                  </a:lnTo>
                  <a:lnTo>
                    <a:pt x="676897" y="166131"/>
                  </a:lnTo>
                  <a:lnTo>
                    <a:pt x="680072" y="160865"/>
                  </a:lnTo>
                  <a:lnTo>
                    <a:pt x="682104" y="153602"/>
                  </a:lnTo>
                  <a:lnTo>
                    <a:pt x="720204" y="160003"/>
                  </a:lnTo>
                  <a:lnTo>
                    <a:pt x="696963" y="191937"/>
                  </a:lnTo>
                  <a:lnTo>
                    <a:pt x="657339" y="202899"/>
                  </a:lnTo>
                  <a:lnTo>
                    <a:pt x="639696" y="201358"/>
                  </a:lnTo>
                  <a:lnTo>
                    <a:pt x="601459" y="178250"/>
                  </a:lnTo>
                  <a:lnTo>
                    <a:pt x="587235" y="128409"/>
                  </a:lnTo>
                  <a:lnTo>
                    <a:pt x="588404" y="111409"/>
                  </a:lnTo>
                  <a:lnTo>
                    <a:pt x="606031" y="72097"/>
                  </a:lnTo>
                  <a:lnTo>
                    <a:pt x="639767" y="53011"/>
                  </a:lnTo>
                  <a:lnTo>
                    <a:pt x="653529" y="51739"/>
                  </a:lnTo>
                  <a:close/>
                </a:path>
                <a:path w="3063240" h="258445">
                  <a:moveTo>
                    <a:pt x="427469" y="51739"/>
                  </a:moveTo>
                  <a:lnTo>
                    <a:pt x="436740" y="51739"/>
                  </a:lnTo>
                  <a:lnTo>
                    <a:pt x="444741" y="53644"/>
                  </a:lnTo>
                  <a:lnTo>
                    <a:pt x="451599" y="57467"/>
                  </a:lnTo>
                  <a:lnTo>
                    <a:pt x="458330" y="61277"/>
                  </a:lnTo>
                  <a:lnTo>
                    <a:pt x="463918" y="67043"/>
                  </a:lnTo>
                  <a:lnTo>
                    <a:pt x="468236" y="74752"/>
                  </a:lnTo>
                  <a:lnTo>
                    <a:pt x="473094" y="69335"/>
                  </a:lnTo>
                  <a:lnTo>
                    <a:pt x="504050" y="51739"/>
                  </a:lnTo>
                  <a:lnTo>
                    <a:pt x="512432" y="51739"/>
                  </a:lnTo>
                  <a:lnTo>
                    <a:pt x="552183" y="68859"/>
                  </a:lnTo>
                  <a:lnTo>
                    <a:pt x="559803" y="107162"/>
                  </a:lnTo>
                  <a:lnTo>
                    <a:pt x="559803" y="199630"/>
                  </a:lnTo>
                  <a:lnTo>
                    <a:pt x="521576" y="199630"/>
                  </a:lnTo>
                  <a:lnTo>
                    <a:pt x="521576" y="116967"/>
                  </a:lnTo>
                  <a:lnTo>
                    <a:pt x="521318" y="107165"/>
                  </a:lnTo>
                  <a:lnTo>
                    <a:pt x="508622" y="81026"/>
                  </a:lnTo>
                  <a:lnTo>
                    <a:pt x="501256" y="81026"/>
                  </a:lnTo>
                  <a:lnTo>
                    <a:pt x="495922" y="81026"/>
                  </a:lnTo>
                  <a:lnTo>
                    <a:pt x="473570" y="112495"/>
                  </a:lnTo>
                  <a:lnTo>
                    <a:pt x="472808" y="130175"/>
                  </a:lnTo>
                  <a:lnTo>
                    <a:pt x="472808" y="199630"/>
                  </a:lnTo>
                  <a:lnTo>
                    <a:pt x="434454" y="199630"/>
                  </a:lnTo>
                  <a:lnTo>
                    <a:pt x="434454" y="120370"/>
                  </a:lnTo>
                  <a:lnTo>
                    <a:pt x="434333" y="110754"/>
                  </a:lnTo>
                  <a:lnTo>
                    <a:pt x="419341" y="81026"/>
                  </a:lnTo>
                  <a:lnTo>
                    <a:pt x="414515" y="81026"/>
                  </a:lnTo>
                  <a:lnTo>
                    <a:pt x="408546" y="81026"/>
                  </a:lnTo>
                  <a:lnTo>
                    <a:pt x="385497" y="119684"/>
                  </a:lnTo>
                  <a:lnTo>
                    <a:pt x="385305" y="129362"/>
                  </a:lnTo>
                  <a:lnTo>
                    <a:pt x="385305" y="199630"/>
                  </a:lnTo>
                  <a:lnTo>
                    <a:pt x="347078" y="199630"/>
                  </a:lnTo>
                  <a:lnTo>
                    <a:pt x="347078" y="55003"/>
                  </a:lnTo>
                  <a:lnTo>
                    <a:pt x="382384" y="55003"/>
                  </a:lnTo>
                  <a:lnTo>
                    <a:pt x="382384" y="74752"/>
                  </a:lnTo>
                  <a:lnTo>
                    <a:pt x="392268" y="64684"/>
                  </a:lnTo>
                  <a:lnTo>
                    <a:pt x="403069" y="57492"/>
                  </a:lnTo>
                  <a:lnTo>
                    <a:pt x="414799" y="53178"/>
                  </a:lnTo>
                  <a:lnTo>
                    <a:pt x="427469" y="51739"/>
                  </a:lnTo>
                  <a:close/>
                </a:path>
                <a:path w="3063240" h="258445">
                  <a:moveTo>
                    <a:pt x="244843" y="51739"/>
                  </a:moveTo>
                  <a:lnTo>
                    <a:pt x="287473" y="63730"/>
                  </a:lnTo>
                  <a:lnTo>
                    <a:pt x="314407" y="97175"/>
                  </a:lnTo>
                  <a:lnTo>
                    <a:pt x="319646" y="126911"/>
                  </a:lnTo>
                  <a:lnTo>
                    <a:pt x="318332" y="142618"/>
                  </a:lnTo>
                  <a:lnTo>
                    <a:pt x="298437" y="181314"/>
                  </a:lnTo>
                  <a:lnTo>
                    <a:pt x="260557" y="201550"/>
                  </a:lnTo>
                  <a:lnTo>
                    <a:pt x="245224" y="202899"/>
                  </a:lnTo>
                  <a:lnTo>
                    <a:pt x="235361" y="202337"/>
                  </a:lnTo>
                  <a:lnTo>
                    <a:pt x="198750" y="188893"/>
                  </a:lnTo>
                  <a:lnTo>
                    <a:pt x="175725" y="158407"/>
                  </a:lnTo>
                  <a:lnTo>
                    <a:pt x="170421" y="125272"/>
                  </a:lnTo>
                  <a:lnTo>
                    <a:pt x="171014" y="115822"/>
                  </a:lnTo>
                  <a:lnTo>
                    <a:pt x="184986" y="79983"/>
                  </a:lnTo>
                  <a:lnTo>
                    <a:pt x="224666" y="54090"/>
                  </a:lnTo>
                  <a:lnTo>
                    <a:pt x="244843" y="51739"/>
                  </a:lnTo>
                  <a:close/>
                </a:path>
                <a:path w="3063240" h="258445">
                  <a:moveTo>
                    <a:pt x="2971787" y="3937"/>
                  </a:moveTo>
                  <a:lnTo>
                    <a:pt x="2971787" y="55003"/>
                  </a:lnTo>
                  <a:lnTo>
                    <a:pt x="2997949" y="55003"/>
                  </a:lnTo>
                  <a:lnTo>
                    <a:pt x="2997949" y="85509"/>
                  </a:lnTo>
                  <a:lnTo>
                    <a:pt x="2971787" y="85509"/>
                  </a:lnTo>
                  <a:lnTo>
                    <a:pt x="2971787" y="143802"/>
                  </a:lnTo>
                  <a:lnTo>
                    <a:pt x="2971787" y="155599"/>
                  </a:lnTo>
                  <a:lnTo>
                    <a:pt x="2972041" y="162477"/>
                  </a:lnTo>
                  <a:lnTo>
                    <a:pt x="2972549" y="164428"/>
                  </a:lnTo>
                  <a:lnTo>
                    <a:pt x="2973057" y="166380"/>
                  </a:lnTo>
                  <a:lnTo>
                    <a:pt x="2974200" y="167991"/>
                  </a:lnTo>
                  <a:lnTo>
                    <a:pt x="2975978" y="169263"/>
                  </a:lnTo>
                  <a:lnTo>
                    <a:pt x="2977756" y="170534"/>
                  </a:lnTo>
                  <a:lnTo>
                    <a:pt x="2979915" y="171169"/>
                  </a:lnTo>
                  <a:lnTo>
                    <a:pt x="2982455" y="171169"/>
                  </a:lnTo>
                  <a:lnTo>
                    <a:pt x="2985884" y="171169"/>
                  </a:lnTo>
                  <a:lnTo>
                    <a:pt x="2991091" y="169943"/>
                  </a:lnTo>
                  <a:lnTo>
                    <a:pt x="2997822" y="167492"/>
                  </a:lnTo>
                  <a:lnTo>
                    <a:pt x="3000997" y="197178"/>
                  </a:lnTo>
                  <a:lnTo>
                    <a:pt x="2994113" y="199681"/>
                  </a:lnTo>
                  <a:lnTo>
                    <a:pt x="2986789" y="201469"/>
                  </a:lnTo>
                  <a:lnTo>
                    <a:pt x="2979012" y="202541"/>
                  </a:lnTo>
                  <a:lnTo>
                    <a:pt x="2970771" y="202899"/>
                  </a:lnTo>
                  <a:lnTo>
                    <a:pt x="2963913" y="202899"/>
                  </a:lnTo>
                  <a:lnTo>
                    <a:pt x="2957690" y="201742"/>
                  </a:lnTo>
                  <a:lnTo>
                    <a:pt x="2952229" y="199426"/>
                  </a:lnTo>
                  <a:lnTo>
                    <a:pt x="2946641" y="197111"/>
                  </a:lnTo>
                  <a:lnTo>
                    <a:pt x="2942577" y="194115"/>
                  </a:lnTo>
                  <a:lnTo>
                    <a:pt x="2940037" y="190439"/>
                  </a:lnTo>
                  <a:lnTo>
                    <a:pt x="2937370" y="186761"/>
                  </a:lnTo>
                  <a:lnTo>
                    <a:pt x="2933433" y="148564"/>
                  </a:lnTo>
                  <a:lnTo>
                    <a:pt x="2933433" y="85509"/>
                  </a:lnTo>
                  <a:lnTo>
                    <a:pt x="2915780" y="85509"/>
                  </a:lnTo>
                  <a:lnTo>
                    <a:pt x="2915780" y="55003"/>
                  </a:lnTo>
                  <a:lnTo>
                    <a:pt x="2933433" y="55003"/>
                  </a:lnTo>
                  <a:lnTo>
                    <a:pt x="2933433" y="26276"/>
                  </a:lnTo>
                  <a:lnTo>
                    <a:pt x="2971787" y="3937"/>
                  </a:lnTo>
                  <a:close/>
                </a:path>
                <a:path w="3063240" h="258445">
                  <a:moveTo>
                    <a:pt x="2645651" y="3937"/>
                  </a:moveTo>
                  <a:lnTo>
                    <a:pt x="2645651" y="55003"/>
                  </a:lnTo>
                  <a:lnTo>
                    <a:pt x="2671813" y="55003"/>
                  </a:lnTo>
                  <a:lnTo>
                    <a:pt x="2671813" y="85509"/>
                  </a:lnTo>
                  <a:lnTo>
                    <a:pt x="2645651" y="85509"/>
                  </a:lnTo>
                  <a:lnTo>
                    <a:pt x="2645651" y="143802"/>
                  </a:lnTo>
                  <a:lnTo>
                    <a:pt x="2645651" y="155599"/>
                  </a:lnTo>
                  <a:lnTo>
                    <a:pt x="2645905" y="162477"/>
                  </a:lnTo>
                  <a:lnTo>
                    <a:pt x="2646413" y="164428"/>
                  </a:lnTo>
                  <a:lnTo>
                    <a:pt x="2646921" y="166380"/>
                  </a:lnTo>
                  <a:lnTo>
                    <a:pt x="2648064" y="167991"/>
                  </a:lnTo>
                  <a:lnTo>
                    <a:pt x="2649842" y="169263"/>
                  </a:lnTo>
                  <a:lnTo>
                    <a:pt x="2651620" y="170534"/>
                  </a:lnTo>
                  <a:lnTo>
                    <a:pt x="2653779" y="171169"/>
                  </a:lnTo>
                  <a:lnTo>
                    <a:pt x="2656319" y="171169"/>
                  </a:lnTo>
                  <a:lnTo>
                    <a:pt x="2659748" y="171169"/>
                  </a:lnTo>
                  <a:lnTo>
                    <a:pt x="2664955" y="169943"/>
                  </a:lnTo>
                  <a:lnTo>
                    <a:pt x="2671686" y="167492"/>
                  </a:lnTo>
                  <a:lnTo>
                    <a:pt x="2674861" y="197178"/>
                  </a:lnTo>
                  <a:lnTo>
                    <a:pt x="2667977" y="199681"/>
                  </a:lnTo>
                  <a:lnTo>
                    <a:pt x="2660653" y="201469"/>
                  </a:lnTo>
                  <a:lnTo>
                    <a:pt x="2652876" y="202541"/>
                  </a:lnTo>
                  <a:lnTo>
                    <a:pt x="2644635" y="202899"/>
                  </a:lnTo>
                  <a:lnTo>
                    <a:pt x="2637777" y="202899"/>
                  </a:lnTo>
                  <a:lnTo>
                    <a:pt x="2631554" y="201742"/>
                  </a:lnTo>
                  <a:lnTo>
                    <a:pt x="2626093" y="199426"/>
                  </a:lnTo>
                  <a:lnTo>
                    <a:pt x="2620505" y="197111"/>
                  </a:lnTo>
                  <a:lnTo>
                    <a:pt x="2616441" y="194115"/>
                  </a:lnTo>
                  <a:lnTo>
                    <a:pt x="2613901" y="190439"/>
                  </a:lnTo>
                  <a:lnTo>
                    <a:pt x="2611234" y="186761"/>
                  </a:lnTo>
                  <a:lnTo>
                    <a:pt x="2607297" y="148564"/>
                  </a:lnTo>
                  <a:lnTo>
                    <a:pt x="2607297" y="85509"/>
                  </a:lnTo>
                  <a:lnTo>
                    <a:pt x="2589644" y="85509"/>
                  </a:lnTo>
                  <a:lnTo>
                    <a:pt x="2589644" y="55003"/>
                  </a:lnTo>
                  <a:lnTo>
                    <a:pt x="2607297" y="55003"/>
                  </a:lnTo>
                  <a:lnTo>
                    <a:pt x="2607297" y="26276"/>
                  </a:lnTo>
                  <a:lnTo>
                    <a:pt x="2645651" y="3937"/>
                  </a:lnTo>
                  <a:close/>
                </a:path>
                <a:path w="3063240" h="258445">
                  <a:moveTo>
                    <a:pt x="1170419" y="3937"/>
                  </a:moveTo>
                  <a:lnTo>
                    <a:pt x="1170419" y="55003"/>
                  </a:lnTo>
                  <a:lnTo>
                    <a:pt x="1196581" y="55003"/>
                  </a:lnTo>
                  <a:lnTo>
                    <a:pt x="1196581" y="85509"/>
                  </a:lnTo>
                  <a:lnTo>
                    <a:pt x="1170419" y="85509"/>
                  </a:lnTo>
                  <a:lnTo>
                    <a:pt x="1170419" y="143802"/>
                  </a:lnTo>
                  <a:lnTo>
                    <a:pt x="1170419" y="155599"/>
                  </a:lnTo>
                  <a:lnTo>
                    <a:pt x="1170673" y="162477"/>
                  </a:lnTo>
                  <a:lnTo>
                    <a:pt x="1171181" y="164428"/>
                  </a:lnTo>
                  <a:lnTo>
                    <a:pt x="1171689" y="166380"/>
                  </a:lnTo>
                  <a:lnTo>
                    <a:pt x="1172832" y="167991"/>
                  </a:lnTo>
                  <a:lnTo>
                    <a:pt x="1174610" y="169263"/>
                  </a:lnTo>
                  <a:lnTo>
                    <a:pt x="1176388" y="170534"/>
                  </a:lnTo>
                  <a:lnTo>
                    <a:pt x="1178547" y="171169"/>
                  </a:lnTo>
                  <a:lnTo>
                    <a:pt x="1181087" y="171169"/>
                  </a:lnTo>
                  <a:lnTo>
                    <a:pt x="1184516" y="171169"/>
                  </a:lnTo>
                  <a:lnTo>
                    <a:pt x="1189723" y="169943"/>
                  </a:lnTo>
                  <a:lnTo>
                    <a:pt x="1196454" y="167492"/>
                  </a:lnTo>
                  <a:lnTo>
                    <a:pt x="1199629" y="197178"/>
                  </a:lnTo>
                  <a:lnTo>
                    <a:pt x="1192745" y="199681"/>
                  </a:lnTo>
                  <a:lnTo>
                    <a:pt x="1185421" y="201469"/>
                  </a:lnTo>
                  <a:lnTo>
                    <a:pt x="1177644" y="202541"/>
                  </a:lnTo>
                  <a:lnTo>
                    <a:pt x="1169403" y="202899"/>
                  </a:lnTo>
                  <a:lnTo>
                    <a:pt x="1162545" y="202899"/>
                  </a:lnTo>
                  <a:lnTo>
                    <a:pt x="1156322" y="201742"/>
                  </a:lnTo>
                  <a:lnTo>
                    <a:pt x="1150861" y="199426"/>
                  </a:lnTo>
                  <a:lnTo>
                    <a:pt x="1145273" y="197111"/>
                  </a:lnTo>
                  <a:lnTo>
                    <a:pt x="1141209" y="194115"/>
                  </a:lnTo>
                  <a:lnTo>
                    <a:pt x="1138669" y="190439"/>
                  </a:lnTo>
                  <a:lnTo>
                    <a:pt x="1136002" y="186761"/>
                  </a:lnTo>
                  <a:lnTo>
                    <a:pt x="1132065" y="148564"/>
                  </a:lnTo>
                  <a:lnTo>
                    <a:pt x="1132065" y="85509"/>
                  </a:lnTo>
                  <a:lnTo>
                    <a:pt x="1114412" y="85509"/>
                  </a:lnTo>
                  <a:lnTo>
                    <a:pt x="1114412" y="55003"/>
                  </a:lnTo>
                  <a:lnTo>
                    <a:pt x="1132065" y="55003"/>
                  </a:lnTo>
                  <a:lnTo>
                    <a:pt x="1132065" y="26276"/>
                  </a:lnTo>
                  <a:lnTo>
                    <a:pt x="1170419" y="3937"/>
                  </a:lnTo>
                  <a:close/>
                </a:path>
                <a:path w="3063240" h="258445">
                  <a:moveTo>
                    <a:pt x="2698483" y="0"/>
                  </a:moveTo>
                  <a:lnTo>
                    <a:pt x="2736710" y="0"/>
                  </a:lnTo>
                  <a:lnTo>
                    <a:pt x="2736710" y="199630"/>
                  </a:lnTo>
                  <a:lnTo>
                    <a:pt x="2698483" y="199630"/>
                  </a:lnTo>
                  <a:lnTo>
                    <a:pt x="2698483" y="0"/>
                  </a:lnTo>
                  <a:close/>
                </a:path>
                <a:path w="3063240" h="258445">
                  <a:moveTo>
                    <a:pt x="1223124" y="0"/>
                  </a:moveTo>
                  <a:lnTo>
                    <a:pt x="1261351" y="0"/>
                  </a:lnTo>
                  <a:lnTo>
                    <a:pt x="1261351" y="73393"/>
                  </a:lnTo>
                  <a:lnTo>
                    <a:pt x="1271042" y="63918"/>
                  </a:lnTo>
                  <a:lnTo>
                    <a:pt x="1281639" y="57151"/>
                  </a:lnTo>
                  <a:lnTo>
                    <a:pt x="1293140" y="53092"/>
                  </a:lnTo>
                  <a:lnTo>
                    <a:pt x="1305547" y="51739"/>
                  </a:lnTo>
                  <a:lnTo>
                    <a:pt x="1314437" y="51739"/>
                  </a:lnTo>
                  <a:lnTo>
                    <a:pt x="1345425" y="69176"/>
                  </a:lnTo>
                  <a:lnTo>
                    <a:pt x="1348981" y="74256"/>
                  </a:lnTo>
                  <a:lnTo>
                    <a:pt x="1354696" y="114795"/>
                  </a:lnTo>
                  <a:lnTo>
                    <a:pt x="1354696" y="199630"/>
                  </a:lnTo>
                  <a:lnTo>
                    <a:pt x="1316469" y="199630"/>
                  </a:lnTo>
                  <a:lnTo>
                    <a:pt x="1316469" y="123240"/>
                  </a:lnTo>
                  <a:lnTo>
                    <a:pt x="1316328" y="112906"/>
                  </a:lnTo>
                  <a:lnTo>
                    <a:pt x="1306563" y="84632"/>
                  </a:lnTo>
                  <a:lnTo>
                    <a:pt x="1302880" y="82219"/>
                  </a:lnTo>
                  <a:lnTo>
                    <a:pt x="1298308" y="81026"/>
                  </a:lnTo>
                  <a:lnTo>
                    <a:pt x="1292847" y="81026"/>
                  </a:lnTo>
                  <a:lnTo>
                    <a:pt x="1286497" y="81026"/>
                  </a:lnTo>
                  <a:lnTo>
                    <a:pt x="1280782" y="82562"/>
                  </a:lnTo>
                  <a:lnTo>
                    <a:pt x="1275829" y="85648"/>
                  </a:lnTo>
                  <a:lnTo>
                    <a:pt x="1270749" y="88734"/>
                  </a:lnTo>
                  <a:lnTo>
                    <a:pt x="1261351" y="127190"/>
                  </a:lnTo>
                  <a:lnTo>
                    <a:pt x="1261351" y="199630"/>
                  </a:lnTo>
                  <a:lnTo>
                    <a:pt x="1223124" y="199630"/>
                  </a:lnTo>
                  <a:lnTo>
                    <a:pt x="1223124" y="0"/>
                  </a:lnTo>
                  <a:close/>
                </a:path>
                <a:path w="3063240" h="258445">
                  <a:moveTo>
                    <a:pt x="1052563" y="0"/>
                  </a:moveTo>
                  <a:lnTo>
                    <a:pt x="1090790" y="0"/>
                  </a:lnTo>
                  <a:lnTo>
                    <a:pt x="1090790" y="35394"/>
                  </a:lnTo>
                  <a:lnTo>
                    <a:pt x="1052563" y="35394"/>
                  </a:lnTo>
                  <a:lnTo>
                    <a:pt x="1052563" y="0"/>
                  </a:lnTo>
                  <a:close/>
                </a:path>
                <a:path w="3063240" h="258445">
                  <a:moveTo>
                    <a:pt x="102946" y="0"/>
                  </a:moveTo>
                  <a:lnTo>
                    <a:pt x="141211" y="0"/>
                  </a:lnTo>
                  <a:lnTo>
                    <a:pt x="141211" y="199630"/>
                  </a:lnTo>
                  <a:lnTo>
                    <a:pt x="105663" y="199630"/>
                  </a:lnTo>
                  <a:lnTo>
                    <a:pt x="105663" y="178388"/>
                  </a:lnTo>
                  <a:lnTo>
                    <a:pt x="101042" y="184187"/>
                  </a:lnTo>
                  <a:lnTo>
                    <a:pt x="68630" y="202899"/>
                  </a:lnTo>
                  <a:lnTo>
                    <a:pt x="60464" y="202899"/>
                  </a:lnTo>
                  <a:lnTo>
                    <a:pt x="17767" y="182812"/>
                  </a:lnTo>
                  <a:lnTo>
                    <a:pt x="1109" y="143757"/>
                  </a:lnTo>
                  <a:lnTo>
                    <a:pt x="0" y="126771"/>
                  </a:lnTo>
                  <a:lnTo>
                    <a:pt x="1080" y="109490"/>
                  </a:lnTo>
                  <a:lnTo>
                    <a:pt x="17284" y="70878"/>
                  </a:lnTo>
                  <a:lnTo>
                    <a:pt x="60998" y="51739"/>
                  </a:lnTo>
                  <a:lnTo>
                    <a:pt x="72713" y="52999"/>
                  </a:lnTo>
                  <a:lnTo>
                    <a:pt x="83610" y="56778"/>
                  </a:lnTo>
                  <a:lnTo>
                    <a:pt x="93687" y="63076"/>
                  </a:lnTo>
                  <a:lnTo>
                    <a:pt x="102946" y="71894"/>
                  </a:lnTo>
                  <a:lnTo>
                    <a:pt x="10294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1021080"/>
            <a:chOff x="-828" y="0"/>
            <a:chExt cx="9145905" cy="102108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898" y="387477"/>
              <a:ext cx="209918" cy="2099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2959" y="388620"/>
              <a:ext cx="7353554" cy="2583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4831" y="440436"/>
              <a:ext cx="6924040" cy="207010"/>
            </a:xfrm>
            <a:custGeom>
              <a:avLst/>
              <a:gdLst/>
              <a:ahLst/>
              <a:cxnLst/>
              <a:rect l="l" t="t" r="r" b="b"/>
              <a:pathLst>
                <a:path w="6924040" h="207009">
                  <a:moveTo>
                    <a:pt x="6582714" y="78359"/>
                  </a:moveTo>
                  <a:lnTo>
                    <a:pt x="6577761" y="80010"/>
                  </a:lnTo>
                  <a:lnTo>
                    <a:pt x="6570014" y="81914"/>
                  </a:lnTo>
                  <a:lnTo>
                    <a:pt x="6559473" y="84200"/>
                  </a:lnTo>
                  <a:lnTo>
                    <a:pt x="6548805" y="86487"/>
                  </a:lnTo>
                  <a:lnTo>
                    <a:pt x="6541820" y="88773"/>
                  </a:lnTo>
                  <a:lnTo>
                    <a:pt x="6538645" y="90931"/>
                  </a:lnTo>
                  <a:lnTo>
                    <a:pt x="6533565" y="94487"/>
                  </a:lnTo>
                  <a:lnTo>
                    <a:pt x="6531152" y="98933"/>
                  </a:lnTo>
                  <a:lnTo>
                    <a:pt x="6531152" y="104393"/>
                  </a:lnTo>
                  <a:lnTo>
                    <a:pt x="6531152" y="109727"/>
                  </a:lnTo>
                  <a:lnTo>
                    <a:pt x="6533057" y="114426"/>
                  </a:lnTo>
                  <a:lnTo>
                    <a:pt x="6537121" y="118237"/>
                  </a:lnTo>
                  <a:lnTo>
                    <a:pt x="6541058" y="122174"/>
                  </a:lnTo>
                  <a:lnTo>
                    <a:pt x="6546138" y="124078"/>
                  </a:lnTo>
                  <a:lnTo>
                    <a:pt x="6552361" y="124078"/>
                  </a:lnTo>
                  <a:lnTo>
                    <a:pt x="6559219" y="124078"/>
                  </a:lnTo>
                  <a:lnTo>
                    <a:pt x="6565823" y="121919"/>
                  </a:lnTo>
                  <a:lnTo>
                    <a:pt x="6572046" y="117348"/>
                  </a:lnTo>
                  <a:lnTo>
                    <a:pt x="6576745" y="113918"/>
                  </a:lnTo>
                  <a:lnTo>
                    <a:pt x="6579793" y="109600"/>
                  </a:lnTo>
                  <a:lnTo>
                    <a:pt x="6581190" y="104648"/>
                  </a:lnTo>
                  <a:lnTo>
                    <a:pt x="6582206" y="101346"/>
                  </a:lnTo>
                  <a:lnTo>
                    <a:pt x="6582714" y="95123"/>
                  </a:lnTo>
                  <a:lnTo>
                    <a:pt x="6582714" y="85978"/>
                  </a:lnTo>
                  <a:lnTo>
                    <a:pt x="6582714" y="78359"/>
                  </a:lnTo>
                  <a:close/>
                </a:path>
                <a:path w="6924040" h="207009">
                  <a:moveTo>
                    <a:pt x="6021882" y="78359"/>
                  </a:moveTo>
                  <a:lnTo>
                    <a:pt x="6016929" y="80010"/>
                  </a:lnTo>
                  <a:lnTo>
                    <a:pt x="6009182" y="81914"/>
                  </a:lnTo>
                  <a:lnTo>
                    <a:pt x="5998641" y="84200"/>
                  </a:lnTo>
                  <a:lnTo>
                    <a:pt x="5987973" y="86487"/>
                  </a:lnTo>
                  <a:lnTo>
                    <a:pt x="5980988" y="88773"/>
                  </a:lnTo>
                  <a:lnTo>
                    <a:pt x="5977813" y="90931"/>
                  </a:lnTo>
                  <a:lnTo>
                    <a:pt x="5972733" y="94487"/>
                  </a:lnTo>
                  <a:lnTo>
                    <a:pt x="5970320" y="98933"/>
                  </a:lnTo>
                  <a:lnTo>
                    <a:pt x="5970320" y="104393"/>
                  </a:lnTo>
                  <a:lnTo>
                    <a:pt x="5970320" y="109727"/>
                  </a:lnTo>
                  <a:lnTo>
                    <a:pt x="5972225" y="114426"/>
                  </a:lnTo>
                  <a:lnTo>
                    <a:pt x="5976289" y="118237"/>
                  </a:lnTo>
                  <a:lnTo>
                    <a:pt x="5980226" y="122174"/>
                  </a:lnTo>
                  <a:lnTo>
                    <a:pt x="5985306" y="124078"/>
                  </a:lnTo>
                  <a:lnTo>
                    <a:pt x="5991529" y="124078"/>
                  </a:lnTo>
                  <a:lnTo>
                    <a:pt x="5998387" y="124078"/>
                  </a:lnTo>
                  <a:lnTo>
                    <a:pt x="6004991" y="121919"/>
                  </a:lnTo>
                  <a:lnTo>
                    <a:pt x="6011214" y="117348"/>
                  </a:lnTo>
                  <a:lnTo>
                    <a:pt x="6015913" y="113918"/>
                  </a:lnTo>
                  <a:lnTo>
                    <a:pt x="6018961" y="109600"/>
                  </a:lnTo>
                  <a:lnTo>
                    <a:pt x="6020358" y="104648"/>
                  </a:lnTo>
                  <a:lnTo>
                    <a:pt x="6021374" y="101346"/>
                  </a:lnTo>
                  <a:lnTo>
                    <a:pt x="6021882" y="95123"/>
                  </a:lnTo>
                  <a:lnTo>
                    <a:pt x="6021882" y="85978"/>
                  </a:lnTo>
                  <a:lnTo>
                    <a:pt x="6021882" y="78359"/>
                  </a:lnTo>
                  <a:close/>
                </a:path>
                <a:path w="6924040" h="207009">
                  <a:moveTo>
                    <a:pt x="3536238" y="78359"/>
                  </a:moveTo>
                  <a:lnTo>
                    <a:pt x="3531285" y="80010"/>
                  </a:lnTo>
                  <a:lnTo>
                    <a:pt x="3523538" y="81914"/>
                  </a:lnTo>
                  <a:lnTo>
                    <a:pt x="3512997" y="84200"/>
                  </a:lnTo>
                  <a:lnTo>
                    <a:pt x="3502329" y="86487"/>
                  </a:lnTo>
                  <a:lnTo>
                    <a:pt x="3495344" y="88773"/>
                  </a:lnTo>
                  <a:lnTo>
                    <a:pt x="3492169" y="90931"/>
                  </a:lnTo>
                  <a:lnTo>
                    <a:pt x="3487089" y="94487"/>
                  </a:lnTo>
                  <a:lnTo>
                    <a:pt x="3484676" y="98933"/>
                  </a:lnTo>
                  <a:lnTo>
                    <a:pt x="3484676" y="104393"/>
                  </a:lnTo>
                  <a:lnTo>
                    <a:pt x="3484676" y="109727"/>
                  </a:lnTo>
                  <a:lnTo>
                    <a:pt x="3486581" y="114426"/>
                  </a:lnTo>
                  <a:lnTo>
                    <a:pt x="3490645" y="118237"/>
                  </a:lnTo>
                  <a:lnTo>
                    <a:pt x="3494582" y="122174"/>
                  </a:lnTo>
                  <a:lnTo>
                    <a:pt x="3499662" y="124078"/>
                  </a:lnTo>
                  <a:lnTo>
                    <a:pt x="3505885" y="124078"/>
                  </a:lnTo>
                  <a:lnTo>
                    <a:pt x="3512743" y="124078"/>
                  </a:lnTo>
                  <a:lnTo>
                    <a:pt x="3519347" y="121919"/>
                  </a:lnTo>
                  <a:lnTo>
                    <a:pt x="3525570" y="117348"/>
                  </a:lnTo>
                  <a:lnTo>
                    <a:pt x="3530269" y="113918"/>
                  </a:lnTo>
                  <a:lnTo>
                    <a:pt x="3533317" y="109600"/>
                  </a:lnTo>
                  <a:lnTo>
                    <a:pt x="3534714" y="104648"/>
                  </a:lnTo>
                  <a:lnTo>
                    <a:pt x="3535730" y="101346"/>
                  </a:lnTo>
                  <a:lnTo>
                    <a:pt x="3536238" y="95123"/>
                  </a:lnTo>
                  <a:lnTo>
                    <a:pt x="3536238" y="85978"/>
                  </a:lnTo>
                  <a:lnTo>
                    <a:pt x="3536238" y="78359"/>
                  </a:lnTo>
                  <a:close/>
                </a:path>
                <a:path w="6924040" h="207009">
                  <a:moveTo>
                    <a:pt x="405942" y="78359"/>
                  </a:moveTo>
                  <a:lnTo>
                    <a:pt x="400989" y="80010"/>
                  </a:lnTo>
                  <a:lnTo>
                    <a:pt x="393242" y="81914"/>
                  </a:lnTo>
                  <a:lnTo>
                    <a:pt x="382701" y="84200"/>
                  </a:lnTo>
                  <a:lnTo>
                    <a:pt x="372033" y="86487"/>
                  </a:lnTo>
                  <a:lnTo>
                    <a:pt x="365048" y="88773"/>
                  </a:lnTo>
                  <a:lnTo>
                    <a:pt x="361873" y="90931"/>
                  </a:lnTo>
                  <a:lnTo>
                    <a:pt x="356793" y="94487"/>
                  </a:lnTo>
                  <a:lnTo>
                    <a:pt x="354380" y="98933"/>
                  </a:lnTo>
                  <a:lnTo>
                    <a:pt x="354380" y="104393"/>
                  </a:lnTo>
                  <a:lnTo>
                    <a:pt x="354380" y="109727"/>
                  </a:lnTo>
                  <a:lnTo>
                    <a:pt x="356285" y="114426"/>
                  </a:lnTo>
                  <a:lnTo>
                    <a:pt x="360349" y="118237"/>
                  </a:lnTo>
                  <a:lnTo>
                    <a:pt x="364286" y="122174"/>
                  </a:lnTo>
                  <a:lnTo>
                    <a:pt x="369366" y="124078"/>
                  </a:lnTo>
                  <a:lnTo>
                    <a:pt x="375589" y="124078"/>
                  </a:lnTo>
                  <a:lnTo>
                    <a:pt x="382447" y="124078"/>
                  </a:lnTo>
                  <a:lnTo>
                    <a:pt x="389051" y="121919"/>
                  </a:lnTo>
                  <a:lnTo>
                    <a:pt x="395274" y="117348"/>
                  </a:lnTo>
                  <a:lnTo>
                    <a:pt x="399973" y="113918"/>
                  </a:lnTo>
                  <a:lnTo>
                    <a:pt x="403021" y="109600"/>
                  </a:lnTo>
                  <a:lnTo>
                    <a:pt x="404418" y="104648"/>
                  </a:lnTo>
                  <a:lnTo>
                    <a:pt x="405434" y="101346"/>
                  </a:lnTo>
                  <a:lnTo>
                    <a:pt x="405942" y="95123"/>
                  </a:lnTo>
                  <a:lnTo>
                    <a:pt x="405942" y="85978"/>
                  </a:lnTo>
                  <a:lnTo>
                    <a:pt x="405942" y="78359"/>
                  </a:lnTo>
                  <a:close/>
                </a:path>
                <a:path w="6924040" h="207009">
                  <a:moveTo>
                    <a:pt x="6891578" y="29210"/>
                  </a:moveTo>
                  <a:lnTo>
                    <a:pt x="6882434" y="29210"/>
                  </a:lnTo>
                  <a:lnTo>
                    <a:pt x="6874814" y="32765"/>
                  </a:lnTo>
                  <a:lnTo>
                    <a:pt x="6859574" y="72389"/>
                  </a:lnTo>
                  <a:lnTo>
                    <a:pt x="6859977" y="83129"/>
                  </a:lnTo>
                  <a:lnTo>
                    <a:pt x="6883998" y="119955"/>
                  </a:lnTo>
                  <a:lnTo>
                    <a:pt x="6891832" y="120903"/>
                  </a:lnTo>
                  <a:lnTo>
                    <a:pt x="6900595" y="120903"/>
                  </a:lnTo>
                  <a:lnTo>
                    <a:pt x="6922991" y="86526"/>
                  </a:lnTo>
                  <a:lnTo>
                    <a:pt x="6923582" y="76073"/>
                  </a:lnTo>
                  <a:lnTo>
                    <a:pt x="6923013" y="64474"/>
                  </a:lnTo>
                  <a:lnTo>
                    <a:pt x="6898242" y="29898"/>
                  </a:lnTo>
                  <a:lnTo>
                    <a:pt x="6891578" y="29210"/>
                  </a:lnTo>
                  <a:close/>
                </a:path>
                <a:path w="6924040" h="207009">
                  <a:moveTo>
                    <a:pt x="5662980" y="29210"/>
                  </a:moveTo>
                  <a:lnTo>
                    <a:pt x="5653709" y="29210"/>
                  </a:lnTo>
                  <a:lnTo>
                    <a:pt x="5646216" y="32765"/>
                  </a:lnTo>
                  <a:lnTo>
                    <a:pt x="5631357" y="72516"/>
                  </a:lnTo>
                  <a:lnTo>
                    <a:pt x="5631907" y="83258"/>
                  </a:lnTo>
                  <a:lnTo>
                    <a:pt x="5653582" y="116966"/>
                  </a:lnTo>
                  <a:lnTo>
                    <a:pt x="5662218" y="116966"/>
                  </a:lnTo>
                  <a:lnTo>
                    <a:pt x="5693222" y="92344"/>
                  </a:lnTo>
                  <a:lnTo>
                    <a:pt x="5695619" y="73533"/>
                  </a:lnTo>
                  <a:lnTo>
                    <a:pt x="5695046" y="63009"/>
                  </a:lnTo>
                  <a:lnTo>
                    <a:pt x="5669721" y="29898"/>
                  </a:lnTo>
                  <a:lnTo>
                    <a:pt x="5662980" y="29210"/>
                  </a:lnTo>
                  <a:close/>
                </a:path>
                <a:path w="6924040" h="207009">
                  <a:moveTo>
                    <a:pt x="4693462" y="29210"/>
                  </a:moveTo>
                  <a:lnTo>
                    <a:pt x="4685080" y="29210"/>
                  </a:lnTo>
                  <a:lnTo>
                    <a:pt x="4678222" y="32258"/>
                  </a:lnTo>
                  <a:lnTo>
                    <a:pt x="4664760" y="63118"/>
                  </a:lnTo>
                  <a:lnTo>
                    <a:pt x="4721910" y="63118"/>
                  </a:lnTo>
                  <a:lnTo>
                    <a:pt x="4701336" y="29210"/>
                  </a:lnTo>
                  <a:lnTo>
                    <a:pt x="4693462" y="29210"/>
                  </a:lnTo>
                  <a:close/>
                </a:path>
                <a:path w="6924040" h="207009">
                  <a:moveTo>
                    <a:pt x="3762298" y="29210"/>
                  </a:moveTo>
                  <a:lnTo>
                    <a:pt x="3753916" y="29210"/>
                  </a:lnTo>
                  <a:lnTo>
                    <a:pt x="3747058" y="32258"/>
                  </a:lnTo>
                  <a:lnTo>
                    <a:pt x="3733596" y="63118"/>
                  </a:lnTo>
                  <a:lnTo>
                    <a:pt x="3790746" y="63118"/>
                  </a:lnTo>
                  <a:lnTo>
                    <a:pt x="3770172" y="29210"/>
                  </a:lnTo>
                  <a:lnTo>
                    <a:pt x="3762298" y="29210"/>
                  </a:lnTo>
                  <a:close/>
                </a:path>
                <a:path w="6924040" h="207009">
                  <a:moveTo>
                    <a:pt x="2412542" y="29210"/>
                  </a:moveTo>
                  <a:lnTo>
                    <a:pt x="2403398" y="29210"/>
                  </a:lnTo>
                  <a:lnTo>
                    <a:pt x="2395778" y="32765"/>
                  </a:lnTo>
                  <a:lnTo>
                    <a:pt x="2380538" y="72389"/>
                  </a:lnTo>
                  <a:lnTo>
                    <a:pt x="2380941" y="83129"/>
                  </a:lnTo>
                  <a:lnTo>
                    <a:pt x="2404962" y="119955"/>
                  </a:lnTo>
                  <a:lnTo>
                    <a:pt x="2412796" y="120903"/>
                  </a:lnTo>
                  <a:lnTo>
                    <a:pt x="2421559" y="120903"/>
                  </a:lnTo>
                  <a:lnTo>
                    <a:pt x="2443955" y="86526"/>
                  </a:lnTo>
                  <a:lnTo>
                    <a:pt x="2444546" y="76073"/>
                  </a:lnTo>
                  <a:lnTo>
                    <a:pt x="2443977" y="64474"/>
                  </a:lnTo>
                  <a:lnTo>
                    <a:pt x="2419206" y="29898"/>
                  </a:lnTo>
                  <a:lnTo>
                    <a:pt x="2412542" y="29210"/>
                  </a:lnTo>
                  <a:close/>
                </a:path>
                <a:path w="6924040" h="207009">
                  <a:moveTo>
                    <a:pt x="2252014" y="29210"/>
                  </a:moveTo>
                  <a:lnTo>
                    <a:pt x="2243632" y="29210"/>
                  </a:lnTo>
                  <a:lnTo>
                    <a:pt x="2236774" y="32258"/>
                  </a:lnTo>
                  <a:lnTo>
                    <a:pt x="2223312" y="63118"/>
                  </a:lnTo>
                  <a:lnTo>
                    <a:pt x="2280462" y="63118"/>
                  </a:lnTo>
                  <a:lnTo>
                    <a:pt x="2259888" y="29210"/>
                  </a:lnTo>
                  <a:lnTo>
                    <a:pt x="2252014" y="29210"/>
                  </a:lnTo>
                  <a:close/>
                </a:path>
                <a:path w="6924040" h="207009">
                  <a:moveTo>
                    <a:pt x="1211376" y="29210"/>
                  </a:moveTo>
                  <a:lnTo>
                    <a:pt x="1202105" y="29210"/>
                  </a:lnTo>
                  <a:lnTo>
                    <a:pt x="1194612" y="32765"/>
                  </a:lnTo>
                  <a:lnTo>
                    <a:pt x="1179753" y="72516"/>
                  </a:lnTo>
                  <a:lnTo>
                    <a:pt x="1180303" y="83258"/>
                  </a:lnTo>
                  <a:lnTo>
                    <a:pt x="1201978" y="116966"/>
                  </a:lnTo>
                  <a:lnTo>
                    <a:pt x="1210614" y="116966"/>
                  </a:lnTo>
                  <a:lnTo>
                    <a:pt x="1241618" y="92344"/>
                  </a:lnTo>
                  <a:lnTo>
                    <a:pt x="1244015" y="73533"/>
                  </a:lnTo>
                  <a:lnTo>
                    <a:pt x="1243442" y="63009"/>
                  </a:lnTo>
                  <a:lnTo>
                    <a:pt x="1218117" y="29898"/>
                  </a:lnTo>
                  <a:lnTo>
                    <a:pt x="1211376" y="29210"/>
                  </a:lnTo>
                  <a:close/>
                </a:path>
                <a:path w="6924040" h="207009">
                  <a:moveTo>
                    <a:pt x="699566" y="29210"/>
                  </a:moveTo>
                  <a:lnTo>
                    <a:pt x="690422" y="29210"/>
                  </a:lnTo>
                  <a:lnTo>
                    <a:pt x="682802" y="32765"/>
                  </a:lnTo>
                  <a:lnTo>
                    <a:pt x="667562" y="72389"/>
                  </a:lnTo>
                  <a:lnTo>
                    <a:pt x="667965" y="83129"/>
                  </a:lnTo>
                  <a:lnTo>
                    <a:pt x="691986" y="119955"/>
                  </a:lnTo>
                  <a:lnTo>
                    <a:pt x="699820" y="120903"/>
                  </a:lnTo>
                  <a:lnTo>
                    <a:pt x="708583" y="120903"/>
                  </a:lnTo>
                  <a:lnTo>
                    <a:pt x="730979" y="86526"/>
                  </a:lnTo>
                  <a:lnTo>
                    <a:pt x="731570" y="76073"/>
                  </a:lnTo>
                  <a:lnTo>
                    <a:pt x="731001" y="64474"/>
                  </a:lnTo>
                  <a:lnTo>
                    <a:pt x="706230" y="29898"/>
                  </a:lnTo>
                  <a:lnTo>
                    <a:pt x="699566" y="29210"/>
                  </a:lnTo>
                  <a:close/>
                </a:path>
                <a:path w="6924040" h="207009">
                  <a:moveTo>
                    <a:pt x="5352338" y="3175"/>
                  </a:moveTo>
                  <a:lnTo>
                    <a:pt x="5390565" y="3175"/>
                  </a:lnTo>
                  <a:lnTo>
                    <a:pt x="5390565" y="147827"/>
                  </a:lnTo>
                  <a:lnTo>
                    <a:pt x="5352338" y="147827"/>
                  </a:lnTo>
                  <a:lnTo>
                    <a:pt x="5352338" y="3175"/>
                  </a:lnTo>
                  <a:close/>
                </a:path>
                <a:path w="6924040" h="207009">
                  <a:moveTo>
                    <a:pt x="5180634" y="3175"/>
                  </a:moveTo>
                  <a:lnTo>
                    <a:pt x="5227370" y="3175"/>
                  </a:lnTo>
                  <a:lnTo>
                    <a:pt x="5252897" y="42925"/>
                  </a:lnTo>
                  <a:lnTo>
                    <a:pt x="5279948" y="3175"/>
                  </a:lnTo>
                  <a:lnTo>
                    <a:pt x="5324906" y="3175"/>
                  </a:lnTo>
                  <a:lnTo>
                    <a:pt x="5275884" y="71754"/>
                  </a:lnTo>
                  <a:lnTo>
                    <a:pt x="5329351" y="147827"/>
                  </a:lnTo>
                  <a:lnTo>
                    <a:pt x="5282361" y="147827"/>
                  </a:lnTo>
                  <a:lnTo>
                    <a:pt x="5252897" y="102997"/>
                  </a:lnTo>
                  <a:lnTo>
                    <a:pt x="5223306" y="147827"/>
                  </a:lnTo>
                  <a:lnTo>
                    <a:pt x="5178475" y="147827"/>
                  </a:lnTo>
                  <a:lnTo>
                    <a:pt x="5230672" y="73278"/>
                  </a:lnTo>
                  <a:lnTo>
                    <a:pt x="5180634" y="3175"/>
                  </a:lnTo>
                  <a:close/>
                </a:path>
                <a:path w="6924040" h="207009">
                  <a:moveTo>
                    <a:pt x="5119166" y="3175"/>
                  </a:moveTo>
                  <a:lnTo>
                    <a:pt x="5157393" y="3175"/>
                  </a:lnTo>
                  <a:lnTo>
                    <a:pt x="5157393" y="147827"/>
                  </a:lnTo>
                  <a:lnTo>
                    <a:pt x="5119166" y="147827"/>
                  </a:lnTo>
                  <a:lnTo>
                    <a:pt x="5119166" y="3175"/>
                  </a:lnTo>
                  <a:close/>
                </a:path>
                <a:path w="6924040" h="207009">
                  <a:moveTo>
                    <a:pt x="4044746" y="3175"/>
                  </a:moveTo>
                  <a:lnTo>
                    <a:pt x="4082973" y="3175"/>
                  </a:lnTo>
                  <a:lnTo>
                    <a:pt x="4082973" y="147827"/>
                  </a:lnTo>
                  <a:lnTo>
                    <a:pt x="4044746" y="147827"/>
                  </a:lnTo>
                  <a:lnTo>
                    <a:pt x="4044746" y="3175"/>
                  </a:lnTo>
                  <a:close/>
                </a:path>
                <a:path w="6924040" h="207009">
                  <a:moveTo>
                    <a:pt x="3218230" y="3175"/>
                  </a:moveTo>
                  <a:lnTo>
                    <a:pt x="3255314" y="3175"/>
                  </a:lnTo>
                  <a:lnTo>
                    <a:pt x="3282492" y="98043"/>
                  </a:lnTo>
                  <a:lnTo>
                    <a:pt x="3307384" y="3175"/>
                  </a:lnTo>
                  <a:lnTo>
                    <a:pt x="3344341" y="3175"/>
                  </a:lnTo>
                  <a:lnTo>
                    <a:pt x="3368344" y="98043"/>
                  </a:lnTo>
                  <a:lnTo>
                    <a:pt x="3396030" y="3175"/>
                  </a:lnTo>
                  <a:lnTo>
                    <a:pt x="3433749" y="3175"/>
                  </a:lnTo>
                  <a:lnTo>
                    <a:pt x="3387267" y="147827"/>
                  </a:lnTo>
                  <a:lnTo>
                    <a:pt x="3350564" y="147827"/>
                  </a:lnTo>
                  <a:lnTo>
                    <a:pt x="3325672" y="54863"/>
                  </a:lnTo>
                  <a:lnTo>
                    <a:pt x="3301161" y="147827"/>
                  </a:lnTo>
                  <a:lnTo>
                    <a:pt x="3263950" y="147827"/>
                  </a:lnTo>
                  <a:lnTo>
                    <a:pt x="3218230" y="3175"/>
                  </a:lnTo>
                  <a:close/>
                </a:path>
                <a:path w="6924040" h="207009">
                  <a:moveTo>
                    <a:pt x="2817926" y="3175"/>
                  </a:moveTo>
                  <a:lnTo>
                    <a:pt x="2856153" y="3175"/>
                  </a:lnTo>
                  <a:lnTo>
                    <a:pt x="2856153" y="147827"/>
                  </a:lnTo>
                  <a:lnTo>
                    <a:pt x="2817926" y="147827"/>
                  </a:lnTo>
                  <a:lnTo>
                    <a:pt x="2817926" y="3175"/>
                  </a:lnTo>
                  <a:close/>
                </a:path>
                <a:path w="6924040" h="207009">
                  <a:moveTo>
                    <a:pt x="2579674" y="3175"/>
                  </a:moveTo>
                  <a:lnTo>
                    <a:pt x="2616758" y="3175"/>
                  </a:lnTo>
                  <a:lnTo>
                    <a:pt x="2643936" y="98043"/>
                  </a:lnTo>
                  <a:lnTo>
                    <a:pt x="2668828" y="3175"/>
                  </a:lnTo>
                  <a:lnTo>
                    <a:pt x="2705785" y="3175"/>
                  </a:lnTo>
                  <a:lnTo>
                    <a:pt x="2729788" y="98043"/>
                  </a:lnTo>
                  <a:lnTo>
                    <a:pt x="2757474" y="3175"/>
                  </a:lnTo>
                  <a:lnTo>
                    <a:pt x="2795193" y="3175"/>
                  </a:lnTo>
                  <a:lnTo>
                    <a:pt x="2748711" y="147827"/>
                  </a:lnTo>
                  <a:lnTo>
                    <a:pt x="2712008" y="147827"/>
                  </a:lnTo>
                  <a:lnTo>
                    <a:pt x="2687116" y="54863"/>
                  </a:lnTo>
                  <a:lnTo>
                    <a:pt x="2662605" y="147827"/>
                  </a:lnTo>
                  <a:lnTo>
                    <a:pt x="2625394" y="147827"/>
                  </a:lnTo>
                  <a:lnTo>
                    <a:pt x="2579674" y="3175"/>
                  </a:lnTo>
                  <a:close/>
                </a:path>
                <a:path w="6924040" h="207009">
                  <a:moveTo>
                    <a:pt x="2022906" y="3175"/>
                  </a:moveTo>
                  <a:lnTo>
                    <a:pt x="2069642" y="3175"/>
                  </a:lnTo>
                  <a:lnTo>
                    <a:pt x="2095169" y="42925"/>
                  </a:lnTo>
                  <a:lnTo>
                    <a:pt x="2122220" y="3175"/>
                  </a:lnTo>
                  <a:lnTo>
                    <a:pt x="2167178" y="3175"/>
                  </a:lnTo>
                  <a:lnTo>
                    <a:pt x="2118156" y="71754"/>
                  </a:lnTo>
                  <a:lnTo>
                    <a:pt x="2171623" y="147827"/>
                  </a:lnTo>
                  <a:lnTo>
                    <a:pt x="2124633" y="147827"/>
                  </a:lnTo>
                  <a:lnTo>
                    <a:pt x="2095169" y="102997"/>
                  </a:lnTo>
                  <a:lnTo>
                    <a:pt x="2065578" y="147827"/>
                  </a:lnTo>
                  <a:lnTo>
                    <a:pt x="2020747" y="147827"/>
                  </a:lnTo>
                  <a:lnTo>
                    <a:pt x="2072944" y="73278"/>
                  </a:lnTo>
                  <a:lnTo>
                    <a:pt x="2022906" y="3175"/>
                  </a:lnTo>
                  <a:close/>
                </a:path>
                <a:path w="6924040" h="207009">
                  <a:moveTo>
                    <a:pt x="1961438" y="3175"/>
                  </a:moveTo>
                  <a:lnTo>
                    <a:pt x="1999665" y="3175"/>
                  </a:lnTo>
                  <a:lnTo>
                    <a:pt x="1999665" y="147827"/>
                  </a:lnTo>
                  <a:lnTo>
                    <a:pt x="1961438" y="147827"/>
                  </a:lnTo>
                  <a:lnTo>
                    <a:pt x="1961438" y="3175"/>
                  </a:lnTo>
                  <a:close/>
                </a:path>
                <a:path w="6924040" h="207009">
                  <a:moveTo>
                    <a:pt x="1402130" y="3175"/>
                  </a:moveTo>
                  <a:lnTo>
                    <a:pt x="1440357" y="3175"/>
                  </a:lnTo>
                  <a:lnTo>
                    <a:pt x="1440357" y="147827"/>
                  </a:lnTo>
                  <a:lnTo>
                    <a:pt x="1402130" y="147827"/>
                  </a:lnTo>
                  <a:lnTo>
                    <a:pt x="1402130" y="3175"/>
                  </a:lnTo>
                  <a:close/>
                </a:path>
                <a:path w="6924040" h="207009">
                  <a:moveTo>
                    <a:pt x="806881" y="3175"/>
                  </a:moveTo>
                  <a:lnTo>
                    <a:pt x="845108" y="3175"/>
                  </a:lnTo>
                  <a:lnTo>
                    <a:pt x="845108" y="69723"/>
                  </a:lnTo>
                  <a:lnTo>
                    <a:pt x="845249" y="83486"/>
                  </a:lnTo>
                  <a:lnTo>
                    <a:pt x="855014" y="117983"/>
                  </a:lnTo>
                  <a:lnTo>
                    <a:pt x="858697" y="120650"/>
                  </a:lnTo>
                  <a:lnTo>
                    <a:pt x="863396" y="121919"/>
                  </a:lnTo>
                  <a:lnTo>
                    <a:pt x="869111" y="121919"/>
                  </a:lnTo>
                  <a:lnTo>
                    <a:pt x="875715" y="121919"/>
                  </a:lnTo>
                  <a:lnTo>
                    <a:pt x="899480" y="89519"/>
                  </a:lnTo>
                  <a:lnTo>
                    <a:pt x="900226" y="64262"/>
                  </a:lnTo>
                  <a:lnTo>
                    <a:pt x="900226" y="3175"/>
                  </a:lnTo>
                  <a:lnTo>
                    <a:pt x="938453" y="3175"/>
                  </a:lnTo>
                  <a:lnTo>
                    <a:pt x="938453" y="147827"/>
                  </a:lnTo>
                  <a:lnTo>
                    <a:pt x="902893" y="147827"/>
                  </a:lnTo>
                  <a:lnTo>
                    <a:pt x="902893" y="126237"/>
                  </a:lnTo>
                  <a:lnTo>
                    <a:pt x="898659" y="131665"/>
                  </a:lnTo>
                  <a:lnTo>
                    <a:pt x="862065" y="150703"/>
                  </a:lnTo>
                  <a:lnTo>
                    <a:pt x="855014" y="151129"/>
                  </a:lnTo>
                  <a:lnTo>
                    <a:pt x="847890" y="150725"/>
                  </a:lnTo>
                  <a:lnTo>
                    <a:pt x="812088" y="126746"/>
                  </a:lnTo>
                  <a:lnTo>
                    <a:pt x="806881" y="94741"/>
                  </a:lnTo>
                  <a:lnTo>
                    <a:pt x="806881" y="3175"/>
                  </a:lnTo>
                  <a:close/>
                </a:path>
                <a:path w="6924040" h="207009">
                  <a:moveTo>
                    <a:pt x="0" y="3175"/>
                  </a:moveTo>
                  <a:lnTo>
                    <a:pt x="38265" y="3175"/>
                  </a:lnTo>
                  <a:lnTo>
                    <a:pt x="38265" y="147827"/>
                  </a:lnTo>
                  <a:lnTo>
                    <a:pt x="0" y="147827"/>
                  </a:lnTo>
                  <a:lnTo>
                    <a:pt x="0" y="3175"/>
                  </a:lnTo>
                  <a:close/>
                </a:path>
                <a:path w="6924040" h="207009">
                  <a:moveTo>
                    <a:pt x="6741337" y="0"/>
                  </a:moveTo>
                  <a:lnTo>
                    <a:pt x="6749719" y="0"/>
                  </a:lnTo>
                  <a:lnTo>
                    <a:pt x="6757466" y="1397"/>
                  </a:lnTo>
                  <a:lnTo>
                    <a:pt x="6764451" y="4444"/>
                  </a:lnTo>
                  <a:lnTo>
                    <a:pt x="6771436" y="7492"/>
                  </a:lnTo>
                  <a:lnTo>
                    <a:pt x="6776770" y="11429"/>
                  </a:lnTo>
                  <a:lnTo>
                    <a:pt x="6780326" y="16128"/>
                  </a:lnTo>
                  <a:lnTo>
                    <a:pt x="6783882" y="20827"/>
                  </a:lnTo>
                  <a:lnTo>
                    <a:pt x="6789851" y="57912"/>
                  </a:lnTo>
                  <a:lnTo>
                    <a:pt x="6789851" y="147827"/>
                  </a:lnTo>
                  <a:lnTo>
                    <a:pt x="6751624" y="147827"/>
                  </a:lnTo>
                  <a:lnTo>
                    <a:pt x="6751624" y="74040"/>
                  </a:lnTo>
                  <a:lnTo>
                    <a:pt x="6751479" y="63351"/>
                  </a:lnTo>
                  <a:lnTo>
                    <a:pt x="6733082" y="29210"/>
                  </a:lnTo>
                  <a:lnTo>
                    <a:pt x="6728002" y="29210"/>
                  </a:lnTo>
                  <a:lnTo>
                    <a:pt x="6721271" y="29210"/>
                  </a:lnTo>
                  <a:lnTo>
                    <a:pt x="6697078" y="61912"/>
                  </a:lnTo>
                  <a:lnTo>
                    <a:pt x="6696379" y="82296"/>
                  </a:lnTo>
                  <a:lnTo>
                    <a:pt x="6696379" y="147827"/>
                  </a:lnTo>
                  <a:lnTo>
                    <a:pt x="6658025" y="147827"/>
                  </a:lnTo>
                  <a:lnTo>
                    <a:pt x="6658025" y="3175"/>
                  </a:lnTo>
                  <a:lnTo>
                    <a:pt x="6693585" y="3175"/>
                  </a:lnTo>
                  <a:lnTo>
                    <a:pt x="6693585" y="24511"/>
                  </a:lnTo>
                  <a:lnTo>
                    <a:pt x="6703708" y="13769"/>
                  </a:lnTo>
                  <a:lnTo>
                    <a:pt x="6715032" y="6111"/>
                  </a:lnTo>
                  <a:lnTo>
                    <a:pt x="6727572" y="1525"/>
                  </a:lnTo>
                  <a:lnTo>
                    <a:pt x="6741337" y="0"/>
                  </a:lnTo>
                  <a:close/>
                </a:path>
                <a:path w="6924040" h="207009">
                  <a:moveTo>
                    <a:pt x="6559473" y="0"/>
                  </a:moveTo>
                  <a:lnTo>
                    <a:pt x="6597573" y="5968"/>
                  </a:lnTo>
                  <a:lnTo>
                    <a:pt x="6619995" y="44124"/>
                  </a:lnTo>
                  <a:lnTo>
                    <a:pt x="6620306" y="55625"/>
                  </a:lnTo>
                  <a:lnTo>
                    <a:pt x="6619925" y="100329"/>
                  </a:lnTo>
                  <a:lnTo>
                    <a:pt x="6620042" y="109233"/>
                  </a:lnTo>
                  <a:lnTo>
                    <a:pt x="6628561" y="147827"/>
                  </a:lnTo>
                  <a:lnTo>
                    <a:pt x="6590715" y="147827"/>
                  </a:lnTo>
                  <a:lnTo>
                    <a:pt x="6589699" y="145287"/>
                  </a:lnTo>
                  <a:lnTo>
                    <a:pt x="6588556" y="141477"/>
                  </a:lnTo>
                  <a:lnTo>
                    <a:pt x="6587032" y="136525"/>
                  </a:lnTo>
                  <a:lnTo>
                    <a:pt x="6586397" y="134238"/>
                  </a:lnTo>
                  <a:lnTo>
                    <a:pt x="6586016" y="132714"/>
                  </a:lnTo>
                  <a:lnTo>
                    <a:pt x="6585762" y="132079"/>
                  </a:lnTo>
                  <a:lnTo>
                    <a:pt x="6549313" y="151129"/>
                  </a:lnTo>
                  <a:lnTo>
                    <a:pt x="6540931" y="151129"/>
                  </a:lnTo>
                  <a:lnTo>
                    <a:pt x="6500085" y="132512"/>
                  </a:lnTo>
                  <a:lnTo>
                    <a:pt x="6492798" y="108330"/>
                  </a:lnTo>
                  <a:lnTo>
                    <a:pt x="6492798" y="100202"/>
                  </a:lnTo>
                  <a:lnTo>
                    <a:pt x="6520982" y="69276"/>
                  </a:lnTo>
                  <a:lnTo>
                    <a:pt x="6557908" y="60360"/>
                  </a:lnTo>
                  <a:lnTo>
                    <a:pt x="6568252" y="57975"/>
                  </a:lnTo>
                  <a:lnTo>
                    <a:pt x="6576525" y="55685"/>
                  </a:lnTo>
                  <a:lnTo>
                    <a:pt x="6582714" y="53466"/>
                  </a:lnTo>
                  <a:lnTo>
                    <a:pt x="6582714" y="49656"/>
                  </a:lnTo>
                  <a:lnTo>
                    <a:pt x="6582714" y="42290"/>
                  </a:lnTo>
                  <a:lnTo>
                    <a:pt x="6580936" y="37084"/>
                  </a:lnTo>
                  <a:lnTo>
                    <a:pt x="6577253" y="33909"/>
                  </a:lnTo>
                  <a:lnTo>
                    <a:pt x="6573570" y="30734"/>
                  </a:lnTo>
                  <a:lnTo>
                    <a:pt x="6566839" y="29210"/>
                  </a:lnTo>
                  <a:lnTo>
                    <a:pt x="6556679" y="29210"/>
                  </a:lnTo>
                  <a:lnTo>
                    <a:pt x="6549948" y="29210"/>
                  </a:lnTo>
                  <a:lnTo>
                    <a:pt x="6531533" y="47371"/>
                  </a:lnTo>
                  <a:lnTo>
                    <a:pt x="6496735" y="41021"/>
                  </a:lnTo>
                  <a:lnTo>
                    <a:pt x="6524951" y="5625"/>
                  </a:lnTo>
                  <a:lnTo>
                    <a:pt x="6546236" y="621"/>
                  </a:lnTo>
                  <a:lnTo>
                    <a:pt x="6559473" y="0"/>
                  </a:lnTo>
                  <a:close/>
                </a:path>
                <a:path w="6924040" h="207009">
                  <a:moveTo>
                    <a:pt x="6180505" y="0"/>
                  </a:moveTo>
                  <a:lnTo>
                    <a:pt x="6188887" y="0"/>
                  </a:lnTo>
                  <a:lnTo>
                    <a:pt x="6196634" y="1397"/>
                  </a:lnTo>
                  <a:lnTo>
                    <a:pt x="6203619" y="4444"/>
                  </a:lnTo>
                  <a:lnTo>
                    <a:pt x="6210604" y="7492"/>
                  </a:lnTo>
                  <a:lnTo>
                    <a:pt x="6215938" y="11429"/>
                  </a:lnTo>
                  <a:lnTo>
                    <a:pt x="6219494" y="16128"/>
                  </a:lnTo>
                  <a:lnTo>
                    <a:pt x="6223050" y="20827"/>
                  </a:lnTo>
                  <a:lnTo>
                    <a:pt x="6229019" y="57912"/>
                  </a:lnTo>
                  <a:lnTo>
                    <a:pt x="6229019" y="147827"/>
                  </a:lnTo>
                  <a:lnTo>
                    <a:pt x="6190792" y="147827"/>
                  </a:lnTo>
                  <a:lnTo>
                    <a:pt x="6190792" y="74040"/>
                  </a:lnTo>
                  <a:lnTo>
                    <a:pt x="6190647" y="63351"/>
                  </a:lnTo>
                  <a:lnTo>
                    <a:pt x="6180378" y="33019"/>
                  </a:lnTo>
                  <a:lnTo>
                    <a:pt x="6176695" y="30479"/>
                  </a:lnTo>
                  <a:lnTo>
                    <a:pt x="6172250" y="29210"/>
                  </a:lnTo>
                  <a:lnTo>
                    <a:pt x="6167170" y="29210"/>
                  </a:lnTo>
                  <a:lnTo>
                    <a:pt x="6160439" y="29210"/>
                  </a:lnTo>
                  <a:lnTo>
                    <a:pt x="6136246" y="61912"/>
                  </a:lnTo>
                  <a:lnTo>
                    <a:pt x="6135547" y="82296"/>
                  </a:lnTo>
                  <a:lnTo>
                    <a:pt x="6135547" y="147827"/>
                  </a:lnTo>
                  <a:lnTo>
                    <a:pt x="6097193" y="147827"/>
                  </a:lnTo>
                  <a:lnTo>
                    <a:pt x="6097193" y="3175"/>
                  </a:lnTo>
                  <a:lnTo>
                    <a:pt x="6132753" y="3175"/>
                  </a:lnTo>
                  <a:lnTo>
                    <a:pt x="6132753" y="24511"/>
                  </a:lnTo>
                  <a:lnTo>
                    <a:pt x="6142876" y="13769"/>
                  </a:lnTo>
                  <a:lnTo>
                    <a:pt x="6154200" y="6111"/>
                  </a:lnTo>
                  <a:lnTo>
                    <a:pt x="6166740" y="1525"/>
                  </a:lnTo>
                  <a:lnTo>
                    <a:pt x="6180505" y="0"/>
                  </a:lnTo>
                  <a:close/>
                </a:path>
                <a:path w="6924040" h="207009">
                  <a:moveTo>
                    <a:pt x="5998641" y="0"/>
                  </a:moveTo>
                  <a:lnTo>
                    <a:pt x="6036741" y="5968"/>
                  </a:lnTo>
                  <a:lnTo>
                    <a:pt x="6059163" y="44124"/>
                  </a:lnTo>
                  <a:lnTo>
                    <a:pt x="6059474" y="55625"/>
                  </a:lnTo>
                  <a:lnTo>
                    <a:pt x="6059093" y="100329"/>
                  </a:lnTo>
                  <a:lnTo>
                    <a:pt x="6059210" y="109233"/>
                  </a:lnTo>
                  <a:lnTo>
                    <a:pt x="6067729" y="147827"/>
                  </a:lnTo>
                  <a:lnTo>
                    <a:pt x="6029883" y="147827"/>
                  </a:lnTo>
                  <a:lnTo>
                    <a:pt x="6028867" y="145287"/>
                  </a:lnTo>
                  <a:lnTo>
                    <a:pt x="6027724" y="141477"/>
                  </a:lnTo>
                  <a:lnTo>
                    <a:pt x="6026200" y="136525"/>
                  </a:lnTo>
                  <a:lnTo>
                    <a:pt x="6025565" y="134238"/>
                  </a:lnTo>
                  <a:lnTo>
                    <a:pt x="6025184" y="132714"/>
                  </a:lnTo>
                  <a:lnTo>
                    <a:pt x="6024930" y="132079"/>
                  </a:lnTo>
                  <a:lnTo>
                    <a:pt x="5988481" y="151129"/>
                  </a:lnTo>
                  <a:lnTo>
                    <a:pt x="5980099" y="151129"/>
                  </a:lnTo>
                  <a:lnTo>
                    <a:pt x="5939253" y="132512"/>
                  </a:lnTo>
                  <a:lnTo>
                    <a:pt x="5931966" y="108330"/>
                  </a:lnTo>
                  <a:lnTo>
                    <a:pt x="5931966" y="100202"/>
                  </a:lnTo>
                  <a:lnTo>
                    <a:pt x="5960150" y="69276"/>
                  </a:lnTo>
                  <a:lnTo>
                    <a:pt x="5997076" y="60360"/>
                  </a:lnTo>
                  <a:lnTo>
                    <a:pt x="6007420" y="57975"/>
                  </a:lnTo>
                  <a:lnTo>
                    <a:pt x="6015693" y="55685"/>
                  </a:lnTo>
                  <a:lnTo>
                    <a:pt x="6021882" y="53466"/>
                  </a:lnTo>
                  <a:lnTo>
                    <a:pt x="6021882" y="49656"/>
                  </a:lnTo>
                  <a:lnTo>
                    <a:pt x="6021882" y="42290"/>
                  </a:lnTo>
                  <a:lnTo>
                    <a:pt x="6020104" y="37084"/>
                  </a:lnTo>
                  <a:lnTo>
                    <a:pt x="6016421" y="33909"/>
                  </a:lnTo>
                  <a:lnTo>
                    <a:pt x="6012738" y="30734"/>
                  </a:lnTo>
                  <a:lnTo>
                    <a:pt x="6006007" y="29210"/>
                  </a:lnTo>
                  <a:lnTo>
                    <a:pt x="5995847" y="29210"/>
                  </a:lnTo>
                  <a:lnTo>
                    <a:pt x="5989116" y="29210"/>
                  </a:lnTo>
                  <a:lnTo>
                    <a:pt x="5970701" y="47371"/>
                  </a:lnTo>
                  <a:lnTo>
                    <a:pt x="5935903" y="41021"/>
                  </a:lnTo>
                  <a:lnTo>
                    <a:pt x="5964119" y="5625"/>
                  </a:lnTo>
                  <a:lnTo>
                    <a:pt x="5985404" y="621"/>
                  </a:lnTo>
                  <a:lnTo>
                    <a:pt x="5998641" y="0"/>
                  </a:lnTo>
                  <a:close/>
                </a:path>
                <a:path w="6924040" h="207009">
                  <a:moveTo>
                    <a:pt x="5653074" y="0"/>
                  </a:moveTo>
                  <a:lnTo>
                    <a:pt x="5665911" y="1456"/>
                  </a:lnTo>
                  <a:lnTo>
                    <a:pt x="5677569" y="5841"/>
                  </a:lnTo>
                  <a:lnTo>
                    <a:pt x="5688061" y="13180"/>
                  </a:lnTo>
                  <a:lnTo>
                    <a:pt x="5697397" y="23494"/>
                  </a:lnTo>
                  <a:lnTo>
                    <a:pt x="5697397" y="3175"/>
                  </a:lnTo>
                  <a:lnTo>
                    <a:pt x="5733211" y="3175"/>
                  </a:lnTo>
                  <a:lnTo>
                    <a:pt x="5733211" y="132968"/>
                  </a:lnTo>
                  <a:lnTo>
                    <a:pt x="5729020" y="171196"/>
                  </a:lnTo>
                  <a:lnTo>
                    <a:pt x="5696762" y="202437"/>
                  </a:lnTo>
                  <a:lnTo>
                    <a:pt x="5664631" y="206501"/>
                  </a:lnTo>
                  <a:lnTo>
                    <a:pt x="5647582" y="205716"/>
                  </a:lnTo>
                  <a:lnTo>
                    <a:pt x="5605693" y="187215"/>
                  </a:lnTo>
                  <a:lnTo>
                    <a:pt x="5597067" y="162051"/>
                  </a:lnTo>
                  <a:lnTo>
                    <a:pt x="5597067" y="160781"/>
                  </a:lnTo>
                  <a:lnTo>
                    <a:pt x="5597067" y="159130"/>
                  </a:lnTo>
                  <a:lnTo>
                    <a:pt x="5597194" y="157352"/>
                  </a:lnTo>
                  <a:lnTo>
                    <a:pt x="5640882" y="162687"/>
                  </a:lnTo>
                  <a:lnTo>
                    <a:pt x="5641644" y="167766"/>
                  </a:lnTo>
                  <a:lnTo>
                    <a:pt x="5643295" y="171196"/>
                  </a:lnTo>
                  <a:lnTo>
                    <a:pt x="5645962" y="173100"/>
                  </a:lnTo>
                  <a:lnTo>
                    <a:pt x="5649518" y="175894"/>
                  </a:lnTo>
                  <a:lnTo>
                    <a:pt x="5655233" y="177291"/>
                  </a:lnTo>
                  <a:lnTo>
                    <a:pt x="5663107" y="177291"/>
                  </a:lnTo>
                  <a:lnTo>
                    <a:pt x="5673013" y="177291"/>
                  </a:lnTo>
                  <a:lnTo>
                    <a:pt x="5680506" y="175767"/>
                  </a:lnTo>
                  <a:lnTo>
                    <a:pt x="5694984" y="154050"/>
                  </a:lnTo>
                  <a:lnTo>
                    <a:pt x="5694984" y="145541"/>
                  </a:lnTo>
                  <a:lnTo>
                    <a:pt x="5694984" y="124460"/>
                  </a:lnTo>
                  <a:lnTo>
                    <a:pt x="5685842" y="134701"/>
                  </a:lnTo>
                  <a:lnTo>
                    <a:pt x="5675569" y="142001"/>
                  </a:lnTo>
                  <a:lnTo>
                    <a:pt x="5664177" y="146373"/>
                  </a:lnTo>
                  <a:lnTo>
                    <a:pt x="5651677" y="147827"/>
                  </a:lnTo>
                  <a:lnTo>
                    <a:pt x="5637846" y="146282"/>
                  </a:lnTo>
                  <a:lnTo>
                    <a:pt x="5605449" y="123189"/>
                  </a:lnTo>
                  <a:lnTo>
                    <a:pt x="5592114" y="74675"/>
                  </a:lnTo>
                  <a:lnTo>
                    <a:pt x="5593210" y="57574"/>
                  </a:lnTo>
                  <a:lnTo>
                    <a:pt x="5609640" y="19176"/>
                  </a:lnTo>
                  <a:lnTo>
                    <a:pt x="5640644" y="1192"/>
                  </a:lnTo>
                  <a:lnTo>
                    <a:pt x="5653074" y="0"/>
                  </a:lnTo>
                  <a:close/>
                </a:path>
                <a:path w="6924040" h="207009">
                  <a:moveTo>
                    <a:pt x="5512993" y="0"/>
                  </a:moveTo>
                  <a:lnTo>
                    <a:pt x="5521375" y="0"/>
                  </a:lnTo>
                  <a:lnTo>
                    <a:pt x="5529122" y="1397"/>
                  </a:lnTo>
                  <a:lnTo>
                    <a:pt x="5558078" y="26162"/>
                  </a:lnTo>
                  <a:lnTo>
                    <a:pt x="5561507" y="57912"/>
                  </a:lnTo>
                  <a:lnTo>
                    <a:pt x="5561507" y="147827"/>
                  </a:lnTo>
                  <a:lnTo>
                    <a:pt x="5523280" y="147827"/>
                  </a:lnTo>
                  <a:lnTo>
                    <a:pt x="5523280" y="74040"/>
                  </a:lnTo>
                  <a:lnTo>
                    <a:pt x="5523135" y="63351"/>
                  </a:lnTo>
                  <a:lnTo>
                    <a:pt x="5504738" y="29210"/>
                  </a:lnTo>
                  <a:lnTo>
                    <a:pt x="5499658" y="29210"/>
                  </a:lnTo>
                  <a:lnTo>
                    <a:pt x="5492927" y="29210"/>
                  </a:lnTo>
                  <a:lnTo>
                    <a:pt x="5468734" y="61912"/>
                  </a:lnTo>
                  <a:lnTo>
                    <a:pt x="5468035" y="82296"/>
                  </a:lnTo>
                  <a:lnTo>
                    <a:pt x="5468035" y="147827"/>
                  </a:lnTo>
                  <a:lnTo>
                    <a:pt x="5429681" y="147827"/>
                  </a:lnTo>
                  <a:lnTo>
                    <a:pt x="5429681" y="3175"/>
                  </a:lnTo>
                  <a:lnTo>
                    <a:pt x="5465241" y="3175"/>
                  </a:lnTo>
                  <a:lnTo>
                    <a:pt x="5465241" y="24511"/>
                  </a:lnTo>
                  <a:lnTo>
                    <a:pt x="5475364" y="13769"/>
                  </a:lnTo>
                  <a:lnTo>
                    <a:pt x="5486688" y="6111"/>
                  </a:lnTo>
                  <a:lnTo>
                    <a:pt x="5499228" y="1525"/>
                  </a:lnTo>
                  <a:lnTo>
                    <a:pt x="551299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3520" y="431291"/>
              <a:ext cx="231013" cy="1661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39713" y="440436"/>
              <a:ext cx="135255" cy="151130"/>
            </a:xfrm>
            <a:custGeom>
              <a:avLst/>
              <a:gdLst/>
              <a:ahLst/>
              <a:cxnLst/>
              <a:rect l="l" t="t" r="r" b="b"/>
              <a:pathLst>
                <a:path w="135254" h="151129">
                  <a:moveTo>
                    <a:pt x="66294" y="0"/>
                  </a:moveTo>
                  <a:lnTo>
                    <a:pt x="107031" y="11894"/>
                  </a:lnTo>
                  <a:lnTo>
                    <a:pt x="131016" y="48228"/>
                  </a:lnTo>
                  <a:lnTo>
                    <a:pt x="135000" y="86487"/>
                  </a:lnTo>
                  <a:lnTo>
                    <a:pt x="39243" y="86487"/>
                  </a:lnTo>
                  <a:lnTo>
                    <a:pt x="39957" y="94563"/>
                  </a:lnTo>
                  <a:lnTo>
                    <a:pt x="61722" y="122554"/>
                  </a:lnTo>
                  <a:lnTo>
                    <a:pt x="70485" y="122554"/>
                  </a:lnTo>
                  <a:lnTo>
                    <a:pt x="76453" y="122554"/>
                  </a:lnTo>
                  <a:lnTo>
                    <a:pt x="81534" y="120903"/>
                  </a:lnTo>
                  <a:lnTo>
                    <a:pt x="85598" y="117601"/>
                  </a:lnTo>
                  <a:lnTo>
                    <a:pt x="89662" y="114300"/>
                  </a:lnTo>
                  <a:lnTo>
                    <a:pt x="92837" y="109092"/>
                  </a:lnTo>
                  <a:lnTo>
                    <a:pt x="94869" y="101853"/>
                  </a:lnTo>
                  <a:lnTo>
                    <a:pt x="132969" y="108203"/>
                  </a:lnTo>
                  <a:lnTo>
                    <a:pt x="109727" y="140080"/>
                  </a:lnTo>
                  <a:lnTo>
                    <a:pt x="70103" y="151129"/>
                  </a:lnTo>
                  <a:lnTo>
                    <a:pt x="52460" y="149584"/>
                  </a:lnTo>
                  <a:lnTo>
                    <a:pt x="14224" y="126491"/>
                  </a:lnTo>
                  <a:lnTo>
                    <a:pt x="0" y="76580"/>
                  </a:lnTo>
                  <a:lnTo>
                    <a:pt x="1168" y="59574"/>
                  </a:lnTo>
                  <a:lnTo>
                    <a:pt x="18796" y="20319"/>
                  </a:lnTo>
                  <a:lnTo>
                    <a:pt x="52532" y="1264"/>
                  </a:lnTo>
                  <a:lnTo>
                    <a:pt x="6629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7776" y="431291"/>
              <a:ext cx="150114" cy="1661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8266" y="440436"/>
              <a:ext cx="1769110" cy="151130"/>
            </a:xfrm>
            <a:custGeom>
              <a:avLst/>
              <a:gdLst/>
              <a:ahLst/>
              <a:cxnLst/>
              <a:rect l="l" t="t" r="r" b="b"/>
              <a:pathLst>
                <a:path w="1769110" h="151129">
                  <a:moveTo>
                    <a:pt x="1743710" y="0"/>
                  </a:moveTo>
                  <a:lnTo>
                    <a:pt x="1750210" y="432"/>
                  </a:lnTo>
                  <a:lnTo>
                    <a:pt x="1756568" y="1746"/>
                  </a:lnTo>
                  <a:lnTo>
                    <a:pt x="1762783" y="3964"/>
                  </a:lnTo>
                  <a:lnTo>
                    <a:pt x="1768856" y="7112"/>
                  </a:lnTo>
                  <a:lnTo>
                    <a:pt x="1757045" y="40512"/>
                  </a:lnTo>
                  <a:lnTo>
                    <a:pt x="1750568" y="36322"/>
                  </a:lnTo>
                  <a:lnTo>
                    <a:pt x="1744599" y="34289"/>
                  </a:lnTo>
                  <a:lnTo>
                    <a:pt x="1739138" y="34289"/>
                  </a:lnTo>
                  <a:lnTo>
                    <a:pt x="1733677" y="34289"/>
                  </a:lnTo>
                  <a:lnTo>
                    <a:pt x="1729232" y="35687"/>
                  </a:lnTo>
                  <a:lnTo>
                    <a:pt x="1725422" y="38735"/>
                  </a:lnTo>
                  <a:lnTo>
                    <a:pt x="1721739" y="41655"/>
                  </a:lnTo>
                  <a:lnTo>
                    <a:pt x="1718818" y="46989"/>
                  </a:lnTo>
                  <a:lnTo>
                    <a:pt x="1713676" y="86294"/>
                  </a:lnTo>
                  <a:lnTo>
                    <a:pt x="1713484" y="103124"/>
                  </a:lnTo>
                  <a:lnTo>
                    <a:pt x="1713484" y="147827"/>
                  </a:lnTo>
                  <a:lnTo>
                    <a:pt x="1675257" y="147827"/>
                  </a:lnTo>
                  <a:lnTo>
                    <a:pt x="1675257" y="3175"/>
                  </a:lnTo>
                  <a:lnTo>
                    <a:pt x="1710817" y="3175"/>
                  </a:lnTo>
                  <a:lnTo>
                    <a:pt x="1710817" y="23749"/>
                  </a:lnTo>
                  <a:lnTo>
                    <a:pt x="1716913" y="14097"/>
                  </a:lnTo>
                  <a:lnTo>
                    <a:pt x="1722374" y="7619"/>
                  </a:lnTo>
                  <a:lnTo>
                    <a:pt x="1727200" y="4572"/>
                  </a:lnTo>
                  <a:lnTo>
                    <a:pt x="1732026" y="1524"/>
                  </a:lnTo>
                  <a:lnTo>
                    <a:pt x="1737487" y="0"/>
                  </a:lnTo>
                  <a:lnTo>
                    <a:pt x="1743710" y="0"/>
                  </a:lnTo>
                  <a:close/>
                </a:path>
                <a:path w="1769110" h="151129">
                  <a:moveTo>
                    <a:pt x="1576578" y="0"/>
                  </a:moveTo>
                  <a:lnTo>
                    <a:pt x="1617315" y="11894"/>
                  </a:lnTo>
                  <a:lnTo>
                    <a:pt x="1641300" y="48228"/>
                  </a:lnTo>
                  <a:lnTo>
                    <a:pt x="1645285" y="86487"/>
                  </a:lnTo>
                  <a:lnTo>
                    <a:pt x="1549527" y="86487"/>
                  </a:lnTo>
                  <a:lnTo>
                    <a:pt x="1550241" y="94563"/>
                  </a:lnTo>
                  <a:lnTo>
                    <a:pt x="1572006" y="122554"/>
                  </a:lnTo>
                  <a:lnTo>
                    <a:pt x="1580769" y="122554"/>
                  </a:lnTo>
                  <a:lnTo>
                    <a:pt x="1586738" y="122554"/>
                  </a:lnTo>
                  <a:lnTo>
                    <a:pt x="1591818" y="120903"/>
                  </a:lnTo>
                  <a:lnTo>
                    <a:pt x="1595882" y="117601"/>
                  </a:lnTo>
                  <a:lnTo>
                    <a:pt x="1599946" y="114300"/>
                  </a:lnTo>
                  <a:lnTo>
                    <a:pt x="1603121" y="109092"/>
                  </a:lnTo>
                  <a:lnTo>
                    <a:pt x="1605153" y="101853"/>
                  </a:lnTo>
                  <a:lnTo>
                    <a:pt x="1643253" y="108203"/>
                  </a:lnTo>
                  <a:lnTo>
                    <a:pt x="1620012" y="140080"/>
                  </a:lnTo>
                  <a:lnTo>
                    <a:pt x="1580388" y="151129"/>
                  </a:lnTo>
                  <a:lnTo>
                    <a:pt x="1562744" y="149584"/>
                  </a:lnTo>
                  <a:lnTo>
                    <a:pt x="1524508" y="126491"/>
                  </a:lnTo>
                  <a:lnTo>
                    <a:pt x="1510284" y="76580"/>
                  </a:lnTo>
                  <a:lnTo>
                    <a:pt x="1511452" y="59574"/>
                  </a:lnTo>
                  <a:lnTo>
                    <a:pt x="1529080" y="20319"/>
                  </a:lnTo>
                  <a:lnTo>
                    <a:pt x="1562816" y="1264"/>
                  </a:lnTo>
                  <a:lnTo>
                    <a:pt x="1576578" y="0"/>
                  </a:lnTo>
                  <a:close/>
                </a:path>
                <a:path w="1769110" h="151129">
                  <a:moveTo>
                    <a:pt x="1329563" y="0"/>
                  </a:moveTo>
                  <a:lnTo>
                    <a:pt x="1367663" y="5968"/>
                  </a:lnTo>
                  <a:lnTo>
                    <a:pt x="1390084" y="44124"/>
                  </a:lnTo>
                  <a:lnTo>
                    <a:pt x="1390396" y="55625"/>
                  </a:lnTo>
                  <a:lnTo>
                    <a:pt x="1390014" y="100329"/>
                  </a:lnTo>
                  <a:lnTo>
                    <a:pt x="1390132" y="109233"/>
                  </a:lnTo>
                  <a:lnTo>
                    <a:pt x="1398651" y="147827"/>
                  </a:lnTo>
                  <a:lnTo>
                    <a:pt x="1360805" y="147827"/>
                  </a:lnTo>
                  <a:lnTo>
                    <a:pt x="1359789" y="145287"/>
                  </a:lnTo>
                  <a:lnTo>
                    <a:pt x="1358646" y="141477"/>
                  </a:lnTo>
                  <a:lnTo>
                    <a:pt x="1357122" y="136525"/>
                  </a:lnTo>
                  <a:lnTo>
                    <a:pt x="1356487" y="134238"/>
                  </a:lnTo>
                  <a:lnTo>
                    <a:pt x="1356106" y="132714"/>
                  </a:lnTo>
                  <a:lnTo>
                    <a:pt x="1355852" y="132079"/>
                  </a:lnTo>
                  <a:lnTo>
                    <a:pt x="1319403" y="151129"/>
                  </a:lnTo>
                  <a:lnTo>
                    <a:pt x="1311021" y="151129"/>
                  </a:lnTo>
                  <a:lnTo>
                    <a:pt x="1270174" y="132512"/>
                  </a:lnTo>
                  <a:lnTo>
                    <a:pt x="1262888" y="108330"/>
                  </a:lnTo>
                  <a:lnTo>
                    <a:pt x="1262888" y="100202"/>
                  </a:lnTo>
                  <a:lnTo>
                    <a:pt x="1291072" y="69276"/>
                  </a:lnTo>
                  <a:lnTo>
                    <a:pt x="1327997" y="60360"/>
                  </a:lnTo>
                  <a:lnTo>
                    <a:pt x="1338341" y="57975"/>
                  </a:lnTo>
                  <a:lnTo>
                    <a:pt x="1346614" y="55685"/>
                  </a:lnTo>
                  <a:lnTo>
                    <a:pt x="1352804" y="53466"/>
                  </a:lnTo>
                  <a:lnTo>
                    <a:pt x="1352804" y="49656"/>
                  </a:lnTo>
                  <a:lnTo>
                    <a:pt x="1352804" y="42290"/>
                  </a:lnTo>
                  <a:lnTo>
                    <a:pt x="1351026" y="37084"/>
                  </a:lnTo>
                  <a:lnTo>
                    <a:pt x="1347343" y="33909"/>
                  </a:lnTo>
                  <a:lnTo>
                    <a:pt x="1343660" y="30734"/>
                  </a:lnTo>
                  <a:lnTo>
                    <a:pt x="1336929" y="29210"/>
                  </a:lnTo>
                  <a:lnTo>
                    <a:pt x="1326769" y="29210"/>
                  </a:lnTo>
                  <a:lnTo>
                    <a:pt x="1320038" y="29210"/>
                  </a:lnTo>
                  <a:lnTo>
                    <a:pt x="1314704" y="30606"/>
                  </a:lnTo>
                  <a:lnTo>
                    <a:pt x="1310894" y="33274"/>
                  </a:lnTo>
                  <a:lnTo>
                    <a:pt x="1307084" y="35940"/>
                  </a:lnTo>
                  <a:lnTo>
                    <a:pt x="1303909" y="40639"/>
                  </a:lnTo>
                  <a:lnTo>
                    <a:pt x="1301623" y="47371"/>
                  </a:lnTo>
                  <a:lnTo>
                    <a:pt x="1266825" y="41021"/>
                  </a:lnTo>
                  <a:lnTo>
                    <a:pt x="1295040" y="5625"/>
                  </a:lnTo>
                  <a:lnTo>
                    <a:pt x="1316325" y="621"/>
                  </a:lnTo>
                  <a:lnTo>
                    <a:pt x="1329563" y="0"/>
                  </a:lnTo>
                  <a:close/>
                </a:path>
                <a:path w="1769110" h="151129">
                  <a:moveTo>
                    <a:pt x="66294" y="0"/>
                  </a:moveTo>
                  <a:lnTo>
                    <a:pt x="107031" y="11894"/>
                  </a:lnTo>
                  <a:lnTo>
                    <a:pt x="131016" y="48228"/>
                  </a:lnTo>
                  <a:lnTo>
                    <a:pt x="135000" y="86487"/>
                  </a:lnTo>
                  <a:lnTo>
                    <a:pt x="39243" y="86487"/>
                  </a:lnTo>
                  <a:lnTo>
                    <a:pt x="39957" y="94563"/>
                  </a:lnTo>
                  <a:lnTo>
                    <a:pt x="61722" y="122554"/>
                  </a:lnTo>
                  <a:lnTo>
                    <a:pt x="70485" y="122554"/>
                  </a:lnTo>
                  <a:lnTo>
                    <a:pt x="76454" y="122554"/>
                  </a:lnTo>
                  <a:lnTo>
                    <a:pt x="81534" y="120903"/>
                  </a:lnTo>
                  <a:lnTo>
                    <a:pt x="85598" y="117601"/>
                  </a:lnTo>
                  <a:lnTo>
                    <a:pt x="89662" y="114300"/>
                  </a:lnTo>
                  <a:lnTo>
                    <a:pt x="92837" y="109092"/>
                  </a:lnTo>
                  <a:lnTo>
                    <a:pt x="94869" y="101853"/>
                  </a:lnTo>
                  <a:lnTo>
                    <a:pt x="132969" y="108203"/>
                  </a:lnTo>
                  <a:lnTo>
                    <a:pt x="109728" y="140080"/>
                  </a:lnTo>
                  <a:lnTo>
                    <a:pt x="70104" y="151129"/>
                  </a:lnTo>
                  <a:lnTo>
                    <a:pt x="52460" y="149584"/>
                  </a:lnTo>
                  <a:lnTo>
                    <a:pt x="14224" y="126491"/>
                  </a:lnTo>
                  <a:lnTo>
                    <a:pt x="0" y="76580"/>
                  </a:lnTo>
                  <a:lnTo>
                    <a:pt x="1168" y="59574"/>
                  </a:lnTo>
                  <a:lnTo>
                    <a:pt x="18796" y="20319"/>
                  </a:lnTo>
                  <a:lnTo>
                    <a:pt x="52532" y="1264"/>
                  </a:lnTo>
                  <a:lnTo>
                    <a:pt x="6629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15792" y="431291"/>
              <a:ext cx="231012" cy="1661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4587" y="388620"/>
              <a:ext cx="7282180" cy="258445"/>
            </a:xfrm>
            <a:custGeom>
              <a:avLst/>
              <a:gdLst/>
              <a:ahLst/>
              <a:cxnLst/>
              <a:rect l="l" t="t" r="r" b="b"/>
              <a:pathLst>
                <a:path w="7282180" h="258445">
                  <a:moveTo>
                    <a:pt x="1852803" y="51815"/>
                  </a:moveTo>
                  <a:lnTo>
                    <a:pt x="1896872" y="61467"/>
                  </a:lnTo>
                  <a:lnTo>
                    <a:pt x="1916811" y="90042"/>
                  </a:lnTo>
                  <a:lnTo>
                    <a:pt x="1880616" y="96646"/>
                  </a:lnTo>
                  <a:lnTo>
                    <a:pt x="1879092" y="91058"/>
                  </a:lnTo>
                  <a:lnTo>
                    <a:pt x="1876170" y="86740"/>
                  </a:lnTo>
                  <a:lnTo>
                    <a:pt x="1871853" y="83819"/>
                  </a:lnTo>
                  <a:lnTo>
                    <a:pt x="1867535" y="80771"/>
                  </a:lnTo>
                  <a:lnTo>
                    <a:pt x="1861439" y="79247"/>
                  </a:lnTo>
                  <a:lnTo>
                    <a:pt x="1853438" y="79247"/>
                  </a:lnTo>
                  <a:lnTo>
                    <a:pt x="1843405" y="79247"/>
                  </a:lnTo>
                  <a:lnTo>
                    <a:pt x="1836166" y="80644"/>
                  </a:lnTo>
                  <a:lnTo>
                    <a:pt x="1831720" y="83438"/>
                  </a:lnTo>
                  <a:lnTo>
                    <a:pt x="1828927" y="85470"/>
                  </a:lnTo>
                  <a:lnTo>
                    <a:pt x="1827403" y="88010"/>
                  </a:lnTo>
                  <a:lnTo>
                    <a:pt x="1827403" y="91185"/>
                  </a:lnTo>
                  <a:lnTo>
                    <a:pt x="1827403" y="93979"/>
                  </a:lnTo>
                  <a:lnTo>
                    <a:pt x="1867027" y="108965"/>
                  </a:lnTo>
                  <a:lnTo>
                    <a:pt x="1881124" y="112607"/>
                  </a:lnTo>
                  <a:lnTo>
                    <a:pt x="1914939" y="131607"/>
                  </a:lnTo>
                  <a:lnTo>
                    <a:pt x="1921637" y="154431"/>
                  </a:lnTo>
                  <a:lnTo>
                    <a:pt x="1920609" y="164002"/>
                  </a:lnTo>
                  <a:lnTo>
                    <a:pt x="1895713" y="194855"/>
                  </a:lnTo>
                  <a:lnTo>
                    <a:pt x="1855851" y="202945"/>
                  </a:lnTo>
                  <a:lnTo>
                    <a:pt x="1841851" y="202185"/>
                  </a:lnTo>
                  <a:lnTo>
                    <a:pt x="1801260" y="184354"/>
                  </a:lnTo>
                  <a:lnTo>
                    <a:pt x="1786509" y="158368"/>
                  </a:lnTo>
                  <a:lnTo>
                    <a:pt x="1824989" y="152526"/>
                  </a:lnTo>
                  <a:lnTo>
                    <a:pt x="1826641" y="160019"/>
                  </a:lnTo>
                  <a:lnTo>
                    <a:pt x="1829943" y="165607"/>
                  </a:lnTo>
                  <a:lnTo>
                    <a:pt x="1834895" y="169417"/>
                  </a:lnTo>
                  <a:lnTo>
                    <a:pt x="1839849" y="173354"/>
                  </a:lnTo>
                  <a:lnTo>
                    <a:pt x="1846834" y="175259"/>
                  </a:lnTo>
                  <a:lnTo>
                    <a:pt x="1855851" y="175259"/>
                  </a:lnTo>
                  <a:lnTo>
                    <a:pt x="1865757" y="175259"/>
                  </a:lnTo>
                  <a:lnTo>
                    <a:pt x="1873250" y="173481"/>
                  </a:lnTo>
                  <a:lnTo>
                    <a:pt x="1878203" y="169799"/>
                  </a:lnTo>
                  <a:lnTo>
                    <a:pt x="1881632" y="167258"/>
                  </a:lnTo>
                  <a:lnTo>
                    <a:pt x="1883283" y="163829"/>
                  </a:lnTo>
                  <a:lnTo>
                    <a:pt x="1883283" y="159638"/>
                  </a:lnTo>
                  <a:lnTo>
                    <a:pt x="1883283" y="156717"/>
                  </a:lnTo>
                  <a:lnTo>
                    <a:pt x="1882394" y="154304"/>
                  </a:lnTo>
                  <a:lnTo>
                    <a:pt x="1880489" y="152400"/>
                  </a:lnTo>
                  <a:lnTo>
                    <a:pt x="1878584" y="150621"/>
                  </a:lnTo>
                  <a:lnTo>
                    <a:pt x="1874393" y="148843"/>
                  </a:lnTo>
                  <a:lnTo>
                    <a:pt x="1867789" y="147319"/>
                  </a:lnTo>
                  <a:lnTo>
                    <a:pt x="1846689" y="142366"/>
                  </a:lnTo>
                  <a:lnTo>
                    <a:pt x="1808988" y="128650"/>
                  </a:lnTo>
                  <a:lnTo>
                    <a:pt x="1791843" y="96138"/>
                  </a:lnTo>
                  <a:lnTo>
                    <a:pt x="1792771" y="87108"/>
                  </a:lnTo>
                  <a:lnTo>
                    <a:pt x="1825656" y="54975"/>
                  </a:lnTo>
                  <a:lnTo>
                    <a:pt x="1838205" y="52603"/>
                  </a:lnTo>
                  <a:lnTo>
                    <a:pt x="1852803" y="51815"/>
                  </a:lnTo>
                  <a:close/>
                </a:path>
                <a:path w="7282180" h="258445">
                  <a:moveTo>
                    <a:pt x="1521714" y="51815"/>
                  </a:moveTo>
                  <a:lnTo>
                    <a:pt x="1534550" y="53272"/>
                  </a:lnTo>
                  <a:lnTo>
                    <a:pt x="1546209" y="57657"/>
                  </a:lnTo>
                  <a:lnTo>
                    <a:pt x="1556700" y="64996"/>
                  </a:lnTo>
                  <a:lnTo>
                    <a:pt x="1566037" y="75310"/>
                  </a:lnTo>
                  <a:lnTo>
                    <a:pt x="1566037" y="54990"/>
                  </a:lnTo>
                  <a:lnTo>
                    <a:pt x="1601851" y="54990"/>
                  </a:lnTo>
                  <a:lnTo>
                    <a:pt x="1601851" y="184784"/>
                  </a:lnTo>
                  <a:lnTo>
                    <a:pt x="1597660" y="223012"/>
                  </a:lnTo>
                  <a:lnTo>
                    <a:pt x="1565402" y="254253"/>
                  </a:lnTo>
                  <a:lnTo>
                    <a:pt x="1533270" y="258317"/>
                  </a:lnTo>
                  <a:lnTo>
                    <a:pt x="1516221" y="257532"/>
                  </a:lnTo>
                  <a:lnTo>
                    <a:pt x="1474333" y="239031"/>
                  </a:lnTo>
                  <a:lnTo>
                    <a:pt x="1465707" y="213867"/>
                  </a:lnTo>
                  <a:lnTo>
                    <a:pt x="1465707" y="212597"/>
                  </a:lnTo>
                  <a:lnTo>
                    <a:pt x="1465707" y="210946"/>
                  </a:lnTo>
                  <a:lnTo>
                    <a:pt x="1465834" y="209168"/>
                  </a:lnTo>
                  <a:lnTo>
                    <a:pt x="1509522" y="214502"/>
                  </a:lnTo>
                  <a:lnTo>
                    <a:pt x="1510284" y="219582"/>
                  </a:lnTo>
                  <a:lnTo>
                    <a:pt x="1511935" y="223012"/>
                  </a:lnTo>
                  <a:lnTo>
                    <a:pt x="1514602" y="224916"/>
                  </a:lnTo>
                  <a:lnTo>
                    <a:pt x="1518158" y="227710"/>
                  </a:lnTo>
                  <a:lnTo>
                    <a:pt x="1523873" y="229107"/>
                  </a:lnTo>
                  <a:lnTo>
                    <a:pt x="1531747" y="229107"/>
                  </a:lnTo>
                  <a:lnTo>
                    <a:pt x="1541653" y="229107"/>
                  </a:lnTo>
                  <a:lnTo>
                    <a:pt x="1549145" y="227583"/>
                  </a:lnTo>
                  <a:lnTo>
                    <a:pt x="1563624" y="205866"/>
                  </a:lnTo>
                  <a:lnTo>
                    <a:pt x="1563624" y="197357"/>
                  </a:lnTo>
                  <a:lnTo>
                    <a:pt x="1563624" y="176275"/>
                  </a:lnTo>
                  <a:lnTo>
                    <a:pt x="1554481" y="186517"/>
                  </a:lnTo>
                  <a:lnTo>
                    <a:pt x="1544208" y="193817"/>
                  </a:lnTo>
                  <a:lnTo>
                    <a:pt x="1532816" y="198189"/>
                  </a:lnTo>
                  <a:lnTo>
                    <a:pt x="1520317" y="199643"/>
                  </a:lnTo>
                  <a:lnTo>
                    <a:pt x="1506503" y="198098"/>
                  </a:lnTo>
                  <a:lnTo>
                    <a:pt x="1474089" y="175005"/>
                  </a:lnTo>
                  <a:lnTo>
                    <a:pt x="1460754" y="126491"/>
                  </a:lnTo>
                  <a:lnTo>
                    <a:pt x="1461849" y="109390"/>
                  </a:lnTo>
                  <a:lnTo>
                    <a:pt x="1478280" y="70992"/>
                  </a:lnTo>
                  <a:lnTo>
                    <a:pt x="1509283" y="53008"/>
                  </a:lnTo>
                  <a:lnTo>
                    <a:pt x="1521714" y="51815"/>
                  </a:lnTo>
                  <a:close/>
                </a:path>
                <a:path w="7282180" h="258445">
                  <a:moveTo>
                    <a:pt x="1381633" y="51815"/>
                  </a:moveTo>
                  <a:lnTo>
                    <a:pt x="1390014" y="51815"/>
                  </a:lnTo>
                  <a:lnTo>
                    <a:pt x="1397762" y="53212"/>
                  </a:lnTo>
                  <a:lnTo>
                    <a:pt x="1404747" y="56260"/>
                  </a:lnTo>
                  <a:lnTo>
                    <a:pt x="1411732" y="59308"/>
                  </a:lnTo>
                  <a:lnTo>
                    <a:pt x="1417066" y="63245"/>
                  </a:lnTo>
                  <a:lnTo>
                    <a:pt x="1420622" y="67944"/>
                  </a:lnTo>
                  <a:lnTo>
                    <a:pt x="1424178" y="72643"/>
                  </a:lnTo>
                  <a:lnTo>
                    <a:pt x="1430147" y="109727"/>
                  </a:lnTo>
                  <a:lnTo>
                    <a:pt x="1430147" y="199643"/>
                  </a:lnTo>
                  <a:lnTo>
                    <a:pt x="1391920" y="199643"/>
                  </a:lnTo>
                  <a:lnTo>
                    <a:pt x="1391920" y="125856"/>
                  </a:lnTo>
                  <a:lnTo>
                    <a:pt x="1391775" y="115167"/>
                  </a:lnTo>
                  <a:lnTo>
                    <a:pt x="1373378" y="81025"/>
                  </a:lnTo>
                  <a:lnTo>
                    <a:pt x="1368298" y="81025"/>
                  </a:lnTo>
                  <a:lnTo>
                    <a:pt x="1361567" y="81025"/>
                  </a:lnTo>
                  <a:lnTo>
                    <a:pt x="1337373" y="113728"/>
                  </a:lnTo>
                  <a:lnTo>
                    <a:pt x="1336675" y="134112"/>
                  </a:lnTo>
                  <a:lnTo>
                    <a:pt x="1336675" y="199643"/>
                  </a:lnTo>
                  <a:lnTo>
                    <a:pt x="1298320" y="199643"/>
                  </a:lnTo>
                  <a:lnTo>
                    <a:pt x="1298320" y="54990"/>
                  </a:lnTo>
                  <a:lnTo>
                    <a:pt x="1333881" y="54990"/>
                  </a:lnTo>
                  <a:lnTo>
                    <a:pt x="1333881" y="76326"/>
                  </a:lnTo>
                  <a:lnTo>
                    <a:pt x="1344003" y="65585"/>
                  </a:lnTo>
                  <a:lnTo>
                    <a:pt x="1355328" y="57927"/>
                  </a:lnTo>
                  <a:lnTo>
                    <a:pt x="1367867" y="53341"/>
                  </a:lnTo>
                  <a:lnTo>
                    <a:pt x="1381633" y="51815"/>
                  </a:lnTo>
                  <a:close/>
                </a:path>
                <a:path w="7282180" h="258445">
                  <a:moveTo>
                    <a:pt x="702945" y="51815"/>
                  </a:moveTo>
                  <a:lnTo>
                    <a:pt x="741044" y="57784"/>
                  </a:lnTo>
                  <a:lnTo>
                    <a:pt x="763466" y="95940"/>
                  </a:lnTo>
                  <a:lnTo>
                    <a:pt x="763778" y="107441"/>
                  </a:lnTo>
                  <a:lnTo>
                    <a:pt x="763397" y="152145"/>
                  </a:lnTo>
                  <a:lnTo>
                    <a:pt x="763514" y="161049"/>
                  </a:lnTo>
                  <a:lnTo>
                    <a:pt x="772032" y="199643"/>
                  </a:lnTo>
                  <a:lnTo>
                    <a:pt x="734187" y="199643"/>
                  </a:lnTo>
                  <a:lnTo>
                    <a:pt x="733170" y="197103"/>
                  </a:lnTo>
                  <a:lnTo>
                    <a:pt x="732028" y="193293"/>
                  </a:lnTo>
                  <a:lnTo>
                    <a:pt x="730504" y="188340"/>
                  </a:lnTo>
                  <a:lnTo>
                    <a:pt x="729869" y="186054"/>
                  </a:lnTo>
                  <a:lnTo>
                    <a:pt x="729488" y="184530"/>
                  </a:lnTo>
                  <a:lnTo>
                    <a:pt x="729234" y="183895"/>
                  </a:lnTo>
                  <a:lnTo>
                    <a:pt x="692785" y="202945"/>
                  </a:lnTo>
                  <a:lnTo>
                    <a:pt x="684403" y="202945"/>
                  </a:lnTo>
                  <a:lnTo>
                    <a:pt x="643556" y="184328"/>
                  </a:lnTo>
                  <a:lnTo>
                    <a:pt x="636270" y="160146"/>
                  </a:lnTo>
                  <a:lnTo>
                    <a:pt x="636270" y="152018"/>
                  </a:lnTo>
                  <a:lnTo>
                    <a:pt x="664454" y="121092"/>
                  </a:lnTo>
                  <a:lnTo>
                    <a:pt x="701379" y="112176"/>
                  </a:lnTo>
                  <a:lnTo>
                    <a:pt x="711723" y="109791"/>
                  </a:lnTo>
                  <a:lnTo>
                    <a:pt x="719996" y="107501"/>
                  </a:lnTo>
                  <a:lnTo>
                    <a:pt x="726186" y="105282"/>
                  </a:lnTo>
                  <a:lnTo>
                    <a:pt x="726186" y="101472"/>
                  </a:lnTo>
                  <a:lnTo>
                    <a:pt x="726186" y="94106"/>
                  </a:lnTo>
                  <a:lnTo>
                    <a:pt x="724408" y="88900"/>
                  </a:lnTo>
                  <a:lnTo>
                    <a:pt x="720725" y="85725"/>
                  </a:lnTo>
                  <a:lnTo>
                    <a:pt x="717042" y="82550"/>
                  </a:lnTo>
                  <a:lnTo>
                    <a:pt x="710311" y="81025"/>
                  </a:lnTo>
                  <a:lnTo>
                    <a:pt x="700151" y="81025"/>
                  </a:lnTo>
                  <a:lnTo>
                    <a:pt x="693420" y="81025"/>
                  </a:lnTo>
                  <a:lnTo>
                    <a:pt x="688086" y="82422"/>
                  </a:lnTo>
                  <a:lnTo>
                    <a:pt x="684276" y="85089"/>
                  </a:lnTo>
                  <a:lnTo>
                    <a:pt x="680466" y="87756"/>
                  </a:lnTo>
                  <a:lnTo>
                    <a:pt x="677291" y="92455"/>
                  </a:lnTo>
                  <a:lnTo>
                    <a:pt x="675005" y="99187"/>
                  </a:lnTo>
                  <a:lnTo>
                    <a:pt x="640207" y="92837"/>
                  </a:lnTo>
                  <a:lnTo>
                    <a:pt x="668422" y="57441"/>
                  </a:lnTo>
                  <a:lnTo>
                    <a:pt x="689707" y="52437"/>
                  </a:lnTo>
                  <a:lnTo>
                    <a:pt x="702945" y="51815"/>
                  </a:lnTo>
                  <a:close/>
                </a:path>
                <a:path w="7282180" h="258445">
                  <a:moveTo>
                    <a:pt x="475488" y="51815"/>
                  </a:moveTo>
                  <a:lnTo>
                    <a:pt x="484759" y="51815"/>
                  </a:lnTo>
                  <a:lnTo>
                    <a:pt x="492759" y="53720"/>
                  </a:lnTo>
                  <a:lnTo>
                    <a:pt x="499618" y="57530"/>
                  </a:lnTo>
                  <a:lnTo>
                    <a:pt x="506349" y="61340"/>
                  </a:lnTo>
                  <a:lnTo>
                    <a:pt x="511937" y="67055"/>
                  </a:lnTo>
                  <a:lnTo>
                    <a:pt x="516255" y="74802"/>
                  </a:lnTo>
                  <a:lnTo>
                    <a:pt x="521112" y="69371"/>
                  </a:lnTo>
                  <a:lnTo>
                    <a:pt x="552069" y="51815"/>
                  </a:lnTo>
                  <a:lnTo>
                    <a:pt x="560451" y="51815"/>
                  </a:lnTo>
                  <a:lnTo>
                    <a:pt x="600202" y="68833"/>
                  </a:lnTo>
                  <a:lnTo>
                    <a:pt x="607822" y="107187"/>
                  </a:lnTo>
                  <a:lnTo>
                    <a:pt x="607822" y="199643"/>
                  </a:lnTo>
                  <a:lnTo>
                    <a:pt x="569595" y="199643"/>
                  </a:lnTo>
                  <a:lnTo>
                    <a:pt x="569595" y="116966"/>
                  </a:lnTo>
                  <a:lnTo>
                    <a:pt x="569337" y="107156"/>
                  </a:lnTo>
                  <a:lnTo>
                    <a:pt x="556641" y="81025"/>
                  </a:lnTo>
                  <a:lnTo>
                    <a:pt x="549275" y="81025"/>
                  </a:lnTo>
                  <a:lnTo>
                    <a:pt x="543941" y="81025"/>
                  </a:lnTo>
                  <a:lnTo>
                    <a:pt x="538861" y="82676"/>
                  </a:lnTo>
                  <a:lnTo>
                    <a:pt x="534162" y="85978"/>
                  </a:lnTo>
                  <a:lnTo>
                    <a:pt x="529463" y="89153"/>
                  </a:lnTo>
                  <a:lnTo>
                    <a:pt x="520827" y="130175"/>
                  </a:lnTo>
                  <a:lnTo>
                    <a:pt x="520827" y="199643"/>
                  </a:lnTo>
                  <a:lnTo>
                    <a:pt x="482473" y="199643"/>
                  </a:lnTo>
                  <a:lnTo>
                    <a:pt x="482473" y="120395"/>
                  </a:lnTo>
                  <a:lnTo>
                    <a:pt x="482351" y="110771"/>
                  </a:lnTo>
                  <a:lnTo>
                    <a:pt x="474218" y="84074"/>
                  </a:lnTo>
                  <a:lnTo>
                    <a:pt x="471297" y="82041"/>
                  </a:lnTo>
                  <a:lnTo>
                    <a:pt x="467359" y="81025"/>
                  </a:lnTo>
                  <a:lnTo>
                    <a:pt x="462534" y="81025"/>
                  </a:lnTo>
                  <a:lnTo>
                    <a:pt x="456565" y="81025"/>
                  </a:lnTo>
                  <a:lnTo>
                    <a:pt x="433516" y="119695"/>
                  </a:lnTo>
                  <a:lnTo>
                    <a:pt x="433324" y="129412"/>
                  </a:lnTo>
                  <a:lnTo>
                    <a:pt x="433324" y="199643"/>
                  </a:lnTo>
                  <a:lnTo>
                    <a:pt x="395097" y="199643"/>
                  </a:lnTo>
                  <a:lnTo>
                    <a:pt x="395097" y="54990"/>
                  </a:lnTo>
                  <a:lnTo>
                    <a:pt x="430403" y="54990"/>
                  </a:lnTo>
                  <a:lnTo>
                    <a:pt x="430403" y="74802"/>
                  </a:lnTo>
                  <a:lnTo>
                    <a:pt x="440287" y="64728"/>
                  </a:lnTo>
                  <a:lnTo>
                    <a:pt x="451088" y="57546"/>
                  </a:lnTo>
                  <a:lnTo>
                    <a:pt x="462817" y="53246"/>
                  </a:lnTo>
                  <a:lnTo>
                    <a:pt x="475488" y="51815"/>
                  </a:lnTo>
                  <a:close/>
                </a:path>
                <a:path w="7282180" h="258445">
                  <a:moveTo>
                    <a:pt x="232486" y="51815"/>
                  </a:moveTo>
                  <a:lnTo>
                    <a:pt x="240931" y="51815"/>
                  </a:lnTo>
                  <a:lnTo>
                    <a:pt x="248653" y="53212"/>
                  </a:lnTo>
                  <a:lnTo>
                    <a:pt x="255638" y="56260"/>
                  </a:lnTo>
                  <a:lnTo>
                    <a:pt x="262636" y="59308"/>
                  </a:lnTo>
                  <a:lnTo>
                    <a:pt x="267919" y="63245"/>
                  </a:lnTo>
                  <a:lnTo>
                    <a:pt x="271500" y="67944"/>
                  </a:lnTo>
                  <a:lnTo>
                    <a:pt x="275094" y="72643"/>
                  </a:lnTo>
                  <a:lnTo>
                    <a:pt x="281101" y="109727"/>
                  </a:lnTo>
                  <a:lnTo>
                    <a:pt x="281101" y="199643"/>
                  </a:lnTo>
                  <a:lnTo>
                    <a:pt x="242836" y="199643"/>
                  </a:lnTo>
                  <a:lnTo>
                    <a:pt x="242836" y="125856"/>
                  </a:lnTo>
                  <a:lnTo>
                    <a:pt x="242684" y="115167"/>
                  </a:lnTo>
                  <a:lnTo>
                    <a:pt x="224320" y="81025"/>
                  </a:lnTo>
                  <a:lnTo>
                    <a:pt x="219151" y="81025"/>
                  </a:lnTo>
                  <a:lnTo>
                    <a:pt x="212521" y="81025"/>
                  </a:lnTo>
                  <a:lnTo>
                    <a:pt x="206565" y="82803"/>
                  </a:lnTo>
                  <a:lnTo>
                    <a:pt x="201307" y="86487"/>
                  </a:lnTo>
                  <a:lnTo>
                    <a:pt x="196037" y="90169"/>
                  </a:lnTo>
                  <a:lnTo>
                    <a:pt x="187553" y="134112"/>
                  </a:lnTo>
                  <a:lnTo>
                    <a:pt x="187553" y="199643"/>
                  </a:lnTo>
                  <a:lnTo>
                    <a:pt x="149288" y="199643"/>
                  </a:lnTo>
                  <a:lnTo>
                    <a:pt x="149288" y="54990"/>
                  </a:lnTo>
                  <a:lnTo>
                    <a:pt x="184823" y="54990"/>
                  </a:lnTo>
                  <a:lnTo>
                    <a:pt x="184823" y="76326"/>
                  </a:lnTo>
                  <a:lnTo>
                    <a:pt x="194902" y="65585"/>
                  </a:lnTo>
                  <a:lnTo>
                    <a:pt x="206206" y="57927"/>
                  </a:lnTo>
                  <a:lnTo>
                    <a:pt x="218734" y="53341"/>
                  </a:lnTo>
                  <a:lnTo>
                    <a:pt x="232486" y="51815"/>
                  </a:lnTo>
                  <a:close/>
                </a:path>
                <a:path w="7282180" h="258445">
                  <a:moveTo>
                    <a:pt x="26962" y="46608"/>
                  </a:moveTo>
                  <a:lnTo>
                    <a:pt x="0" y="120650"/>
                  </a:lnTo>
                  <a:lnTo>
                    <a:pt x="54470" y="120650"/>
                  </a:lnTo>
                  <a:lnTo>
                    <a:pt x="26962" y="46608"/>
                  </a:lnTo>
                  <a:close/>
                </a:path>
                <a:path w="7282180" h="258445">
                  <a:moveTo>
                    <a:pt x="6209538" y="3937"/>
                  </a:moveTo>
                  <a:lnTo>
                    <a:pt x="6209538" y="54990"/>
                  </a:lnTo>
                  <a:lnTo>
                    <a:pt x="6235700" y="54990"/>
                  </a:lnTo>
                  <a:lnTo>
                    <a:pt x="6235700" y="85470"/>
                  </a:lnTo>
                  <a:lnTo>
                    <a:pt x="6209538" y="85470"/>
                  </a:lnTo>
                  <a:lnTo>
                    <a:pt x="6209538" y="143763"/>
                  </a:lnTo>
                  <a:lnTo>
                    <a:pt x="6209538" y="155575"/>
                  </a:lnTo>
                  <a:lnTo>
                    <a:pt x="6217666" y="171195"/>
                  </a:lnTo>
                  <a:lnTo>
                    <a:pt x="6220206" y="171195"/>
                  </a:lnTo>
                  <a:lnTo>
                    <a:pt x="6223635" y="171195"/>
                  </a:lnTo>
                  <a:lnTo>
                    <a:pt x="6228842" y="169925"/>
                  </a:lnTo>
                  <a:lnTo>
                    <a:pt x="6235572" y="167512"/>
                  </a:lnTo>
                  <a:lnTo>
                    <a:pt x="6238747" y="197230"/>
                  </a:lnTo>
                  <a:lnTo>
                    <a:pt x="6231864" y="199731"/>
                  </a:lnTo>
                  <a:lnTo>
                    <a:pt x="6224539" y="201517"/>
                  </a:lnTo>
                  <a:lnTo>
                    <a:pt x="6216763" y="202588"/>
                  </a:lnTo>
                  <a:lnTo>
                    <a:pt x="6208521" y="202945"/>
                  </a:lnTo>
                  <a:lnTo>
                    <a:pt x="6201664" y="202945"/>
                  </a:lnTo>
                  <a:lnTo>
                    <a:pt x="6195441" y="201802"/>
                  </a:lnTo>
                  <a:lnTo>
                    <a:pt x="6189980" y="199389"/>
                  </a:lnTo>
                  <a:lnTo>
                    <a:pt x="6184392" y="197103"/>
                  </a:lnTo>
                  <a:lnTo>
                    <a:pt x="6180328" y="194182"/>
                  </a:lnTo>
                  <a:lnTo>
                    <a:pt x="6177788" y="190500"/>
                  </a:lnTo>
                  <a:lnTo>
                    <a:pt x="6175120" y="186816"/>
                  </a:lnTo>
                  <a:lnTo>
                    <a:pt x="6171184" y="148589"/>
                  </a:lnTo>
                  <a:lnTo>
                    <a:pt x="6171184" y="85470"/>
                  </a:lnTo>
                  <a:lnTo>
                    <a:pt x="6153531" y="85470"/>
                  </a:lnTo>
                  <a:lnTo>
                    <a:pt x="6153531" y="54990"/>
                  </a:lnTo>
                  <a:lnTo>
                    <a:pt x="6171184" y="54990"/>
                  </a:lnTo>
                  <a:lnTo>
                    <a:pt x="6171184" y="26288"/>
                  </a:lnTo>
                  <a:lnTo>
                    <a:pt x="6209538" y="3937"/>
                  </a:lnTo>
                  <a:close/>
                </a:path>
                <a:path w="7282180" h="258445">
                  <a:moveTo>
                    <a:pt x="4732782" y="3937"/>
                  </a:moveTo>
                  <a:lnTo>
                    <a:pt x="4732782" y="54990"/>
                  </a:lnTo>
                  <a:lnTo>
                    <a:pt x="4758944" y="54990"/>
                  </a:lnTo>
                  <a:lnTo>
                    <a:pt x="4758944" y="85470"/>
                  </a:lnTo>
                  <a:lnTo>
                    <a:pt x="4732782" y="85470"/>
                  </a:lnTo>
                  <a:lnTo>
                    <a:pt x="4732782" y="143763"/>
                  </a:lnTo>
                  <a:lnTo>
                    <a:pt x="4732782" y="155575"/>
                  </a:lnTo>
                  <a:lnTo>
                    <a:pt x="4740910" y="171195"/>
                  </a:lnTo>
                  <a:lnTo>
                    <a:pt x="4743450" y="171195"/>
                  </a:lnTo>
                  <a:lnTo>
                    <a:pt x="4746879" y="171195"/>
                  </a:lnTo>
                  <a:lnTo>
                    <a:pt x="4752086" y="169925"/>
                  </a:lnTo>
                  <a:lnTo>
                    <a:pt x="4758817" y="167512"/>
                  </a:lnTo>
                  <a:lnTo>
                    <a:pt x="4761992" y="197230"/>
                  </a:lnTo>
                  <a:lnTo>
                    <a:pt x="4755108" y="199731"/>
                  </a:lnTo>
                  <a:lnTo>
                    <a:pt x="4747783" y="201517"/>
                  </a:lnTo>
                  <a:lnTo>
                    <a:pt x="4740007" y="202588"/>
                  </a:lnTo>
                  <a:lnTo>
                    <a:pt x="4731766" y="202945"/>
                  </a:lnTo>
                  <a:lnTo>
                    <a:pt x="4724908" y="202945"/>
                  </a:lnTo>
                  <a:lnTo>
                    <a:pt x="4718685" y="201802"/>
                  </a:lnTo>
                  <a:lnTo>
                    <a:pt x="4713224" y="199389"/>
                  </a:lnTo>
                  <a:lnTo>
                    <a:pt x="4707636" y="197103"/>
                  </a:lnTo>
                  <a:lnTo>
                    <a:pt x="4703572" y="194182"/>
                  </a:lnTo>
                  <a:lnTo>
                    <a:pt x="4701032" y="190500"/>
                  </a:lnTo>
                  <a:lnTo>
                    <a:pt x="4698365" y="186816"/>
                  </a:lnTo>
                  <a:lnTo>
                    <a:pt x="4694428" y="148589"/>
                  </a:lnTo>
                  <a:lnTo>
                    <a:pt x="4694428" y="85470"/>
                  </a:lnTo>
                  <a:lnTo>
                    <a:pt x="4676775" y="85470"/>
                  </a:lnTo>
                  <a:lnTo>
                    <a:pt x="4676775" y="54990"/>
                  </a:lnTo>
                  <a:lnTo>
                    <a:pt x="4694428" y="54990"/>
                  </a:lnTo>
                  <a:lnTo>
                    <a:pt x="4694428" y="26288"/>
                  </a:lnTo>
                  <a:lnTo>
                    <a:pt x="4732782" y="3937"/>
                  </a:lnTo>
                  <a:close/>
                </a:path>
                <a:path w="7282180" h="258445">
                  <a:moveTo>
                    <a:pt x="3972306" y="3937"/>
                  </a:moveTo>
                  <a:lnTo>
                    <a:pt x="3972306" y="54990"/>
                  </a:lnTo>
                  <a:lnTo>
                    <a:pt x="3998467" y="54990"/>
                  </a:lnTo>
                  <a:lnTo>
                    <a:pt x="3998467" y="85470"/>
                  </a:lnTo>
                  <a:lnTo>
                    <a:pt x="3972306" y="85470"/>
                  </a:lnTo>
                  <a:lnTo>
                    <a:pt x="3972306" y="143763"/>
                  </a:lnTo>
                  <a:lnTo>
                    <a:pt x="3972306" y="155575"/>
                  </a:lnTo>
                  <a:lnTo>
                    <a:pt x="3980434" y="171195"/>
                  </a:lnTo>
                  <a:lnTo>
                    <a:pt x="3982974" y="171195"/>
                  </a:lnTo>
                  <a:lnTo>
                    <a:pt x="3986403" y="171195"/>
                  </a:lnTo>
                  <a:lnTo>
                    <a:pt x="3991610" y="169925"/>
                  </a:lnTo>
                  <a:lnTo>
                    <a:pt x="3998341" y="167512"/>
                  </a:lnTo>
                  <a:lnTo>
                    <a:pt x="4001516" y="197230"/>
                  </a:lnTo>
                  <a:lnTo>
                    <a:pt x="3994632" y="199731"/>
                  </a:lnTo>
                  <a:lnTo>
                    <a:pt x="3987307" y="201517"/>
                  </a:lnTo>
                  <a:lnTo>
                    <a:pt x="3979531" y="202588"/>
                  </a:lnTo>
                  <a:lnTo>
                    <a:pt x="3971290" y="202945"/>
                  </a:lnTo>
                  <a:lnTo>
                    <a:pt x="3964432" y="202945"/>
                  </a:lnTo>
                  <a:lnTo>
                    <a:pt x="3958209" y="201802"/>
                  </a:lnTo>
                  <a:lnTo>
                    <a:pt x="3952748" y="199389"/>
                  </a:lnTo>
                  <a:lnTo>
                    <a:pt x="3947160" y="197103"/>
                  </a:lnTo>
                  <a:lnTo>
                    <a:pt x="3943096" y="194182"/>
                  </a:lnTo>
                  <a:lnTo>
                    <a:pt x="3940556" y="190500"/>
                  </a:lnTo>
                  <a:lnTo>
                    <a:pt x="3937889" y="186816"/>
                  </a:lnTo>
                  <a:lnTo>
                    <a:pt x="3933952" y="148589"/>
                  </a:lnTo>
                  <a:lnTo>
                    <a:pt x="3933952" y="85470"/>
                  </a:lnTo>
                  <a:lnTo>
                    <a:pt x="3916299" y="85470"/>
                  </a:lnTo>
                  <a:lnTo>
                    <a:pt x="3916299" y="54990"/>
                  </a:lnTo>
                  <a:lnTo>
                    <a:pt x="3933952" y="54990"/>
                  </a:lnTo>
                  <a:lnTo>
                    <a:pt x="3933952" y="26288"/>
                  </a:lnTo>
                  <a:lnTo>
                    <a:pt x="3972306" y="3937"/>
                  </a:lnTo>
                  <a:close/>
                </a:path>
                <a:path w="7282180" h="258445">
                  <a:moveTo>
                    <a:pt x="3256026" y="3937"/>
                  </a:moveTo>
                  <a:lnTo>
                    <a:pt x="3256026" y="54990"/>
                  </a:lnTo>
                  <a:lnTo>
                    <a:pt x="3282188" y="54990"/>
                  </a:lnTo>
                  <a:lnTo>
                    <a:pt x="3282188" y="85470"/>
                  </a:lnTo>
                  <a:lnTo>
                    <a:pt x="3256026" y="85470"/>
                  </a:lnTo>
                  <a:lnTo>
                    <a:pt x="3256026" y="143763"/>
                  </a:lnTo>
                  <a:lnTo>
                    <a:pt x="3256026" y="155575"/>
                  </a:lnTo>
                  <a:lnTo>
                    <a:pt x="3264154" y="171195"/>
                  </a:lnTo>
                  <a:lnTo>
                    <a:pt x="3266694" y="171195"/>
                  </a:lnTo>
                  <a:lnTo>
                    <a:pt x="3270123" y="171195"/>
                  </a:lnTo>
                  <a:lnTo>
                    <a:pt x="3275329" y="169925"/>
                  </a:lnTo>
                  <a:lnTo>
                    <a:pt x="3282061" y="167512"/>
                  </a:lnTo>
                  <a:lnTo>
                    <a:pt x="3285236" y="197230"/>
                  </a:lnTo>
                  <a:lnTo>
                    <a:pt x="3278352" y="199731"/>
                  </a:lnTo>
                  <a:lnTo>
                    <a:pt x="3271027" y="201517"/>
                  </a:lnTo>
                  <a:lnTo>
                    <a:pt x="3263251" y="202588"/>
                  </a:lnTo>
                  <a:lnTo>
                    <a:pt x="3255010" y="202945"/>
                  </a:lnTo>
                  <a:lnTo>
                    <a:pt x="3248152" y="202945"/>
                  </a:lnTo>
                  <a:lnTo>
                    <a:pt x="3241929" y="201802"/>
                  </a:lnTo>
                  <a:lnTo>
                    <a:pt x="3236467" y="199389"/>
                  </a:lnTo>
                  <a:lnTo>
                    <a:pt x="3230879" y="197103"/>
                  </a:lnTo>
                  <a:lnTo>
                    <a:pt x="3226816" y="194182"/>
                  </a:lnTo>
                  <a:lnTo>
                    <a:pt x="3224276" y="190500"/>
                  </a:lnTo>
                  <a:lnTo>
                    <a:pt x="3221609" y="186816"/>
                  </a:lnTo>
                  <a:lnTo>
                    <a:pt x="3217672" y="148589"/>
                  </a:lnTo>
                  <a:lnTo>
                    <a:pt x="3217672" y="85470"/>
                  </a:lnTo>
                  <a:lnTo>
                    <a:pt x="3200019" y="85470"/>
                  </a:lnTo>
                  <a:lnTo>
                    <a:pt x="3200019" y="54990"/>
                  </a:lnTo>
                  <a:lnTo>
                    <a:pt x="3217672" y="54990"/>
                  </a:lnTo>
                  <a:lnTo>
                    <a:pt x="3217672" y="26288"/>
                  </a:lnTo>
                  <a:lnTo>
                    <a:pt x="3256026" y="3937"/>
                  </a:lnTo>
                  <a:close/>
                </a:path>
                <a:path w="7282180" h="258445">
                  <a:moveTo>
                    <a:pt x="7243698" y="0"/>
                  </a:moveTo>
                  <a:lnTo>
                    <a:pt x="7281926" y="0"/>
                  </a:lnTo>
                  <a:lnTo>
                    <a:pt x="7281926" y="199643"/>
                  </a:lnTo>
                  <a:lnTo>
                    <a:pt x="7246365" y="199643"/>
                  </a:lnTo>
                  <a:lnTo>
                    <a:pt x="7246365" y="178434"/>
                  </a:lnTo>
                  <a:lnTo>
                    <a:pt x="7241772" y="184223"/>
                  </a:lnTo>
                  <a:lnTo>
                    <a:pt x="7209282" y="202945"/>
                  </a:lnTo>
                  <a:lnTo>
                    <a:pt x="7201154" y="202945"/>
                  </a:lnTo>
                  <a:lnTo>
                    <a:pt x="7158482" y="182879"/>
                  </a:lnTo>
                  <a:lnTo>
                    <a:pt x="7141819" y="143750"/>
                  </a:lnTo>
                  <a:lnTo>
                    <a:pt x="7140702" y="126745"/>
                  </a:lnTo>
                  <a:lnTo>
                    <a:pt x="7141775" y="109477"/>
                  </a:lnTo>
                  <a:lnTo>
                    <a:pt x="7157973" y="70865"/>
                  </a:lnTo>
                  <a:lnTo>
                    <a:pt x="7201661" y="51815"/>
                  </a:lnTo>
                  <a:lnTo>
                    <a:pt x="7213427" y="53058"/>
                  </a:lnTo>
                  <a:lnTo>
                    <a:pt x="7224347" y="56800"/>
                  </a:lnTo>
                  <a:lnTo>
                    <a:pt x="7234433" y="63067"/>
                  </a:lnTo>
                  <a:lnTo>
                    <a:pt x="7243698" y="71881"/>
                  </a:lnTo>
                  <a:lnTo>
                    <a:pt x="724369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2553" y="379475"/>
              <a:ext cx="152019" cy="2179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959" y="388620"/>
              <a:ext cx="5782945" cy="203200"/>
            </a:xfrm>
            <a:custGeom>
              <a:avLst/>
              <a:gdLst/>
              <a:ahLst/>
              <a:cxnLst/>
              <a:rect l="l" t="t" r="r" b="b"/>
              <a:pathLst>
                <a:path w="5782945" h="203200">
                  <a:moveTo>
                    <a:pt x="5744210" y="0"/>
                  </a:moveTo>
                  <a:lnTo>
                    <a:pt x="5782437" y="0"/>
                  </a:lnTo>
                  <a:lnTo>
                    <a:pt x="5782437" y="35432"/>
                  </a:lnTo>
                  <a:lnTo>
                    <a:pt x="5744210" y="35432"/>
                  </a:lnTo>
                  <a:lnTo>
                    <a:pt x="5744210" y="0"/>
                  </a:lnTo>
                  <a:close/>
                </a:path>
                <a:path w="5782945" h="203200">
                  <a:moveTo>
                    <a:pt x="5511038" y="0"/>
                  </a:moveTo>
                  <a:lnTo>
                    <a:pt x="5549265" y="0"/>
                  </a:lnTo>
                  <a:lnTo>
                    <a:pt x="5549265" y="35432"/>
                  </a:lnTo>
                  <a:lnTo>
                    <a:pt x="5511038" y="35432"/>
                  </a:lnTo>
                  <a:lnTo>
                    <a:pt x="5511038" y="0"/>
                  </a:lnTo>
                  <a:close/>
                </a:path>
                <a:path w="5782945" h="203200">
                  <a:moveTo>
                    <a:pt x="4857115" y="0"/>
                  </a:moveTo>
                  <a:lnTo>
                    <a:pt x="4895342" y="0"/>
                  </a:lnTo>
                  <a:lnTo>
                    <a:pt x="4895342" y="73405"/>
                  </a:lnTo>
                  <a:lnTo>
                    <a:pt x="4905033" y="63924"/>
                  </a:lnTo>
                  <a:lnTo>
                    <a:pt x="4915630" y="57181"/>
                  </a:lnTo>
                  <a:lnTo>
                    <a:pt x="4927131" y="53153"/>
                  </a:lnTo>
                  <a:lnTo>
                    <a:pt x="4939538" y="51815"/>
                  </a:lnTo>
                  <a:lnTo>
                    <a:pt x="4948428" y="51815"/>
                  </a:lnTo>
                  <a:lnTo>
                    <a:pt x="4956302" y="53339"/>
                  </a:lnTo>
                  <a:lnTo>
                    <a:pt x="4963414" y="56641"/>
                  </a:lnTo>
                  <a:lnTo>
                    <a:pt x="4970526" y="59943"/>
                  </a:lnTo>
                  <a:lnTo>
                    <a:pt x="4975860" y="64134"/>
                  </a:lnTo>
                  <a:lnTo>
                    <a:pt x="4979416" y="69214"/>
                  </a:lnTo>
                  <a:lnTo>
                    <a:pt x="4982972" y="74294"/>
                  </a:lnTo>
                  <a:lnTo>
                    <a:pt x="4988687" y="114807"/>
                  </a:lnTo>
                  <a:lnTo>
                    <a:pt x="4988687" y="199643"/>
                  </a:lnTo>
                  <a:lnTo>
                    <a:pt x="4950460" y="199643"/>
                  </a:lnTo>
                  <a:lnTo>
                    <a:pt x="4950460" y="123189"/>
                  </a:lnTo>
                  <a:lnTo>
                    <a:pt x="4950319" y="112881"/>
                  </a:lnTo>
                  <a:lnTo>
                    <a:pt x="4932299" y="81025"/>
                  </a:lnTo>
                  <a:lnTo>
                    <a:pt x="4926838" y="81025"/>
                  </a:lnTo>
                  <a:lnTo>
                    <a:pt x="4920488" y="81025"/>
                  </a:lnTo>
                  <a:lnTo>
                    <a:pt x="4914773" y="82550"/>
                  </a:lnTo>
                  <a:lnTo>
                    <a:pt x="4909820" y="85725"/>
                  </a:lnTo>
                  <a:lnTo>
                    <a:pt x="4904740" y="88772"/>
                  </a:lnTo>
                  <a:lnTo>
                    <a:pt x="4895342" y="127253"/>
                  </a:lnTo>
                  <a:lnTo>
                    <a:pt x="4895342" y="199643"/>
                  </a:lnTo>
                  <a:lnTo>
                    <a:pt x="4857115" y="199643"/>
                  </a:lnTo>
                  <a:lnTo>
                    <a:pt x="4857115" y="0"/>
                  </a:lnTo>
                  <a:close/>
                </a:path>
                <a:path w="5782945" h="203200">
                  <a:moveTo>
                    <a:pt x="4436618" y="0"/>
                  </a:moveTo>
                  <a:lnTo>
                    <a:pt x="4474845" y="0"/>
                  </a:lnTo>
                  <a:lnTo>
                    <a:pt x="4474845" y="35432"/>
                  </a:lnTo>
                  <a:lnTo>
                    <a:pt x="4436618" y="35432"/>
                  </a:lnTo>
                  <a:lnTo>
                    <a:pt x="4436618" y="0"/>
                  </a:lnTo>
                  <a:close/>
                </a:path>
                <a:path w="5782945" h="203200">
                  <a:moveTo>
                    <a:pt x="3380359" y="0"/>
                  </a:moveTo>
                  <a:lnTo>
                    <a:pt x="3418586" y="0"/>
                  </a:lnTo>
                  <a:lnTo>
                    <a:pt x="3418586" y="73405"/>
                  </a:lnTo>
                  <a:lnTo>
                    <a:pt x="3428277" y="63924"/>
                  </a:lnTo>
                  <a:lnTo>
                    <a:pt x="3438874" y="57181"/>
                  </a:lnTo>
                  <a:lnTo>
                    <a:pt x="3450375" y="53153"/>
                  </a:lnTo>
                  <a:lnTo>
                    <a:pt x="3462781" y="51815"/>
                  </a:lnTo>
                  <a:lnTo>
                    <a:pt x="3471672" y="51815"/>
                  </a:lnTo>
                  <a:lnTo>
                    <a:pt x="3479545" y="53339"/>
                  </a:lnTo>
                  <a:lnTo>
                    <a:pt x="3486657" y="56641"/>
                  </a:lnTo>
                  <a:lnTo>
                    <a:pt x="3493769" y="59943"/>
                  </a:lnTo>
                  <a:lnTo>
                    <a:pt x="3511454" y="97885"/>
                  </a:lnTo>
                  <a:lnTo>
                    <a:pt x="3511930" y="114807"/>
                  </a:lnTo>
                  <a:lnTo>
                    <a:pt x="3511930" y="199643"/>
                  </a:lnTo>
                  <a:lnTo>
                    <a:pt x="3473704" y="199643"/>
                  </a:lnTo>
                  <a:lnTo>
                    <a:pt x="3473704" y="123189"/>
                  </a:lnTo>
                  <a:lnTo>
                    <a:pt x="3473563" y="112881"/>
                  </a:lnTo>
                  <a:lnTo>
                    <a:pt x="3455542" y="81025"/>
                  </a:lnTo>
                  <a:lnTo>
                    <a:pt x="3450081" y="81025"/>
                  </a:lnTo>
                  <a:lnTo>
                    <a:pt x="3443731" y="81025"/>
                  </a:lnTo>
                  <a:lnTo>
                    <a:pt x="3438016" y="82550"/>
                  </a:lnTo>
                  <a:lnTo>
                    <a:pt x="3433064" y="85725"/>
                  </a:lnTo>
                  <a:lnTo>
                    <a:pt x="3427984" y="88772"/>
                  </a:lnTo>
                  <a:lnTo>
                    <a:pt x="3418586" y="127253"/>
                  </a:lnTo>
                  <a:lnTo>
                    <a:pt x="3418586" y="199643"/>
                  </a:lnTo>
                  <a:lnTo>
                    <a:pt x="3380359" y="199643"/>
                  </a:lnTo>
                  <a:lnTo>
                    <a:pt x="3380359" y="0"/>
                  </a:lnTo>
                  <a:close/>
                </a:path>
                <a:path w="5782945" h="203200">
                  <a:moveTo>
                    <a:pt x="3209798" y="0"/>
                  </a:moveTo>
                  <a:lnTo>
                    <a:pt x="3248025" y="0"/>
                  </a:lnTo>
                  <a:lnTo>
                    <a:pt x="3248025" y="35432"/>
                  </a:lnTo>
                  <a:lnTo>
                    <a:pt x="3209798" y="35432"/>
                  </a:lnTo>
                  <a:lnTo>
                    <a:pt x="3209798" y="0"/>
                  </a:lnTo>
                  <a:close/>
                </a:path>
                <a:path w="5782945" h="203200">
                  <a:moveTo>
                    <a:pt x="2836291" y="0"/>
                  </a:moveTo>
                  <a:lnTo>
                    <a:pt x="2874517" y="0"/>
                  </a:lnTo>
                  <a:lnTo>
                    <a:pt x="2874517" y="199643"/>
                  </a:lnTo>
                  <a:lnTo>
                    <a:pt x="2838957" y="199643"/>
                  </a:lnTo>
                  <a:lnTo>
                    <a:pt x="2838957" y="178434"/>
                  </a:lnTo>
                  <a:lnTo>
                    <a:pt x="2834364" y="184223"/>
                  </a:lnTo>
                  <a:lnTo>
                    <a:pt x="2801874" y="202945"/>
                  </a:lnTo>
                  <a:lnTo>
                    <a:pt x="2793745" y="202945"/>
                  </a:lnTo>
                  <a:lnTo>
                    <a:pt x="2751074" y="182879"/>
                  </a:lnTo>
                  <a:lnTo>
                    <a:pt x="2734411" y="143750"/>
                  </a:lnTo>
                  <a:lnTo>
                    <a:pt x="2733293" y="126745"/>
                  </a:lnTo>
                  <a:lnTo>
                    <a:pt x="2734367" y="109477"/>
                  </a:lnTo>
                  <a:lnTo>
                    <a:pt x="2750566" y="70865"/>
                  </a:lnTo>
                  <a:lnTo>
                    <a:pt x="2794254" y="51815"/>
                  </a:lnTo>
                  <a:lnTo>
                    <a:pt x="2806019" y="53058"/>
                  </a:lnTo>
                  <a:lnTo>
                    <a:pt x="2816939" y="56800"/>
                  </a:lnTo>
                  <a:lnTo>
                    <a:pt x="2827025" y="63067"/>
                  </a:lnTo>
                  <a:lnTo>
                    <a:pt x="2836291" y="71881"/>
                  </a:lnTo>
                  <a:lnTo>
                    <a:pt x="2836291" y="0"/>
                  </a:lnTo>
                  <a:close/>
                </a:path>
                <a:path w="5782945" h="203200">
                  <a:moveTo>
                    <a:pt x="2353310" y="0"/>
                  </a:moveTo>
                  <a:lnTo>
                    <a:pt x="2391537" y="0"/>
                  </a:lnTo>
                  <a:lnTo>
                    <a:pt x="2391537" y="35432"/>
                  </a:lnTo>
                  <a:lnTo>
                    <a:pt x="2353310" y="35432"/>
                  </a:lnTo>
                  <a:lnTo>
                    <a:pt x="2353310" y="0"/>
                  </a:lnTo>
                  <a:close/>
                </a:path>
                <a:path w="5782945" h="203200">
                  <a:moveTo>
                    <a:pt x="1794002" y="0"/>
                  </a:moveTo>
                  <a:lnTo>
                    <a:pt x="1832228" y="0"/>
                  </a:lnTo>
                  <a:lnTo>
                    <a:pt x="1832228" y="35432"/>
                  </a:lnTo>
                  <a:lnTo>
                    <a:pt x="1794002" y="35432"/>
                  </a:lnTo>
                  <a:lnTo>
                    <a:pt x="1794002" y="0"/>
                  </a:lnTo>
                  <a:close/>
                </a:path>
                <a:path w="5782945" h="203200">
                  <a:moveTo>
                    <a:pt x="1123315" y="0"/>
                  </a:moveTo>
                  <a:lnTo>
                    <a:pt x="1161542" y="0"/>
                  </a:lnTo>
                  <a:lnTo>
                    <a:pt x="1161542" y="199643"/>
                  </a:lnTo>
                  <a:lnTo>
                    <a:pt x="1125982" y="199643"/>
                  </a:lnTo>
                  <a:lnTo>
                    <a:pt x="1125982" y="178434"/>
                  </a:lnTo>
                  <a:lnTo>
                    <a:pt x="1121388" y="184223"/>
                  </a:lnTo>
                  <a:lnTo>
                    <a:pt x="1088898" y="202945"/>
                  </a:lnTo>
                  <a:lnTo>
                    <a:pt x="1080770" y="202945"/>
                  </a:lnTo>
                  <a:lnTo>
                    <a:pt x="1038097" y="182879"/>
                  </a:lnTo>
                  <a:lnTo>
                    <a:pt x="1021435" y="143750"/>
                  </a:lnTo>
                  <a:lnTo>
                    <a:pt x="1020317" y="126745"/>
                  </a:lnTo>
                  <a:lnTo>
                    <a:pt x="1021391" y="109477"/>
                  </a:lnTo>
                  <a:lnTo>
                    <a:pt x="1037590" y="70865"/>
                  </a:lnTo>
                  <a:lnTo>
                    <a:pt x="1081278" y="51815"/>
                  </a:lnTo>
                  <a:lnTo>
                    <a:pt x="1093043" y="53058"/>
                  </a:lnTo>
                  <a:lnTo>
                    <a:pt x="1103963" y="56800"/>
                  </a:lnTo>
                  <a:lnTo>
                    <a:pt x="1114049" y="63067"/>
                  </a:lnTo>
                  <a:lnTo>
                    <a:pt x="1123315" y="71881"/>
                  </a:lnTo>
                  <a:lnTo>
                    <a:pt x="1123315" y="0"/>
                  </a:lnTo>
                  <a:close/>
                </a:path>
                <a:path w="5782945" h="203200">
                  <a:moveTo>
                    <a:pt x="873506" y="0"/>
                  </a:moveTo>
                  <a:lnTo>
                    <a:pt x="911733" y="0"/>
                  </a:lnTo>
                  <a:lnTo>
                    <a:pt x="911733" y="199643"/>
                  </a:lnTo>
                  <a:lnTo>
                    <a:pt x="873506" y="199643"/>
                  </a:lnTo>
                  <a:lnTo>
                    <a:pt x="873506" y="0"/>
                  </a:lnTo>
                  <a:close/>
                </a:path>
                <a:path w="5782945" h="203200">
                  <a:moveTo>
                    <a:pt x="391871" y="0"/>
                  </a:moveTo>
                  <a:lnTo>
                    <a:pt x="430136" y="0"/>
                  </a:lnTo>
                  <a:lnTo>
                    <a:pt x="430136" y="35432"/>
                  </a:lnTo>
                  <a:lnTo>
                    <a:pt x="391871" y="35432"/>
                  </a:lnTo>
                  <a:lnTo>
                    <a:pt x="391871" y="0"/>
                  </a:lnTo>
                  <a:close/>
                </a:path>
                <a:path w="5782945" h="203200">
                  <a:moveTo>
                    <a:pt x="77762" y="0"/>
                  </a:moveTo>
                  <a:lnTo>
                    <a:pt x="120383" y="0"/>
                  </a:lnTo>
                  <a:lnTo>
                    <a:pt x="200317" y="199643"/>
                  </a:lnTo>
                  <a:lnTo>
                    <a:pt x="156464" y="199643"/>
                  </a:lnTo>
                  <a:lnTo>
                    <a:pt x="139039" y="154304"/>
                  </a:lnTo>
                  <a:lnTo>
                    <a:pt x="59232" y="154304"/>
                  </a:lnTo>
                  <a:lnTo>
                    <a:pt x="42760" y="199643"/>
                  </a:lnTo>
                  <a:lnTo>
                    <a:pt x="0" y="199643"/>
                  </a:lnTo>
                  <a:lnTo>
                    <a:pt x="777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7176" y="690372"/>
              <a:ext cx="4612360" cy="25831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0482" y="771398"/>
              <a:ext cx="1829435" cy="118745"/>
            </a:xfrm>
            <a:custGeom>
              <a:avLst/>
              <a:gdLst/>
              <a:ahLst/>
              <a:cxnLst/>
              <a:rect l="l" t="t" r="r" b="b"/>
              <a:pathLst>
                <a:path w="1829435" h="118744">
                  <a:moveTo>
                    <a:pt x="1790827" y="80390"/>
                  </a:moveTo>
                  <a:lnTo>
                    <a:pt x="1829053" y="80390"/>
                  </a:lnTo>
                  <a:lnTo>
                    <a:pt x="1829053" y="118617"/>
                  </a:lnTo>
                  <a:lnTo>
                    <a:pt x="1790827" y="118617"/>
                  </a:lnTo>
                  <a:lnTo>
                    <a:pt x="1790827" y="80390"/>
                  </a:lnTo>
                  <a:close/>
                </a:path>
                <a:path w="1829435" h="118744">
                  <a:moveTo>
                    <a:pt x="35432" y="1904"/>
                  </a:moveTo>
                  <a:lnTo>
                    <a:pt x="2555" y="27320"/>
                  </a:lnTo>
                  <a:lnTo>
                    <a:pt x="0" y="46354"/>
                  </a:lnTo>
                  <a:lnTo>
                    <a:pt x="640" y="56477"/>
                  </a:lnTo>
                  <a:lnTo>
                    <a:pt x="28215" y="89963"/>
                  </a:lnTo>
                  <a:lnTo>
                    <a:pt x="35432" y="90677"/>
                  </a:lnTo>
                  <a:lnTo>
                    <a:pt x="42574" y="89963"/>
                  </a:lnTo>
                  <a:lnTo>
                    <a:pt x="69988" y="56262"/>
                  </a:lnTo>
                  <a:lnTo>
                    <a:pt x="70612" y="45974"/>
                  </a:lnTo>
                  <a:lnTo>
                    <a:pt x="69988" y="35998"/>
                  </a:lnTo>
                  <a:lnTo>
                    <a:pt x="42574" y="2619"/>
                  </a:lnTo>
                  <a:lnTo>
                    <a:pt x="35432" y="1904"/>
                  </a:lnTo>
                  <a:close/>
                </a:path>
                <a:path w="1829435" h="118744">
                  <a:moveTo>
                    <a:pt x="1599818" y="0"/>
                  </a:moveTo>
                  <a:lnTo>
                    <a:pt x="1591437" y="0"/>
                  </a:lnTo>
                  <a:lnTo>
                    <a:pt x="1584578" y="3048"/>
                  </a:lnTo>
                  <a:lnTo>
                    <a:pt x="1571116" y="33909"/>
                  </a:lnTo>
                  <a:lnTo>
                    <a:pt x="1628266" y="33909"/>
                  </a:lnTo>
                  <a:lnTo>
                    <a:pt x="1607692" y="0"/>
                  </a:lnTo>
                  <a:lnTo>
                    <a:pt x="1599818" y="0"/>
                  </a:lnTo>
                  <a:close/>
                </a:path>
                <a:path w="1829435" h="118744">
                  <a:moveTo>
                    <a:pt x="1195958" y="0"/>
                  </a:moveTo>
                  <a:lnTo>
                    <a:pt x="1187577" y="0"/>
                  </a:lnTo>
                  <a:lnTo>
                    <a:pt x="1180718" y="3048"/>
                  </a:lnTo>
                  <a:lnTo>
                    <a:pt x="1167256" y="33909"/>
                  </a:lnTo>
                  <a:lnTo>
                    <a:pt x="1224406" y="33909"/>
                  </a:lnTo>
                  <a:lnTo>
                    <a:pt x="1203832" y="0"/>
                  </a:lnTo>
                  <a:lnTo>
                    <a:pt x="1195958" y="0"/>
                  </a:lnTo>
                  <a:close/>
                </a:path>
                <a:path w="1829435" h="118744">
                  <a:moveTo>
                    <a:pt x="1030096" y="0"/>
                  </a:moveTo>
                  <a:lnTo>
                    <a:pt x="1020826" y="0"/>
                  </a:lnTo>
                  <a:lnTo>
                    <a:pt x="1013332" y="3555"/>
                  </a:lnTo>
                  <a:lnTo>
                    <a:pt x="998474" y="43306"/>
                  </a:lnTo>
                  <a:lnTo>
                    <a:pt x="999023" y="54048"/>
                  </a:lnTo>
                  <a:lnTo>
                    <a:pt x="1020699" y="87756"/>
                  </a:lnTo>
                  <a:lnTo>
                    <a:pt x="1029334" y="87756"/>
                  </a:lnTo>
                  <a:lnTo>
                    <a:pt x="1060338" y="63134"/>
                  </a:lnTo>
                  <a:lnTo>
                    <a:pt x="1062736" y="44323"/>
                  </a:lnTo>
                  <a:lnTo>
                    <a:pt x="1062162" y="33799"/>
                  </a:lnTo>
                  <a:lnTo>
                    <a:pt x="1036837" y="688"/>
                  </a:lnTo>
                  <a:lnTo>
                    <a:pt x="103009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51274" y="762254"/>
              <a:ext cx="82296" cy="1099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5367" y="745362"/>
              <a:ext cx="3403600" cy="144780"/>
            </a:xfrm>
            <a:custGeom>
              <a:avLst/>
              <a:gdLst/>
              <a:ahLst/>
              <a:cxnLst/>
              <a:rect l="l" t="t" r="r" b="b"/>
              <a:pathLst>
                <a:path w="3403600" h="144780">
                  <a:moveTo>
                    <a:pt x="3015754" y="26035"/>
                  </a:moveTo>
                  <a:lnTo>
                    <a:pt x="3007372" y="26035"/>
                  </a:lnTo>
                  <a:lnTo>
                    <a:pt x="3000514" y="29083"/>
                  </a:lnTo>
                  <a:lnTo>
                    <a:pt x="2987052" y="59944"/>
                  </a:lnTo>
                  <a:lnTo>
                    <a:pt x="3044202" y="59944"/>
                  </a:lnTo>
                  <a:lnTo>
                    <a:pt x="3023628" y="26035"/>
                  </a:lnTo>
                  <a:lnTo>
                    <a:pt x="3015754" y="26035"/>
                  </a:lnTo>
                  <a:close/>
                </a:path>
                <a:path w="3403600" h="144780">
                  <a:moveTo>
                    <a:pt x="1662442" y="26035"/>
                  </a:moveTo>
                  <a:lnTo>
                    <a:pt x="1654060" y="26035"/>
                  </a:lnTo>
                  <a:lnTo>
                    <a:pt x="1647202" y="29083"/>
                  </a:lnTo>
                  <a:lnTo>
                    <a:pt x="1633740" y="59944"/>
                  </a:lnTo>
                  <a:lnTo>
                    <a:pt x="1690890" y="59944"/>
                  </a:lnTo>
                  <a:lnTo>
                    <a:pt x="1670316" y="26035"/>
                  </a:lnTo>
                  <a:lnTo>
                    <a:pt x="1662442" y="26035"/>
                  </a:lnTo>
                  <a:close/>
                </a:path>
                <a:path w="3403600" h="144780">
                  <a:moveTo>
                    <a:pt x="28727" y="26035"/>
                  </a:moveTo>
                  <a:lnTo>
                    <a:pt x="20383" y="26035"/>
                  </a:lnTo>
                  <a:lnTo>
                    <a:pt x="13474" y="29083"/>
                  </a:lnTo>
                  <a:lnTo>
                    <a:pt x="0" y="59944"/>
                  </a:lnTo>
                  <a:lnTo>
                    <a:pt x="57188" y="59944"/>
                  </a:lnTo>
                  <a:lnTo>
                    <a:pt x="36537" y="26035"/>
                  </a:lnTo>
                  <a:lnTo>
                    <a:pt x="28727" y="26035"/>
                  </a:lnTo>
                  <a:close/>
                </a:path>
                <a:path w="3403600" h="144780">
                  <a:moveTo>
                    <a:pt x="3365258" y="0"/>
                  </a:moveTo>
                  <a:lnTo>
                    <a:pt x="3403485" y="0"/>
                  </a:lnTo>
                  <a:lnTo>
                    <a:pt x="3403485" y="144652"/>
                  </a:lnTo>
                  <a:lnTo>
                    <a:pt x="3365258" y="144652"/>
                  </a:lnTo>
                  <a:lnTo>
                    <a:pt x="3365258" y="0"/>
                  </a:lnTo>
                  <a:close/>
                </a:path>
                <a:path w="3403600" h="144780">
                  <a:moveTo>
                    <a:pt x="2103386" y="0"/>
                  </a:moveTo>
                  <a:lnTo>
                    <a:pt x="2141613" y="0"/>
                  </a:lnTo>
                  <a:lnTo>
                    <a:pt x="2141613" y="144652"/>
                  </a:lnTo>
                  <a:lnTo>
                    <a:pt x="2103386" y="144652"/>
                  </a:lnTo>
                  <a:lnTo>
                    <a:pt x="2103386" y="0"/>
                  </a:lnTo>
                  <a:close/>
                </a:path>
                <a:path w="3403600" h="144780">
                  <a:moveTo>
                    <a:pt x="1059446" y="0"/>
                  </a:moveTo>
                  <a:lnTo>
                    <a:pt x="1097673" y="0"/>
                  </a:lnTo>
                  <a:lnTo>
                    <a:pt x="1097673" y="144652"/>
                  </a:lnTo>
                  <a:lnTo>
                    <a:pt x="1059446" y="144652"/>
                  </a:lnTo>
                  <a:lnTo>
                    <a:pt x="105944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4512" y="736219"/>
              <a:ext cx="149860" cy="1662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71239" y="742187"/>
              <a:ext cx="1829435" cy="207010"/>
            </a:xfrm>
            <a:custGeom>
              <a:avLst/>
              <a:gdLst/>
              <a:ahLst/>
              <a:cxnLst/>
              <a:rect l="l" t="t" r="r" b="b"/>
              <a:pathLst>
                <a:path w="1829435" h="207009">
                  <a:moveTo>
                    <a:pt x="1803908" y="0"/>
                  </a:moveTo>
                  <a:lnTo>
                    <a:pt x="1810408" y="432"/>
                  </a:lnTo>
                  <a:lnTo>
                    <a:pt x="1816766" y="1746"/>
                  </a:lnTo>
                  <a:lnTo>
                    <a:pt x="1822981" y="3964"/>
                  </a:lnTo>
                  <a:lnTo>
                    <a:pt x="1829054" y="7112"/>
                  </a:lnTo>
                  <a:lnTo>
                    <a:pt x="1817243" y="40512"/>
                  </a:lnTo>
                  <a:lnTo>
                    <a:pt x="1810765" y="36322"/>
                  </a:lnTo>
                  <a:lnTo>
                    <a:pt x="1804797" y="34289"/>
                  </a:lnTo>
                  <a:lnTo>
                    <a:pt x="1799336" y="34289"/>
                  </a:lnTo>
                  <a:lnTo>
                    <a:pt x="1793875" y="34289"/>
                  </a:lnTo>
                  <a:lnTo>
                    <a:pt x="1789430" y="35687"/>
                  </a:lnTo>
                  <a:lnTo>
                    <a:pt x="1785620" y="38735"/>
                  </a:lnTo>
                  <a:lnTo>
                    <a:pt x="1781937" y="41656"/>
                  </a:lnTo>
                  <a:lnTo>
                    <a:pt x="1779015" y="46989"/>
                  </a:lnTo>
                  <a:lnTo>
                    <a:pt x="1773874" y="86294"/>
                  </a:lnTo>
                  <a:lnTo>
                    <a:pt x="1773682" y="103124"/>
                  </a:lnTo>
                  <a:lnTo>
                    <a:pt x="1773682" y="147827"/>
                  </a:lnTo>
                  <a:lnTo>
                    <a:pt x="1735455" y="147827"/>
                  </a:lnTo>
                  <a:lnTo>
                    <a:pt x="1735455" y="3175"/>
                  </a:lnTo>
                  <a:lnTo>
                    <a:pt x="1771014" y="3175"/>
                  </a:lnTo>
                  <a:lnTo>
                    <a:pt x="1771014" y="23749"/>
                  </a:lnTo>
                  <a:lnTo>
                    <a:pt x="1777111" y="14097"/>
                  </a:lnTo>
                  <a:lnTo>
                    <a:pt x="1782572" y="7620"/>
                  </a:lnTo>
                  <a:lnTo>
                    <a:pt x="1787398" y="4572"/>
                  </a:lnTo>
                  <a:lnTo>
                    <a:pt x="1792224" y="1524"/>
                  </a:lnTo>
                  <a:lnTo>
                    <a:pt x="1797685" y="0"/>
                  </a:lnTo>
                  <a:lnTo>
                    <a:pt x="1803908" y="0"/>
                  </a:lnTo>
                  <a:close/>
                </a:path>
                <a:path w="1829435" h="207009">
                  <a:moveTo>
                    <a:pt x="1636776" y="0"/>
                  </a:moveTo>
                  <a:lnTo>
                    <a:pt x="1677513" y="11894"/>
                  </a:lnTo>
                  <a:lnTo>
                    <a:pt x="1701498" y="48228"/>
                  </a:lnTo>
                  <a:lnTo>
                    <a:pt x="1705483" y="86487"/>
                  </a:lnTo>
                  <a:lnTo>
                    <a:pt x="1609725" y="86487"/>
                  </a:lnTo>
                  <a:lnTo>
                    <a:pt x="1610439" y="94563"/>
                  </a:lnTo>
                  <a:lnTo>
                    <a:pt x="1632204" y="122554"/>
                  </a:lnTo>
                  <a:lnTo>
                    <a:pt x="1640967" y="122554"/>
                  </a:lnTo>
                  <a:lnTo>
                    <a:pt x="1646936" y="122554"/>
                  </a:lnTo>
                  <a:lnTo>
                    <a:pt x="1665351" y="101853"/>
                  </a:lnTo>
                  <a:lnTo>
                    <a:pt x="1703451" y="108203"/>
                  </a:lnTo>
                  <a:lnTo>
                    <a:pt x="1680210" y="140081"/>
                  </a:lnTo>
                  <a:lnTo>
                    <a:pt x="1640586" y="151129"/>
                  </a:lnTo>
                  <a:lnTo>
                    <a:pt x="1622942" y="149584"/>
                  </a:lnTo>
                  <a:lnTo>
                    <a:pt x="1584706" y="126491"/>
                  </a:lnTo>
                  <a:lnTo>
                    <a:pt x="1570482" y="76581"/>
                  </a:lnTo>
                  <a:lnTo>
                    <a:pt x="1571650" y="59574"/>
                  </a:lnTo>
                  <a:lnTo>
                    <a:pt x="1589277" y="20320"/>
                  </a:lnTo>
                  <a:lnTo>
                    <a:pt x="1623014" y="1264"/>
                  </a:lnTo>
                  <a:lnTo>
                    <a:pt x="1636776" y="0"/>
                  </a:lnTo>
                  <a:close/>
                </a:path>
                <a:path w="1829435" h="207009">
                  <a:moveTo>
                    <a:pt x="1385951" y="0"/>
                  </a:moveTo>
                  <a:lnTo>
                    <a:pt x="1430020" y="9651"/>
                  </a:lnTo>
                  <a:lnTo>
                    <a:pt x="1449959" y="38226"/>
                  </a:lnTo>
                  <a:lnTo>
                    <a:pt x="1413764" y="44831"/>
                  </a:lnTo>
                  <a:lnTo>
                    <a:pt x="1412239" y="39242"/>
                  </a:lnTo>
                  <a:lnTo>
                    <a:pt x="1409319" y="34925"/>
                  </a:lnTo>
                  <a:lnTo>
                    <a:pt x="1405001" y="32003"/>
                  </a:lnTo>
                  <a:lnTo>
                    <a:pt x="1400683" y="28956"/>
                  </a:lnTo>
                  <a:lnTo>
                    <a:pt x="1394587" y="27432"/>
                  </a:lnTo>
                  <a:lnTo>
                    <a:pt x="1386586" y="27432"/>
                  </a:lnTo>
                  <a:lnTo>
                    <a:pt x="1376552" y="27432"/>
                  </a:lnTo>
                  <a:lnTo>
                    <a:pt x="1369314" y="28828"/>
                  </a:lnTo>
                  <a:lnTo>
                    <a:pt x="1364869" y="31623"/>
                  </a:lnTo>
                  <a:lnTo>
                    <a:pt x="1362075" y="33654"/>
                  </a:lnTo>
                  <a:lnTo>
                    <a:pt x="1360551" y="36195"/>
                  </a:lnTo>
                  <a:lnTo>
                    <a:pt x="1360551" y="39370"/>
                  </a:lnTo>
                  <a:lnTo>
                    <a:pt x="1360551" y="42163"/>
                  </a:lnTo>
                  <a:lnTo>
                    <a:pt x="1400175" y="57150"/>
                  </a:lnTo>
                  <a:lnTo>
                    <a:pt x="1414272" y="60791"/>
                  </a:lnTo>
                  <a:lnTo>
                    <a:pt x="1448087" y="79791"/>
                  </a:lnTo>
                  <a:lnTo>
                    <a:pt x="1454785" y="102615"/>
                  </a:lnTo>
                  <a:lnTo>
                    <a:pt x="1453757" y="112186"/>
                  </a:lnTo>
                  <a:lnTo>
                    <a:pt x="1428861" y="143039"/>
                  </a:lnTo>
                  <a:lnTo>
                    <a:pt x="1388999" y="151129"/>
                  </a:lnTo>
                  <a:lnTo>
                    <a:pt x="1374999" y="150369"/>
                  </a:lnTo>
                  <a:lnTo>
                    <a:pt x="1334355" y="132538"/>
                  </a:lnTo>
                  <a:lnTo>
                    <a:pt x="1319657" y="106552"/>
                  </a:lnTo>
                  <a:lnTo>
                    <a:pt x="1358138" y="100711"/>
                  </a:lnTo>
                  <a:lnTo>
                    <a:pt x="1359789" y="108203"/>
                  </a:lnTo>
                  <a:lnTo>
                    <a:pt x="1363090" y="113791"/>
                  </a:lnTo>
                  <a:lnTo>
                    <a:pt x="1368044" y="117601"/>
                  </a:lnTo>
                  <a:lnTo>
                    <a:pt x="1372997" y="121538"/>
                  </a:lnTo>
                  <a:lnTo>
                    <a:pt x="1379982" y="123444"/>
                  </a:lnTo>
                  <a:lnTo>
                    <a:pt x="1388999" y="123444"/>
                  </a:lnTo>
                  <a:lnTo>
                    <a:pt x="1398905" y="123444"/>
                  </a:lnTo>
                  <a:lnTo>
                    <a:pt x="1406398" y="121665"/>
                  </a:lnTo>
                  <a:lnTo>
                    <a:pt x="1411351" y="117983"/>
                  </a:lnTo>
                  <a:lnTo>
                    <a:pt x="1414780" y="115442"/>
                  </a:lnTo>
                  <a:lnTo>
                    <a:pt x="1416431" y="112013"/>
                  </a:lnTo>
                  <a:lnTo>
                    <a:pt x="1416431" y="107823"/>
                  </a:lnTo>
                  <a:lnTo>
                    <a:pt x="1416431" y="104901"/>
                  </a:lnTo>
                  <a:lnTo>
                    <a:pt x="1415542" y="102488"/>
                  </a:lnTo>
                  <a:lnTo>
                    <a:pt x="1413637" y="100584"/>
                  </a:lnTo>
                  <a:lnTo>
                    <a:pt x="1411732" y="98806"/>
                  </a:lnTo>
                  <a:lnTo>
                    <a:pt x="1407540" y="97027"/>
                  </a:lnTo>
                  <a:lnTo>
                    <a:pt x="1400937" y="95503"/>
                  </a:lnTo>
                  <a:lnTo>
                    <a:pt x="1379837" y="90550"/>
                  </a:lnTo>
                  <a:lnTo>
                    <a:pt x="1342136" y="76835"/>
                  </a:lnTo>
                  <a:lnTo>
                    <a:pt x="1324990" y="44323"/>
                  </a:lnTo>
                  <a:lnTo>
                    <a:pt x="1325919" y="35292"/>
                  </a:lnTo>
                  <a:lnTo>
                    <a:pt x="1358804" y="3159"/>
                  </a:lnTo>
                  <a:lnTo>
                    <a:pt x="1371353" y="787"/>
                  </a:lnTo>
                  <a:lnTo>
                    <a:pt x="1385951" y="0"/>
                  </a:lnTo>
                  <a:close/>
                </a:path>
                <a:path w="1829435" h="207009">
                  <a:moveTo>
                    <a:pt x="1232915" y="0"/>
                  </a:moveTo>
                  <a:lnTo>
                    <a:pt x="1273653" y="11894"/>
                  </a:lnTo>
                  <a:lnTo>
                    <a:pt x="1297638" y="48228"/>
                  </a:lnTo>
                  <a:lnTo>
                    <a:pt x="1301623" y="86487"/>
                  </a:lnTo>
                  <a:lnTo>
                    <a:pt x="1205864" y="86487"/>
                  </a:lnTo>
                  <a:lnTo>
                    <a:pt x="1206579" y="94563"/>
                  </a:lnTo>
                  <a:lnTo>
                    <a:pt x="1228344" y="122554"/>
                  </a:lnTo>
                  <a:lnTo>
                    <a:pt x="1237107" y="122554"/>
                  </a:lnTo>
                  <a:lnTo>
                    <a:pt x="1243076" y="122554"/>
                  </a:lnTo>
                  <a:lnTo>
                    <a:pt x="1248156" y="120903"/>
                  </a:lnTo>
                  <a:lnTo>
                    <a:pt x="1252220" y="117601"/>
                  </a:lnTo>
                  <a:lnTo>
                    <a:pt x="1256284" y="114300"/>
                  </a:lnTo>
                  <a:lnTo>
                    <a:pt x="1259459" y="109092"/>
                  </a:lnTo>
                  <a:lnTo>
                    <a:pt x="1261490" y="101853"/>
                  </a:lnTo>
                  <a:lnTo>
                    <a:pt x="1299590" y="108203"/>
                  </a:lnTo>
                  <a:lnTo>
                    <a:pt x="1276350" y="140081"/>
                  </a:lnTo>
                  <a:lnTo>
                    <a:pt x="1236726" y="151129"/>
                  </a:lnTo>
                  <a:lnTo>
                    <a:pt x="1219082" y="149584"/>
                  </a:lnTo>
                  <a:lnTo>
                    <a:pt x="1180846" y="126491"/>
                  </a:lnTo>
                  <a:lnTo>
                    <a:pt x="1166622" y="76581"/>
                  </a:lnTo>
                  <a:lnTo>
                    <a:pt x="1167790" y="59574"/>
                  </a:lnTo>
                  <a:lnTo>
                    <a:pt x="1185418" y="20320"/>
                  </a:lnTo>
                  <a:lnTo>
                    <a:pt x="1219154" y="1264"/>
                  </a:lnTo>
                  <a:lnTo>
                    <a:pt x="1232915" y="0"/>
                  </a:lnTo>
                  <a:close/>
                </a:path>
                <a:path w="1829435" h="207009">
                  <a:moveTo>
                    <a:pt x="1059434" y="0"/>
                  </a:moveTo>
                  <a:lnTo>
                    <a:pt x="1072270" y="1456"/>
                  </a:lnTo>
                  <a:lnTo>
                    <a:pt x="1083929" y="5841"/>
                  </a:lnTo>
                  <a:lnTo>
                    <a:pt x="1094420" y="13180"/>
                  </a:lnTo>
                  <a:lnTo>
                    <a:pt x="1103757" y="23495"/>
                  </a:lnTo>
                  <a:lnTo>
                    <a:pt x="1103757" y="3175"/>
                  </a:lnTo>
                  <a:lnTo>
                    <a:pt x="1139571" y="3175"/>
                  </a:lnTo>
                  <a:lnTo>
                    <a:pt x="1139571" y="132969"/>
                  </a:lnTo>
                  <a:lnTo>
                    <a:pt x="1135380" y="171196"/>
                  </a:lnTo>
                  <a:lnTo>
                    <a:pt x="1103122" y="202437"/>
                  </a:lnTo>
                  <a:lnTo>
                    <a:pt x="1070990" y="206501"/>
                  </a:lnTo>
                  <a:lnTo>
                    <a:pt x="1053941" y="205716"/>
                  </a:lnTo>
                  <a:lnTo>
                    <a:pt x="1012053" y="187215"/>
                  </a:lnTo>
                  <a:lnTo>
                    <a:pt x="1003426" y="162051"/>
                  </a:lnTo>
                  <a:lnTo>
                    <a:pt x="1003426" y="160782"/>
                  </a:lnTo>
                  <a:lnTo>
                    <a:pt x="1003426" y="159131"/>
                  </a:lnTo>
                  <a:lnTo>
                    <a:pt x="1003554" y="157352"/>
                  </a:lnTo>
                  <a:lnTo>
                    <a:pt x="1047242" y="162687"/>
                  </a:lnTo>
                  <a:lnTo>
                    <a:pt x="1048004" y="167766"/>
                  </a:lnTo>
                  <a:lnTo>
                    <a:pt x="1049655" y="171196"/>
                  </a:lnTo>
                  <a:lnTo>
                    <a:pt x="1052322" y="173100"/>
                  </a:lnTo>
                  <a:lnTo>
                    <a:pt x="1055877" y="175895"/>
                  </a:lnTo>
                  <a:lnTo>
                    <a:pt x="1061593" y="177291"/>
                  </a:lnTo>
                  <a:lnTo>
                    <a:pt x="1069467" y="177291"/>
                  </a:lnTo>
                  <a:lnTo>
                    <a:pt x="1079373" y="177291"/>
                  </a:lnTo>
                  <a:lnTo>
                    <a:pt x="1086865" y="175767"/>
                  </a:lnTo>
                  <a:lnTo>
                    <a:pt x="1101344" y="154050"/>
                  </a:lnTo>
                  <a:lnTo>
                    <a:pt x="1101344" y="145541"/>
                  </a:lnTo>
                  <a:lnTo>
                    <a:pt x="1101344" y="124460"/>
                  </a:lnTo>
                  <a:lnTo>
                    <a:pt x="1092201" y="134701"/>
                  </a:lnTo>
                  <a:lnTo>
                    <a:pt x="1081928" y="142001"/>
                  </a:lnTo>
                  <a:lnTo>
                    <a:pt x="1070536" y="146373"/>
                  </a:lnTo>
                  <a:lnTo>
                    <a:pt x="1058037" y="147827"/>
                  </a:lnTo>
                  <a:lnTo>
                    <a:pt x="1044223" y="146282"/>
                  </a:lnTo>
                  <a:lnTo>
                    <a:pt x="1011809" y="123189"/>
                  </a:lnTo>
                  <a:lnTo>
                    <a:pt x="998474" y="74675"/>
                  </a:lnTo>
                  <a:lnTo>
                    <a:pt x="999569" y="57574"/>
                  </a:lnTo>
                  <a:lnTo>
                    <a:pt x="1016000" y="19176"/>
                  </a:lnTo>
                  <a:lnTo>
                    <a:pt x="1047003" y="1192"/>
                  </a:lnTo>
                  <a:lnTo>
                    <a:pt x="1059434" y="0"/>
                  </a:lnTo>
                  <a:close/>
                </a:path>
                <a:path w="1829435" h="207009">
                  <a:moveTo>
                    <a:pt x="577596" y="0"/>
                  </a:moveTo>
                  <a:lnTo>
                    <a:pt x="618333" y="11894"/>
                  </a:lnTo>
                  <a:lnTo>
                    <a:pt x="642318" y="48228"/>
                  </a:lnTo>
                  <a:lnTo>
                    <a:pt x="646302" y="86487"/>
                  </a:lnTo>
                  <a:lnTo>
                    <a:pt x="550545" y="86487"/>
                  </a:lnTo>
                  <a:lnTo>
                    <a:pt x="551259" y="94563"/>
                  </a:lnTo>
                  <a:lnTo>
                    <a:pt x="573024" y="122554"/>
                  </a:lnTo>
                  <a:lnTo>
                    <a:pt x="581787" y="122554"/>
                  </a:lnTo>
                  <a:lnTo>
                    <a:pt x="587756" y="122554"/>
                  </a:lnTo>
                  <a:lnTo>
                    <a:pt x="592836" y="120903"/>
                  </a:lnTo>
                  <a:lnTo>
                    <a:pt x="596900" y="117601"/>
                  </a:lnTo>
                  <a:lnTo>
                    <a:pt x="600963" y="114300"/>
                  </a:lnTo>
                  <a:lnTo>
                    <a:pt x="604138" y="109092"/>
                  </a:lnTo>
                  <a:lnTo>
                    <a:pt x="606171" y="101853"/>
                  </a:lnTo>
                  <a:lnTo>
                    <a:pt x="644271" y="108203"/>
                  </a:lnTo>
                  <a:lnTo>
                    <a:pt x="621030" y="140081"/>
                  </a:lnTo>
                  <a:lnTo>
                    <a:pt x="581406" y="151129"/>
                  </a:lnTo>
                  <a:lnTo>
                    <a:pt x="563762" y="149584"/>
                  </a:lnTo>
                  <a:lnTo>
                    <a:pt x="525526" y="126491"/>
                  </a:lnTo>
                  <a:lnTo>
                    <a:pt x="511301" y="76581"/>
                  </a:lnTo>
                  <a:lnTo>
                    <a:pt x="512470" y="59574"/>
                  </a:lnTo>
                  <a:lnTo>
                    <a:pt x="530098" y="20320"/>
                  </a:lnTo>
                  <a:lnTo>
                    <a:pt x="563834" y="1264"/>
                  </a:lnTo>
                  <a:lnTo>
                    <a:pt x="577596" y="0"/>
                  </a:lnTo>
                  <a:close/>
                </a:path>
                <a:path w="1829435" h="207009">
                  <a:moveTo>
                    <a:pt x="74422" y="0"/>
                  </a:moveTo>
                  <a:lnTo>
                    <a:pt x="117052" y="11894"/>
                  </a:lnTo>
                  <a:lnTo>
                    <a:pt x="143986" y="45370"/>
                  </a:lnTo>
                  <a:lnTo>
                    <a:pt x="149225" y="75057"/>
                  </a:lnTo>
                  <a:lnTo>
                    <a:pt x="147911" y="90803"/>
                  </a:lnTo>
                  <a:lnTo>
                    <a:pt x="128015" y="129539"/>
                  </a:lnTo>
                  <a:lnTo>
                    <a:pt x="90136" y="149774"/>
                  </a:lnTo>
                  <a:lnTo>
                    <a:pt x="74802" y="151129"/>
                  </a:lnTo>
                  <a:lnTo>
                    <a:pt x="64940" y="150560"/>
                  </a:lnTo>
                  <a:lnTo>
                    <a:pt x="28328" y="137110"/>
                  </a:lnTo>
                  <a:lnTo>
                    <a:pt x="5304" y="106554"/>
                  </a:lnTo>
                  <a:lnTo>
                    <a:pt x="0" y="73533"/>
                  </a:lnTo>
                  <a:lnTo>
                    <a:pt x="593" y="64025"/>
                  </a:lnTo>
                  <a:lnTo>
                    <a:pt x="14565" y="28168"/>
                  </a:lnTo>
                  <a:lnTo>
                    <a:pt x="54244" y="2317"/>
                  </a:lnTo>
                  <a:lnTo>
                    <a:pt x="7442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06953" y="733044"/>
              <a:ext cx="150114" cy="16611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1787" y="742187"/>
              <a:ext cx="1176020" cy="207010"/>
            </a:xfrm>
            <a:custGeom>
              <a:avLst/>
              <a:gdLst/>
              <a:ahLst/>
              <a:cxnLst/>
              <a:rect l="l" t="t" r="r" b="b"/>
              <a:pathLst>
                <a:path w="1176020" h="207009">
                  <a:moveTo>
                    <a:pt x="1126998" y="0"/>
                  </a:moveTo>
                  <a:lnTo>
                    <a:pt x="1135380" y="0"/>
                  </a:lnTo>
                  <a:lnTo>
                    <a:pt x="1143127" y="1397"/>
                  </a:lnTo>
                  <a:lnTo>
                    <a:pt x="1150112" y="4445"/>
                  </a:lnTo>
                  <a:lnTo>
                    <a:pt x="1157096" y="7492"/>
                  </a:lnTo>
                  <a:lnTo>
                    <a:pt x="1162431" y="11429"/>
                  </a:lnTo>
                  <a:lnTo>
                    <a:pt x="1165987" y="16128"/>
                  </a:lnTo>
                  <a:lnTo>
                    <a:pt x="1169543" y="20827"/>
                  </a:lnTo>
                  <a:lnTo>
                    <a:pt x="1175512" y="57912"/>
                  </a:lnTo>
                  <a:lnTo>
                    <a:pt x="1175512" y="147827"/>
                  </a:lnTo>
                  <a:lnTo>
                    <a:pt x="1137285" y="147827"/>
                  </a:lnTo>
                  <a:lnTo>
                    <a:pt x="1137285" y="74040"/>
                  </a:lnTo>
                  <a:lnTo>
                    <a:pt x="1137140" y="63351"/>
                  </a:lnTo>
                  <a:lnTo>
                    <a:pt x="1126870" y="33020"/>
                  </a:lnTo>
                  <a:lnTo>
                    <a:pt x="1123188" y="30479"/>
                  </a:lnTo>
                  <a:lnTo>
                    <a:pt x="1118743" y="29210"/>
                  </a:lnTo>
                  <a:lnTo>
                    <a:pt x="1113663" y="29210"/>
                  </a:lnTo>
                  <a:lnTo>
                    <a:pt x="1106932" y="29210"/>
                  </a:lnTo>
                  <a:lnTo>
                    <a:pt x="1082738" y="61912"/>
                  </a:lnTo>
                  <a:lnTo>
                    <a:pt x="1082039" y="82296"/>
                  </a:lnTo>
                  <a:lnTo>
                    <a:pt x="1082039" y="147827"/>
                  </a:lnTo>
                  <a:lnTo>
                    <a:pt x="1043686" y="147827"/>
                  </a:lnTo>
                  <a:lnTo>
                    <a:pt x="1043686" y="3175"/>
                  </a:lnTo>
                  <a:lnTo>
                    <a:pt x="1079245" y="3175"/>
                  </a:lnTo>
                  <a:lnTo>
                    <a:pt x="1079245" y="24511"/>
                  </a:lnTo>
                  <a:lnTo>
                    <a:pt x="1089368" y="13769"/>
                  </a:lnTo>
                  <a:lnTo>
                    <a:pt x="1100693" y="6111"/>
                  </a:lnTo>
                  <a:lnTo>
                    <a:pt x="1113232" y="1525"/>
                  </a:lnTo>
                  <a:lnTo>
                    <a:pt x="1126998" y="0"/>
                  </a:lnTo>
                  <a:close/>
                </a:path>
                <a:path w="1176020" h="207009">
                  <a:moveTo>
                    <a:pt x="943737" y="0"/>
                  </a:moveTo>
                  <a:lnTo>
                    <a:pt x="984474" y="11894"/>
                  </a:lnTo>
                  <a:lnTo>
                    <a:pt x="1008459" y="48228"/>
                  </a:lnTo>
                  <a:lnTo>
                    <a:pt x="1012444" y="86487"/>
                  </a:lnTo>
                  <a:lnTo>
                    <a:pt x="916686" y="86487"/>
                  </a:lnTo>
                  <a:lnTo>
                    <a:pt x="917400" y="94563"/>
                  </a:lnTo>
                  <a:lnTo>
                    <a:pt x="939164" y="122554"/>
                  </a:lnTo>
                  <a:lnTo>
                    <a:pt x="947927" y="122554"/>
                  </a:lnTo>
                  <a:lnTo>
                    <a:pt x="953896" y="122554"/>
                  </a:lnTo>
                  <a:lnTo>
                    <a:pt x="958976" y="120903"/>
                  </a:lnTo>
                  <a:lnTo>
                    <a:pt x="963040" y="117601"/>
                  </a:lnTo>
                  <a:lnTo>
                    <a:pt x="967105" y="114300"/>
                  </a:lnTo>
                  <a:lnTo>
                    <a:pt x="970280" y="109092"/>
                  </a:lnTo>
                  <a:lnTo>
                    <a:pt x="972312" y="101853"/>
                  </a:lnTo>
                  <a:lnTo>
                    <a:pt x="1010412" y="108203"/>
                  </a:lnTo>
                  <a:lnTo>
                    <a:pt x="987170" y="140081"/>
                  </a:lnTo>
                  <a:lnTo>
                    <a:pt x="947546" y="151129"/>
                  </a:lnTo>
                  <a:lnTo>
                    <a:pt x="929903" y="149584"/>
                  </a:lnTo>
                  <a:lnTo>
                    <a:pt x="891667" y="126491"/>
                  </a:lnTo>
                  <a:lnTo>
                    <a:pt x="877443" y="76581"/>
                  </a:lnTo>
                  <a:lnTo>
                    <a:pt x="878611" y="59574"/>
                  </a:lnTo>
                  <a:lnTo>
                    <a:pt x="896238" y="20320"/>
                  </a:lnTo>
                  <a:lnTo>
                    <a:pt x="929975" y="1264"/>
                  </a:lnTo>
                  <a:lnTo>
                    <a:pt x="943737" y="0"/>
                  </a:lnTo>
                  <a:close/>
                </a:path>
                <a:path w="1176020" h="207009">
                  <a:moveTo>
                    <a:pt x="785876" y="0"/>
                  </a:moveTo>
                  <a:lnTo>
                    <a:pt x="829944" y="9651"/>
                  </a:lnTo>
                  <a:lnTo>
                    <a:pt x="849883" y="38226"/>
                  </a:lnTo>
                  <a:lnTo>
                    <a:pt x="813688" y="44831"/>
                  </a:lnTo>
                  <a:lnTo>
                    <a:pt x="812164" y="39242"/>
                  </a:lnTo>
                  <a:lnTo>
                    <a:pt x="809244" y="34925"/>
                  </a:lnTo>
                  <a:lnTo>
                    <a:pt x="804926" y="32003"/>
                  </a:lnTo>
                  <a:lnTo>
                    <a:pt x="800607" y="28956"/>
                  </a:lnTo>
                  <a:lnTo>
                    <a:pt x="794512" y="27432"/>
                  </a:lnTo>
                  <a:lnTo>
                    <a:pt x="786511" y="27432"/>
                  </a:lnTo>
                  <a:lnTo>
                    <a:pt x="776477" y="27432"/>
                  </a:lnTo>
                  <a:lnTo>
                    <a:pt x="769238" y="28828"/>
                  </a:lnTo>
                  <a:lnTo>
                    <a:pt x="764794" y="31623"/>
                  </a:lnTo>
                  <a:lnTo>
                    <a:pt x="762000" y="33654"/>
                  </a:lnTo>
                  <a:lnTo>
                    <a:pt x="760476" y="36195"/>
                  </a:lnTo>
                  <a:lnTo>
                    <a:pt x="760476" y="39370"/>
                  </a:lnTo>
                  <a:lnTo>
                    <a:pt x="760476" y="42163"/>
                  </a:lnTo>
                  <a:lnTo>
                    <a:pt x="800100" y="57150"/>
                  </a:lnTo>
                  <a:lnTo>
                    <a:pt x="814196" y="60791"/>
                  </a:lnTo>
                  <a:lnTo>
                    <a:pt x="848012" y="79791"/>
                  </a:lnTo>
                  <a:lnTo>
                    <a:pt x="854710" y="102615"/>
                  </a:lnTo>
                  <a:lnTo>
                    <a:pt x="853682" y="112186"/>
                  </a:lnTo>
                  <a:lnTo>
                    <a:pt x="828786" y="143039"/>
                  </a:lnTo>
                  <a:lnTo>
                    <a:pt x="788924" y="151129"/>
                  </a:lnTo>
                  <a:lnTo>
                    <a:pt x="774924" y="150369"/>
                  </a:lnTo>
                  <a:lnTo>
                    <a:pt x="734333" y="132538"/>
                  </a:lnTo>
                  <a:lnTo>
                    <a:pt x="719582" y="106552"/>
                  </a:lnTo>
                  <a:lnTo>
                    <a:pt x="758063" y="100711"/>
                  </a:lnTo>
                  <a:lnTo>
                    <a:pt x="759713" y="108203"/>
                  </a:lnTo>
                  <a:lnTo>
                    <a:pt x="763015" y="113791"/>
                  </a:lnTo>
                  <a:lnTo>
                    <a:pt x="767969" y="117601"/>
                  </a:lnTo>
                  <a:lnTo>
                    <a:pt x="772921" y="121538"/>
                  </a:lnTo>
                  <a:lnTo>
                    <a:pt x="779907" y="123444"/>
                  </a:lnTo>
                  <a:lnTo>
                    <a:pt x="788924" y="123444"/>
                  </a:lnTo>
                  <a:lnTo>
                    <a:pt x="798830" y="123444"/>
                  </a:lnTo>
                  <a:lnTo>
                    <a:pt x="806323" y="121665"/>
                  </a:lnTo>
                  <a:lnTo>
                    <a:pt x="811276" y="117983"/>
                  </a:lnTo>
                  <a:lnTo>
                    <a:pt x="814705" y="115442"/>
                  </a:lnTo>
                  <a:lnTo>
                    <a:pt x="816356" y="112013"/>
                  </a:lnTo>
                  <a:lnTo>
                    <a:pt x="816356" y="107823"/>
                  </a:lnTo>
                  <a:lnTo>
                    <a:pt x="816356" y="104901"/>
                  </a:lnTo>
                  <a:lnTo>
                    <a:pt x="815467" y="102488"/>
                  </a:lnTo>
                  <a:lnTo>
                    <a:pt x="813562" y="100584"/>
                  </a:lnTo>
                  <a:lnTo>
                    <a:pt x="811657" y="98806"/>
                  </a:lnTo>
                  <a:lnTo>
                    <a:pt x="807465" y="97027"/>
                  </a:lnTo>
                  <a:lnTo>
                    <a:pt x="800862" y="95503"/>
                  </a:lnTo>
                  <a:lnTo>
                    <a:pt x="779762" y="90550"/>
                  </a:lnTo>
                  <a:lnTo>
                    <a:pt x="742061" y="76835"/>
                  </a:lnTo>
                  <a:lnTo>
                    <a:pt x="724915" y="44323"/>
                  </a:lnTo>
                  <a:lnTo>
                    <a:pt x="725844" y="35292"/>
                  </a:lnTo>
                  <a:lnTo>
                    <a:pt x="758729" y="3159"/>
                  </a:lnTo>
                  <a:lnTo>
                    <a:pt x="771278" y="787"/>
                  </a:lnTo>
                  <a:lnTo>
                    <a:pt x="785876" y="0"/>
                  </a:lnTo>
                  <a:close/>
                </a:path>
                <a:path w="1176020" h="207009">
                  <a:moveTo>
                    <a:pt x="473456" y="0"/>
                  </a:moveTo>
                  <a:lnTo>
                    <a:pt x="517525" y="9651"/>
                  </a:lnTo>
                  <a:lnTo>
                    <a:pt x="537463" y="38226"/>
                  </a:lnTo>
                  <a:lnTo>
                    <a:pt x="501269" y="44831"/>
                  </a:lnTo>
                  <a:lnTo>
                    <a:pt x="499744" y="39242"/>
                  </a:lnTo>
                  <a:lnTo>
                    <a:pt x="496824" y="34925"/>
                  </a:lnTo>
                  <a:lnTo>
                    <a:pt x="492506" y="32003"/>
                  </a:lnTo>
                  <a:lnTo>
                    <a:pt x="488188" y="28956"/>
                  </a:lnTo>
                  <a:lnTo>
                    <a:pt x="482092" y="27432"/>
                  </a:lnTo>
                  <a:lnTo>
                    <a:pt x="474090" y="27432"/>
                  </a:lnTo>
                  <a:lnTo>
                    <a:pt x="464057" y="27432"/>
                  </a:lnTo>
                  <a:lnTo>
                    <a:pt x="456819" y="28828"/>
                  </a:lnTo>
                  <a:lnTo>
                    <a:pt x="452374" y="31623"/>
                  </a:lnTo>
                  <a:lnTo>
                    <a:pt x="449580" y="33654"/>
                  </a:lnTo>
                  <a:lnTo>
                    <a:pt x="448056" y="36195"/>
                  </a:lnTo>
                  <a:lnTo>
                    <a:pt x="448056" y="39370"/>
                  </a:lnTo>
                  <a:lnTo>
                    <a:pt x="448056" y="42163"/>
                  </a:lnTo>
                  <a:lnTo>
                    <a:pt x="487680" y="57150"/>
                  </a:lnTo>
                  <a:lnTo>
                    <a:pt x="501776" y="60791"/>
                  </a:lnTo>
                  <a:lnTo>
                    <a:pt x="535592" y="79791"/>
                  </a:lnTo>
                  <a:lnTo>
                    <a:pt x="542289" y="102615"/>
                  </a:lnTo>
                  <a:lnTo>
                    <a:pt x="541262" y="112186"/>
                  </a:lnTo>
                  <a:lnTo>
                    <a:pt x="516366" y="143039"/>
                  </a:lnTo>
                  <a:lnTo>
                    <a:pt x="476504" y="151129"/>
                  </a:lnTo>
                  <a:lnTo>
                    <a:pt x="462504" y="150369"/>
                  </a:lnTo>
                  <a:lnTo>
                    <a:pt x="421913" y="132538"/>
                  </a:lnTo>
                  <a:lnTo>
                    <a:pt x="407162" y="106552"/>
                  </a:lnTo>
                  <a:lnTo>
                    <a:pt x="445643" y="100711"/>
                  </a:lnTo>
                  <a:lnTo>
                    <a:pt x="447294" y="108203"/>
                  </a:lnTo>
                  <a:lnTo>
                    <a:pt x="450595" y="113791"/>
                  </a:lnTo>
                  <a:lnTo>
                    <a:pt x="455549" y="117601"/>
                  </a:lnTo>
                  <a:lnTo>
                    <a:pt x="460501" y="121538"/>
                  </a:lnTo>
                  <a:lnTo>
                    <a:pt x="467487" y="123444"/>
                  </a:lnTo>
                  <a:lnTo>
                    <a:pt x="476504" y="123444"/>
                  </a:lnTo>
                  <a:lnTo>
                    <a:pt x="486410" y="123444"/>
                  </a:lnTo>
                  <a:lnTo>
                    <a:pt x="493902" y="121665"/>
                  </a:lnTo>
                  <a:lnTo>
                    <a:pt x="498856" y="117983"/>
                  </a:lnTo>
                  <a:lnTo>
                    <a:pt x="502285" y="115442"/>
                  </a:lnTo>
                  <a:lnTo>
                    <a:pt x="503936" y="112013"/>
                  </a:lnTo>
                  <a:lnTo>
                    <a:pt x="503936" y="107823"/>
                  </a:lnTo>
                  <a:lnTo>
                    <a:pt x="503936" y="104901"/>
                  </a:lnTo>
                  <a:lnTo>
                    <a:pt x="503046" y="102488"/>
                  </a:lnTo>
                  <a:lnTo>
                    <a:pt x="501142" y="100584"/>
                  </a:lnTo>
                  <a:lnTo>
                    <a:pt x="499237" y="98806"/>
                  </a:lnTo>
                  <a:lnTo>
                    <a:pt x="495045" y="97027"/>
                  </a:lnTo>
                  <a:lnTo>
                    <a:pt x="488442" y="95503"/>
                  </a:lnTo>
                  <a:lnTo>
                    <a:pt x="467342" y="90550"/>
                  </a:lnTo>
                  <a:lnTo>
                    <a:pt x="429640" y="76835"/>
                  </a:lnTo>
                  <a:lnTo>
                    <a:pt x="412495" y="44323"/>
                  </a:lnTo>
                  <a:lnTo>
                    <a:pt x="413424" y="35292"/>
                  </a:lnTo>
                  <a:lnTo>
                    <a:pt x="446309" y="3159"/>
                  </a:lnTo>
                  <a:lnTo>
                    <a:pt x="458858" y="787"/>
                  </a:lnTo>
                  <a:lnTo>
                    <a:pt x="473456" y="0"/>
                  </a:lnTo>
                  <a:close/>
                </a:path>
                <a:path w="1176020" h="207009">
                  <a:moveTo>
                    <a:pt x="68452" y="0"/>
                  </a:moveTo>
                  <a:lnTo>
                    <a:pt x="75056" y="0"/>
                  </a:lnTo>
                  <a:lnTo>
                    <a:pt x="81406" y="1270"/>
                  </a:lnTo>
                  <a:lnTo>
                    <a:pt x="87502" y="3937"/>
                  </a:lnTo>
                  <a:lnTo>
                    <a:pt x="93090" y="6858"/>
                  </a:lnTo>
                  <a:lnTo>
                    <a:pt x="91693" y="3175"/>
                  </a:lnTo>
                  <a:lnTo>
                    <a:pt x="132461" y="3175"/>
                  </a:lnTo>
                  <a:lnTo>
                    <a:pt x="167005" y="105917"/>
                  </a:lnTo>
                  <a:lnTo>
                    <a:pt x="200787" y="3175"/>
                  </a:lnTo>
                  <a:lnTo>
                    <a:pt x="240411" y="3175"/>
                  </a:lnTo>
                  <a:lnTo>
                    <a:pt x="189356" y="142366"/>
                  </a:lnTo>
                  <a:lnTo>
                    <a:pt x="180212" y="167512"/>
                  </a:lnTo>
                  <a:lnTo>
                    <a:pt x="160146" y="197738"/>
                  </a:lnTo>
                  <a:lnTo>
                    <a:pt x="156210" y="200533"/>
                  </a:lnTo>
                  <a:lnTo>
                    <a:pt x="151256" y="202691"/>
                  </a:lnTo>
                  <a:lnTo>
                    <a:pt x="145542" y="204215"/>
                  </a:lnTo>
                  <a:lnTo>
                    <a:pt x="139826" y="205739"/>
                  </a:lnTo>
                  <a:lnTo>
                    <a:pt x="133223" y="206501"/>
                  </a:lnTo>
                  <a:lnTo>
                    <a:pt x="125983" y="206501"/>
                  </a:lnTo>
                  <a:lnTo>
                    <a:pt x="118618" y="206501"/>
                  </a:lnTo>
                  <a:lnTo>
                    <a:pt x="111379" y="205739"/>
                  </a:lnTo>
                  <a:lnTo>
                    <a:pt x="104393" y="204215"/>
                  </a:lnTo>
                  <a:lnTo>
                    <a:pt x="100964" y="174244"/>
                  </a:lnTo>
                  <a:lnTo>
                    <a:pt x="106933" y="175387"/>
                  </a:lnTo>
                  <a:lnTo>
                    <a:pt x="112394" y="176022"/>
                  </a:lnTo>
                  <a:lnTo>
                    <a:pt x="117220" y="176022"/>
                  </a:lnTo>
                  <a:lnTo>
                    <a:pt x="126111" y="176022"/>
                  </a:lnTo>
                  <a:lnTo>
                    <a:pt x="132587" y="173354"/>
                  </a:lnTo>
                  <a:lnTo>
                    <a:pt x="136906" y="168148"/>
                  </a:lnTo>
                  <a:lnTo>
                    <a:pt x="141224" y="162940"/>
                  </a:lnTo>
                  <a:lnTo>
                    <a:pt x="144399" y="156337"/>
                  </a:lnTo>
                  <a:lnTo>
                    <a:pt x="146685" y="148209"/>
                  </a:lnTo>
                  <a:lnTo>
                    <a:pt x="93471" y="7747"/>
                  </a:lnTo>
                  <a:lnTo>
                    <a:pt x="81787" y="40512"/>
                  </a:lnTo>
                  <a:lnTo>
                    <a:pt x="75311" y="36322"/>
                  </a:lnTo>
                  <a:lnTo>
                    <a:pt x="69342" y="34289"/>
                  </a:lnTo>
                  <a:lnTo>
                    <a:pt x="63881" y="34289"/>
                  </a:lnTo>
                  <a:lnTo>
                    <a:pt x="58419" y="34289"/>
                  </a:lnTo>
                  <a:lnTo>
                    <a:pt x="53975" y="35687"/>
                  </a:lnTo>
                  <a:lnTo>
                    <a:pt x="50164" y="38735"/>
                  </a:lnTo>
                  <a:lnTo>
                    <a:pt x="46481" y="41656"/>
                  </a:lnTo>
                  <a:lnTo>
                    <a:pt x="38419" y="86294"/>
                  </a:lnTo>
                  <a:lnTo>
                    <a:pt x="38226" y="103124"/>
                  </a:lnTo>
                  <a:lnTo>
                    <a:pt x="38226" y="147827"/>
                  </a:lnTo>
                  <a:lnTo>
                    <a:pt x="0" y="147827"/>
                  </a:lnTo>
                  <a:lnTo>
                    <a:pt x="0" y="3175"/>
                  </a:lnTo>
                  <a:lnTo>
                    <a:pt x="35560" y="3175"/>
                  </a:lnTo>
                  <a:lnTo>
                    <a:pt x="35560" y="23749"/>
                  </a:lnTo>
                  <a:lnTo>
                    <a:pt x="41656" y="14097"/>
                  </a:lnTo>
                  <a:lnTo>
                    <a:pt x="47117" y="7620"/>
                  </a:lnTo>
                  <a:lnTo>
                    <a:pt x="51943" y="4572"/>
                  </a:lnTo>
                  <a:lnTo>
                    <a:pt x="56768" y="1524"/>
                  </a:lnTo>
                  <a:lnTo>
                    <a:pt x="62230" y="0"/>
                  </a:lnTo>
                  <a:lnTo>
                    <a:pt x="684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34438" y="733044"/>
              <a:ext cx="111887" cy="1661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5463" y="742187"/>
              <a:ext cx="367665" cy="151130"/>
            </a:xfrm>
            <a:custGeom>
              <a:avLst/>
              <a:gdLst/>
              <a:ahLst/>
              <a:cxnLst/>
              <a:rect l="l" t="t" r="r" b="b"/>
              <a:pathLst>
                <a:path w="367665" h="151130">
                  <a:moveTo>
                    <a:pt x="298615" y="0"/>
                  </a:moveTo>
                  <a:lnTo>
                    <a:pt x="342684" y="9651"/>
                  </a:lnTo>
                  <a:lnTo>
                    <a:pt x="362623" y="38226"/>
                  </a:lnTo>
                  <a:lnTo>
                    <a:pt x="326428" y="44831"/>
                  </a:lnTo>
                  <a:lnTo>
                    <a:pt x="324904" y="39242"/>
                  </a:lnTo>
                  <a:lnTo>
                    <a:pt x="321983" y="34925"/>
                  </a:lnTo>
                  <a:lnTo>
                    <a:pt x="317665" y="32003"/>
                  </a:lnTo>
                  <a:lnTo>
                    <a:pt x="313347" y="28956"/>
                  </a:lnTo>
                  <a:lnTo>
                    <a:pt x="307251" y="27432"/>
                  </a:lnTo>
                  <a:lnTo>
                    <a:pt x="299250" y="27432"/>
                  </a:lnTo>
                  <a:lnTo>
                    <a:pt x="289217" y="27432"/>
                  </a:lnTo>
                  <a:lnTo>
                    <a:pt x="281978" y="28828"/>
                  </a:lnTo>
                  <a:lnTo>
                    <a:pt x="277533" y="31623"/>
                  </a:lnTo>
                  <a:lnTo>
                    <a:pt x="274739" y="33654"/>
                  </a:lnTo>
                  <a:lnTo>
                    <a:pt x="273215" y="36195"/>
                  </a:lnTo>
                  <a:lnTo>
                    <a:pt x="273215" y="39370"/>
                  </a:lnTo>
                  <a:lnTo>
                    <a:pt x="273215" y="42163"/>
                  </a:lnTo>
                  <a:lnTo>
                    <a:pt x="312839" y="57150"/>
                  </a:lnTo>
                  <a:lnTo>
                    <a:pt x="326936" y="60791"/>
                  </a:lnTo>
                  <a:lnTo>
                    <a:pt x="360751" y="79791"/>
                  </a:lnTo>
                  <a:lnTo>
                    <a:pt x="367449" y="102615"/>
                  </a:lnTo>
                  <a:lnTo>
                    <a:pt x="366421" y="112186"/>
                  </a:lnTo>
                  <a:lnTo>
                    <a:pt x="341525" y="143039"/>
                  </a:lnTo>
                  <a:lnTo>
                    <a:pt x="301663" y="151129"/>
                  </a:lnTo>
                  <a:lnTo>
                    <a:pt x="287663" y="150369"/>
                  </a:lnTo>
                  <a:lnTo>
                    <a:pt x="247072" y="132538"/>
                  </a:lnTo>
                  <a:lnTo>
                    <a:pt x="232321" y="106552"/>
                  </a:lnTo>
                  <a:lnTo>
                    <a:pt x="270802" y="100711"/>
                  </a:lnTo>
                  <a:lnTo>
                    <a:pt x="272453" y="108203"/>
                  </a:lnTo>
                  <a:lnTo>
                    <a:pt x="275755" y="113791"/>
                  </a:lnTo>
                  <a:lnTo>
                    <a:pt x="280708" y="117601"/>
                  </a:lnTo>
                  <a:lnTo>
                    <a:pt x="285661" y="121538"/>
                  </a:lnTo>
                  <a:lnTo>
                    <a:pt x="292646" y="123444"/>
                  </a:lnTo>
                  <a:lnTo>
                    <a:pt x="301663" y="123444"/>
                  </a:lnTo>
                  <a:lnTo>
                    <a:pt x="311569" y="123444"/>
                  </a:lnTo>
                  <a:lnTo>
                    <a:pt x="319062" y="121665"/>
                  </a:lnTo>
                  <a:lnTo>
                    <a:pt x="324015" y="117983"/>
                  </a:lnTo>
                  <a:lnTo>
                    <a:pt x="327444" y="115442"/>
                  </a:lnTo>
                  <a:lnTo>
                    <a:pt x="329095" y="112013"/>
                  </a:lnTo>
                  <a:lnTo>
                    <a:pt x="329095" y="107823"/>
                  </a:lnTo>
                  <a:lnTo>
                    <a:pt x="329095" y="104901"/>
                  </a:lnTo>
                  <a:lnTo>
                    <a:pt x="328206" y="102488"/>
                  </a:lnTo>
                  <a:lnTo>
                    <a:pt x="326301" y="100584"/>
                  </a:lnTo>
                  <a:lnTo>
                    <a:pt x="324396" y="98806"/>
                  </a:lnTo>
                  <a:lnTo>
                    <a:pt x="320205" y="97027"/>
                  </a:lnTo>
                  <a:lnTo>
                    <a:pt x="313601" y="95503"/>
                  </a:lnTo>
                  <a:lnTo>
                    <a:pt x="292501" y="90550"/>
                  </a:lnTo>
                  <a:lnTo>
                    <a:pt x="254800" y="76835"/>
                  </a:lnTo>
                  <a:lnTo>
                    <a:pt x="237655" y="44323"/>
                  </a:lnTo>
                  <a:lnTo>
                    <a:pt x="238583" y="35292"/>
                  </a:lnTo>
                  <a:lnTo>
                    <a:pt x="271468" y="3159"/>
                  </a:lnTo>
                  <a:lnTo>
                    <a:pt x="284018" y="787"/>
                  </a:lnTo>
                  <a:lnTo>
                    <a:pt x="298615" y="0"/>
                  </a:lnTo>
                  <a:close/>
                </a:path>
                <a:path w="367665" h="151130">
                  <a:moveTo>
                    <a:pt x="66319" y="0"/>
                  </a:moveTo>
                  <a:lnTo>
                    <a:pt x="107069" y="11894"/>
                  </a:lnTo>
                  <a:lnTo>
                    <a:pt x="131040" y="48228"/>
                  </a:lnTo>
                  <a:lnTo>
                    <a:pt x="135089" y="86487"/>
                  </a:lnTo>
                  <a:lnTo>
                    <a:pt x="39217" y="86487"/>
                  </a:lnTo>
                  <a:lnTo>
                    <a:pt x="39953" y="94563"/>
                  </a:lnTo>
                  <a:lnTo>
                    <a:pt x="61734" y="122554"/>
                  </a:lnTo>
                  <a:lnTo>
                    <a:pt x="70535" y="122554"/>
                  </a:lnTo>
                  <a:lnTo>
                    <a:pt x="76530" y="122554"/>
                  </a:lnTo>
                  <a:lnTo>
                    <a:pt x="94919" y="101853"/>
                  </a:lnTo>
                  <a:lnTo>
                    <a:pt x="133045" y="108203"/>
                  </a:lnTo>
                  <a:lnTo>
                    <a:pt x="109829" y="140081"/>
                  </a:lnTo>
                  <a:lnTo>
                    <a:pt x="70129" y="151129"/>
                  </a:lnTo>
                  <a:lnTo>
                    <a:pt x="52496" y="149584"/>
                  </a:lnTo>
                  <a:lnTo>
                    <a:pt x="14300" y="126491"/>
                  </a:lnTo>
                  <a:lnTo>
                    <a:pt x="0" y="76581"/>
                  </a:lnTo>
                  <a:lnTo>
                    <a:pt x="1174" y="59574"/>
                  </a:lnTo>
                  <a:lnTo>
                    <a:pt x="18795" y="20320"/>
                  </a:lnTo>
                  <a:lnTo>
                    <a:pt x="52575" y="1264"/>
                  </a:lnTo>
                  <a:lnTo>
                    <a:pt x="6631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34914" y="685165"/>
              <a:ext cx="103505" cy="2172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14191" y="694308"/>
              <a:ext cx="85725" cy="199390"/>
            </a:xfrm>
            <a:custGeom>
              <a:avLst/>
              <a:gdLst/>
              <a:ahLst/>
              <a:cxnLst/>
              <a:rect l="l" t="t" r="r" b="b"/>
              <a:pathLst>
                <a:path w="85725" h="199390">
                  <a:moveTo>
                    <a:pt x="56007" y="0"/>
                  </a:moveTo>
                  <a:lnTo>
                    <a:pt x="56007" y="51053"/>
                  </a:lnTo>
                  <a:lnTo>
                    <a:pt x="82169" y="51053"/>
                  </a:lnTo>
                  <a:lnTo>
                    <a:pt x="82169" y="81533"/>
                  </a:lnTo>
                  <a:lnTo>
                    <a:pt x="56007" y="81533"/>
                  </a:lnTo>
                  <a:lnTo>
                    <a:pt x="56007" y="139826"/>
                  </a:lnTo>
                  <a:lnTo>
                    <a:pt x="56007" y="151637"/>
                  </a:lnTo>
                  <a:lnTo>
                    <a:pt x="60198" y="165353"/>
                  </a:lnTo>
                  <a:lnTo>
                    <a:pt x="61975" y="166624"/>
                  </a:lnTo>
                  <a:lnTo>
                    <a:pt x="64135" y="167258"/>
                  </a:lnTo>
                  <a:lnTo>
                    <a:pt x="66675" y="167258"/>
                  </a:lnTo>
                  <a:lnTo>
                    <a:pt x="70104" y="167258"/>
                  </a:lnTo>
                  <a:lnTo>
                    <a:pt x="75311" y="165988"/>
                  </a:lnTo>
                  <a:lnTo>
                    <a:pt x="82042" y="163575"/>
                  </a:lnTo>
                  <a:lnTo>
                    <a:pt x="85217" y="193293"/>
                  </a:lnTo>
                  <a:lnTo>
                    <a:pt x="78333" y="195794"/>
                  </a:lnTo>
                  <a:lnTo>
                    <a:pt x="71008" y="197580"/>
                  </a:lnTo>
                  <a:lnTo>
                    <a:pt x="63232" y="198651"/>
                  </a:lnTo>
                  <a:lnTo>
                    <a:pt x="54991" y="199008"/>
                  </a:lnTo>
                  <a:lnTo>
                    <a:pt x="48133" y="199008"/>
                  </a:lnTo>
                  <a:lnTo>
                    <a:pt x="41910" y="197865"/>
                  </a:lnTo>
                  <a:lnTo>
                    <a:pt x="36449" y="195452"/>
                  </a:lnTo>
                  <a:lnTo>
                    <a:pt x="30861" y="193166"/>
                  </a:lnTo>
                  <a:lnTo>
                    <a:pt x="26797" y="190245"/>
                  </a:lnTo>
                  <a:lnTo>
                    <a:pt x="24257" y="186562"/>
                  </a:lnTo>
                  <a:lnTo>
                    <a:pt x="21589" y="182879"/>
                  </a:lnTo>
                  <a:lnTo>
                    <a:pt x="17653" y="144652"/>
                  </a:lnTo>
                  <a:lnTo>
                    <a:pt x="17653" y="81533"/>
                  </a:lnTo>
                  <a:lnTo>
                    <a:pt x="0" y="81533"/>
                  </a:lnTo>
                  <a:lnTo>
                    <a:pt x="0" y="51053"/>
                  </a:lnTo>
                  <a:lnTo>
                    <a:pt x="17653" y="51053"/>
                  </a:lnTo>
                  <a:lnTo>
                    <a:pt x="17653" y="22351"/>
                  </a:lnTo>
                  <a:lnTo>
                    <a:pt x="560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2147" y="685165"/>
              <a:ext cx="103505" cy="2172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41522" y="685165"/>
              <a:ext cx="103504" cy="21729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7176" y="690372"/>
              <a:ext cx="3712210" cy="203200"/>
            </a:xfrm>
            <a:custGeom>
              <a:avLst/>
              <a:gdLst/>
              <a:ahLst/>
              <a:cxnLst/>
              <a:rect l="l" t="t" r="r" b="b"/>
              <a:pathLst>
                <a:path w="3712210" h="203200">
                  <a:moveTo>
                    <a:pt x="55968" y="3937"/>
                  </a:moveTo>
                  <a:lnTo>
                    <a:pt x="55968" y="54990"/>
                  </a:lnTo>
                  <a:lnTo>
                    <a:pt x="82118" y="54990"/>
                  </a:lnTo>
                  <a:lnTo>
                    <a:pt x="82118" y="85470"/>
                  </a:lnTo>
                  <a:lnTo>
                    <a:pt x="55968" y="85470"/>
                  </a:lnTo>
                  <a:lnTo>
                    <a:pt x="55968" y="143763"/>
                  </a:lnTo>
                  <a:lnTo>
                    <a:pt x="55968" y="155575"/>
                  </a:lnTo>
                  <a:lnTo>
                    <a:pt x="64058" y="171195"/>
                  </a:lnTo>
                  <a:lnTo>
                    <a:pt x="66598" y="171195"/>
                  </a:lnTo>
                  <a:lnTo>
                    <a:pt x="70142" y="171195"/>
                  </a:lnTo>
                  <a:lnTo>
                    <a:pt x="75260" y="169925"/>
                  </a:lnTo>
                  <a:lnTo>
                    <a:pt x="81978" y="167512"/>
                  </a:lnTo>
                  <a:lnTo>
                    <a:pt x="85255" y="197230"/>
                  </a:lnTo>
                  <a:lnTo>
                    <a:pt x="78358" y="199731"/>
                  </a:lnTo>
                  <a:lnTo>
                    <a:pt x="71021" y="201517"/>
                  </a:lnTo>
                  <a:lnTo>
                    <a:pt x="63241" y="202588"/>
                  </a:lnTo>
                  <a:lnTo>
                    <a:pt x="55016" y="202945"/>
                  </a:lnTo>
                  <a:lnTo>
                    <a:pt x="48120" y="202945"/>
                  </a:lnTo>
                  <a:lnTo>
                    <a:pt x="41897" y="201802"/>
                  </a:lnTo>
                  <a:lnTo>
                    <a:pt x="36360" y="199389"/>
                  </a:lnTo>
                  <a:lnTo>
                    <a:pt x="30822" y="197103"/>
                  </a:lnTo>
                  <a:lnTo>
                    <a:pt x="26758" y="194182"/>
                  </a:lnTo>
                  <a:lnTo>
                    <a:pt x="24180" y="190500"/>
                  </a:lnTo>
                  <a:lnTo>
                    <a:pt x="21589" y="186816"/>
                  </a:lnTo>
                  <a:lnTo>
                    <a:pt x="17576" y="148589"/>
                  </a:lnTo>
                  <a:lnTo>
                    <a:pt x="17576" y="85470"/>
                  </a:lnTo>
                  <a:lnTo>
                    <a:pt x="0" y="85470"/>
                  </a:lnTo>
                  <a:lnTo>
                    <a:pt x="0" y="54990"/>
                  </a:lnTo>
                  <a:lnTo>
                    <a:pt x="17576" y="54990"/>
                  </a:lnTo>
                  <a:lnTo>
                    <a:pt x="17576" y="26288"/>
                  </a:lnTo>
                  <a:lnTo>
                    <a:pt x="55968" y="3937"/>
                  </a:lnTo>
                  <a:close/>
                </a:path>
                <a:path w="3712210" h="203200">
                  <a:moveTo>
                    <a:pt x="3673449" y="0"/>
                  </a:moveTo>
                  <a:lnTo>
                    <a:pt x="3711676" y="0"/>
                  </a:lnTo>
                  <a:lnTo>
                    <a:pt x="3711676" y="35432"/>
                  </a:lnTo>
                  <a:lnTo>
                    <a:pt x="3673449" y="35432"/>
                  </a:lnTo>
                  <a:lnTo>
                    <a:pt x="367344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12157" y="681227"/>
              <a:ext cx="159512" cy="2212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5812" y="690372"/>
              <a:ext cx="3119120" cy="200025"/>
            </a:xfrm>
            <a:custGeom>
              <a:avLst/>
              <a:gdLst/>
              <a:ahLst/>
              <a:cxnLst/>
              <a:rect l="l" t="t" r="r" b="b"/>
              <a:pathLst>
                <a:path w="3119120" h="200025">
                  <a:moveTo>
                    <a:pt x="2987090" y="0"/>
                  </a:moveTo>
                  <a:lnTo>
                    <a:pt x="3025317" y="0"/>
                  </a:lnTo>
                  <a:lnTo>
                    <a:pt x="3025317" y="73405"/>
                  </a:lnTo>
                  <a:lnTo>
                    <a:pt x="3035009" y="63924"/>
                  </a:lnTo>
                  <a:lnTo>
                    <a:pt x="3045606" y="57181"/>
                  </a:lnTo>
                  <a:lnTo>
                    <a:pt x="3057107" y="53153"/>
                  </a:lnTo>
                  <a:lnTo>
                    <a:pt x="3069513" y="51815"/>
                  </a:lnTo>
                  <a:lnTo>
                    <a:pt x="3078403" y="51815"/>
                  </a:lnTo>
                  <a:lnTo>
                    <a:pt x="3086277" y="53339"/>
                  </a:lnTo>
                  <a:lnTo>
                    <a:pt x="3093389" y="56641"/>
                  </a:lnTo>
                  <a:lnTo>
                    <a:pt x="3100501" y="59943"/>
                  </a:lnTo>
                  <a:lnTo>
                    <a:pt x="3105835" y="64135"/>
                  </a:lnTo>
                  <a:lnTo>
                    <a:pt x="3109391" y="69214"/>
                  </a:lnTo>
                  <a:lnTo>
                    <a:pt x="3112947" y="74294"/>
                  </a:lnTo>
                  <a:lnTo>
                    <a:pt x="3118662" y="114807"/>
                  </a:lnTo>
                  <a:lnTo>
                    <a:pt x="3118662" y="199643"/>
                  </a:lnTo>
                  <a:lnTo>
                    <a:pt x="3080435" y="199643"/>
                  </a:lnTo>
                  <a:lnTo>
                    <a:pt x="3080435" y="123189"/>
                  </a:lnTo>
                  <a:lnTo>
                    <a:pt x="3080294" y="112881"/>
                  </a:lnTo>
                  <a:lnTo>
                    <a:pt x="3062274" y="81025"/>
                  </a:lnTo>
                  <a:lnTo>
                    <a:pt x="3056813" y="81025"/>
                  </a:lnTo>
                  <a:lnTo>
                    <a:pt x="3050463" y="81025"/>
                  </a:lnTo>
                  <a:lnTo>
                    <a:pt x="3044748" y="82550"/>
                  </a:lnTo>
                  <a:lnTo>
                    <a:pt x="3039795" y="85725"/>
                  </a:lnTo>
                  <a:lnTo>
                    <a:pt x="3034715" y="88773"/>
                  </a:lnTo>
                  <a:lnTo>
                    <a:pt x="3025317" y="127253"/>
                  </a:lnTo>
                  <a:lnTo>
                    <a:pt x="3025317" y="199643"/>
                  </a:lnTo>
                  <a:lnTo>
                    <a:pt x="2987090" y="199643"/>
                  </a:lnTo>
                  <a:lnTo>
                    <a:pt x="2987090" y="0"/>
                  </a:lnTo>
                  <a:close/>
                </a:path>
                <a:path w="3119120" h="200025">
                  <a:moveTo>
                    <a:pt x="2302941" y="0"/>
                  </a:moveTo>
                  <a:lnTo>
                    <a:pt x="2341168" y="0"/>
                  </a:lnTo>
                  <a:lnTo>
                    <a:pt x="2341168" y="35432"/>
                  </a:lnTo>
                  <a:lnTo>
                    <a:pt x="2302941" y="35432"/>
                  </a:lnTo>
                  <a:lnTo>
                    <a:pt x="2302941" y="0"/>
                  </a:lnTo>
                  <a:close/>
                </a:path>
                <a:path w="3119120" h="200025">
                  <a:moveTo>
                    <a:pt x="1259001" y="0"/>
                  </a:moveTo>
                  <a:lnTo>
                    <a:pt x="1297228" y="0"/>
                  </a:lnTo>
                  <a:lnTo>
                    <a:pt x="1297228" y="35432"/>
                  </a:lnTo>
                  <a:lnTo>
                    <a:pt x="1259001" y="35432"/>
                  </a:lnTo>
                  <a:lnTo>
                    <a:pt x="1259001" y="0"/>
                  </a:lnTo>
                  <a:close/>
                </a:path>
                <a:path w="3119120" h="200025">
                  <a:moveTo>
                    <a:pt x="561009" y="0"/>
                  </a:moveTo>
                  <a:lnTo>
                    <a:pt x="599236" y="0"/>
                  </a:lnTo>
                  <a:lnTo>
                    <a:pt x="599236" y="199643"/>
                  </a:lnTo>
                  <a:lnTo>
                    <a:pt x="561009" y="199643"/>
                  </a:lnTo>
                  <a:lnTo>
                    <a:pt x="561009" y="0"/>
                  </a:lnTo>
                  <a:close/>
                </a:path>
                <a:path w="3119120" h="200025">
                  <a:moveTo>
                    <a:pt x="0" y="0"/>
                  </a:moveTo>
                  <a:lnTo>
                    <a:pt x="38265" y="0"/>
                  </a:lnTo>
                  <a:lnTo>
                    <a:pt x="38265" y="73405"/>
                  </a:lnTo>
                  <a:lnTo>
                    <a:pt x="47973" y="63924"/>
                  </a:lnTo>
                  <a:lnTo>
                    <a:pt x="58583" y="57181"/>
                  </a:lnTo>
                  <a:lnTo>
                    <a:pt x="70095" y="53153"/>
                  </a:lnTo>
                  <a:lnTo>
                    <a:pt x="82511" y="51815"/>
                  </a:lnTo>
                  <a:lnTo>
                    <a:pt x="91325" y="51815"/>
                  </a:lnTo>
                  <a:lnTo>
                    <a:pt x="125933" y="74294"/>
                  </a:lnTo>
                  <a:lnTo>
                    <a:pt x="131673" y="114807"/>
                  </a:lnTo>
                  <a:lnTo>
                    <a:pt x="131673" y="199643"/>
                  </a:lnTo>
                  <a:lnTo>
                    <a:pt x="93408" y="199643"/>
                  </a:lnTo>
                  <a:lnTo>
                    <a:pt x="93408" y="123189"/>
                  </a:lnTo>
                  <a:lnTo>
                    <a:pt x="93272" y="112881"/>
                  </a:lnTo>
                  <a:lnTo>
                    <a:pt x="75260" y="81025"/>
                  </a:lnTo>
                  <a:lnTo>
                    <a:pt x="69722" y="81025"/>
                  </a:lnTo>
                  <a:lnTo>
                    <a:pt x="63360" y="81025"/>
                  </a:lnTo>
                  <a:lnTo>
                    <a:pt x="57683" y="82550"/>
                  </a:lnTo>
                  <a:lnTo>
                    <a:pt x="52692" y="85725"/>
                  </a:lnTo>
                  <a:lnTo>
                    <a:pt x="47701" y="88773"/>
                  </a:lnTo>
                  <a:lnTo>
                    <a:pt x="38265" y="127253"/>
                  </a:lnTo>
                  <a:lnTo>
                    <a:pt x="38265" y="199643"/>
                  </a:lnTo>
                  <a:lnTo>
                    <a:pt x="0" y="19964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561898" y="1426844"/>
            <a:ext cx="209918" cy="209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19810" y="1415414"/>
            <a:ext cx="7505065" cy="582295"/>
            <a:chOff x="819810" y="1415414"/>
            <a:chExt cx="7505065" cy="582295"/>
          </a:xfrm>
        </p:grpSpPr>
        <p:sp>
          <p:nvSpPr>
            <p:cNvPr id="38" name="object 38"/>
            <p:cNvSpPr/>
            <p:nvPr/>
          </p:nvSpPr>
          <p:spPr>
            <a:xfrm>
              <a:off x="828954" y="1424558"/>
              <a:ext cx="7486751" cy="2617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73187" y="1427987"/>
              <a:ext cx="7143115" cy="258445"/>
            </a:xfrm>
            <a:custGeom>
              <a:avLst/>
              <a:gdLst/>
              <a:ahLst/>
              <a:cxnLst/>
              <a:rect l="l" t="t" r="r" b="b"/>
              <a:pathLst>
                <a:path w="7143115" h="258444">
                  <a:moveTo>
                    <a:pt x="5557558" y="130175"/>
                  </a:moveTo>
                  <a:lnTo>
                    <a:pt x="5552605" y="131825"/>
                  </a:lnTo>
                  <a:lnTo>
                    <a:pt x="5544858" y="133731"/>
                  </a:lnTo>
                  <a:lnTo>
                    <a:pt x="5534317" y="136016"/>
                  </a:lnTo>
                  <a:lnTo>
                    <a:pt x="5523649" y="138302"/>
                  </a:lnTo>
                  <a:lnTo>
                    <a:pt x="5516664" y="140588"/>
                  </a:lnTo>
                  <a:lnTo>
                    <a:pt x="5513489" y="142748"/>
                  </a:lnTo>
                  <a:lnTo>
                    <a:pt x="5508409" y="146303"/>
                  </a:lnTo>
                  <a:lnTo>
                    <a:pt x="5505996" y="150749"/>
                  </a:lnTo>
                  <a:lnTo>
                    <a:pt x="5505996" y="156210"/>
                  </a:lnTo>
                  <a:lnTo>
                    <a:pt x="5505996" y="161544"/>
                  </a:lnTo>
                  <a:lnTo>
                    <a:pt x="5507901" y="166242"/>
                  </a:lnTo>
                  <a:lnTo>
                    <a:pt x="5511965" y="170052"/>
                  </a:lnTo>
                  <a:lnTo>
                    <a:pt x="5515902" y="173989"/>
                  </a:lnTo>
                  <a:lnTo>
                    <a:pt x="5520982" y="175895"/>
                  </a:lnTo>
                  <a:lnTo>
                    <a:pt x="5527205" y="175895"/>
                  </a:lnTo>
                  <a:lnTo>
                    <a:pt x="5534063" y="175895"/>
                  </a:lnTo>
                  <a:lnTo>
                    <a:pt x="5540667" y="173736"/>
                  </a:lnTo>
                  <a:lnTo>
                    <a:pt x="5546890" y="169163"/>
                  </a:lnTo>
                  <a:lnTo>
                    <a:pt x="5551589" y="165735"/>
                  </a:lnTo>
                  <a:lnTo>
                    <a:pt x="5554637" y="161416"/>
                  </a:lnTo>
                  <a:lnTo>
                    <a:pt x="5556034" y="156463"/>
                  </a:lnTo>
                  <a:lnTo>
                    <a:pt x="5557050" y="153162"/>
                  </a:lnTo>
                  <a:lnTo>
                    <a:pt x="5557558" y="146938"/>
                  </a:lnTo>
                  <a:lnTo>
                    <a:pt x="5557558" y="137795"/>
                  </a:lnTo>
                  <a:lnTo>
                    <a:pt x="5557558" y="130175"/>
                  </a:lnTo>
                  <a:close/>
                </a:path>
                <a:path w="7143115" h="258444">
                  <a:moveTo>
                    <a:pt x="4327690" y="130175"/>
                  </a:moveTo>
                  <a:lnTo>
                    <a:pt x="4322737" y="131825"/>
                  </a:lnTo>
                  <a:lnTo>
                    <a:pt x="4314990" y="133731"/>
                  </a:lnTo>
                  <a:lnTo>
                    <a:pt x="4304449" y="136016"/>
                  </a:lnTo>
                  <a:lnTo>
                    <a:pt x="4293781" y="138302"/>
                  </a:lnTo>
                  <a:lnTo>
                    <a:pt x="4286796" y="140588"/>
                  </a:lnTo>
                  <a:lnTo>
                    <a:pt x="4283621" y="142748"/>
                  </a:lnTo>
                  <a:lnTo>
                    <a:pt x="4278541" y="146303"/>
                  </a:lnTo>
                  <a:lnTo>
                    <a:pt x="4276128" y="150749"/>
                  </a:lnTo>
                  <a:lnTo>
                    <a:pt x="4276128" y="156210"/>
                  </a:lnTo>
                  <a:lnTo>
                    <a:pt x="4276128" y="161544"/>
                  </a:lnTo>
                  <a:lnTo>
                    <a:pt x="4278033" y="166242"/>
                  </a:lnTo>
                  <a:lnTo>
                    <a:pt x="4282097" y="170052"/>
                  </a:lnTo>
                  <a:lnTo>
                    <a:pt x="4286034" y="173989"/>
                  </a:lnTo>
                  <a:lnTo>
                    <a:pt x="4291114" y="175895"/>
                  </a:lnTo>
                  <a:lnTo>
                    <a:pt x="4297337" y="175895"/>
                  </a:lnTo>
                  <a:lnTo>
                    <a:pt x="4304195" y="175895"/>
                  </a:lnTo>
                  <a:lnTo>
                    <a:pt x="4310799" y="173736"/>
                  </a:lnTo>
                  <a:lnTo>
                    <a:pt x="4317022" y="169163"/>
                  </a:lnTo>
                  <a:lnTo>
                    <a:pt x="4321721" y="165735"/>
                  </a:lnTo>
                  <a:lnTo>
                    <a:pt x="4324769" y="161416"/>
                  </a:lnTo>
                  <a:lnTo>
                    <a:pt x="4326166" y="156463"/>
                  </a:lnTo>
                  <a:lnTo>
                    <a:pt x="4327182" y="153162"/>
                  </a:lnTo>
                  <a:lnTo>
                    <a:pt x="4327690" y="146938"/>
                  </a:lnTo>
                  <a:lnTo>
                    <a:pt x="4327690" y="137795"/>
                  </a:lnTo>
                  <a:lnTo>
                    <a:pt x="4327690" y="130175"/>
                  </a:lnTo>
                  <a:close/>
                </a:path>
                <a:path w="7143115" h="258444">
                  <a:moveTo>
                    <a:pt x="1290358" y="130175"/>
                  </a:moveTo>
                  <a:lnTo>
                    <a:pt x="1285405" y="131825"/>
                  </a:lnTo>
                  <a:lnTo>
                    <a:pt x="1277658" y="133731"/>
                  </a:lnTo>
                  <a:lnTo>
                    <a:pt x="1267117" y="136016"/>
                  </a:lnTo>
                  <a:lnTo>
                    <a:pt x="1256449" y="138302"/>
                  </a:lnTo>
                  <a:lnTo>
                    <a:pt x="1249464" y="140588"/>
                  </a:lnTo>
                  <a:lnTo>
                    <a:pt x="1246289" y="142748"/>
                  </a:lnTo>
                  <a:lnTo>
                    <a:pt x="1241209" y="146303"/>
                  </a:lnTo>
                  <a:lnTo>
                    <a:pt x="1238796" y="150749"/>
                  </a:lnTo>
                  <a:lnTo>
                    <a:pt x="1238796" y="156210"/>
                  </a:lnTo>
                  <a:lnTo>
                    <a:pt x="1238796" y="161544"/>
                  </a:lnTo>
                  <a:lnTo>
                    <a:pt x="1240701" y="166242"/>
                  </a:lnTo>
                  <a:lnTo>
                    <a:pt x="1244765" y="170052"/>
                  </a:lnTo>
                  <a:lnTo>
                    <a:pt x="1248702" y="173989"/>
                  </a:lnTo>
                  <a:lnTo>
                    <a:pt x="1253782" y="175895"/>
                  </a:lnTo>
                  <a:lnTo>
                    <a:pt x="1260005" y="175895"/>
                  </a:lnTo>
                  <a:lnTo>
                    <a:pt x="1266863" y="175895"/>
                  </a:lnTo>
                  <a:lnTo>
                    <a:pt x="1273467" y="173736"/>
                  </a:lnTo>
                  <a:lnTo>
                    <a:pt x="1279690" y="169163"/>
                  </a:lnTo>
                  <a:lnTo>
                    <a:pt x="1284389" y="165735"/>
                  </a:lnTo>
                  <a:lnTo>
                    <a:pt x="1287437" y="161416"/>
                  </a:lnTo>
                  <a:lnTo>
                    <a:pt x="1288834" y="156463"/>
                  </a:lnTo>
                  <a:lnTo>
                    <a:pt x="1289850" y="153162"/>
                  </a:lnTo>
                  <a:lnTo>
                    <a:pt x="1290358" y="146938"/>
                  </a:lnTo>
                  <a:lnTo>
                    <a:pt x="1290358" y="137795"/>
                  </a:lnTo>
                  <a:lnTo>
                    <a:pt x="1290358" y="130175"/>
                  </a:lnTo>
                  <a:close/>
                </a:path>
                <a:path w="7143115" h="258444">
                  <a:moveTo>
                    <a:pt x="496354" y="130175"/>
                  </a:moveTo>
                  <a:lnTo>
                    <a:pt x="491401" y="131825"/>
                  </a:lnTo>
                  <a:lnTo>
                    <a:pt x="483654" y="133731"/>
                  </a:lnTo>
                  <a:lnTo>
                    <a:pt x="473113" y="136016"/>
                  </a:lnTo>
                  <a:lnTo>
                    <a:pt x="462445" y="138302"/>
                  </a:lnTo>
                  <a:lnTo>
                    <a:pt x="455460" y="140588"/>
                  </a:lnTo>
                  <a:lnTo>
                    <a:pt x="452285" y="142748"/>
                  </a:lnTo>
                  <a:lnTo>
                    <a:pt x="447205" y="146303"/>
                  </a:lnTo>
                  <a:lnTo>
                    <a:pt x="444792" y="150749"/>
                  </a:lnTo>
                  <a:lnTo>
                    <a:pt x="444792" y="156210"/>
                  </a:lnTo>
                  <a:lnTo>
                    <a:pt x="444792" y="161544"/>
                  </a:lnTo>
                  <a:lnTo>
                    <a:pt x="446697" y="166242"/>
                  </a:lnTo>
                  <a:lnTo>
                    <a:pt x="450761" y="170052"/>
                  </a:lnTo>
                  <a:lnTo>
                    <a:pt x="454698" y="173989"/>
                  </a:lnTo>
                  <a:lnTo>
                    <a:pt x="459778" y="175895"/>
                  </a:lnTo>
                  <a:lnTo>
                    <a:pt x="466001" y="175895"/>
                  </a:lnTo>
                  <a:lnTo>
                    <a:pt x="472859" y="175895"/>
                  </a:lnTo>
                  <a:lnTo>
                    <a:pt x="479463" y="173736"/>
                  </a:lnTo>
                  <a:lnTo>
                    <a:pt x="485686" y="169163"/>
                  </a:lnTo>
                  <a:lnTo>
                    <a:pt x="490385" y="165735"/>
                  </a:lnTo>
                  <a:lnTo>
                    <a:pt x="493433" y="161416"/>
                  </a:lnTo>
                  <a:lnTo>
                    <a:pt x="494830" y="156463"/>
                  </a:lnTo>
                  <a:lnTo>
                    <a:pt x="495846" y="153162"/>
                  </a:lnTo>
                  <a:lnTo>
                    <a:pt x="496354" y="146938"/>
                  </a:lnTo>
                  <a:lnTo>
                    <a:pt x="496354" y="137795"/>
                  </a:lnTo>
                  <a:lnTo>
                    <a:pt x="496354" y="130175"/>
                  </a:lnTo>
                  <a:close/>
                </a:path>
                <a:path w="7143115" h="258444">
                  <a:moveTo>
                    <a:pt x="6945668" y="82931"/>
                  </a:moveTo>
                  <a:lnTo>
                    <a:pt x="6912790" y="108346"/>
                  </a:lnTo>
                  <a:lnTo>
                    <a:pt x="6910235" y="127381"/>
                  </a:lnTo>
                  <a:lnTo>
                    <a:pt x="6910876" y="137503"/>
                  </a:lnTo>
                  <a:lnTo>
                    <a:pt x="6938450" y="170989"/>
                  </a:lnTo>
                  <a:lnTo>
                    <a:pt x="6945668" y="171703"/>
                  </a:lnTo>
                  <a:lnTo>
                    <a:pt x="6952809" y="170989"/>
                  </a:lnTo>
                  <a:lnTo>
                    <a:pt x="6980224" y="137288"/>
                  </a:lnTo>
                  <a:lnTo>
                    <a:pt x="6980847" y="127000"/>
                  </a:lnTo>
                  <a:lnTo>
                    <a:pt x="6980224" y="117024"/>
                  </a:lnTo>
                  <a:lnTo>
                    <a:pt x="6952809" y="83645"/>
                  </a:lnTo>
                  <a:lnTo>
                    <a:pt x="6945668" y="82931"/>
                  </a:lnTo>
                  <a:close/>
                </a:path>
                <a:path w="7143115" h="258444">
                  <a:moveTo>
                    <a:pt x="4702340" y="82931"/>
                  </a:moveTo>
                  <a:lnTo>
                    <a:pt x="4669462" y="108346"/>
                  </a:lnTo>
                  <a:lnTo>
                    <a:pt x="4666907" y="127381"/>
                  </a:lnTo>
                  <a:lnTo>
                    <a:pt x="4667548" y="137503"/>
                  </a:lnTo>
                  <a:lnTo>
                    <a:pt x="4695122" y="170989"/>
                  </a:lnTo>
                  <a:lnTo>
                    <a:pt x="4702340" y="171703"/>
                  </a:lnTo>
                  <a:lnTo>
                    <a:pt x="4709481" y="170989"/>
                  </a:lnTo>
                  <a:lnTo>
                    <a:pt x="4736896" y="137288"/>
                  </a:lnTo>
                  <a:lnTo>
                    <a:pt x="4737519" y="127000"/>
                  </a:lnTo>
                  <a:lnTo>
                    <a:pt x="4736896" y="117024"/>
                  </a:lnTo>
                  <a:lnTo>
                    <a:pt x="4709481" y="83645"/>
                  </a:lnTo>
                  <a:lnTo>
                    <a:pt x="4702340" y="82931"/>
                  </a:lnTo>
                  <a:close/>
                </a:path>
                <a:path w="7143115" h="258444">
                  <a:moveTo>
                    <a:pt x="2879636" y="82931"/>
                  </a:moveTo>
                  <a:lnTo>
                    <a:pt x="2846758" y="108346"/>
                  </a:lnTo>
                  <a:lnTo>
                    <a:pt x="2844203" y="127381"/>
                  </a:lnTo>
                  <a:lnTo>
                    <a:pt x="2844844" y="137503"/>
                  </a:lnTo>
                  <a:lnTo>
                    <a:pt x="2872418" y="170989"/>
                  </a:lnTo>
                  <a:lnTo>
                    <a:pt x="2879636" y="171703"/>
                  </a:lnTo>
                  <a:lnTo>
                    <a:pt x="2886777" y="170989"/>
                  </a:lnTo>
                  <a:lnTo>
                    <a:pt x="2914192" y="137288"/>
                  </a:lnTo>
                  <a:lnTo>
                    <a:pt x="2914815" y="127000"/>
                  </a:lnTo>
                  <a:lnTo>
                    <a:pt x="2914192" y="117024"/>
                  </a:lnTo>
                  <a:lnTo>
                    <a:pt x="2886777" y="83645"/>
                  </a:lnTo>
                  <a:lnTo>
                    <a:pt x="2879636" y="82931"/>
                  </a:lnTo>
                  <a:close/>
                </a:path>
                <a:path w="7143115" h="258444">
                  <a:moveTo>
                    <a:pt x="1992668" y="82931"/>
                  </a:moveTo>
                  <a:lnTo>
                    <a:pt x="1959790" y="108346"/>
                  </a:lnTo>
                  <a:lnTo>
                    <a:pt x="1957235" y="127381"/>
                  </a:lnTo>
                  <a:lnTo>
                    <a:pt x="1957876" y="137503"/>
                  </a:lnTo>
                  <a:lnTo>
                    <a:pt x="1985450" y="170989"/>
                  </a:lnTo>
                  <a:lnTo>
                    <a:pt x="1992668" y="171703"/>
                  </a:lnTo>
                  <a:lnTo>
                    <a:pt x="1999809" y="170989"/>
                  </a:lnTo>
                  <a:lnTo>
                    <a:pt x="2027224" y="137288"/>
                  </a:lnTo>
                  <a:lnTo>
                    <a:pt x="2027847" y="127000"/>
                  </a:lnTo>
                  <a:lnTo>
                    <a:pt x="2027224" y="117024"/>
                  </a:lnTo>
                  <a:lnTo>
                    <a:pt x="1999809" y="83645"/>
                  </a:lnTo>
                  <a:lnTo>
                    <a:pt x="1992668" y="82931"/>
                  </a:lnTo>
                  <a:close/>
                </a:path>
                <a:path w="7143115" h="258444">
                  <a:moveTo>
                    <a:pt x="6599466" y="81025"/>
                  </a:moveTo>
                  <a:lnTo>
                    <a:pt x="6590322" y="81025"/>
                  </a:lnTo>
                  <a:lnTo>
                    <a:pt x="6582702" y="84582"/>
                  </a:lnTo>
                  <a:lnTo>
                    <a:pt x="6567462" y="124206"/>
                  </a:lnTo>
                  <a:lnTo>
                    <a:pt x="6567864" y="134945"/>
                  </a:lnTo>
                  <a:lnTo>
                    <a:pt x="6591885" y="171771"/>
                  </a:lnTo>
                  <a:lnTo>
                    <a:pt x="6599720" y="172720"/>
                  </a:lnTo>
                  <a:lnTo>
                    <a:pt x="6608483" y="172720"/>
                  </a:lnTo>
                  <a:lnTo>
                    <a:pt x="6630878" y="138342"/>
                  </a:lnTo>
                  <a:lnTo>
                    <a:pt x="6631470" y="127888"/>
                  </a:lnTo>
                  <a:lnTo>
                    <a:pt x="6630900" y="116290"/>
                  </a:lnTo>
                  <a:lnTo>
                    <a:pt x="6606129" y="81714"/>
                  </a:lnTo>
                  <a:lnTo>
                    <a:pt x="6599466" y="81025"/>
                  </a:lnTo>
                  <a:close/>
                </a:path>
                <a:path w="7143115" h="258444">
                  <a:moveTo>
                    <a:pt x="6438938" y="81025"/>
                  </a:moveTo>
                  <a:lnTo>
                    <a:pt x="6430556" y="81025"/>
                  </a:lnTo>
                  <a:lnTo>
                    <a:pt x="6423698" y="84074"/>
                  </a:lnTo>
                  <a:lnTo>
                    <a:pt x="6410236" y="114935"/>
                  </a:lnTo>
                  <a:lnTo>
                    <a:pt x="6467386" y="114935"/>
                  </a:lnTo>
                  <a:lnTo>
                    <a:pt x="6446812" y="81025"/>
                  </a:lnTo>
                  <a:lnTo>
                    <a:pt x="6438938" y="81025"/>
                  </a:lnTo>
                  <a:close/>
                </a:path>
                <a:path w="7143115" h="258444">
                  <a:moveTo>
                    <a:pt x="5866422" y="81025"/>
                  </a:moveTo>
                  <a:lnTo>
                    <a:pt x="5857278" y="81025"/>
                  </a:lnTo>
                  <a:lnTo>
                    <a:pt x="5849658" y="84582"/>
                  </a:lnTo>
                  <a:lnTo>
                    <a:pt x="5834418" y="124206"/>
                  </a:lnTo>
                  <a:lnTo>
                    <a:pt x="5834820" y="134945"/>
                  </a:lnTo>
                  <a:lnTo>
                    <a:pt x="5858841" y="171771"/>
                  </a:lnTo>
                  <a:lnTo>
                    <a:pt x="5866676" y="172720"/>
                  </a:lnTo>
                  <a:lnTo>
                    <a:pt x="5875439" y="172720"/>
                  </a:lnTo>
                  <a:lnTo>
                    <a:pt x="5897834" y="138342"/>
                  </a:lnTo>
                  <a:lnTo>
                    <a:pt x="5898426" y="127888"/>
                  </a:lnTo>
                  <a:lnTo>
                    <a:pt x="5897856" y="116290"/>
                  </a:lnTo>
                  <a:lnTo>
                    <a:pt x="5873085" y="81714"/>
                  </a:lnTo>
                  <a:lnTo>
                    <a:pt x="5866422" y="81025"/>
                  </a:lnTo>
                  <a:close/>
                </a:path>
                <a:path w="7143115" h="258444">
                  <a:moveTo>
                    <a:pt x="5206022" y="81025"/>
                  </a:moveTo>
                  <a:lnTo>
                    <a:pt x="5197640" y="81025"/>
                  </a:lnTo>
                  <a:lnTo>
                    <a:pt x="5190782" y="84074"/>
                  </a:lnTo>
                  <a:lnTo>
                    <a:pt x="5177320" y="114935"/>
                  </a:lnTo>
                  <a:lnTo>
                    <a:pt x="5234470" y="114935"/>
                  </a:lnTo>
                  <a:lnTo>
                    <a:pt x="5213896" y="81025"/>
                  </a:lnTo>
                  <a:lnTo>
                    <a:pt x="5206022" y="81025"/>
                  </a:lnTo>
                  <a:close/>
                </a:path>
                <a:path w="7143115" h="258444">
                  <a:moveTo>
                    <a:pt x="4139476" y="81025"/>
                  </a:moveTo>
                  <a:lnTo>
                    <a:pt x="4130205" y="81025"/>
                  </a:lnTo>
                  <a:lnTo>
                    <a:pt x="4122712" y="84582"/>
                  </a:lnTo>
                  <a:lnTo>
                    <a:pt x="4107853" y="124333"/>
                  </a:lnTo>
                  <a:lnTo>
                    <a:pt x="4108402" y="135074"/>
                  </a:lnTo>
                  <a:lnTo>
                    <a:pt x="4130078" y="168783"/>
                  </a:lnTo>
                  <a:lnTo>
                    <a:pt x="4138714" y="168783"/>
                  </a:lnTo>
                  <a:lnTo>
                    <a:pt x="4169717" y="144160"/>
                  </a:lnTo>
                  <a:lnTo>
                    <a:pt x="4172115" y="125349"/>
                  </a:lnTo>
                  <a:lnTo>
                    <a:pt x="4171541" y="114825"/>
                  </a:lnTo>
                  <a:lnTo>
                    <a:pt x="4146217" y="81714"/>
                  </a:lnTo>
                  <a:lnTo>
                    <a:pt x="4139476" y="81025"/>
                  </a:lnTo>
                  <a:close/>
                </a:path>
                <a:path w="7143115" h="258444">
                  <a:moveTo>
                    <a:pt x="3899954" y="81025"/>
                  </a:moveTo>
                  <a:lnTo>
                    <a:pt x="3891572" y="81025"/>
                  </a:lnTo>
                  <a:lnTo>
                    <a:pt x="3884714" y="84074"/>
                  </a:lnTo>
                  <a:lnTo>
                    <a:pt x="3871252" y="114935"/>
                  </a:lnTo>
                  <a:lnTo>
                    <a:pt x="3928402" y="114935"/>
                  </a:lnTo>
                  <a:lnTo>
                    <a:pt x="3907828" y="81025"/>
                  </a:lnTo>
                  <a:lnTo>
                    <a:pt x="3899954" y="81025"/>
                  </a:lnTo>
                  <a:close/>
                </a:path>
                <a:path w="7143115" h="258444">
                  <a:moveTo>
                    <a:pt x="3217456" y="81025"/>
                  </a:moveTo>
                  <a:lnTo>
                    <a:pt x="3208185" y="81025"/>
                  </a:lnTo>
                  <a:lnTo>
                    <a:pt x="3200692" y="84582"/>
                  </a:lnTo>
                  <a:lnTo>
                    <a:pt x="3185833" y="124333"/>
                  </a:lnTo>
                  <a:lnTo>
                    <a:pt x="3186382" y="135074"/>
                  </a:lnTo>
                  <a:lnTo>
                    <a:pt x="3208058" y="168783"/>
                  </a:lnTo>
                  <a:lnTo>
                    <a:pt x="3216694" y="168783"/>
                  </a:lnTo>
                  <a:lnTo>
                    <a:pt x="3247697" y="144160"/>
                  </a:lnTo>
                  <a:lnTo>
                    <a:pt x="3250095" y="125349"/>
                  </a:lnTo>
                  <a:lnTo>
                    <a:pt x="3249521" y="114825"/>
                  </a:lnTo>
                  <a:lnTo>
                    <a:pt x="3224197" y="81714"/>
                  </a:lnTo>
                  <a:lnTo>
                    <a:pt x="3217456" y="81025"/>
                  </a:lnTo>
                  <a:close/>
                </a:path>
                <a:path w="7143115" h="258444">
                  <a:moveTo>
                    <a:pt x="1578902" y="81025"/>
                  </a:moveTo>
                  <a:lnTo>
                    <a:pt x="1570520" y="81025"/>
                  </a:lnTo>
                  <a:lnTo>
                    <a:pt x="1563662" y="84074"/>
                  </a:lnTo>
                  <a:lnTo>
                    <a:pt x="1550200" y="114935"/>
                  </a:lnTo>
                  <a:lnTo>
                    <a:pt x="1607350" y="114935"/>
                  </a:lnTo>
                  <a:lnTo>
                    <a:pt x="1586776" y="81025"/>
                  </a:lnTo>
                  <a:lnTo>
                    <a:pt x="1578902" y="81025"/>
                  </a:lnTo>
                  <a:close/>
                </a:path>
                <a:path w="7143115" h="258444">
                  <a:moveTo>
                    <a:pt x="308140" y="81025"/>
                  </a:moveTo>
                  <a:lnTo>
                    <a:pt x="298869" y="81025"/>
                  </a:lnTo>
                  <a:lnTo>
                    <a:pt x="291376" y="84582"/>
                  </a:lnTo>
                  <a:lnTo>
                    <a:pt x="276517" y="124333"/>
                  </a:lnTo>
                  <a:lnTo>
                    <a:pt x="277066" y="135074"/>
                  </a:lnTo>
                  <a:lnTo>
                    <a:pt x="298742" y="168783"/>
                  </a:lnTo>
                  <a:lnTo>
                    <a:pt x="307378" y="168783"/>
                  </a:lnTo>
                  <a:lnTo>
                    <a:pt x="338381" y="144160"/>
                  </a:lnTo>
                  <a:lnTo>
                    <a:pt x="340779" y="125349"/>
                  </a:lnTo>
                  <a:lnTo>
                    <a:pt x="340205" y="114825"/>
                  </a:lnTo>
                  <a:lnTo>
                    <a:pt x="314881" y="81714"/>
                  </a:lnTo>
                  <a:lnTo>
                    <a:pt x="308140" y="81025"/>
                  </a:lnTo>
                  <a:close/>
                </a:path>
                <a:path w="7143115" h="258444">
                  <a:moveTo>
                    <a:pt x="68630" y="81025"/>
                  </a:moveTo>
                  <a:lnTo>
                    <a:pt x="60286" y="81025"/>
                  </a:lnTo>
                  <a:lnTo>
                    <a:pt x="53378" y="84074"/>
                  </a:lnTo>
                  <a:lnTo>
                    <a:pt x="39903" y="114935"/>
                  </a:lnTo>
                  <a:lnTo>
                    <a:pt x="97066" y="114935"/>
                  </a:lnTo>
                  <a:lnTo>
                    <a:pt x="76441" y="81025"/>
                  </a:lnTo>
                  <a:lnTo>
                    <a:pt x="68630" y="81025"/>
                  </a:lnTo>
                  <a:close/>
                </a:path>
                <a:path w="7143115" h="258444">
                  <a:moveTo>
                    <a:pt x="6054509" y="54990"/>
                  </a:moveTo>
                  <a:lnTo>
                    <a:pt x="6092736" y="54990"/>
                  </a:lnTo>
                  <a:lnTo>
                    <a:pt x="6092736" y="121538"/>
                  </a:lnTo>
                  <a:lnTo>
                    <a:pt x="6092876" y="135302"/>
                  </a:lnTo>
                  <a:lnTo>
                    <a:pt x="6102642" y="169799"/>
                  </a:lnTo>
                  <a:lnTo>
                    <a:pt x="6106325" y="172465"/>
                  </a:lnTo>
                  <a:lnTo>
                    <a:pt x="6111024" y="173736"/>
                  </a:lnTo>
                  <a:lnTo>
                    <a:pt x="6116739" y="173736"/>
                  </a:lnTo>
                  <a:lnTo>
                    <a:pt x="6123343" y="173736"/>
                  </a:lnTo>
                  <a:lnTo>
                    <a:pt x="6147107" y="141335"/>
                  </a:lnTo>
                  <a:lnTo>
                    <a:pt x="6147854" y="116077"/>
                  </a:lnTo>
                  <a:lnTo>
                    <a:pt x="6147854" y="54990"/>
                  </a:lnTo>
                  <a:lnTo>
                    <a:pt x="6186081" y="54990"/>
                  </a:lnTo>
                  <a:lnTo>
                    <a:pt x="6186081" y="199644"/>
                  </a:lnTo>
                  <a:lnTo>
                    <a:pt x="6150521" y="199644"/>
                  </a:lnTo>
                  <a:lnTo>
                    <a:pt x="6150521" y="178053"/>
                  </a:lnTo>
                  <a:lnTo>
                    <a:pt x="6146286" y="183481"/>
                  </a:lnTo>
                  <a:lnTo>
                    <a:pt x="6109692" y="202519"/>
                  </a:lnTo>
                  <a:lnTo>
                    <a:pt x="6102642" y="202946"/>
                  </a:lnTo>
                  <a:lnTo>
                    <a:pt x="6095518" y="202541"/>
                  </a:lnTo>
                  <a:lnTo>
                    <a:pt x="6059716" y="178562"/>
                  </a:lnTo>
                  <a:lnTo>
                    <a:pt x="6054509" y="146558"/>
                  </a:lnTo>
                  <a:lnTo>
                    <a:pt x="6054509" y="54990"/>
                  </a:lnTo>
                  <a:close/>
                </a:path>
                <a:path w="7143115" h="258444">
                  <a:moveTo>
                    <a:pt x="4806353" y="54990"/>
                  </a:moveTo>
                  <a:lnTo>
                    <a:pt x="4844580" y="54990"/>
                  </a:lnTo>
                  <a:lnTo>
                    <a:pt x="4844580" y="121538"/>
                  </a:lnTo>
                  <a:lnTo>
                    <a:pt x="4844720" y="135302"/>
                  </a:lnTo>
                  <a:lnTo>
                    <a:pt x="4854486" y="169799"/>
                  </a:lnTo>
                  <a:lnTo>
                    <a:pt x="4858169" y="172465"/>
                  </a:lnTo>
                  <a:lnTo>
                    <a:pt x="4862868" y="173736"/>
                  </a:lnTo>
                  <a:lnTo>
                    <a:pt x="4868583" y="173736"/>
                  </a:lnTo>
                  <a:lnTo>
                    <a:pt x="4875187" y="173736"/>
                  </a:lnTo>
                  <a:lnTo>
                    <a:pt x="4898951" y="141335"/>
                  </a:lnTo>
                  <a:lnTo>
                    <a:pt x="4899698" y="116077"/>
                  </a:lnTo>
                  <a:lnTo>
                    <a:pt x="4899698" y="54990"/>
                  </a:lnTo>
                  <a:lnTo>
                    <a:pt x="4937925" y="54990"/>
                  </a:lnTo>
                  <a:lnTo>
                    <a:pt x="4937925" y="199644"/>
                  </a:lnTo>
                  <a:lnTo>
                    <a:pt x="4902365" y="199644"/>
                  </a:lnTo>
                  <a:lnTo>
                    <a:pt x="4902365" y="178053"/>
                  </a:lnTo>
                  <a:lnTo>
                    <a:pt x="4898130" y="183481"/>
                  </a:lnTo>
                  <a:lnTo>
                    <a:pt x="4861536" y="202519"/>
                  </a:lnTo>
                  <a:lnTo>
                    <a:pt x="4854486" y="202946"/>
                  </a:lnTo>
                  <a:lnTo>
                    <a:pt x="4847362" y="202541"/>
                  </a:lnTo>
                  <a:lnTo>
                    <a:pt x="4811560" y="178562"/>
                  </a:lnTo>
                  <a:lnTo>
                    <a:pt x="4806353" y="146558"/>
                  </a:lnTo>
                  <a:lnTo>
                    <a:pt x="4806353" y="54990"/>
                  </a:lnTo>
                  <a:close/>
                </a:path>
                <a:path w="7143115" h="258444">
                  <a:moveTo>
                    <a:pt x="2983649" y="54990"/>
                  </a:moveTo>
                  <a:lnTo>
                    <a:pt x="3021876" y="54990"/>
                  </a:lnTo>
                  <a:lnTo>
                    <a:pt x="3021876" y="121538"/>
                  </a:lnTo>
                  <a:lnTo>
                    <a:pt x="3022016" y="135302"/>
                  </a:lnTo>
                  <a:lnTo>
                    <a:pt x="3031782" y="169799"/>
                  </a:lnTo>
                  <a:lnTo>
                    <a:pt x="3035465" y="172465"/>
                  </a:lnTo>
                  <a:lnTo>
                    <a:pt x="3040164" y="173736"/>
                  </a:lnTo>
                  <a:lnTo>
                    <a:pt x="3045879" y="173736"/>
                  </a:lnTo>
                  <a:lnTo>
                    <a:pt x="3052483" y="173736"/>
                  </a:lnTo>
                  <a:lnTo>
                    <a:pt x="3076247" y="141335"/>
                  </a:lnTo>
                  <a:lnTo>
                    <a:pt x="3076994" y="116077"/>
                  </a:lnTo>
                  <a:lnTo>
                    <a:pt x="3076994" y="54990"/>
                  </a:lnTo>
                  <a:lnTo>
                    <a:pt x="3115221" y="54990"/>
                  </a:lnTo>
                  <a:lnTo>
                    <a:pt x="3115221" y="199644"/>
                  </a:lnTo>
                  <a:lnTo>
                    <a:pt x="3079661" y="199644"/>
                  </a:lnTo>
                  <a:lnTo>
                    <a:pt x="3079661" y="178053"/>
                  </a:lnTo>
                  <a:lnTo>
                    <a:pt x="3075426" y="183481"/>
                  </a:lnTo>
                  <a:lnTo>
                    <a:pt x="3038832" y="202519"/>
                  </a:lnTo>
                  <a:lnTo>
                    <a:pt x="3031782" y="202946"/>
                  </a:lnTo>
                  <a:lnTo>
                    <a:pt x="3024658" y="202541"/>
                  </a:lnTo>
                  <a:lnTo>
                    <a:pt x="2988856" y="178562"/>
                  </a:lnTo>
                  <a:lnTo>
                    <a:pt x="2983649" y="146558"/>
                  </a:lnTo>
                  <a:lnTo>
                    <a:pt x="2983649" y="54990"/>
                  </a:lnTo>
                  <a:close/>
                </a:path>
                <a:path w="7143115" h="258444">
                  <a:moveTo>
                    <a:pt x="2096681" y="54990"/>
                  </a:moveTo>
                  <a:lnTo>
                    <a:pt x="2134908" y="54990"/>
                  </a:lnTo>
                  <a:lnTo>
                    <a:pt x="2134908" y="121538"/>
                  </a:lnTo>
                  <a:lnTo>
                    <a:pt x="2135048" y="135302"/>
                  </a:lnTo>
                  <a:lnTo>
                    <a:pt x="2144814" y="169799"/>
                  </a:lnTo>
                  <a:lnTo>
                    <a:pt x="2148497" y="172465"/>
                  </a:lnTo>
                  <a:lnTo>
                    <a:pt x="2153196" y="173736"/>
                  </a:lnTo>
                  <a:lnTo>
                    <a:pt x="2158911" y="173736"/>
                  </a:lnTo>
                  <a:lnTo>
                    <a:pt x="2165515" y="173736"/>
                  </a:lnTo>
                  <a:lnTo>
                    <a:pt x="2189279" y="141335"/>
                  </a:lnTo>
                  <a:lnTo>
                    <a:pt x="2190026" y="116077"/>
                  </a:lnTo>
                  <a:lnTo>
                    <a:pt x="2190026" y="54990"/>
                  </a:lnTo>
                  <a:lnTo>
                    <a:pt x="2228253" y="54990"/>
                  </a:lnTo>
                  <a:lnTo>
                    <a:pt x="2228253" y="199644"/>
                  </a:lnTo>
                  <a:lnTo>
                    <a:pt x="2192693" y="199644"/>
                  </a:lnTo>
                  <a:lnTo>
                    <a:pt x="2192693" y="178053"/>
                  </a:lnTo>
                  <a:lnTo>
                    <a:pt x="2188458" y="183481"/>
                  </a:lnTo>
                  <a:lnTo>
                    <a:pt x="2151864" y="202519"/>
                  </a:lnTo>
                  <a:lnTo>
                    <a:pt x="2144814" y="202946"/>
                  </a:lnTo>
                  <a:lnTo>
                    <a:pt x="2137690" y="202541"/>
                  </a:lnTo>
                  <a:lnTo>
                    <a:pt x="2101888" y="178562"/>
                  </a:lnTo>
                  <a:lnTo>
                    <a:pt x="2096681" y="146558"/>
                  </a:lnTo>
                  <a:lnTo>
                    <a:pt x="2096681" y="54990"/>
                  </a:lnTo>
                  <a:close/>
                </a:path>
                <a:path w="7143115" h="258444">
                  <a:moveTo>
                    <a:pt x="806742" y="54990"/>
                  </a:moveTo>
                  <a:lnTo>
                    <a:pt x="844969" y="54990"/>
                  </a:lnTo>
                  <a:lnTo>
                    <a:pt x="844969" y="199644"/>
                  </a:lnTo>
                  <a:lnTo>
                    <a:pt x="806742" y="199644"/>
                  </a:lnTo>
                  <a:lnTo>
                    <a:pt x="806742" y="54990"/>
                  </a:lnTo>
                  <a:close/>
                </a:path>
                <a:path w="7143115" h="258444">
                  <a:moveTo>
                    <a:pt x="7117372" y="51815"/>
                  </a:moveTo>
                  <a:lnTo>
                    <a:pt x="7123872" y="52248"/>
                  </a:lnTo>
                  <a:lnTo>
                    <a:pt x="7130230" y="53562"/>
                  </a:lnTo>
                  <a:lnTo>
                    <a:pt x="7136445" y="55780"/>
                  </a:lnTo>
                  <a:lnTo>
                    <a:pt x="7142518" y="58927"/>
                  </a:lnTo>
                  <a:lnTo>
                    <a:pt x="7130707" y="92328"/>
                  </a:lnTo>
                  <a:lnTo>
                    <a:pt x="7124230" y="88137"/>
                  </a:lnTo>
                  <a:lnTo>
                    <a:pt x="7118261" y="86106"/>
                  </a:lnTo>
                  <a:lnTo>
                    <a:pt x="7112800" y="86106"/>
                  </a:lnTo>
                  <a:lnTo>
                    <a:pt x="7107339" y="86106"/>
                  </a:lnTo>
                  <a:lnTo>
                    <a:pt x="7102894" y="87502"/>
                  </a:lnTo>
                  <a:lnTo>
                    <a:pt x="7099084" y="90550"/>
                  </a:lnTo>
                  <a:lnTo>
                    <a:pt x="7095401" y="93472"/>
                  </a:lnTo>
                  <a:lnTo>
                    <a:pt x="7092480" y="98806"/>
                  </a:lnTo>
                  <a:lnTo>
                    <a:pt x="7087338" y="138110"/>
                  </a:lnTo>
                  <a:lnTo>
                    <a:pt x="7087146" y="154939"/>
                  </a:lnTo>
                  <a:lnTo>
                    <a:pt x="7087146" y="199644"/>
                  </a:lnTo>
                  <a:lnTo>
                    <a:pt x="7048919" y="199644"/>
                  </a:lnTo>
                  <a:lnTo>
                    <a:pt x="7048919" y="54990"/>
                  </a:lnTo>
                  <a:lnTo>
                    <a:pt x="7084479" y="54990"/>
                  </a:lnTo>
                  <a:lnTo>
                    <a:pt x="7084479" y="75564"/>
                  </a:lnTo>
                  <a:lnTo>
                    <a:pt x="7090575" y="65912"/>
                  </a:lnTo>
                  <a:lnTo>
                    <a:pt x="7096036" y="59436"/>
                  </a:lnTo>
                  <a:lnTo>
                    <a:pt x="7100862" y="56387"/>
                  </a:lnTo>
                  <a:lnTo>
                    <a:pt x="7105688" y="53339"/>
                  </a:lnTo>
                  <a:lnTo>
                    <a:pt x="7111149" y="51815"/>
                  </a:lnTo>
                  <a:lnTo>
                    <a:pt x="7117372" y="51815"/>
                  </a:lnTo>
                  <a:close/>
                </a:path>
                <a:path w="7143115" h="258444">
                  <a:moveTo>
                    <a:pt x="6945414" y="51815"/>
                  </a:moveTo>
                  <a:lnTo>
                    <a:pt x="6988044" y="63710"/>
                  </a:lnTo>
                  <a:lnTo>
                    <a:pt x="7014978" y="97186"/>
                  </a:lnTo>
                  <a:lnTo>
                    <a:pt x="7020217" y="126873"/>
                  </a:lnTo>
                  <a:lnTo>
                    <a:pt x="7018903" y="142619"/>
                  </a:lnTo>
                  <a:lnTo>
                    <a:pt x="6999008" y="181356"/>
                  </a:lnTo>
                  <a:lnTo>
                    <a:pt x="6961128" y="201590"/>
                  </a:lnTo>
                  <a:lnTo>
                    <a:pt x="6945795" y="202946"/>
                  </a:lnTo>
                  <a:lnTo>
                    <a:pt x="6935932" y="202376"/>
                  </a:lnTo>
                  <a:lnTo>
                    <a:pt x="6899321" y="188926"/>
                  </a:lnTo>
                  <a:lnTo>
                    <a:pt x="6876296" y="158370"/>
                  </a:lnTo>
                  <a:lnTo>
                    <a:pt x="6870992" y="125349"/>
                  </a:lnTo>
                  <a:lnTo>
                    <a:pt x="6871585" y="115841"/>
                  </a:lnTo>
                  <a:lnTo>
                    <a:pt x="6885557" y="79984"/>
                  </a:lnTo>
                  <a:lnTo>
                    <a:pt x="6925236" y="54133"/>
                  </a:lnTo>
                  <a:lnTo>
                    <a:pt x="6945414" y="51815"/>
                  </a:lnTo>
                  <a:close/>
                </a:path>
                <a:path w="7143115" h="258444">
                  <a:moveTo>
                    <a:pt x="6436652" y="51815"/>
                  </a:moveTo>
                  <a:lnTo>
                    <a:pt x="6477389" y="63710"/>
                  </a:lnTo>
                  <a:lnTo>
                    <a:pt x="6501374" y="100044"/>
                  </a:lnTo>
                  <a:lnTo>
                    <a:pt x="6505359" y="138302"/>
                  </a:lnTo>
                  <a:lnTo>
                    <a:pt x="6409601" y="138302"/>
                  </a:lnTo>
                  <a:lnTo>
                    <a:pt x="6410315" y="146379"/>
                  </a:lnTo>
                  <a:lnTo>
                    <a:pt x="6432080" y="174371"/>
                  </a:lnTo>
                  <a:lnTo>
                    <a:pt x="6440843" y="174371"/>
                  </a:lnTo>
                  <a:lnTo>
                    <a:pt x="6446812" y="174371"/>
                  </a:lnTo>
                  <a:lnTo>
                    <a:pt x="6465227" y="153670"/>
                  </a:lnTo>
                  <a:lnTo>
                    <a:pt x="6503327" y="160020"/>
                  </a:lnTo>
                  <a:lnTo>
                    <a:pt x="6480086" y="191897"/>
                  </a:lnTo>
                  <a:lnTo>
                    <a:pt x="6440462" y="202946"/>
                  </a:lnTo>
                  <a:lnTo>
                    <a:pt x="6422819" y="201400"/>
                  </a:lnTo>
                  <a:lnTo>
                    <a:pt x="6384582" y="178308"/>
                  </a:lnTo>
                  <a:lnTo>
                    <a:pt x="6370358" y="128397"/>
                  </a:lnTo>
                  <a:lnTo>
                    <a:pt x="6371526" y="111390"/>
                  </a:lnTo>
                  <a:lnTo>
                    <a:pt x="6389154" y="72136"/>
                  </a:lnTo>
                  <a:lnTo>
                    <a:pt x="6422890" y="53080"/>
                  </a:lnTo>
                  <a:lnTo>
                    <a:pt x="6436652" y="51815"/>
                  </a:lnTo>
                  <a:close/>
                </a:path>
                <a:path w="7143115" h="258444">
                  <a:moveTo>
                    <a:pt x="6278791" y="51815"/>
                  </a:moveTo>
                  <a:lnTo>
                    <a:pt x="6322860" y="61467"/>
                  </a:lnTo>
                  <a:lnTo>
                    <a:pt x="6342799" y="90042"/>
                  </a:lnTo>
                  <a:lnTo>
                    <a:pt x="6306604" y="96647"/>
                  </a:lnTo>
                  <a:lnTo>
                    <a:pt x="6305080" y="91059"/>
                  </a:lnTo>
                  <a:lnTo>
                    <a:pt x="6302159" y="86740"/>
                  </a:lnTo>
                  <a:lnTo>
                    <a:pt x="6297841" y="83692"/>
                  </a:lnTo>
                  <a:lnTo>
                    <a:pt x="6293523" y="80772"/>
                  </a:lnTo>
                  <a:lnTo>
                    <a:pt x="6287427" y="79248"/>
                  </a:lnTo>
                  <a:lnTo>
                    <a:pt x="6279426" y="79248"/>
                  </a:lnTo>
                  <a:lnTo>
                    <a:pt x="6269393" y="79248"/>
                  </a:lnTo>
                  <a:lnTo>
                    <a:pt x="6262154" y="80645"/>
                  </a:lnTo>
                  <a:lnTo>
                    <a:pt x="6257709" y="83438"/>
                  </a:lnTo>
                  <a:lnTo>
                    <a:pt x="6254915" y="85471"/>
                  </a:lnTo>
                  <a:lnTo>
                    <a:pt x="6253391" y="88011"/>
                  </a:lnTo>
                  <a:lnTo>
                    <a:pt x="6253391" y="91186"/>
                  </a:lnTo>
                  <a:lnTo>
                    <a:pt x="6253391" y="93979"/>
                  </a:lnTo>
                  <a:lnTo>
                    <a:pt x="6293015" y="108965"/>
                  </a:lnTo>
                  <a:lnTo>
                    <a:pt x="6307112" y="112607"/>
                  </a:lnTo>
                  <a:lnTo>
                    <a:pt x="6340927" y="131607"/>
                  </a:lnTo>
                  <a:lnTo>
                    <a:pt x="6347625" y="154432"/>
                  </a:lnTo>
                  <a:lnTo>
                    <a:pt x="6346597" y="164002"/>
                  </a:lnTo>
                  <a:lnTo>
                    <a:pt x="6321701" y="194855"/>
                  </a:lnTo>
                  <a:lnTo>
                    <a:pt x="6281839" y="202946"/>
                  </a:lnTo>
                  <a:lnTo>
                    <a:pt x="6267839" y="202185"/>
                  </a:lnTo>
                  <a:lnTo>
                    <a:pt x="6227195" y="184354"/>
                  </a:lnTo>
                  <a:lnTo>
                    <a:pt x="6212497" y="158369"/>
                  </a:lnTo>
                  <a:lnTo>
                    <a:pt x="6250978" y="152526"/>
                  </a:lnTo>
                  <a:lnTo>
                    <a:pt x="6252629" y="160020"/>
                  </a:lnTo>
                  <a:lnTo>
                    <a:pt x="6255931" y="165608"/>
                  </a:lnTo>
                  <a:lnTo>
                    <a:pt x="6260884" y="169417"/>
                  </a:lnTo>
                  <a:lnTo>
                    <a:pt x="6265837" y="173354"/>
                  </a:lnTo>
                  <a:lnTo>
                    <a:pt x="6272822" y="175260"/>
                  </a:lnTo>
                  <a:lnTo>
                    <a:pt x="6281839" y="175260"/>
                  </a:lnTo>
                  <a:lnTo>
                    <a:pt x="6291745" y="175260"/>
                  </a:lnTo>
                  <a:lnTo>
                    <a:pt x="6299238" y="173482"/>
                  </a:lnTo>
                  <a:lnTo>
                    <a:pt x="6304191" y="169799"/>
                  </a:lnTo>
                  <a:lnTo>
                    <a:pt x="6307620" y="167259"/>
                  </a:lnTo>
                  <a:lnTo>
                    <a:pt x="6309271" y="163829"/>
                  </a:lnTo>
                  <a:lnTo>
                    <a:pt x="6309271" y="159638"/>
                  </a:lnTo>
                  <a:lnTo>
                    <a:pt x="6309271" y="156717"/>
                  </a:lnTo>
                  <a:lnTo>
                    <a:pt x="6308382" y="154304"/>
                  </a:lnTo>
                  <a:lnTo>
                    <a:pt x="6306477" y="152400"/>
                  </a:lnTo>
                  <a:lnTo>
                    <a:pt x="6304572" y="150622"/>
                  </a:lnTo>
                  <a:lnTo>
                    <a:pt x="6300381" y="148844"/>
                  </a:lnTo>
                  <a:lnTo>
                    <a:pt x="6293777" y="147320"/>
                  </a:lnTo>
                  <a:lnTo>
                    <a:pt x="6272677" y="142366"/>
                  </a:lnTo>
                  <a:lnTo>
                    <a:pt x="6234976" y="128650"/>
                  </a:lnTo>
                  <a:lnTo>
                    <a:pt x="6217831" y="96138"/>
                  </a:lnTo>
                  <a:lnTo>
                    <a:pt x="6218759" y="87108"/>
                  </a:lnTo>
                  <a:lnTo>
                    <a:pt x="6251644" y="54975"/>
                  </a:lnTo>
                  <a:lnTo>
                    <a:pt x="6264194" y="52603"/>
                  </a:lnTo>
                  <a:lnTo>
                    <a:pt x="6278791" y="51815"/>
                  </a:lnTo>
                  <a:close/>
                </a:path>
                <a:path w="7143115" h="258444">
                  <a:moveTo>
                    <a:pt x="5716181" y="51815"/>
                  </a:moveTo>
                  <a:lnTo>
                    <a:pt x="5724563" y="51815"/>
                  </a:lnTo>
                  <a:lnTo>
                    <a:pt x="5732310" y="53212"/>
                  </a:lnTo>
                  <a:lnTo>
                    <a:pt x="5739295" y="56261"/>
                  </a:lnTo>
                  <a:lnTo>
                    <a:pt x="5746280" y="59309"/>
                  </a:lnTo>
                  <a:lnTo>
                    <a:pt x="5751614" y="63246"/>
                  </a:lnTo>
                  <a:lnTo>
                    <a:pt x="5755170" y="67945"/>
                  </a:lnTo>
                  <a:lnTo>
                    <a:pt x="5758726" y="72644"/>
                  </a:lnTo>
                  <a:lnTo>
                    <a:pt x="5764695" y="109727"/>
                  </a:lnTo>
                  <a:lnTo>
                    <a:pt x="5764695" y="199644"/>
                  </a:lnTo>
                  <a:lnTo>
                    <a:pt x="5726468" y="199644"/>
                  </a:lnTo>
                  <a:lnTo>
                    <a:pt x="5726468" y="125857"/>
                  </a:lnTo>
                  <a:lnTo>
                    <a:pt x="5726323" y="115167"/>
                  </a:lnTo>
                  <a:lnTo>
                    <a:pt x="5707926" y="81025"/>
                  </a:lnTo>
                  <a:lnTo>
                    <a:pt x="5702846" y="81025"/>
                  </a:lnTo>
                  <a:lnTo>
                    <a:pt x="5696115" y="81025"/>
                  </a:lnTo>
                  <a:lnTo>
                    <a:pt x="5671921" y="113728"/>
                  </a:lnTo>
                  <a:lnTo>
                    <a:pt x="5671223" y="134112"/>
                  </a:lnTo>
                  <a:lnTo>
                    <a:pt x="5671223" y="199644"/>
                  </a:lnTo>
                  <a:lnTo>
                    <a:pt x="5632869" y="199644"/>
                  </a:lnTo>
                  <a:lnTo>
                    <a:pt x="5632869" y="54990"/>
                  </a:lnTo>
                  <a:lnTo>
                    <a:pt x="5668429" y="54990"/>
                  </a:lnTo>
                  <a:lnTo>
                    <a:pt x="5668429" y="76326"/>
                  </a:lnTo>
                  <a:lnTo>
                    <a:pt x="5678551" y="65585"/>
                  </a:lnTo>
                  <a:lnTo>
                    <a:pt x="5689876" y="57927"/>
                  </a:lnTo>
                  <a:lnTo>
                    <a:pt x="5702415" y="53341"/>
                  </a:lnTo>
                  <a:lnTo>
                    <a:pt x="5716181" y="51815"/>
                  </a:lnTo>
                  <a:close/>
                </a:path>
                <a:path w="7143115" h="258444">
                  <a:moveTo>
                    <a:pt x="5534317" y="51815"/>
                  </a:moveTo>
                  <a:lnTo>
                    <a:pt x="5572417" y="57785"/>
                  </a:lnTo>
                  <a:lnTo>
                    <a:pt x="5594838" y="95940"/>
                  </a:lnTo>
                  <a:lnTo>
                    <a:pt x="5595150" y="107441"/>
                  </a:lnTo>
                  <a:lnTo>
                    <a:pt x="5594769" y="152146"/>
                  </a:lnTo>
                  <a:lnTo>
                    <a:pt x="5594886" y="161049"/>
                  </a:lnTo>
                  <a:lnTo>
                    <a:pt x="5603405" y="199644"/>
                  </a:lnTo>
                  <a:lnTo>
                    <a:pt x="5565559" y="199644"/>
                  </a:lnTo>
                  <a:lnTo>
                    <a:pt x="5564543" y="197103"/>
                  </a:lnTo>
                  <a:lnTo>
                    <a:pt x="5563400" y="193294"/>
                  </a:lnTo>
                  <a:lnTo>
                    <a:pt x="5561876" y="188340"/>
                  </a:lnTo>
                  <a:lnTo>
                    <a:pt x="5561241" y="186054"/>
                  </a:lnTo>
                  <a:lnTo>
                    <a:pt x="5560860" y="184531"/>
                  </a:lnTo>
                  <a:lnTo>
                    <a:pt x="5560606" y="183896"/>
                  </a:lnTo>
                  <a:lnTo>
                    <a:pt x="5524157" y="202946"/>
                  </a:lnTo>
                  <a:lnTo>
                    <a:pt x="5515775" y="202946"/>
                  </a:lnTo>
                  <a:lnTo>
                    <a:pt x="5474928" y="184328"/>
                  </a:lnTo>
                  <a:lnTo>
                    <a:pt x="5467642" y="160147"/>
                  </a:lnTo>
                  <a:lnTo>
                    <a:pt x="5467642" y="152019"/>
                  </a:lnTo>
                  <a:lnTo>
                    <a:pt x="5495826" y="121092"/>
                  </a:lnTo>
                  <a:lnTo>
                    <a:pt x="5532751" y="112176"/>
                  </a:lnTo>
                  <a:lnTo>
                    <a:pt x="5543095" y="109791"/>
                  </a:lnTo>
                  <a:lnTo>
                    <a:pt x="5551368" y="107501"/>
                  </a:lnTo>
                  <a:lnTo>
                    <a:pt x="5557558" y="105283"/>
                  </a:lnTo>
                  <a:lnTo>
                    <a:pt x="5557558" y="101473"/>
                  </a:lnTo>
                  <a:lnTo>
                    <a:pt x="5557558" y="94107"/>
                  </a:lnTo>
                  <a:lnTo>
                    <a:pt x="5555780" y="88900"/>
                  </a:lnTo>
                  <a:lnTo>
                    <a:pt x="5552097" y="85725"/>
                  </a:lnTo>
                  <a:lnTo>
                    <a:pt x="5548414" y="82550"/>
                  </a:lnTo>
                  <a:lnTo>
                    <a:pt x="5541683" y="81025"/>
                  </a:lnTo>
                  <a:lnTo>
                    <a:pt x="5531523" y="81025"/>
                  </a:lnTo>
                  <a:lnTo>
                    <a:pt x="5524792" y="81025"/>
                  </a:lnTo>
                  <a:lnTo>
                    <a:pt x="5506377" y="99187"/>
                  </a:lnTo>
                  <a:lnTo>
                    <a:pt x="5471579" y="92837"/>
                  </a:lnTo>
                  <a:lnTo>
                    <a:pt x="5499794" y="57441"/>
                  </a:lnTo>
                  <a:lnTo>
                    <a:pt x="5521079" y="52437"/>
                  </a:lnTo>
                  <a:lnTo>
                    <a:pt x="5534317" y="51815"/>
                  </a:lnTo>
                  <a:close/>
                </a:path>
                <a:path w="7143115" h="258444">
                  <a:moveTo>
                    <a:pt x="5203736" y="51815"/>
                  </a:moveTo>
                  <a:lnTo>
                    <a:pt x="5244473" y="63710"/>
                  </a:lnTo>
                  <a:lnTo>
                    <a:pt x="5268458" y="100044"/>
                  </a:lnTo>
                  <a:lnTo>
                    <a:pt x="5272443" y="138302"/>
                  </a:lnTo>
                  <a:lnTo>
                    <a:pt x="5176685" y="138302"/>
                  </a:lnTo>
                  <a:lnTo>
                    <a:pt x="5177399" y="146379"/>
                  </a:lnTo>
                  <a:lnTo>
                    <a:pt x="5199164" y="174371"/>
                  </a:lnTo>
                  <a:lnTo>
                    <a:pt x="5207927" y="174371"/>
                  </a:lnTo>
                  <a:lnTo>
                    <a:pt x="5213896" y="174371"/>
                  </a:lnTo>
                  <a:lnTo>
                    <a:pt x="5218976" y="172720"/>
                  </a:lnTo>
                  <a:lnTo>
                    <a:pt x="5223040" y="169417"/>
                  </a:lnTo>
                  <a:lnTo>
                    <a:pt x="5227104" y="166115"/>
                  </a:lnTo>
                  <a:lnTo>
                    <a:pt x="5230279" y="160909"/>
                  </a:lnTo>
                  <a:lnTo>
                    <a:pt x="5232311" y="153670"/>
                  </a:lnTo>
                  <a:lnTo>
                    <a:pt x="5270411" y="160020"/>
                  </a:lnTo>
                  <a:lnTo>
                    <a:pt x="5247170" y="191897"/>
                  </a:lnTo>
                  <a:lnTo>
                    <a:pt x="5207546" y="202946"/>
                  </a:lnTo>
                  <a:lnTo>
                    <a:pt x="5189903" y="201400"/>
                  </a:lnTo>
                  <a:lnTo>
                    <a:pt x="5151666" y="178308"/>
                  </a:lnTo>
                  <a:lnTo>
                    <a:pt x="5137442" y="128397"/>
                  </a:lnTo>
                  <a:lnTo>
                    <a:pt x="5138610" y="111390"/>
                  </a:lnTo>
                  <a:lnTo>
                    <a:pt x="5156238" y="72136"/>
                  </a:lnTo>
                  <a:lnTo>
                    <a:pt x="5189974" y="53080"/>
                  </a:lnTo>
                  <a:lnTo>
                    <a:pt x="5203736" y="51815"/>
                  </a:lnTo>
                  <a:close/>
                </a:path>
                <a:path w="7143115" h="258444">
                  <a:moveTo>
                    <a:pt x="4702086" y="51815"/>
                  </a:moveTo>
                  <a:lnTo>
                    <a:pt x="4744716" y="63710"/>
                  </a:lnTo>
                  <a:lnTo>
                    <a:pt x="4771650" y="97186"/>
                  </a:lnTo>
                  <a:lnTo>
                    <a:pt x="4776889" y="126873"/>
                  </a:lnTo>
                  <a:lnTo>
                    <a:pt x="4775575" y="142619"/>
                  </a:lnTo>
                  <a:lnTo>
                    <a:pt x="4755680" y="181356"/>
                  </a:lnTo>
                  <a:lnTo>
                    <a:pt x="4717800" y="201590"/>
                  </a:lnTo>
                  <a:lnTo>
                    <a:pt x="4702467" y="202946"/>
                  </a:lnTo>
                  <a:lnTo>
                    <a:pt x="4692604" y="202376"/>
                  </a:lnTo>
                  <a:lnTo>
                    <a:pt x="4655993" y="188926"/>
                  </a:lnTo>
                  <a:lnTo>
                    <a:pt x="4632968" y="158370"/>
                  </a:lnTo>
                  <a:lnTo>
                    <a:pt x="4627664" y="125349"/>
                  </a:lnTo>
                  <a:lnTo>
                    <a:pt x="4628257" y="115841"/>
                  </a:lnTo>
                  <a:lnTo>
                    <a:pt x="4642229" y="79984"/>
                  </a:lnTo>
                  <a:lnTo>
                    <a:pt x="4681908" y="54133"/>
                  </a:lnTo>
                  <a:lnTo>
                    <a:pt x="4702086" y="51815"/>
                  </a:lnTo>
                  <a:close/>
                </a:path>
                <a:path w="7143115" h="258444">
                  <a:moveTo>
                    <a:pt x="4456087" y="51815"/>
                  </a:moveTo>
                  <a:lnTo>
                    <a:pt x="4500156" y="61467"/>
                  </a:lnTo>
                  <a:lnTo>
                    <a:pt x="4520095" y="90042"/>
                  </a:lnTo>
                  <a:lnTo>
                    <a:pt x="4483900" y="96647"/>
                  </a:lnTo>
                  <a:lnTo>
                    <a:pt x="4482376" y="91059"/>
                  </a:lnTo>
                  <a:lnTo>
                    <a:pt x="4479455" y="86740"/>
                  </a:lnTo>
                  <a:lnTo>
                    <a:pt x="4475137" y="83692"/>
                  </a:lnTo>
                  <a:lnTo>
                    <a:pt x="4470819" y="80772"/>
                  </a:lnTo>
                  <a:lnTo>
                    <a:pt x="4464723" y="79248"/>
                  </a:lnTo>
                  <a:lnTo>
                    <a:pt x="4456722" y="79248"/>
                  </a:lnTo>
                  <a:lnTo>
                    <a:pt x="4446689" y="79248"/>
                  </a:lnTo>
                  <a:lnTo>
                    <a:pt x="4439450" y="80645"/>
                  </a:lnTo>
                  <a:lnTo>
                    <a:pt x="4435005" y="83438"/>
                  </a:lnTo>
                  <a:lnTo>
                    <a:pt x="4432211" y="85471"/>
                  </a:lnTo>
                  <a:lnTo>
                    <a:pt x="4430687" y="88011"/>
                  </a:lnTo>
                  <a:lnTo>
                    <a:pt x="4430687" y="91186"/>
                  </a:lnTo>
                  <a:lnTo>
                    <a:pt x="4430687" y="93979"/>
                  </a:lnTo>
                  <a:lnTo>
                    <a:pt x="4470311" y="108965"/>
                  </a:lnTo>
                  <a:lnTo>
                    <a:pt x="4484408" y="112607"/>
                  </a:lnTo>
                  <a:lnTo>
                    <a:pt x="4518223" y="131607"/>
                  </a:lnTo>
                  <a:lnTo>
                    <a:pt x="4524921" y="154432"/>
                  </a:lnTo>
                  <a:lnTo>
                    <a:pt x="4523893" y="164002"/>
                  </a:lnTo>
                  <a:lnTo>
                    <a:pt x="4498997" y="194855"/>
                  </a:lnTo>
                  <a:lnTo>
                    <a:pt x="4459135" y="202946"/>
                  </a:lnTo>
                  <a:lnTo>
                    <a:pt x="4445135" y="202185"/>
                  </a:lnTo>
                  <a:lnTo>
                    <a:pt x="4404491" y="184354"/>
                  </a:lnTo>
                  <a:lnTo>
                    <a:pt x="4389793" y="158369"/>
                  </a:lnTo>
                  <a:lnTo>
                    <a:pt x="4428274" y="152526"/>
                  </a:lnTo>
                  <a:lnTo>
                    <a:pt x="4429925" y="160020"/>
                  </a:lnTo>
                  <a:lnTo>
                    <a:pt x="4433227" y="165608"/>
                  </a:lnTo>
                  <a:lnTo>
                    <a:pt x="4438180" y="169417"/>
                  </a:lnTo>
                  <a:lnTo>
                    <a:pt x="4443133" y="173354"/>
                  </a:lnTo>
                  <a:lnTo>
                    <a:pt x="4450118" y="175260"/>
                  </a:lnTo>
                  <a:lnTo>
                    <a:pt x="4459135" y="175260"/>
                  </a:lnTo>
                  <a:lnTo>
                    <a:pt x="4469041" y="175260"/>
                  </a:lnTo>
                  <a:lnTo>
                    <a:pt x="4476534" y="173482"/>
                  </a:lnTo>
                  <a:lnTo>
                    <a:pt x="4481487" y="169799"/>
                  </a:lnTo>
                  <a:lnTo>
                    <a:pt x="4484916" y="167259"/>
                  </a:lnTo>
                  <a:lnTo>
                    <a:pt x="4486567" y="163829"/>
                  </a:lnTo>
                  <a:lnTo>
                    <a:pt x="4486567" y="159638"/>
                  </a:lnTo>
                  <a:lnTo>
                    <a:pt x="4486567" y="156717"/>
                  </a:lnTo>
                  <a:lnTo>
                    <a:pt x="4485678" y="154304"/>
                  </a:lnTo>
                  <a:lnTo>
                    <a:pt x="4483773" y="152400"/>
                  </a:lnTo>
                  <a:lnTo>
                    <a:pt x="4481868" y="150622"/>
                  </a:lnTo>
                  <a:lnTo>
                    <a:pt x="4477677" y="148844"/>
                  </a:lnTo>
                  <a:lnTo>
                    <a:pt x="4471073" y="147320"/>
                  </a:lnTo>
                  <a:lnTo>
                    <a:pt x="4449973" y="142366"/>
                  </a:lnTo>
                  <a:lnTo>
                    <a:pt x="4412272" y="128650"/>
                  </a:lnTo>
                  <a:lnTo>
                    <a:pt x="4395127" y="96138"/>
                  </a:lnTo>
                  <a:lnTo>
                    <a:pt x="4396055" y="87108"/>
                  </a:lnTo>
                  <a:lnTo>
                    <a:pt x="4428940" y="54975"/>
                  </a:lnTo>
                  <a:lnTo>
                    <a:pt x="4441490" y="52603"/>
                  </a:lnTo>
                  <a:lnTo>
                    <a:pt x="4456087" y="51815"/>
                  </a:lnTo>
                  <a:close/>
                </a:path>
                <a:path w="7143115" h="258444">
                  <a:moveTo>
                    <a:pt x="4304449" y="51815"/>
                  </a:moveTo>
                  <a:lnTo>
                    <a:pt x="4342549" y="57785"/>
                  </a:lnTo>
                  <a:lnTo>
                    <a:pt x="4364970" y="95940"/>
                  </a:lnTo>
                  <a:lnTo>
                    <a:pt x="4365282" y="107441"/>
                  </a:lnTo>
                  <a:lnTo>
                    <a:pt x="4364901" y="152146"/>
                  </a:lnTo>
                  <a:lnTo>
                    <a:pt x="4365018" y="161049"/>
                  </a:lnTo>
                  <a:lnTo>
                    <a:pt x="4373537" y="199644"/>
                  </a:lnTo>
                  <a:lnTo>
                    <a:pt x="4335691" y="199644"/>
                  </a:lnTo>
                  <a:lnTo>
                    <a:pt x="4334675" y="197103"/>
                  </a:lnTo>
                  <a:lnTo>
                    <a:pt x="4333532" y="193294"/>
                  </a:lnTo>
                  <a:lnTo>
                    <a:pt x="4332008" y="188340"/>
                  </a:lnTo>
                  <a:lnTo>
                    <a:pt x="4331373" y="186054"/>
                  </a:lnTo>
                  <a:lnTo>
                    <a:pt x="4330992" y="184531"/>
                  </a:lnTo>
                  <a:lnTo>
                    <a:pt x="4330738" y="183896"/>
                  </a:lnTo>
                  <a:lnTo>
                    <a:pt x="4294289" y="202946"/>
                  </a:lnTo>
                  <a:lnTo>
                    <a:pt x="4285907" y="202946"/>
                  </a:lnTo>
                  <a:lnTo>
                    <a:pt x="4245060" y="184328"/>
                  </a:lnTo>
                  <a:lnTo>
                    <a:pt x="4237774" y="160147"/>
                  </a:lnTo>
                  <a:lnTo>
                    <a:pt x="4237774" y="152019"/>
                  </a:lnTo>
                  <a:lnTo>
                    <a:pt x="4265958" y="121092"/>
                  </a:lnTo>
                  <a:lnTo>
                    <a:pt x="4302883" y="112176"/>
                  </a:lnTo>
                  <a:lnTo>
                    <a:pt x="4313227" y="109791"/>
                  </a:lnTo>
                  <a:lnTo>
                    <a:pt x="4321500" y="107501"/>
                  </a:lnTo>
                  <a:lnTo>
                    <a:pt x="4327690" y="105283"/>
                  </a:lnTo>
                  <a:lnTo>
                    <a:pt x="4327690" y="101473"/>
                  </a:lnTo>
                  <a:lnTo>
                    <a:pt x="4327690" y="94107"/>
                  </a:lnTo>
                  <a:lnTo>
                    <a:pt x="4325912" y="88900"/>
                  </a:lnTo>
                  <a:lnTo>
                    <a:pt x="4322229" y="85725"/>
                  </a:lnTo>
                  <a:lnTo>
                    <a:pt x="4318546" y="82550"/>
                  </a:lnTo>
                  <a:lnTo>
                    <a:pt x="4311815" y="81025"/>
                  </a:lnTo>
                  <a:lnTo>
                    <a:pt x="4301655" y="81025"/>
                  </a:lnTo>
                  <a:lnTo>
                    <a:pt x="4294924" y="81025"/>
                  </a:lnTo>
                  <a:lnTo>
                    <a:pt x="4276509" y="99187"/>
                  </a:lnTo>
                  <a:lnTo>
                    <a:pt x="4241711" y="92837"/>
                  </a:lnTo>
                  <a:lnTo>
                    <a:pt x="4269926" y="57441"/>
                  </a:lnTo>
                  <a:lnTo>
                    <a:pt x="4291211" y="52437"/>
                  </a:lnTo>
                  <a:lnTo>
                    <a:pt x="4304449" y="51815"/>
                  </a:lnTo>
                  <a:close/>
                </a:path>
                <a:path w="7143115" h="258444">
                  <a:moveTo>
                    <a:pt x="4129570" y="51815"/>
                  </a:moveTo>
                  <a:lnTo>
                    <a:pt x="4142407" y="53272"/>
                  </a:lnTo>
                  <a:lnTo>
                    <a:pt x="4154065" y="57658"/>
                  </a:lnTo>
                  <a:lnTo>
                    <a:pt x="4164556" y="64996"/>
                  </a:lnTo>
                  <a:lnTo>
                    <a:pt x="4173893" y="75311"/>
                  </a:lnTo>
                  <a:lnTo>
                    <a:pt x="4173893" y="54990"/>
                  </a:lnTo>
                  <a:lnTo>
                    <a:pt x="4209707" y="54990"/>
                  </a:lnTo>
                  <a:lnTo>
                    <a:pt x="4209707" y="184785"/>
                  </a:lnTo>
                  <a:lnTo>
                    <a:pt x="4205516" y="223012"/>
                  </a:lnTo>
                  <a:lnTo>
                    <a:pt x="4193578" y="242950"/>
                  </a:lnTo>
                  <a:lnTo>
                    <a:pt x="4188498" y="247776"/>
                  </a:lnTo>
                  <a:lnTo>
                    <a:pt x="4150415" y="258058"/>
                  </a:lnTo>
                  <a:lnTo>
                    <a:pt x="4141127" y="258317"/>
                  </a:lnTo>
                  <a:lnTo>
                    <a:pt x="4124077" y="257532"/>
                  </a:lnTo>
                  <a:lnTo>
                    <a:pt x="4082189" y="239031"/>
                  </a:lnTo>
                  <a:lnTo>
                    <a:pt x="4073563" y="213867"/>
                  </a:lnTo>
                  <a:lnTo>
                    <a:pt x="4073563" y="212598"/>
                  </a:lnTo>
                  <a:lnTo>
                    <a:pt x="4073563" y="210947"/>
                  </a:lnTo>
                  <a:lnTo>
                    <a:pt x="4073690" y="209169"/>
                  </a:lnTo>
                  <a:lnTo>
                    <a:pt x="4117378" y="214502"/>
                  </a:lnTo>
                  <a:lnTo>
                    <a:pt x="4118140" y="219583"/>
                  </a:lnTo>
                  <a:lnTo>
                    <a:pt x="4119791" y="223012"/>
                  </a:lnTo>
                  <a:lnTo>
                    <a:pt x="4122458" y="224916"/>
                  </a:lnTo>
                  <a:lnTo>
                    <a:pt x="4126014" y="227711"/>
                  </a:lnTo>
                  <a:lnTo>
                    <a:pt x="4131729" y="229108"/>
                  </a:lnTo>
                  <a:lnTo>
                    <a:pt x="4139603" y="229108"/>
                  </a:lnTo>
                  <a:lnTo>
                    <a:pt x="4149509" y="229108"/>
                  </a:lnTo>
                  <a:lnTo>
                    <a:pt x="4157002" y="227584"/>
                  </a:lnTo>
                  <a:lnTo>
                    <a:pt x="4171480" y="205866"/>
                  </a:lnTo>
                  <a:lnTo>
                    <a:pt x="4171480" y="197358"/>
                  </a:lnTo>
                  <a:lnTo>
                    <a:pt x="4171480" y="176275"/>
                  </a:lnTo>
                  <a:lnTo>
                    <a:pt x="4162338" y="186517"/>
                  </a:lnTo>
                  <a:lnTo>
                    <a:pt x="4152064" y="193817"/>
                  </a:lnTo>
                  <a:lnTo>
                    <a:pt x="4140672" y="198189"/>
                  </a:lnTo>
                  <a:lnTo>
                    <a:pt x="4128173" y="199644"/>
                  </a:lnTo>
                  <a:lnTo>
                    <a:pt x="4114359" y="198098"/>
                  </a:lnTo>
                  <a:lnTo>
                    <a:pt x="4081945" y="175006"/>
                  </a:lnTo>
                  <a:lnTo>
                    <a:pt x="4068610" y="126491"/>
                  </a:lnTo>
                  <a:lnTo>
                    <a:pt x="4069705" y="109372"/>
                  </a:lnTo>
                  <a:lnTo>
                    <a:pt x="4086136" y="70992"/>
                  </a:lnTo>
                  <a:lnTo>
                    <a:pt x="4117139" y="53008"/>
                  </a:lnTo>
                  <a:lnTo>
                    <a:pt x="4129570" y="51815"/>
                  </a:lnTo>
                  <a:close/>
                </a:path>
                <a:path w="7143115" h="258444">
                  <a:moveTo>
                    <a:pt x="3897668" y="51815"/>
                  </a:moveTo>
                  <a:lnTo>
                    <a:pt x="3938405" y="63710"/>
                  </a:lnTo>
                  <a:lnTo>
                    <a:pt x="3962390" y="100044"/>
                  </a:lnTo>
                  <a:lnTo>
                    <a:pt x="3966375" y="138302"/>
                  </a:lnTo>
                  <a:lnTo>
                    <a:pt x="3870617" y="138302"/>
                  </a:lnTo>
                  <a:lnTo>
                    <a:pt x="3871331" y="146379"/>
                  </a:lnTo>
                  <a:lnTo>
                    <a:pt x="3893096" y="174371"/>
                  </a:lnTo>
                  <a:lnTo>
                    <a:pt x="3901859" y="174371"/>
                  </a:lnTo>
                  <a:lnTo>
                    <a:pt x="3907828" y="174371"/>
                  </a:lnTo>
                  <a:lnTo>
                    <a:pt x="3912908" y="172720"/>
                  </a:lnTo>
                  <a:lnTo>
                    <a:pt x="3916972" y="169417"/>
                  </a:lnTo>
                  <a:lnTo>
                    <a:pt x="3921036" y="166115"/>
                  </a:lnTo>
                  <a:lnTo>
                    <a:pt x="3924211" y="160909"/>
                  </a:lnTo>
                  <a:lnTo>
                    <a:pt x="3926243" y="153670"/>
                  </a:lnTo>
                  <a:lnTo>
                    <a:pt x="3964343" y="160020"/>
                  </a:lnTo>
                  <a:lnTo>
                    <a:pt x="3941102" y="191897"/>
                  </a:lnTo>
                  <a:lnTo>
                    <a:pt x="3901478" y="202946"/>
                  </a:lnTo>
                  <a:lnTo>
                    <a:pt x="3883835" y="201400"/>
                  </a:lnTo>
                  <a:lnTo>
                    <a:pt x="3845598" y="178308"/>
                  </a:lnTo>
                  <a:lnTo>
                    <a:pt x="3831374" y="128397"/>
                  </a:lnTo>
                  <a:lnTo>
                    <a:pt x="3832542" y="111390"/>
                  </a:lnTo>
                  <a:lnTo>
                    <a:pt x="3850170" y="72136"/>
                  </a:lnTo>
                  <a:lnTo>
                    <a:pt x="3883906" y="53080"/>
                  </a:lnTo>
                  <a:lnTo>
                    <a:pt x="3897668" y="51815"/>
                  </a:lnTo>
                  <a:close/>
                </a:path>
                <a:path w="7143115" h="258444">
                  <a:moveTo>
                    <a:pt x="3207550" y="51815"/>
                  </a:moveTo>
                  <a:lnTo>
                    <a:pt x="3220387" y="53272"/>
                  </a:lnTo>
                  <a:lnTo>
                    <a:pt x="3232045" y="57658"/>
                  </a:lnTo>
                  <a:lnTo>
                    <a:pt x="3242536" y="64996"/>
                  </a:lnTo>
                  <a:lnTo>
                    <a:pt x="3251873" y="75311"/>
                  </a:lnTo>
                  <a:lnTo>
                    <a:pt x="3251873" y="54990"/>
                  </a:lnTo>
                  <a:lnTo>
                    <a:pt x="3287687" y="54990"/>
                  </a:lnTo>
                  <a:lnTo>
                    <a:pt x="3287687" y="184785"/>
                  </a:lnTo>
                  <a:lnTo>
                    <a:pt x="3283496" y="223012"/>
                  </a:lnTo>
                  <a:lnTo>
                    <a:pt x="3251238" y="254253"/>
                  </a:lnTo>
                  <a:lnTo>
                    <a:pt x="3219107" y="258317"/>
                  </a:lnTo>
                  <a:lnTo>
                    <a:pt x="3202057" y="257532"/>
                  </a:lnTo>
                  <a:lnTo>
                    <a:pt x="3160169" y="239031"/>
                  </a:lnTo>
                  <a:lnTo>
                    <a:pt x="3151543" y="213867"/>
                  </a:lnTo>
                  <a:lnTo>
                    <a:pt x="3151543" y="212598"/>
                  </a:lnTo>
                  <a:lnTo>
                    <a:pt x="3151543" y="210947"/>
                  </a:lnTo>
                  <a:lnTo>
                    <a:pt x="3151670" y="209169"/>
                  </a:lnTo>
                  <a:lnTo>
                    <a:pt x="3195358" y="214502"/>
                  </a:lnTo>
                  <a:lnTo>
                    <a:pt x="3196120" y="219583"/>
                  </a:lnTo>
                  <a:lnTo>
                    <a:pt x="3197771" y="223012"/>
                  </a:lnTo>
                  <a:lnTo>
                    <a:pt x="3200438" y="224916"/>
                  </a:lnTo>
                  <a:lnTo>
                    <a:pt x="3203994" y="227711"/>
                  </a:lnTo>
                  <a:lnTo>
                    <a:pt x="3209709" y="229108"/>
                  </a:lnTo>
                  <a:lnTo>
                    <a:pt x="3217583" y="229108"/>
                  </a:lnTo>
                  <a:lnTo>
                    <a:pt x="3227489" y="229108"/>
                  </a:lnTo>
                  <a:lnTo>
                    <a:pt x="3234982" y="227584"/>
                  </a:lnTo>
                  <a:lnTo>
                    <a:pt x="3249460" y="205866"/>
                  </a:lnTo>
                  <a:lnTo>
                    <a:pt x="3249460" y="197358"/>
                  </a:lnTo>
                  <a:lnTo>
                    <a:pt x="3249460" y="176275"/>
                  </a:lnTo>
                  <a:lnTo>
                    <a:pt x="3240318" y="186517"/>
                  </a:lnTo>
                  <a:lnTo>
                    <a:pt x="3230044" y="193817"/>
                  </a:lnTo>
                  <a:lnTo>
                    <a:pt x="3218652" y="198189"/>
                  </a:lnTo>
                  <a:lnTo>
                    <a:pt x="3206153" y="199644"/>
                  </a:lnTo>
                  <a:lnTo>
                    <a:pt x="3192339" y="198098"/>
                  </a:lnTo>
                  <a:lnTo>
                    <a:pt x="3159925" y="175006"/>
                  </a:lnTo>
                  <a:lnTo>
                    <a:pt x="3146590" y="126491"/>
                  </a:lnTo>
                  <a:lnTo>
                    <a:pt x="3147685" y="109372"/>
                  </a:lnTo>
                  <a:lnTo>
                    <a:pt x="3164116" y="70992"/>
                  </a:lnTo>
                  <a:lnTo>
                    <a:pt x="3195119" y="53008"/>
                  </a:lnTo>
                  <a:lnTo>
                    <a:pt x="3207550" y="51815"/>
                  </a:lnTo>
                  <a:close/>
                </a:path>
                <a:path w="7143115" h="258444">
                  <a:moveTo>
                    <a:pt x="2879382" y="51815"/>
                  </a:moveTo>
                  <a:lnTo>
                    <a:pt x="2922012" y="63710"/>
                  </a:lnTo>
                  <a:lnTo>
                    <a:pt x="2948946" y="97186"/>
                  </a:lnTo>
                  <a:lnTo>
                    <a:pt x="2954185" y="126873"/>
                  </a:lnTo>
                  <a:lnTo>
                    <a:pt x="2952871" y="142619"/>
                  </a:lnTo>
                  <a:lnTo>
                    <a:pt x="2932976" y="181356"/>
                  </a:lnTo>
                  <a:lnTo>
                    <a:pt x="2895096" y="201590"/>
                  </a:lnTo>
                  <a:lnTo>
                    <a:pt x="2879763" y="202946"/>
                  </a:lnTo>
                  <a:lnTo>
                    <a:pt x="2869900" y="202376"/>
                  </a:lnTo>
                  <a:lnTo>
                    <a:pt x="2833289" y="188926"/>
                  </a:lnTo>
                  <a:lnTo>
                    <a:pt x="2810264" y="158370"/>
                  </a:lnTo>
                  <a:lnTo>
                    <a:pt x="2804960" y="125349"/>
                  </a:lnTo>
                  <a:lnTo>
                    <a:pt x="2805553" y="115841"/>
                  </a:lnTo>
                  <a:lnTo>
                    <a:pt x="2819525" y="79984"/>
                  </a:lnTo>
                  <a:lnTo>
                    <a:pt x="2859204" y="54133"/>
                  </a:lnTo>
                  <a:lnTo>
                    <a:pt x="2879382" y="51815"/>
                  </a:lnTo>
                  <a:close/>
                </a:path>
                <a:path w="7143115" h="258444">
                  <a:moveTo>
                    <a:pt x="2772448" y="51815"/>
                  </a:moveTo>
                  <a:lnTo>
                    <a:pt x="2778948" y="52248"/>
                  </a:lnTo>
                  <a:lnTo>
                    <a:pt x="2785306" y="53562"/>
                  </a:lnTo>
                  <a:lnTo>
                    <a:pt x="2791521" y="55780"/>
                  </a:lnTo>
                  <a:lnTo>
                    <a:pt x="2797594" y="58927"/>
                  </a:lnTo>
                  <a:lnTo>
                    <a:pt x="2785783" y="92328"/>
                  </a:lnTo>
                  <a:lnTo>
                    <a:pt x="2779306" y="88137"/>
                  </a:lnTo>
                  <a:lnTo>
                    <a:pt x="2773337" y="86106"/>
                  </a:lnTo>
                  <a:lnTo>
                    <a:pt x="2767876" y="86106"/>
                  </a:lnTo>
                  <a:lnTo>
                    <a:pt x="2762415" y="86106"/>
                  </a:lnTo>
                  <a:lnTo>
                    <a:pt x="2757970" y="87502"/>
                  </a:lnTo>
                  <a:lnTo>
                    <a:pt x="2754160" y="90550"/>
                  </a:lnTo>
                  <a:lnTo>
                    <a:pt x="2750477" y="93472"/>
                  </a:lnTo>
                  <a:lnTo>
                    <a:pt x="2747556" y="98806"/>
                  </a:lnTo>
                  <a:lnTo>
                    <a:pt x="2742414" y="138110"/>
                  </a:lnTo>
                  <a:lnTo>
                    <a:pt x="2742222" y="154939"/>
                  </a:lnTo>
                  <a:lnTo>
                    <a:pt x="2742222" y="199644"/>
                  </a:lnTo>
                  <a:lnTo>
                    <a:pt x="2703995" y="199644"/>
                  </a:lnTo>
                  <a:lnTo>
                    <a:pt x="2703995" y="54990"/>
                  </a:lnTo>
                  <a:lnTo>
                    <a:pt x="2739555" y="54990"/>
                  </a:lnTo>
                  <a:lnTo>
                    <a:pt x="2739555" y="75564"/>
                  </a:lnTo>
                  <a:lnTo>
                    <a:pt x="2745651" y="65912"/>
                  </a:lnTo>
                  <a:lnTo>
                    <a:pt x="2751112" y="59436"/>
                  </a:lnTo>
                  <a:lnTo>
                    <a:pt x="2755938" y="56387"/>
                  </a:lnTo>
                  <a:lnTo>
                    <a:pt x="2760764" y="53339"/>
                  </a:lnTo>
                  <a:lnTo>
                    <a:pt x="2766225" y="51815"/>
                  </a:lnTo>
                  <a:lnTo>
                    <a:pt x="2772448" y="51815"/>
                  </a:lnTo>
                  <a:close/>
                </a:path>
                <a:path w="7143115" h="258444">
                  <a:moveTo>
                    <a:pt x="1992414" y="51815"/>
                  </a:moveTo>
                  <a:lnTo>
                    <a:pt x="2035044" y="63710"/>
                  </a:lnTo>
                  <a:lnTo>
                    <a:pt x="2061978" y="97186"/>
                  </a:lnTo>
                  <a:lnTo>
                    <a:pt x="2067217" y="126873"/>
                  </a:lnTo>
                  <a:lnTo>
                    <a:pt x="2065903" y="142619"/>
                  </a:lnTo>
                  <a:lnTo>
                    <a:pt x="2046008" y="181356"/>
                  </a:lnTo>
                  <a:lnTo>
                    <a:pt x="2008128" y="201590"/>
                  </a:lnTo>
                  <a:lnTo>
                    <a:pt x="1992795" y="202946"/>
                  </a:lnTo>
                  <a:lnTo>
                    <a:pt x="1982932" y="202376"/>
                  </a:lnTo>
                  <a:lnTo>
                    <a:pt x="1946321" y="188926"/>
                  </a:lnTo>
                  <a:lnTo>
                    <a:pt x="1923296" y="158370"/>
                  </a:lnTo>
                  <a:lnTo>
                    <a:pt x="1917992" y="125349"/>
                  </a:lnTo>
                  <a:lnTo>
                    <a:pt x="1918585" y="115841"/>
                  </a:lnTo>
                  <a:lnTo>
                    <a:pt x="1932557" y="79984"/>
                  </a:lnTo>
                  <a:lnTo>
                    <a:pt x="1972236" y="54133"/>
                  </a:lnTo>
                  <a:lnTo>
                    <a:pt x="1992414" y="51815"/>
                  </a:lnTo>
                  <a:close/>
                </a:path>
                <a:path w="7143115" h="258444">
                  <a:moveTo>
                    <a:pt x="1759877" y="51815"/>
                  </a:moveTo>
                  <a:lnTo>
                    <a:pt x="1768259" y="51815"/>
                  </a:lnTo>
                  <a:lnTo>
                    <a:pt x="1776006" y="53212"/>
                  </a:lnTo>
                  <a:lnTo>
                    <a:pt x="1804962" y="77977"/>
                  </a:lnTo>
                  <a:lnTo>
                    <a:pt x="1808391" y="109727"/>
                  </a:lnTo>
                  <a:lnTo>
                    <a:pt x="1808391" y="199644"/>
                  </a:lnTo>
                  <a:lnTo>
                    <a:pt x="1770164" y="199644"/>
                  </a:lnTo>
                  <a:lnTo>
                    <a:pt x="1770164" y="125857"/>
                  </a:lnTo>
                  <a:lnTo>
                    <a:pt x="1770019" y="115167"/>
                  </a:lnTo>
                  <a:lnTo>
                    <a:pt x="1759750" y="84836"/>
                  </a:lnTo>
                  <a:lnTo>
                    <a:pt x="1756067" y="82296"/>
                  </a:lnTo>
                  <a:lnTo>
                    <a:pt x="1751622" y="81025"/>
                  </a:lnTo>
                  <a:lnTo>
                    <a:pt x="1746542" y="81025"/>
                  </a:lnTo>
                  <a:lnTo>
                    <a:pt x="1739811" y="81025"/>
                  </a:lnTo>
                  <a:lnTo>
                    <a:pt x="1715617" y="113728"/>
                  </a:lnTo>
                  <a:lnTo>
                    <a:pt x="1714919" y="134112"/>
                  </a:lnTo>
                  <a:lnTo>
                    <a:pt x="1714919" y="199644"/>
                  </a:lnTo>
                  <a:lnTo>
                    <a:pt x="1676565" y="199644"/>
                  </a:lnTo>
                  <a:lnTo>
                    <a:pt x="1676565" y="54990"/>
                  </a:lnTo>
                  <a:lnTo>
                    <a:pt x="1712125" y="54990"/>
                  </a:lnTo>
                  <a:lnTo>
                    <a:pt x="1712125" y="76326"/>
                  </a:lnTo>
                  <a:lnTo>
                    <a:pt x="1722247" y="65585"/>
                  </a:lnTo>
                  <a:lnTo>
                    <a:pt x="1733572" y="57927"/>
                  </a:lnTo>
                  <a:lnTo>
                    <a:pt x="1746111" y="53341"/>
                  </a:lnTo>
                  <a:lnTo>
                    <a:pt x="1759877" y="51815"/>
                  </a:lnTo>
                  <a:close/>
                </a:path>
                <a:path w="7143115" h="258444">
                  <a:moveTo>
                    <a:pt x="1576616" y="51815"/>
                  </a:moveTo>
                  <a:lnTo>
                    <a:pt x="1617353" y="63710"/>
                  </a:lnTo>
                  <a:lnTo>
                    <a:pt x="1641338" y="100044"/>
                  </a:lnTo>
                  <a:lnTo>
                    <a:pt x="1645323" y="138302"/>
                  </a:lnTo>
                  <a:lnTo>
                    <a:pt x="1549565" y="138302"/>
                  </a:lnTo>
                  <a:lnTo>
                    <a:pt x="1550279" y="146379"/>
                  </a:lnTo>
                  <a:lnTo>
                    <a:pt x="1572044" y="174371"/>
                  </a:lnTo>
                  <a:lnTo>
                    <a:pt x="1580807" y="174371"/>
                  </a:lnTo>
                  <a:lnTo>
                    <a:pt x="1586776" y="174371"/>
                  </a:lnTo>
                  <a:lnTo>
                    <a:pt x="1591856" y="172720"/>
                  </a:lnTo>
                  <a:lnTo>
                    <a:pt x="1595920" y="169417"/>
                  </a:lnTo>
                  <a:lnTo>
                    <a:pt x="1599984" y="166115"/>
                  </a:lnTo>
                  <a:lnTo>
                    <a:pt x="1603159" y="160909"/>
                  </a:lnTo>
                  <a:lnTo>
                    <a:pt x="1605191" y="153670"/>
                  </a:lnTo>
                  <a:lnTo>
                    <a:pt x="1643291" y="160020"/>
                  </a:lnTo>
                  <a:lnTo>
                    <a:pt x="1620050" y="191897"/>
                  </a:lnTo>
                  <a:lnTo>
                    <a:pt x="1580426" y="202946"/>
                  </a:lnTo>
                  <a:lnTo>
                    <a:pt x="1562783" y="201400"/>
                  </a:lnTo>
                  <a:lnTo>
                    <a:pt x="1524546" y="178308"/>
                  </a:lnTo>
                  <a:lnTo>
                    <a:pt x="1510322" y="128397"/>
                  </a:lnTo>
                  <a:lnTo>
                    <a:pt x="1511490" y="111390"/>
                  </a:lnTo>
                  <a:lnTo>
                    <a:pt x="1529118" y="72136"/>
                  </a:lnTo>
                  <a:lnTo>
                    <a:pt x="1562854" y="53080"/>
                  </a:lnTo>
                  <a:lnTo>
                    <a:pt x="1576616" y="51815"/>
                  </a:lnTo>
                  <a:close/>
                </a:path>
                <a:path w="7143115" h="258444">
                  <a:moveTo>
                    <a:pt x="1267117" y="51815"/>
                  </a:moveTo>
                  <a:lnTo>
                    <a:pt x="1305217" y="57785"/>
                  </a:lnTo>
                  <a:lnTo>
                    <a:pt x="1327638" y="95940"/>
                  </a:lnTo>
                  <a:lnTo>
                    <a:pt x="1327950" y="107441"/>
                  </a:lnTo>
                  <a:lnTo>
                    <a:pt x="1327569" y="152146"/>
                  </a:lnTo>
                  <a:lnTo>
                    <a:pt x="1327686" y="161049"/>
                  </a:lnTo>
                  <a:lnTo>
                    <a:pt x="1336205" y="199644"/>
                  </a:lnTo>
                  <a:lnTo>
                    <a:pt x="1298359" y="199644"/>
                  </a:lnTo>
                  <a:lnTo>
                    <a:pt x="1297343" y="197103"/>
                  </a:lnTo>
                  <a:lnTo>
                    <a:pt x="1296200" y="193294"/>
                  </a:lnTo>
                  <a:lnTo>
                    <a:pt x="1294676" y="188340"/>
                  </a:lnTo>
                  <a:lnTo>
                    <a:pt x="1294041" y="186054"/>
                  </a:lnTo>
                  <a:lnTo>
                    <a:pt x="1293660" y="184531"/>
                  </a:lnTo>
                  <a:lnTo>
                    <a:pt x="1293406" y="183896"/>
                  </a:lnTo>
                  <a:lnTo>
                    <a:pt x="1256957" y="202946"/>
                  </a:lnTo>
                  <a:lnTo>
                    <a:pt x="1248575" y="202946"/>
                  </a:lnTo>
                  <a:lnTo>
                    <a:pt x="1207728" y="184328"/>
                  </a:lnTo>
                  <a:lnTo>
                    <a:pt x="1200442" y="160147"/>
                  </a:lnTo>
                  <a:lnTo>
                    <a:pt x="1200442" y="152019"/>
                  </a:lnTo>
                  <a:lnTo>
                    <a:pt x="1228626" y="121092"/>
                  </a:lnTo>
                  <a:lnTo>
                    <a:pt x="1265551" y="112176"/>
                  </a:lnTo>
                  <a:lnTo>
                    <a:pt x="1275895" y="109791"/>
                  </a:lnTo>
                  <a:lnTo>
                    <a:pt x="1284168" y="107501"/>
                  </a:lnTo>
                  <a:lnTo>
                    <a:pt x="1290358" y="105283"/>
                  </a:lnTo>
                  <a:lnTo>
                    <a:pt x="1290358" y="101473"/>
                  </a:lnTo>
                  <a:lnTo>
                    <a:pt x="1290358" y="94107"/>
                  </a:lnTo>
                  <a:lnTo>
                    <a:pt x="1288580" y="88900"/>
                  </a:lnTo>
                  <a:lnTo>
                    <a:pt x="1284897" y="85725"/>
                  </a:lnTo>
                  <a:lnTo>
                    <a:pt x="1281214" y="82550"/>
                  </a:lnTo>
                  <a:lnTo>
                    <a:pt x="1274483" y="81025"/>
                  </a:lnTo>
                  <a:lnTo>
                    <a:pt x="1264323" y="81025"/>
                  </a:lnTo>
                  <a:lnTo>
                    <a:pt x="1257592" y="81025"/>
                  </a:lnTo>
                  <a:lnTo>
                    <a:pt x="1239177" y="99187"/>
                  </a:lnTo>
                  <a:lnTo>
                    <a:pt x="1204379" y="92837"/>
                  </a:lnTo>
                  <a:lnTo>
                    <a:pt x="1232594" y="57441"/>
                  </a:lnTo>
                  <a:lnTo>
                    <a:pt x="1253879" y="52437"/>
                  </a:lnTo>
                  <a:lnTo>
                    <a:pt x="1267117" y="51815"/>
                  </a:lnTo>
                  <a:close/>
                </a:path>
                <a:path w="7143115" h="258444">
                  <a:moveTo>
                    <a:pt x="937171" y="51815"/>
                  </a:moveTo>
                  <a:lnTo>
                    <a:pt x="981240" y="61467"/>
                  </a:lnTo>
                  <a:lnTo>
                    <a:pt x="1001179" y="90042"/>
                  </a:lnTo>
                  <a:lnTo>
                    <a:pt x="964984" y="96647"/>
                  </a:lnTo>
                  <a:lnTo>
                    <a:pt x="963460" y="91059"/>
                  </a:lnTo>
                  <a:lnTo>
                    <a:pt x="960539" y="86740"/>
                  </a:lnTo>
                  <a:lnTo>
                    <a:pt x="956221" y="83692"/>
                  </a:lnTo>
                  <a:lnTo>
                    <a:pt x="951903" y="80772"/>
                  </a:lnTo>
                  <a:lnTo>
                    <a:pt x="945807" y="79248"/>
                  </a:lnTo>
                  <a:lnTo>
                    <a:pt x="937806" y="79248"/>
                  </a:lnTo>
                  <a:lnTo>
                    <a:pt x="927773" y="79248"/>
                  </a:lnTo>
                  <a:lnTo>
                    <a:pt x="920534" y="80645"/>
                  </a:lnTo>
                  <a:lnTo>
                    <a:pt x="916089" y="83438"/>
                  </a:lnTo>
                  <a:lnTo>
                    <a:pt x="913295" y="85471"/>
                  </a:lnTo>
                  <a:lnTo>
                    <a:pt x="911771" y="88011"/>
                  </a:lnTo>
                  <a:lnTo>
                    <a:pt x="911771" y="91186"/>
                  </a:lnTo>
                  <a:lnTo>
                    <a:pt x="911771" y="93979"/>
                  </a:lnTo>
                  <a:lnTo>
                    <a:pt x="951395" y="108965"/>
                  </a:lnTo>
                  <a:lnTo>
                    <a:pt x="965492" y="112607"/>
                  </a:lnTo>
                  <a:lnTo>
                    <a:pt x="999307" y="131607"/>
                  </a:lnTo>
                  <a:lnTo>
                    <a:pt x="1006005" y="154432"/>
                  </a:lnTo>
                  <a:lnTo>
                    <a:pt x="1004977" y="164002"/>
                  </a:lnTo>
                  <a:lnTo>
                    <a:pt x="980081" y="194855"/>
                  </a:lnTo>
                  <a:lnTo>
                    <a:pt x="940219" y="202946"/>
                  </a:lnTo>
                  <a:lnTo>
                    <a:pt x="926219" y="202185"/>
                  </a:lnTo>
                  <a:lnTo>
                    <a:pt x="885628" y="184354"/>
                  </a:lnTo>
                  <a:lnTo>
                    <a:pt x="870877" y="158369"/>
                  </a:lnTo>
                  <a:lnTo>
                    <a:pt x="909358" y="152526"/>
                  </a:lnTo>
                  <a:lnTo>
                    <a:pt x="911009" y="160020"/>
                  </a:lnTo>
                  <a:lnTo>
                    <a:pt x="914311" y="165608"/>
                  </a:lnTo>
                  <a:lnTo>
                    <a:pt x="919264" y="169417"/>
                  </a:lnTo>
                  <a:lnTo>
                    <a:pt x="924217" y="173354"/>
                  </a:lnTo>
                  <a:lnTo>
                    <a:pt x="931202" y="175260"/>
                  </a:lnTo>
                  <a:lnTo>
                    <a:pt x="940219" y="175260"/>
                  </a:lnTo>
                  <a:lnTo>
                    <a:pt x="950125" y="175260"/>
                  </a:lnTo>
                  <a:lnTo>
                    <a:pt x="957618" y="173482"/>
                  </a:lnTo>
                  <a:lnTo>
                    <a:pt x="962571" y="169799"/>
                  </a:lnTo>
                  <a:lnTo>
                    <a:pt x="966000" y="167259"/>
                  </a:lnTo>
                  <a:lnTo>
                    <a:pt x="967651" y="163829"/>
                  </a:lnTo>
                  <a:lnTo>
                    <a:pt x="967651" y="159638"/>
                  </a:lnTo>
                  <a:lnTo>
                    <a:pt x="967651" y="156717"/>
                  </a:lnTo>
                  <a:lnTo>
                    <a:pt x="966762" y="154304"/>
                  </a:lnTo>
                  <a:lnTo>
                    <a:pt x="964857" y="152400"/>
                  </a:lnTo>
                  <a:lnTo>
                    <a:pt x="962952" y="150622"/>
                  </a:lnTo>
                  <a:lnTo>
                    <a:pt x="958761" y="148844"/>
                  </a:lnTo>
                  <a:lnTo>
                    <a:pt x="952157" y="147320"/>
                  </a:lnTo>
                  <a:lnTo>
                    <a:pt x="931057" y="142366"/>
                  </a:lnTo>
                  <a:lnTo>
                    <a:pt x="893356" y="128650"/>
                  </a:lnTo>
                  <a:lnTo>
                    <a:pt x="876211" y="96138"/>
                  </a:lnTo>
                  <a:lnTo>
                    <a:pt x="877139" y="87108"/>
                  </a:lnTo>
                  <a:lnTo>
                    <a:pt x="910024" y="54975"/>
                  </a:lnTo>
                  <a:lnTo>
                    <a:pt x="922574" y="52603"/>
                  </a:lnTo>
                  <a:lnTo>
                    <a:pt x="937171" y="51815"/>
                  </a:lnTo>
                  <a:close/>
                </a:path>
                <a:path w="7143115" h="258444">
                  <a:moveTo>
                    <a:pt x="624751" y="51815"/>
                  </a:moveTo>
                  <a:lnTo>
                    <a:pt x="668820" y="61467"/>
                  </a:lnTo>
                  <a:lnTo>
                    <a:pt x="688759" y="90042"/>
                  </a:lnTo>
                  <a:lnTo>
                    <a:pt x="652564" y="96647"/>
                  </a:lnTo>
                  <a:lnTo>
                    <a:pt x="651040" y="91059"/>
                  </a:lnTo>
                  <a:lnTo>
                    <a:pt x="648119" y="86740"/>
                  </a:lnTo>
                  <a:lnTo>
                    <a:pt x="643801" y="83692"/>
                  </a:lnTo>
                  <a:lnTo>
                    <a:pt x="639483" y="80772"/>
                  </a:lnTo>
                  <a:lnTo>
                    <a:pt x="633387" y="79248"/>
                  </a:lnTo>
                  <a:lnTo>
                    <a:pt x="625386" y="79248"/>
                  </a:lnTo>
                  <a:lnTo>
                    <a:pt x="615353" y="79248"/>
                  </a:lnTo>
                  <a:lnTo>
                    <a:pt x="608114" y="80645"/>
                  </a:lnTo>
                  <a:lnTo>
                    <a:pt x="603669" y="83438"/>
                  </a:lnTo>
                  <a:lnTo>
                    <a:pt x="600875" y="85471"/>
                  </a:lnTo>
                  <a:lnTo>
                    <a:pt x="599351" y="88011"/>
                  </a:lnTo>
                  <a:lnTo>
                    <a:pt x="599351" y="91186"/>
                  </a:lnTo>
                  <a:lnTo>
                    <a:pt x="599351" y="93979"/>
                  </a:lnTo>
                  <a:lnTo>
                    <a:pt x="638975" y="108965"/>
                  </a:lnTo>
                  <a:lnTo>
                    <a:pt x="653072" y="112607"/>
                  </a:lnTo>
                  <a:lnTo>
                    <a:pt x="686887" y="131607"/>
                  </a:lnTo>
                  <a:lnTo>
                    <a:pt x="693585" y="154432"/>
                  </a:lnTo>
                  <a:lnTo>
                    <a:pt x="692557" y="164002"/>
                  </a:lnTo>
                  <a:lnTo>
                    <a:pt x="667661" y="194855"/>
                  </a:lnTo>
                  <a:lnTo>
                    <a:pt x="627799" y="202946"/>
                  </a:lnTo>
                  <a:lnTo>
                    <a:pt x="613799" y="202185"/>
                  </a:lnTo>
                  <a:lnTo>
                    <a:pt x="573208" y="184354"/>
                  </a:lnTo>
                  <a:lnTo>
                    <a:pt x="558457" y="158369"/>
                  </a:lnTo>
                  <a:lnTo>
                    <a:pt x="596938" y="152526"/>
                  </a:lnTo>
                  <a:lnTo>
                    <a:pt x="598589" y="160020"/>
                  </a:lnTo>
                  <a:lnTo>
                    <a:pt x="601891" y="165608"/>
                  </a:lnTo>
                  <a:lnTo>
                    <a:pt x="606844" y="169417"/>
                  </a:lnTo>
                  <a:lnTo>
                    <a:pt x="611797" y="173354"/>
                  </a:lnTo>
                  <a:lnTo>
                    <a:pt x="618782" y="175260"/>
                  </a:lnTo>
                  <a:lnTo>
                    <a:pt x="627799" y="175260"/>
                  </a:lnTo>
                  <a:lnTo>
                    <a:pt x="637705" y="175260"/>
                  </a:lnTo>
                  <a:lnTo>
                    <a:pt x="645198" y="173482"/>
                  </a:lnTo>
                  <a:lnTo>
                    <a:pt x="650151" y="169799"/>
                  </a:lnTo>
                  <a:lnTo>
                    <a:pt x="653580" y="167259"/>
                  </a:lnTo>
                  <a:lnTo>
                    <a:pt x="655231" y="163829"/>
                  </a:lnTo>
                  <a:lnTo>
                    <a:pt x="655231" y="159638"/>
                  </a:lnTo>
                  <a:lnTo>
                    <a:pt x="655231" y="156717"/>
                  </a:lnTo>
                  <a:lnTo>
                    <a:pt x="654342" y="154304"/>
                  </a:lnTo>
                  <a:lnTo>
                    <a:pt x="652437" y="152400"/>
                  </a:lnTo>
                  <a:lnTo>
                    <a:pt x="650532" y="150622"/>
                  </a:lnTo>
                  <a:lnTo>
                    <a:pt x="646341" y="148844"/>
                  </a:lnTo>
                  <a:lnTo>
                    <a:pt x="639737" y="147320"/>
                  </a:lnTo>
                  <a:lnTo>
                    <a:pt x="618637" y="142366"/>
                  </a:lnTo>
                  <a:lnTo>
                    <a:pt x="580936" y="128650"/>
                  </a:lnTo>
                  <a:lnTo>
                    <a:pt x="563791" y="96138"/>
                  </a:lnTo>
                  <a:lnTo>
                    <a:pt x="564719" y="87108"/>
                  </a:lnTo>
                  <a:lnTo>
                    <a:pt x="597604" y="54975"/>
                  </a:lnTo>
                  <a:lnTo>
                    <a:pt x="610154" y="52603"/>
                  </a:lnTo>
                  <a:lnTo>
                    <a:pt x="624751" y="51815"/>
                  </a:lnTo>
                  <a:close/>
                </a:path>
                <a:path w="7143115" h="258444">
                  <a:moveTo>
                    <a:pt x="473113" y="51815"/>
                  </a:moveTo>
                  <a:lnTo>
                    <a:pt x="511213" y="57785"/>
                  </a:lnTo>
                  <a:lnTo>
                    <a:pt x="533634" y="95940"/>
                  </a:lnTo>
                  <a:lnTo>
                    <a:pt x="533946" y="107441"/>
                  </a:lnTo>
                  <a:lnTo>
                    <a:pt x="533565" y="152146"/>
                  </a:lnTo>
                  <a:lnTo>
                    <a:pt x="533682" y="161049"/>
                  </a:lnTo>
                  <a:lnTo>
                    <a:pt x="542201" y="199644"/>
                  </a:lnTo>
                  <a:lnTo>
                    <a:pt x="504355" y="199644"/>
                  </a:lnTo>
                  <a:lnTo>
                    <a:pt x="503339" y="197103"/>
                  </a:lnTo>
                  <a:lnTo>
                    <a:pt x="502196" y="193294"/>
                  </a:lnTo>
                  <a:lnTo>
                    <a:pt x="500672" y="188340"/>
                  </a:lnTo>
                  <a:lnTo>
                    <a:pt x="500037" y="186054"/>
                  </a:lnTo>
                  <a:lnTo>
                    <a:pt x="499656" y="184531"/>
                  </a:lnTo>
                  <a:lnTo>
                    <a:pt x="499402" y="183896"/>
                  </a:lnTo>
                  <a:lnTo>
                    <a:pt x="462953" y="202946"/>
                  </a:lnTo>
                  <a:lnTo>
                    <a:pt x="454571" y="202946"/>
                  </a:lnTo>
                  <a:lnTo>
                    <a:pt x="413724" y="184328"/>
                  </a:lnTo>
                  <a:lnTo>
                    <a:pt x="406438" y="160147"/>
                  </a:lnTo>
                  <a:lnTo>
                    <a:pt x="406438" y="152019"/>
                  </a:lnTo>
                  <a:lnTo>
                    <a:pt x="434622" y="121092"/>
                  </a:lnTo>
                  <a:lnTo>
                    <a:pt x="471547" y="112176"/>
                  </a:lnTo>
                  <a:lnTo>
                    <a:pt x="481891" y="109791"/>
                  </a:lnTo>
                  <a:lnTo>
                    <a:pt x="490164" y="107501"/>
                  </a:lnTo>
                  <a:lnTo>
                    <a:pt x="496354" y="105283"/>
                  </a:lnTo>
                  <a:lnTo>
                    <a:pt x="496354" y="101473"/>
                  </a:lnTo>
                  <a:lnTo>
                    <a:pt x="496354" y="94107"/>
                  </a:lnTo>
                  <a:lnTo>
                    <a:pt x="494576" y="88900"/>
                  </a:lnTo>
                  <a:lnTo>
                    <a:pt x="490893" y="85725"/>
                  </a:lnTo>
                  <a:lnTo>
                    <a:pt x="487210" y="82550"/>
                  </a:lnTo>
                  <a:lnTo>
                    <a:pt x="480479" y="81025"/>
                  </a:lnTo>
                  <a:lnTo>
                    <a:pt x="470319" y="81025"/>
                  </a:lnTo>
                  <a:lnTo>
                    <a:pt x="463588" y="81025"/>
                  </a:lnTo>
                  <a:lnTo>
                    <a:pt x="445173" y="99187"/>
                  </a:lnTo>
                  <a:lnTo>
                    <a:pt x="410375" y="92837"/>
                  </a:lnTo>
                  <a:lnTo>
                    <a:pt x="438590" y="57441"/>
                  </a:lnTo>
                  <a:lnTo>
                    <a:pt x="459875" y="52437"/>
                  </a:lnTo>
                  <a:lnTo>
                    <a:pt x="473113" y="51815"/>
                  </a:lnTo>
                  <a:close/>
                </a:path>
                <a:path w="7143115" h="258444">
                  <a:moveTo>
                    <a:pt x="298234" y="51815"/>
                  </a:moveTo>
                  <a:lnTo>
                    <a:pt x="311071" y="53272"/>
                  </a:lnTo>
                  <a:lnTo>
                    <a:pt x="322729" y="57658"/>
                  </a:lnTo>
                  <a:lnTo>
                    <a:pt x="333220" y="64996"/>
                  </a:lnTo>
                  <a:lnTo>
                    <a:pt x="342557" y="75311"/>
                  </a:lnTo>
                  <a:lnTo>
                    <a:pt x="342557" y="54990"/>
                  </a:lnTo>
                  <a:lnTo>
                    <a:pt x="378371" y="54990"/>
                  </a:lnTo>
                  <a:lnTo>
                    <a:pt x="378371" y="184785"/>
                  </a:lnTo>
                  <a:lnTo>
                    <a:pt x="374180" y="223012"/>
                  </a:lnTo>
                  <a:lnTo>
                    <a:pt x="341922" y="254253"/>
                  </a:lnTo>
                  <a:lnTo>
                    <a:pt x="309791" y="258317"/>
                  </a:lnTo>
                  <a:lnTo>
                    <a:pt x="292741" y="257532"/>
                  </a:lnTo>
                  <a:lnTo>
                    <a:pt x="250853" y="239031"/>
                  </a:lnTo>
                  <a:lnTo>
                    <a:pt x="242227" y="213867"/>
                  </a:lnTo>
                  <a:lnTo>
                    <a:pt x="242227" y="212598"/>
                  </a:lnTo>
                  <a:lnTo>
                    <a:pt x="242227" y="210947"/>
                  </a:lnTo>
                  <a:lnTo>
                    <a:pt x="242354" y="209169"/>
                  </a:lnTo>
                  <a:lnTo>
                    <a:pt x="286042" y="214502"/>
                  </a:lnTo>
                  <a:lnTo>
                    <a:pt x="286804" y="219583"/>
                  </a:lnTo>
                  <a:lnTo>
                    <a:pt x="288455" y="223012"/>
                  </a:lnTo>
                  <a:lnTo>
                    <a:pt x="291122" y="224916"/>
                  </a:lnTo>
                  <a:lnTo>
                    <a:pt x="294678" y="227711"/>
                  </a:lnTo>
                  <a:lnTo>
                    <a:pt x="300393" y="229108"/>
                  </a:lnTo>
                  <a:lnTo>
                    <a:pt x="308267" y="229108"/>
                  </a:lnTo>
                  <a:lnTo>
                    <a:pt x="318173" y="229108"/>
                  </a:lnTo>
                  <a:lnTo>
                    <a:pt x="325666" y="227584"/>
                  </a:lnTo>
                  <a:lnTo>
                    <a:pt x="340144" y="205866"/>
                  </a:lnTo>
                  <a:lnTo>
                    <a:pt x="340144" y="197358"/>
                  </a:lnTo>
                  <a:lnTo>
                    <a:pt x="340144" y="176275"/>
                  </a:lnTo>
                  <a:lnTo>
                    <a:pt x="331002" y="186517"/>
                  </a:lnTo>
                  <a:lnTo>
                    <a:pt x="320728" y="193817"/>
                  </a:lnTo>
                  <a:lnTo>
                    <a:pt x="309336" y="198189"/>
                  </a:lnTo>
                  <a:lnTo>
                    <a:pt x="296837" y="199644"/>
                  </a:lnTo>
                  <a:lnTo>
                    <a:pt x="283023" y="198098"/>
                  </a:lnTo>
                  <a:lnTo>
                    <a:pt x="250609" y="175006"/>
                  </a:lnTo>
                  <a:lnTo>
                    <a:pt x="237274" y="126491"/>
                  </a:lnTo>
                  <a:lnTo>
                    <a:pt x="238369" y="109372"/>
                  </a:lnTo>
                  <a:lnTo>
                    <a:pt x="254800" y="70992"/>
                  </a:lnTo>
                  <a:lnTo>
                    <a:pt x="285803" y="53008"/>
                  </a:lnTo>
                  <a:lnTo>
                    <a:pt x="298234" y="51815"/>
                  </a:lnTo>
                  <a:close/>
                </a:path>
                <a:path w="7143115" h="258444">
                  <a:moveTo>
                    <a:pt x="66319" y="51815"/>
                  </a:moveTo>
                  <a:lnTo>
                    <a:pt x="107074" y="63710"/>
                  </a:lnTo>
                  <a:lnTo>
                    <a:pt x="131054" y="100044"/>
                  </a:lnTo>
                  <a:lnTo>
                    <a:pt x="135039" y="138302"/>
                  </a:lnTo>
                  <a:lnTo>
                    <a:pt x="39217" y="138302"/>
                  </a:lnTo>
                  <a:lnTo>
                    <a:pt x="39953" y="146379"/>
                  </a:lnTo>
                  <a:lnTo>
                    <a:pt x="61734" y="174371"/>
                  </a:lnTo>
                  <a:lnTo>
                    <a:pt x="70535" y="174371"/>
                  </a:lnTo>
                  <a:lnTo>
                    <a:pt x="76530" y="174371"/>
                  </a:lnTo>
                  <a:lnTo>
                    <a:pt x="94919" y="153670"/>
                  </a:lnTo>
                  <a:lnTo>
                    <a:pt x="133007" y="160020"/>
                  </a:lnTo>
                  <a:lnTo>
                    <a:pt x="109766" y="191897"/>
                  </a:lnTo>
                  <a:lnTo>
                    <a:pt x="70129" y="202946"/>
                  </a:lnTo>
                  <a:lnTo>
                    <a:pt x="52496" y="201400"/>
                  </a:lnTo>
                  <a:lnTo>
                    <a:pt x="14300" y="178308"/>
                  </a:lnTo>
                  <a:lnTo>
                    <a:pt x="0" y="128397"/>
                  </a:lnTo>
                  <a:lnTo>
                    <a:pt x="1174" y="111390"/>
                  </a:lnTo>
                  <a:lnTo>
                    <a:pt x="18796" y="72136"/>
                  </a:lnTo>
                  <a:lnTo>
                    <a:pt x="52575" y="53080"/>
                  </a:lnTo>
                  <a:lnTo>
                    <a:pt x="66319" y="51815"/>
                  </a:lnTo>
                  <a:close/>
                </a:path>
                <a:path w="7143115" h="258444">
                  <a:moveTo>
                    <a:pt x="5344198" y="3937"/>
                  </a:moveTo>
                  <a:lnTo>
                    <a:pt x="5344198" y="54990"/>
                  </a:lnTo>
                  <a:lnTo>
                    <a:pt x="5370360" y="54990"/>
                  </a:lnTo>
                  <a:lnTo>
                    <a:pt x="5370360" y="85471"/>
                  </a:lnTo>
                  <a:lnTo>
                    <a:pt x="5344198" y="85471"/>
                  </a:lnTo>
                  <a:lnTo>
                    <a:pt x="5344198" y="143763"/>
                  </a:lnTo>
                  <a:lnTo>
                    <a:pt x="5344198" y="155575"/>
                  </a:lnTo>
                  <a:lnTo>
                    <a:pt x="5348389" y="169290"/>
                  </a:lnTo>
                  <a:lnTo>
                    <a:pt x="5350167" y="170561"/>
                  </a:lnTo>
                  <a:lnTo>
                    <a:pt x="5352326" y="171196"/>
                  </a:lnTo>
                  <a:lnTo>
                    <a:pt x="5354866" y="171196"/>
                  </a:lnTo>
                  <a:lnTo>
                    <a:pt x="5358295" y="171196"/>
                  </a:lnTo>
                  <a:lnTo>
                    <a:pt x="5363502" y="169925"/>
                  </a:lnTo>
                  <a:lnTo>
                    <a:pt x="5370233" y="167512"/>
                  </a:lnTo>
                  <a:lnTo>
                    <a:pt x="5373408" y="197231"/>
                  </a:lnTo>
                  <a:lnTo>
                    <a:pt x="5366524" y="199731"/>
                  </a:lnTo>
                  <a:lnTo>
                    <a:pt x="5359199" y="201517"/>
                  </a:lnTo>
                  <a:lnTo>
                    <a:pt x="5351423" y="202588"/>
                  </a:lnTo>
                  <a:lnTo>
                    <a:pt x="5343182" y="202946"/>
                  </a:lnTo>
                  <a:lnTo>
                    <a:pt x="5336324" y="202946"/>
                  </a:lnTo>
                  <a:lnTo>
                    <a:pt x="5330101" y="201802"/>
                  </a:lnTo>
                  <a:lnTo>
                    <a:pt x="5324640" y="199389"/>
                  </a:lnTo>
                  <a:lnTo>
                    <a:pt x="5319052" y="197103"/>
                  </a:lnTo>
                  <a:lnTo>
                    <a:pt x="5314988" y="194183"/>
                  </a:lnTo>
                  <a:lnTo>
                    <a:pt x="5312448" y="190500"/>
                  </a:lnTo>
                  <a:lnTo>
                    <a:pt x="5309781" y="186816"/>
                  </a:lnTo>
                  <a:lnTo>
                    <a:pt x="5305844" y="148589"/>
                  </a:lnTo>
                  <a:lnTo>
                    <a:pt x="5305844" y="85471"/>
                  </a:lnTo>
                  <a:lnTo>
                    <a:pt x="5288191" y="85471"/>
                  </a:lnTo>
                  <a:lnTo>
                    <a:pt x="5288191" y="54990"/>
                  </a:lnTo>
                  <a:lnTo>
                    <a:pt x="5305844" y="54990"/>
                  </a:lnTo>
                  <a:lnTo>
                    <a:pt x="5305844" y="26288"/>
                  </a:lnTo>
                  <a:lnTo>
                    <a:pt x="5344198" y="3937"/>
                  </a:lnTo>
                  <a:close/>
                </a:path>
                <a:path w="7143115" h="258444">
                  <a:moveTo>
                    <a:pt x="5018062" y="3937"/>
                  </a:moveTo>
                  <a:lnTo>
                    <a:pt x="5018062" y="54990"/>
                  </a:lnTo>
                  <a:lnTo>
                    <a:pt x="5044224" y="54990"/>
                  </a:lnTo>
                  <a:lnTo>
                    <a:pt x="5044224" y="85471"/>
                  </a:lnTo>
                  <a:lnTo>
                    <a:pt x="5018062" y="85471"/>
                  </a:lnTo>
                  <a:lnTo>
                    <a:pt x="5018062" y="143763"/>
                  </a:lnTo>
                  <a:lnTo>
                    <a:pt x="5018062" y="155575"/>
                  </a:lnTo>
                  <a:lnTo>
                    <a:pt x="5022253" y="169290"/>
                  </a:lnTo>
                  <a:lnTo>
                    <a:pt x="5024031" y="170561"/>
                  </a:lnTo>
                  <a:lnTo>
                    <a:pt x="5026190" y="171196"/>
                  </a:lnTo>
                  <a:lnTo>
                    <a:pt x="5028730" y="171196"/>
                  </a:lnTo>
                  <a:lnTo>
                    <a:pt x="5032159" y="171196"/>
                  </a:lnTo>
                  <a:lnTo>
                    <a:pt x="5037366" y="169925"/>
                  </a:lnTo>
                  <a:lnTo>
                    <a:pt x="5044097" y="167512"/>
                  </a:lnTo>
                  <a:lnTo>
                    <a:pt x="5047272" y="197231"/>
                  </a:lnTo>
                  <a:lnTo>
                    <a:pt x="5040388" y="199731"/>
                  </a:lnTo>
                  <a:lnTo>
                    <a:pt x="5033063" y="201517"/>
                  </a:lnTo>
                  <a:lnTo>
                    <a:pt x="5025287" y="202588"/>
                  </a:lnTo>
                  <a:lnTo>
                    <a:pt x="5017046" y="202946"/>
                  </a:lnTo>
                  <a:lnTo>
                    <a:pt x="5010188" y="202946"/>
                  </a:lnTo>
                  <a:lnTo>
                    <a:pt x="5003965" y="201802"/>
                  </a:lnTo>
                  <a:lnTo>
                    <a:pt x="4998504" y="199389"/>
                  </a:lnTo>
                  <a:lnTo>
                    <a:pt x="4992916" y="197103"/>
                  </a:lnTo>
                  <a:lnTo>
                    <a:pt x="4988852" y="194183"/>
                  </a:lnTo>
                  <a:lnTo>
                    <a:pt x="4986312" y="190500"/>
                  </a:lnTo>
                  <a:lnTo>
                    <a:pt x="4983645" y="186816"/>
                  </a:lnTo>
                  <a:lnTo>
                    <a:pt x="4979708" y="148589"/>
                  </a:lnTo>
                  <a:lnTo>
                    <a:pt x="4979708" y="85471"/>
                  </a:lnTo>
                  <a:lnTo>
                    <a:pt x="4962055" y="85471"/>
                  </a:lnTo>
                  <a:lnTo>
                    <a:pt x="4962055" y="54990"/>
                  </a:lnTo>
                  <a:lnTo>
                    <a:pt x="4979708" y="54990"/>
                  </a:lnTo>
                  <a:lnTo>
                    <a:pt x="4979708" y="26288"/>
                  </a:lnTo>
                  <a:lnTo>
                    <a:pt x="5018062" y="3937"/>
                  </a:lnTo>
                  <a:close/>
                </a:path>
                <a:path w="7143115" h="258444">
                  <a:moveTo>
                    <a:pt x="3619030" y="3937"/>
                  </a:moveTo>
                  <a:lnTo>
                    <a:pt x="3619030" y="54990"/>
                  </a:lnTo>
                  <a:lnTo>
                    <a:pt x="3645192" y="54990"/>
                  </a:lnTo>
                  <a:lnTo>
                    <a:pt x="3645192" y="85471"/>
                  </a:lnTo>
                  <a:lnTo>
                    <a:pt x="3619030" y="85471"/>
                  </a:lnTo>
                  <a:lnTo>
                    <a:pt x="3619030" y="143763"/>
                  </a:lnTo>
                  <a:lnTo>
                    <a:pt x="3619030" y="155575"/>
                  </a:lnTo>
                  <a:lnTo>
                    <a:pt x="3623221" y="169290"/>
                  </a:lnTo>
                  <a:lnTo>
                    <a:pt x="3624999" y="170561"/>
                  </a:lnTo>
                  <a:lnTo>
                    <a:pt x="3627158" y="171196"/>
                  </a:lnTo>
                  <a:lnTo>
                    <a:pt x="3629698" y="171196"/>
                  </a:lnTo>
                  <a:lnTo>
                    <a:pt x="3633127" y="171196"/>
                  </a:lnTo>
                  <a:lnTo>
                    <a:pt x="3638334" y="169925"/>
                  </a:lnTo>
                  <a:lnTo>
                    <a:pt x="3645065" y="167512"/>
                  </a:lnTo>
                  <a:lnTo>
                    <a:pt x="3648240" y="197231"/>
                  </a:lnTo>
                  <a:lnTo>
                    <a:pt x="3641356" y="199731"/>
                  </a:lnTo>
                  <a:lnTo>
                    <a:pt x="3634031" y="201517"/>
                  </a:lnTo>
                  <a:lnTo>
                    <a:pt x="3626255" y="202588"/>
                  </a:lnTo>
                  <a:lnTo>
                    <a:pt x="3618014" y="202946"/>
                  </a:lnTo>
                  <a:lnTo>
                    <a:pt x="3611156" y="202946"/>
                  </a:lnTo>
                  <a:lnTo>
                    <a:pt x="3604933" y="201802"/>
                  </a:lnTo>
                  <a:lnTo>
                    <a:pt x="3599472" y="199389"/>
                  </a:lnTo>
                  <a:lnTo>
                    <a:pt x="3593884" y="197103"/>
                  </a:lnTo>
                  <a:lnTo>
                    <a:pt x="3589820" y="194183"/>
                  </a:lnTo>
                  <a:lnTo>
                    <a:pt x="3587280" y="190500"/>
                  </a:lnTo>
                  <a:lnTo>
                    <a:pt x="3584613" y="186816"/>
                  </a:lnTo>
                  <a:lnTo>
                    <a:pt x="3580676" y="148589"/>
                  </a:lnTo>
                  <a:lnTo>
                    <a:pt x="3580676" y="85471"/>
                  </a:lnTo>
                  <a:lnTo>
                    <a:pt x="3563023" y="85471"/>
                  </a:lnTo>
                  <a:lnTo>
                    <a:pt x="3563023" y="54990"/>
                  </a:lnTo>
                  <a:lnTo>
                    <a:pt x="3580676" y="54990"/>
                  </a:lnTo>
                  <a:lnTo>
                    <a:pt x="3580676" y="26288"/>
                  </a:lnTo>
                  <a:lnTo>
                    <a:pt x="3619030" y="3937"/>
                  </a:lnTo>
                  <a:close/>
                </a:path>
                <a:path w="7143115" h="258444">
                  <a:moveTo>
                    <a:pt x="2482126" y="3937"/>
                  </a:moveTo>
                  <a:lnTo>
                    <a:pt x="2482126" y="54990"/>
                  </a:lnTo>
                  <a:lnTo>
                    <a:pt x="2508288" y="54990"/>
                  </a:lnTo>
                  <a:lnTo>
                    <a:pt x="2508288" y="85471"/>
                  </a:lnTo>
                  <a:lnTo>
                    <a:pt x="2482126" y="85471"/>
                  </a:lnTo>
                  <a:lnTo>
                    <a:pt x="2482126" y="143763"/>
                  </a:lnTo>
                  <a:lnTo>
                    <a:pt x="2482126" y="155575"/>
                  </a:lnTo>
                  <a:lnTo>
                    <a:pt x="2486317" y="169290"/>
                  </a:lnTo>
                  <a:lnTo>
                    <a:pt x="2488095" y="170561"/>
                  </a:lnTo>
                  <a:lnTo>
                    <a:pt x="2490254" y="171196"/>
                  </a:lnTo>
                  <a:lnTo>
                    <a:pt x="2492794" y="171196"/>
                  </a:lnTo>
                  <a:lnTo>
                    <a:pt x="2496223" y="171196"/>
                  </a:lnTo>
                  <a:lnTo>
                    <a:pt x="2501430" y="169925"/>
                  </a:lnTo>
                  <a:lnTo>
                    <a:pt x="2508161" y="167512"/>
                  </a:lnTo>
                  <a:lnTo>
                    <a:pt x="2511336" y="197231"/>
                  </a:lnTo>
                  <a:lnTo>
                    <a:pt x="2504452" y="199731"/>
                  </a:lnTo>
                  <a:lnTo>
                    <a:pt x="2497127" y="201517"/>
                  </a:lnTo>
                  <a:lnTo>
                    <a:pt x="2489351" y="202588"/>
                  </a:lnTo>
                  <a:lnTo>
                    <a:pt x="2481110" y="202946"/>
                  </a:lnTo>
                  <a:lnTo>
                    <a:pt x="2474252" y="202946"/>
                  </a:lnTo>
                  <a:lnTo>
                    <a:pt x="2468029" y="201802"/>
                  </a:lnTo>
                  <a:lnTo>
                    <a:pt x="2462568" y="199389"/>
                  </a:lnTo>
                  <a:lnTo>
                    <a:pt x="2456980" y="197103"/>
                  </a:lnTo>
                  <a:lnTo>
                    <a:pt x="2452916" y="194183"/>
                  </a:lnTo>
                  <a:lnTo>
                    <a:pt x="2450376" y="190500"/>
                  </a:lnTo>
                  <a:lnTo>
                    <a:pt x="2447709" y="186816"/>
                  </a:lnTo>
                  <a:lnTo>
                    <a:pt x="2443772" y="148589"/>
                  </a:lnTo>
                  <a:lnTo>
                    <a:pt x="2443772" y="85471"/>
                  </a:lnTo>
                  <a:lnTo>
                    <a:pt x="2426119" y="85471"/>
                  </a:lnTo>
                  <a:lnTo>
                    <a:pt x="2426119" y="54990"/>
                  </a:lnTo>
                  <a:lnTo>
                    <a:pt x="2443772" y="54990"/>
                  </a:lnTo>
                  <a:lnTo>
                    <a:pt x="2443772" y="26288"/>
                  </a:lnTo>
                  <a:lnTo>
                    <a:pt x="2482126" y="3937"/>
                  </a:lnTo>
                  <a:close/>
                </a:path>
                <a:path w="7143115" h="258444">
                  <a:moveTo>
                    <a:pt x="2308390" y="3937"/>
                  </a:moveTo>
                  <a:lnTo>
                    <a:pt x="2308390" y="54990"/>
                  </a:lnTo>
                  <a:lnTo>
                    <a:pt x="2334552" y="54990"/>
                  </a:lnTo>
                  <a:lnTo>
                    <a:pt x="2334552" y="85471"/>
                  </a:lnTo>
                  <a:lnTo>
                    <a:pt x="2308390" y="85471"/>
                  </a:lnTo>
                  <a:lnTo>
                    <a:pt x="2308390" y="143763"/>
                  </a:lnTo>
                  <a:lnTo>
                    <a:pt x="2308390" y="155575"/>
                  </a:lnTo>
                  <a:lnTo>
                    <a:pt x="2312581" y="169290"/>
                  </a:lnTo>
                  <a:lnTo>
                    <a:pt x="2314359" y="170561"/>
                  </a:lnTo>
                  <a:lnTo>
                    <a:pt x="2316518" y="171196"/>
                  </a:lnTo>
                  <a:lnTo>
                    <a:pt x="2319058" y="171196"/>
                  </a:lnTo>
                  <a:lnTo>
                    <a:pt x="2322487" y="171196"/>
                  </a:lnTo>
                  <a:lnTo>
                    <a:pt x="2327694" y="169925"/>
                  </a:lnTo>
                  <a:lnTo>
                    <a:pt x="2334425" y="167512"/>
                  </a:lnTo>
                  <a:lnTo>
                    <a:pt x="2337600" y="197231"/>
                  </a:lnTo>
                  <a:lnTo>
                    <a:pt x="2330716" y="199731"/>
                  </a:lnTo>
                  <a:lnTo>
                    <a:pt x="2323391" y="201517"/>
                  </a:lnTo>
                  <a:lnTo>
                    <a:pt x="2315615" y="202588"/>
                  </a:lnTo>
                  <a:lnTo>
                    <a:pt x="2307374" y="202946"/>
                  </a:lnTo>
                  <a:lnTo>
                    <a:pt x="2300516" y="202946"/>
                  </a:lnTo>
                  <a:lnTo>
                    <a:pt x="2294293" y="201802"/>
                  </a:lnTo>
                  <a:lnTo>
                    <a:pt x="2288832" y="199389"/>
                  </a:lnTo>
                  <a:lnTo>
                    <a:pt x="2283244" y="197103"/>
                  </a:lnTo>
                  <a:lnTo>
                    <a:pt x="2279180" y="194183"/>
                  </a:lnTo>
                  <a:lnTo>
                    <a:pt x="2276640" y="190500"/>
                  </a:lnTo>
                  <a:lnTo>
                    <a:pt x="2273973" y="186816"/>
                  </a:lnTo>
                  <a:lnTo>
                    <a:pt x="2270036" y="148589"/>
                  </a:lnTo>
                  <a:lnTo>
                    <a:pt x="2270036" y="85471"/>
                  </a:lnTo>
                  <a:lnTo>
                    <a:pt x="2252383" y="85471"/>
                  </a:lnTo>
                  <a:lnTo>
                    <a:pt x="2252383" y="54990"/>
                  </a:lnTo>
                  <a:lnTo>
                    <a:pt x="2270036" y="54990"/>
                  </a:lnTo>
                  <a:lnTo>
                    <a:pt x="2270036" y="26288"/>
                  </a:lnTo>
                  <a:lnTo>
                    <a:pt x="2308390" y="3937"/>
                  </a:lnTo>
                  <a:close/>
                </a:path>
                <a:path w="7143115" h="258444">
                  <a:moveTo>
                    <a:pt x="1157770" y="3937"/>
                  </a:moveTo>
                  <a:lnTo>
                    <a:pt x="1157770" y="54990"/>
                  </a:lnTo>
                  <a:lnTo>
                    <a:pt x="1183932" y="54990"/>
                  </a:lnTo>
                  <a:lnTo>
                    <a:pt x="1183932" y="85471"/>
                  </a:lnTo>
                  <a:lnTo>
                    <a:pt x="1157770" y="85471"/>
                  </a:lnTo>
                  <a:lnTo>
                    <a:pt x="1157770" y="143763"/>
                  </a:lnTo>
                  <a:lnTo>
                    <a:pt x="1157770" y="155575"/>
                  </a:lnTo>
                  <a:lnTo>
                    <a:pt x="1161961" y="169290"/>
                  </a:lnTo>
                  <a:lnTo>
                    <a:pt x="1163739" y="170561"/>
                  </a:lnTo>
                  <a:lnTo>
                    <a:pt x="1165898" y="171196"/>
                  </a:lnTo>
                  <a:lnTo>
                    <a:pt x="1168438" y="171196"/>
                  </a:lnTo>
                  <a:lnTo>
                    <a:pt x="1171867" y="171196"/>
                  </a:lnTo>
                  <a:lnTo>
                    <a:pt x="1177074" y="169925"/>
                  </a:lnTo>
                  <a:lnTo>
                    <a:pt x="1183805" y="167512"/>
                  </a:lnTo>
                  <a:lnTo>
                    <a:pt x="1186980" y="197231"/>
                  </a:lnTo>
                  <a:lnTo>
                    <a:pt x="1180096" y="199731"/>
                  </a:lnTo>
                  <a:lnTo>
                    <a:pt x="1172771" y="201517"/>
                  </a:lnTo>
                  <a:lnTo>
                    <a:pt x="1164995" y="202588"/>
                  </a:lnTo>
                  <a:lnTo>
                    <a:pt x="1156754" y="202946"/>
                  </a:lnTo>
                  <a:lnTo>
                    <a:pt x="1149896" y="202946"/>
                  </a:lnTo>
                  <a:lnTo>
                    <a:pt x="1143673" y="201802"/>
                  </a:lnTo>
                  <a:lnTo>
                    <a:pt x="1138212" y="199389"/>
                  </a:lnTo>
                  <a:lnTo>
                    <a:pt x="1132624" y="197103"/>
                  </a:lnTo>
                  <a:lnTo>
                    <a:pt x="1128560" y="194183"/>
                  </a:lnTo>
                  <a:lnTo>
                    <a:pt x="1126020" y="190500"/>
                  </a:lnTo>
                  <a:lnTo>
                    <a:pt x="1123353" y="186816"/>
                  </a:lnTo>
                  <a:lnTo>
                    <a:pt x="1119416" y="148589"/>
                  </a:lnTo>
                  <a:lnTo>
                    <a:pt x="1119416" y="85471"/>
                  </a:lnTo>
                  <a:lnTo>
                    <a:pt x="1101763" y="85471"/>
                  </a:lnTo>
                  <a:lnTo>
                    <a:pt x="1101763" y="54990"/>
                  </a:lnTo>
                  <a:lnTo>
                    <a:pt x="1119416" y="54990"/>
                  </a:lnTo>
                  <a:lnTo>
                    <a:pt x="1119416" y="26288"/>
                  </a:lnTo>
                  <a:lnTo>
                    <a:pt x="1157770" y="3937"/>
                  </a:lnTo>
                  <a:close/>
                </a:path>
                <a:path w="7143115" h="258444">
                  <a:moveTo>
                    <a:pt x="6631343" y="0"/>
                  </a:moveTo>
                  <a:lnTo>
                    <a:pt x="6669570" y="0"/>
                  </a:lnTo>
                  <a:lnTo>
                    <a:pt x="6669570" y="199644"/>
                  </a:lnTo>
                  <a:lnTo>
                    <a:pt x="6634010" y="199644"/>
                  </a:lnTo>
                  <a:lnTo>
                    <a:pt x="6634010" y="178435"/>
                  </a:lnTo>
                  <a:lnTo>
                    <a:pt x="6629416" y="184223"/>
                  </a:lnTo>
                  <a:lnTo>
                    <a:pt x="6596926" y="202946"/>
                  </a:lnTo>
                  <a:lnTo>
                    <a:pt x="6588798" y="202946"/>
                  </a:lnTo>
                  <a:lnTo>
                    <a:pt x="6546126" y="182879"/>
                  </a:lnTo>
                  <a:lnTo>
                    <a:pt x="6529463" y="143750"/>
                  </a:lnTo>
                  <a:lnTo>
                    <a:pt x="6528346" y="126746"/>
                  </a:lnTo>
                  <a:lnTo>
                    <a:pt x="6529419" y="109477"/>
                  </a:lnTo>
                  <a:lnTo>
                    <a:pt x="6545618" y="70865"/>
                  </a:lnTo>
                  <a:lnTo>
                    <a:pt x="6589306" y="51815"/>
                  </a:lnTo>
                  <a:lnTo>
                    <a:pt x="6601071" y="53058"/>
                  </a:lnTo>
                  <a:lnTo>
                    <a:pt x="6611991" y="56800"/>
                  </a:lnTo>
                  <a:lnTo>
                    <a:pt x="6622078" y="63067"/>
                  </a:lnTo>
                  <a:lnTo>
                    <a:pt x="6631343" y="71882"/>
                  </a:lnTo>
                  <a:lnTo>
                    <a:pt x="6631343" y="0"/>
                  </a:lnTo>
                  <a:close/>
                </a:path>
                <a:path w="7143115" h="258444">
                  <a:moveTo>
                    <a:pt x="5898299" y="0"/>
                  </a:moveTo>
                  <a:lnTo>
                    <a:pt x="5936526" y="0"/>
                  </a:lnTo>
                  <a:lnTo>
                    <a:pt x="5936526" y="199644"/>
                  </a:lnTo>
                  <a:lnTo>
                    <a:pt x="5900966" y="199644"/>
                  </a:lnTo>
                  <a:lnTo>
                    <a:pt x="5900966" y="178435"/>
                  </a:lnTo>
                  <a:lnTo>
                    <a:pt x="5896372" y="184223"/>
                  </a:lnTo>
                  <a:lnTo>
                    <a:pt x="5863882" y="202946"/>
                  </a:lnTo>
                  <a:lnTo>
                    <a:pt x="5855754" y="202946"/>
                  </a:lnTo>
                  <a:lnTo>
                    <a:pt x="5813082" y="182879"/>
                  </a:lnTo>
                  <a:lnTo>
                    <a:pt x="5796419" y="143750"/>
                  </a:lnTo>
                  <a:lnTo>
                    <a:pt x="5795302" y="126746"/>
                  </a:lnTo>
                  <a:lnTo>
                    <a:pt x="5796375" y="109477"/>
                  </a:lnTo>
                  <a:lnTo>
                    <a:pt x="5812574" y="70865"/>
                  </a:lnTo>
                  <a:lnTo>
                    <a:pt x="5856262" y="51815"/>
                  </a:lnTo>
                  <a:lnTo>
                    <a:pt x="5868027" y="53058"/>
                  </a:lnTo>
                  <a:lnTo>
                    <a:pt x="5878947" y="56800"/>
                  </a:lnTo>
                  <a:lnTo>
                    <a:pt x="5889034" y="63067"/>
                  </a:lnTo>
                  <a:lnTo>
                    <a:pt x="5898299" y="71882"/>
                  </a:lnTo>
                  <a:lnTo>
                    <a:pt x="5898299" y="0"/>
                  </a:lnTo>
                  <a:close/>
                </a:path>
                <a:path w="7143115" h="258444">
                  <a:moveTo>
                    <a:pt x="5070894" y="0"/>
                  </a:moveTo>
                  <a:lnTo>
                    <a:pt x="5109121" y="0"/>
                  </a:lnTo>
                  <a:lnTo>
                    <a:pt x="5109121" y="199644"/>
                  </a:lnTo>
                  <a:lnTo>
                    <a:pt x="5070894" y="199644"/>
                  </a:lnTo>
                  <a:lnTo>
                    <a:pt x="5070894" y="0"/>
                  </a:lnTo>
                  <a:close/>
                </a:path>
                <a:path w="7143115" h="258444">
                  <a:moveTo>
                    <a:pt x="3671735" y="0"/>
                  </a:moveTo>
                  <a:lnTo>
                    <a:pt x="3709962" y="0"/>
                  </a:lnTo>
                  <a:lnTo>
                    <a:pt x="3709962" y="73406"/>
                  </a:lnTo>
                  <a:lnTo>
                    <a:pt x="3719653" y="63924"/>
                  </a:lnTo>
                  <a:lnTo>
                    <a:pt x="3730250" y="57181"/>
                  </a:lnTo>
                  <a:lnTo>
                    <a:pt x="3741751" y="53153"/>
                  </a:lnTo>
                  <a:lnTo>
                    <a:pt x="3754158" y="51815"/>
                  </a:lnTo>
                  <a:lnTo>
                    <a:pt x="3763048" y="51815"/>
                  </a:lnTo>
                  <a:lnTo>
                    <a:pt x="3797592" y="74295"/>
                  </a:lnTo>
                  <a:lnTo>
                    <a:pt x="3803307" y="114808"/>
                  </a:lnTo>
                  <a:lnTo>
                    <a:pt x="3803307" y="199644"/>
                  </a:lnTo>
                  <a:lnTo>
                    <a:pt x="3765080" y="199644"/>
                  </a:lnTo>
                  <a:lnTo>
                    <a:pt x="3765080" y="123189"/>
                  </a:lnTo>
                  <a:lnTo>
                    <a:pt x="3764939" y="112881"/>
                  </a:lnTo>
                  <a:lnTo>
                    <a:pt x="3746919" y="81025"/>
                  </a:lnTo>
                  <a:lnTo>
                    <a:pt x="3741458" y="81025"/>
                  </a:lnTo>
                  <a:lnTo>
                    <a:pt x="3735108" y="81025"/>
                  </a:lnTo>
                  <a:lnTo>
                    <a:pt x="3729393" y="82550"/>
                  </a:lnTo>
                  <a:lnTo>
                    <a:pt x="3724440" y="85725"/>
                  </a:lnTo>
                  <a:lnTo>
                    <a:pt x="3719360" y="88773"/>
                  </a:lnTo>
                  <a:lnTo>
                    <a:pt x="3709962" y="127253"/>
                  </a:lnTo>
                  <a:lnTo>
                    <a:pt x="3709962" y="199644"/>
                  </a:lnTo>
                  <a:lnTo>
                    <a:pt x="3671735" y="199644"/>
                  </a:lnTo>
                  <a:lnTo>
                    <a:pt x="367173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89830" y="1418843"/>
              <a:ext cx="149860" cy="21793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8954" y="1424558"/>
              <a:ext cx="7212330" cy="203200"/>
            </a:xfrm>
            <a:custGeom>
              <a:avLst/>
              <a:gdLst/>
              <a:ahLst/>
              <a:cxnLst/>
              <a:rect l="l" t="t" r="r" b="b"/>
              <a:pathLst>
                <a:path w="7212330" h="203200">
                  <a:moveTo>
                    <a:pt x="2879064" y="3428"/>
                  </a:moveTo>
                  <a:lnTo>
                    <a:pt x="2917291" y="3428"/>
                  </a:lnTo>
                  <a:lnTo>
                    <a:pt x="2917291" y="76835"/>
                  </a:lnTo>
                  <a:lnTo>
                    <a:pt x="2926983" y="67353"/>
                  </a:lnTo>
                  <a:lnTo>
                    <a:pt x="2937579" y="60610"/>
                  </a:lnTo>
                  <a:lnTo>
                    <a:pt x="2949081" y="56582"/>
                  </a:lnTo>
                  <a:lnTo>
                    <a:pt x="2961487" y="55244"/>
                  </a:lnTo>
                  <a:lnTo>
                    <a:pt x="2970377" y="55244"/>
                  </a:lnTo>
                  <a:lnTo>
                    <a:pt x="3004921" y="77724"/>
                  </a:lnTo>
                  <a:lnTo>
                    <a:pt x="3010636" y="118237"/>
                  </a:lnTo>
                  <a:lnTo>
                    <a:pt x="3010636" y="203073"/>
                  </a:lnTo>
                  <a:lnTo>
                    <a:pt x="2972409" y="203073"/>
                  </a:lnTo>
                  <a:lnTo>
                    <a:pt x="2972409" y="126618"/>
                  </a:lnTo>
                  <a:lnTo>
                    <a:pt x="2972268" y="116310"/>
                  </a:lnTo>
                  <a:lnTo>
                    <a:pt x="2954248" y="84454"/>
                  </a:lnTo>
                  <a:lnTo>
                    <a:pt x="2948787" y="84454"/>
                  </a:lnTo>
                  <a:lnTo>
                    <a:pt x="2942437" y="84454"/>
                  </a:lnTo>
                  <a:lnTo>
                    <a:pt x="2936722" y="85978"/>
                  </a:lnTo>
                  <a:lnTo>
                    <a:pt x="2931769" y="89153"/>
                  </a:lnTo>
                  <a:lnTo>
                    <a:pt x="2926689" y="92201"/>
                  </a:lnTo>
                  <a:lnTo>
                    <a:pt x="2917291" y="130682"/>
                  </a:lnTo>
                  <a:lnTo>
                    <a:pt x="2917291" y="203073"/>
                  </a:lnTo>
                  <a:lnTo>
                    <a:pt x="2879064" y="203073"/>
                  </a:lnTo>
                  <a:lnTo>
                    <a:pt x="2879064" y="3428"/>
                  </a:lnTo>
                  <a:close/>
                </a:path>
                <a:path w="7212330" h="203200">
                  <a:moveTo>
                    <a:pt x="1708886" y="3428"/>
                  </a:moveTo>
                  <a:lnTo>
                    <a:pt x="1747113" y="3428"/>
                  </a:lnTo>
                  <a:lnTo>
                    <a:pt x="1747113" y="109346"/>
                  </a:lnTo>
                  <a:lnTo>
                    <a:pt x="1791944" y="58419"/>
                  </a:lnTo>
                  <a:lnTo>
                    <a:pt x="1839061" y="58419"/>
                  </a:lnTo>
                  <a:lnTo>
                    <a:pt x="1789658" y="111251"/>
                  </a:lnTo>
                  <a:lnTo>
                    <a:pt x="1842617" y="203073"/>
                  </a:lnTo>
                  <a:lnTo>
                    <a:pt x="1801342" y="203073"/>
                  </a:lnTo>
                  <a:lnTo>
                    <a:pt x="1765020" y="138175"/>
                  </a:lnTo>
                  <a:lnTo>
                    <a:pt x="1747113" y="156717"/>
                  </a:lnTo>
                  <a:lnTo>
                    <a:pt x="1747113" y="203073"/>
                  </a:lnTo>
                  <a:lnTo>
                    <a:pt x="1708886" y="203073"/>
                  </a:lnTo>
                  <a:lnTo>
                    <a:pt x="1708886" y="3428"/>
                  </a:lnTo>
                  <a:close/>
                </a:path>
                <a:path w="7212330" h="203200">
                  <a:moveTo>
                    <a:pt x="1150975" y="3428"/>
                  </a:moveTo>
                  <a:lnTo>
                    <a:pt x="1189202" y="3428"/>
                  </a:lnTo>
                  <a:lnTo>
                    <a:pt x="1189202" y="38862"/>
                  </a:lnTo>
                  <a:lnTo>
                    <a:pt x="1150975" y="38862"/>
                  </a:lnTo>
                  <a:lnTo>
                    <a:pt x="1150975" y="3428"/>
                  </a:lnTo>
                  <a:close/>
                </a:path>
                <a:path w="7212330" h="203200">
                  <a:moveTo>
                    <a:pt x="184581" y="3428"/>
                  </a:moveTo>
                  <a:lnTo>
                    <a:pt x="222846" y="3428"/>
                  </a:lnTo>
                  <a:lnTo>
                    <a:pt x="222846" y="76835"/>
                  </a:lnTo>
                  <a:lnTo>
                    <a:pt x="232555" y="67353"/>
                  </a:lnTo>
                  <a:lnTo>
                    <a:pt x="243165" y="60610"/>
                  </a:lnTo>
                  <a:lnTo>
                    <a:pt x="254677" y="56582"/>
                  </a:lnTo>
                  <a:lnTo>
                    <a:pt x="267093" y="55244"/>
                  </a:lnTo>
                  <a:lnTo>
                    <a:pt x="275907" y="55244"/>
                  </a:lnTo>
                  <a:lnTo>
                    <a:pt x="310514" y="77724"/>
                  </a:lnTo>
                  <a:lnTo>
                    <a:pt x="316255" y="118237"/>
                  </a:lnTo>
                  <a:lnTo>
                    <a:pt x="316255" y="203073"/>
                  </a:lnTo>
                  <a:lnTo>
                    <a:pt x="277990" y="203073"/>
                  </a:lnTo>
                  <a:lnTo>
                    <a:pt x="277990" y="126618"/>
                  </a:lnTo>
                  <a:lnTo>
                    <a:pt x="277854" y="116310"/>
                  </a:lnTo>
                  <a:lnTo>
                    <a:pt x="259841" y="84454"/>
                  </a:lnTo>
                  <a:lnTo>
                    <a:pt x="254304" y="84454"/>
                  </a:lnTo>
                  <a:lnTo>
                    <a:pt x="247942" y="84454"/>
                  </a:lnTo>
                  <a:lnTo>
                    <a:pt x="242265" y="85978"/>
                  </a:lnTo>
                  <a:lnTo>
                    <a:pt x="237274" y="89153"/>
                  </a:lnTo>
                  <a:lnTo>
                    <a:pt x="232282" y="92201"/>
                  </a:lnTo>
                  <a:lnTo>
                    <a:pt x="222846" y="130682"/>
                  </a:lnTo>
                  <a:lnTo>
                    <a:pt x="222846" y="203073"/>
                  </a:lnTo>
                  <a:lnTo>
                    <a:pt x="184581" y="203073"/>
                  </a:lnTo>
                  <a:lnTo>
                    <a:pt x="184581" y="3428"/>
                  </a:lnTo>
                  <a:close/>
                </a:path>
                <a:path w="7212330" h="203200">
                  <a:moveTo>
                    <a:pt x="0" y="3428"/>
                  </a:moveTo>
                  <a:lnTo>
                    <a:pt x="158648" y="3428"/>
                  </a:lnTo>
                  <a:lnTo>
                    <a:pt x="158648" y="37211"/>
                  </a:lnTo>
                  <a:lnTo>
                    <a:pt x="99542" y="37211"/>
                  </a:lnTo>
                  <a:lnTo>
                    <a:pt x="99542" y="203073"/>
                  </a:lnTo>
                  <a:lnTo>
                    <a:pt x="59232" y="203073"/>
                  </a:lnTo>
                  <a:lnTo>
                    <a:pt x="59232" y="37211"/>
                  </a:lnTo>
                  <a:lnTo>
                    <a:pt x="0" y="37211"/>
                  </a:lnTo>
                  <a:lnTo>
                    <a:pt x="0" y="3428"/>
                  </a:lnTo>
                  <a:close/>
                </a:path>
                <a:path w="7212330" h="203200">
                  <a:moveTo>
                    <a:pt x="7180173" y="0"/>
                  </a:moveTo>
                  <a:lnTo>
                    <a:pt x="7188246" y="309"/>
                  </a:lnTo>
                  <a:lnTo>
                    <a:pt x="7196270" y="1238"/>
                  </a:lnTo>
                  <a:lnTo>
                    <a:pt x="7204248" y="2786"/>
                  </a:lnTo>
                  <a:lnTo>
                    <a:pt x="7212177" y="4952"/>
                  </a:lnTo>
                  <a:lnTo>
                    <a:pt x="7206970" y="31623"/>
                  </a:lnTo>
                  <a:lnTo>
                    <a:pt x="7200874" y="30225"/>
                  </a:lnTo>
                  <a:lnTo>
                    <a:pt x="7195032" y="29463"/>
                  </a:lnTo>
                  <a:lnTo>
                    <a:pt x="7189444" y="29463"/>
                  </a:lnTo>
                  <a:lnTo>
                    <a:pt x="7183856" y="29463"/>
                  </a:lnTo>
                  <a:lnTo>
                    <a:pt x="7179919" y="30733"/>
                  </a:lnTo>
                  <a:lnTo>
                    <a:pt x="7177506" y="33274"/>
                  </a:lnTo>
                  <a:lnTo>
                    <a:pt x="7175093" y="35940"/>
                  </a:lnTo>
                  <a:lnTo>
                    <a:pt x="7173823" y="40893"/>
                  </a:lnTo>
                  <a:lnTo>
                    <a:pt x="7173823" y="48260"/>
                  </a:lnTo>
                  <a:lnTo>
                    <a:pt x="7173823" y="58419"/>
                  </a:lnTo>
                  <a:lnTo>
                    <a:pt x="7202398" y="58419"/>
                  </a:lnTo>
                  <a:lnTo>
                    <a:pt x="7202398" y="88518"/>
                  </a:lnTo>
                  <a:lnTo>
                    <a:pt x="7173823" y="88518"/>
                  </a:lnTo>
                  <a:lnTo>
                    <a:pt x="7173823" y="203073"/>
                  </a:lnTo>
                  <a:lnTo>
                    <a:pt x="7135596" y="203073"/>
                  </a:lnTo>
                  <a:lnTo>
                    <a:pt x="7135596" y="88518"/>
                  </a:lnTo>
                  <a:lnTo>
                    <a:pt x="7114387" y="88518"/>
                  </a:lnTo>
                  <a:lnTo>
                    <a:pt x="7114387" y="58419"/>
                  </a:lnTo>
                  <a:lnTo>
                    <a:pt x="7135596" y="58419"/>
                  </a:lnTo>
                  <a:lnTo>
                    <a:pt x="7135596" y="47498"/>
                  </a:lnTo>
                  <a:lnTo>
                    <a:pt x="7146772" y="9398"/>
                  </a:lnTo>
                  <a:lnTo>
                    <a:pt x="7172527" y="357"/>
                  </a:lnTo>
                  <a:lnTo>
                    <a:pt x="71801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2848" y="1729739"/>
              <a:ext cx="4037380" cy="25831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2848" y="1729739"/>
              <a:ext cx="4037965" cy="258445"/>
            </a:xfrm>
            <a:custGeom>
              <a:avLst/>
              <a:gdLst/>
              <a:ahLst/>
              <a:cxnLst/>
              <a:rect l="l" t="t" r="r" b="b"/>
              <a:pathLst>
                <a:path w="4037965" h="258444">
                  <a:moveTo>
                    <a:pt x="3999153" y="161417"/>
                  </a:moveTo>
                  <a:lnTo>
                    <a:pt x="4037380" y="161417"/>
                  </a:lnTo>
                  <a:lnTo>
                    <a:pt x="4037380" y="199644"/>
                  </a:lnTo>
                  <a:lnTo>
                    <a:pt x="3999153" y="199644"/>
                  </a:lnTo>
                  <a:lnTo>
                    <a:pt x="3999153" y="161417"/>
                  </a:lnTo>
                  <a:close/>
                </a:path>
                <a:path w="4037965" h="258444">
                  <a:moveTo>
                    <a:pt x="1154353" y="130175"/>
                  </a:moveTo>
                  <a:lnTo>
                    <a:pt x="1149400" y="131825"/>
                  </a:lnTo>
                  <a:lnTo>
                    <a:pt x="1141653" y="133731"/>
                  </a:lnTo>
                  <a:lnTo>
                    <a:pt x="1131112" y="136017"/>
                  </a:lnTo>
                  <a:lnTo>
                    <a:pt x="1120444" y="138302"/>
                  </a:lnTo>
                  <a:lnTo>
                    <a:pt x="1113459" y="140588"/>
                  </a:lnTo>
                  <a:lnTo>
                    <a:pt x="1110284" y="142748"/>
                  </a:lnTo>
                  <a:lnTo>
                    <a:pt x="1105204" y="146304"/>
                  </a:lnTo>
                  <a:lnTo>
                    <a:pt x="1102791" y="150749"/>
                  </a:lnTo>
                  <a:lnTo>
                    <a:pt x="1102791" y="156210"/>
                  </a:lnTo>
                  <a:lnTo>
                    <a:pt x="1102791" y="161544"/>
                  </a:lnTo>
                  <a:lnTo>
                    <a:pt x="1104696" y="166243"/>
                  </a:lnTo>
                  <a:lnTo>
                    <a:pt x="1108760" y="170052"/>
                  </a:lnTo>
                  <a:lnTo>
                    <a:pt x="1112697" y="173989"/>
                  </a:lnTo>
                  <a:lnTo>
                    <a:pt x="1117777" y="175895"/>
                  </a:lnTo>
                  <a:lnTo>
                    <a:pt x="1124000" y="175895"/>
                  </a:lnTo>
                  <a:lnTo>
                    <a:pt x="1130858" y="175895"/>
                  </a:lnTo>
                  <a:lnTo>
                    <a:pt x="1137462" y="173736"/>
                  </a:lnTo>
                  <a:lnTo>
                    <a:pt x="1143685" y="169163"/>
                  </a:lnTo>
                  <a:lnTo>
                    <a:pt x="1148384" y="165735"/>
                  </a:lnTo>
                  <a:lnTo>
                    <a:pt x="1151432" y="161417"/>
                  </a:lnTo>
                  <a:lnTo>
                    <a:pt x="1152829" y="156463"/>
                  </a:lnTo>
                  <a:lnTo>
                    <a:pt x="1153845" y="153162"/>
                  </a:lnTo>
                  <a:lnTo>
                    <a:pt x="1154353" y="146938"/>
                  </a:lnTo>
                  <a:lnTo>
                    <a:pt x="1154353" y="137795"/>
                  </a:lnTo>
                  <a:lnTo>
                    <a:pt x="1154353" y="130175"/>
                  </a:lnTo>
                  <a:close/>
                </a:path>
                <a:path w="4037965" h="258444">
                  <a:moveTo>
                    <a:pt x="406069" y="130175"/>
                  </a:moveTo>
                  <a:lnTo>
                    <a:pt x="401167" y="131825"/>
                  </a:lnTo>
                  <a:lnTo>
                    <a:pt x="393407" y="133731"/>
                  </a:lnTo>
                  <a:lnTo>
                    <a:pt x="382778" y="136017"/>
                  </a:lnTo>
                  <a:lnTo>
                    <a:pt x="372160" y="138302"/>
                  </a:lnTo>
                  <a:lnTo>
                    <a:pt x="365213" y="140588"/>
                  </a:lnTo>
                  <a:lnTo>
                    <a:pt x="361950" y="142748"/>
                  </a:lnTo>
                  <a:lnTo>
                    <a:pt x="356946" y="146304"/>
                  </a:lnTo>
                  <a:lnTo>
                    <a:pt x="354456" y="150749"/>
                  </a:lnTo>
                  <a:lnTo>
                    <a:pt x="354456" y="156210"/>
                  </a:lnTo>
                  <a:lnTo>
                    <a:pt x="354456" y="161544"/>
                  </a:lnTo>
                  <a:lnTo>
                    <a:pt x="356450" y="166243"/>
                  </a:lnTo>
                  <a:lnTo>
                    <a:pt x="360451" y="170052"/>
                  </a:lnTo>
                  <a:lnTo>
                    <a:pt x="364439" y="173989"/>
                  </a:lnTo>
                  <a:lnTo>
                    <a:pt x="369519" y="175895"/>
                  </a:lnTo>
                  <a:lnTo>
                    <a:pt x="375704" y="175895"/>
                  </a:lnTo>
                  <a:lnTo>
                    <a:pt x="382600" y="175895"/>
                  </a:lnTo>
                  <a:lnTo>
                    <a:pt x="404571" y="156463"/>
                  </a:lnTo>
                  <a:lnTo>
                    <a:pt x="405561" y="153162"/>
                  </a:lnTo>
                  <a:lnTo>
                    <a:pt x="406069" y="146938"/>
                  </a:lnTo>
                  <a:lnTo>
                    <a:pt x="406069" y="137795"/>
                  </a:lnTo>
                  <a:lnTo>
                    <a:pt x="406069" y="130175"/>
                  </a:lnTo>
                  <a:close/>
                </a:path>
                <a:path w="4037965" h="258444">
                  <a:moveTo>
                    <a:pt x="3427907" y="82931"/>
                  </a:moveTo>
                  <a:lnTo>
                    <a:pt x="3395030" y="108346"/>
                  </a:lnTo>
                  <a:lnTo>
                    <a:pt x="3392474" y="127381"/>
                  </a:lnTo>
                  <a:lnTo>
                    <a:pt x="3393115" y="137503"/>
                  </a:lnTo>
                  <a:lnTo>
                    <a:pt x="3420690" y="170989"/>
                  </a:lnTo>
                  <a:lnTo>
                    <a:pt x="3427907" y="171704"/>
                  </a:lnTo>
                  <a:lnTo>
                    <a:pt x="3435049" y="170989"/>
                  </a:lnTo>
                  <a:lnTo>
                    <a:pt x="3462463" y="137288"/>
                  </a:lnTo>
                  <a:lnTo>
                    <a:pt x="3463086" y="127000"/>
                  </a:lnTo>
                  <a:lnTo>
                    <a:pt x="3462463" y="117024"/>
                  </a:lnTo>
                  <a:lnTo>
                    <a:pt x="3435049" y="83645"/>
                  </a:lnTo>
                  <a:lnTo>
                    <a:pt x="3427907" y="82931"/>
                  </a:lnTo>
                  <a:close/>
                </a:path>
                <a:path w="4037965" h="258444">
                  <a:moveTo>
                    <a:pt x="3260648" y="82042"/>
                  </a:moveTo>
                  <a:lnTo>
                    <a:pt x="3230438" y="106267"/>
                  </a:lnTo>
                  <a:lnTo>
                    <a:pt x="3228136" y="124840"/>
                  </a:lnTo>
                  <a:lnTo>
                    <a:pt x="3228751" y="136245"/>
                  </a:lnTo>
                  <a:lnTo>
                    <a:pt x="3248552" y="169656"/>
                  </a:lnTo>
                  <a:lnTo>
                    <a:pt x="3261410" y="172593"/>
                  </a:lnTo>
                  <a:lnTo>
                    <a:pt x="3270300" y="172593"/>
                  </a:lnTo>
                  <a:lnTo>
                    <a:pt x="3291851" y="138080"/>
                  </a:lnTo>
                  <a:lnTo>
                    <a:pt x="3292398" y="126746"/>
                  </a:lnTo>
                  <a:lnTo>
                    <a:pt x="3291827" y="116127"/>
                  </a:lnTo>
                  <a:lnTo>
                    <a:pt x="3269665" y="82042"/>
                  </a:lnTo>
                  <a:lnTo>
                    <a:pt x="3260648" y="82042"/>
                  </a:lnTo>
                  <a:close/>
                </a:path>
                <a:path w="4037965" h="258444">
                  <a:moveTo>
                    <a:pt x="2811068" y="82042"/>
                  </a:moveTo>
                  <a:lnTo>
                    <a:pt x="2780858" y="106267"/>
                  </a:lnTo>
                  <a:lnTo>
                    <a:pt x="2778556" y="124840"/>
                  </a:lnTo>
                  <a:lnTo>
                    <a:pt x="2779171" y="136245"/>
                  </a:lnTo>
                  <a:lnTo>
                    <a:pt x="2798972" y="169656"/>
                  </a:lnTo>
                  <a:lnTo>
                    <a:pt x="2811830" y="172593"/>
                  </a:lnTo>
                  <a:lnTo>
                    <a:pt x="2820720" y="172593"/>
                  </a:lnTo>
                  <a:lnTo>
                    <a:pt x="2842271" y="138080"/>
                  </a:lnTo>
                  <a:lnTo>
                    <a:pt x="2842818" y="126746"/>
                  </a:lnTo>
                  <a:lnTo>
                    <a:pt x="2842247" y="116127"/>
                  </a:lnTo>
                  <a:lnTo>
                    <a:pt x="2820085" y="82042"/>
                  </a:lnTo>
                  <a:lnTo>
                    <a:pt x="2811068" y="82042"/>
                  </a:lnTo>
                  <a:close/>
                </a:path>
                <a:path w="4037965" h="258444">
                  <a:moveTo>
                    <a:pt x="3745661" y="81025"/>
                  </a:moveTo>
                  <a:lnTo>
                    <a:pt x="3737279" y="81025"/>
                  </a:lnTo>
                  <a:lnTo>
                    <a:pt x="3730421" y="84074"/>
                  </a:lnTo>
                  <a:lnTo>
                    <a:pt x="3716959" y="114935"/>
                  </a:lnTo>
                  <a:lnTo>
                    <a:pt x="3774109" y="114935"/>
                  </a:lnTo>
                  <a:lnTo>
                    <a:pt x="3753535" y="81025"/>
                  </a:lnTo>
                  <a:lnTo>
                    <a:pt x="3745661" y="81025"/>
                  </a:lnTo>
                  <a:close/>
                </a:path>
                <a:path w="4037965" h="258444">
                  <a:moveTo>
                    <a:pt x="2551099" y="81025"/>
                  </a:moveTo>
                  <a:lnTo>
                    <a:pt x="2541828" y="81025"/>
                  </a:lnTo>
                  <a:lnTo>
                    <a:pt x="2534335" y="84582"/>
                  </a:lnTo>
                  <a:lnTo>
                    <a:pt x="2519476" y="124333"/>
                  </a:lnTo>
                  <a:lnTo>
                    <a:pt x="2520026" y="135074"/>
                  </a:lnTo>
                  <a:lnTo>
                    <a:pt x="2541701" y="168783"/>
                  </a:lnTo>
                  <a:lnTo>
                    <a:pt x="2550337" y="168783"/>
                  </a:lnTo>
                  <a:lnTo>
                    <a:pt x="2581341" y="144160"/>
                  </a:lnTo>
                  <a:lnTo>
                    <a:pt x="2583738" y="125349"/>
                  </a:lnTo>
                  <a:lnTo>
                    <a:pt x="2583165" y="114825"/>
                  </a:lnTo>
                  <a:lnTo>
                    <a:pt x="2557840" y="81714"/>
                  </a:lnTo>
                  <a:lnTo>
                    <a:pt x="2551099" y="81025"/>
                  </a:lnTo>
                  <a:close/>
                </a:path>
                <a:path w="4037965" h="258444">
                  <a:moveTo>
                    <a:pt x="1868347" y="81025"/>
                  </a:moveTo>
                  <a:lnTo>
                    <a:pt x="1859076" y="81025"/>
                  </a:lnTo>
                  <a:lnTo>
                    <a:pt x="1851583" y="84582"/>
                  </a:lnTo>
                  <a:lnTo>
                    <a:pt x="1836724" y="124333"/>
                  </a:lnTo>
                  <a:lnTo>
                    <a:pt x="1837274" y="135074"/>
                  </a:lnTo>
                  <a:lnTo>
                    <a:pt x="1858949" y="168783"/>
                  </a:lnTo>
                  <a:lnTo>
                    <a:pt x="1867585" y="168783"/>
                  </a:lnTo>
                  <a:lnTo>
                    <a:pt x="1898589" y="144160"/>
                  </a:lnTo>
                  <a:lnTo>
                    <a:pt x="1900986" y="125349"/>
                  </a:lnTo>
                  <a:lnTo>
                    <a:pt x="1900413" y="114825"/>
                  </a:lnTo>
                  <a:lnTo>
                    <a:pt x="1875088" y="81714"/>
                  </a:lnTo>
                  <a:lnTo>
                    <a:pt x="1868347" y="81025"/>
                  </a:lnTo>
                  <a:close/>
                </a:path>
                <a:path w="4037965" h="258444">
                  <a:moveTo>
                    <a:pt x="1463217" y="81025"/>
                  </a:moveTo>
                  <a:lnTo>
                    <a:pt x="1454073" y="81025"/>
                  </a:lnTo>
                  <a:lnTo>
                    <a:pt x="1446453" y="84582"/>
                  </a:lnTo>
                  <a:lnTo>
                    <a:pt x="1431213" y="124206"/>
                  </a:lnTo>
                  <a:lnTo>
                    <a:pt x="1431616" y="134945"/>
                  </a:lnTo>
                  <a:lnTo>
                    <a:pt x="1455637" y="171771"/>
                  </a:lnTo>
                  <a:lnTo>
                    <a:pt x="1463471" y="172720"/>
                  </a:lnTo>
                  <a:lnTo>
                    <a:pt x="1472234" y="172720"/>
                  </a:lnTo>
                  <a:lnTo>
                    <a:pt x="1494630" y="138342"/>
                  </a:lnTo>
                  <a:lnTo>
                    <a:pt x="1495221" y="127888"/>
                  </a:lnTo>
                  <a:lnTo>
                    <a:pt x="1494652" y="116290"/>
                  </a:lnTo>
                  <a:lnTo>
                    <a:pt x="1469881" y="81714"/>
                  </a:lnTo>
                  <a:lnTo>
                    <a:pt x="1463217" y="81025"/>
                  </a:lnTo>
                  <a:close/>
                </a:path>
                <a:path w="4037965" h="258444">
                  <a:moveTo>
                    <a:pt x="885367" y="81025"/>
                  </a:moveTo>
                  <a:lnTo>
                    <a:pt x="876096" y="81025"/>
                  </a:lnTo>
                  <a:lnTo>
                    <a:pt x="868603" y="84582"/>
                  </a:lnTo>
                  <a:lnTo>
                    <a:pt x="853744" y="124333"/>
                  </a:lnTo>
                  <a:lnTo>
                    <a:pt x="854294" y="135074"/>
                  </a:lnTo>
                  <a:lnTo>
                    <a:pt x="875969" y="168783"/>
                  </a:lnTo>
                  <a:lnTo>
                    <a:pt x="884605" y="168783"/>
                  </a:lnTo>
                  <a:lnTo>
                    <a:pt x="915609" y="144160"/>
                  </a:lnTo>
                  <a:lnTo>
                    <a:pt x="918006" y="125349"/>
                  </a:lnTo>
                  <a:lnTo>
                    <a:pt x="917433" y="114825"/>
                  </a:lnTo>
                  <a:lnTo>
                    <a:pt x="892108" y="81714"/>
                  </a:lnTo>
                  <a:lnTo>
                    <a:pt x="885367" y="81025"/>
                  </a:lnTo>
                  <a:close/>
                </a:path>
                <a:path w="4037965" h="258444">
                  <a:moveTo>
                    <a:pt x="228282" y="81025"/>
                  </a:moveTo>
                  <a:lnTo>
                    <a:pt x="219938" y="81025"/>
                  </a:lnTo>
                  <a:lnTo>
                    <a:pt x="213029" y="84074"/>
                  </a:lnTo>
                  <a:lnTo>
                    <a:pt x="199555" y="114935"/>
                  </a:lnTo>
                  <a:lnTo>
                    <a:pt x="256743" y="114935"/>
                  </a:lnTo>
                  <a:lnTo>
                    <a:pt x="236093" y="81025"/>
                  </a:lnTo>
                  <a:lnTo>
                    <a:pt x="228282" y="81025"/>
                  </a:lnTo>
                  <a:close/>
                </a:path>
                <a:path w="4037965" h="258444">
                  <a:moveTo>
                    <a:pt x="2911652" y="54990"/>
                  </a:moveTo>
                  <a:lnTo>
                    <a:pt x="2949879" y="54990"/>
                  </a:lnTo>
                  <a:lnTo>
                    <a:pt x="2949879" y="121538"/>
                  </a:lnTo>
                  <a:lnTo>
                    <a:pt x="2950020" y="135302"/>
                  </a:lnTo>
                  <a:lnTo>
                    <a:pt x="2959785" y="169799"/>
                  </a:lnTo>
                  <a:lnTo>
                    <a:pt x="2963468" y="172465"/>
                  </a:lnTo>
                  <a:lnTo>
                    <a:pt x="2968167" y="173736"/>
                  </a:lnTo>
                  <a:lnTo>
                    <a:pt x="2973882" y="173736"/>
                  </a:lnTo>
                  <a:lnTo>
                    <a:pt x="2980486" y="173736"/>
                  </a:lnTo>
                  <a:lnTo>
                    <a:pt x="3004251" y="141335"/>
                  </a:lnTo>
                  <a:lnTo>
                    <a:pt x="3004997" y="116077"/>
                  </a:lnTo>
                  <a:lnTo>
                    <a:pt x="3004997" y="54990"/>
                  </a:lnTo>
                  <a:lnTo>
                    <a:pt x="3043224" y="54990"/>
                  </a:lnTo>
                  <a:lnTo>
                    <a:pt x="3043224" y="199644"/>
                  </a:lnTo>
                  <a:lnTo>
                    <a:pt x="3007664" y="199644"/>
                  </a:lnTo>
                  <a:lnTo>
                    <a:pt x="3007664" y="178054"/>
                  </a:lnTo>
                  <a:lnTo>
                    <a:pt x="3003430" y="183481"/>
                  </a:lnTo>
                  <a:lnTo>
                    <a:pt x="2966836" y="202519"/>
                  </a:lnTo>
                  <a:lnTo>
                    <a:pt x="2959785" y="202946"/>
                  </a:lnTo>
                  <a:lnTo>
                    <a:pt x="2952661" y="202541"/>
                  </a:lnTo>
                  <a:lnTo>
                    <a:pt x="2916859" y="178562"/>
                  </a:lnTo>
                  <a:lnTo>
                    <a:pt x="2911652" y="146558"/>
                  </a:lnTo>
                  <a:lnTo>
                    <a:pt x="2911652" y="54990"/>
                  </a:lnTo>
                  <a:close/>
                </a:path>
                <a:path w="4037965" h="258444">
                  <a:moveTo>
                    <a:pt x="2240457" y="54990"/>
                  </a:moveTo>
                  <a:lnTo>
                    <a:pt x="2278684" y="54990"/>
                  </a:lnTo>
                  <a:lnTo>
                    <a:pt x="2278684" y="199644"/>
                  </a:lnTo>
                  <a:lnTo>
                    <a:pt x="2240457" y="199644"/>
                  </a:lnTo>
                  <a:lnTo>
                    <a:pt x="2240457" y="54990"/>
                  </a:lnTo>
                  <a:close/>
                </a:path>
                <a:path w="4037965" h="258444">
                  <a:moveTo>
                    <a:pt x="1728393" y="54990"/>
                  </a:moveTo>
                  <a:lnTo>
                    <a:pt x="1766620" y="54990"/>
                  </a:lnTo>
                  <a:lnTo>
                    <a:pt x="1766620" y="199644"/>
                  </a:lnTo>
                  <a:lnTo>
                    <a:pt x="1728393" y="199644"/>
                  </a:lnTo>
                  <a:lnTo>
                    <a:pt x="1728393" y="54990"/>
                  </a:lnTo>
                  <a:close/>
                </a:path>
                <a:path w="4037965" h="258444">
                  <a:moveTo>
                    <a:pt x="574725" y="54990"/>
                  </a:moveTo>
                  <a:lnTo>
                    <a:pt x="612952" y="54990"/>
                  </a:lnTo>
                  <a:lnTo>
                    <a:pt x="612952" y="199644"/>
                  </a:lnTo>
                  <a:lnTo>
                    <a:pt x="574725" y="199644"/>
                  </a:lnTo>
                  <a:lnTo>
                    <a:pt x="574725" y="54990"/>
                  </a:lnTo>
                  <a:close/>
                </a:path>
                <a:path w="4037965" h="258444">
                  <a:moveTo>
                    <a:pt x="3896410" y="51815"/>
                  </a:moveTo>
                  <a:lnTo>
                    <a:pt x="3940479" y="61468"/>
                  </a:lnTo>
                  <a:lnTo>
                    <a:pt x="3960418" y="90043"/>
                  </a:lnTo>
                  <a:lnTo>
                    <a:pt x="3924223" y="96647"/>
                  </a:lnTo>
                  <a:lnTo>
                    <a:pt x="3922699" y="91059"/>
                  </a:lnTo>
                  <a:lnTo>
                    <a:pt x="3919778" y="86740"/>
                  </a:lnTo>
                  <a:lnTo>
                    <a:pt x="3915460" y="83820"/>
                  </a:lnTo>
                  <a:lnTo>
                    <a:pt x="3911142" y="80772"/>
                  </a:lnTo>
                  <a:lnTo>
                    <a:pt x="3905046" y="79248"/>
                  </a:lnTo>
                  <a:lnTo>
                    <a:pt x="3897045" y="79248"/>
                  </a:lnTo>
                  <a:lnTo>
                    <a:pt x="3887012" y="79248"/>
                  </a:lnTo>
                  <a:lnTo>
                    <a:pt x="3879773" y="80645"/>
                  </a:lnTo>
                  <a:lnTo>
                    <a:pt x="3875328" y="83438"/>
                  </a:lnTo>
                  <a:lnTo>
                    <a:pt x="3872534" y="85471"/>
                  </a:lnTo>
                  <a:lnTo>
                    <a:pt x="3871010" y="88011"/>
                  </a:lnTo>
                  <a:lnTo>
                    <a:pt x="3871010" y="91186"/>
                  </a:lnTo>
                  <a:lnTo>
                    <a:pt x="3871010" y="93980"/>
                  </a:lnTo>
                  <a:lnTo>
                    <a:pt x="3910634" y="108965"/>
                  </a:lnTo>
                  <a:lnTo>
                    <a:pt x="3924731" y="112607"/>
                  </a:lnTo>
                  <a:lnTo>
                    <a:pt x="3958547" y="131607"/>
                  </a:lnTo>
                  <a:lnTo>
                    <a:pt x="3965244" y="154432"/>
                  </a:lnTo>
                  <a:lnTo>
                    <a:pt x="3964216" y="164002"/>
                  </a:lnTo>
                  <a:lnTo>
                    <a:pt x="3939320" y="194855"/>
                  </a:lnTo>
                  <a:lnTo>
                    <a:pt x="3899458" y="202946"/>
                  </a:lnTo>
                  <a:lnTo>
                    <a:pt x="3885459" y="202185"/>
                  </a:lnTo>
                  <a:lnTo>
                    <a:pt x="3844815" y="184354"/>
                  </a:lnTo>
                  <a:lnTo>
                    <a:pt x="3830116" y="158369"/>
                  </a:lnTo>
                  <a:lnTo>
                    <a:pt x="3868597" y="152526"/>
                  </a:lnTo>
                  <a:lnTo>
                    <a:pt x="3870248" y="160020"/>
                  </a:lnTo>
                  <a:lnTo>
                    <a:pt x="3873550" y="165608"/>
                  </a:lnTo>
                  <a:lnTo>
                    <a:pt x="3878503" y="169418"/>
                  </a:lnTo>
                  <a:lnTo>
                    <a:pt x="3883456" y="173355"/>
                  </a:lnTo>
                  <a:lnTo>
                    <a:pt x="3890441" y="175260"/>
                  </a:lnTo>
                  <a:lnTo>
                    <a:pt x="3899458" y="175260"/>
                  </a:lnTo>
                  <a:lnTo>
                    <a:pt x="3909364" y="175260"/>
                  </a:lnTo>
                  <a:lnTo>
                    <a:pt x="3916857" y="173482"/>
                  </a:lnTo>
                  <a:lnTo>
                    <a:pt x="3921810" y="169799"/>
                  </a:lnTo>
                  <a:lnTo>
                    <a:pt x="3925239" y="167259"/>
                  </a:lnTo>
                  <a:lnTo>
                    <a:pt x="3926890" y="163830"/>
                  </a:lnTo>
                  <a:lnTo>
                    <a:pt x="3926890" y="159638"/>
                  </a:lnTo>
                  <a:lnTo>
                    <a:pt x="3926890" y="156718"/>
                  </a:lnTo>
                  <a:lnTo>
                    <a:pt x="3926001" y="154305"/>
                  </a:lnTo>
                  <a:lnTo>
                    <a:pt x="3924096" y="152400"/>
                  </a:lnTo>
                  <a:lnTo>
                    <a:pt x="3922191" y="150622"/>
                  </a:lnTo>
                  <a:lnTo>
                    <a:pt x="3918000" y="148844"/>
                  </a:lnTo>
                  <a:lnTo>
                    <a:pt x="3911396" y="147320"/>
                  </a:lnTo>
                  <a:lnTo>
                    <a:pt x="3890296" y="142366"/>
                  </a:lnTo>
                  <a:lnTo>
                    <a:pt x="3852595" y="128650"/>
                  </a:lnTo>
                  <a:lnTo>
                    <a:pt x="3835450" y="96138"/>
                  </a:lnTo>
                  <a:lnTo>
                    <a:pt x="3836379" y="87108"/>
                  </a:lnTo>
                  <a:lnTo>
                    <a:pt x="3869264" y="54975"/>
                  </a:lnTo>
                  <a:lnTo>
                    <a:pt x="3881813" y="52603"/>
                  </a:lnTo>
                  <a:lnTo>
                    <a:pt x="3896410" y="51815"/>
                  </a:lnTo>
                  <a:close/>
                </a:path>
                <a:path w="4037965" h="258444">
                  <a:moveTo>
                    <a:pt x="3743375" y="51815"/>
                  </a:moveTo>
                  <a:lnTo>
                    <a:pt x="3784113" y="63710"/>
                  </a:lnTo>
                  <a:lnTo>
                    <a:pt x="3808098" y="100044"/>
                  </a:lnTo>
                  <a:lnTo>
                    <a:pt x="3812082" y="138302"/>
                  </a:lnTo>
                  <a:lnTo>
                    <a:pt x="3716324" y="138302"/>
                  </a:lnTo>
                  <a:lnTo>
                    <a:pt x="3717039" y="146379"/>
                  </a:lnTo>
                  <a:lnTo>
                    <a:pt x="3738803" y="174371"/>
                  </a:lnTo>
                  <a:lnTo>
                    <a:pt x="3747566" y="174371"/>
                  </a:lnTo>
                  <a:lnTo>
                    <a:pt x="3753535" y="174371"/>
                  </a:lnTo>
                  <a:lnTo>
                    <a:pt x="3771950" y="153670"/>
                  </a:lnTo>
                  <a:lnTo>
                    <a:pt x="3810050" y="160020"/>
                  </a:lnTo>
                  <a:lnTo>
                    <a:pt x="3786809" y="191897"/>
                  </a:lnTo>
                  <a:lnTo>
                    <a:pt x="3747185" y="202946"/>
                  </a:lnTo>
                  <a:lnTo>
                    <a:pt x="3729542" y="201400"/>
                  </a:lnTo>
                  <a:lnTo>
                    <a:pt x="3691305" y="178308"/>
                  </a:lnTo>
                  <a:lnTo>
                    <a:pt x="3677081" y="128397"/>
                  </a:lnTo>
                  <a:lnTo>
                    <a:pt x="3678250" y="111390"/>
                  </a:lnTo>
                  <a:lnTo>
                    <a:pt x="3695877" y="72136"/>
                  </a:lnTo>
                  <a:lnTo>
                    <a:pt x="3729614" y="53080"/>
                  </a:lnTo>
                  <a:lnTo>
                    <a:pt x="3743375" y="51815"/>
                  </a:lnTo>
                  <a:close/>
                </a:path>
                <a:path w="4037965" h="258444">
                  <a:moveTo>
                    <a:pt x="3585514" y="51815"/>
                  </a:moveTo>
                  <a:lnTo>
                    <a:pt x="3629583" y="61468"/>
                  </a:lnTo>
                  <a:lnTo>
                    <a:pt x="3649522" y="90043"/>
                  </a:lnTo>
                  <a:lnTo>
                    <a:pt x="3613327" y="96647"/>
                  </a:lnTo>
                  <a:lnTo>
                    <a:pt x="3611803" y="91059"/>
                  </a:lnTo>
                  <a:lnTo>
                    <a:pt x="3608882" y="86740"/>
                  </a:lnTo>
                  <a:lnTo>
                    <a:pt x="3604564" y="83820"/>
                  </a:lnTo>
                  <a:lnTo>
                    <a:pt x="3600246" y="80772"/>
                  </a:lnTo>
                  <a:lnTo>
                    <a:pt x="3594150" y="79248"/>
                  </a:lnTo>
                  <a:lnTo>
                    <a:pt x="3586149" y="79248"/>
                  </a:lnTo>
                  <a:lnTo>
                    <a:pt x="3576116" y="79248"/>
                  </a:lnTo>
                  <a:lnTo>
                    <a:pt x="3568877" y="80645"/>
                  </a:lnTo>
                  <a:lnTo>
                    <a:pt x="3564432" y="83438"/>
                  </a:lnTo>
                  <a:lnTo>
                    <a:pt x="3561638" y="85471"/>
                  </a:lnTo>
                  <a:lnTo>
                    <a:pt x="3560114" y="88011"/>
                  </a:lnTo>
                  <a:lnTo>
                    <a:pt x="3560114" y="91186"/>
                  </a:lnTo>
                  <a:lnTo>
                    <a:pt x="3560114" y="93980"/>
                  </a:lnTo>
                  <a:lnTo>
                    <a:pt x="3599738" y="108965"/>
                  </a:lnTo>
                  <a:lnTo>
                    <a:pt x="3613835" y="112607"/>
                  </a:lnTo>
                  <a:lnTo>
                    <a:pt x="3647651" y="131607"/>
                  </a:lnTo>
                  <a:lnTo>
                    <a:pt x="3654348" y="154432"/>
                  </a:lnTo>
                  <a:lnTo>
                    <a:pt x="3653320" y="164002"/>
                  </a:lnTo>
                  <a:lnTo>
                    <a:pt x="3628424" y="194855"/>
                  </a:lnTo>
                  <a:lnTo>
                    <a:pt x="3588562" y="202946"/>
                  </a:lnTo>
                  <a:lnTo>
                    <a:pt x="3574563" y="202185"/>
                  </a:lnTo>
                  <a:lnTo>
                    <a:pt x="3533919" y="184354"/>
                  </a:lnTo>
                  <a:lnTo>
                    <a:pt x="3519220" y="158369"/>
                  </a:lnTo>
                  <a:lnTo>
                    <a:pt x="3557701" y="152526"/>
                  </a:lnTo>
                  <a:lnTo>
                    <a:pt x="3559352" y="160020"/>
                  </a:lnTo>
                  <a:lnTo>
                    <a:pt x="3562654" y="165608"/>
                  </a:lnTo>
                  <a:lnTo>
                    <a:pt x="3567607" y="169418"/>
                  </a:lnTo>
                  <a:lnTo>
                    <a:pt x="3572560" y="173355"/>
                  </a:lnTo>
                  <a:lnTo>
                    <a:pt x="3579545" y="175260"/>
                  </a:lnTo>
                  <a:lnTo>
                    <a:pt x="3588562" y="175260"/>
                  </a:lnTo>
                  <a:lnTo>
                    <a:pt x="3598468" y="175260"/>
                  </a:lnTo>
                  <a:lnTo>
                    <a:pt x="3605961" y="173482"/>
                  </a:lnTo>
                  <a:lnTo>
                    <a:pt x="3610914" y="169799"/>
                  </a:lnTo>
                  <a:lnTo>
                    <a:pt x="3614343" y="167259"/>
                  </a:lnTo>
                  <a:lnTo>
                    <a:pt x="3615994" y="163830"/>
                  </a:lnTo>
                  <a:lnTo>
                    <a:pt x="3615994" y="159638"/>
                  </a:lnTo>
                  <a:lnTo>
                    <a:pt x="3615994" y="156718"/>
                  </a:lnTo>
                  <a:lnTo>
                    <a:pt x="3615105" y="154305"/>
                  </a:lnTo>
                  <a:lnTo>
                    <a:pt x="3613200" y="152400"/>
                  </a:lnTo>
                  <a:lnTo>
                    <a:pt x="3611295" y="150622"/>
                  </a:lnTo>
                  <a:lnTo>
                    <a:pt x="3607104" y="148844"/>
                  </a:lnTo>
                  <a:lnTo>
                    <a:pt x="3600500" y="147320"/>
                  </a:lnTo>
                  <a:lnTo>
                    <a:pt x="3579400" y="142366"/>
                  </a:lnTo>
                  <a:lnTo>
                    <a:pt x="3541699" y="128650"/>
                  </a:lnTo>
                  <a:lnTo>
                    <a:pt x="3524554" y="96138"/>
                  </a:lnTo>
                  <a:lnTo>
                    <a:pt x="3525483" y="87108"/>
                  </a:lnTo>
                  <a:lnTo>
                    <a:pt x="3558368" y="54975"/>
                  </a:lnTo>
                  <a:lnTo>
                    <a:pt x="3570917" y="52603"/>
                  </a:lnTo>
                  <a:lnTo>
                    <a:pt x="3585514" y="51815"/>
                  </a:lnTo>
                  <a:close/>
                </a:path>
                <a:path w="4037965" h="258444">
                  <a:moveTo>
                    <a:pt x="3427653" y="51815"/>
                  </a:moveTo>
                  <a:lnTo>
                    <a:pt x="3470284" y="63710"/>
                  </a:lnTo>
                  <a:lnTo>
                    <a:pt x="3497218" y="97186"/>
                  </a:lnTo>
                  <a:lnTo>
                    <a:pt x="3502456" y="126873"/>
                  </a:lnTo>
                  <a:lnTo>
                    <a:pt x="3501143" y="142619"/>
                  </a:lnTo>
                  <a:lnTo>
                    <a:pt x="3481247" y="181356"/>
                  </a:lnTo>
                  <a:lnTo>
                    <a:pt x="3443368" y="201590"/>
                  </a:lnTo>
                  <a:lnTo>
                    <a:pt x="3428034" y="202946"/>
                  </a:lnTo>
                  <a:lnTo>
                    <a:pt x="3418172" y="202376"/>
                  </a:lnTo>
                  <a:lnTo>
                    <a:pt x="3381560" y="188926"/>
                  </a:lnTo>
                  <a:lnTo>
                    <a:pt x="3358536" y="158370"/>
                  </a:lnTo>
                  <a:lnTo>
                    <a:pt x="3353231" y="125349"/>
                  </a:lnTo>
                  <a:lnTo>
                    <a:pt x="3353825" y="115841"/>
                  </a:lnTo>
                  <a:lnTo>
                    <a:pt x="3367797" y="79984"/>
                  </a:lnTo>
                  <a:lnTo>
                    <a:pt x="3407476" y="54133"/>
                  </a:lnTo>
                  <a:lnTo>
                    <a:pt x="3427653" y="51815"/>
                  </a:lnTo>
                  <a:close/>
                </a:path>
                <a:path w="4037965" h="258444">
                  <a:moveTo>
                    <a:pt x="3271062" y="51815"/>
                  </a:moveTo>
                  <a:lnTo>
                    <a:pt x="3313861" y="71500"/>
                  </a:lnTo>
                  <a:lnTo>
                    <a:pt x="3330292" y="109845"/>
                  </a:lnTo>
                  <a:lnTo>
                    <a:pt x="3331387" y="126492"/>
                  </a:lnTo>
                  <a:lnTo>
                    <a:pt x="3330272" y="143589"/>
                  </a:lnTo>
                  <a:lnTo>
                    <a:pt x="3313734" y="182880"/>
                  </a:lnTo>
                  <a:lnTo>
                    <a:pt x="3270808" y="202946"/>
                  </a:lnTo>
                  <a:lnTo>
                    <a:pt x="3262807" y="202946"/>
                  </a:lnTo>
                  <a:lnTo>
                    <a:pt x="3228517" y="181863"/>
                  </a:lnTo>
                  <a:lnTo>
                    <a:pt x="3228517" y="254635"/>
                  </a:lnTo>
                  <a:lnTo>
                    <a:pt x="3190290" y="254635"/>
                  </a:lnTo>
                  <a:lnTo>
                    <a:pt x="3190290" y="54990"/>
                  </a:lnTo>
                  <a:lnTo>
                    <a:pt x="3225977" y="54990"/>
                  </a:lnTo>
                  <a:lnTo>
                    <a:pt x="3225977" y="76326"/>
                  </a:lnTo>
                  <a:lnTo>
                    <a:pt x="3229736" y="71084"/>
                  </a:lnTo>
                  <a:lnTo>
                    <a:pt x="3263990" y="52224"/>
                  </a:lnTo>
                  <a:lnTo>
                    <a:pt x="3271062" y="51815"/>
                  </a:lnTo>
                  <a:close/>
                </a:path>
                <a:path w="4037965" h="258444">
                  <a:moveTo>
                    <a:pt x="3150031" y="51815"/>
                  </a:moveTo>
                  <a:lnTo>
                    <a:pt x="3156532" y="52248"/>
                  </a:lnTo>
                  <a:lnTo>
                    <a:pt x="3162890" y="53562"/>
                  </a:lnTo>
                  <a:lnTo>
                    <a:pt x="3169105" y="55780"/>
                  </a:lnTo>
                  <a:lnTo>
                    <a:pt x="3175177" y="58927"/>
                  </a:lnTo>
                  <a:lnTo>
                    <a:pt x="3163366" y="92329"/>
                  </a:lnTo>
                  <a:lnTo>
                    <a:pt x="3156889" y="88137"/>
                  </a:lnTo>
                  <a:lnTo>
                    <a:pt x="3150920" y="86106"/>
                  </a:lnTo>
                  <a:lnTo>
                    <a:pt x="3145459" y="86106"/>
                  </a:lnTo>
                  <a:lnTo>
                    <a:pt x="3139998" y="86106"/>
                  </a:lnTo>
                  <a:lnTo>
                    <a:pt x="3135553" y="87502"/>
                  </a:lnTo>
                  <a:lnTo>
                    <a:pt x="3131743" y="90550"/>
                  </a:lnTo>
                  <a:lnTo>
                    <a:pt x="3128060" y="93472"/>
                  </a:lnTo>
                  <a:lnTo>
                    <a:pt x="3125139" y="98806"/>
                  </a:lnTo>
                  <a:lnTo>
                    <a:pt x="3119998" y="138110"/>
                  </a:lnTo>
                  <a:lnTo>
                    <a:pt x="3119805" y="154939"/>
                  </a:lnTo>
                  <a:lnTo>
                    <a:pt x="3119805" y="199644"/>
                  </a:lnTo>
                  <a:lnTo>
                    <a:pt x="3081578" y="199644"/>
                  </a:lnTo>
                  <a:lnTo>
                    <a:pt x="3081578" y="54990"/>
                  </a:lnTo>
                  <a:lnTo>
                    <a:pt x="3117138" y="54990"/>
                  </a:lnTo>
                  <a:lnTo>
                    <a:pt x="3117138" y="75564"/>
                  </a:lnTo>
                  <a:lnTo>
                    <a:pt x="3123234" y="65912"/>
                  </a:lnTo>
                  <a:lnTo>
                    <a:pt x="3128695" y="59436"/>
                  </a:lnTo>
                  <a:lnTo>
                    <a:pt x="3133521" y="56387"/>
                  </a:lnTo>
                  <a:lnTo>
                    <a:pt x="3138347" y="53339"/>
                  </a:lnTo>
                  <a:lnTo>
                    <a:pt x="3143808" y="51815"/>
                  </a:lnTo>
                  <a:lnTo>
                    <a:pt x="3150031" y="51815"/>
                  </a:lnTo>
                  <a:close/>
                </a:path>
                <a:path w="4037965" h="258444">
                  <a:moveTo>
                    <a:pt x="2821482" y="51815"/>
                  </a:moveTo>
                  <a:lnTo>
                    <a:pt x="2864281" y="71500"/>
                  </a:lnTo>
                  <a:lnTo>
                    <a:pt x="2880712" y="109845"/>
                  </a:lnTo>
                  <a:lnTo>
                    <a:pt x="2881807" y="126492"/>
                  </a:lnTo>
                  <a:lnTo>
                    <a:pt x="2880692" y="143589"/>
                  </a:lnTo>
                  <a:lnTo>
                    <a:pt x="2864154" y="182880"/>
                  </a:lnTo>
                  <a:lnTo>
                    <a:pt x="2821228" y="202946"/>
                  </a:lnTo>
                  <a:lnTo>
                    <a:pt x="2813227" y="202946"/>
                  </a:lnTo>
                  <a:lnTo>
                    <a:pt x="2778937" y="181863"/>
                  </a:lnTo>
                  <a:lnTo>
                    <a:pt x="2778937" y="254635"/>
                  </a:lnTo>
                  <a:lnTo>
                    <a:pt x="2740710" y="254635"/>
                  </a:lnTo>
                  <a:lnTo>
                    <a:pt x="2740710" y="54990"/>
                  </a:lnTo>
                  <a:lnTo>
                    <a:pt x="2776397" y="54990"/>
                  </a:lnTo>
                  <a:lnTo>
                    <a:pt x="2776397" y="76326"/>
                  </a:lnTo>
                  <a:lnTo>
                    <a:pt x="2780156" y="71084"/>
                  </a:lnTo>
                  <a:lnTo>
                    <a:pt x="2814410" y="52224"/>
                  </a:lnTo>
                  <a:lnTo>
                    <a:pt x="2821482" y="51815"/>
                  </a:lnTo>
                  <a:close/>
                </a:path>
                <a:path w="4037965" h="258444">
                  <a:moveTo>
                    <a:pt x="2541193" y="51815"/>
                  </a:moveTo>
                  <a:lnTo>
                    <a:pt x="2554030" y="53272"/>
                  </a:lnTo>
                  <a:lnTo>
                    <a:pt x="2565688" y="57658"/>
                  </a:lnTo>
                  <a:lnTo>
                    <a:pt x="2576180" y="64996"/>
                  </a:lnTo>
                  <a:lnTo>
                    <a:pt x="2585516" y="75311"/>
                  </a:lnTo>
                  <a:lnTo>
                    <a:pt x="2585516" y="54990"/>
                  </a:lnTo>
                  <a:lnTo>
                    <a:pt x="2621330" y="54990"/>
                  </a:lnTo>
                  <a:lnTo>
                    <a:pt x="2621330" y="184785"/>
                  </a:lnTo>
                  <a:lnTo>
                    <a:pt x="2617139" y="223012"/>
                  </a:lnTo>
                  <a:lnTo>
                    <a:pt x="2605201" y="242950"/>
                  </a:lnTo>
                  <a:lnTo>
                    <a:pt x="2600121" y="247776"/>
                  </a:lnTo>
                  <a:lnTo>
                    <a:pt x="2562039" y="258058"/>
                  </a:lnTo>
                  <a:lnTo>
                    <a:pt x="2552750" y="258318"/>
                  </a:lnTo>
                  <a:lnTo>
                    <a:pt x="2535701" y="257532"/>
                  </a:lnTo>
                  <a:lnTo>
                    <a:pt x="2493812" y="239031"/>
                  </a:lnTo>
                  <a:lnTo>
                    <a:pt x="2485186" y="213868"/>
                  </a:lnTo>
                  <a:lnTo>
                    <a:pt x="2485186" y="212598"/>
                  </a:lnTo>
                  <a:lnTo>
                    <a:pt x="2485186" y="210947"/>
                  </a:lnTo>
                  <a:lnTo>
                    <a:pt x="2485313" y="209169"/>
                  </a:lnTo>
                  <a:lnTo>
                    <a:pt x="2529001" y="214502"/>
                  </a:lnTo>
                  <a:lnTo>
                    <a:pt x="2529763" y="219583"/>
                  </a:lnTo>
                  <a:lnTo>
                    <a:pt x="2531414" y="223012"/>
                  </a:lnTo>
                  <a:lnTo>
                    <a:pt x="2534081" y="224917"/>
                  </a:lnTo>
                  <a:lnTo>
                    <a:pt x="2537637" y="227711"/>
                  </a:lnTo>
                  <a:lnTo>
                    <a:pt x="2543352" y="229108"/>
                  </a:lnTo>
                  <a:lnTo>
                    <a:pt x="2551226" y="229108"/>
                  </a:lnTo>
                  <a:lnTo>
                    <a:pt x="2561132" y="229108"/>
                  </a:lnTo>
                  <a:lnTo>
                    <a:pt x="2568625" y="227584"/>
                  </a:lnTo>
                  <a:lnTo>
                    <a:pt x="2583103" y="205867"/>
                  </a:lnTo>
                  <a:lnTo>
                    <a:pt x="2583103" y="197358"/>
                  </a:lnTo>
                  <a:lnTo>
                    <a:pt x="2583103" y="176275"/>
                  </a:lnTo>
                  <a:lnTo>
                    <a:pt x="2573961" y="186517"/>
                  </a:lnTo>
                  <a:lnTo>
                    <a:pt x="2563688" y="193817"/>
                  </a:lnTo>
                  <a:lnTo>
                    <a:pt x="2552296" y="198189"/>
                  </a:lnTo>
                  <a:lnTo>
                    <a:pt x="2539796" y="199644"/>
                  </a:lnTo>
                  <a:lnTo>
                    <a:pt x="2525983" y="198098"/>
                  </a:lnTo>
                  <a:lnTo>
                    <a:pt x="2493568" y="175006"/>
                  </a:lnTo>
                  <a:lnTo>
                    <a:pt x="2480233" y="126492"/>
                  </a:lnTo>
                  <a:lnTo>
                    <a:pt x="2481329" y="109390"/>
                  </a:lnTo>
                  <a:lnTo>
                    <a:pt x="2497759" y="70993"/>
                  </a:lnTo>
                  <a:lnTo>
                    <a:pt x="2528763" y="53008"/>
                  </a:lnTo>
                  <a:lnTo>
                    <a:pt x="2541193" y="51815"/>
                  </a:lnTo>
                  <a:close/>
                </a:path>
                <a:path w="4037965" h="258444">
                  <a:moveTo>
                    <a:pt x="2401112" y="51815"/>
                  </a:moveTo>
                  <a:lnTo>
                    <a:pt x="2409494" y="51815"/>
                  </a:lnTo>
                  <a:lnTo>
                    <a:pt x="2417241" y="53212"/>
                  </a:lnTo>
                  <a:lnTo>
                    <a:pt x="2424226" y="56261"/>
                  </a:lnTo>
                  <a:lnTo>
                    <a:pt x="2431211" y="59309"/>
                  </a:lnTo>
                  <a:lnTo>
                    <a:pt x="2436545" y="63246"/>
                  </a:lnTo>
                  <a:lnTo>
                    <a:pt x="2440101" y="67945"/>
                  </a:lnTo>
                  <a:lnTo>
                    <a:pt x="2443657" y="72644"/>
                  </a:lnTo>
                  <a:lnTo>
                    <a:pt x="2449626" y="109727"/>
                  </a:lnTo>
                  <a:lnTo>
                    <a:pt x="2449626" y="199644"/>
                  </a:lnTo>
                  <a:lnTo>
                    <a:pt x="2411399" y="199644"/>
                  </a:lnTo>
                  <a:lnTo>
                    <a:pt x="2411399" y="125857"/>
                  </a:lnTo>
                  <a:lnTo>
                    <a:pt x="2411254" y="115167"/>
                  </a:lnTo>
                  <a:lnTo>
                    <a:pt x="2400985" y="84836"/>
                  </a:lnTo>
                  <a:lnTo>
                    <a:pt x="2397302" y="82296"/>
                  </a:lnTo>
                  <a:lnTo>
                    <a:pt x="2392857" y="81025"/>
                  </a:lnTo>
                  <a:lnTo>
                    <a:pt x="2387777" y="81025"/>
                  </a:lnTo>
                  <a:lnTo>
                    <a:pt x="2381046" y="81025"/>
                  </a:lnTo>
                  <a:lnTo>
                    <a:pt x="2356853" y="113728"/>
                  </a:lnTo>
                  <a:lnTo>
                    <a:pt x="2356154" y="134112"/>
                  </a:lnTo>
                  <a:lnTo>
                    <a:pt x="2356154" y="199644"/>
                  </a:lnTo>
                  <a:lnTo>
                    <a:pt x="2317800" y="199644"/>
                  </a:lnTo>
                  <a:lnTo>
                    <a:pt x="2317800" y="54990"/>
                  </a:lnTo>
                  <a:lnTo>
                    <a:pt x="2353360" y="54990"/>
                  </a:lnTo>
                  <a:lnTo>
                    <a:pt x="2353360" y="76326"/>
                  </a:lnTo>
                  <a:lnTo>
                    <a:pt x="2363483" y="65585"/>
                  </a:lnTo>
                  <a:lnTo>
                    <a:pt x="2374807" y="57927"/>
                  </a:lnTo>
                  <a:lnTo>
                    <a:pt x="2387347" y="53341"/>
                  </a:lnTo>
                  <a:lnTo>
                    <a:pt x="2401112" y="51815"/>
                  </a:lnTo>
                  <a:close/>
                </a:path>
                <a:path w="4037965" h="258444">
                  <a:moveTo>
                    <a:pt x="1858441" y="51815"/>
                  </a:moveTo>
                  <a:lnTo>
                    <a:pt x="1871278" y="53272"/>
                  </a:lnTo>
                  <a:lnTo>
                    <a:pt x="1882936" y="57658"/>
                  </a:lnTo>
                  <a:lnTo>
                    <a:pt x="1893428" y="64996"/>
                  </a:lnTo>
                  <a:lnTo>
                    <a:pt x="1902764" y="75311"/>
                  </a:lnTo>
                  <a:lnTo>
                    <a:pt x="1902764" y="54990"/>
                  </a:lnTo>
                  <a:lnTo>
                    <a:pt x="1938578" y="54990"/>
                  </a:lnTo>
                  <a:lnTo>
                    <a:pt x="1938578" y="184785"/>
                  </a:lnTo>
                  <a:lnTo>
                    <a:pt x="1934387" y="223012"/>
                  </a:lnTo>
                  <a:lnTo>
                    <a:pt x="1902129" y="254254"/>
                  </a:lnTo>
                  <a:lnTo>
                    <a:pt x="1869998" y="258318"/>
                  </a:lnTo>
                  <a:lnTo>
                    <a:pt x="1852949" y="257532"/>
                  </a:lnTo>
                  <a:lnTo>
                    <a:pt x="1811060" y="239031"/>
                  </a:lnTo>
                  <a:lnTo>
                    <a:pt x="1802434" y="213868"/>
                  </a:lnTo>
                  <a:lnTo>
                    <a:pt x="1802434" y="212598"/>
                  </a:lnTo>
                  <a:lnTo>
                    <a:pt x="1802434" y="210947"/>
                  </a:lnTo>
                  <a:lnTo>
                    <a:pt x="1802561" y="209169"/>
                  </a:lnTo>
                  <a:lnTo>
                    <a:pt x="1846249" y="214502"/>
                  </a:lnTo>
                  <a:lnTo>
                    <a:pt x="1847011" y="219583"/>
                  </a:lnTo>
                  <a:lnTo>
                    <a:pt x="1848662" y="223012"/>
                  </a:lnTo>
                  <a:lnTo>
                    <a:pt x="1851329" y="224917"/>
                  </a:lnTo>
                  <a:lnTo>
                    <a:pt x="1854885" y="227711"/>
                  </a:lnTo>
                  <a:lnTo>
                    <a:pt x="1860600" y="229108"/>
                  </a:lnTo>
                  <a:lnTo>
                    <a:pt x="1868474" y="229108"/>
                  </a:lnTo>
                  <a:lnTo>
                    <a:pt x="1878380" y="229108"/>
                  </a:lnTo>
                  <a:lnTo>
                    <a:pt x="1885873" y="227584"/>
                  </a:lnTo>
                  <a:lnTo>
                    <a:pt x="1900351" y="205867"/>
                  </a:lnTo>
                  <a:lnTo>
                    <a:pt x="1900351" y="197358"/>
                  </a:lnTo>
                  <a:lnTo>
                    <a:pt x="1900351" y="176275"/>
                  </a:lnTo>
                  <a:lnTo>
                    <a:pt x="1891209" y="186517"/>
                  </a:lnTo>
                  <a:lnTo>
                    <a:pt x="1880936" y="193817"/>
                  </a:lnTo>
                  <a:lnTo>
                    <a:pt x="1869544" y="198189"/>
                  </a:lnTo>
                  <a:lnTo>
                    <a:pt x="1857044" y="199644"/>
                  </a:lnTo>
                  <a:lnTo>
                    <a:pt x="1843231" y="198098"/>
                  </a:lnTo>
                  <a:lnTo>
                    <a:pt x="1810816" y="175006"/>
                  </a:lnTo>
                  <a:lnTo>
                    <a:pt x="1797481" y="126492"/>
                  </a:lnTo>
                  <a:lnTo>
                    <a:pt x="1798577" y="109390"/>
                  </a:lnTo>
                  <a:lnTo>
                    <a:pt x="1815007" y="70993"/>
                  </a:lnTo>
                  <a:lnTo>
                    <a:pt x="1846011" y="53008"/>
                  </a:lnTo>
                  <a:lnTo>
                    <a:pt x="1858441" y="51815"/>
                  </a:lnTo>
                  <a:close/>
                </a:path>
                <a:path w="4037965" h="258444">
                  <a:moveTo>
                    <a:pt x="1312976" y="51815"/>
                  </a:moveTo>
                  <a:lnTo>
                    <a:pt x="1321358" y="51815"/>
                  </a:lnTo>
                  <a:lnTo>
                    <a:pt x="1329105" y="53212"/>
                  </a:lnTo>
                  <a:lnTo>
                    <a:pt x="1336090" y="56261"/>
                  </a:lnTo>
                  <a:lnTo>
                    <a:pt x="1343075" y="59309"/>
                  </a:lnTo>
                  <a:lnTo>
                    <a:pt x="1348409" y="63246"/>
                  </a:lnTo>
                  <a:lnTo>
                    <a:pt x="1351965" y="67945"/>
                  </a:lnTo>
                  <a:lnTo>
                    <a:pt x="1355521" y="72644"/>
                  </a:lnTo>
                  <a:lnTo>
                    <a:pt x="1361490" y="109727"/>
                  </a:lnTo>
                  <a:lnTo>
                    <a:pt x="1361490" y="199644"/>
                  </a:lnTo>
                  <a:lnTo>
                    <a:pt x="1323263" y="199644"/>
                  </a:lnTo>
                  <a:lnTo>
                    <a:pt x="1323263" y="125857"/>
                  </a:lnTo>
                  <a:lnTo>
                    <a:pt x="1323118" y="115167"/>
                  </a:lnTo>
                  <a:lnTo>
                    <a:pt x="1304721" y="81025"/>
                  </a:lnTo>
                  <a:lnTo>
                    <a:pt x="1299641" y="81025"/>
                  </a:lnTo>
                  <a:lnTo>
                    <a:pt x="1292910" y="81025"/>
                  </a:lnTo>
                  <a:lnTo>
                    <a:pt x="1268717" y="113728"/>
                  </a:lnTo>
                  <a:lnTo>
                    <a:pt x="1268018" y="134112"/>
                  </a:lnTo>
                  <a:lnTo>
                    <a:pt x="1268018" y="199644"/>
                  </a:lnTo>
                  <a:lnTo>
                    <a:pt x="1229664" y="199644"/>
                  </a:lnTo>
                  <a:lnTo>
                    <a:pt x="1229664" y="54990"/>
                  </a:lnTo>
                  <a:lnTo>
                    <a:pt x="1265224" y="54990"/>
                  </a:lnTo>
                  <a:lnTo>
                    <a:pt x="1265224" y="76326"/>
                  </a:lnTo>
                  <a:lnTo>
                    <a:pt x="1275347" y="65585"/>
                  </a:lnTo>
                  <a:lnTo>
                    <a:pt x="1286671" y="57927"/>
                  </a:lnTo>
                  <a:lnTo>
                    <a:pt x="1299211" y="53341"/>
                  </a:lnTo>
                  <a:lnTo>
                    <a:pt x="1312976" y="51815"/>
                  </a:lnTo>
                  <a:close/>
                </a:path>
                <a:path w="4037965" h="258444">
                  <a:moveTo>
                    <a:pt x="1131112" y="51815"/>
                  </a:moveTo>
                  <a:lnTo>
                    <a:pt x="1169212" y="57785"/>
                  </a:lnTo>
                  <a:lnTo>
                    <a:pt x="1191634" y="95940"/>
                  </a:lnTo>
                  <a:lnTo>
                    <a:pt x="1191945" y="107442"/>
                  </a:lnTo>
                  <a:lnTo>
                    <a:pt x="1191564" y="152146"/>
                  </a:lnTo>
                  <a:lnTo>
                    <a:pt x="1191681" y="161049"/>
                  </a:lnTo>
                  <a:lnTo>
                    <a:pt x="1200200" y="199644"/>
                  </a:lnTo>
                  <a:lnTo>
                    <a:pt x="1162354" y="199644"/>
                  </a:lnTo>
                  <a:lnTo>
                    <a:pt x="1161338" y="197104"/>
                  </a:lnTo>
                  <a:lnTo>
                    <a:pt x="1160195" y="193294"/>
                  </a:lnTo>
                  <a:lnTo>
                    <a:pt x="1158671" y="188340"/>
                  </a:lnTo>
                  <a:lnTo>
                    <a:pt x="1158036" y="186055"/>
                  </a:lnTo>
                  <a:lnTo>
                    <a:pt x="1157655" y="184531"/>
                  </a:lnTo>
                  <a:lnTo>
                    <a:pt x="1157401" y="183896"/>
                  </a:lnTo>
                  <a:lnTo>
                    <a:pt x="1120952" y="202946"/>
                  </a:lnTo>
                  <a:lnTo>
                    <a:pt x="1112570" y="202946"/>
                  </a:lnTo>
                  <a:lnTo>
                    <a:pt x="1071724" y="184328"/>
                  </a:lnTo>
                  <a:lnTo>
                    <a:pt x="1064437" y="160147"/>
                  </a:lnTo>
                  <a:lnTo>
                    <a:pt x="1064437" y="152019"/>
                  </a:lnTo>
                  <a:lnTo>
                    <a:pt x="1092621" y="121092"/>
                  </a:lnTo>
                  <a:lnTo>
                    <a:pt x="1129547" y="112176"/>
                  </a:lnTo>
                  <a:lnTo>
                    <a:pt x="1139891" y="109791"/>
                  </a:lnTo>
                  <a:lnTo>
                    <a:pt x="1148164" y="107501"/>
                  </a:lnTo>
                  <a:lnTo>
                    <a:pt x="1154353" y="105283"/>
                  </a:lnTo>
                  <a:lnTo>
                    <a:pt x="1154353" y="101473"/>
                  </a:lnTo>
                  <a:lnTo>
                    <a:pt x="1154353" y="94107"/>
                  </a:lnTo>
                  <a:lnTo>
                    <a:pt x="1152575" y="88900"/>
                  </a:lnTo>
                  <a:lnTo>
                    <a:pt x="1148892" y="85725"/>
                  </a:lnTo>
                  <a:lnTo>
                    <a:pt x="1145209" y="82550"/>
                  </a:lnTo>
                  <a:lnTo>
                    <a:pt x="1138478" y="81025"/>
                  </a:lnTo>
                  <a:lnTo>
                    <a:pt x="1128318" y="81025"/>
                  </a:lnTo>
                  <a:lnTo>
                    <a:pt x="1121587" y="81025"/>
                  </a:lnTo>
                  <a:lnTo>
                    <a:pt x="1103172" y="99187"/>
                  </a:lnTo>
                  <a:lnTo>
                    <a:pt x="1068374" y="92837"/>
                  </a:lnTo>
                  <a:lnTo>
                    <a:pt x="1096590" y="57441"/>
                  </a:lnTo>
                  <a:lnTo>
                    <a:pt x="1117875" y="52437"/>
                  </a:lnTo>
                  <a:lnTo>
                    <a:pt x="1131112" y="51815"/>
                  </a:lnTo>
                  <a:close/>
                </a:path>
                <a:path w="4037965" h="258444">
                  <a:moveTo>
                    <a:pt x="875461" y="51815"/>
                  </a:moveTo>
                  <a:lnTo>
                    <a:pt x="888298" y="53272"/>
                  </a:lnTo>
                  <a:lnTo>
                    <a:pt x="899956" y="57658"/>
                  </a:lnTo>
                  <a:lnTo>
                    <a:pt x="910448" y="64996"/>
                  </a:lnTo>
                  <a:lnTo>
                    <a:pt x="919784" y="75311"/>
                  </a:lnTo>
                  <a:lnTo>
                    <a:pt x="919784" y="54990"/>
                  </a:lnTo>
                  <a:lnTo>
                    <a:pt x="955598" y="54990"/>
                  </a:lnTo>
                  <a:lnTo>
                    <a:pt x="955598" y="184785"/>
                  </a:lnTo>
                  <a:lnTo>
                    <a:pt x="951407" y="223012"/>
                  </a:lnTo>
                  <a:lnTo>
                    <a:pt x="939469" y="242950"/>
                  </a:lnTo>
                  <a:lnTo>
                    <a:pt x="934389" y="247776"/>
                  </a:lnTo>
                  <a:lnTo>
                    <a:pt x="896307" y="258058"/>
                  </a:lnTo>
                  <a:lnTo>
                    <a:pt x="887018" y="258318"/>
                  </a:lnTo>
                  <a:lnTo>
                    <a:pt x="869969" y="257532"/>
                  </a:lnTo>
                  <a:lnTo>
                    <a:pt x="828080" y="239031"/>
                  </a:lnTo>
                  <a:lnTo>
                    <a:pt x="819454" y="213868"/>
                  </a:lnTo>
                  <a:lnTo>
                    <a:pt x="819454" y="212598"/>
                  </a:lnTo>
                  <a:lnTo>
                    <a:pt x="819454" y="210947"/>
                  </a:lnTo>
                  <a:lnTo>
                    <a:pt x="819581" y="209169"/>
                  </a:lnTo>
                  <a:lnTo>
                    <a:pt x="863269" y="214502"/>
                  </a:lnTo>
                  <a:lnTo>
                    <a:pt x="864031" y="219583"/>
                  </a:lnTo>
                  <a:lnTo>
                    <a:pt x="865682" y="223012"/>
                  </a:lnTo>
                  <a:lnTo>
                    <a:pt x="868349" y="224917"/>
                  </a:lnTo>
                  <a:lnTo>
                    <a:pt x="871905" y="227711"/>
                  </a:lnTo>
                  <a:lnTo>
                    <a:pt x="877620" y="229108"/>
                  </a:lnTo>
                  <a:lnTo>
                    <a:pt x="885494" y="229108"/>
                  </a:lnTo>
                  <a:lnTo>
                    <a:pt x="895400" y="229108"/>
                  </a:lnTo>
                  <a:lnTo>
                    <a:pt x="902893" y="227584"/>
                  </a:lnTo>
                  <a:lnTo>
                    <a:pt x="917371" y="205867"/>
                  </a:lnTo>
                  <a:lnTo>
                    <a:pt x="917371" y="197358"/>
                  </a:lnTo>
                  <a:lnTo>
                    <a:pt x="917371" y="176275"/>
                  </a:lnTo>
                  <a:lnTo>
                    <a:pt x="908229" y="186517"/>
                  </a:lnTo>
                  <a:lnTo>
                    <a:pt x="897956" y="193817"/>
                  </a:lnTo>
                  <a:lnTo>
                    <a:pt x="886564" y="198189"/>
                  </a:lnTo>
                  <a:lnTo>
                    <a:pt x="874064" y="199644"/>
                  </a:lnTo>
                  <a:lnTo>
                    <a:pt x="860251" y="198098"/>
                  </a:lnTo>
                  <a:lnTo>
                    <a:pt x="827836" y="175006"/>
                  </a:lnTo>
                  <a:lnTo>
                    <a:pt x="814501" y="126492"/>
                  </a:lnTo>
                  <a:lnTo>
                    <a:pt x="815597" y="109390"/>
                  </a:lnTo>
                  <a:lnTo>
                    <a:pt x="832027" y="70993"/>
                  </a:lnTo>
                  <a:lnTo>
                    <a:pt x="863031" y="53008"/>
                  </a:lnTo>
                  <a:lnTo>
                    <a:pt x="875461" y="51815"/>
                  </a:lnTo>
                  <a:close/>
                </a:path>
                <a:path w="4037965" h="258444">
                  <a:moveTo>
                    <a:pt x="735380" y="51815"/>
                  </a:moveTo>
                  <a:lnTo>
                    <a:pt x="743762" y="51815"/>
                  </a:lnTo>
                  <a:lnTo>
                    <a:pt x="751509" y="53212"/>
                  </a:lnTo>
                  <a:lnTo>
                    <a:pt x="758494" y="56261"/>
                  </a:lnTo>
                  <a:lnTo>
                    <a:pt x="765479" y="59309"/>
                  </a:lnTo>
                  <a:lnTo>
                    <a:pt x="770813" y="63246"/>
                  </a:lnTo>
                  <a:lnTo>
                    <a:pt x="774369" y="67945"/>
                  </a:lnTo>
                  <a:lnTo>
                    <a:pt x="777925" y="72644"/>
                  </a:lnTo>
                  <a:lnTo>
                    <a:pt x="783894" y="109727"/>
                  </a:lnTo>
                  <a:lnTo>
                    <a:pt x="783894" y="199644"/>
                  </a:lnTo>
                  <a:lnTo>
                    <a:pt x="745667" y="199644"/>
                  </a:lnTo>
                  <a:lnTo>
                    <a:pt x="745667" y="125857"/>
                  </a:lnTo>
                  <a:lnTo>
                    <a:pt x="745522" y="115167"/>
                  </a:lnTo>
                  <a:lnTo>
                    <a:pt x="727125" y="81025"/>
                  </a:lnTo>
                  <a:lnTo>
                    <a:pt x="722045" y="81025"/>
                  </a:lnTo>
                  <a:lnTo>
                    <a:pt x="715314" y="81025"/>
                  </a:lnTo>
                  <a:lnTo>
                    <a:pt x="691121" y="113728"/>
                  </a:lnTo>
                  <a:lnTo>
                    <a:pt x="690422" y="134112"/>
                  </a:lnTo>
                  <a:lnTo>
                    <a:pt x="690422" y="199644"/>
                  </a:lnTo>
                  <a:lnTo>
                    <a:pt x="652068" y="199644"/>
                  </a:lnTo>
                  <a:lnTo>
                    <a:pt x="652068" y="54990"/>
                  </a:lnTo>
                  <a:lnTo>
                    <a:pt x="687628" y="54990"/>
                  </a:lnTo>
                  <a:lnTo>
                    <a:pt x="687628" y="76326"/>
                  </a:lnTo>
                  <a:lnTo>
                    <a:pt x="697751" y="65585"/>
                  </a:lnTo>
                  <a:lnTo>
                    <a:pt x="709075" y="57927"/>
                  </a:lnTo>
                  <a:lnTo>
                    <a:pt x="721615" y="53341"/>
                  </a:lnTo>
                  <a:lnTo>
                    <a:pt x="735380" y="51815"/>
                  </a:lnTo>
                  <a:close/>
                </a:path>
                <a:path w="4037965" h="258444">
                  <a:moveTo>
                    <a:pt x="382778" y="51815"/>
                  </a:moveTo>
                  <a:lnTo>
                    <a:pt x="420903" y="57785"/>
                  </a:lnTo>
                  <a:lnTo>
                    <a:pt x="443350" y="95940"/>
                  </a:lnTo>
                  <a:lnTo>
                    <a:pt x="443661" y="107442"/>
                  </a:lnTo>
                  <a:lnTo>
                    <a:pt x="443280" y="152146"/>
                  </a:lnTo>
                  <a:lnTo>
                    <a:pt x="443397" y="161049"/>
                  </a:lnTo>
                  <a:lnTo>
                    <a:pt x="451916" y="199644"/>
                  </a:lnTo>
                  <a:lnTo>
                    <a:pt x="414096" y="199644"/>
                  </a:lnTo>
                  <a:lnTo>
                    <a:pt x="413105" y="197104"/>
                  </a:lnTo>
                  <a:lnTo>
                    <a:pt x="411873" y="193294"/>
                  </a:lnTo>
                  <a:lnTo>
                    <a:pt x="410425" y="188340"/>
                  </a:lnTo>
                  <a:lnTo>
                    <a:pt x="409790" y="186055"/>
                  </a:lnTo>
                  <a:lnTo>
                    <a:pt x="409333" y="184531"/>
                  </a:lnTo>
                  <a:lnTo>
                    <a:pt x="409066" y="183896"/>
                  </a:lnTo>
                  <a:lnTo>
                    <a:pt x="402526" y="190246"/>
                  </a:lnTo>
                  <a:lnTo>
                    <a:pt x="395528" y="194945"/>
                  </a:lnTo>
                  <a:lnTo>
                    <a:pt x="388086" y="198120"/>
                  </a:lnTo>
                  <a:lnTo>
                    <a:pt x="380644" y="201295"/>
                  </a:lnTo>
                  <a:lnTo>
                    <a:pt x="372706" y="202946"/>
                  </a:lnTo>
                  <a:lnTo>
                    <a:pt x="364261" y="202946"/>
                  </a:lnTo>
                  <a:lnTo>
                    <a:pt x="323430" y="184328"/>
                  </a:lnTo>
                  <a:lnTo>
                    <a:pt x="316191" y="160147"/>
                  </a:lnTo>
                  <a:lnTo>
                    <a:pt x="316191" y="152019"/>
                  </a:lnTo>
                  <a:lnTo>
                    <a:pt x="318134" y="144652"/>
                  </a:lnTo>
                  <a:lnTo>
                    <a:pt x="322046" y="138302"/>
                  </a:lnTo>
                  <a:lnTo>
                    <a:pt x="325945" y="131952"/>
                  </a:lnTo>
                  <a:lnTo>
                    <a:pt x="368884" y="114681"/>
                  </a:lnTo>
                  <a:lnTo>
                    <a:pt x="381272" y="112176"/>
                  </a:lnTo>
                  <a:lnTo>
                    <a:pt x="391596" y="109791"/>
                  </a:lnTo>
                  <a:lnTo>
                    <a:pt x="399861" y="107501"/>
                  </a:lnTo>
                  <a:lnTo>
                    <a:pt x="406069" y="105283"/>
                  </a:lnTo>
                  <a:lnTo>
                    <a:pt x="406069" y="101473"/>
                  </a:lnTo>
                  <a:lnTo>
                    <a:pt x="406069" y="94107"/>
                  </a:lnTo>
                  <a:lnTo>
                    <a:pt x="404253" y="88900"/>
                  </a:lnTo>
                  <a:lnTo>
                    <a:pt x="400621" y="85725"/>
                  </a:lnTo>
                  <a:lnTo>
                    <a:pt x="396989" y="82550"/>
                  </a:lnTo>
                  <a:lnTo>
                    <a:pt x="390131" y="81025"/>
                  </a:lnTo>
                  <a:lnTo>
                    <a:pt x="380060" y="81025"/>
                  </a:lnTo>
                  <a:lnTo>
                    <a:pt x="373253" y="81025"/>
                  </a:lnTo>
                  <a:lnTo>
                    <a:pt x="354863" y="99187"/>
                  </a:lnTo>
                  <a:lnTo>
                    <a:pt x="320141" y="92837"/>
                  </a:lnTo>
                  <a:lnTo>
                    <a:pt x="348309" y="57441"/>
                  </a:lnTo>
                  <a:lnTo>
                    <a:pt x="369550" y="52437"/>
                  </a:lnTo>
                  <a:lnTo>
                    <a:pt x="382778" y="51815"/>
                  </a:lnTo>
                  <a:close/>
                </a:path>
                <a:path w="4037965" h="258444">
                  <a:moveTo>
                    <a:pt x="225971" y="51815"/>
                  </a:moveTo>
                  <a:lnTo>
                    <a:pt x="266720" y="63710"/>
                  </a:lnTo>
                  <a:lnTo>
                    <a:pt x="290691" y="100044"/>
                  </a:lnTo>
                  <a:lnTo>
                    <a:pt x="294741" y="138302"/>
                  </a:lnTo>
                  <a:lnTo>
                    <a:pt x="198869" y="138302"/>
                  </a:lnTo>
                  <a:lnTo>
                    <a:pt x="199605" y="146379"/>
                  </a:lnTo>
                  <a:lnTo>
                    <a:pt x="221386" y="174371"/>
                  </a:lnTo>
                  <a:lnTo>
                    <a:pt x="230187" y="174371"/>
                  </a:lnTo>
                  <a:lnTo>
                    <a:pt x="236181" y="174371"/>
                  </a:lnTo>
                  <a:lnTo>
                    <a:pt x="254571" y="153670"/>
                  </a:lnTo>
                  <a:lnTo>
                    <a:pt x="292696" y="160020"/>
                  </a:lnTo>
                  <a:lnTo>
                    <a:pt x="269481" y="191897"/>
                  </a:lnTo>
                  <a:lnTo>
                    <a:pt x="229781" y="202946"/>
                  </a:lnTo>
                  <a:lnTo>
                    <a:pt x="212147" y="201400"/>
                  </a:lnTo>
                  <a:lnTo>
                    <a:pt x="173951" y="178308"/>
                  </a:lnTo>
                  <a:lnTo>
                    <a:pt x="159651" y="128397"/>
                  </a:lnTo>
                  <a:lnTo>
                    <a:pt x="160825" y="111390"/>
                  </a:lnTo>
                  <a:lnTo>
                    <a:pt x="178447" y="72136"/>
                  </a:lnTo>
                  <a:lnTo>
                    <a:pt x="212226" y="53080"/>
                  </a:lnTo>
                  <a:lnTo>
                    <a:pt x="225971" y="51815"/>
                  </a:lnTo>
                  <a:close/>
                </a:path>
                <a:path w="4037965" h="258444">
                  <a:moveTo>
                    <a:pt x="2187625" y="3937"/>
                  </a:moveTo>
                  <a:lnTo>
                    <a:pt x="2187625" y="54990"/>
                  </a:lnTo>
                  <a:lnTo>
                    <a:pt x="2213787" y="54990"/>
                  </a:lnTo>
                  <a:lnTo>
                    <a:pt x="2213787" y="85471"/>
                  </a:lnTo>
                  <a:lnTo>
                    <a:pt x="2187625" y="85471"/>
                  </a:lnTo>
                  <a:lnTo>
                    <a:pt x="2187625" y="143763"/>
                  </a:lnTo>
                  <a:lnTo>
                    <a:pt x="2187625" y="155575"/>
                  </a:lnTo>
                  <a:lnTo>
                    <a:pt x="2191816" y="169290"/>
                  </a:lnTo>
                  <a:lnTo>
                    <a:pt x="2193594" y="170561"/>
                  </a:lnTo>
                  <a:lnTo>
                    <a:pt x="2195753" y="171196"/>
                  </a:lnTo>
                  <a:lnTo>
                    <a:pt x="2198293" y="171196"/>
                  </a:lnTo>
                  <a:lnTo>
                    <a:pt x="2201722" y="171196"/>
                  </a:lnTo>
                  <a:lnTo>
                    <a:pt x="2206929" y="169925"/>
                  </a:lnTo>
                  <a:lnTo>
                    <a:pt x="2213660" y="167512"/>
                  </a:lnTo>
                  <a:lnTo>
                    <a:pt x="2216835" y="197231"/>
                  </a:lnTo>
                  <a:lnTo>
                    <a:pt x="2209952" y="199731"/>
                  </a:lnTo>
                  <a:lnTo>
                    <a:pt x="2202627" y="201517"/>
                  </a:lnTo>
                  <a:lnTo>
                    <a:pt x="2194850" y="202588"/>
                  </a:lnTo>
                  <a:lnTo>
                    <a:pt x="2186609" y="202946"/>
                  </a:lnTo>
                  <a:lnTo>
                    <a:pt x="2179751" y="202946"/>
                  </a:lnTo>
                  <a:lnTo>
                    <a:pt x="2173528" y="201802"/>
                  </a:lnTo>
                  <a:lnTo>
                    <a:pt x="2168067" y="199389"/>
                  </a:lnTo>
                  <a:lnTo>
                    <a:pt x="2162479" y="197104"/>
                  </a:lnTo>
                  <a:lnTo>
                    <a:pt x="2158415" y="194183"/>
                  </a:lnTo>
                  <a:lnTo>
                    <a:pt x="2155875" y="190500"/>
                  </a:lnTo>
                  <a:lnTo>
                    <a:pt x="2153208" y="186817"/>
                  </a:lnTo>
                  <a:lnTo>
                    <a:pt x="2149271" y="148589"/>
                  </a:lnTo>
                  <a:lnTo>
                    <a:pt x="2149271" y="85471"/>
                  </a:lnTo>
                  <a:lnTo>
                    <a:pt x="2131618" y="85471"/>
                  </a:lnTo>
                  <a:lnTo>
                    <a:pt x="2131618" y="54990"/>
                  </a:lnTo>
                  <a:lnTo>
                    <a:pt x="2149271" y="54990"/>
                  </a:lnTo>
                  <a:lnTo>
                    <a:pt x="2149271" y="26288"/>
                  </a:lnTo>
                  <a:lnTo>
                    <a:pt x="2187625" y="3937"/>
                  </a:lnTo>
                  <a:close/>
                </a:path>
                <a:path w="4037965" h="258444">
                  <a:moveTo>
                    <a:pt x="521893" y="3937"/>
                  </a:moveTo>
                  <a:lnTo>
                    <a:pt x="521893" y="54990"/>
                  </a:lnTo>
                  <a:lnTo>
                    <a:pt x="548055" y="54990"/>
                  </a:lnTo>
                  <a:lnTo>
                    <a:pt x="548055" y="85471"/>
                  </a:lnTo>
                  <a:lnTo>
                    <a:pt x="521893" y="85471"/>
                  </a:lnTo>
                  <a:lnTo>
                    <a:pt x="521893" y="143763"/>
                  </a:lnTo>
                  <a:lnTo>
                    <a:pt x="521893" y="155575"/>
                  </a:lnTo>
                  <a:lnTo>
                    <a:pt x="526084" y="169290"/>
                  </a:lnTo>
                  <a:lnTo>
                    <a:pt x="527862" y="170561"/>
                  </a:lnTo>
                  <a:lnTo>
                    <a:pt x="530021" y="171196"/>
                  </a:lnTo>
                  <a:lnTo>
                    <a:pt x="532561" y="171196"/>
                  </a:lnTo>
                  <a:lnTo>
                    <a:pt x="535990" y="171196"/>
                  </a:lnTo>
                  <a:lnTo>
                    <a:pt x="541197" y="169925"/>
                  </a:lnTo>
                  <a:lnTo>
                    <a:pt x="547928" y="167512"/>
                  </a:lnTo>
                  <a:lnTo>
                    <a:pt x="551103" y="197231"/>
                  </a:lnTo>
                  <a:lnTo>
                    <a:pt x="544220" y="199731"/>
                  </a:lnTo>
                  <a:lnTo>
                    <a:pt x="536895" y="201517"/>
                  </a:lnTo>
                  <a:lnTo>
                    <a:pt x="529118" y="202588"/>
                  </a:lnTo>
                  <a:lnTo>
                    <a:pt x="520877" y="202946"/>
                  </a:lnTo>
                  <a:lnTo>
                    <a:pt x="514019" y="202946"/>
                  </a:lnTo>
                  <a:lnTo>
                    <a:pt x="507796" y="201802"/>
                  </a:lnTo>
                  <a:lnTo>
                    <a:pt x="502335" y="199389"/>
                  </a:lnTo>
                  <a:lnTo>
                    <a:pt x="496747" y="197104"/>
                  </a:lnTo>
                  <a:lnTo>
                    <a:pt x="492683" y="194183"/>
                  </a:lnTo>
                  <a:lnTo>
                    <a:pt x="490143" y="190500"/>
                  </a:lnTo>
                  <a:lnTo>
                    <a:pt x="487476" y="186817"/>
                  </a:lnTo>
                  <a:lnTo>
                    <a:pt x="483539" y="148589"/>
                  </a:lnTo>
                  <a:lnTo>
                    <a:pt x="483539" y="85471"/>
                  </a:lnTo>
                  <a:lnTo>
                    <a:pt x="465886" y="85471"/>
                  </a:lnTo>
                  <a:lnTo>
                    <a:pt x="465886" y="54990"/>
                  </a:lnTo>
                  <a:lnTo>
                    <a:pt x="483539" y="54990"/>
                  </a:lnTo>
                  <a:lnTo>
                    <a:pt x="483539" y="26288"/>
                  </a:lnTo>
                  <a:lnTo>
                    <a:pt x="521893" y="3937"/>
                  </a:lnTo>
                  <a:close/>
                </a:path>
                <a:path w="4037965" h="258444">
                  <a:moveTo>
                    <a:pt x="2240457" y="0"/>
                  </a:moveTo>
                  <a:lnTo>
                    <a:pt x="2278684" y="0"/>
                  </a:lnTo>
                  <a:lnTo>
                    <a:pt x="2278684" y="35433"/>
                  </a:lnTo>
                  <a:lnTo>
                    <a:pt x="2240457" y="35433"/>
                  </a:lnTo>
                  <a:lnTo>
                    <a:pt x="2240457" y="0"/>
                  </a:lnTo>
                  <a:close/>
                </a:path>
                <a:path w="4037965" h="258444">
                  <a:moveTo>
                    <a:pt x="1976678" y="0"/>
                  </a:moveTo>
                  <a:lnTo>
                    <a:pt x="2014905" y="0"/>
                  </a:lnTo>
                  <a:lnTo>
                    <a:pt x="2014905" y="73406"/>
                  </a:lnTo>
                  <a:lnTo>
                    <a:pt x="2024597" y="63924"/>
                  </a:lnTo>
                  <a:lnTo>
                    <a:pt x="2035194" y="57181"/>
                  </a:lnTo>
                  <a:lnTo>
                    <a:pt x="2046695" y="53153"/>
                  </a:lnTo>
                  <a:lnTo>
                    <a:pt x="2059101" y="51815"/>
                  </a:lnTo>
                  <a:lnTo>
                    <a:pt x="2067991" y="51815"/>
                  </a:lnTo>
                  <a:lnTo>
                    <a:pt x="2075865" y="53339"/>
                  </a:lnTo>
                  <a:lnTo>
                    <a:pt x="2082977" y="56642"/>
                  </a:lnTo>
                  <a:lnTo>
                    <a:pt x="2090089" y="59944"/>
                  </a:lnTo>
                  <a:lnTo>
                    <a:pt x="2107774" y="97885"/>
                  </a:lnTo>
                  <a:lnTo>
                    <a:pt x="2108250" y="114808"/>
                  </a:lnTo>
                  <a:lnTo>
                    <a:pt x="2108250" y="199644"/>
                  </a:lnTo>
                  <a:lnTo>
                    <a:pt x="2070023" y="199644"/>
                  </a:lnTo>
                  <a:lnTo>
                    <a:pt x="2070023" y="123189"/>
                  </a:lnTo>
                  <a:lnTo>
                    <a:pt x="2069882" y="112881"/>
                  </a:lnTo>
                  <a:lnTo>
                    <a:pt x="2051862" y="81025"/>
                  </a:lnTo>
                  <a:lnTo>
                    <a:pt x="2046401" y="81025"/>
                  </a:lnTo>
                  <a:lnTo>
                    <a:pt x="2040051" y="81025"/>
                  </a:lnTo>
                  <a:lnTo>
                    <a:pt x="2034336" y="82550"/>
                  </a:lnTo>
                  <a:lnTo>
                    <a:pt x="2029383" y="85725"/>
                  </a:lnTo>
                  <a:lnTo>
                    <a:pt x="2024303" y="88773"/>
                  </a:lnTo>
                  <a:lnTo>
                    <a:pt x="2014905" y="127254"/>
                  </a:lnTo>
                  <a:lnTo>
                    <a:pt x="2014905" y="199644"/>
                  </a:lnTo>
                  <a:lnTo>
                    <a:pt x="1976678" y="199644"/>
                  </a:lnTo>
                  <a:lnTo>
                    <a:pt x="1976678" y="0"/>
                  </a:lnTo>
                  <a:close/>
                </a:path>
                <a:path w="4037965" h="258444">
                  <a:moveTo>
                    <a:pt x="1728393" y="0"/>
                  </a:moveTo>
                  <a:lnTo>
                    <a:pt x="1766620" y="0"/>
                  </a:lnTo>
                  <a:lnTo>
                    <a:pt x="1766620" y="35433"/>
                  </a:lnTo>
                  <a:lnTo>
                    <a:pt x="1728393" y="35433"/>
                  </a:lnTo>
                  <a:lnTo>
                    <a:pt x="1728393" y="0"/>
                  </a:lnTo>
                  <a:close/>
                </a:path>
                <a:path w="4037965" h="258444">
                  <a:moveTo>
                    <a:pt x="1650669" y="0"/>
                  </a:moveTo>
                  <a:lnTo>
                    <a:pt x="1688896" y="0"/>
                  </a:lnTo>
                  <a:lnTo>
                    <a:pt x="1688896" y="199644"/>
                  </a:lnTo>
                  <a:lnTo>
                    <a:pt x="1650669" y="199644"/>
                  </a:lnTo>
                  <a:lnTo>
                    <a:pt x="1650669" y="0"/>
                  </a:lnTo>
                  <a:close/>
                </a:path>
                <a:path w="4037965" h="258444">
                  <a:moveTo>
                    <a:pt x="1495094" y="0"/>
                  </a:moveTo>
                  <a:lnTo>
                    <a:pt x="1533321" y="0"/>
                  </a:lnTo>
                  <a:lnTo>
                    <a:pt x="1533321" y="199644"/>
                  </a:lnTo>
                  <a:lnTo>
                    <a:pt x="1497761" y="199644"/>
                  </a:lnTo>
                  <a:lnTo>
                    <a:pt x="1497761" y="178435"/>
                  </a:lnTo>
                  <a:lnTo>
                    <a:pt x="1493167" y="184223"/>
                  </a:lnTo>
                  <a:lnTo>
                    <a:pt x="1460677" y="202946"/>
                  </a:lnTo>
                  <a:lnTo>
                    <a:pt x="1452549" y="202946"/>
                  </a:lnTo>
                  <a:lnTo>
                    <a:pt x="1409877" y="182880"/>
                  </a:lnTo>
                  <a:lnTo>
                    <a:pt x="1393215" y="143750"/>
                  </a:lnTo>
                  <a:lnTo>
                    <a:pt x="1392097" y="126746"/>
                  </a:lnTo>
                  <a:lnTo>
                    <a:pt x="1393171" y="109477"/>
                  </a:lnTo>
                  <a:lnTo>
                    <a:pt x="1409369" y="70865"/>
                  </a:lnTo>
                  <a:lnTo>
                    <a:pt x="1453057" y="51815"/>
                  </a:lnTo>
                  <a:lnTo>
                    <a:pt x="1464823" y="53058"/>
                  </a:lnTo>
                  <a:lnTo>
                    <a:pt x="1475743" y="56800"/>
                  </a:lnTo>
                  <a:lnTo>
                    <a:pt x="1485829" y="63067"/>
                  </a:lnTo>
                  <a:lnTo>
                    <a:pt x="1495094" y="71882"/>
                  </a:lnTo>
                  <a:lnTo>
                    <a:pt x="1495094" y="0"/>
                  </a:lnTo>
                  <a:close/>
                </a:path>
                <a:path w="4037965" h="258444">
                  <a:moveTo>
                    <a:pt x="574725" y="0"/>
                  </a:moveTo>
                  <a:lnTo>
                    <a:pt x="612952" y="0"/>
                  </a:lnTo>
                  <a:lnTo>
                    <a:pt x="612952" y="35433"/>
                  </a:lnTo>
                  <a:lnTo>
                    <a:pt x="574725" y="35433"/>
                  </a:lnTo>
                  <a:lnTo>
                    <a:pt x="574725" y="0"/>
                  </a:lnTo>
                  <a:close/>
                </a:path>
                <a:path w="4037965" h="258444">
                  <a:moveTo>
                    <a:pt x="0" y="0"/>
                  </a:moveTo>
                  <a:lnTo>
                    <a:pt x="38265" y="0"/>
                  </a:lnTo>
                  <a:lnTo>
                    <a:pt x="38265" y="73406"/>
                  </a:lnTo>
                  <a:lnTo>
                    <a:pt x="47973" y="63924"/>
                  </a:lnTo>
                  <a:lnTo>
                    <a:pt x="58583" y="57181"/>
                  </a:lnTo>
                  <a:lnTo>
                    <a:pt x="70095" y="53153"/>
                  </a:lnTo>
                  <a:lnTo>
                    <a:pt x="82511" y="51815"/>
                  </a:lnTo>
                  <a:lnTo>
                    <a:pt x="91325" y="51815"/>
                  </a:lnTo>
                  <a:lnTo>
                    <a:pt x="125933" y="74295"/>
                  </a:lnTo>
                  <a:lnTo>
                    <a:pt x="131673" y="114808"/>
                  </a:lnTo>
                  <a:lnTo>
                    <a:pt x="131673" y="199644"/>
                  </a:lnTo>
                  <a:lnTo>
                    <a:pt x="93408" y="199644"/>
                  </a:lnTo>
                  <a:lnTo>
                    <a:pt x="93408" y="123189"/>
                  </a:lnTo>
                  <a:lnTo>
                    <a:pt x="93272" y="112881"/>
                  </a:lnTo>
                  <a:lnTo>
                    <a:pt x="75260" y="81025"/>
                  </a:lnTo>
                  <a:lnTo>
                    <a:pt x="69722" y="81025"/>
                  </a:lnTo>
                  <a:lnTo>
                    <a:pt x="63360" y="81025"/>
                  </a:lnTo>
                  <a:lnTo>
                    <a:pt x="57683" y="82550"/>
                  </a:lnTo>
                  <a:lnTo>
                    <a:pt x="52692" y="85725"/>
                  </a:lnTo>
                  <a:lnTo>
                    <a:pt x="47701" y="88773"/>
                  </a:lnTo>
                  <a:lnTo>
                    <a:pt x="38265" y="127254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561898" y="2466213"/>
            <a:ext cx="209918" cy="209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819810" y="2454782"/>
            <a:ext cx="7542530" cy="578485"/>
            <a:chOff x="819810" y="2454782"/>
            <a:chExt cx="7542530" cy="578485"/>
          </a:xfrm>
        </p:grpSpPr>
        <p:sp>
          <p:nvSpPr>
            <p:cNvPr id="46" name="object 46"/>
            <p:cNvSpPr/>
            <p:nvPr/>
          </p:nvSpPr>
          <p:spPr>
            <a:xfrm>
              <a:off x="828954" y="2463926"/>
              <a:ext cx="7523962" cy="26174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77383" y="2550286"/>
              <a:ext cx="799465" cy="93345"/>
            </a:xfrm>
            <a:custGeom>
              <a:avLst/>
              <a:gdLst/>
              <a:ahLst/>
              <a:cxnLst/>
              <a:rect l="l" t="t" r="r" b="b"/>
              <a:pathLst>
                <a:path w="799464" h="93344">
                  <a:moveTo>
                    <a:pt x="799211" y="47243"/>
                  </a:moveTo>
                  <a:lnTo>
                    <a:pt x="794257" y="48895"/>
                  </a:lnTo>
                  <a:lnTo>
                    <a:pt x="786511" y="50800"/>
                  </a:lnTo>
                  <a:lnTo>
                    <a:pt x="775969" y="53086"/>
                  </a:lnTo>
                  <a:lnTo>
                    <a:pt x="765301" y="55372"/>
                  </a:lnTo>
                  <a:lnTo>
                    <a:pt x="758316" y="57658"/>
                  </a:lnTo>
                  <a:lnTo>
                    <a:pt x="755141" y="59816"/>
                  </a:lnTo>
                  <a:lnTo>
                    <a:pt x="750062" y="63373"/>
                  </a:lnTo>
                  <a:lnTo>
                    <a:pt x="747649" y="67817"/>
                  </a:lnTo>
                  <a:lnTo>
                    <a:pt x="747649" y="73278"/>
                  </a:lnTo>
                  <a:lnTo>
                    <a:pt x="747649" y="78612"/>
                  </a:lnTo>
                  <a:lnTo>
                    <a:pt x="749553" y="83312"/>
                  </a:lnTo>
                  <a:lnTo>
                    <a:pt x="753617" y="87122"/>
                  </a:lnTo>
                  <a:lnTo>
                    <a:pt x="757554" y="91059"/>
                  </a:lnTo>
                  <a:lnTo>
                    <a:pt x="762634" y="92963"/>
                  </a:lnTo>
                  <a:lnTo>
                    <a:pt x="768857" y="92963"/>
                  </a:lnTo>
                  <a:lnTo>
                    <a:pt x="775715" y="92963"/>
                  </a:lnTo>
                  <a:lnTo>
                    <a:pt x="782319" y="90804"/>
                  </a:lnTo>
                  <a:lnTo>
                    <a:pt x="788542" y="86233"/>
                  </a:lnTo>
                  <a:lnTo>
                    <a:pt x="793241" y="82803"/>
                  </a:lnTo>
                  <a:lnTo>
                    <a:pt x="796289" y="78486"/>
                  </a:lnTo>
                  <a:lnTo>
                    <a:pt x="797687" y="73533"/>
                  </a:lnTo>
                  <a:lnTo>
                    <a:pt x="798702" y="70230"/>
                  </a:lnTo>
                  <a:lnTo>
                    <a:pt x="799211" y="64008"/>
                  </a:lnTo>
                  <a:lnTo>
                    <a:pt x="799211" y="54863"/>
                  </a:lnTo>
                  <a:lnTo>
                    <a:pt x="799211" y="47243"/>
                  </a:lnTo>
                  <a:close/>
                </a:path>
                <a:path w="799464" h="93344">
                  <a:moveTo>
                    <a:pt x="35432" y="0"/>
                  </a:moveTo>
                  <a:lnTo>
                    <a:pt x="2555" y="25415"/>
                  </a:lnTo>
                  <a:lnTo>
                    <a:pt x="0" y="44450"/>
                  </a:lnTo>
                  <a:lnTo>
                    <a:pt x="640" y="54572"/>
                  </a:lnTo>
                  <a:lnTo>
                    <a:pt x="28215" y="88058"/>
                  </a:lnTo>
                  <a:lnTo>
                    <a:pt x="35432" y="88773"/>
                  </a:lnTo>
                  <a:lnTo>
                    <a:pt x="42574" y="88058"/>
                  </a:lnTo>
                  <a:lnTo>
                    <a:pt x="69988" y="54357"/>
                  </a:lnTo>
                  <a:lnTo>
                    <a:pt x="70612" y="44068"/>
                  </a:lnTo>
                  <a:lnTo>
                    <a:pt x="69988" y="34093"/>
                  </a:lnTo>
                  <a:lnTo>
                    <a:pt x="42574" y="714"/>
                  </a:lnTo>
                  <a:lnTo>
                    <a:pt x="3543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44309" y="2539237"/>
              <a:ext cx="82296" cy="1099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48325" y="2548381"/>
              <a:ext cx="226060" cy="88265"/>
            </a:xfrm>
            <a:custGeom>
              <a:avLst/>
              <a:gdLst/>
              <a:ahLst/>
              <a:cxnLst/>
              <a:rect l="l" t="t" r="r" b="b"/>
              <a:pathLst>
                <a:path w="226060" h="88264">
                  <a:moveTo>
                    <a:pt x="197485" y="0"/>
                  </a:moveTo>
                  <a:lnTo>
                    <a:pt x="189102" y="0"/>
                  </a:lnTo>
                  <a:lnTo>
                    <a:pt x="182245" y="3047"/>
                  </a:lnTo>
                  <a:lnTo>
                    <a:pt x="168783" y="33908"/>
                  </a:lnTo>
                  <a:lnTo>
                    <a:pt x="225933" y="33908"/>
                  </a:lnTo>
                  <a:lnTo>
                    <a:pt x="205359" y="0"/>
                  </a:lnTo>
                  <a:lnTo>
                    <a:pt x="197485" y="0"/>
                  </a:lnTo>
                  <a:close/>
                </a:path>
                <a:path w="226060" h="88264">
                  <a:moveTo>
                    <a:pt x="31623" y="0"/>
                  </a:moveTo>
                  <a:lnTo>
                    <a:pt x="22351" y="0"/>
                  </a:lnTo>
                  <a:lnTo>
                    <a:pt x="14859" y="3555"/>
                  </a:lnTo>
                  <a:lnTo>
                    <a:pt x="0" y="43306"/>
                  </a:lnTo>
                  <a:lnTo>
                    <a:pt x="549" y="54048"/>
                  </a:lnTo>
                  <a:lnTo>
                    <a:pt x="22225" y="87756"/>
                  </a:lnTo>
                  <a:lnTo>
                    <a:pt x="30861" y="87756"/>
                  </a:lnTo>
                  <a:lnTo>
                    <a:pt x="61864" y="63134"/>
                  </a:lnTo>
                  <a:lnTo>
                    <a:pt x="64262" y="44322"/>
                  </a:lnTo>
                  <a:lnTo>
                    <a:pt x="63688" y="33799"/>
                  </a:lnTo>
                  <a:lnTo>
                    <a:pt x="38363" y="688"/>
                  </a:lnTo>
                  <a:lnTo>
                    <a:pt x="3162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38982" y="2539237"/>
              <a:ext cx="82296" cy="1099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71800" y="2548381"/>
              <a:ext cx="57150" cy="34290"/>
            </a:xfrm>
            <a:custGeom>
              <a:avLst/>
              <a:gdLst/>
              <a:ahLst/>
              <a:cxnLst/>
              <a:rect l="l" t="t" r="r" b="b"/>
              <a:pathLst>
                <a:path w="57150" h="34289">
                  <a:moveTo>
                    <a:pt x="28701" y="0"/>
                  </a:moveTo>
                  <a:lnTo>
                    <a:pt x="20319" y="0"/>
                  </a:lnTo>
                  <a:lnTo>
                    <a:pt x="13462" y="3047"/>
                  </a:lnTo>
                  <a:lnTo>
                    <a:pt x="0" y="33908"/>
                  </a:lnTo>
                  <a:lnTo>
                    <a:pt x="57150" y="33908"/>
                  </a:lnTo>
                  <a:lnTo>
                    <a:pt x="36575" y="0"/>
                  </a:lnTo>
                  <a:lnTo>
                    <a:pt x="287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99588" y="2539237"/>
              <a:ext cx="82295" cy="10998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13091" y="2522346"/>
              <a:ext cx="3993515" cy="144780"/>
            </a:xfrm>
            <a:custGeom>
              <a:avLst/>
              <a:gdLst/>
              <a:ahLst/>
              <a:cxnLst/>
              <a:rect l="l" t="t" r="r" b="b"/>
              <a:pathLst>
                <a:path w="3993515" h="144780">
                  <a:moveTo>
                    <a:pt x="1196098" y="26035"/>
                  </a:moveTo>
                  <a:lnTo>
                    <a:pt x="1187716" y="26035"/>
                  </a:lnTo>
                  <a:lnTo>
                    <a:pt x="1180858" y="29082"/>
                  </a:lnTo>
                  <a:lnTo>
                    <a:pt x="1167396" y="59943"/>
                  </a:lnTo>
                  <a:lnTo>
                    <a:pt x="1224546" y="59943"/>
                  </a:lnTo>
                  <a:lnTo>
                    <a:pt x="1203972" y="26035"/>
                  </a:lnTo>
                  <a:lnTo>
                    <a:pt x="1196098" y="26035"/>
                  </a:lnTo>
                  <a:close/>
                </a:path>
                <a:path w="3993515" h="144780">
                  <a:moveTo>
                    <a:pt x="28727" y="26035"/>
                  </a:moveTo>
                  <a:lnTo>
                    <a:pt x="20383" y="26035"/>
                  </a:lnTo>
                  <a:lnTo>
                    <a:pt x="13474" y="29082"/>
                  </a:lnTo>
                  <a:lnTo>
                    <a:pt x="0" y="59943"/>
                  </a:lnTo>
                  <a:lnTo>
                    <a:pt x="57162" y="59943"/>
                  </a:lnTo>
                  <a:lnTo>
                    <a:pt x="36537" y="26035"/>
                  </a:lnTo>
                  <a:lnTo>
                    <a:pt x="28727" y="26035"/>
                  </a:lnTo>
                  <a:close/>
                </a:path>
                <a:path w="3993515" h="144780">
                  <a:moveTo>
                    <a:pt x="3955046" y="0"/>
                  </a:moveTo>
                  <a:lnTo>
                    <a:pt x="3993273" y="0"/>
                  </a:lnTo>
                  <a:lnTo>
                    <a:pt x="3993273" y="144652"/>
                  </a:lnTo>
                  <a:lnTo>
                    <a:pt x="3955046" y="144652"/>
                  </a:lnTo>
                  <a:lnTo>
                    <a:pt x="3955046" y="0"/>
                  </a:lnTo>
                  <a:close/>
                </a:path>
                <a:path w="3993515" h="144780">
                  <a:moveTo>
                    <a:pt x="3456698" y="0"/>
                  </a:moveTo>
                  <a:lnTo>
                    <a:pt x="3494925" y="0"/>
                  </a:lnTo>
                  <a:lnTo>
                    <a:pt x="3494925" y="144652"/>
                  </a:lnTo>
                  <a:lnTo>
                    <a:pt x="3456698" y="144652"/>
                  </a:lnTo>
                  <a:lnTo>
                    <a:pt x="3456698" y="0"/>
                  </a:lnTo>
                  <a:close/>
                </a:path>
                <a:path w="3993515" h="144780">
                  <a:moveTo>
                    <a:pt x="2975114" y="0"/>
                  </a:moveTo>
                  <a:lnTo>
                    <a:pt x="3013341" y="0"/>
                  </a:lnTo>
                  <a:lnTo>
                    <a:pt x="3013341" y="144652"/>
                  </a:lnTo>
                  <a:lnTo>
                    <a:pt x="2975114" y="144652"/>
                  </a:lnTo>
                  <a:lnTo>
                    <a:pt x="2975114" y="0"/>
                  </a:lnTo>
                  <a:close/>
                </a:path>
                <a:path w="3993515" h="144780">
                  <a:moveTo>
                    <a:pt x="2556014" y="0"/>
                  </a:moveTo>
                  <a:lnTo>
                    <a:pt x="2594241" y="0"/>
                  </a:lnTo>
                  <a:lnTo>
                    <a:pt x="2594241" y="144652"/>
                  </a:lnTo>
                  <a:lnTo>
                    <a:pt x="2556014" y="144652"/>
                  </a:lnTo>
                  <a:lnTo>
                    <a:pt x="2556014" y="0"/>
                  </a:lnTo>
                  <a:close/>
                </a:path>
                <a:path w="3993515" h="144780">
                  <a:moveTo>
                    <a:pt x="2056142" y="0"/>
                  </a:moveTo>
                  <a:lnTo>
                    <a:pt x="2094369" y="0"/>
                  </a:lnTo>
                  <a:lnTo>
                    <a:pt x="2094369" y="144652"/>
                  </a:lnTo>
                  <a:lnTo>
                    <a:pt x="2056142" y="144652"/>
                  </a:lnTo>
                  <a:lnTo>
                    <a:pt x="205614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42237" y="2513202"/>
              <a:ext cx="149859" cy="16624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62622" y="2458211"/>
              <a:ext cx="1599438" cy="27292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7175" y="2519171"/>
              <a:ext cx="1146810" cy="207010"/>
            </a:xfrm>
            <a:custGeom>
              <a:avLst/>
              <a:gdLst/>
              <a:ahLst/>
              <a:cxnLst/>
              <a:rect l="l" t="t" r="r" b="b"/>
              <a:pathLst>
                <a:path w="1146810" h="207010">
                  <a:moveTo>
                    <a:pt x="1098041" y="0"/>
                  </a:moveTo>
                  <a:lnTo>
                    <a:pt x="1106424" y="0"/>
                  </a:lnTo>
                  <a:lnTo>
                    <a:pt x="1114171" y="1397"/>
                  </a:lnTo>
                  <a:lnTo>
                    <a:pt x="1121155" y="4444"/>
                  </a:lnTo>
                  <a:lnTo>
                    <a:pt x="1128140" y="7492"/>
                  </a:lnTo>
                  <a:lnTo>
                    <a:pt x="1133475" y="11429"/>
                  </a:lnTo>
                  <a:lnTo>
                    <a:pt x="1137030" y="16128"/>
                  </a:lnTo>
                  <a:lnTo>
                    <a:pt x="1140587" y="20827"/>
                  </a:lnTo>
                  <a:lnTo>
                    <a:pt x="1146555" y="57912"/>
                  </a:lnTo>
                  <a:lnTo>
                    <a:pt x="1146555" y="147827"/>
                  </a:lnTo>
                  <a:lnTo>
                    <a:pt x="1108328" y="147827"/>
                  </a:lnTo>
                  <a:lnTo>
                    <a:pt x="1108328" y="74040"/>
                  </a:lnTo>
                  <a:lnTo>
                    <a:pt x="1108184" y="63351"/>
                  </a:lnTo>
                  <a:lnTo>
                    <a:pt x="1089787" y="29210"/>
                  </a:lnTo>
                  <a:lnTo>
                    <a:pt x="1084707" y="29210"/>
                  </a:lnTo>
                  <a:lnTo>
                    <a:pt x="1077976" y="29210"/>
                  </a:lnTo>
                  <a:lnTo>
                    <a:pt x="1053782" y="61912"/>
                  </a:lnTo>
                  <a:lnTo>
                    <a:pt x="1053084" y="82295"/>
                  </a:lnTo>
                  <a:lnTo>
                    <a:pt x="1053084" y="147827"/>
                  </a:lnTo>
                  <a:lnTo>
                    <a:pt x="1014729" y="147827"/>
                  </a:lnTo>
                  <a:lnTo>
                    <a:pt x="1014729" y="3175"/>
                  </a:lnTo>
                  <a:lnTo>
                    <a:pt x="1050289" y="3175"/>
                  </a:lnTo>
                  <a:lnTo>
                    <a:pt x="1050289" y="24511"/>
                  </a:lnTo>
                  <a:lnTo>
                    <a:pt x="1060412" y="13769"/>
                  </a:lnTo>
                  <a:lnTo>
                    <a:pt x="1071737" y="6111"/>
                  </a:lnTo>
                  <a:lnTo>
                    <a:pt x="1084276" y="1525"/>
                  </a:lnTo>
                  <a:lnTo>
                    <a:pt x="1098041" y="0"/>
                  </a:lnTo>
                  <a:close/>
                </a:path>
                <a:path w="1146810" h="207010">
                  <a:moveTo>
                    <a:pt x="916177" y="0"/>
                  </a:moveTo>
                  <a:lnTo>
                    <a:pt x="954277" y="5968"/>
                  </a:lnTo>
                  <a:lnTo>
                    <a:pt x="976699" y="44124"/>
                  </a:lnTo>
                  <a:lnTo>
                    <a:pt x="977011" y="55625"/>
                  </a:lnTo>
                  <a:lnTo>
                    <a:pt x="976629" y="100329"/>
                  </a:lnTo>
                  <a:lnTo>
                    <a:pt x="976747" y="109233"/>
                  </a:lnTo>
                  <a:lnTo>
                    <a:pt x="985265" y="147827"/>
                  </a:lnTo>
                  <a:lnTo>
                    <a:pt x="947420" y="147827"/>
                  </a:lnTo>
                  <a:lnTo>
                    <a:pt x="946403" y="145287"/>
                  </a:lnTo>
                  <a:lnTo>
                    <a:pt x="945261" y="141477"/>
                  </a:lnTo>
                  <a:lnTo>
                    <a:pt x="943737" y="136525"/>
                  </a:lnTo>
                  <a:lnTo>
                    <a:pt x="943101" y="134238"/>
                  </a:lnTo>
                  <a:lnTo>
                    <a:pt x="942721" y="132714"/>
                  </a:lnTo>
                  <a:lnTo>
                    <a:pt x="942466" y="132079"/>
                  </a:lnTo>
                  <a:lnTo>
                    <a:pt x="906017" y="151129"/>
                  </a:lnTo>
                  <a:lnTo>
                    <a:pt x="897636" y="151129"/>
                  </a:lnTo>
                  <a:lnTo>
                    <a:pt x="856789" y="132512"/>
                  </a:lnTo>
                  <a:lnTo>
                    <a:pt x="849502" y="108330"/>
                  </a:lnTo>
                  <a:lnTo>
                    <a:pt x="849502" y="100202"/>
                  </a:lnTo>
                  <a:lnTo>
                    <a:pt x="877687" y="69276"/>
                  </a:lnTo>
                  <a:lnTo>
                    <a:pt x="914612" y="60360"/>
                  </a:lnTo>
                  <a:lnTo>
                    <a:pt x="924956" y="57975"/>
                  </a:lnTo>
                  <a:lnTo>
                    <a:pt x="933229" y="55685"/>
                  </a:lnTo>
                  <a:lnTo>
                    <a:pt x="939419" y="53466"/>
                  </a:lnTo>
                  <a:lnTo>
                    <a:pt x="939419" y="49656"/>
                  </a:lnTo>
                  <a:lnTo>
                    <a:pt x="939419" y="42290"/>
                  </a:lnTo>
                  <a:lnTo>
                    <a:pt x="937640" y="37083"/>
                  </a:lnTo>
                  <a:lnTo>
                    <a:pt x="933958" y="33908"/>
                  </a:lnTo>
                  <a:lnTo>
                    <a:pt x="930275" y="30733"/>
                  </a:lnTo>
                  <a:lnTo>
                    <a:pt x="923544" y="29210"/>
                  </a:lnTo>
                  <a:lnTo>
                    <a:pt x="913384" y="29210"/>
                  </a:lnTo>
                  <a:lnTo>
                    <a:pt x="906652" y="29210"/>
                  </a:lnTo>
                  <a:lnTo>
                    <a:pt x="901319" y="30606"/>
                  </a:lnTo>
                  <a:lnTo>
                    <a:pt x="897509" y="33274"/>
                  </a:lnTo>
                  <a:lnTo>
                    <a:pt x="893699" y="35940"/>
                  </a:lnTo>
                  <a:lnTo>
                    <a:pt x="890524" y="40639"/>
                  </a:lnTo>
                  <a:lnTo>
                    <a:pt x="888238" y="47370"/>
                  </a:lnTo>
                  <a:lnTo>
                    <a:pt x="853439" y="41020"/>
                  </a:lnTo>
                  <a:lnTo>
                    <a:pt x="881655" y="5625"/>
                  </a:lnTo>
                  <a:lnTo>
                    <a:pt x="902940" y="621"/>
                  </a:lnTo>
                  <a:lnTo>
                    <a:pt x="916177" y="0"/>
                  </a:lnTo>
                  <a:close/>
                </a:path>
                <a:path w="1146810" h="207010">
                  <a:moveTo>
                    <a:pt x="689610" y="0"/>
                  </a:moveTo>
                  <a:lnTo>
                    <a:pt x="697991" y="0"/>
                  </a:lnTo>
                  <a:lnTo>
                    <a:pt x="705738" y="1397"/>
                  </a:lnTo>
                  <a:lnTo>
                    <a:pt x="734695" y="26162"/>
                  </a:lnTo>
                  <a:lnTo>
                    <a:pt x="738124" y="57912"/>
                  </a:lnTo>
                  <a:lnTo>
                    <a:pt x="738124" y="147827"/>
                  </a:lnTo>
                  <a:lnTo>
                    <a:pt x="699897" y="147827"/>
                  </a:lnTo>
                  <a:lnTo>
                    <a:pt x="699897" y="74040"/>
                  </a:lnTo>
                  <a:lnTo>
                    <a:pt x="699752" y="63351"/>
                  </a:lnTo>
                  <a:lnTo>
                    <a:pt x="681354" y="29210"/>
                  </a:lnTo>
                  <a:lnTo>
                    <a:pt x="676275" y="29210"/>
                  </a:lnTo>
                  <a:lnTo>
                    <a:pt x="669544" y="29210"/>
                  </a:lnTo>
                  <a:lnTo>
                    <a:pt x="645350" y="61912"/>
                  </a:lnTo>
                  <a:lnTo>
                    <a:pt x="644651" y="82295"/>
                  </a:lnTo>
                  <a:lnTo>
                    <a:pt x="644651" y="147827"/>
                  </a:lnTo>
                  <a:lnTo>
                    <a:pt x="606298" y="147827"/>
                  </a:lnTo>
                  <a:lnTo>
                    <a:pt x="606298" y="3175"/>
                  </a:lnTo>
                  <a:lnTo>
                    <a:pt x="641858" y="3175"/>
                  </a:lnTo>
                  <a:lnTo>
                    <a:pt x="641858" y="24511"/>
                  </a:lnTo>
                  <a:lnTo>
                    <a:pt x="651980" y="13769"/>
                  </a:lnTo>
                  <a:lnTo>
                    <a:pt x="663305" y="6111"/>
                  </a:lnTo>
                  <a:lnTo>
                    <a:pt x="675844" y="1525"/>
                  </a:lnTo>
                  <a:lnTo>
                    <a:pt x="689610" y="0"/>
                  </a:lnTo>
                  <a:close/>
                </a:path>
                <a:path w="1146810" h="207010">
                  <a:moveTo>
                    <a:pt x="506349" y="0"/>
                  </a:moveTo>
                  <a:lnTo>
                    <a:pt x="547086" y="11894"/>
                  </a:lnTo>
                  <a:lnTo>
                    <a:pt x="571071" y="48228"/>
                  </a:lnTo>
                  <a:lnTo>
                    <a:pt x="575055" y="86487"/>
                  </a:lnTo>
                  <a:lnTo>
                    <a:pt x="479298" y="86487"/>
                  </a:lnTo>
                  <a:lnTo>
                    <a:pt x="480012" y="94563"/>
                  </a:lnTo>
                  <a:lnTo>
                    <a:pt x="501776" y="122554"/>
                  </a:lnTo>
                  <a:lnTo>
                    <a:pt x="510539" y="122554"/>
                  </a:lnTo>
                  <a:lnTo>
                    <a:pt x="516509" y="122554"/>
                  </a:lnTo>
                  <a:lnTo>
                    <a:pt x="521588" y="120903"/>
                  </a:lnTo>
                  <a:lnTo>
                    <a:pt x="525652" y="117601"/>
                  </a:lnTo>
                  <a:lnTo>
                    <a:pt x="529716" y="114300"/>
                  </a:lnTo>
                  <a:lnTo>
                    <a:pt x="532891" y="109092"/>
                  </a:lnTo>
                  <a:lnTo>
                    <a:pt x="534924" y="101853"/>
                  </a:lnTo>
                  <a:lnTo>
                    <a:pt x="573024" y="108203"/>
                  </a:lnTo>
                  <a:lnTo>
                    <a:pt x="549783" y="140080"/>
                  </a:lnTo>
                  <a:lnTo>
                    <a:pt x="510159" y="151129"/>
                  </a:lnTo>
                  <a:lnTo>
                    <a:pt x="492515" y="149584"/>
                  </a:lnTo>
                  <a:lnTo>
                    <a:pt x="454278" y="126491"/>
                  </a:lnTo>
                  <a:lnTo>
                    <a:pt x="440054" y="76580"/>
                  </a:lnTo>
                  <a:lnTo>
                    <a:pt x="441223" y="59574"/>
                  </a:lnTo>
                  <a:lnTo>
                    <a:pt x="458850" y="20319"/>
                  </a:lnTo>
                  <a:lnTo>
                    <a:pt x="492587" y="1264"/>
                  </a:lnTo>
                  <a:lnTo>
                    <a:pt x="506349" y="0"/>
                  </a:lnTo>
                  <a:close/>
                </a:path>
                <a:path w="1146810" h="207010">
                  <a:moveTo>
                    <a:pt x="332866" y="0"/>
                  </a:moveTo>
                  <a:lnTo>
                    <a:pt x="345703" y="1456"/>
                  </a:lnTo>
                  <a:lnTo>
                    <a:pt x="357362" y="5841"/>
                  </a:lnTo>
                  <a:lnTo>
                    <a:pt x="367853" y="13180"/>
                  </a:lnTo>
                  <a:lnTo>
                    <a:pt x="377189" y="23494"/>
                  </a:lnTo>
                  <a:lnTo>
                    <a:pt x="377189" y="3175"/>
                  </a:lnTo>
                  <a:lnTo>
                    <a:pt x="413003" y="3175"/>
                  </a:lnTo>
                  <a:lnTo>
                    <a:pt x="413003" y="132968"/>
                  </a:lnTo>
                  <a:lnTo>
                    <a:pt x="408813" y="171195"/>
                  </a:lnTo>
                  <a:lnTo>
                    <a:pt x="376554" y="202437"/>
                  </a:lnTo>
                  <a:lnTo>
                    <a:pt x="344424" y="206501"/>
                  </a:lnTo>
                  <a:lnTo>
                    <a:pt x="327374" y="205716"/>
                  </a:lnTo>
                  <a:lnTo>
                    <a:pt x="285486" y="187215"/>
                  </a:lnTo>
                  <a:lnTo>
                    <a:pt x="276860" y="162051"/>
                  </a:lnTo>
                  <a:lnTo>
                    <a:pt x="276860" y="160781"/>
                  </a:lnTo>
                  <a:lnTo>
                    <a:pt x="276860" y="159130"/>
                  </a:lnTo>
                  <a:lnTo>
                    <a:pt x="276987" y="157352"/>
                  </a:lnTo>
                  <a:lnTo>
                    <a:pt x="320675" y="162687"/>
                  </a:lnTo>
                  <a:lnTo>
                    <a:pt x="321437" y="167766"/>
                  </a:lnTo>
                  <a:lnTo>
                    <a:pt x="323088" y="171195"/>
                  </a:lnTo>
                  <a:lnTo>
                    <a:pt x="325754" y="173100"/>
                  </a:lnTo>
                  <a:lnTo>
                    <a:pt x="329311" y="175894"/>
                  </a:lnTo>
                  <a:lnTo>
                    <a:pt x="335025" y="177291"/>
                  </a:lnTo>
                  <a:lnTo>
                    <a:pt x="342900" y="177291"/>
                  </a:lnTo>
                  <a:lnTo>
                    <a:pt x="352805" y="177291"/>
                  </a:lnTo>
                  <a:lnTo>
                    <a:pt x="360299" y="175767"/>
                  </a:lnTo>
                  <a:lnTo>
                    <a:pt x="374776" y="154050"/>
                  </a:lnTo>
                  <a:lnTo>
                    <a:pt x="374776" y="145541"/>
                  </a:lnTo>
                  <a:lnTo>
                    <a:pt x="374776" y="124460"/>
                  </a:lnTo>
                  <a:lnTo>
                    <a:pt x="365634" y="134701"/>
                  </a:lnTo>
                  <a:lnTo>
                    <a:pt x="355361" y="142001"/>
                  </a:lnTo>
                  <a:lnTo>
                    <a:pt x="343969" y="146373"/>
                  </a:lnTo>
                  <a:lnTo>
                    <a:pt x="331470" y="147827"/>
                  </a:lnTo>
                  <a:lnTo>
                    <a:pt x="317656" y="146282"/>
                  </a:lnTo>
                  <a:lnTo>
                    <a:pt x="285241" y="123189"/>
                  </a:lnTo>
                  <a:lnTo>
                    <a:pt x="271907" y="74675"/>
                  </a:lnTo>
                  <a:lnTo>
                    <a:pt x="273002" y="57556"/>
                  </a:lnTo>
                  <a:lnTo>
                    <a:pt x="289433" y="19176"/>
                  </a:lnTo>
                  <a:lnTo>
                    <a:pt x="320436" y="1192"/>
                  </a:lnTo>
                  <a:lnTo>
                    <a:pt x="332866" y="0"/>
                  </a:lnTo>
                  <a:close/>
                </a:path>
                <a:path w="1146810" h="207010">
                  <a:moveTo>
                    <a:pt x="175387" y="0"/>
                  </a:moveTo>
                  <a:lnTo>
                    <a:pt x="218017" y="11894"/>
                  </a:lnTo>
                  <a:lnTo>
                    <a:pt x="244951" y="45370"/>
                  </a:lnTo>
                  <a:lnTo>
                    <a:pt x="250189" y="75056"/>
                  </a:lnTo>
                  <a:lnTo>
                    <a:pt x="248876" y="90803"/>
                  </a:lnTo>
                  <a:lnTo>
                    <a:pt x="228980" y="129539"/>
                  </a:lnTo>
                  <a:lnTo>
                    <a:pt x="191101" y="149774"/>
                  </a:lnTo>
                  <a:lnTo>
                    <a:pt x="175767" y="151129"/>
                  </a:lnTo>
                  <a:lnTo>
                    <a:pt x="165905" y="150560"/>
                  </a:lnTo>
                  <a:lnTo>
                    <a:pt x="129293" y="137110"/>
                  </a:lnTo>
                  <a:lnTo>
                    <a:pt x="106269" y="106554"/>
                  </a:lnTo>
                  <a:lnTo>
                    <a:pt x="100964" y="73532"/>
                  </a:lnTo>
                  <a:lnTo>
                    <a:pt x="101558" y="64025"/>
                  </a:lnTo>
                  <a:lnTo>
                    <a:pt x="115530" y="28168"/>
                  </a:lnTo>
                  <a:lnTo>
                    <a:pt x="155209" y="2317"/>
                  </a:lnTo>
                  <a:lnTo>
                    <a:pt x="175387" y="0"/>
                  </a:lnTo>
                  <a:close/>
                </a:path>
                <a:path w="1146810" h="207010">
                  <a:moveTo>
                    <a:pt x="68452" y="0"/>
                  </a:moveTo>
                  <a:lnTo>
                    <a:pt x="74953" y="432"/>
                  </a:lnTo>
                  <a:lnTo>
                    <a:pt x="81311" y="1746"/>
                  </a:lnTo>
                  <a:lnTo>
                    <a:pt x="87526" y="3964"/>
                  </a:lnTo>
                  <a:lnTo>
                    <a:pt x="93599" y="7112"/>
                  </a:lnTo>
                  <a:lnTo>
                    <a:pt x="81787" y="40512"/>
                  </a:lnTo>
                  <a:lnTo>
                    <a:pt x="75311" y="36322"/>
                  </a:lnTo>
                  <a:lnTo>
                    <a:pt x="69341" y="34289"/>
                  </a:lnTo>
                  <a:lnTo>
                    <a:pt x="63880" y="34289"/>
                  </a:lnTo>
                  <a:lnTo>
                    <a:pt x="58420" y="34289"/>
                  </a:lnTo>
                  <a:lnTo>
                    <a:pt x="53975" y="35687"/>
                  </a:lnTo>
                  <a:lnTo>
                    <a:pt x="50164" y="38735"/>
                  </a:lnTo>
                  <a:lnTo>
                    <a:pt x="46482" y="41655"/>
                  </a:lnTo>
                  <a:lnTo>
                    <a:pt x="43561" y="46989"/>
                  </a:lnTo>
                  <a:lnTo>
                    <a:pt x="38419" y="86294"/>
                  </a:lnTo>
                  <a:lnTo>
                    <a:pt x="38226" y="103124"/>
                  </a:lnTo>
                  <a:lnTo>
                    <a:pt x="38226" y="147827"/>
                  </a:lnTo>
                  <a:lnTo>
                    <a:pt x="0" y="147827"/>
                  </a:lnTo>
                  <a:lnTo>
                    <a:pt x="0" y="3175"/>
                  </a:lnTo>
                  <a:lnTo>
                    <a:pt x="35560" y="3175"/>
                  </a:lnTo>
                  <a:lnTo>
                    <a:pt x="35560" y="23749"/>
                  </a:lnTo>
                  <a:lnTo>
                    <a:pt x="41655" y="14097"/>
                  </a:lnTo>
                  <a:lnTo>
                    <a:pt x="47116" y="7619"/>
                  </a:lnTo>
                  <a:lnTo>
                    <a:pt x="51942" y="4572"/>
                  </a:lnTo>
                  <a:lnTo>
                    <a:pt x="56769" y="1524"/>
                  </a:lnTo>
                  <a:lnTo>
                    <a:pt x="62229" y="0"/>
                  </a:lnTo>
                  <a:lnTo>
                    <a:pt x="684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87925" y="2510027"/>
              <a:ext cx="150114" cy="16611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37989" y="2510027"/>
              <a:ext cx="150114" cy="16611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33241" y="2519171"/>
              <a:ext cx="560705" cy="151130"/>
            </a:xfrm>
            <a:custGeom>
              <a:avLst/>
              <a:gdLst/>
              <a:ahLst/>
              <a:cxnLst/>
              <a:rect l="l" t="t" r="r" b="b"/>
              <a:pathLst>
                <a:path w="560704" h="151130">
                  <a:moveTo>
                    <a:pt x="494284" y="0"/>
                  </a:moveTo>
                  <a:lnTo>
                    <a:pt x="536321" y="11302"/>
                  </a:lnTo>
                  <a:lnTo>
                    <a:pt x="558800" y="45974"/>
                  </a:lnTo>
                  <a:lnTo>
                    <a:pt x="521081" y="52831"/>
                  </a:lnTo>
                  <a:lnTo>
                    <a:pt x="519811" y="45212"/>
                  </a:lnTo>
                  <a:lnTo>
                    <a:pt x="516889" y="39624"/>
                  </a:lnTo>
                  <a:lnTo>
                    <a:pt x="512318" y="35813"/>
                  </a:lnTo>
                  <a:lnTo>
                    <a:pt x="507873" y="31876"/>
                  </a:lnTo>
                  <a:lnTo>
                    <a:pt x="502031" y="29972"/>
                  </a:lnTo>
                  <a:lnTo>
                    <a:pt x="494919" y="29972"/>
                  </a:lnTo>
                  <a:lnTo>
                    <a:pt x="485394" y="29972"/>
                  </a:lnTo>
                  <a:lnTo>
                    <a:pt x="477774" y="33274"/>
                  </a:lnTo>
                  <a:lnTo>
                    <a:pt x="463550" y="72898"/>
                  </a:lnTo>
                  <a:lnTo>
                    <a:pt x="464095" y="84826"/>
                  </a:lnTo>
                  <a:lnTo>
                    <a:pt x="488491" y="119223"/>
                  </a:lnTo>
                  <a:lnTo>
                    <a:pt x="495426" y="119887"/>
                  </a:lnTo>
                  <a:lnTo>
                    <a:pt x="502666" y="119887"/>
                  </a:lnTo>
                  <a:lnTo>
                    <a:pt x="508635" y="117855"/>
                  </a:lnTo>
                  <a:lnTo>
                    <a:pt x="513207" y="113664"/>
                  </a:lnTo>
                  <a:lnTo>
                    <a:pt x="517906" y="109600"/>
                  </a:lnTo>
                  <a:lnTo>
                    <a:pt x="521208" y="102488"/>
                  </a:lnTo>
                  <a:lnTo>
                    <a:pt x="523113" y="92455"/>
                  </a:lnTo>
                  <a:lnTo>
                    <a:pt x="560705" y="98805"/>
                  </a:lnTo>
                  <a:lnTo>
                    <a:pt x="538226" y="137922"/>
                  </a:lnTo>
                  <a:lnTo>
                    <a:pt x="493649" y="151129"/>
                  </a:lnTo>
                  <a:lnTo>
                    <a:pt x="478571" y="149869"/>
                  </a:lnTo>
                  <a:lnTo>
                    <a:pt x="443103" y="131063"/>
                  </a:lnTo>
                  <a:lnTo>
                    <a:pt x="425368" y="92434"/>
                  </a:lnTo>
                  <a:lnTo>
                    <a:pt x="424180" y="75691"/>
                  </a:lnTo>
                  <a:lnTo>
                    <a:pt x="425368" y="58765"/>
                  </a:lnTo>
                  <a:lnTo>
                    <a:pt x="443103" y="19938"/>
                  </a:lnTo>
                  <a:lnTo>
                    <a:pt x="479018" y="1240"/>
                  </a:lnTo>
                  <a:lnTo>
                    <a:pt x="494284" y="0"/>
                  </a:lnTo>
                  <a:close/>
                </a:path>
                <a:path w="560704" h="151130">
                  <a:moveTo>
                    <a:pt x="313563" y="0"/>
                  </a:moveTo>
                  <a:lnTo>
                    <a:pt x="320063" y="432"/>
                  </a:lnTo>
                  <a:lnTo>
                    <a:pt x="326421" y="1746"/>
                  </a:lnTo>
                  <a:lnTo>
                    <a:pt x="332636" y="3964"/>
                  </a:lnTo>
                  <a:lnTo>
                    <a:pt x="338709" y="7112"/>
                  </a:lnTo>
                  <a:lnTo>
                    <a:pt x="326898" y="40512"/>
                  </a:lnTo>
                  <a:lnTo>
                    <a:pt x="320421" y="36322"/>
                  </a:lnTo>
                  <a:lnTo>
                    <a:pt x="314451" y="34289"/>
                  </a:lnTo>
                  <a:lnTo>
                    <a:pt x="308991" y="34289"/>
                  </a:lnTo>
                  <a:lnTo>
                    <a:pt x="303530" y="34289"/>
                  </a:lnTo>
                  <a:lnTo>
                    <a:pt x="299085" y="35687"/>
                  </a:lnTo>
                  <a:lnTo>
                    <a:pt x="295275" y="38735"/>
                  </a:lnTo>
                  <a:lnTo>
                    <a:pt x="291592" y="41655"/>
                  </a:lnTo>
                  <a:lnTo>
                    <a:pt x="288671" y="46989"/>
                  </a:lnTo>
                  <a:lnTo>
                    <a:pt x="283529" y="86294"/>
                  </a:lnTo>
                  <a:lnTo>
                    <a:pt x="283337" y="103124"/>
                  </a:lnTo>
                  <a:lnTo>
                    <a:pt x="283337" y="147827"/>
                  </a:lnTo>
                  <a:lnTo>
                    <a:pt x="245110" y="147827"/>
                  </a:lnTo>
                  <a:lnTo>
                    <a:pt x="245110" y="3175"/>
                  </a:lnTo>
                  <a:lnTo>
                    <a:pt x="280670" y="3175"/>
                  </a:lnTo>
                  <a:lnTo>
                    <a:pt x="280670" y="23749"/>
                  </a:lnTo>
                  <a:lnTo>
                    <a:pt x="286766" y="14097"/>
                  </a:lnTo>
                  <a:lnTo>
                    <a:pt x="292226" y="7619"/>
                  </a:lnTo>
                  <a:lnTo>
                    <a:pt x="297053" y="4572"/>
                  </a:lnTo>
                  <a:lnTo>
                    <a:pt x="301879" y="1524"/>
                  </a:lnTo>
                  <a:lnTo>
                    <a:pt x="307339" y="0"/>
                  </a:lnTo>
                  <a:lnTo>
                    <a:pt x="313563" y="0"/>
                  </a:lnTo>
                  <a:close/>
                </a:path>
                <a:path w="560704" h="151130">
                  <a:moveTo>
                    <a:pt x="66294" y="0"/>
                  </a:moveTo>
                  <a:lnTo>
                    <a:pt x="110362" y="9651"/>
                  </a:lnTo>
                  <a:lnTo>
                    <a:pt x="130301" y="38226"/>
                  </a:lnTo>
                  <a:lnTo>
                    <a:pt x="94107" y="44830"/>
                  </a:lnTo>
                  <a:lnTo>
                    <a:pt x="92583" y="39242"/>
                  </a:lnTo>
                  <a:lnTo>
                    <a:pt x="89662" y="34925"/>
                  </a:lnTo>
                  <a:lnTo>
                    <a:pt x="85344" y="31876"/>
                  </a:lnTo>
                  <a:lnTo>
                    <a:pt x="81025" y="28955"/>
                  </a:lnTo>
                  <a:lnTo>
                    <a:pt x="74930" y="27431"/>
                  </a:lnTo>
                  <a:lnTo>
                    <a:pt x="66929" y="27431"/>
                  </a:lnTo>
                  <a:lnTo>
                    <a:pt x="56896" y="27431"/>
                  </a:lnTo>
                  <a:lnTo>
                    <a:pt x="49657" y="28828"/>
                  </a:lnTo>
                  <a:lnTo>
                    <a:pt x="45212" y="31623"/>
                  </a:lnTo>
                  <a:lnTo>
                    <a:pt x="42418" y="33654"/>
                  </a:lnTo>
                  <a:lnTo>
                    <a:pt x="40894" y="36194"/>
                  </a:lnTo>
                  <a:lnTo>
                    <a:pt x="40894" y="39369"/>
                  </a:lnTo>
                  <a:lnTo>
                    <a:pt x="40894" y="42163"/>
                  </a:lnTo>
                  <a:lnTo>
                    <a:pt x="80518" y="57150"/>
                  </a:lnTo>
                  <a:lnTo>
                    <a:pt x="94614" y="60791"/>
                  </a:lnTo>
                  <a:lnTo>
                    <a:pt x="128430" y="79791"/>
                  </a:lnTo>
                  <a:lnTo>
                    <a:pt x="135128" y="102615"/>
                  </a:lnTo>
                  <a:lnTo>
                    <a:pt x="134100" y="112186"/>
                  </a:lnTo>
                  <a:lnTo>
                    <a:pt x="109204" y="143039"/>
                  </a:lnTo>
                  <a:lnTo>
                    <a:pt x="69342" y="151129"/>
                  </a:lnTo>
                  <a:lnTo>
                    <a:pt x="55342" y="150369"/>
                  </a:lnTo>
                  <a:lnTo>
                    <a:pt x="14751" y="132538"/>
                  </a:lnTo>
                  <a:lnTo>
                    <a:pt x="0" y="106552"/>
                  </a:lnTo>
                  <a:lnTo>
                    <a:pt x="38481" y="100711"/>
                  </a:lnTo>
                  <a:lnTo>
                    <a:pt x="40132" y="108203"/>
                  </a:lnTo>
                  <a:lnTo>
                    <a:pt x="43434" y="113791"/>
                  </a:lnTo>
                  <a:lnTo>
                    <a:pt x="48387" y="117601"/>
                  </a:lnTo>
                  <a:lnTo>
                    <a:pt x="53339" y="121538"/>
                  </a:lnTo>
                  <a:lnTo>
                    <a:pt x="60325" y="123443"/>
                  </a:lnTo>
                  <a:lnTo>
                    <a:pt x="69342" y="123443"/>
                  </a:lnTo>
                  <a:lnTo>
                    <a:pt x="79248" y="123443"/>
                  </a:lnTo>
                  <a:lnTo>
                    <a:pt x="86741" y="121665"/>
                  </a:lnTo>
                  <a:lnTo>
                    <a:pt x="91694" y="117982"/>
                  </a:lnTo>
                  <a:lnTo>
                    <a:pt x="95123" y="115442"/>
                  </a:lnTo>
                  <a:lnTo>
                    <a:pt x="96774" y="112013"/>
                  </a:lnTo>
                  <a:lnTo>
                    <a:pt x="96774" y="107823"/>
                  </a:lnTo>
                  <a:lnTo>
                    <a:pt x="96774" y="104901"/>
                  </a:lnTo>
                  <a:lnTo>
                    <a:pt x="95885" y="102488"/>
                  </a:lnTo>
                  <a:lnTo>
                    <a:pt x="93980" y="100583"/>
                  </a:lnTo>
                  <a:lnTo>
                    <a:pt x="92075" y="98805"/>
                  </a:lnTo>
                  <a:lnTo>
                    <a:pt x="87884" y="97027"/>
                  </a:lnTo>
                  <a:lnTo>
                    <a:pt x="81280" y="95503"/>
                  </a:lnTo>
                  <a:lnTo>
                    <a:pt x="60180" y="90550"/>
                  </a:lnTo>
                  <a:lnTo>
                    <a:pt x="22479" y="76835"/>
                  </a:lnTo>
                  <a:lnTo>
                    <a:pt x="5334" y="44323"/>
                  </a:lnTo>
                  <a:lnTo>
                    <a:pt x="6262" y="35292"/>
                  </a:lnTo>
                  <a:lnTo>
                    <a:pt x="39147" y="3159"/>
                  </a:lnTo>
                  <a:lnTo>
                    <a:pt x="51696" y="787"/>
                  </a:lnTo>
                  <a:lnTo>
                    <a:pt x="6629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37433" y="2510027"/>
              <a:ext cx="150114" cy="16611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29511" y="2519171"/>
              <a:ext cx="1137920" cy="207010"/>
            </a:xfrm>
            <a:custGeom>
              <a:avLst/>
              <a:gdLst/>
              <a:ahLst/>
              <a:cxnLst/>
              <a:rect l="l" t="t" r="r" b="b"/>
              <a:pathLst>
                <a:path w="1137920" h="207010">
                  <a:moveTo>
                    <a:pt x="1068705" y="0"/>
                  </a:moveTo>
                  <a:lnTo>
                    <a:pt x="1109442" y="11894"/>
                  </a:lnTo>
                  <a:lnTo>
                    <a:pt x="1133427" y="48228"/>
                  </a:lnTo>
                  <a:lnTo>
                    <a:pt x="1137412" y="86487"/>
                  </a:lnTo>
                  <a:lnTo>
                    <a:pt x="1041653" y="86487"/>
                  </a:lnTo>
                  <a:lnTo>
                    <a:pt x="1042368" y="94563"/>
                  </a:lnTo>
                  <a:lnTo>
                    <a:pt x="1064133" y="122554"/>
                  </a:lnTo>
                  <a:lnTo>
                    <a:pt x="1072895" y="122554"/>
                  </a:lnTo>
                  <a:lnTo>
                    <a:pt x="1078864" y="122554"/>
                  </a:lnTo>
                  <a:lnTo>
                    <a:pt x="1083945" y="120903"/>
                  </a:lnTo>
                  <a:lnTo>
                    <a:pt x="1088008" y="117601"/>
                  </a:lnTo>
                  <a:lnTo>
                    <a:pt x="1092072" y="114300"/>
                  </a:lnTo>
                  <a:lnTo>
                    <a:pt x="1095247" y="109092"/>
                  </a:lnTo>
                  <a:lnTo>
                    <a:pt x="1097280" y="101853"/>
                  </a:lnTo>
                  <a:lnTo>
                    <a:pt x="1135380" y="108203"/>
                  </a:lnTo>
                  <a:lnTo>
                    <a:pt x="1112139" y="140080"/>
                  </a:lnTo>
                  <a:lnTo>
                    <a:pt x="1072514" y="151129"/>
                  </a:lnTo>
                  <a:lnTo>
                    <a:pt x="1054871" y="149584"/>
                  </a:lnTo>
                  <a:lnTo>
                    <a:pt x="1016634" y="126491"/>
                  </a:lnTo>
                  <a:lnTo>
                    <a:pt x="1002411" y="76580"/>
                  </a:lnTo>
                  <a:lnTo>
                    <a:pt x="1003579" y="59574"/>
                  </a:lnTo>
                  <a:lnTo>
                    <a:pt x="1021207" y="20319"/>
                  </a:lnTo>
                  <a:lnTo>
                    <a:pt x="1054943" y="1264"/>
                  </a:lnTo>
                  <a:lnTo>
                    <a:pt x="1068705" y="0"/>
                  </a:lnTo>
                  <a:close/>
                </a:path>
                <a:path w="1137920" h="207010">
                  <a:moveTo>
                    <a:pt x="477393" y="0"/>
                  </a:moveTo>
                  <a:lnTo>
                    <a:pt x="518130" y="11894"/>
                  </a:lnTo>
                  <a:lnTo>
                    <a:pt x="542115" y="48228"/>
                  </a:lnTo>
                  <a:lnTo>
                    <a:pt x="546100" y="86487"/>
                  </a:lnTo>
                  <a:lnTo>
                    <a:pt x="450341" y="86487"/>
                  </a:lnTo>
                  <a:lnTo>
                    <a:pt x="451056" y="94563"/>
                  </a:lnTo>
                  <a:lnTo>
                    <a:pt x="472820" y="122554"/>
                  </a:lnTo>
                  <a:lnTo>
                    <a:pt x="481583" y="122554"/>
                  </a:lnTo>
                  <a:lnTo>
                    <a:pt x="487552" y="122554"/>
                  </a:lnTo>
                  <a:lnTo>
                    <a:pt x="492632" y="120903"/>
                  </a:lnTo>
                  <a:lnTo>
                    <a:pt x="496696" y="117601"/>
                  </a:lnTo>
                  <a:lnTo>
                    <a:pt x="500761" y="114300"/>
                  </a:lnTo>
                  <a:lnTo>
                    <a:pt x="503936" y="109092"/>
                  </a:lnTo>
                  <a:lnTo>
                    <a:pt x="505968" y="101853"/>
                  </a:lnTo>
                  <a:lnTo>
                    <a:pt x="544068" y="108203"/>
                  </a:lnTo>
                  <a:lnTo>
                    <a:pt x="520826" y="140080"/>
                  </a:lnTo>
                  <a:lnTo>
                    <a:pt x="481202" y="151129"/>
                  </a:lnTo>
                  <a:lnTo>
                    <a:pt x="463559" y="149584"/>
                  </a:lnTo>
                  <a:lnTo>
                    <a:pt x="425322" y="126491"/>
                  </a:lnTo>
                  <a:lnTo>
                    <a:pt x="411099" y="76580"/>
                  </a:lnTo>
                  <a:lnTo>
                    <a:pt x="412267" y="59574"/>
                  </a:lnTo>
                  <a:lnTo>
                    <a:pt x="429894" y="20319"/>
                  </a:lnTo>
                  <a:lnTo>
                    <a:pt x="463631" y="1264"/>
                  </a:lnTo>
                  <a:lnTo>
                    <a:pt x="477393" y="0"/>
                  </a:lnTo>
                  <a:close/>
                </a:path>
                <a:path w="1137920" h="207010">
                  <a:moveTo>
                    <a:pt x="68452" y="0"/>
                  </a:moveTo>
                  <a:lnTo>
                    <a:pt x="75056" y="0"/>
                  </a:lnTo>
                  <a:lnTo>
                    <a:pt x="81406" y="1269"/>
                  </a:lnTo>
                  <a:lnTo>
                    <a:pt x="87502" y="3937"/>
                  </a:lnTo>
                  <a:lnTo>
                    <a:pt x="93090" y="6857"/>
                  </a:lnTo>
                  <a:lnTo>
                    <a:pt x="91693" y="3175"/>
                  </a:lnTo>
                  <a:lnTo>
                    <a:pt x="132461" y="3175"/>
                  </a:lnTo>
                  <a:lnTo>
                    <a:pt x="167005" y="105917"/>
                  </a:lnTo>
                  <a:lnTo>
                    <a:pt x="200787" y="3175"/>
                  </a:lnTo>
                  <a:lnTo>
                    <a:pt x="240411" y="3175"/>
                  </a:lnTo>
                  <a:lnTo>
                    <a:pt x="189356" y="142366"/>
                  </a:lnTo>
                  <a:lnTo>
                    <a:pt x="180212" y="167512"/>
                  </a:lnTo>
                  <a:lnTo>
                    <a:pt x="176911" y="176022"/>
                  </a:lnTo>
                  <a:lnTo>
                    <a:pt x="173608" y="182499"/>
                  </a:lnTo>
                  <a:lnTo>
                    <a:pt x="170561" y="186943"/>
                  </a:lnTo>
                  <a:lnTo>
                    <a:pt x="167512" y="191388"/>
                  </a:lnTo>
                  <a:lnTo>
                    <a:pt x="145541" y="204215"/>
                  </a:lnTo>
                  <a:lnTo>
                    <a:pt x="139826" y="205739"/>
                  </a:lnTo>
                  <a:lnTo>
                    <a:pt x="133222" y="206501"/>
                  </a:lnTo>
                  <a:lnTo>
                    <a:pt x="125983" y="206501"/>
                  </a:lnTo>
                  <a:lnTo>
                    <a:pt x="118618" y="206501"/>
                  </a:lnTo>
                  <a:lnTo>
                    <a:pt x="111378" y="205739"/>
                  </a:lnTo>
                  <a:lnTo>
                    <a:pt x="104393" y="204215"/>
                  </a:lnTo>
                  <a:lnTo>
                    <a:pt x="100964" y="174243"/>
                  </a:lnTo>
                  <a:lnTo>
                    <a:pt x="106933" y="175387"/>
                  </a:lnTo>
                  <a:lnTo>
                    <a:pt x="112394" y="176022"/>
                  </a:lnTo>
                  <a:lnTo>
                    <a:pt x="117220" y="176022"/>
                  </a:lnTo>
                  <a:lnTo>
                    <a:pt x="126111" y="176022"/>
                  </a:lnTo>
                  <a:lnTo>
                    <a:pt x="132587" y="173354"/>
                  </a:lnTo>
                  <a:lnTo>
                    <a:pt x="136906" y="168148"/>
                  </a:lnTo>
                  <a:lnTo>
                    <a:pt x="141224" y="162940"/>
                  </a:lnTo>
                  <a:lnTo>
                    <a:pt x="144399" y="156337"/>
                  </a:lnTo>
                  <a:lnTo>
                    <a:pt x="146684" y="148208"/>
                  </a:lnTo>
                  <a:lnTo>
                    <a:pt x="93471" y="7747"/>
                  </a:lnTo>
                  <a:lnTo>
                    <a:pt x="81787" y="40512"/>
                  </a:lnTo>
                  <a:lnTo>
                    <a:pt x="75311" y="36322"/>
                  </a:lnTo>
                  <a:lnTo>
                    <a:pt x="69341" y="34289"/>
                  </a:lnTo>
                  <a:lnTo>
                    <a:pt x="63881" y="34289"/>
                  </a:lnTo>
                  <a:lnTo>
                    <a:pt x="58419" y="34289"/>
                  </a:lnTo>
                  <a:lnTo>
                    <a:pt x="53975" y="35687"/>
                  </a:lnTo>
                  <a:lnTo>
                    <a:pt x="50164" y="38735"/>
                  </a:lnTo>
                  <a:lnTo>
                    <a:pt x="46481" y="41655"/>
                  </a:lnTo>
                  <a:lnTo>
                    <a:pt x="38419" y="86294"/>
                  </a:lnTo>
                  <a:lnTo>
                    <a:pt x="38226" y="103124"/>
                  </a:lnTo>
                  <a:lnTo>
                    <a:pt x="38226" y="147827"/>
                  </a:lnTo>
                  <a:lnTo>
                    <a:pt x="0" y="147827"/>
                  </a:lnTo>
                  <a:lnTo>
                    <a:pt x="0" y="3175"/>
                  </a:lnTo>
                  <a:lnTo>
                    <a:pt x="35559" y="3175"/>
                  </a:lnTo>
                  <a:lnTo>
                    <a:pt x="35559" y="23749"/>
                  </a:lnTo>
                  <a:lnTo>
                    <a:pt x="41656" y="14097"/>
                  </a:lnTo>
                  <a:lnTo>
                    <a:pt x="47116" y="7619"/>
                  </a:lnTo>
                  <a:lnTo>
                    <a:pt x="51943" y="4572"/>
                  </a:lnTo>
                  <a:lnTo>
                    <a:pt x="56768" y="1524"/>
                  </a:lnTo>
                  <a:lnTo>
                    <a:pt x="62230" y="0"/>
                  </a:lnTo>
                  <a:lnTo>
                    <a:pt x="684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12163" y="2510027"/>
              <a:ext cx="111887" cy="16611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73187" y="2471292"/>
              <a:ext cx="4142104" cy="199390"/>
            </a:xfrm>
            <a:custGeom>
              <a:avLst/>
              <a:gdLst/>
              <a:ahLst/>
              <a:cxnLst/>
              <a:rect l="l" t="t" r="r" b="b"/>
              <a:pathLst>
                <a:path w="4142104" h="199389">
                  <a:moveTo>
                    <a:pt x="298615" y="47879"/>
                  </a:moveTo>
                  <a:lnTo>
                    <a:pt x="342684" y="57531"/>
                  </a:lnTo>
                  <a:lnTo>
                    <a:pt x="362623" y="86106"/>
                  </a:lnTo>
                  <a:lnTo>
                    <a:pt x="326428" y="92710"/>
                  </a:lnTo>
                  <a:lnTo>
                    <a:pt x="324904" y="87122"/>
                  </a:lnTo>
                  <a:lnTo>
                    <a:pt x="321983" y="82804"/>
                  </a:lnTo>
                  <a:lnTo>
                    <a:pt x="317665" y="79756"/>
                  </a:lnTo>
                  <a:lnTo>
                    <a:pt x="313347" y="76835"/>
                  </a:lnTo>
                  <a:lnTo>
                    <a:pt x="307251" y="75311"/>
                  </a:lnTo>
                  <a:lnTo>
                    <a:pt x="299250" y="75311"/>
                  </a:lnTo>
                  <a:lnTo>
                    <a:pt x="289217" y="75311"/>
                  </a:lnTo>
                  <a:lnTo>
                    <a:pt x="281978" y="76708"/>
                  </a:lnTo>
                  <a:lnTo>
                    <a:pt x="277533" y="79502"/>
                  </a:lnTo>
                  <a:lnTo>
                    <a:pt x="274739" y="81534"/>
                  </a:lnTo>
                  <a:lnTo>
                    <a:pt x="273215" y="84074"/>
                  </a:lnTo>
                  <a:lnTo>
                    <a:pt x="273215" y="87249"/>
                  </a:lnTo>
                  <a:lnTo>
                    <a:pt x="273215" y="90043"/>
                  </a:lnTo>
                  <a:lnTo>
                    <a:pt x="312839" y="105029"/>
                  </a:lnTo>
                  <a:lnTo>
                    <a:pt x="326936" y="108670"/>
                  </a:lnTo>
                  <a:lnTo>
                    <a:pt x="360751" y="127670"/>
                  </a:lnTo>
                  <a:lnTo>
                    <a:pt x="367449" y="150495"/>
                  </a:lnTo>
                  <a:lnTo>
                    <a:pt x="366421" y="160065"/>
                  </a:lnTo>
                  <a:lnTo>
                    <a:pt x="341525" y="190918"/>
                  </a:lnTo>
                  <a:lnTo>
                    <a:pt x="301663" y="199009"/>
                  </a:lnTo>
                  <a:lnTo>
                    <a:pt x="287663" y="198248"/>
                  </a:lnTo>
                  <a:lnTo>
                    <a:pt x="247072" y="180417"/>
                  </a:lnTo>
                  <a:lnTo>
                    <a:pt x="232321" y="154432"/>
                  </a:lnTo>
                  <a:lnTo>
                    <a:pt x="270802" y="148590"/>
                  </a:lnTo>
                  <a:lnTo>
                    <a:pt x="272453" y="156083"/>
                  </a:lnTo>
                  <a:lnTo>
                    <a:pt x="275755" y="161671"/>
                  </a:lnTo>
                  <a:lnTo>
                    <a:pt x="280708" y="165481"/>
                  </a:lnTo>
                  <a:lnTo>
                    <a:pt x="285661" y="169418"/>
                  </a:lnTo>
                  <a:lnTo>
                    <a:pt x="292646" y="171323"/>
                  </a:lnTo>
                  <a:lnTo>
                    <a:pt x="301663" y="171323"/>
                  </a:lnTo>
                  <a:lnTo>
                    <a:pt x="311569" y="171323"/>
                  </a:lnTo>
                  <a:lnTo>
                    <a:pt x="319062" y="169545"/>
                  </a:lnTo>
                  <a:lnTo>
                    <a:pt x="324015" y="165862"/>
                  </a:lnTo>
                  <a:lnTo>
                    <a:pt x="327444" y="163322"/>
                  </a:lnTo>
                  <a:lnTo>
                    <a:pt x="329095" y="159893"/>
                  </a:lnTo>
                  <a:lnTo>
                    <a:pt x="329095" y="155702"/>
                  </a:lnTo>
                  <a:lnTo>
                    <a:pt x="329095" y="152781"/>
                  </a:lnTo>
                  <a:lnTo>
                    <a:pt x="328206" y="150368"/>
                  </a:lnTo>
                  <a:lnTo>
                    <a:pt x="326301" y="148462"/>
                  </a:lnTo>
                  <a:lnTo>
                    <a:pt x="324396" y="146685"/>
                  </a:lnTo>
                  <a:lnTo>
                    <a:pt x="320205" y="144907"/>
                  </a:lnTo>
                  <a:lnTo>
                    <a:pt x="313601" y="143383"/>
                  </a:lnTo>
                  <a:lnTo>
                    <a:pt x="292501" y="138430"/>
                  </a:lnTo>
                  <a:lnTo>
                    <a:pt x="254800" y="124714"/>
                  </a:lnTo>
                  <a:lnTo>
                    <a:pt x="237655" y="92202"/>
                  </a:lnTo>
                  <a:lnTo>
                    <a:pt x="238583" y="83171"/>
                  </a:lnTo>
                  <a:lnTo>
                    <a:pt x="271468" y="51038"/>
                  </a:lnTo>
                  <a:lnTo>
                    <a:pt x="284018" y="48666"/>
                  </a:lnTo>
                  <a:lnTo>
                    <a:pt x="298615" y="47879"/>
                  </a:lnTo>
                  <a:close/>
                </a:path>
                <a:path w="4142104" h="199389">
                  <a:moveTo>
                    <a:pt x="66319" y="47879"/>
                  </a:moveTo>
                  <a:lnTo>
                    <a:pt x="107074" y="59773"/>
                  </a:lnTo>
                  <a:lnTo>
                    <a:pt x="131054" y="96107"/>
                  </a:lnTo>
                  <a:lnTo>
                    <a:pt x="135039" y="134366"/>
                  </a:lnTo>
                  <a:lnTo>
                    <a:pt x="39217" y="134366"/>
                  </a:lnTo>
                  <a:lnTo>
                    <a:pt x="39953" y="142442"/>
                  </a:lnTo>
                  <a:lnTo>
                    <a:pt x="61734" y="170434"/>
                  </a:lnTo>
                  <a:lnTo>
                    <a:pt x="70535" y="170434"/>
                  </a:lnTo>
                  <a:lnTo>
                    <a:pt x="76530" y="170434"/>
                  </a:lnTo>
                  <a:lnTo>
                    <a:pt x="94919" y="149733"/>
                  </a:lnTo>
                  <a:lnTo>
                    <a:pt x="133007" y="156083"/>
                  </a:lnTo>
                  <a:lnTo>
                    <a:pt x="109766" y="187960"/>
                  </a:lnTo>
                  <a:lnTo>
                    <a:pt x="70129" y="199009"/>
                  </a:lnTo>
                  <a:lnTo>
                    <a:pt x="52496" y="197463"/>
                  </a:lnTo>
                  <a:lnTo>
                    <a:pt x="14300" y="174371"/>
                  </a:lnTo>
                  <a:lnTo>
                    <a:pt x="0" y="124460"/>
                  </a:lnTo>
                  <a:lnTo>
                    <a:pt x="1174" y="107453"/>
                  </a:lnTo>
                  <a:lnTo>
                    <a:pt x="18796" y="68199"/>
                  </a:lnTo>
                  <a:lnTo>
                    <a:pt x="52575" y="49143"/>
                  </a:lnTo>
                  <a:lnTo>
                    <a:pt x="66319" y="47879"/>
                  </a:lnTo>
                  <a:close/>
                </a:path>
                <a:path w="4142104" h="199389">
                  <a:moveTo>
                    <a:pt x="4112806" y="0"/>
                  </a:moveTo>
                  <a:lnTo>
                    <a:pt x="4112806" y="51054"/>
                  </a:lnTo>
                  <a:lnTo>
                    <a:pt x="4138968" y="51054"/>
                  </a:lnTo>
                  <a:lnTo>
                    <a:pt x="4138968" y="81534"/>
                  </a:lnTo>
                  <a:lnTo>
                    <a:pt x="4112806" y="81534"/>
                  </a:lnTo>
                  <a:lnTo>
                    <a:pt x="4112806" y="139827"/>
                  </a:lnTo>
                  <a:lnTo>
                    <a:pt x="4112806" y="151637"/>
                  </a:lnTo>
                  <a:lnTo>
                    <a:pt x="4120934" y="167259"/>
                  </a:lnTo>
                  <a:lnTo>
                    <a:pt x="4123474" y="167259"/>
                  </a:lnTo>
                  <a:lnTo>
                    <a:pt x="4126903" y="167259"/>
                  </a:lnTo>
                  <a:lnTo>
                    <a:pt x="4132110" y="165989"/>
                  </a:lnTo>
                  <a:lnTo>
                    <a:pt x="4138841" y="163576"/>
                  </a:lnTo>
                  <a:lnTo>
                    <a:pt x="4142016" y="193294"/>
                  </a:lnTo>
                  <a:lnTo>
                    <a:pt x="4135132" y="195794"/>
                  </a:lnTo>
                  <a:lnTo>
                    <a:pt x="4127807" y="197580"/>
                  </a:lnTo>
                  <a:lnTo>
                    <a:pt x="4120031" y="198651"/>
                  </a:lnTo>
                  <a:lnTo>
                    <a:pt x="4111790" y="199009"/>
                  </a:lnTo>
                  <a:lnTo>
                    <a:pt x="4104932" y="199009"/>
                  </a:lnTo>
                  <a:lnTo>
                    <a:pt x="4098709" y="197866"/>
                  </a:lnTo>
                  <a:lnTo>
                    <a:pt x="4093248" y="195453"/>
                  </a:lnTo>
                  <a:lnTo>
                    <a:pt x="4087660" y="193167"/>
                  </a:lnTo>
                  <a:lnTo>
                    <a:pt x="4083596" y="190246"/>
                  </a:lnTo>
                  <a:lnTo>
                    <a:pt x="4081056" y="186562"/>
                  </a:lnTo>
                  <a:lnTo>
                    <a:pt x="4078389" y="182880"/>
                  </a:lnTo>
                  <a:lnTo>
                    <a:pt x="4074452" y="144653"/>
                  </a:lnTo>
                  <a:lnTo>
                    <a:pt x="4074452" y="81534"/>
                  </a:lnTo>
                  <a:lnTo>
                    <a:pt x="4056799" y="81534"/>
                  </a:lnTo>
                  <a:lnTo>
                    <a:pt x="4056799" y="51054"/>
                  </a:lnTo>
                  <a:lnTo>
                    <a:pt x="4074452" y="51054"/>
                  </a:lnTo>
                  <a:lnTo>
                    <a:pt x="4074452" y="22352"/>
                  </a:lnTo>
                  <a:lnTo>
                    <a:pt x="4112806" y="0"/>
                  </a:lnTo>
                  <a:close/>
                </a:path>
                <a:path w="4142104" h="199389">
                  <a:moveTo>
                    <a:pt x="1467142" y="0"/>
                  </a:moveTo>
                  <a:lnTo>
                    <a:pt x="1467142" y="51054"/>
                  </a:lnTo>
                  <a:lnTo>
                    <a:pt x="1493304" y="51054"/>
                  </a:lnTo>
                  <a:lnTo>
                    <a:pt x="1493304" y="81534"/>
                  </a:lnTo>
                  <a:lnTo>
                    <a:pt x="1467142" y="81534"/>
                  </a:lnTo>
                  <a:lnTo>
                    <a:pt x="1467142" y="139827"/>
                  </a:lnTo>
                  <a:lnTo>
                    <a:pt x="1467142" y="151637"/>
                  </a:lnTo>
                  <a:lnTo>
                    <a:pt x="1475270" y="167259"/>
                  </a:lnTo>
                  <a:lnTo>
                    <a:pt x="1477810" y="167259"/>
                  </a:lnTo>
                  <a:lnTo>
                    <a:pt x="1481239" y="167259"/>
                  </a:lnTo>
                  <a:lnTo>
                    <a:pt x="1486446" y="165989"/>
                  </a:lnTo>
                  <a:lnTo>
                    <a:pt x="1493177" y="163576"/>
                  </a:lnTo>
                  <a:lnTo>
                    <a:pt x="1496352" y="193294"/>
                  </a:lnTo>
                  <a:lnTo>
                    <a:pt x="1489468" y="195794"/>
                  </a:lnTo>
                  <a:lnTo>
                    <a:pt x="1482143" y="197580"/>
                  </a:lnTo>
                  <a:lnTo>
                    <a:pt x="1474367" y="198651"/>
                  </a:lnTo>
                  <a:lnTo>
                    <a:pt x="1466126" y="199009"/>
                  </a:lnTo>
                  <a:lnTo>
                    <a:pt x="1459268" y="199009"/>
                  </a:lnTo>
                  <a:lnTo>
                    <a:pt x="1453045" y="197866"/>
                  </a:lnTo>
                  <a:lnTo>
                    <a:pt x="1447584" y="195453"/>
                  </a:lnTo>
                  <a:lnTo>
                    <a:pt x="1441996" y="193167"/>
                  </a:lnTo>
                  <a:lnTo>
                    <a:pt x="1437932" y="190246"/>
                  </a:lnTo>
                  <a:lnTo>
                    <a:pt x="1435392" y="186562"/>
                  </a:lnTo>
                  <a:lnTo>
                    <a:pt x="1432725" y="182880"/>
                  </a:lnTo>
                  <a:lnTo>
                    <a:pt x="1428788" y="144653"/>
                  </a:lnTo>
                  <a:lnTo>
                    <a:pt x="1428788" y="81534"/>
                  </a:lnTo>
                  <a:lnTo>
                    <a:pt x="1411135" y="81534"/>
                  </a:lnTo>
                  <a:lnTo>
                    <a:pt x="1411135" y="51054"/>
                  </a:lnTo>
                  <a:lnTo>
                    <a:pt x="1428788" y="51054"/>
                  </a:lnTo>
                  <a:lnTo>
                    <a:pt x="1428788" y="22352"/>
                  </a:lnTo>
                  <a:lnTo>
                    <a:pt x="146714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05194" y="2458211"/>
              <a:ext cx="159511" cy="22123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69790" y="2467355"/>
              <a:ext cx="536575" cy="35560"/>
            </a:xfrm>
            <a:custGeom>
              <a:avLst/>
              <a:gdLst/>
              <a:ahLst/>
              <a:cxnLst/>
              <a:rect l="l" t="t" r="r" b="b"/>
              <a:pathLst>
                <a:path w="536575" h="35560">
                  <a:moveTo>
                    <a:pt x="498348" y="0"/>
                  </a:moveTo>
                  <a:lnTo>
                    <a:pt x="536575" y="0"/>
                  </a:lnTo>
                  <a:lnTo>
                    <a:pt x="536575" y="35433"/>
                  </a:lnTo>
                  <a:lnTo>
                    <a:pt x="498348" y="35433"/>
                  </a:lnTo>
                  <a:lnTo>
                    <a:pt x="498348" y="0"/>
                  </a:lnTo>
                  <a:close/>
                </a:path>
                <a:path w="536575" h="35560">
                  <a:moveTo>
                    <a:pt x="0" y="0"/>
                  </a:moveTo>
                  <a:lnTo>
                    <a:pt x="38226" y="0"/>
                  </a:lnTo>
                  <a:lnTo>
                    <a:pt x="38226" y="35433"/>
                  </a:lnTo>
                  <a:lnTo>
                    <a:pt x="0" y="3543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12107" y="2458211"/>
              <a:ext cx="149860" cy="21793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69105" y="2467355"/>
              <a:ext cx="457834" cy="35560"/>
            </a:xfrm>
            <a:custGeom>
              <a:avLst/>
              <a:gdLst/>
              <a:ahLst/>
              <a:cxnLst/>
              <a:rect l="l" t="t" r="r" b="b"/>
              <a:pathLst>
                <a:path w="457835" h="35560">
                  <a:moveTo>
                    <a:pt x="419100" y="0"/>
                  </a:moveTo>
                  <a:lnTo>
                    <a:pt x="457327" y="0"/>
                  </a:lnTo>
                  <a:lnTo>
                    <a:pt x="457327" y="35433"/>
                  </a:lnTo>
                  <a:lnTo>
                    <a:pt x="419100" y="35433"/>
                  </a:lnTo>
                  <a:lnTo>
                    <a:pt x="419100" y="0"/>
                  </a:lnTo>
                  <a:close/>
                </a:path>
                <a:path w="457835" h="35560">
                  <a:moveTo>
                    <a:pt x="0" y="0"/>
                  </a:moveTo>
                  <a:lnTo>
                    <a:pt x="38227" y="0"/>
                  </a:lnTo>
                  <a:lnTo>
                    <a:pt x="38227" y="35433"/>
                  </a:lnTo>
                  <a:lnTo>
                    <a:pt x="0" y="3543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99866" y="2458211"/>
              <a:ext cx="159512" cy="22123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69233" y="2467355"/>
              <a:ext cx="38735" cy="35560"/>
            </a:xfrm>
            <a:custGeom>
              <a:avLst/>
              <a:gdLst/>
              <a:ahLst/>
              <a:cxnLst/>
              <a:rect l="l" t="t" r="r" b="b"/>
              <a:pathLst>
                <a:path w="38735" h="35560">
                  <a:moveTo>
                    <a:pt x="0" y="0"/>
                  </a:moveTo>
                  <a:lnTo>
                    <a:pt x="38226" y="0"/>
                  </a:lnTo>
                  <a:lnTo>
                    <a:pt x="38226" y="35433"/>
                  </a:lnTo>
                  <a:lnTo>
                    <a:pt x="0" y="3543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89275" y="2458211"/>
              <a:ext cx="149860" cy="21793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61614" y="2458211"/>
              <a:ext cx="159512" cy="2212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28954" y="2463926"/>
              <a:ext cx="1759585" cy="203200"/>
            </a:xfrm>
            <a:custGeom>
              <a:avLst/>
              <a:gdLst/>
              <a:ahLst/>
              <a:cxnLst/>
              <a:rect l="l" t="t" r="r" b="b"/>
              <a:pathLst>
                <a:path w="1759585" h="203200">
                  <a:moveTo>
                    <a:pt x="1445107" y="3428"/>
                  </a:moveTo>
                  <a:lnTo>
                    <a:pt x="1483334" y="3428"/>
                  </a:lnTo>
                  <a:lnTo>
                    <a:pt x="1483334" y="203073"/>
                  </a:lnTo>
                  <a:lnTo>
                    <a:pt x="1445107" y="203073"/>
                  </a:lnTo>
                  <a:lnTo>
                    <a:pt x="1445107" y="3428"/>
                  </a:lnTo>
                  <a:close/>
                </a:path>
                <a:path w="1759585" h="203200">
                  <a:moveTo>
                    <a:pt x="745591" y="3428"/>
                  </a:moveTo>
                  <a:lnTo>
                    <a:pt x="783818" y="3428"/>
                  </a:lnTo>
                  <a:lnTo>
                    <a:pt x="783818" y="203073"/>
                  </a:lnTo>
                  <a:lnTo>
                    <a:pt x="745591" y="203073"/>
                  </a:lnTo>
                  <a:lnTo>
                    <a:pt x="745591" y="3428"/>
                  </a:lnTo>
                  <a:close/>
                </a:path>
                <a:path w="1759585" h="203200">
                  <a:moveTo>
                    <a:pt x="184581" y="3428"/>
                  </a:moveTo>
                  <a:lnTo>
                    <a:pt x="222846" y="3428"/>
                  </a:lnTo>
                  <a:lnTo>
                    <a:pt x="222846" y="76835"/>
                  </a:lnTo>
                  <a:lnTo>
                    <a:pt x="232555" y="67353"/>
                  </a:lnTo>
                  <a:lnTo>
                    <a:pt x="243165" y="60610"/>
                  </a:lnTo>
                  <a:lnTo>
                    <a:pt x="254677" y="56582"/>
                  </a:lnTo>
                  <a:lnTo>
                    <a:pt x="267093" y="55245"/>
                  </a:lnTo>
                  <a:lnTo>
                    <a:pt x="275907" y="55245"/>
                  </a:lnTo>
                  <a:lnTo>
                    <a:pt x="310514" y="77724"/>
                  </a:lnTo>
                  <a:lnTo>
                    <a:pt x="316255" y="118237"/>
                  </a:lnTo>
                  <a:lnTo>
                    <a:pt x="316255" y="203073"/>
                  </a:lnTo>
                  <a:lnTo>
                    <a:pt x="277990" y="203073"/>
                  </a:lnTo>
                  <a:lnTo>
                    <a:pt x="277990" y="126619"/>
                  </a:lnTo>
                  <a:lnTo>
                    <a:pt x="277854" y="116310"/>
                  </a:lnTo>
                  <a:lnTo>
                    <a:pt x="259841" y="84455"/>
                  </a:lnTo>
                  <a:lnTo>
                    <a:pt x="254304" y="84455"/>
                  </a:lnTo>
                  <a:lnTo>
                    <a:pt x="247942" y="84455"/>
                  </a:lnTo>
                  <a:lnTo>
                    <a:pt x="242265" y="85978"/>
                  </a:lnTo>
                  <a:lnTo>
                    <a:pt x="237274" y="89153"/>
                  </a:lnTo>
                  <a:lnTo>
                    <a:pt x="232282" y="92201"/>
                  </a:lnTo>
                  <a:lnTo>
                    <a:pt x="222846" y="130683"/>
                  </a:lnTo>
                  <a:lnTo>
                    <a:pt x="222846" y="203073"/>
                  </a:lnTo>
                  <a:lnTo>
                    <a:pt x="184581" y="203073"/>
                  </a:lnTo>
                  <a:lnTo>
                    <a:pt x="184581" y="3428"/>
                  </a:lnTo>
                  <a:close/>
                </a:path>
                <a:path w="1759585" h="203200">
                  <a:moveTo>
                    <a:pt x="0" y="3428"/>
                  </a:moveTo>
                  <a:lnTo>
                    <a:pt x="158648" y="3428"/>
                  </a:lnTo>
                  <a:lnTo>
                    <a:pt x="158648" y="37211"/>
                  </a:lnTo>
                  <a:lnTo>
                    <a:pt x="99542" y="37211"/>
                  </a:lnTo>
                  <a:lnTo>
                    <a:pt x="99542" y="203073"/>
                  </a:lnTo>
                  <a:lnTo>
                    <a:pt x="59232" y="203073"/>
                  </a:lnTo>
                  <a:lnTo>
                    <a:pt x="59232" y="37211"/>
                  </a:lnTo>
                  <a:lnTo>
                    <a:pt x="0" y="37211"/>
                  </a:lnTo>
                  <a:lnTo>
                    <a:pt x="0" y="3428"/>
                  </a:lnTo>
                  <a:close/>
                </a:path>
                <a:path w="1759585" h="203200">
                  <a:moveTo>
                    <a:pt x="1727301" y="0"/>
                  </a:moveTo>
                  <a:lnTo>
                    <a:pt x="1735374" y="309"/>
                  </a:lnTo>
                  <a:lnTo>
                    <a:pt x="1743398" y="1238"/>
                  </a:lnTo>
                  <a:lnTo>
                    <a:pt x="1751376" y="2786"/>
                  </a:lnTo>
                  <a:lnTo>
                    <a:pt x="1759305" y="4952"/>
                  </a:lnTo>
                  <a:lnTo>
                    <a:pt x="1754098" y="31623"/>
                  </a:lnTo>
                  <a:lnTo>
                    <a:pt x="1748002" y="30225"/>
                  </a:lnTo>
                  <a:lnTo>
                    <a:pt x="1742160" y="29463"/>
                  </a:lnTo>
                  <a:lnTo>
                    <a:pt x="1736572" y="29463"/>
                  </a:lnTo>
                  <a:lnTo>
                    <a:pt x="1730984" y="29463"/>
                  </a:lnTo>
                  <a:lnTo>
                    <a:pt x="1727047" y="30734"/>
                  </a:lnTo>
                  <a:lnTo>
                    <a:pt x="1724634" y="33274"/>
                  </a:lnTo>
                  <a:lnTo>
                    <a:pt x="1722221" y="35940"/>
                  </a:lnTo>
                  <a:lnTo>
                    <a:pt x="1720951" y="40894"/>
                  </a:lnTo>
                  <a:lnTo>
                    <a:pt x="1720951" y="48260"/>
                  </a:lnTo>
                  <a:lnTo>
                    <a:pt x="1720951" y="58420"/>
                  </a:lnTo>
                  <a:lnTo>
                    <a:pt x="1749526" y="58420"/>
                  </a:lnTo>
                  <a:lnTo>
                    <a:pt x="1749526" y="88519"/>
                  </a:lnTo>
                  <a:lnTo>
                    <a:pt x="1720951" y="88519"/>
                  </a:lnTo>
                  <a:lnTo>
                    <a:pt x="1720951" y="203073"/>
                  </a:lnTo>
                  <a:lnTo>
                    <a:pt x="1682724" y="203073"/>
                  </a:lnTo>
                  <a:lnTo>
                    <a:pt x="1682724" y="88519"/>
                  </a:lnTo>
                  <a:lnTo>
                    <a:pt x="1661515" y="88519"/>
                  </a:lnTo>
                  <a:lnTo>
                    <a:pt x="1661515" y="58420"/>
                  </a:lnTo>
                  <a:lnTo>
                    <a:pt x="1682724" y="58420"/>
                  </a:lnTo>
                  <a:lnTo>
                    <a:pt x="1682724" y="47498"/>
                  </a:lnTo>
                  <a:lnTo>
                    <a:pt x="1693900" y="9398"/>
                  </a:lnTo>
                  <a:lnTo>
                    <a:pt x="1719655" y="357"/>
                  </a:lnTo>
                  <a:lnTo>
                    <a:pt x="17273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32904" y="2765678"/>
              <a:ext cx="4355172" cy="25806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71169" y="2850133"/>
              <a:ext cx="4317365" cy="118745"/>
            </a:xfrm>
            <a:custGeom>
              <a:avLst/>
              <a:gdLst/>
              <a:ahLst/>
              <a:cxnLst/>
              <a:rect l="l" t="t" r="r" b="b"/>
              <a:pathLst>
                <a:path w="4317365" h="118744">
                  <a:moveTo>
                    <a:pt x="4278680" y="80390"/>
                  </a:moveTo>
                  <a:lnTo>
                    <a:pt x="4316907" y="80390"/>
                  </a:lnTo>
                  <a:lnTo>
                    <a:pt x="4316907" y="118617"/>
                  </a:lnTo>
                  <a:lnTo>
                    <a:pt x="4278680" y="118617"/>
                  </a:lnTo>
                  <a:lnTo>
                    <a:pt x="4278680" y="80390"/>
                  </a:lnTo>
                  <a:close/>
                </a:path>
                <a:path w="4317365" h="118744">
                  <a:moveTo>
                    <a:pt x="2308656" y="49149"/>
                  </a:moveTo>
                  <a:lnTo>
                    <a:pt x="2303703" y="50800"/>
                  </a:lnTo>
                  <a:lnTo>
                    <a:pt x="2295956" y="52704"/>
                  </a:lnTo>
                  <a:lnTo>
                    <a:pt x="2285415" y="54990"/>
                  </a:lnTo>
                  <a:lnTo>
                    <a:pt x="2274747" y="57276"/>
                  </a:lnTo>
                  <a:lnTo>
                    <a:pt x="2267762" y="59562"/>
                  </a:lnTo>
                  <a:lnTo>
                    <a:pt x="2264587" y="61721"/>
                  </a:lnTo>
                  <a:lnTo>
                    <a:pt x="2259507" y="65277"/>
                  </a:lnTo>
                  <a:lnTo>
                    <a:pt x="2257094" y="69723"/>
                  </a:lnTo>
                  <a:lnTo>
                    <a:pt x="2257094" y="75183"/>
                  </a:lnTo>
                  <a:lnTo>
                    <a:pt x="2257094" y="80517"/>
                  </a:lnTo>
                  <a:lnTo>
                    <a:pt x="2258999" y="85216"/>
                  </a:lnTo>
                  <a:lnTo>
                    <a:pt x="2263063" y="89026"/>
                  </a:lnTo>
                  <a:lnTo>
                    <a:pt x="2267000" y="92963"/>
                  </a:lnTo>
                  <a:lnTo>
                    <a:pt x="2272080" y="94868"/>
                  </a:lnTo>
                  <a:lnTo>
                    <a:pt x="2278303" y="94868"/>
                  </a:lnTo>
                  <a:lnTo>
                    <a:pt x="2285161" y="94868"/>
                  </a:lnTo>
                  <a:lnTo>
                    <a:pt x="2291765" y="92710"/>
                  </a:lnTo>
                  <a:lnTo>
                    <a:pt x="2297988" y="88137"/>
                  </a:lnTo>
                  <a:lnTo>
                    <a:pt x="2302687" y="84708"/>
                  </a:lnTo>
                  <a:lnTo>
                    <a:pt x="2305735" y="80390"/>
                  </a:lnTo>
                  <a:lnTo>
                    <a:pt x="2307132" y="75437"/>
                  </a:lnTo>
                  <a:lnTo>
                    <a:pt x="2308148" y="72136"/>
                  </a:lnTo>
                  <a:lnTo>
                    <a:pt x="2308656" y="65912"/>
                  </a:lnTo>
                  <a:lnTo>
                    <a:pt x="2308656" y="56768"/>
                  </a:lnTo>
                  <a:lnTo>
                    <a:pt x="2308656" y="49149"/>
                  </a:lnTo>
                  <a:close/>
                </a:path>
                <a:path w="4317365" h="118744">
                  <a:moveTo>
                    <a:pt x="1671624" y="49149"/>
                  </a:moveTo>
                  <a:lnTo>
                    <a:pt x="1666671" y="50800"/>
                  </a:lnTo>
                  <a:lnTo>
                    <a:pt x="1658924" y="52704"/>
                  </a:lnTo>
                  <a:lnTo>
                    <a:pt x="1648383" y="54990"/>
                  </a:lnTo>
                  <a:lnTo>
                    <a:pt x="1637715" y="57276"/>
                  </a:lnTo>
                  <a:lnTo>
                    <a:pt x="1630730" y="59562"/>
                  </a:lnTo>
                  <a:lnTo>
                    <a:pt x="1627555" y="61721"/>
                  </a:lnTo>
                  <a:lnTo>
                    <a:pt x="1622475" y="65277"/>
                  </a:lnTo>
                  <a:lnTo>
                    <a:pt x="1620062" y="69723"/>
                  </a:lnTo>
                  <a:lnTo>
                    <a:pt x="1620062" y="75183"/>
                  </a:lnTo>
                  <a:lnTo>
                    <a:pt x="1620062" y="80517"/>
                  </a:lnTo>
                  <a:lnTo>
                    <a:pt x="1621967" y="85216"/>
                  </a:lnTo>
                  <a:lnTo>
                    <a:pt x="1626031" y="89026"/>
                  </a:lnTo>
                  <a:lnTo>
                    <a:pt x="1629968" y="92963"/>
                  </a:lnTo>
                  <a:lnTo>
                    <a:pt x="1635048" y="94868"/>
                  </a:lnTo>
                  <a:lnTo>
                    <a:pt x="1641271" y="94868"/>
                  </a:lnTo>
                  <a:lnTo>
                    <a:pt x="1648129" y="94868"/>
                  </a:lnTo>
                  <a:lnTo>
                    <a:pt x="1654733" y="92710"/>
                  </a:lnTo>
                  <a:lnTo>
                    <a:pt x="1660956" y="88137"/>
                  </a:lnTo>
                  <a:lnTo>
                    <a:pt x="1665655" y="84708"/>
                  </a:lnTo>
                  <a:lnTo>
                    <a:pt x="1668703" y="80390"/>
                  </a:lnTo>
                  <a:lnTo>
                    <a:pt x="1670100" y="75437"/>
                  </a:lnTo>
                  <a:lnTo>
                    <a:pt x="1671116" y="72136"/>
                  </a:lnTo>
                  <a:lnTo>
                    <a:pt x="1671624" y="65912"/>
                  </a:lnTo>
                  <a:lnTo>
                    <a:pt x="1671624" y="56768"/>
                  </a:lnTo>
                  <a:lnTo>
                    <a:pt x="1671624" y="49149"/>
                  </a:lnTo>
                  <a:close/>
                </a:path>
                <a:path w="4317365" h="118744">
                  <a:moveTo>
                    <a:pt x="51612" y="49149"/>
                  </a:moveTo>
                  <a:lnTo>
                    <a:pt x="46710" y="50800"/>
                  </a:lnTo>
                  <a:lnTo>
                    <a:pt x="38950" y="52704"/>
                  </a:lnTo>
                  <a:lnTo>
                    <a:pt x="28320" y="54990"/>
                  </a:lnTo>
                  <a:lnTo>
                    <a:pt x="17703" y="57276"/>
                  </a:lnTo>
                  <a:lnTo>
                    <a:pt x="10756" y="59562"/>
                  </a:lnTo>
                  <a:lnTo>
                    <a:pt x="7493" y="61721"/>
                  </a:lnTo>
                  <a:lnTo>
                    <a:pt x="2489" y="65277"/>
                  </a:lnTo>
                  <a:lnTo>
                    <a:pt x="0" y="69723"/>
                  </a:lnTo>
                  <a:lnTo>
                    <a:pt x="0" y="75183"/>
                  </a:lnTo>
                  <a:lnTo>
                    <a:pt x="0" y="80517"/>
                  </a:lnTo>
                  <a:lnTo>
                    <a:pt x="1993" y="85216"/>
                  </a:lnTo>
                  <a:lnTo>
                    <a:pt x="5994" y="89026"/>
                  </a:lnTo>
                  <a:lnTo>
                    <a:pt x="9982" y="92963"/>
                  </a:lnTo>
                  <a:lnTo>
                    <a:pt x="15062" y="94868"/>
                  </a:lnTo>
                  <a:lnTo>
                    <a:pt x="21247" y="94868"/>
                  </a:lnTo>
                  <a:lnTo>
                    <a:pt x="28143" y="94868"/>
                  </a:lnTo>
                  <a:lnTo>
                    <a:pt x="50114" y="75437"/>
                  </a:lnTo>
                  <a:lnTo>
                    <a:pt x="51104" y="72136"/>
                  </a:lnTo>
                  <a:lnTo>
                    <a:pt x="51612" y="65912"/>
                  </a:lnTo>
                  <a:lnTo>
                    <a:pt x="51612" y="56768"/>
                  </a:lnTo>
                  <a:lnTo>
                    <a:pt x="51612" y="49149"/>
                  </a:lnTo>
                  <a:close/>
                </a:path>
                <a:path w="4317365" h="118744">
                  <a:moveTo>
                    <a:pt x="3847642" y="1904"/>
                  </a:moveTo>
                  <a:lnTo>
                    <a:pt x="3814765" y="27320"/>
                  </a:lnTo>
                  <a:lnTo>
                    <a:pt x="3812209" y="46354"/>
                  </a:lnTo>
                  <a:lnTo>
                    <a:pt x="3812850" y="56477"/>
                  </a:lnTo>
                  <a:lnTo>
                    <a:pt x="3840425" y="89963"/>
                  </a:lnTo>
                  <a:lnTo>
                    <a:pt x="3847642" y="90677"/>
                  </a:lnTo>
                  <a:lnTo>
                    <a:pt x="3854784" y="89963"/>
                  </a:lnTo>
                  <a:lnTo>
                    <a:pt x="3882198" y="56262"/>
                  </a:lnTo>
                  <a:lnTo>
                    <a:pt x="3882821" y="45974"/>
                  </a:lnTo>
                  <a:lnTo>
                    <a:pt x="3882198" y="35998"/>
                  </a:lnTo>
                  <a:lnTo>
                    <a:pt x="3854784" y="2619"/>
                  </a:lnTo>
                  <a:lnTo>
                    <a:pt x="3847642" y="1904"/>
                  </a:lnTo>
                  <a:close/>
                </a:path>
                <a:path w="4317365" h="118744">
                  <a:moveTo>
                    <a:pt x="3225850" y="1904"/>
                  </a:moveTo>
                  <a:lnTo>
                    <a:pt x="3192973" y="27320"/>
                  </a:lnTo>
                  <a:lnTo>
                    <a:pt x="3190417" y="46354"/>
                  </a:lnTo>
                  <a:lnTo>
                    <a:pt x="3191058" y="56477"/>
                  </a:lnTo>
                  <a:lnTo>
                    <a:pt x="3218633" y="89963"/>
                  </a:lnTo>
                  <a:lnTo>
                    <a:pt x="3225850" y="90677"/>
                  </a:lnTo>
                  <a:lnTo>
                    <a:pt x="3232992" y="89963"/>
                  </a:lnTo>
                  <a:lnTo>
                    <a:pt x="3260406" y="56262"/>
                  </a:lnTo>
                  <a:lnTo>
                    <a:pt x="3261029" y="45974"/>
                  </a:lnTo>
                  <a:lnTo>
                    <a:pt x="3260406" y="35998"/>
                  </a:lnTo>
                  <a:lnTo>
                    <a:pt x="3232992" y="2619"/>
                  </a:lnTo>
                  <a:lnTo>
                    <a:pt x="3225850" y="1904"/>
                  </a:lnTo>
                  <a:close/>
                </a:path>
                <a:path w="4317365" h="118744">
                  <a:moveTo>
                    <a:pt x="4021759" y="1015"/>
                  </a:moveTo>
                  <a:lnTo>
                    <a:pt x="3991549" y="25241"/>
                  </a:lnTo>
                  <a:lnTo>
                    <a:pt x="3989247" y="43814"/>
                  </a:lnTo>
                  <a:lnTo>
                    <a:pt x="3989862" y="55219"/>
                  </a:lnTo>
                  <a:lnTo>
                    <a:pt x="4009663" y="88630"/>
                  </a:lnTo>
                  <a:lnTo>
                    <a:pt x="4022521" y="91566"/>
                  </a:lnTo>
                  <a:lnTo>
                    <a:pt x="4031411" y="91566"/>
                  </a:lnTo>
                  <a:lnTo>
                    <a:pt x="4052962" y="57054"/>
                  </a:lnTo>
                  <a:lnTo>
                    <a:pt x="4053509" y="45719"/>
                  </a:lnTo>
                  <a:lnTo>
                    <a:pt x="4052938" y="35101"/>
                  </a:lnTo>
                  <a:lnTo>
                    <a:pt x="4030776" y="1015"/>
                  </a:lnTo>
                  <a:lnTo>
                    <a:pt x="4021759" y="1015"/>
                  </a:lnTo>
                  <a:close/>
                </a:path>
                <a:path w="4317365" h="118744">
                  <a:moveTo>
                    <a:pt x="2891332" y="0"/>
                  </a:moveTo>
                  <a:lnTo>
                    <a:pt x="2882950" y="0"/>
                  </a:lnTo>
                  <a:lnTo>
                    <a:pt x="2876092" y="3048"/>
                  </a:lnTo>
                  <a:lnTo>
                    <a:pt x="2862630" y="33908"/>
                  </a:lnTo>
                  <a:lnTo>
                    <a:pt x="2919780" y="33908"/>
                  </a:lnTo>
                  <a:lnTo>
                    <a:pt x="2899206" y="0"/>
                  </a:lnTo>
                  <a:lnTo>
                    <a:pt x="2891332" y="0"/>
                  </a:lnTo>
                  <a:close/>
                </a:path>
                <a:path w="4317365" h="118744">
                  <a:moveTo>
                    <a:pt x="1402892" y="0"/>
                  </a:moveTo>
                  <a:lnTo>
                    <a:pt x="1393748" y="0"/>
                  </a:lnTo>
                  <a:lnTo>
                    <a:pt x="1386128" y="3555"/>
                  </a:lnTo>
                  <a:lnTo>
                    <a:pt x="1370888" y="43179"/>
                  </a:lnTo>
                  <a:lnTo>
                    <a:pt x="1371291" y="53919"/>
                  </a:lnTo>
                  <a:lnTo>
                    <a:pt x="1395312" y="90745"/>
                  </a:lnTo>
                  <a:lnTo>
                    <a:pt x="1403146" y="91693"/>
                  </a:lnTo>
                  <a:lnTo>
                    <a:pt x="1411909" y="91693"/>
                  </a:lnTo>
                  <a:lnTo>
                    <a:pt x="1434305" y="57316"/>
                  </a:lnTo>
                  <a:lnTo>
                    <a:pt x="1434896" y="46862"/>
                  </a:lnTo>
                  <a:lnTo>
                    <a:pt x="1434327" y="35264"/>
                  </a:lnTo>
                  <a:lnTo>
                    <a:pt x="1409556" y="688"/>
                  </a:lnTo>
                  <a:lnTo>
                    <a:pt x="1402892" y="0"/>
                  </a:lnTo>
                  <a:close/>
                </a:path>
                <a:path w="4317365" h="118744">
                  <a:moveTo>
                    <a:pt x="1242364" y="0"/>
                  </a:moveTo>
                  <a:lnTo>
                    <a:pt x="1233982" y="0"/>
                  </a:lnTo>
                  <a:lnTo>
                    <a:pt x="1227124" y="3048"/>
                  </a:lnTo>
                  <a:lnTo>
                    <a:pt x="1213662" y="33908"/>
                  </a:lnTo>
                  <a:lnTo>
                    <a:pt x="1270812" y="33908"/>
                  </a:lnTo>
                  <a:lnTo>
                    <a:pt x="1250238" y="0"/>
                  </a:lnTo>
                  <a:lnTo>
                    <a:pt x="1242364" y="0"/>
                  </a:lnTo>
                  <a:close/>
                </a:path>
                <a:path w="4317365" h="118744">
                  <a:moveTo>
                    <a:pt x="360451" y="0"/>
                  </a:moveTo>
                  <a:lnTo>
                    <a:pt x="351370" y="0"/>
                  </a:lnTo>
                  <a:lnTo>
                    <a:pt x="343763" y="3555"/>
                  </a:lnTo>
                  <a:lnTo>
                    <a:pt x="328447" y="43179"/>
                  </a:lnTo>
                  <a:lnTo>
                    <a:pt x="328847" y="53919"/>
                  </a:lnTo>
                  <a:lnTo>
                    <a:pt x="352871" y="90745"/>
                  </a:lnTo>
                  <a:lnTo>
                    <a:pt x="360718" y="91693"/>
                  </a:lnTo>
                  <a:lnTo>
                    <a:pt x="369531" y="91693"/>
                  </a:lnTo>
                  <a:lnTo>
                    <a:pt x="391876" y="57316"/>
                  </a:lnTo>
                  <a:lnTo>
                    <a:pt x="392455" y="46862"/>
                  </a:lnTo>
                  <a:lnTo>
                    <a:pt x="391893" y="35264"/>
                  </a:lnTo>
                  <a:lnTo>
                    <a:pt x="367147" y="688"/>
                  </a:lnTo>
                  <a:lnTo>
                    <a:pt x="36045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16173" y="2814954"/>
              <a:ext cx="149860" cy="1662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32904" y="2765678"/>
              <a:ext cx="4283075" cy="258445"/>
            </a:xfrm>
            <a:custGeom>
              <a:avLst/>
              <a:gdLst/>
              <a:ahLst/>
              <a:cxnLst/>
              <a:rect l="l" t="t" r="r" b="b"/>
              <a:pathLst>
                <a:path w="4283075" h="258444">
                  <a:moveTo>
                    <a:pt x="896200" y="58420"/>
                  </a:moveTo>
                  <a:lnTo>
                    <a:pt x="934427" y="58420"/>
                  </a:lnTo>
                  <a:lnTo>
                    <a:pt x="934427" y="124968"/>
                  </a:lnTo>
                  <a:lnTo>
                    <a:pt x="934568" y="138731"/>
                  </a:lnTo>
                  <a:lnTo>
                    <a:pt x="944333" y="173228"/>
                  </a:lnTo>
                  <a:lnTo>
                    <a:pt x="948016" y="175895"/>
                  </a:lnTo>
                  <a:lnTo>
                    <a:pt x="952715" y="177165"/>
                  </a:lnTo>
                  <a:lnTo>
                    <a:pt x="958430" y="177165"/>
                  </a:lnTo>
                  <a:lnTo>
                    <a:pt x="965034" y="177165"/>
                  </a:lnTo>
                  <a:lnTo>
                    <a:pt x="988799" y="144764"/>
                  </a:lnTo>
                  <a:lnTo>
                    <a:pt x="989545" y="119507"/>
                  </a:lnTo>
                  <a:lnTo>
                    <a:pt x="989545" y="58420"/>
                  </a:lnTo>
                  <a:lnTo>
                    <a:pt x="1027772" y="58420"/>
                  </a:lnTo>
                  <a:lnTo>
                    <a:pt x="1027772" y="203073"/>
                  </a:lnTo>
                  <a:lnTo>
                    <a:pt x="992212" y="203073"/>
                  </a:lnTo>
                  <a:lnTo>
                    <a:pt x="992212" y="181483"/>
                  </a:lnTo>
                  <a:lnTo>
                    <a:pt x="987978" y="186910"/>
                  </a:lnTo>
                  <a:lnTo>
                    <a:pt x="951384" y="205948"/>
                  </a:lnTo>
                  <a:lnTo>
                    <a:pt x="944333" y="206375"/>
                  </a:lnTo>
                  <a:lnTo>
                    <a:pt x="937209" y="205970"/>
                  </a:lnTo>
                  <a:lnTo>
                    <a:pt x="901407" y="181991"/>
                  </a:lnTo>
                  <a:lnTo>
                    <a:pt x="896200" y="149987"/>
                  </a:lnTo>
                  <a:lnTo>
                    <a:pt x="896200" y="58420"/>
                  </a:lnTo>
                  <a:close/>
                </a:path>
                <a:path w="4283075" h="258444">
                  <a:moveTo>
                    <a:pt x="586193" y="58420"/>
                  </a:moveTo>
                  <a:lnTo>
                    <a:pt x="624420" y="58420"/>
                  </a:lnTo>
                  <a:lnTo>
                    <a:pt x="624420" y="203073"/>
                  </a:lnTo>
                  <a:lnTo>
                    <a:pt x="586193" y="203073"/>
                  </a:lnTo>
                  <a:lnTo>
                    <a:pt x="586193" y="58420"/>
                  </a:lnTo>
                  <a:close/>
                </a:path>
                <a:path w="4283075" h="258444">
                  <a:moveTo>
                    <a:pt x="4214202" y="55245"/>
                  </a:moveTo>
                  <a:lnTo>
                    <a:pt x="4258271" y="64897"/>
                  </a:lnTo>
                  <a:lnTo>
                    <a:pt x="4278210" y="93472"/>
                  </a:lnTo>
                  <a:lnTo>
                    <a:pt x="4242015" y="100075"/>
                  </a:lnTo>
                  <a:lnTo>
                    <a:pt x="4240491" y="94487"/>
                  </a:lnTo>
                  <a:lnTo>
                    <a:pt x="4237570" y="90170"/>
                  </a:lnTo>
                  <a:lnTo>
                    <a:pt x="4233252" y="87249"/>
                  </a:lnTo>
                  <a:lnTo>
                    <a:pt x="4228934" y="84200"/>
                  </a:lnTo>
                  <a:lnTo>
                    <a:pt x="4222838" y="82676"/>
                  </a:lnTo>
                  <a:lnTo>
                    <a:pt x="4214837" y="82676"/>
                  </a:lnTo>
                  <a:lnTo>
                    <a:pt x="4204804" y="82676"/>
                  </a:lnTo>
                  <a:lnTo>
                    <a:pt x="4197565" y="84074"/>
                  </a:lnTo>
                  <a:lnTo>
                    <a:pt x="4193120" y="86868"/>
                  </a:lnTo>
                  <a:lnTo>
                    <a:pt x="4190326" y="88900"/>
                  </a:lnTo>
                  <a:lnTo>
                    <a:pt x="4188802" y="91440"/>
                  </a:lnTo>
                  <a:lnTo>
                    <a:pt x="4188802" y="94615"/>
                  </a:lnTo>
                  <a:lnTo>
                    <a:pt x="4188802" y="97409"/>
                  </a:lnTo>
                  <a:lnTo>
                    <a:pt x="4228426" y="112395"/>
                  </a:lnTo>
                  <a:lnTo>
                    <a:pt x="4242523" y="116036"/>
                  </a:lnTo>
                  <a:lnTo>
                    <a:pt x="4276339" y="135036"/>
                  </a:lnTo>
                  <a:lnTo>
                    <a:pt x="4283036" y="157861"/>
                  </a:lnTo>
                  <a:lnTo>
                    <a:pt x="4282008" y="167431"/>
                  </a:lnTo>
                  <a:lnTo>
                    <a:pt x="4257113" y="198284"/>
                  </a:lnTo>
                  <a:lnTo>
                    <a:pt x="4217250" y="206375"/>
                  </a:lnTo>
                  <a:lnTo>
                    <a:pt x="4203251" y="205614"/>
                  </a:lnTo>
                  <a:lnTo>
                    <a:pt x="4162607" y="187783"/>
                  </a:lnTo>
                  <a:lnTo>
                    <a:pt x="4147908" y="161798"/>
                  </a:lnTo>
                  <a:lnTo>
                    <a:pt x="4186389" y="155956"/>
                  </a:lnTo>
                  <a:lnTo>
                    <a:pt x="4188040" y="163449"/>
                  </a:lnTo>
                  <a:lnTo>
                    <a:pt x="4191342" y="169037"/>
                  </a:lnTo>
                  <a:lnTo>
                    <a:pt x="4196295" y="172847"/>
                  </a:lnTo>
                  <a:lnTo>
                    <a:pt x="4201248" y="176784"/>
                  </a:lnTo>
                  <a:lnTo>
                    <a:pt x="4208233" y="178688"/>
                  </a:lnTo>
                  <a:lnTo>
                    <a:pt x="4217250" y="178688"/>
                  </a:lnTo>
                  <a:lnTo>
                    <a:pt x="4227156" y="178688"/>
                  </a:lnTo>
                  <a:lnTo>
                    <a:pt x="4234649" y="176911"/>
                  </a:lnTo>
                  <a:lnTo>
                    <a:pt x="4239602" y="173228"/>
                  </a:lnTo>
                  <a:lnTo>
                    <a:pt x="4243031" y="170687"/>
                  </a:lnTo>
                  <a:lnTo>
                    <a:pt x="4244682" y="167259"/>
                  </a:lnTo>
                  <a:lnTo>
                    <a:pt x="4244682" y="163068"/>
                  </a:lnTo>
                  <a:lnTo>
                    <a:pt x="4244682" y="160147"/>
                  </a:lnTo>
                  <a:lnTo>
                    <a:pt x="4243793" y="157734"/>
                  </a:lnTo>
                  <a:lnTo>
                    <a:pt x="4241888" y="155829"/>
                  </a:lnTo>
                  <a:lnTo>
                    <a:pt x="4239983" y="154050"/>
                  </a:lnTo>
                  <a:lnTo>
                    <a:pt x="4235792" y="152273"/>
                  </a:lnTo>
                  <a:lnTo>
                    <a:pt x="4229188" y="150749"/>
                  </a:lnTo>
                  <a:lnTo>
                    <a:pt x="4208089" y="145796"/>
                  </a:lnTo>
                  <a:lnTo>
                    <a:pt x="4170387" y="132080"/>
                  </a:lnTo>
                  <a:lnTo>
                    <a:pt x="4153242" y="99568"/>
                  </a:lnTo>
                  <a:lnTo>
                    <a:pt x="4154171" y="90537"/>
                  </a:lnTo>
                  <a:lnTo>
                    <a:pt x="4187056" y="58404"/>
                  </a:lnTo>
                  <a:lnTo>
                    <a:pt x="4199605" y="56032"/>
                  </a:lnTo>
                  <a:lnTo>
                    <a:pt x="4214202" y="55245"/>
                  </a:lnTo>
                  <a:close/>
                </a:path>
                <a:path w="4283075" h="258444">
                  <a:moveTo>
                    <a:pt x="4070438" y="55245"/>
                  </a:moveTo>
                  <a:lnTo>
                    <a:pt x="4113237" y="74930"/>
                  </a:lnTo>
                  <a:lnTo>
                    <a:pt x="4129668" y="113274"/>
                  </a:lnTo>
                  <a:lnTo>
                    <a:pt x="4130763" y="129921"/>
                  </a:lnTo>
                  <a:lnTo>
                    <a:pt x="4129648" y="147018"/>
                  </a:lnTo>
                  <a:lnTo>
                    <a:pt x="4113110" y="186309"/>
                  </a:lnTo>
                  <a:lnTo>
                    <a:pt x="4070184" y="206375"/>
                  </a:lnTo>
                  <a:lnTo>
                    <a:pt x="4062183" y="206375"/>
                  </a:lnTo>
                  <a:lnTo>
                    <a:pt x="4027893" y="185293"/>
                  </a:lnTo>
                  <a:lnTo>
                    <a:pt x="4027893" y="258063"/>
                  </a:lnTo>
                  <a:lnTo>
                    <a:pt x="3989666" y="258063"/>
                  </a:lnTo>
                  <a:lnTo>
                    <a:pt x="3989666" y="58420"/>
                  </a:lnTo>
                  <a:lnTo>
                    <a:pt x="4025353" y="58420"/>
                  </a:lnTo>
                  <a:lnTo>
                    <a:pt x="4025353" y="79756"/>
                  </a:lnTo>
                  <a:lnTo>
                    <a:pt x="4029112" y="74513"/>
                  </a:lnTo>
                  <a:lnTo>
                    <a:pt x="4063366" y="55653"/>
                  </a:lnTo>
                  <a:lnTo>
                    <a:pt x="4070438" y="55245"/>
                  </a:lnTo>
                  <a:close/>
                </a:path>
                <a:path w="4283075" h="258444">
                  <a:moveTo>
                    <a:pt x="3885653" y="55245"/>
                  </a:moveTo>
                  <a:lnTo>
                    <a:pt x="3928284" y="67139"/>
                  </a:lnTo>
                  <a:lnTo>
                    <a:pt x="3955218" y="100615"/>
                  </a:lnTo>
                  <a:lnTo>
                    <a:pt x="3960456" y="130301"/>
                  </a:lnTo>
                  <a:lnTo>
                    <a:pt x="3959143" y="146048"/>
                  </a:lnTo>
                  <a:lnTo>
                    <a:pt x="3939247" y="184785"/>
                  </a:lnTo>
                  <a:lnTo>
                    <a:pt x="3901368" y="205019"/>
                  </a:lnTo>
                  <a:lnTo>
                    <a:pt x="3886034" y="206375"/>
                  </a:lnTo>
                  <a:lnTo>
                    <a:pt x="3876172" y="205805"/>
                  </a:lnTo>
                  <a:lnTo>
                    <a:pt x="3839560" y="192355"/>
                  </a:lnTo>
                  <a:lnTo>
                    <a:pt x="3816536" y="161799"/>
                  </a:lnTo>
                  <a:lnTo>
                    <a:pt x="3811231" y="128778"/>
                  </a:lnTo>
                  <a:lnTo>
                    <a:pt x="3811825" y="119270"/>
                  </a:lnTo>
                  <a:lnTo>
                    <a:pt x="3825797" y="83413"/>
                  </a:lnTo>
                  <a:lnTo>
                    <a:pt x="3865476" y="57562"/>
                  </a:lnTo>
                  <a:lnTo>
                    <a:pt x="3885653" y="55245"/>
                  </a:lnTo>
                  <a:close/>
                </a:path>
                <a:path w="4283075" h="258444">
                  <a:moveTo>
                    <a:pt x="3778719" y="55245"/>
                  </a:moveTo>
                  <a:lnTo>
                    <a:pt x="3785220" y="55677"/>
                  </a:lnTo>
                  <a:lnTo>
                    <a:pt x="3791578" y="56991"/>
                  </a:lnTo>
                  <a:lnTo>
                    <a:pt x="3797793" y="59209"/>
                  </a:lnTo>
                  <a:lnTo>
                    <a:pt x="3803865" y="62357"/>
                  </a:lnTo>
                  <a:lnTo>
                    <a:pt x="3792054" y="95758"/>
                  </a:lnTo>
                  <a:lnTo>
                    <a:pt x="3785577" y="91567"/>
                  </a:lnTo>
                  <a:lnTo>
                    <a:pt x="3779608" y="89535"/>
                  </a:lnTo>
                  <a:lnTo>
                    <a:pt x="3774147" y="89535"/>
                  </a:lnTo>
                  <a:lnTo>
                    <a:pt x="3768686" y="89535"/>
                  </a:lnTo>
                  <a:lnTo>
                    <a:pt x="3764241" y="90932"/>
                  </a:lnTo>
                  <a:lnTo>
                    <a:pt x="3760431" y="93980"/>
                  </a:lnTo>
                  <a:lnTo>
                    <a:pt x="3756748" y="96900"/>
                  </a:lnTo>
                  <a:lnTo>
                    <a:pt x="3753827" y="102235"/>
                  </a:lnTo>
                  <a:lnTo>
                    <a:pt x="3748686" y="141539"/>
                  </a:lnTo>
                  <a:lnTo>
                    <a:pt x="3748493" y="158369"/>
                  </a:lnTo>
                  <a:lnTo>
                    <a:pt x="3748493" y="203073"/>
                  </a:lnTo>
                  <a:lnTo>
                    <a:pt x="3710266" y="203073"/>
                  </a:lnTo>
                  <a:lnTo>
                    <a:pt x="3710266" y="58420"/>
                  </a:lnTo>
                  <a:lnTo>
                    <a:pt x="3745826" y="58420"/>
                  </a:lnTo>
                  <a:lnTo>
                    <a:pt x="3745826" y="78994"/>
                  </a:lnTo>
                  <a:lnTo>
                    <a:pt x="3751922" y="69342"/>
                  </a:lnTo>
                  <a:lnTo>
                    <a:pt x="3757383" y="62865"/>
                  </a:lnTo>
                  <a:lnTo>
                    <a:pt x="3762209" y="59817"/>
                  </a:lnTo>
                  <a:lnTo>
                    <a:pt x="3767035" y="56769"/>
                  </a:lnTo>
                  <a:lnTo>
                    <a:pt x="3772496" y="55245"/>
                  </a:lnTo>
                  <a:lnTo>
                    <a:pt x="3778719" y="55245"/>
                  </a:lnTo>
                  <a:close/>
                </a:path>
                <a:path w="4283075" h="258444">
                  <a:moveTo>
                    <a:pt x="3618064" y="55245"/>
                  </a:moveTo>
                  <a:lnTo>
                    <a:pt x="3660101" y="66548"/>
                  </a:lnTo>
                  <a:lnTo>
                    <a:pt x="3682580" y="101219"/>
                  </a:lnTo>
                  <a:lnTo>
                    <a:pt x="3644861" y="108076"/>
                  </a:lnTo>
                  <a:lnTo>
                    <a:pt x="3643591" y="100457"/>
                  </a:lnTo>
                  <a:lnTo>
                    <a:pt x="3640670" y="94869"/>
                  </a:lnTo>
                  <a:lnTo>
                    <a:pt x="3636098" y="91059"/>
                  </a:lnTo>
                  <a:lnTo>
                    <a:pt x="3631653" y="87249"/>
                  </a:lnTo>
                  <a:lnTo>
                    <a:pt x="3625811" y="85217"/>
                  </a:lnTo>
                  <a:lnTo>
                    <a:pt x="3618699" y="85217"/>
                  </a:lnTo>
                  <a:lnTo>
                    <a:pt x="3609174" y="85217"/>
                  </a:lnTo>
                  <a:lnTo>
                    <a:pt x="3601554" y="88519"/>
                  </a:lnTo>
                  <a:lnTo>
                    <a:pt x="3587330" y="128143"/>
                  </a:lnTo>
                  <a:lnTo>
                    <a:pt x="3587876" y="140071"/>
                  </a:lnTo>
                  <a:lnTo>
                    <a:pt x="3612272" y="174468"/>
                  </a:lnTo>
                  <a:lnTo>
                    <a:pt x="3619207" y="175133"/>
                  </a:lnTo>
                  <a:lnTo>
                    <a:pt x="3626446" y="175133"/>
                  </a:lnTo>
                  <a:lnTo>
                    <a:pt x="3632415" y="173100"/>
                  </a:lnTo>
                  <a:lnTo>
                    <a:pt x="3636987" y="168910"/>
                  </a:lnTo>
                  <a:lnTo>
                    <a:pt x="3641686" y="164846"/>
                  </a:lnTo>
                  <a:lnTo>
                    <a:pt x="3644988" y="157734"/>
                  </a:lnTo>
                  <a:lnTo>
                    <a:pt x="3646893" y="147700"/>
                  </a:lnTo>
                  <a:lnTo>
                    <a:pt x="3684485" y="154050"/>
                  </a:lnTo>
                  <a:lnTo>
                    <a:pt x="3662006" y="193167"/>
                  </a:lnTo>
                  <a:lnTo>
                    <a:pt x="3617429" y="206375"/>
                  </a:lnTo>
                  <a:lnTo>
                    <a:pt x="3602352" y="205114"/>
                  </a:lnTo>
                  <a:lnTo>
                    <a:pt x="3566883" y="186309"/>
                  </a:lnTo>
                  <a:lnTo>
                    <a:pt x="3549149" y="147679"/>
                  </a:lnTo>
                  <a:lnTo>
                    <a:pt x="3547960" y="130937"/>
                  </a:lnTo>
                  <a:lnTo>
                    <a:pt x="3549149" y="114010"/>
                  </a:lnTo>
                  <a:lnTo>
                    <a:pt x="3566883" y="75184"/>
                  </a:lnTo>
                  <a:lnTo>
                    <a:pt x="3602799" y="56485"/>
                  </a:lnTo>
                  <a:lnTo>
                    <a:pt x="3618064" y="55245"/>
                  </a:lnTo>
                  <a:close/>
                </a:path>
                <a:path w="4283075" h="258444">
                  <a:moveTo>
                    <a:pt x="3435819" y="55245"/>
                  </a:moveTo>
                  <a:lnTo>
                    <a:pt x="3442320" y="55677"/>
                  </a:lnTo>
                  <a:lnTo>
                    <a:pt x="3448678" y="56991"/>
                  </a:lnTo>
                  <a:lnTo>
                    <a:pt x="3454893" y="59209"/>
                  </a:lnTo>
                  <a:lnTo>
                    <a:pt x="3460965" y="62357"/>
                  </a:lnTo>
                  <a:lnTo>
                    <a:pt x="3449154" y="95758"/>
                  </a:lnTo>
                  <a:lnTo>
                    <a:pt x="3442677" y="91567"/>
                  </a:lnTo>
                  <a:lnTo>
                    <a:pt x="3436708" y="89535"/>
                  </a:lnTo>
                  <a:lnTo>
                    <a:pt x="3431247" y="89535"/>
                  </a:lnTo>
                  <a:lnTo>
                    <a:pt x="3425786" y="89535"/>
                  </a:lnTo>
                  <a:lnTo>
                    <a:pt x="3421341" y="90932"/>
                  </a:lnTo>
                  <a:lnTo>
                    <a:pt x="3417531" y="93980"/>
                  </a:lnTo>
                  <a:lnTo>
                    <a:pt x="3413848" y="96900"/>
                  </a:lnTo>
                  <a:lnTo>
                    <a:pt x="3410927" y="102235"/>
                  </a:lnTo>
                  <a:lnTo>
                    <a:pt x="3405786" y="141539"/>
                  </a:lnTo>
                  <a:lnTo>
                    <a:pt x="3405593" y="158369"/>
                  </a:lnTo>
                  <a:lnTo>
                    <a:pt x="3405593" y="203073"/>
                  </a:lnTo>
                  <a:lnTo>
                    <a:pt x="3367366" y="203073"/>
                  </a:lnTo>
                  <a:lnTo>
                    <a:pt x="3367366" y="58420"/>
                  </a:lnTo>
                  <a:lnTo>
                    <a:pt x="3402926" y="58420"/>
                  </a:lnTo>
                  <a:lnTo>
                    <a:pt x="3402926" y="78994"/>
                  </a:lnTo>
                  <a:lnTo>
                    <a:pt x="3409022" y="69342"/>
                  </a:lnTo>
                  <a:lnTo>
                    <a:pt x="3414483" y="62865"/>
                  </a:lnTo>
                  <a:lnTo>
                    <a:pt x="3419309" y="59817"/>
                  </a:lnTo>
                  <a:lnTo>
                    <a:pt x="3424135" y="56769"/>
                  </a:lnTo>
                  <a:lnTo>
                    <a:pt x="3429596" y="55245"/>
                  </a:lnTo>
                  <a:lnTo>
                    <a:pt x="3435819" y="55245"/>
                  </a:lnTo>
                  <a:close/>
                </a:path>
                <a:path w="4283075" h="258444">
                  <a:moveTo>
                    <a:pt x="3263861" y="55245"/>
                  </a:moveTo>
                  <a:lnTo>
                    <a:pt x="3306492" y="67139"/>
                  </a:lnTo>
                  <a:lnTo>
                    <a:pt x="3333426" y="100615"/>
                  </a:lnTo>
                  <a:lnTo>
                    <a:pt x="3338664" y="130301"/>
                  </a:lnTo>
                  <a:lnTo>
                    <a:pt x="3337351" y="146048"/>
                  </a:lnTo>
                  <a:lnTo>
                    <a:pt x="3317455" y="184785"/>
                  </a:lnTo>
                  <a:lnTo>
                    <a:pt x="3279576" y="205019"/>
                  </a:lnTo>
                  <a:lnTo>
                    <a:pt x="3264242" y="206375"/>
                  </a:lnTo>
                  <a:lnTo>
                    <a:pt x="3254380" y="205805"/>
                  </a:lnTo>
                  <a:lnTo>
                    <a:pt x="3217768" y="192355"/>
                  </a:lnTo>
                  <a:lnTo>
                    <a:pt x="3194744" y="161799"/>
                  </a:lnTo>
                  <a:lnTo>
                    <a:pt x="3189439" y="128778"/>
                  </a:lnTo>
                  <a:lnTo>
                    <a:pt x="3190033" y="119270"/>
                  </a:lnTo>
                  <a:lnTo>
                    <a:pt x="3204005" y="83413"/>
                  </a:lnTo>
                  <a:lnTo>
                    <a:pt x="3243684" y="57562"/>
                  </a:lnTo>
                  <a:lnTo>
                    <a:pt x="3263861" y="55245"/>
                  </a:lnTo>
                  <a:close/>
                </a:path>
                <a:path w="4283075" h="258444">
                  <a:moveTo>
                    <a:pt x="2927311" y="55245"/>
                  </a:moveTo>
                  <a:lnTo>
                    <a:pt x="2968049" y="67139"/>
                  </a:lnTo>
                  <a:lnTo>
                    <a:pt x="2992034" y="103473"/>
                  </a:lnTo>
                  <a:lnTo>
                    <a:pt x="2996018" y="141732"/>
                  </a:lnTo>
                  <a:lnTo>
                    <a:pt x="2900260" y="141732"/>
                  </a:lnTo>
                  <a:lnTo>
                    <a:pt x="2900975" y="149808"/>
                  </a:lnTo>
                  <a:lnTo>
                    <a:pt x="2922739" y="177800"/>
                  </a:lnTo>
                  <a:lnTo>
                    <a:pt x="2931502" y="177800"/>
                  </a:lnTo>
                  <a:lnTo>
                    <a:pt x="2937471" y="177800"/>
                  </a:lnTo>
                  <a:lnTo>
                    <a:pt x="2955886" y="157099"/>
                  </a:lnTo>
                  <a:lnTo>
                    <a:pt x="2993986" y="163449"/>
                  </a:lnTo>
                  <a:lnTo>
                    <a:pt x="2970745" y="195325"/>
                  </a:lnTo>
                  <a:lnTo>
                    <a:pt x="2931121" y="206375"/>
                  </a:lnTo>
                  <a:lnTo>
                    <a:pt x="2913478" y="204829"/>
                  </a:lnTo>
                  <a:lnTo>
                    <a:pt x="2875241" y="181737"/>
                  </a:lnTo>
                  <a:lnTo>
                    <a:pt x="2861017" y="131825"/>
                  </a:lnTo>
                  <a:lnTo>
                    <a:pt x="2862186" y="114819"/>
                  </a:lnTo>
                  <a:lnTo>
                    <a:pt x="2879813" y="75565"/>
                  </a:lnTo>
                  <a:lnTo>
                    <a:pt x="2913550" y="56509"/>
                  </a:lnTo>
                  <a:lnTo>
                    <a:pt x="2927311" y="55245"/>
                  </a:lnTo>
                  <a:close/>
                </a:path>
                <a:path w="4283075" h="258444">
                  <a:moveTo>
                    <a:pt x="2830791" y="55245"/>
                  </a:moveTo>
                  <a:lnTo>
                    <a:pt x="2837292" y="55677"/>
                  </a:lnTo>
                  <a:lnTo>
                    <a:pt x="2843650" y="56991"/>
                  </a:lnTo>
                  <a:lnTo>
                    <a:pt x="2849865" y="59209"/>
                  </a:lnTo>
                  <a:lnTo>
                    <a:pt x="2855937" y="62357"/>
                  </a:lnTo>
                  <a:lnTo>
                    <a:pt x="2844126" y="95758"/>
                  </a:lnTo>
                  <a:lnTo>
                    <a:pt x="2837649" y="91567"/>
                  </a:lnTo>
                  <a:lnTo>
                    <a:pt x="2831680" y="89535"/>
                  </a:lnTo>
                  <a:lnTo>
                    <a:pt x="2826219" y="89535"/>
                  </a:lnTo>
                  <a:lnTo>
                    <a:pt x="2820758" y="89535"/>
                  </a:lnTo>
                  <a:lnTo>
                    <a:pt x="2816313" y="90932"/>
                  </a:lnTo>
                  <a:lnTo>
                    <a:pt x="2812503" y="93980"/>
                  </a:lnTo>
                  <a:lnTo>
                    <a:pt x="2808820" y="96900"/>
                  </a:lnTo>
                  <a:lnTo>
                    <a:pt x="2805899" y="102235"/>
                  </a:lnTo>
                  <a:lnTo>
                    <a:pt x="2800758" y="141539"/>
                  </a:lnTo>
                  <a:lnTo>
                    <a:pt x="2800565" y="158369"/>
                  </a:lnTo>
                  <a:lnTo>
                    <a:pt x="2800565" y="203073"/>
                  </a:lnTo>
                  <a:lnTo>
                    <a:pt x="2762338" y="203073"/>
                  </a:lnTo>
                  <a:lnTo>
                    <a:pt x="2762338" y="58420"/>
                  </a:lnTo>
                  <a:lnTo>
                    <a:pt x="2797898" y="58420"/>
                  </a:lnTo>
                  <a:lnTo>
                    <a:pt x="2797898" y="78994"/>
                  </a:lnTo>
                  <a:lnTo>
                    <a:pt x="2803994" y="69342"/>
                  </a:lnTo>
                  <a:lnTo>
                    <a:pt x="2809455" y="62865"/>
                  </a:lnTo>
                  <a:lnTo>
                    <a:pt x="2814281" y="59817"/>
                  </a:lnTo>
                  <a:lnTo>
                    <a:pt x="2819107" y="56769"/>
                  </a:lnTo>
                  <a:lnTo>
                    <a:pt x="2824568" y="55245"/>
                  </a:lnTo>
                  <a:lnTo>
                    <a:pt x="2830791" y="55245"/>
                  </a:lnTo>
                  <a:close/>
                </a:path>
                <a:path w="4283075" h="258444">
                  <a:moveTo>
                    <a:pt x="2505544" y="55245"/>
                  </a:moveTo>
                  <a:lnTo>
                    <a:pt x="2513926" y="55245"/>
                  </a:lnTo>
                  <a:lnTo>
                    <a:pt x="2521673" y="56642"/>
                  </a:lnTo>
                  <a:lnTo>
                    <a:pt x="2528658" y="59690"/>
                  </a:lnTo>
                  <a:lnTo>
                    <a:pt x="2535643" y="62737"/>
                  </a:lnTo>
                  <a:lnTo>
                    <a:pt x="2540977" y="66675"/>
                  </a:lnTo>
                  <a:lnTo>
                    <a:pt x="2544533" y="71374"/>
                  </a:lnTo>
                  <a:lnTo>
                    <a:pt x="2548089" y="76073"/>
                  </a:lnTo>
                  <a:lnTo>
                    <a:pt x="2554058" y="113157"/>
                  </a:lnTo>
                  <a:lnTo>
                    <a:pt x="2554058" y="203073"/>
                  </a:lnTo>
                  <a:lnTo>
                    <a:pt x="2515831" y="203073"/>
                  </a:lnTo>
                  <a:lnTo>
                    <a:pt x="2515831" y="129286"/>
                  </a:lnTo>
                  <a:lnTo>
                    <a:pt x="2515687" y="118596"/>
                  </a:lnTo>
                  <a:lnTo>
                    <a:pt x="2505417" y="88265"/>
                  </a:lnTo>
                  <a:lnTo>
                    <a:pt x="2501734" y="85725"/>
                  </a:lnTo>
                  <a:lnTo>
                    <a:pt x="2497289" y="84455"/>
                  </a:lnTo>
                  <a:lnTo>
                    <a:pt x="2492209" y="84455"/>
                  </a:lnTo>
                  <a:lnTo>
                    <a:pt x="2485478" y="84455"/>
                  </a:lnTo>
                  <a:lnTo>
                    <a:pt x="2461285" y="117157"/>
                  </a:lnTo>
                  <a:lnTo>
                    <a:pt x="2460586" y="137541"/>
                  </a:lnTo>
                  <a:lnTo>
                    <a:pt x="2460586" y="203073"/>
                  </a:lnTo>
                  <a:lnTo>
                    <a:pt x="2422232" y="203073"/>
                  </a:lnTo>
                  <a:lnTo>
                    <a:pt x="2422232" y="58420"/>
                  </a:lnTo>
                  <a:lnTo>
                    <a:pt x="2457792" y="58420"/>
                  </a:lnTo>
                  <a:lnTo>
                    <a:pt x="2457792" y="79756"/>
                  </a:lnTo>
                  <a:lnTo>
                    <a:pt x="2467915" y="69014"/>
                  </a:lnTo>
                  <a:lnTo>
                    <a:pt x="2479240" y="61356"/>
                  </a:lnTo>
                  <a:lnTo>
                    <a:pt x="2491779" y="56770"/>
                  </a:lnTo>
                  <a:lnTo>
                    <a:pt x="2505544" y="55245"/>
                  </a:lnTo>
                  <a:close/>
                </a:path>
                <a:path w="4283075" h="258444">
                  <a:moveTo>
                    <a:pt x="2323680" y="55245"/>
                  </a:moveTo>
                  <a:lnTo>
                    <a:pt x="2361780" y="61213"/>
                  </a:lnTo>
                  <a:lnTo>
                    <a:pt x="2384202" y="99369"/>
                  </a:lnTo>
                  <a:lnTo>
                    <a:pt x="2384513" y="110871"/>
                  </a:lnTo>
                  <a:lnTo>
                    <a:pt x="2384132" y="155575"/>
                  </a:lnTo>
                  <a:lnTo>
                    <a:pt x="2384249" y="164478"/>
                  </a:lnTo>
                  <a:lnTo>
                    <a:pt x="2392768" y="203073"/>
                  </a:lnTo>
                  <a:lnTo>
                    <a:pt x="2354922" y="203073"/>
                  </a:lnTo>
                  <a:lnTo>
                    <a:pt x="2353906" y="200533"/>
                  </a:lnTo>
                  <a:lnTo>
                    <a:pt x="2352763" y="196723"/>
                  </a:lnTo>
                  <a:lnTo>
                    <a:pt x="2351239" y="191770"/>
                  </a:lnTo>
                  <a:lnTo>
                    <a:pt x="2350604" y="189484"/>
                  </a:lnTo>
                  <a:lnTo>
                    <a:pt x="2350223" y="187960"/>
                  </a:lnTo>
                  <a:lnTo>
                    <a:pt x="2349969" y="187325"/>
                  </a:lnTo>
                  <a:lnTo>
                    <a:pt x="2313520" y="206375"/>
                  </a:lnTo>
                  <a:lnTo>
                    <a:pt x="2305138" y="206375"/>
                  </a:lnTo>
                  <a:lnTo>
                    <a:pt x="2264292" y="187757"/>
                  </a:lnTo>
                  <a:lnTo>
                    <a:pt x="2257005" y="163575"/>
                  </a:lnTo>
                  <a:lnTo>
                    <a:pt x="2257005" y="155448"/>
                  </a:lnTo>
                  <a:lnTo>
                    <a:pt x="2285189" y="124521"/>
                  </a:lnTo>
                  <a:lnTo>
                    <a:pt x="2322115" y="115605"/>
                  </a:lnTo>
                  <a:lnTo>
                    <a:pt x="2332459" y="113220"/>
                  </a:lnTo>
                  <a:lnTo>
                    <a:pt x="2340732" y="110930"/>
                  </a:lnTo>
                  <a:lnTo>
                    <a:pt x="2346921" y="108712"/>
                  </a:lnTo>
                  <a:lnTo>
                    <a:pt x="2346921" y="104901"/>
                  </a:lnTo>
                  <a:lnTo>
                    <a:pt x="2346921" y="97536"/>
                  </a:lnTo>
                  <a:lnTo>
                    <a:pt x="2345143" y="92329"/>
                  </a:lnTo>
                  <a:lnTo>
                    <a:pt x="2341460" y="89154"/>
                  </a:lnTo>
                  <a:lnTo>
                    <a:pt x="2337777" y="85979"/>
                  </a:lnTo>
                  <a:lnTo>
                    <a:pt x="2331046" y="84455"/>
                  </a:lnTo>
                  <a:lnTo>
                    <a:pt x="2320886" y="84455"/>
                  </a:lnTo>
                  <a:lnTo>
                    <a:pt x="2314155" y="84455"/>
                  </a:lnTo>
                  <a:lnTo>
                    <a:pt x="2308821" y="85851"/>
                  </a:lnTo>
                  <a:lnTo>
                    <a:pt x="2305011" y="88519"/>
                  </a:lnTo>
                  <a:lnTo>
                    <a:pt x="2301201" y="91186"/>
                  </a:lnTo>
                  <a:lnTo>
                    <a:pt x="2298026" y="95885"/>
                  </a:lnTo>
                  <a:lnTo>
                    <a:pt x="2295740" y="102616"/>
                  </a:lnTo>
                  <a:lnTo>
                    <a:pt x="2260942" y="96266"/>
                  </a:lnTo>
                  <a:lnTo>
                    <a:pt x="2289158" y="60870"/>
                  </a:lnTo>
                  <a:lnTo>
                    <a:pt x="2310443" y="55866"/>
                  </a:lnTo>
                  <a:lnTo>
                    <a:pt x="2323680" y="55245"/>
                  </a:lnTo>
                  <a:close/>
                </a:path>
                <a:path w="4283075" h="258444">
                  <a:moveTo>
                    <a:pt x="2096223" y="55245"/>
                  </a:moveTo>
                  <a:lnTo>
                    <a:pt x="2105494" y="55245"/>
                  </a:lnTo>
                  <a:lnTo>
                    <a:pt x="2113495" y="57150"/>
                  </a:lnTo>
                  <a:lnTo>
                    <a:pt x="2120353" y="60960"/>
                  </a:lnTo>
                  <a:lnTo>
                    <a:pt x="2127084" y="64770"/>
                  </a:lnTo>
                  <a:lnTo>
                    <a:pt x="2132672" y="70485"/>
                  </a:lnTo>
                  <a:lnTo>
                    <a:pt x="2136990" y="78232"/>
                  </a:lnTo>
                  <a:lnTo>
                    <a:pt x="2141848" y="72800"/>
                  </a:lnTo>
                  <a:lnTo>
                    <a:pt x="2172804" y="55245"/>
                  </a:lnTo>
                  <a:lnTo>
                    <a:pt x="2181186" y="55245"/>
                  </a:lnTo>
                  <a:lnTo>
                    <a:pt x="2220937" y="72262"/>
                  </a:lnTo>
                  <a:lnTo>
                    <a:pt x="2228557" y="110617"/>
                  </a:lnTo>
                  <a:lnTo>
                    <a:pt x="2228557" y="203073"/>
                  </a:lnTo>
                  <a:lnTo>
                    <a:pt x="2190330" y="203073"/>
                  </a:lnTo>
                  <a:lnTo>
                    <a:pt x="2190330" y="120396"/>
                  </a:lnTo>
                  <a:lnTo>
                    <a:pt x="2190072" y="110585"/>
                  </a:lnTo>
                  <a:lnTo>
                    <a:pt x="2177376" y="84455"/>
                  </a:lnTo>
                  <a:lnTo>
                    <a:pt x="2170010" y="84455"/>
                  </a:lnTo>
                  <a:lnTo>
                    <a:pt x="2164676" y="84455"/>
                  </a:lnTo>
                  <a:lnTo>
                    <a:pt x="2159596" y="86106"/>
                  </a:lnTo>
                  <a:lnTo>
                    <a:pt x="2154897" y="89408"/>
                  </a:lnTo>
                  <a:lnTo>
                    <a:pt x="2150198" y="92583"/>
                  </a:lnTo>
                  <a:lnTo>
                    <a:pt x="2141562" y="133604"/>
                  </a:lnTo>
                  <a:lnTo>
                    <a:pt x="2141562" y="203073"/>
                  </a:lnTo>
                  <a:lnTo>
                    <a:pt x="2103208" y="203073"/>
                  </a:lnTo>
                  <a:lnTo>
                    <a:pt x="2103208" y="123825"/>
                  </a:lnTo>
                  <a:lnTo>
                    <a:pt x="2103087" y="114200"/>
                  </a:lnTo>
                  <a:lnTo>
                    <a:pt x="2094953" y="87503"/>
                  </a:lnTo>
                  <a:lnTo>
                    <a:pt x="2092032" y="85471"/>
                  </a:lnTo>
                  <a:lnTo>
                    <a:pt x="2088095" y="84455"/>
                  </a:lnTo>
                  <a:lnTo>
                    <a:pt x="2083269" y="84455"/>
                  </a:lnTo>
                  <a:lnTo>
                    <a:pt x="2077300" y="84455"/>
                  </a:lnTo>
                  <a:lnTo>
                    <a:pt x="2054252" y="123124"/>
                  </a:lnTo>
                  <a:lnTo>
                    <a:pt x="2054059" y="132842"/>
                  </a:lnTo>
                  <a:lnTo>
                    <a:pt x="2054059" y="203073"/>
                  </a:lnTo>
                  <a:lnTo>
                    <a:pt x="2015832" y="203073"/>
                  </a:lnTo>
                  <a:lnTo>
                    <a:pt x="2015832" y="58420"/>
                  </a:lnTo>
                  <a:lnTo>
                    <a:pt x="2051138" y="58420"/>
                  </a:lnTo>
                  <a:lnTo>
                    <a:pt x="2051138" y="78232"/>
                  </a:lnTo>
                  <a:lnTo>
                    <a:pt x="2061023" y="68157"/>
                  </a:lnTo>
                  <a:lnTo>
                    <a:pt x="2071824" y="60975"/>
                  </a:lnTo>
                  <a:lnTo>
                    <a:pt x="2083553" y="56675"/>
                  </a:lnTo>
                  <a:lnTo>
                    <a:pt x="2096223" y="55245"/>
                  </a:lnTo>
                  <a:close/>
                </a:path>
                <a:path w="4283075" h="258444">
                  <a:moveTo>
                    <a:pt x="1838286" y="55245"/>
                  </a:moveTo>
                  <a:lnTo>
                    <a:pt x="1882355" y="64897"/>
                  </a:lnTo>
                  <a:lnTo>
                    <a:pt x="1902294" y="93472"/>
                  </a:lnTo>
                  <a:lnTo>
                    <a:pt x="1866099" y="100075"/>
                  </a:lnTo>
                  <a:lnTo>
                    <a:pt x="1864575" y="94487"/>
                  </a:lnTo>
                  <a:lnTo>
                    <a:pt x="1861654" y="90170"/>
                  </a:lnTo>
                  <a:lnTo>
                    <a:pt x="1857336" y="87249"/>
                  </a:lnTo>
                  <a:lnTo>
                    <a:pt x="1853018" y="84200"/>
                  </a:lnTo>
                  <a:lnTo>
                    <a:pt x="1846922" y="82676"/>
                  </a:lnTo>
                  <a:lnTo>
                    <a:pt x="1838921" y="82676"/>
                  </a:lnTo>
                  <a:lnTo>
                    <a:pt x="1828888" y="82676"/>
                  </a:lnTo>
                  <a:lnTo>
                    <a:pt x="1821649" y="84074"/>
                  </a:lnTo>
                  <a:lnTo>
                    <a:pt x="1817204" y="86868"/>
                  </a:lnTo>
                  <a:lnTo>
                    <a:pt x="1814410" y="88900"/>
                  </a:lnTo>
                  <a:lnTo>
                    <a:pt x="1812886" y="91440"/>
                  </a:lnTo>
                  <a:lnTo>
                    <a:pt x="1812886" y="94615"/>
                  </a:lnTo>
                  <a:lnTo>
                    <a:pt x="1812886" y="97409"/>
                  </a:lnTo>
                  <a:lnTo>
                    <a:pt x="1852510" y="112395"/>
                  </a:lnTo>
                  <a:lnTo>
                    <a:pt x="1866607" y="116036"/>
                  </a:lnTo>
                  <a:lnTo>
                    <a:pt x="1900423" y="135036"/>
                  </a:lnTo>
                  <a:lnTo>
                    <a:pt x="1907120" y="157861"/>
                  </a:lnTo>
                  <a:lnTo>
                    <a:pt x="1906092" y="167431"/>
                  </a:lnTo>
                  <a:lnTo>
                    <a:pt x="1881197" y="198284"/>
                  </a:lnTo>
                  <a:lnTo>
                    <a:pt x="1841334" y="206375"/>
                  </a:lnTo>
                  <a:lnTo>
                    <a:pt x="1827335" y="205614"/>
                  </a:lnTo>
                  <a:lnTo>
                    <a:pt x="1786691" y="187783"/>
                  </a:lnTo>
                  <a:lnTo>
                    <a:pt x="1771992" y="161798"/>
                  </a:lnTo>
                  <a:lnTo>
                    <a:pt x="1810473" y="155956"/>
                  </a:lnTo>
                  <a:lnTo>
                    <a:pt x="1812124" y="163449"/>
                  </a:lnTo>
                  <a:lnTo>
                    <a:pt x="1815426" y="169037"/>
                  </a:lnTo>
                  <a:lnTo>
                    <a:pt x="1820379" y="172847"/>
                  </a:lnTo>
                  <a:lnTo>
                    <a:pt x="1825332" y="176784"/>
                  </a:lnTo>
                  <a:lnTo>
                    <a:pt x="1832317" y="178688"/>
                  </a:lnTo>
                  <a:lnTo>
                    <a:pt x="1841334" y="178688"/>
                  </a:lnTo>
                  <a:lnTo>
                    <a:pt x="1851240" y="178688"/>
                  </a:lnTo>
                  <a:lnTo>
                    <a:pt x="1858733" y="176911"/>
                  </a:lnTo>
                  <a:lnTo>
                    <a:pt x="1863686" y="173228"/>
                  </a:lnTo>
                  <a:lnTo>
                    <a:pt x="1867115" y="170687"/>
                  </a:lnTo>
                  <a:lnTo>
                    <a:pt x="1868766" y="167259"/>
                  </a:lnTo>
                  <a:lnTo>
                    <a:pt x="1868766" y="163068"/>
                  </a:lnTo>
                  <a:lnTo>
                    <a:pt x="1868766" y="160147"/>
                  </a:lnTo>
                  <a:lnTo>
                    <a:pt x="1867877" y="157734"/>
                  </a:lnTo>
                  <a:lnTo>
                    <a:pt x="1865972" y="155829"/>
                  </a:lnTo>
                  <a:lnTo>
                    <a:pt x="1864067" y="154050"/>
                  </a:lnTo>
                  <a:lnTo>
                    <a:pt x="1859876" y="152273"/>
                  </a:lnTo>
                  <a:lnTo>
                    <a:pt x="1853272" y="150749"/>
                  </a:lnTo>
                  <a:lnTo>
                    <a:pt x="1832173" y="145796"/>
                  </a:lnTo>
                  <a:lnTo>
                    <a:pt x="1794471" y="132080"/>
                  </a:lnTo>
                  <a:lnTo>
                    <a:pt x="1777326" y="99568"/>
                  </a:lnTo>
                  <a:lnTo>
                    <a:pt x="1778255" y="90537"/>
                  </a:lnTo>
                  <a:lnTo>
                    <a:pt x="1811140" y="58404"/>
                  </a:lnTo>
                  <a:lnTo>
                    <a:pt x="1823689" y="56032"/>
                  </a:lnTo>
                  <a:lnTo>
                    <a:pt x="1838286" y="55245"/>
                  </a:lnTo>
                  <a:close/>
                </a:path>
                <a:path w="4283075" h="258444">
                  <a:moveTo>
                    <a:pt x="1686648" y="55245"/>
                  </a:moveTo>
                  <a:lnTo>
                    <a:pt x="1724748" y="61213"/>
                  </a:lnTo>
                  <a:lnTo>
                    <a:pt x="1747170" y="99369"/>
                  </a:lnTo>
                  <a:lnTo>
                    <a:pt x="1747481" y="110871"/>
                  </a:lnTo>
                  <a:lnTo>
                    <a:pt x="1747100" y="155575"/>
                  </a:lnTo>
                  <a:lnTo>
                    <a:pt x="1747217" y="164478"/>
                  </a:lnTo>
                  <a:lnTo>
                    <a:pt x="1755736" y="203073"/>
                  </a:lnTo>
                  <a:lnTo>
                    <a:pt x="1717890" y="203073"/>
                  </a:lnTo>
                  <a:lnTo>
                    <a:pt x="1716874" y="200533"/>
                  </a:lnTo>
                  <a:lnTo>
                    <a:pt x="1715731" y="196723"/>
                  </a:lnTo>
                  <a:lnTo>
                    <a:pt x="1714207" y="191770"/>
                  </a:lnTo>
                  <a:lnTo>
                    <a:pt x="1713572" y="189484"/>
                  </a:lnTo>
                  <a:lnTo>
                    <a:pt x="1713191" y="187960"/>
                  </a:lnTo>
                  <a:lnTo>
                    <a:pt x="1712937" y="187325"/>
                  </a:lnTo>
                  <a:lnTo>
                    <a:pt x="1676488" y="206375"/>
                  </a:lnTo>
                  <a:lnTo>
                    <a:pt x="1668106" y="206375"/>
                  </a:lnTo>
                  <a:lnTo>
                    <a:pt x="1627260" y="187757"/>
                  </a:lnTo>
                  <a:lnTo>
                    <a:pt x="1619973" y="163575"/>
                  </a:lnTo>
                  <a:lnTo>
                    <a:pt x="1619973" y="155448"/>
                  </a:lnTo>
                  <a:lnTo>
                    <a:pt x="1648157" y="124521"/>
                  </a:lnTo>
                  <a:lnTo>
                    <a:pt x="1685083" y="115605"/>
                  </a:lnTo>
                  <a:lnTo>
                    <a:pt x="1695427" y="113220"/>
                  </a:lnTo>
                  <a:lnTo>
                    <a:pt x="1703700" y="110930"/>
                  </a:lnTo>
                  <a:lnTo>
                    <a:pt x="1709889" y="108712"/>
                  </a:lnTo>
                  <a:lnTo>
                    <a:pt x="1709889" y="104901"/>
                  </a:lnTo>
                  <a:lnTo>
                    <a:pt x="1709889" y="97536"/>
                  </a:lnTo>
                  <a:lnTo>
                    <a:pt x="1708111" y="92329"/>
                  </a:lnTo>
                  <a:lnTo>
                    <a:pt x="1704428" y="89154"/>
                  </a:lnTo>
                  <a:lnTo>
                    <a:pt x="1700745" y="85979"/>
                  </a:lnTo>
                  <a:lnTo>
                    <a:pt x="1694014" y="84455"/>
                  </a:lnTo>
                  <a:lnTo>
                    <a:pt x="1683854" y="84455"/>
                  </a:lnTo>
                  <a:lnTo>
                    <a:pt x="1677123" y="84455"/>
                  </a:lnTo>
                  <a:lnTo>
                    <a:pt x="1671789" y="85851"/>
                  </a:lnTo>
                  <a:lnTo>
                    <a:pt x="1667979" y="88519"/>
                  </a:lnTo>
                  <a:lnTo>
                    <a:pt x="1664169" y="91186"/>
                  </a:lnTo>
                  <a:lnTo>
                    <a:pt x="1660994" y="95885"/>
                  </a:lnTo>
                  <a:lnTo>
                    <a:pt x="1658708" y="102616"/>
                  </a:lnTo>
                  <a:lnTo>
                    <a:pt x="1623910" y="96266"/>
                  </a:lnTo>
                  <a:lnTo>
                    <a:pt x="1652126" y="60870"/>
                  </a:lnTo>
                  <a:lnTo>
                    <a:pt x="1673411" y="55866"/>
                  </a:lnTo>
                  <a:lnTo>
                    <a:pt x="1686648" y="55245"/>
                  </a:lnTo>
                  <a:close/>
                </a:path>
                <a:path w="4283075" h="258444">
                  <a:moveTo>
                    <a:pt x="1278343" y="55245"/>
                  </a:moveTo>
                  <a:lnTo>
                    <a:pt x="1319081" y="67139"/>
                  </a:lnTo>
                  <a:lnTo>
                    <a:pt x="1343066" y="103473"/>
                  </a:lnTo>
                  <a:lnTo>
                    <a:pt x="1347050" y="141732"/>
                  </a:lnTo>
                  <a:lnTo>
                    <a:pt x="1251292" y="141732"/>
                  </a:lnTo>
                  <a:lnTo>
                    <a:pt x="1252007" y="149808"/>
                  </a:lnTo>
                  <a:lnTo>
                    <a:pt x="1273771" y="177800"/>
                  </a:lnTo>
                  <a:lnTo>
                    <a:pt x="1282534" y="177800"/>
                  </a:lnTo>
                  <a:lnTo>
                    <a:pt x="1288503" y="177800"/>
                  </a:lnTo>
                  <a:lnTo>
                    <a:pt x="1293583" y="176149"/>
                  </a:lnTo>
                  <a:lnTo>
                    <a:pt x="1297647" y="172847"/>
                  </a:lnTo>
                  <a:lnTo>
                    <a:pt x="1301711" y="169545"/>
                  </a:lnTo>
                  <a:lnTo>
                    <a:pt x="1304886" y="164337"/>
                  </a:lnTo>
                  <a:lnTo>
                    <a:pt x="1306918" y="157099"/>
                  </a:lnTo>
                  <a:lnTo>
                    <a:pt x="1345018" y="163449"/>
                  </a:lnTo>
                  <a:lnTo>
                    <a:pt x="1321777" y="195325"/>
                  </a:lnTo>
                  <a:lnTo>
                    <a:pt x="1282153" y="206375"/>
                  </a:lnTo>
                  <a:lnTo>
                    <a:pt x="1264510" y="204829"/>
                  </a:lnTo>
                  <a:lnTo>
                    <a:pt x="1226273" y="181737"/>
                  </a:lnTo>
                  <a:lnTo>
                    <a:pt x="1212049" y="131825"/>
                  </a:lnTo>
                  <a:lnTo>
                    <a:pt x="1213218" y="114819"/>
                  </a:lnTo>
                  <a:lnTo>
                    <a:pt x="1230845" y="75565"/>
                  </a:lnTo>
                  <a:lnTo>
                    <a:pt x="1264582" y="56509"/>
                  </a:lnTo>
                  <a:lnTo>
                    <a:pt x="1278343" y="55245"/>
                  </a:lnTo>
                  <a:close/>
                </a:path>
                <a:path w="4283075" h="258444">
                  <a:moveTo>
                    <a:pt x="1120482" y="55245"/>
                  </a:moveTo>
                  <a:lnTo>
                    <a:pt x="1164551" y="64897"/>
                  </a:lnTo>
                  <a:lnTo>
                    <a:pt x="1184490" y="93472"/>
                  </a:lnTo>
                  <a:lnTo>
                    <a:pt x="1148295" y="100075"/>
                  </a:lnTo>
                  <a:lnTo>
                    <a:pt x="1146771" y="94487"/>
                  </a:lnTo>
                  <a:lnTo>
                    <a:pt x="1143850" y="90170"/>
                  </a:lnTo>
                  <a:lnTo>
                    <a:pt x="1139532" y="87249"/>
                  </a:lnTo>
                  <a:lnTo>
                    <a:pt x="1135214" y="84200"/>
                  </a:lnTo>
                  <a:lnTo>
                    <a:pt x="1129118" y="82676"/>
                  </a:lnTo>
                  <a:lnTo>
                    <a:pt x="1121117" y="82676"/>
                  </a:lnTo>
                  <a:lnTo>
                    <a:pt x="1111084" y="82676"/>
                  </a:lnTo>
                  <a:lnTo>
                    <a:pt x="1103845" y="84074"/>
                  </a:lnTo>
                  <a:lnTo>
                    <a:pt x="1099400" y="86868"/>
                  </a:lnTo>
                  <a:lnTo>
                    <a:pt x="1096606" y="88900"/>
                  </a:lnTo>
                  <a:lnTo>
                    <a:pt x="1095082" y="91440"/>
                  </a:lnTo>
                  <a:lnTo>
                    <a:pt x="1095082" y="94615"/>
                  </a:lnTo>
                  <a:lnTo>
                    <a:pt x="1095082" y="97409"/>
                  </a:lnTo>
                  <a:lnTo>
                    <a:pt x="1134706" y="112395"/>
                  </a:lnTo>
                  <a:lnTo>
                    <a:pt x="1148803" y="116036"/>
                  </a:lnTo>
                  <a:lnTo>
                    <a:pt x="1182619" y="135036"/>
                  </a:lnTo>
                  <a:lnTo>
                    <a:pt x="1189316" y="157861"/>
                  </a:lnTo>
                  <a:lnTo>
                    <a:pt x="1188288" y="167431"/>
                  </a:lnTo>
                  <a:lnTo>
                    <a:pt x="1163393" y="198284"/>
                  </a:lnTo>
                  <a:lnTo>
                    <a:pt x="1123530" y="206375"/>
                  </a:lnTo>
                  <a:lnTo>
                    <a:pt x="1109531" y="205614"/>
                  </a:lnTo>
                  <a:lnTo>
                    <a:pt x="1068940" y="187783"/>
                  </a:lnTo>
                  <a:lnTo>
                    <a:pt x="1054188" y="161798"/>
                  </a:lnTo>
                  <a:lnTo>
                    <a:pt x="1092669" y="155956"/>
                  </a:lnTo>
                  <a:lnTo>
                    <a:pt x="1094320" y="163449"/>
                  </a:lnTo>
                  <a:lnTo>
                    <a:pt x="1097622" y="169037"/>
                  </a:lnTo>
                  <a:lnTo>
                    <a:pt x="1102575" y="172847"/>
                  </a:lnTo>
                  <a:lnTo>
                    <a:pt x="1107528" y="176784"/>
                  </a:lnTo>
                  <a:lnTo>
                    <a:pt x="1114513" y="178688"/>
                  </a:lnTo>
                  <a:lnTo>
                    <a:pt x="1123530" y="178688"/>
                  </a:lnTo>
                  <a:lnTo>
                    <a:pt x="1133436" y="178688"/>
                  </a:lnTo>
                  <a:lnTo>
                    <a:pt x="1140929" y="176911"/>
                  </a:lnTo>
                  <a:lnTo>
                    <a:pt x="1145882" y="173228"/>
                  </a:lnTo>
                  <a:lnTo>
                    <a:pt x="1149311" y="170687"/>
                  </a:lnTo>
                  <a:lnTo>
                    <a:pt x="1150962" y="167259"/>
                  </a:lnTo>
                  <a:lnTo>
                    <a:pt x="1150962" y="163068"/>
                  </a:lnTo>
                  <a:lnTo>
                    <a:pt x="1150962" y="160147"/>
                  </a:lnTo>
                  <a:lnTo>
                    <a:pt x="1150073" y="157734"/>
                  </a:lnTo>
                  <a:lnTo>
                    <a:pt x="1148168" y="155829"/>
                  </a:lnTo>
                  <a:lnTo>
                    <a:pt x="1146263" y="154050"/>
                  </a:lnTo>
                  <a:lnTo>
                    <a:pt x="1142072" y="152273"/>
                  </a:lnTo>
                  <a:lnTo>
                    <a:pt x="1135468" y="150749"/>
                  </a:lnTo>
                  <a:lnTo>
                    <a:pt x="1114369" y="145796"/>
                  </a:lnTo>
                  <a:lnTo>
                    <a:pt x="1076667" y="132080"/>
                  </a:lnTo>
                  <a:lnTo>
                    <a:pt x="1059522" y="99568"/>
                  </a:lnTo>
                  <a:lnTo>
                    <a:pt x="1060451" y="90537"/>
                  </a:lnTo>
                  <a:lnTo>
                    <a:pt x="1093336" y="58404"/>
                  </a:lnTo>
                  <a:lnTo>
                    <a:pt x="1105885" y="56032"/>
                  </a:lnTo>
                  <a:lnTo>
                    <a:pt x="1120482" y="55245"/>
                  </a:lnTo>
                  <a:close/>
                </a:path>
                <a:path w="4283075" h="258444">
                  <a:moveTo>
                    <a:pt x="716622" y="55245"/>
                  </a:moveTo>
                  <a:lnTo>
                    <a:pt x="760691" y="64897"/>
                  </a:lnTo>
                  <a:lnTo>
                    <a:pt x="780630" y="93472"/>
                  </a:lnTo>
                  <a:lnTo>
                    <a:pt x="744435" y="100075"/>
                  </a:lnTo>
                  <a:lnTo>
                    <a:pt x="742911" y="94487"/>
                  </a:lnTo>
                  <a:lnTo>
                    <a:pt x="739990" y="90170"/>
                  </a:lnTo>
                  <a:lnTo>
                    <a:pt x="735672" y="87249"/>
                  </a:lnTo>
                  <a:lnTo>
                    <a:pt x="731354" y="84200"/>
                  </a:lnTo>
                  <a:lnTo>
                    <a:pt x="725258" y="82676"/>
                  </a:lnTo>
                  <a:lnTo>
                    <a:pt x="717257" y="82676"/>
                  </a:lnTo>
                  <a:lnTo>
                    <a:pt x="707224" y="82676"/>
                  </a:lnTo>
                  <a:lnTo>
                    <a:pt x="699985" y="84074"/>
                  </a:lnTo>
                  <a:lnTo>
                    <a:pt x="695540" y="86868"/>
                  </a:lnTo>
                  <a:lnTo>
                    <a:pt x="692746" y="88900"/>
                  </a:lnTo>
                  <a:lnTo>
                    <a:pt x="691222" y="91440"/>
                  </a:lnTo>
                  <a:lnTo>
                    <a:pt x="691222" y="94615"/>
                  </a:lnTo>
                  <a:lnTo>
                    <a:pt x="691222" y="97409"/>
                  </a:lnTo>
                  <a:lnTo>
                    <a:pt x="730846" y="112395"/>
                  </a:lnTo>
                  <a:lnTo>
                    <a:pt x="744943" y="116036"/>
                  </a:lnTo>
                  <a:lnTo>
                    <a:pt x="778759" y="135036"/>
                  </a:lnTo>
                  <a:lnTo>
                    <a:pt x="785456" y="157861"/>
                  </a:lnTo>
                  <a:lnTo>
                    <a:pt x="784428" y="167431"/>
                  </a:lnTo>
                  <a:lnTo>
                    <a:pt x="759533" y="198284"/>
                  </a:lnTo>
                  <a:lnTo>
                    <a:pt x="719670" y="206375"/>
                  </a:lnTo>
                  <a:lnTo>
                    <a:pt x="705671" y="205614"/>
                  </a:lnTo>
                  <a:lnTo>
                    <a:pt x="665080" y="187783"/>
                  </a:lnTo>
                  <a:lnTo>
                    <a:pt x="650328" y="161798"/>
                  </a:lnTo>
                  <a:lnTo>
                    <a:pt x="688809" y="155956"/>
                  </a:lnTo>
                  <a:lnTo>
                    <a:pt x="690460" y="163449"/>
                  </a:lnTo>
                  <a:lnTo>
                    <a:pt x="693762" y="169037"/>
                  </a:lnTo>
                  <a:lnTo>
                    <a:pt x="698715" y="172847"/>
                  </a:lnTo>
                  <a:lnTo>
                    <a:pt x="703668" y="176784"/>
                  </a:lnTo>
                  <a:lnTo>
                    <a:pt x="710653" y="178688"/>
                  </a:lnTo>
                  <a:lnTo>
                    <a:pt x="719670" y="178688"/>
                  </a:lnTo>
                  <a:lnTo>
                    <a:pt x="729576" y="178688"/>
                  </a:lnTo>
                  <a:lnTo>
                    <a:pt x="737069" y="176911"/>
                  </a:lnTo>
                  <a:lnTo>
                    <a:pt x="742022" y="173228"/>
                  </a:lnTo>
                  <a:lnTo>
                    <a:pt x="745451" y="170687"/>
                  </a:lnTo>
                  <a:lnTo>
                    <a:pt x="747102" y="167259"/>
                  </a:lnTo>
                  <a:lnTo>
                    <a:pt x="747102" y="163068"/>
                  </a:lnTo>
                  <a:lnTo>
                    <a:pt x="747102" y="160147"/>
                  </a:lnTo>
                  <a:lnTo>
                    <a:pt x="746213" y="157734"/>
                  </a:lnTo>
                  <a:lnTo>
                    <a:pt x="744308" y="155829"/>
                  </a:lnTo>
                  <a:lnTo>
                    <a:pt x="742403" y="154050"/>
                  </a:lnTo>
                  <a:lnTo>
                    <a:pt x="738212" y="152273"/>
                  </a:lnTo>
                  <a:lnTo>
                    <a:pt x="731608" y="150749"/>
                  </a:lnTo>
                  <a:lnTo>
                    <a:pt x="710509" y="145796"/>
                  </a:lnTo>
                  <a:lnTo>
                    <a:pt x="672807" y="132080"/>
                  </a:lnTo>
                  <a:lnTo>
                    <a:pt x="655662" y="99568"/>
                  </a:lnTo>
                  <a:lnTo>
                    <a:pt x="656591" y="90537"/>
                  </a:lnTo>
                  <a:lnTo>
                    <a:pt x="689476" y="58404"/>
                  </a:lnTo>
                  <a:lnTo>
                    <a:pt x="702025" y="56032"/>
                  </a:lnTo>
                  <a:lnTo>
                    <a:pt x="716622" y="55245"/>
                  </a:lnTo>
                  <a:close/>
                </a:path>
                <a:path w="4283075" h="258444">
                  <a:moveTo>
                    <a:pt x="248450" y="55245"/>
                  </a:moveTo>
                  <a:lnTo>
                    <a:pt x="256895" y="55245"/>
                  </a:lnTo>
                  <a:lnTo>
                    <a:pt x="264617" y="56642"/>
                  </a:lnTo>
                  <a:lnTo>
                    <a:pt x="271602" y="59690"/>
                  </a:lnTo>
                  <a:lnTo>
                    <a:pt x="278599" y="62737"/>
                  </a:lnTo>
                  <a:lnTo>
                    <a:pt x="283883" y="66675"/>
                  </a:lnTo>
                  <a:lnTo>
                    <a:pt x="287464" y="71374"/>
                  </a:lnTo>
                  <a:lnTo>
                    <a:pt x="291058" y="76073"/>
                  </a:lnTo>
                  <a:lnTo>
                    <a:pt x="297065" y="113157"/>
                  </a:lnTo>
                  <a:lnTo>
                    <a:pt x="297065" y="203073"/>
                  </a:lnTo>
                  <a:lnTo>
                    <a:pt x="258800" y="203073"/>
                  </a:lnTo>
                  <a:lnTo>
                    <a:pt x="258800" y="129286"/>
                  </a:lnTo>
                  <a:lnTo>
                    <a:pt x="258648" y="118596"/>
                  </a:lnTo>
                  <a:lnTo>
                    <a:pt x="240284" y="84455"/>
                  </a:lnTo>
                  <a:lnTo>
                    <a:pt x="235115" y="84455"/>
                  </a:lnTo>
                  <a:lnTo>
                    <a:pt x="228485" y="84455"/>
                  </a:lnTo>
                  <a:lnTo>
                    <a:pt x="222529" y="86233"/>
                  </a:lnTo>
                  <a:lnTo>
                    <a:pt x="217271" y="89916"/>
                  </a:lnTo>
                  <a:lnTo>
                    <a:pt x="212001" y="93599"/>
                  </a:lnTo>
                  <a:lnTo>
                    <a:pt x="203517" y="137541"/>
                  </a:lnTo>
                  <a:lnTo>
                    <a:pt x="203517" y="203073"/>
                  </a:lnTo>
                  <a:lnTo>
                    <a:pt x="165252" y="203073"/>
                  </a:lnTo>
                  <a:lnTo>
                    <a:pt x="165252" y="58420"/>
                  </a:lnTo>
                  <a:lnTo>
                    <a:pt x="200787" y="58420"/>
                  </a:lnTo>
                  <a:lnTo>
                    <a:pt x="200787" y="79756"/>
                  </a:lnTo>
                  <a:lnTo>
                    <a:pt x="210866" y="69014"/>
                  </a:lnTo>
                  <a:lnTo>
                    <a:pt x="222170" y="61356"/>
                  </a:lnTo>
                  <a:lnTo>
                    <a:pt x="234698" y="56770"/>
                  </a:lnTo>
                  <a:lnTo>
                    <a:pt x="248450" y="55245"/>
                  </a:lnTo>
                  <a:close/>
                </a:path>
                <a:path w="4283075" h="258444">
                  <a:moveTo>
                    <a:pt x="66586" y="55245"/>
                  </a:moveTo>
                  <a:lnTo>
                    <a:pt x="104711" y="61213"/>
                  </a:lnTo>
                  <a:lnTo>
                    <a:pt x="127138" y="99369"/>
                  </a:lnTo>
                  <a:lnTo>
                    <a:pt x="127457" y="110871"/>
                  </a:lnTo>
                  <a:lnTo>
                    <a:pt x="127050" y="155575"/>
                  </a:lnTo>
                  <a:lnTo>
                    <a:pt x="127165" y="164478"/>
                  </a:lnTo>
                  <a:lnTo>
                    <a:pt x="135762" y="203073"/>
                  </a:lnTo>
                  <a:lnTo>
                    <a:pt x="97904" y="203073"/>
                  </a:lnTo>
                  <a:lnTo>
                    <a:pt x="96913" y="200533"/>
                  </a:lnTo>
                  <a:lnTo>
                    <a:pt x="95681" y="196723"/>
                  </a:lnTo>
                  <a:lnTo>
                    <a:pt x="94234" y="191770"/>
                  </a:lnTo>
                  <a:lnTo>
                    <a:pt x="93599" y="189484"/>
                  </a:lnTo>
                  <a:lnTo>
                    <a:pt x="93141" y="187960"/>
                  </a:lnTo>
                  <a:lnTo>
                    <a:pt x="92875" y="187325"/>
                  </a:lnTo>
                  <a:lnTo>
                    <a:pt x="86334" y="193675"/>
                  </a:lnTo>
                  <a:lnTo>
                    <a:pt x="79336" y="198374"/>
                  </a:lnTo>
                  <a:lnTo>
                    <a:pt x="71894" y="201549"/>
                  </a:lnTo>
                  <a:lnTo>
                    <a:pt x="64452" y="204724"/>
                  </a:lnTo>
                  <a:lnTo>
                    <a:pt x="56515" y="206375"/>
                  </a:lnTo>
                  <a:lnTo>
                    <a:pt x="48069" y="206375"/>
                  </a:lnTo>
                  <a:lnTo>
                    <a:pt x="37496" y="205612"/>
                  </a:lnTo>
                  <a:lnTo>
                    <a:pt x="3217" y="180498"/>
                  </a:lnTo>
                  <a:lnTo>
                    <a:pt x="0" y="163575"/>
                  </a:lnTo>
                  <a:lnTo>
                    <a:pt x="0" y="155448"/>
                  </a:lnTo>
                  <a:lnTo>
                    <a:pt x="1943" y="148082"/>
                  </a:lnTo>
                  <a:lnTo>
                    <a:pt x="5854" y="141732"/>
                  </a:lnTo>
                  <a:lnTo>
                    <a:pt x="9753" y="135382"/>
                  </a:lnTo>
                  <a:lnTo>
                    <a:pt x="52692" y="118110"/>
                  </a:lnTo>
                  <a:lnTo>
                    <a:pt x="65080" y="115605"/>
                  </a:lnTo>
                  <a:lnTo>
                    <a:pt x="75404" y="113220"/>
                  </a:lnTo>
                  <a:lnTo>
                    <a:pt x="83669" y="110930"/>
                  </a:lnTo>
                  <a:lnTo>
                    <a:pt x="89877" y="108712"/>
                  </a:lnTo>
                  <a:lnTo>
                    <a:pt x="89877" y="104901"/>
                  </a:lnTo>
                  <a:lnTo>
                    <a:pt x="89877" y="97536"/>
                  </a:lnTo>
                  <a:lnTo>
                    <a:pt x="88061" y="92329"/>
                  </a:lnTo>
                  <a:lnTo>
                    <a:pt x="84429" y="89154"/>
                  </a:lnTo>
                  <a:lnTo>
                    <a:pt x="80797" y="85979"/>
                  </a:lnTo>
                  <a:lnTo>
                    <a:pt x="73939" y="84455"/>
                  </a:lnTo>
                  <a:lnTo>
                    <a:pt x="63868" y="84455"/>
                  </a:lnTo>
                  <a:lnTo>
                    <a:pt x="57061" y="84455"/>
                  </a:lnTo>
                  <a:lnTo>
                    <a:pt x="51739" y="85851"/>
                  </a:lnTo>
                  <a:lnTo>
                    <a:pt x="47929" y="88519"/>
                  </a:lnTo>
                  <a:lnTo>
                    <a:pt x="44119" y="91186"/>
                  </a:lnTo>
                  <a:lnTo>
                    <a:pt x="41033" y="95885"/>
                  </a:lnTo>
                  <a:lnTo>
                    <a:pt x="38671" y="102616"/>
                  </a:lnTo>
                  <a:lnTo>
                    <a:pt x="3949" y="96266"/>
                  </a:lnTo>
                  <a:lnTo>
                    <a:pt x="32117" y="60870"/>
                  </a:lnTo>
                  <a:lnTo>
                    <a:pt x="53358" y="55866"/>
                  </a:lnTo>
                  <a:lnTo>
                    <a:pt x="66586" y="55245"/>
                  </a:lnTo>
                  <a:close/>
                </a:path>
                <a:path w="4283075" h="258444">
                  <a:moveTo>
                    <a:pt x="1473034" y="3429"/>
                  </a:moveTo>
                  <a:lnTo>
                    <a:pt x="1511261" y="3429"/>
                  </a:lnTo>
                  <a:lnTo>
                    <a:pt x="1511261" y="203073"/>
                  </a:lnTo>
                  <a:lnTo>
                    <a:pt x="1475701" y="203073"/>
                  </a:lnTo>
                  <a:lnTo>
                    <a:pt x="1475701" y="181863"/>
                  </a:lnTo>
                  <a:lnTo>
                    <a:pt x="1471108" y="187652"/>
                  </a:lnTo>
                  <a:lnTo>
                    <a:pt x="1438617" y="206375"/>
                  </a:lnTo>
                  <a:lnTo>
                    <a:pt x="1430489" y="206375"/>
                  </a:lnTo>
                  <a:lnTo>
                    <a:pt x="1387817" y="186309"/>
                  </a:lnTo>
                  <a:lnTo>
                    <a:pt x="1371155" y="147179"/>
                  </a:lnTo>
                  <a:lnTo>
                    <a:pt x="1370037" y="130175"/>
                  </a:lnTo>
                  <a:lnTo>
                    <a:pt x="1371111" y="112906"/>
                  </a:lnTo>
                  <a:lnTo>
                    <a:pt x="1387309" y="74295"/>
                  </a:lnTo>
                  <a:lnTo>
                    <a:pt x="1430997" y="55245"/>
                  </a:lnTo>
                  <a:lnTo>
                    <a:pt x="1442763" y="56487"/>
                  </a:lnTo>
                  <a:lnTo>
                    <a:pt x="1453683" y="60229"/>
                  </a:lnTo>
                  <a:lnTo>
                    <a:pt x="1463769" y="66496"/>
                  </a:lnTo>
                  <a:lnTo>
                    <a:pt x="1473034" y="75311"/>
                  </a:lnTo>
                  <a:lnTo>
                    <a:pt x="1473034" y="3429"/>
                  </a:lnTo>
                  <a:close/>
                </a:path>
                <a:path w="4283075" h="258444">
                  <a:moveTo>
                    <a:pt x="586193" y="3429"/>
                  </a:moveTo>
                  <a:lnTo>
                    <a:pt x="624420" y="3429"/>
                  </a:lnTo>
                  <a:lnTo>
                    <a:pt x="624420" y="38862"/>
                  </a:lnTo>
                  <a:lnTo>
                    <a:pt x="586193" y="38862"/>
                  </a:lnTo>
                  <a:lnTo>
                    <a:pt x="586193" y="3429"/>
                  </a:lnTo>
                  <a:close/>
                </a:path>
                <a:path w="4283075" h="258444">
                  <a:moveTo>
                    <a:pt x="430580" y="3429"/>
                  </a:moveTo>
                  <a:lnTo>
                    <a:pt x="468845" y="3429"/>
                  </a:lnTo>
                  <a:lnTo>
                    <a:pt x="468845" y="203073"/>
                  </a:lnTo>
                  <a:lnTo>
                    <a:pt x="433298" y="203073"/>
                  </a:lnTo>
                  <a:lnTo>
                    <a:pt x="433298" y="181863"/>
                  </a:lnTo>
                  <a:lnTo>
                    <a:pt x="428676" y="187652"/>
                  </a:lnTo>
                  <a:lnTo>
                    <a:pt x="396265" y="206375"/>
                  </a:lnTo>
                  <a:lnTo>
                    <a:pt x="388099" y="206375"/>
                  </a:lnTo>
                  <a:lnTo>
                    <a:pt x="345401" y="186309"/>
                  </a:lnTo>
                  <a:lnTo>
                    <a:pt x="328744" y="147179"/>
                  </a:lnTo>
                  <a:lnTo>
                    <a:pt x="327634" y="130175"/>
                  </a:lnTo>
                  <a:lnTo>
                    <a:pt x="328715" y="112906"/>
                  </a:lnTo>
                  <a:lnTo>
                    <a:pt x="344919" y="74295"/>
                  </a:lnTo>
                  <a:lnTo>
                    <a:pt x="388632" y="55245"/>
                  </a:lnTo>
                  <a:lnTo>
                    <a:pt x="400348" y="56487"/>
                  </a:lnTo>
                  <a:lnTo>
                    <a:pt x="411245" y="60229"/>
                  </a:lnTo>
                  <a:lnTo>
                    <a:pt x="421322" y="66496"/>
                  </a:lnTo>
                  <a:lnTo>
                    <a:pt x="430580" y="75311"/>
                  </a:lnTo>
                  <a:lnTo>
                    <a:pt x="430580" y="3429"/>
                  </a:lnTo>
                  <a:close/>
                </a:path>
                <a:path w="4283075" h="258444">
                  <a:moveTo>
                    <a:pt x="3154387" y="0"/>
                  </a:moveTo>
                  <a:lnTo>
                    <a:pt x="3162460" y="309"/>
                  </a:lnTo>
                  <a:lnTo>
                    <a:pt x="3170485" y="1238"/>
                  </a:lnTo>
                  <a:lnTo>
                    <a:pt x="3178462" y="2786"/>
                  </a:lnTo>
                  <a:lnTo>
                    <a:pt x="3186391" y="4953"/>
                  </a:lnTo>
                  <a:lnTo>
                    <a:pt x="3181184" y="31623"/>
                  </a:lnTo>
                  <a:lnTo>
                    <a:pt x="3175088" y="30225"/>
                  </a:lnTo>
                  <a:lnTo>
                    <a:pt x="3169246" y="29463"/>
                  </a:lnTo>
                  <a:lnTo>
                    <a:pt x="3163658" y="29463"/>
                  </a:lnTo>
                  <a:lnTo>
                    <a:pt x="3158070" y="29463"/>
                  </a:lnTo>
                  <a:lnTo>
                    <a:pt x="3154133" y="30734"/>
                  </a:lnTo>
                  <a:lnTo>
                    <a:pt x="3151720" y="33274"/>
                  </a:lnTo>
                  <a:lnTo>
                    <a:pt x="3149307" y="35941"/>
                  </a:lnTo>
                  <a:lnTo>
                    <a:pt x="3148037" y="40894"/>
                  </a:lnTo>
                  <a:lnTo>
                    <a:pt x="3148037" y="48260"/>
                  </a:lnTo>
                  <a:lnTo>
                    <a:pt x="3148037" y="58420"/>
                  </a:lnTo>
                  <a:lnTo>
                    <a:pt x="3176612" y="58420"/>
                  </a:lnTo>
                  <a:lnTo>
                    <a:pt x="3176612" y="88519"/>
                  </a:lnTo>
                  <a:lnTo>
                    <a:pt x="3148037" y="88519"/>
                  </a:lnTo>
                  <a:lnTo>
                    <a:pt x="3148037" y="203073"/>
                  </a:lnTo>
                  <a:lnTo>
                    <a:pt x="3109810" y="203073"/>
                  </a:lnTo>
                  <a:lnTo>
                    <a:pt x="3109810" y="88519"/>
                  </a:lnTo>
                  <a:lnTo>
                    <a:pt x="3088601" y="88519"/>
                  </a:lnTo>
                  <a:lnTo>
                    <a:pt x="3088601" y="58420"/>
                  </a:lnTo>
                  <a:lnTo>
                    <a:pt x="3109810" y="58420"/>
                  </a:lnTo>
                  <a:lnTo>
                    <a:pt x="3109810" y="47498"/>
                  </a:lnTo>
                  <a:lnTo>
                    <a:pt x="3120986" y="9398"/>
                  </a:lnTo>
                  <a:lnTo>
                    <a:pt x="3146742" y="357"/>
                  </a:lnTo>
                  <a:lnTo>
                    <a:pt x="315438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561898" y="3505580"/>
            <a:ext cx="209918" cy="209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830973" y="3494151"/>
            <a:ext cx="6823709" cy="582295"/>
            <a:chOff x="830973" y="3494151"/>
            <a:chExt cx="6823709" cy="582295"/>
          </a:xfrm>
        </p:grpSpPr>
        <p:sp>
          <p:nvSpPr>
            <p:cNvPr id="79" name="object 79"/>
            <p:cNvSpPr/>
            <p:nvPr/>
          </p:nvSpPr>
          <p:spPr>
            <a:xfrm>
              <a:off x="843521" y="3503295"/>
              <a:ext cx="6801751" cy="26174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3521" y="3503295"/>
              <a:ext cx="6802120" cy="262255"/>
            </a:xfrm>
            <a:custGeom>
              <a:avLst/>
              <a:gdLst/>
              <a:ahLst/>
              <a:cxnLst/>
              <a:rect l="l" t="t" r="r" b="b"/>
              <a:pathLst>
                <a:path w="6802120" h="262254">
                  <a:moveTo>
                    <a:pt x="6755904" y="133603"/>
                  </a:moveTo>
                  <a:lnTo>
                    <a:pt x="6750951" y="135254"/>
                  </a:lnTo>
                  <a:lnTo>
                    <a:pt x="6743204" y="137159"/>
                  </a:lnTo>
                  <a:lnTo>
                    <a:pt x="6732663" y="139445"/>
                  </a:lnTo>
                  <a:lnTo>
                    <a:pt x="6721995" y="141731"/>
                  </a:lnTo>
                  <a:lnTo>
                    <a:pt x="6715010" y="144017"/>
                  </a:lnTo>
                  <a:lnTo>
                    <a:pt x="6711835" y="146176"/>
                  </a:lnTo>
                  <a:lnTo>
                    <a:pt x="6706755" y="149732"/>
                  </a:lnTo>
                  <a:lnTo>
                    <a:pt x="6704342" y="154177"/>
                  </a:lnTo>
                  <a:lnTo>
                    <a:pt x="6704342" y="159638"/>
                  </a:lnTo>
                  <a:lnTo>
                    <a:pt x="6704342" y="164972"/>
                  </a:lnTo>
                  <a:lnTo>
                    <a:pt x="6706247" y="169671"/>
                  </a:lnTo>
                  <a:lnTo>
                    <a:pt x="6710311" y="173481"/>
                  </a:lnTo>
                  <a:lnTo>
                    <a:pt x="6714248" y="177418"/>
                  </a:lnTo>
                  <a:lnTo>
                    <a:pt x="6719328" y="179323"/>
                  </a:lnTo>
                  <a:lnTo>
                    <a:pt x="6725551" y="179323"/>
                  </a:lnTo>
                  <a:lnTo>
                    <a:pt x="6732409" y="179323"/>
                  </a:lnTo>
                  <a:lnTo>
                    <a:pt x="6739013" y="177164"/>
                  </a:lnTo>
                  <a:lnTo>
                    <a:pt x="6745236" y="172592"/>
                  </a:lnTo>
                  <a:lnTo>
                    <a:pt x="6749935" y="169163"/>
                  </a:lnTo>
                  <a:lnTo>
                    <a:pt x="6752983" y="164845"/>
                  </a:lnTo>
                  <a:lnTo>
                    <a:pt x="6754380" y="159892"/>
                  </a:lnTo>
                  <a:lnTo>
                    <a:pt x="6755396" y="156590"/>
                  </a:lnTo>
                  <a:lnTo>
                    <a:pt x="6755904" y="150367"/>
                  </a:lnTo>
                  <a:lnTo>
                    <a:pt x="6755904" y="141223"/>
                  </a:lnTo>
                  <a:lnTo>
                    <a:pt x="6755904" y="133603"/>
                  </a:lnTo>
                  <a:close/>
                </a:path>
                <a:path w="6802120" h="262254">
                  <a:moveTo>
                    <a:pt x="6022860" y="133603"/>
                  </a:moveTo>
                  <a:lnTo>
                    <a:pt x="6017907" y="135254"/>
                  </a:lnTo>
                  <a:lnTo>
                    <a:pt x="6010160" y="137159"/>
                  </a:lnTo>
                  <a:lnTo>
                    <a:pt x="5999619" y="139445"/>
                  </a:lnTo>
                  <a:lnTo>
                    <a:pt x="5988951" y="141731"/>
                  </a:lnTo>
                  <a:lnTo>
                    <a:pt x="5981966" y="144017"/>
                  </a:lnTo>
                  <a:lnTo>
                    <a:pt x="5978791" y="146176"/>
                  </a:lnTo>
                  <a:lnTo>
                    <a:pt x="5973711" y="149732"/>
                  </a:lnTo>
                  <a:lnTo>
                    <a:pt x="5971298" y="154177"/>
                  </a:lnTo>
                  <a:lnTo>
                    <a:pt x="5971298" y="159638"/>
                  </a:lnTo>
                  <a:lnTo>
                    <a:pt x="5971298" y="164972"/>
                  </a:lnTo>
                  <a:lnTo>
                    <a:pt x="5973203" y="169671"/>
                  </a:lnTo>
                  <a:lnTo>
                    <a:pt x="5977267" y="173481"/>
                  </a:lnTo>
                  <a:lnTo>
                    <a:pt x="5981204" y="177418"/>
                  </a:lnTo>
                  <a:lnTo>
                    <a:pt x="5986284" y="179323"/>
                  </a:lnTo>
                  <a:lnTo>
                    <a:pt x="5992507" y="179323"/>
                  </a:lnTo>
                  <a:lnTo>
                    <a:pt x="5999365" y="179323"/>
                  </a:lnTo>
                  <a:lnTo>
                    <a:pt x="6005969" y="177164"/>
                  </a:lnTo>
                  <a:lnTo>
                    <a:pt x="6012192" y="172592"/>
                  </a:lnTo>
                  <a:lnTo>
                    <a:pt x="6016891" y="169163"/>
                  </a:lnTo>
                  <a:lnTo>
                    <a:pt x="6019939" y="164845"/>
                  </a:lnTo>
                  <a:lnTo>
                    <a:pt x="6021336" y="159892"/>
                  </a:lnTo>
                  <a:lnTo>
                    <a:pt x="6022352" y="156590"/>
                  </a:lnTo>
                  <a:lnTo>
                    <a:pt x="6022860" y="150367"/>
                  </a:lnTo>
                  <a:lnTo>
                    <a:pt x="6022860" y="141223"/>
                  </a:lnTo>
                  <a:lnTo>
                    <a:pt x="6022860" y="133603"/>
                  </a:lnTo>
                  <a:close/>
                </a:path>
                <a:path w="6802120" h="262254">
                  <a:moveTo>
                    <a:pt x="3845064" y="133603"/>
                  </a:moveTo>
                  <a:lnTo>
                    <a:pt x="3840111" y="135254"/>
                  </a:lnTo>
                  <a:lnTo>
                    <a:pt x="3832364" y="137159"/>
                  </a:lnTo>
                  <a:lnTo>
                    <a:pt x="3821823" y="139445"/>
                  </a:lnTo>
                  <a:lnTo>
                    <a:pt x="3811155" y="141731"/>
                  </a:lnTo>
                  <a:lnTo>
                    <a:pt x="3804170" y="144017"/>
                  </a:lnTo>
                  <a:lnTo>
                    <a:pt x="3800995" y="146176"/>
                  </a:lnTo>
                  <a:lnTo>
                    <a:pt x="3795915" y="149732"/>
                  </a:lnTo>
                  <a:lnTo>
                    <a:pt x="3793502" y="154177"/>
                  </a:lnTo>
                  <a:lnTo>
                    <a:pt x="3793502" y="159638"/>
                  </a:lnTo>
                  <a:lnTo>
                    <a:pt x="3793502" y="164972"/>
                  </a:lnTo>
                  <a:lnTo>
                    <a:pt x="3795407" y="169671"/>
                  </a:lnTo>
                  <a:lnTo>
                    <a:pt x="3799471" y="173481"/>
                  </a:lnTo>
                  <a:lnTo>
                    <a:pt x="3803408" y="177418"/>
                  </a:lnTo>
                  <a:lnTo>
                    <a:pt x="3808488" y="179323"/>
                  </a:lnTo>
                  <a:lnTo>
                    <a:pt x="3814711" y="179323"/>
                  </a:lnTo>
                  <a:lnTo>
                    <a:pt x="3821569" y="179323"/>
                  </a:lnTo>
                  <a:lnTo>
                    <a:pt x="3828173" y="177164"/>
                  </a:lnTo>
                  <a:lnTo>
                    <a:pt x="3834396" y="172592"/>
                  </a:lnTo>
                  <a:lnTo>
                    <a:pt x="3839095" y="169163"/>
                  </a:lnTo>
                  <a:lnTo>
                    <a:pt x="3842143" y="164845"/>
                  </a:lnTo>
                  <a:lnTo>
                    <a:pt x="3843540" y="159892"/>
                  </a:lnTo>
                  <a:lnTo>
                    <a:pt x="3844556" y="156590"/>
                  </a:lnTo>
                  <a:lnTo>
                    <a:pt x="3845064" y="150367"/>
                  </a:lnTo>
                  <a:lnTo>
                    <a:pt x="3845064" y="141223"/>
                  </a:lnTo>
                  <a:lnTo>
                    <a:pt x="3845064" y="133603"/>
                  </a:lnTo>
                  <a:close/>
                </a:path>
                <a:path w="6802120" h="262254">
                  <a:moveTo>
                    <a:pt x="2429268" y="133603"/>
                  </a:moveTo>
                  <a:lnTo>
                    <a:pt x="2424315" y="135254"/>
                  </a:lnTo>
                  <a:lnTo>
                    <a:pt x="2416568" y="137159"/>
                  </a:lnTo>
                  <a:lnTo>
                    <a:pt x="2406027" y="139445"/>
                  </a:lnTo>
                  <a:lnTo>
                    <a:pt x="2395359" y="141731"/>
                  </a:lnTo>
                  <a:lnTo>
                    <a:pt x="2388374" y="144017"/>
                  </a:lnTo>
                  <a:lnTo>
                    <a:pt x="2385199" y="146176"/>
                  </a:lnTo>
                  <a:lnTo>
                    <a:pt x="2380119" y="149732"/>
                  </a:lnTo>
                  <a:lnTo>
                    <a:pt x="2377706" y="154177"/>
                  </a:lnTo>
                  <a:lnTo>
                    <a:pt x="2377706" y="159638"/>
                  </a:lnTo>
                  <a:lnTo>
                    <a:pt x="2377706" y="164972"/>
                  </a:lnTo>
                  <a:lnTo>
                    <a:pt x="2379611" y="169671"/>
                  </a:lnTo>
                  <a:lnTo>
                    <a:pt x="2383675" y="173481"/>
                  </a:lnTo>
                  <a:lnTo>
                    <a:pt x="2387612" y="177418"/>
                  </a:lnTo>
                  <a:lnTo>
                    <a:pt x="2392692" y="179323"/>
                  </a:lnTo>
                  <a:lnTo>
                    <a:pt x="2398915" y="179323"/>
                  </a:lnTo>
                  <a:lnTo>
                    <a:pt x="2405773" y="179323"/>
                  </a:lnTo>
                  <a:lnTo>
                    <a:pt x="2412377" y="177164"/>
                  </a:lnTo>
                  <a:lnTo>
                    <a:pt x="2418600" y="172592"/>
                  </a:lnTo>
                  <a:lnTo>
                    <a:pt x="2423299" y="169163"/>
                  </a:lnTo>
                  <a:lnTo>
                    <a:pt x="2426347" y="164845"/>
                  </a:lnTo>
                  <a:lnTo>
                    <a:pt x="2427744" y="159892"/>
                  </a:lnTo>
                  <a:lnTo>
                    <a:pt x="2428760" y="156590"/>
                  </a:lnTo>
                  <a:lnTo>
                    <a:pt x="2429268" y="150367"/>
                  </a:lnTo>
                  <a:lnTo>
                    <a:pt x="2429268" y="141223"/>
                  </a:lnTo>
                  <a:lnTo>
                    <a:pt x="2429268" y="133603"/>
                  </a:lnTo>
                  <a:close/>
                </a:path>
                <a:path w="6802120" h="262254">
                  <a:moveTo>
                    <a:pt x="1010424" y="133603"/>
                  </a:moveTo>
                  <a:lnTo>
                    <a:pt x="1005471" y="135254"/>
                  </a:lnTo>
                  <a:lnTo>
                    <a:pt x="997724" y="137159"/>
                  </a:lnTo>
                  <a:lnTo>
                    <a:pt x="987183" y="139445"/>
                  </a:lnTo>
                  <a:lnTo>
                    <a:pt x="976515" y="141731"/>
                  </a:lnTo>
                  <a:lnTo>
                    <a:pt x="969530" y="144017"/>
                  </a:lnTo>
                  <a:lnTo>
                    <a:pt x="966355" y="146176"/>
                  </a:lnTo>
                  <a:lnTo>
                    <a:pt x="961275" y="149732"/>
                  </a:lnTo>
                  <a:lnTo>
                    <a:pt x="958862" y="154177"/>
                  </a:lnTo>
                  <a:lnTo>
                    <a:pt x="958862" y="159638"/>
                  </a:lnTo>
                  <a:lnTo>
                    <a:pt x="958862" y="164972"/>
                  </a:lnTo>
                  <a:lnTo>
                    <a:pt x="960767" y="169671"/>
                  </a:lnTo>
                  <a:lnTo>
                    <a:pt x="964831" y="173481"/>
                  </a:lnTo>
                  <a:lnTo>
                    <a:pt x="968768" y="177418"/>
                  </a:lnTo>
                  <a:lnTo>
                    <a:pt x="973848" y="179323"/>
                  </a:lnTo>
                  <a:lnTo>
                    <a:pt x="980071" y="179323"/>
                  </a:lnTo>
                  <a:lnTo>
                    <a:pt x="986929" y="179323"/>
                  </a:lnTo>
                  <a:lnTo>
                    <a:pt x="993533" y="177164"/>
                  </a:lnTo>
                  <a:lnTo>
                    <a:pt x="999756" y="172592"/>
                  </a:lnTo>
                  <a:lnTo>
                    <a:pt x="1004455" y="169163"/>
                  </a:lnTo>
                  <a:lnTo>
                    <a:pt x="1007503" y="164845"/>
                  </a:lnTo>
                  <a:lnTo>
                    <a:pt x="1008900" y="159892"/>
                  </a:lnTo>
                  <a:lnTo>
                    <a:pt x="1009916" y="156590"/>
                  </a:lnTo>
                  <a:lnTo>
                    <a:pt x="1010424" y="150367"/>
                  </a:lnTo>
                  <a:lnTo>
                    <a:pt x="1010424" y="141223"/>
                  </a:lnTo>
                  <a:lnTo>
                    <a:pt x="1010424" y="133603"/>
                  </a:lnTo>
                  <a:close/>
                </a:path>
                <a:path w="6802120" h="262254">
                  <a:moveTo>
                    <a:pt x="6399034" y="86359"/>
                  </a:moveTo>
                  <a:lnTo>
                    <a:pt x="6366157" y="111775"/>
                  </a:lnTo>
                  <a:lnTo>
                    <a:pt x="6363601" y="130809"/>
                  </a:lnTo>
                  <a:lnTo>
                    <a:pt x="6364242" y="140932"/>
                  </a:lnTo>
                  <a:lnTo>
                    <a:pt x="6391817" y="174418"/>
                  </a:lnTo>
                  <a:lnTo>
                    <a:pt x="6399034" y="175132"/>
                  </a:lnTo>
                  <a:lnTo>
                    <a:pt x="6406176" y="174418"/>
                  </a:lnTo>
                  <a:lnTo>
                    <a:pt x="6433590" y="140717"/>
                  </a:lnTo>
                  <a:lnTo>
                    <a:pt x="6434213" y="130428"/>
                  </a:lnTo>
                  <a:lnTo>
                    <a:pt x="6433590" y="120453"/>
                  </a:lnTo>
                  <a:lnTo>
                    <a:pt x="6406176" y="87074"/>
                  </a:lnTo>
                  <a:lnTo>
                    <a:pt x="6399034" y="86359"/>
                  </a:lnTo>
                  <a:close/>
                </a:path>
                <a:path w="6802120" h="262254">
                  <a:moveTo>
                    <a:pt x="5667514" y="86359"/>
                  </a:moveTo>
                  <a:lnTo>
                    <a:pt x="5634637" y="111775"/>
                  </a:lnTo>
                  <a:lnTo>
                    <a:pt x="5632081" y="130809"/>
                  </a:lnTo>
                  <a:lnTo>
                    <a:pt x="5632722" y="140932"/>
                  </a:lnTo>
                  <a:lnTo>
                    <a:pt x="5660297" y="174418"/>
                  </a:lnTo>
                  <a:lnTo>
                    <a:pt x="5667514" y="175132"/>
                  </a:lnTo>
                  <a:lnTo>
                    <a:pt x="5674656" y="174418"/>
                  </a:lnTo>
                  <a:lnTo>
                    <a:pt x="5702070" y="140717"/>
                  </a:lnTo>
                  <a:lnTo>
                    <a:pt x="5702693" y="130428"/>
                  </a:lnTo>
                  <a:lnTo>
                    <a:pt x="5702070" y="120453"/>
                  </a:lnTo>
                  <a:lnTo>
                    <a:pt x="5674656" y="87074"/>
                  </a:lnTo>
                  <a:lnTo>
                    <a:pt x="5667514" y="86359"/>
                  </a:lnTo>
                  <a:close/>
                </a:path>
                <a:path w="6802120" h="262254">
                  <a:moveTo>
                    <a:pt x="4513846" y="86359"/>
                  </a:moveTo>
                  <a:lnTo>
                    <a:pt x="4480969" y="111775"/>
                  </a:lnTo>
                  <a:lnTo>
                    <a:pt x="4478413" y="130809"/>
                  </a:lnTo>
                  <a:lnTo>
                    <a:pt x="4479054" y="140932"/>
                  </a:lnTo>
                  <a:lnTo>
                    <a:pt x="4506629" y="174418"/>
                  </a:lnTo>
                  <a:lnTo>
                    <a:pt x="4513846" y="175132"/>
                  </a:lnTo>
                  <a:lnTo>
                    <a:pt x="4520988" y="174418"/>
                  </a:lnTo>
                  <a:lnTo>
                    <a:pt x="4548402" y="140717"/>
                  </a:lnTo>
                  <a:lnTo>
                    <a:pt x="4549025" y="130428"/>
                  </a:lnTo>
                  <a:lnTo>
                    <a:pt x="4548402" y="120453"/>
                  </a:lnTo>
                  <a:lnTo>
                    <a:pt x="4520988" y="87074"/>
                  </a:lnTo>
                  <a:lnTo>
                    <a:pt x="4513846" y="86359"/>
                  </a:lnTo>
                  <a:close/>
                </a:path>
                <a:path w="6802120" h="262254">
                  <a:moveTo>
                    <a:pt x="2648470" y="86359"/>
                  </a:moveTo>
                  <a:lnTo>
                    <a:pt x="2615593" y="111775"/>
                  </a:lnTo>
                  <a:lnTo>
                    <a:pt x="2613037" y="130809"/>
                  </a:lnTo>
                  <a:lnTo>
                    <a:pt x="2613678" y="140932"/>
                  </a:lnTo>
                  <a:lnTo>
                    <a:pt x="2641253" y="174418"/>
                  </a:lnTo>
                  <a:lnTo>
                    <a:pt x="2648470" y="175132"/>
                  </a:lnTo>
                  <a:lnTo>
                    <a:pt x="2655612" y="174418"/>
                  </a:lnTo>
                  <a:lnTo>
                    <a:pt x="2683026" y="140717"/>
                  </a:lnTo>
                  <a:lnTo>
                    <a:pt x="2683649" y="130428"/>
                  </a:lnTo>
                  <a:lnTo>
                    <a:pt x="2683026" y="120453"/>
                  </a:lnTo>
                  <a:lnTo>
                    <a:pt x="2655612" y="87074"/>
                  </a:lnTo>
                  <a:lnTo>
                    <a:pt x="2648470" y="86359"/>
                  </a:lnTo>
                  <a:close/>
                </a:path>
                <a:path w="6802120" h="262254">
                  <a:moveTo>
                    <a:pt x="344119" y="86359"/>
                  </a:moveTo>
                  <a:lnTo>
                    <a:pt x="311265" y="111775"/>
                  </a:lnTo>
                  <a:lnTo>
                    <a:pt x="308711" y="130809"/>
                  </a:lnTo>
                  <a:lnTo>
                    <a:pt x="309349" y="140932"/>
                  </a:lnTo>
                  <a:lnTo>
                    <a:pt x="336930" y="174418"/>
                  </a:lnTo>
                  <a:lnTo>
                    <a:pt x="344119" y="175132"/>
                  </a:lnTo>
                  <a:lnTo>
                    <a:pt x="351310" y="174418"/>
                  </a:lnTo>
                  <a:lnTo>
                    <a:pt x="378753" y="140717"/>
                  </a:lnTo>
                  <a:lnTo>
                    <a:pt x="379387" y="130428"/>
                  </a:lnTo>
                  <a:lnTo>
                    <a:pt x="378753" y="120453"/>
                  </a:lnTo>
                  <a:lnTo>
                    <a:pt x="351310" y="87074"/>
                  </a:lnTo>
                  <a:lnTo>
                    <a:pt x="344119" y="86359"/>
                  </a:lnTo>
                  <a:close/>
                </a:path>
                <a:path w="6802120" h="262254">
                  <a:moveTo>
                    <a:pt x="4238383" y="85470"/>
                  </a:moveTo>
                  <a:lnTo>
                    <a:pt x="4208173" y="109696"/>
                  </a:lnTo>
                  <a:lnTo>
                    <a:pt x="4205871" y="128269"/>
                  </a:lnTo>
                  <a:lnTo>
                    <a:pt x="4206486" y="139674"/>
                  </a:lnTo>
                  <a:lnTo>
                    <a:pt x="4226286" y="173085"/>
                  </a:lnTo>
                  <a:lnTo>
                    <a:pt x="4239145" y="176021"/>
                  </a:lnTo>
                  <a:lnTo>
                    <a:pt x="4248035" y="176021"/>
                  </a:lnTo>
                  <a:lnTo>
                    <a:pt x="4269586" y="141509"/>
                  </a:lnTo>
                  <a:lnTo>
                    <a:pt x="4270133" y="130174"/>
                  </a:lnTo>
                  <a:lnTo>
                    <a:pt x="4269562" y="119556"/>
                  </a:lnTo>
                  <a:lnTo>
                    <a:pt x="4247400" y="85470"/>
                  </a:lnTo>
                  <a:lnTo>
                    <a:pt x="4238383" y="85470"/>
                  </a:lnTo>
                  <a:close/>
                </a:path>
                <a:path w="6802120" h="262254">
                  <a:moveTo>
                    <a:pt x="5834646" y="84454"/>
                  </a:moveTo>
                  <a:lnTo>
                    <a:pt x="5825375" y="84454"/>
                  </a:lnTo>
                  <a:lnTo>
                    <a:pt x="5817882" y="88010"/>
                  </a:lnTo>
                  <a:lnTo>
                    <a:pt x="5803023" y="127761"/>
                  </a:lnTo>
                  <a:lnTo>
                    <a:pt x="5803573" y="138503"/>
                  </a:lnTo>
                  <a:lnTo>
                    <a:pt x="5825248" y="172211"/>
                  </a:lnTo>
                  <a:lnTo>
                    <a:pt x="5833884" y="172211"/>
                  </a:lnTo>
                  <a:lnTo>
                    <a:pt x="5864888" y="147589"/>
                  </a:lnTo>
                  <a:lnTo>
                    <a:pt x="5867285" y="128777"/>
                  </a:lnTo>
                  <a:lnTo>
                    <a:pt x="5866712" y="118254"/>
                  </a:lnTo>
                  <a:lnTo>
                    <a:pt x="5841387" y="85143"/>
                  </a:lnTo>
                  <a:lnTo>
                    <a:pt x="5834646" y="84454"/>
                  </a:lnTo>
                  <a:close/>
                </a:path>
                <a:path w="6802120" h="262254">
                  <a:moveTo>
                    <a:pt x="5421642" y="84454"/>
                  </a:moveTo>
                  <a:lnTo>
                    <a:pt x="5412498" y="84454"/>
                  </a:lnTo>
                  <a:lnTo>
                    <a:pt x="5404878" y="88010"/>
                  </a:lnTo>
                  <a:lnTo>
                    <a:pt x="5389638" y="127634"/>
                  </a:lnTo>
                  <a:lnTo>
                    <a:pt x="5390089" y="138138"/>
                  </a:lnTo>
                  <a:lnTo>
                    <a:pt x="5408291" y="172338"/>
                  </a:lnTo>
                  <a:lnTo>
                    <a:pt x="5423166" y="176148"/>
                  </a:lnTo>
                  <a:lnTo>
                    <a:pt x="5431548" y="176148"/>
                  </a:lnTo>
                  <a:lnTo>
                    <a:pt x="5453079" y="142045"/>
                  </a:lnTo>
                  <a:lnTo>
                    <a:pt x="5453646" y="131190"/>
                  </a:lnTo>
                  <a:lnTo>
                    <a:pt x="5453077" y="119665"/>
                  </a:lnTo>
                  <a:lnTo>
                    <a:pt x="5428359" y="85143"/>
                  </a:lnTo>
                  <a:lnTo>
                    <a:pt x="5421642" y="84454"/>
                  </a:lnTo>
                  <a:close/>
                </a:path>
                <a:path w="6802120" h="262254">
                  <a:moveTo>
                    <a:pt x="5172976" y="84454"/>
                  </a:moveTo>
                  <a:lnTo>
                    <a:pt x="5164594" y="84454"/>
                  </a:lnTo>
                  <a:lnTo>
                    <a:pt x="5157736" y="87502"/>
                  </a:lnTo>
                  <a:lnTo>
                    <a:pt x="5144274" y="118363"/>
                  </a:lnTo>
                  <a:lnTo>
                    <a:pt x="5201424" y="118363"/>
                  </a:lnTo>
                  <a:lnTo>
                    <a:pt x="5180850" y="84454"/>
                  </a:lnTo>
                  <a:lnTo>
                    <a:pt x="5172976" y="84454"/>
                  </a:lnTo>
                  <a:close/>
                </a:path>
                <a:path w="6802120" h="262254">
                  <a:moveTo>
                    <a:pt x="4681232" y="84454"/>
                  </a:moveTo>
                  <a:lnTo>
                    <a:pt x="4672088" y="84454"/>
                  </a:lnTo>
                  <a:lnTo>
                    <a:pt x="4664468" y="88010"/>
                  </a:lnTo>
                  <a:lnTo>
                    <a:pt x="4649228" y="127634"/>
                  </a:lnTo>
                  <a:lnTo>
                    <a:pt x="4649631" y="138374"/>
                  </a:lnTo>
                  <a:lnTo>
                    <a:pt x="4673652" y="175200"/>
                  </a:lnTo>
                  <a:lnTo>
                    <a:pt x="4681486" y="176148"/>
                  </a:lnTo>
                  <a:lnTo>
                    <a:pt x="4690249" y="176148"/>
                  </a:lnTo>
                  <a:lnTo>
                    <a:pt x="4712645" y="141771"/>
                  </a:lnTo>
                  <a:lnTo>
                    <a:pt x="4713236" y="131317"/>
                  </a:lnTo>
                  <a:lnTo>
                    <a:pt x="4712667" y="119719"/>
                  </a:lnTo>
                  <a:lnTo>
                    <a:pt x="4687896" y="85143"/>
                  </a:lnTo>
                  <a:lnTo>
                    <a:pt x="4681232" y="84454"/>
                  </a:lnTo>
                  <a:close/>
                </a:path>
                <a:path w="6802120" h="262254">
                  <a:moveTo>
                    <a:pt x="3435616" y="84454"/>
                  </a:moveTo>
                  <a:lnTo>
                    <a:pt x="3427234" y="84454"/>
                  </a:lnTo>
                  <a:lnTo>
                    <a:pt x="3420376" y="87502"/>
                  </a:lnTo>
                  <a:lnTo>
                    <a:pt x="3406914" y="118363"/>
                  </a:lnTo>
                  <a:lnTo>
                    <a:pt x="3464064" y="118363"/>
                  </a:lnTo>
                  <a:lnTo>
                    <a:pt x="3443490" y="84454"/>
                  </a:lnTo>
                  <a:lnTo>
                    <a:pt x="3435616" y="84454"/>
                  </a:lnTo>
                  <a:close/>
                </a:path>
                <a:path w="6802120" h="262254">
                  <a:moveTo>
                    <a:pt x="2981464" y="84454"/>
                  </a:moveTo>
                  <a:lnTo>
                    <a:pt x="2973082" y="84454"/>
                  </a:lnTo>
                  <a:lnTo>
                    <a:pt x="2966224" y="87502"/>
                  </a:lnTo>
                  <a:lnTo>
                    <a:pt x="2952762" y="118363"/>
                  </a:lnTo>
                  <a:lnTo>
                    <a:pt x="3009912" y="118363"/>
                  </a:lnTo>
                  <a:lnTo>
                    <a:pt x="2989338" y="84454"/>
                  </a:lnTo>
                  <a:lnTo>
                    <a:pt x="2981464" y="84454"/>
                  </a:lnTo>
                  <a:close/>
                </a:path>
                <a:path w="6802120" h="262254">
                  <a:moveTo>
                    <a:pt x="2160282" y="84454"/>
                  </a:moveTo>
                  <a:lnTo>
                    <a:pt x="2151011" y="84454"/>
                  </a:lnTo>
                  <a:lnTo>
                    <a:pt x="2143518" y="88010"/>
                  </a:lnTo>
                  <a:lnTo>
                    <a:pt x="2128659" y="127761"/>
                  </a:lnTo>
                  <a:lnTo>
                    <a:pt x="2129209" y="138503"/>
                  </a:lnTo>
                  <a:lnTo>
                    <a:pt x="2150884" y="172211"/>
                  </a:lnTo>
                  <a:lnTo>
                    <a:pt x="2159520" y="172211"/>
                  </a:lnTo>
                  <a:lnTo>
                    <a:pt x="2190524" y="147589"/>
                  </a:lnTo>
                  <a:lnTo>
                    <a:pt x="2192921" y="128777"/>
                  </a:lnTo>
                  <a:lnTo>
                    <a:pt x="2192348" y="118254"/>
                  </a:lnTo>
                  <a:lnTo>
                    <a:pt x="2167023" y="85143"/>
                  </a:lnTo>
                  <a:lnTo>
                    <a:pt x="2160282" y="84454"/>
                  </a:lnTo>
                  <a:close/>
                </a:path>
                <a:path w="6802120" h="262254">
                  <a:moveTo>
                    <a:pt x="1648472" y="84454"/>
                  </a:moveTo>
                  <a:lnTo>
                    <a:pt x="1639328" y="84454"/>
                  </a:lnTo>
                  <a:lnTo>
                    <a:pt x="1631708" y="88010"/>
                  </a:lnTo>
                  <a:lnTo>
                    <a:pt x="1616468" y="127634"/>
                  </a:lnTo>
                  <a:lnTo>
                    <a:pt x="1616871" y="138374"/>
                  </a:lnTo>
                  <a:lnTo>
                    <a:pt x="1640892" y="175200"/>
                  </a:lnTo>
                  <a:lnTo>
                    <a:pt x="1648726" y="176148"/>
                  </a:lnTo>
                  <a:lnTo>
                    <a:pt x="1657489" y="176148"/>
                  </a:lnTo>
                  <a:lnTo>
                    <a:pt x="1679885" y="141771"/>
                  </a:lnTo>
                  <a:lnTo>
                    <a:pt x="1680476" y="131317"/>
                  </a:lnTo>
                  <a:lnTo>
                    <a:pt x="1679907" y="119719"/>
                  </a:lnTo>
                  <a:lnTo>
                    <a:pt x="1655136" y="85143"/>
                  </a:lnTo>
                  <a:lnTo>
                    <a:pt x="1648472" y="84454"/>
                  </a:lnTo>
                  <a:close/>
                </a:path>
                <a:path w="6802120" h="262254">
                  <a:moveTo>
                    <a:pt x="1407172" y="84454"/>
                  </a:moveTo>
                  <a:lnTo>
                    <a:pt x="1398790" y="84454"/>
                  </a:lnTo>
                  <a:lnTo>
                    <a:pt x="1391932" y="87502"/>
                  </a:lnTo>
                  <a:lnTo>
                    <a:pt x="1378470" y="118363"/>
                  </a:lnTo>
                  <a:lnTo>
                    <a:pt x="1435620" y="118363"/>
                  </a:lnTo>
                  <a:lnTo>
                    <a:pt x="1415046" y="84454"/>
                  </a:lnTo>
                  <a:lnTo>
                    <a:pt x="1407172" y="84454"/>
                  </a:lnTo>
                  <a:close/>
                </a:path>
                <a:path w="6802120" h="262254">
                  <a:moveTo>
                    <a:pt x="5524004" y="58419"/>
                  </a:moveTo>
                  <a:lnTo>
                    <a:pt x="5562231" y="58419"/>
                  </a:lnTo>
                  <a:lnTo>
                    <a:pt x="5562231" y="203072"/>
                  </a:lnTo>
                  <a:lnTo>
                    <a:pt x="5524004" y="203072"/>
                  </a:lnTo>
                  <a:lnTo>
                    <a:pt x="5524004" y="58419"/>
                  </a:lnTo>
                  <a:close/>
                </a:path>
                <a:path w="6802120" h="262254">
                  <a:moveTo>
                    <a:pt x="4788547" y="58419"/>
                  </a:moveTo>
                  <a:lnTo>
                    <a:pt x="4826774" y="58419"/>
                  </a:lnTo>
                  <a:lnTo>
                    <a:pt x="4826774" y="124967"/>
                  </a:lnTo>
                  <a:lnTo>
                    <a:pt x="4826915" y="138731"/>
                  </a:lnTo>
                  <a:lnTo>
                    <a:pt x="4836680" y="173227"/>
                  </a:lnTo>
                  <a:lnTo>
                    <a:pt x="4840363" y="175894"/>
                  </a:lnTo>
                  <a:lnTo>
                    <a:pt x="4845062" y="177164"/>
                  </a:lnTo>
                  <a:lnTo>
                    <a:pt x="4850777" y="177164"/>
                  </a:lnTo>
                  <a:lnTo>
                    <a:pt x="4857381" y="177164"/>
                  </a:lnTo>
                  <a:lnTo>
                    <a:pt x="4881146" y="144764"/>
                  </a:lnTo>
                  <a:lnTo>
                    <a:pt x="4881892" y="119506"/>
                  </a:lnTo>
                  <a:lnTo>
                    <a:pt x="4881892" y="58419"/>
                  </a:lnTo>
                  <a:lnTo>
                    <a:pt x="4920119" y="58419"/>
                  </a:lnTo>
                  <a:lnTo>
                    <a:pt x="4920119" y="203072"/>
                  </a:lnTo>
                  <a:lnTo>
                    <a:pt x="4884559" y="203072"/>
                  </a:lnTo>
                  <a:lnTo>
                    <a:pt x="4884559" y="181482"/>
                  </a:lnTo>
                  <a:lnTo>
                    <a:pt x="4880325" y="186910"/>
                  </a:lnTo>
                  <a:lnTo>
                    <a:pt x="4843731" y="205948"/>
                  </a:lnTo>
                  <a:lnTo>
                    <a:pt x="4836680" y="206374"/>
                  </a:lnTo>
                  <a:lnTo>
                    <a:pt x="4829556" y="205970"/>
                  </a:lnTo>
                  <a:lnTo>
                    <a:pt x="4793754" y="181990"/>
                  </a:lnTo>
                  <a:lnTo>
                    <a:pt x="4788547" y="149986"/>
                  </a:lnTo>
                  <a:lnTo>
                    <a:pt x="4788547" y="58419"/>
                  </a:lnTo>
                  <a:close/>
                </a:path>
                <a:path w="6802120" h="262254">
                  <a:moveTo>
                    <a:pt x="3139960" y="58419"/>
                  </a:moveTo>
                  <a:lnTo>
                    <a:pt x="3177044" y="58419"/>
                  </a:lnTo>
                  <a:lnTo>
                    <a:pt x="3204222" y="153288"/>
                  </a:lnTo>
                  <a:lnTo>
                    <a:pt x="3229114" y="58419"/>
                  </a:lnTo>
                  <a:lnTo>
                    <a:pt x="3266071" y="58419"/>
                  </a:lnTo>
                  <a:lnTo>
                    <a:pt x="3290074" y="153288"/>
                  </a:lnTo>
                  <a:lnTo>
                    <a:pt x="3317760" y="58419"/>
                  </a:lnTo>
                  <a:lnTo>
                    <a:pt x="3355479" y="58419"/>
                  </a:lnTo>
                  <a:lnTo>
                    <a:pt x="3308997" y="203072"/>
                  </a:lnTo>
                  <a:lnTo>
                    <a:pt x="3272294" y="203072"/>
                  </a:lnTo>
                  <a:lnTo>
                    <a:pt x="3247402" y="110108"/>
                  </a:lnTo>
                  <a:lnTo>
                    <a:pt x="3222891" y="203072"/>
                  </a:lnTo>
                  <a:lnTo>
                    <a:pt x="3185680" y="203072"/>
                  </a:lnTo>
                  <a:lnTo>
                    <a:pt x="3139960" y="58419"/>
                  </a:lnTo>
                  <a:close/>
                </a:path>
                <a:path w="6802120" h="262254">
                  <a:moveTo>
                    <a:pt x="1755787" y="58419"/>
                  </a:moveTo>
                  <a:lnTo>
                    <a:pt x="1794014" y="58419"/>
                  </a:lnTo>
                  <a:lnTo>
                    <a:pt x="1794014" y="124967"/>
                  </a:lnTo>
                  <a:lnTo>
                    <a:pt x="1794155" y="138731"/>
                  </a:lnTo>
                  <a:lnTo>
                    <a:pt x="1803920" y="173227"/>
                  </a:lnTo>
                  <a:lnTo>
                    <a:pt x="1807603" y="175894"/>
                  </a:lnTo>
                  <a:lnTo>
                    <a:pt x="1812302" y="177164"/>
                  </a:lnTo>
                  <a:lnTo>
                    <a:pt x="1818017" y="177164"/>
                  </a:lnTo>
                  <a:lnTo>
                    <a:pt x="1824621" y="177164"/>
                  </a:lnTo>
                  <a:lnTo>
                    <a:pt x="1848386" y="144764"/>
                  </a:lnTo>
                  <a:lnTo>
                    <a:pt x="1849132" y="119506"/>
                  </a:lnTo>
                  <a:lnTo>
                    <a:pt x="1849132" y="58419"/>
                  </a:lnTo>
                  <a:lnTo>
                    <a:pt x="1887359" y="58419"/>
                  </a:lnTo>
                  <a:lnTo>
                    <a:pt x="1887359" y="203072"/>
                  </a:lnTo>
                  <a:lnTo>
                    <a:pt x="1851799" y="203072"/>
                  </a:lnTo>
                  <a:lnTo>
                    <a:pt x="1851799" y="181482"/>
                  </a:lnTo>
                  <a:lnTo>
                    <a:pt x="1847565" y="186910"/>
                  </a:lnTo>
                  <a:lnTo>
                    <a:pt x="1810971" y="205948"/>
                  </a:lnTo>
                  <a:lnTo>
                    <a:pt x="1803920" y="206374"/>
                  </a:lnTo>
                  <a:lnTo>
                    <a:pt x="1796796" y="205970"/>
                  </a:lnTo>
                  <a:lnTo>
                    <a:pt x="1760994" y="181990"/>
                  </a:lnTo>
                  <a:lnTo>
                    <a:pt x="1755787" y="149986"/>
                  </a:lnTo>
                  <a:lnTo>
                    <a:pt x="1755787" y="58419"/>
                  </a:lnTo>
                  <a:close/>
                </a:path>
                <a:path w="6802120" h="262254">
                  <a:moveTo>
                    <a:pt x="6732663" y="55244"/>
                  </a:moveTo>
                  <a:lnTo>
                    <a:pt x="6770763" y="61213"/>
                  </a:lnTo>
                  <a:lnTo>
                    <a:pt x="6793185" y="99369"/>
                  </a:lnTo>
                  <a:lnTo>
                    <a:pt x="6793496" y="110870"/>
                  </a:lnTo>
                  <a:lnTo>
                    <a:pt x="6793115" y="155574"/>
                  </a:lnTo>
                  <a:lnTo>
                    <a:pt x="6793232" y="164478"/>
                  </a:lnTo>
                  <a:lnTo>
                    <a:pt x="6801751" y="203072"/>
                  </a:lnTo>
                  <a:lnTo>
                    <a:pt x="6763905" y="203072"/>
                  </a:lnTo>
                  <a:lnTo>
                    <a:pt x="6762889" y="200532"/>
                  </a:lnTo>
                  <a:lnTo>
                    <a:pt x="6761746" y="196722"/>
                  </a:lnTo>
                  <a:lnTo>
                    <a:pt x="6760222" y="191769"/>
                  </a:lnTo>
                  <a:lnTo>
                    <a:pt x="6759587" y="189483"/>
                  </a:lnTo>
                  <a:lnTo>
                    <a:pt x="6759206" y="187959"/>
                  </a:lnTo>
                  <a:lnTo>
                    <a:pt x="6758952" y="187324"/>
                  </a:lnTo>
                  <a:lnTo>
                    <a:pt x="6722503" y="206374"/>
                  </a:lnTo>
                  <a:lnTo>
                    <a:pt x="6714121" y="206374"/>
                  </a:lnTo>
                  <a:lnTo>
                    <a:pt x="6673275" y="187757"/>
                  </a:lnTo>
                  <a:lnTo>
                    <a:pt x="6665988" y="163575"/>
                  </a:lnTo>
                  <a:lnTo>
                    <a:pt x="6665988" y="155447"/>
                  </a:lnTo>
                  <a:lnTo>
                    <a:pt x="6694172" y="124521"/>
                  </a:lnTo>
                  <a:lnTo>
                    <a:pt x="6731098" y="115605"/>
                  </a:lnTo>
                  <a:lnTo>
                    <a:pt x="6741442" y="113220"/>
                  </a:lnTo>
                  <a:lnTo>
                    <a:pt x="6749715" y="110930"/>
                  </a:lnTo>
                  <a:lnTo>
                    <a:pt x="6755904" y="108711"/>
                  </a:lnTo>
                  <a:lnTo>
                    <a:pt x="6755904" y="104901"/>
                  </a:lnTo>
                  <a:lnTo>
                    <a:pt x="6755904" y="97535"/>
                  </a:lnTo>
                  <a:lnTo>
                    <a:pt x="6754126" y="92328"/>
                  </a:lnTo>
                  <a:lnTo>
                    <a:pt x="6750443" y="89153"/>
                  </a:lnTo>
                  <a:lnTo>
                    <a:pt x="6746760" y="85978"/>
                  </a:lnTo>
                  <a:lnTo>
                    <a:pt x="6740029" y="84454"/>
                  </a:lnTo>
                  <a:lnTo>
                    <a:pt x="6729869" y="84454"/>
                  </a:lnTo>
                  <a:lnTo>
                    <a:pt x="6723138" y="84454"/>
                  </a:lnTo>
                  <a:lnTo>
                    <a:pt x="6717804" y="85851"/>
                  </a:lnTo>
                  <a:lnTo>
                    <a:pt x="6713994" y="88518"/>
                  </a:lnTo>
                  <a:lnTo>
                    <a:pt x="6710184" y="91185"/>
                  </a:lnTo>
                  <a:lnTo>
                    <a:pt x="6707009" y="95884"/>
                  </a:lnTo>
                  <a:lnTo>
                    <a:pt x="6704723" y="102615"/>
                  </a:lnTo>
                  <a:lnTo>
                    <a:pt x="6669925" y="96265"/>
                  </a:lnTo>
                  <a:lnTo>
                    <a:pt x="6698141" y="60870"/>
                  </a:lnTo>
                  <a:lnTo>
                    <a:pt x="6719425" y="55866"/>
                  </a:lnTo>
                  <a:lnTo>
                    <a:pt x="6732663" y="55244"/>
                  </a:lnTo>
                  <a:close/>
                </a:path>
                <a:path w="6802120" h="262254">
                  <a:moveTo>
                    <a:pt x="6398780" y="55244"/>
                  </a:moveTo>
                  <a:lnTo>
                    <a:pt x="6441411" y="67139"/>
                  </a:lnTo>
                  <a:lnTo>
                    <a:pt x="6468344" y="100615"/>
                  </a:lnTo>
                  <a:lnTo>
                    <a:pt x="6473583" y="130301"/>
                  </a:lnTo>
                  <a:lnTo>
                    <a:pt x="6472270" y="146048"/>
                  </a:lnTo>
                  <a:lnTo>
                    <a:pt x="6452374" y="184784"/>
                  </a:lnTo>
                  <a:lnTo>
                    <a:pt x="6414494" y="205019"/>
                  </a:lnTo>
                  <a:lnTo>
                    <a:pt x="6399161" y="206374"/>
                  </a:lnTo>
                  <a:lnTo>
                    <a:pt x="6389299" y="205805"/>
                  </a:lnTo>
                  <a:lnTo>
                    <a:pt x="6352687" y="192355"/>
                  </a:lnTo>
                  <a:lnTo>
                    <a:pt x="6329662" y="161799"/>
                  </a:lnTo>
                  <a:lnTo>
                    <a:pt x="6324358" y="128777"/>
                  </a:lnTo>
                  <a:lnTo>
                    <a:pt x="6324952" y="119270"/>
                  </a:lnTo>
                  <a:lnTo>
                    <a:pt x="6338924" y="83413"/>
                  </a:lnTo>
                  <a:lnTo>
                    <a:pt x="6378603" y="57562"/>
                  </a:lnTo>
                  <a:lnTo>
                    <a:pt x="6398780" y="55244"/>
                  </a:lnTo>
                  <a:close/>
                </a:path>
                <a:path w="6802120" h="262254">
                  <a:moveTo>
                    <a:pt x="6151257" y="55244"/>
                  </a:moveTo>
                  <a:lnTo>
                    <a:pt x="6195326" y="64896"/>
                  </a:lnTo>
                  <a:lnTo>
                    <a:pt x="6215265" y="93471"/>
                  </a:lnTo>
                  <a:lnTo>
                    <a:pt x="6179070" y="100075"/>
                  </a:lnTo>
                  <a:lnTo>
                    <a:pt x="6177546" y="94487"/>
                  </a:lnTo>
                  <a:lnTo>
                    <a:pt x="6174625" y="90169"/>
                  </a:lnTo>
                  <a:lnTo>
                    <a:pt x="6170307" y="87121"/>
                  </a:lnTo>
                  <a:lnTo>
                    <a:pt x="6165989" y="84200"/>
                  </a:lnTo>
                  <a:lnTo>
                    <a:pt x="6159893" y="82676"/>
                  </a:lnTo>
                  <a:lnTo>
                    <a:pt x="6151892" y="82676"/>
                  </a:lnTo>
                  <a:lnTo>
                    <a:pt x="6141859" y="82676"/>
                  </a:lnTo>
                  <a:lnTo>
                    <a:pt x="6134620" y="84074"/>
                  </a:lnTo>
                  <a:lnTo>
                    <a:pt x="6130175" y="86867"/>
                  </a:lnTo>
                  <a:lnTo>
                    <a:pt x="6127381" y="88900"/>
                  </a:lnTo>
                  <a:lnTo>
                    <a:pt x="6125857" y="91439"/>
                  </a:lnTo>
                  <a:lnTo>
                    <a:pt x="6125857" y="94614"/>
                  </a:lnTo>
                  <a:lnTo>
                    <a:pt x="6125857" y="97408"/>
                  </a:lnTo>
                  <a:lnTo>
                    <a:pt x="6165481" y="112394"/>
                  </a:lnTo>
                  <a:lnTo>
                    <a:pt x="6179578" y="116036"/>
                  </a:lnTo>
                  <a:lnTo>
                    <a:pt x="6213394" y="135036"/>
                  </a:lnTo>
                  <a:lnTo>
                    <a:pt x="6220091" y="157860"/>
                  </a:lnTo>
                  <a:lnTo>
                    <a:pt x="6219063" y="167431"/>
                  </a:lnTo>
                  <a:lnTo>
                    <a:pt x="6194167" y="198284"/>
                  </a:lnTo>
                  <a:lnTo>
                    <a:pt x="6154305" y="206374"/>
                  </a:lnTo>
                  <a:lnTo>
                    <a:pt x="6140305" y="205614"/>
                  </a:lnTo>
                  <a:lnTo>
                    <a:pt x="6099661" y="187783"/>
                  </a:lnTo>
                  <a:lnTo>
                    <a:pt x="6084963" y="161797"/>
                  </a:lnTo>
                  <a:lnTo>
                    <a:pt x="6123444" y="155955"/>
                  </a:lnTo>
                  <a:lnTo>
                    <a:pt x="6125095" y="163448"/>
                  </a:lnTo>
                  <a:lnTo>
                    <a:pt x="6128397" y="169036"/>
                  </a:lnTo>
                  <a:lnTo>
                    <a:pt x="6133350" y="172846"/>
                  </a:lnTo>
                  <a:lnTo>
                    <a:pt x="6138303" y="176783"/>
                  </a:lnTo>
                  <a:lnTo>
                    <a:pt x="6145288" y="178688"/>
                  </a:lnTo>
                  <a:lnTo>
                    <a:pt x="6154305" y="178688"/>
                  </a:lnTo>
                  <a:lnTo>
                    <a:pt x="6164211" y="178688"/>
                  </a:lnTo>
                  <a:lnTo>
                    <a:pt x="6171704" y="176910"/>
                  </a:lnTo>
                  <a:lnTo>
                    <a:pt x="6176657" y="173227"/>
                  </a:lnTo>
                  <a:lnTo>
                    <a:pt x="6180086" y="170687"/>
                  </a:lnTo>
                  <a:lnTo>
                    <a:pt x="6181737" y="167258"/>
                  </a:lnTo>
                  <a:lnTo>
                    <a:pt x="6181737" y="163067"/>
                  </a:lnTo>
                  <a:lnTo>
                    <a:pt x="6181737" y="160146"/>
                  </a:lnTo>
                  <a:lnTo>
                    <a:pt x="6180848" y="157733"/>
                  </a:lnTo>
                  <a:lnTo>
                    <a:pt x="6178943" y="155828"/>
                  </a:lnTo>
                  <a:lnTo>
                    <a:pt x="6177038" y="154050"/>
                  </a:lnTo>
                  <a:lnTo>
                    <a:pt x="6172847" y="152272"/>
                  </a:lnTo>
                  <a:lnTo>
                    <a:pt x="6166243" y="150748"/>
                  </a:lnTo>
                  <a:lnTo>
                    <a:pt x="6145143" y="145795"/>
                  </a:lnTo>
                  <a:lnTo>
                    <a:pt x="6107442" y="132079"/>
                  </a:lnTo>
                  <a:lnTo>
                    <a:pt x="6090297" y="99567"/>
                  </a:lnTo>
                  <a:lnTo>
                    <a:pt x="6091226" y="90537"/>
                  </a:lnTo>
                  <a:lnTo>
                    <a:pt x="6124111" y="58404"/>
                  </a:lnTo>
                  <a:lnTo>
                    <a:pt x="6136660" y="56032"/>
                  </a:lnTo>
                  <a:lnTo>
                    <a:pt x="6151257" y="55244"/>
                  </a:lnTo>
                  <a:close/>
                </a:path>
                <a:path w="6802120" h="262254">
                  <a:moveTo>
                    <a:pt x="5999619" y="55244"/>
                  </a:moveTo>
                  <a:lnTo>
                    <a:pt x="6037719" y="61213"/>
                  </a:lnTo>
                  <a:lnTo>
                    <a:pt x="6060141" y="99369"/>
                  </a:lnTo>
                  <a:lnTo>
                    <a:pt x="6060452" y="110870"/>
                  </a:lnTo>
                  <a:lnTo>
                    <a:pt x="6060071" y="155574"/>
                  </a:lnTo>
                  <a:lnTo>
                    <a:pt x="6060188" y="164478"/>
                  </a:lnTo>
                  <a:lnTo>
                    <a:pt x="6068707" y="203072"/>
                  </a:lnTo>
                  <a:lnTo>
                    <a:pt x="6030861" y="203072"/>
                  </a:lnTo>
                  <a:lnTo>
                    <a:pt x="6029845" y="200532"/>
                  </a:lnTo>
                  <a:lnTo>
                    <a:pt x="6028702" y="196722"/>
                  </a:lnTo>
                  <a:lnTo>
                    <a:pt x="6027178" y="191769"/>
                  </a:lnTo>
                  <a:lnTo>
                    <a:pt x="6026543" y="189483"/>
                  </a:lnTo>
                  <a:lnTo>
                    <a:pt x="6026162" y="187959"/>
                  </a:lnTo>
                  <a:lnTo>
                    <a:pt x="6025908" y="187324"/>
                  </a:lnTo>
                  <a:lnTo>
                    <a:pt x="5989459" y="206374"/>
                  </a:lnTo>
                  <a:lnTo>
                    <a:pt x="5981077" y="206374"/>
                  </a:lnTo>
                  <a:lnTo>
                    <a:pt x="5940231" y="187757"/>
                  </a:lnTo>
                  <a:lnTo>
                    <a:pt x="5932944" y="163575"/>
                  </a:lnTo>
                  <a:lnTo>
                    <a:pt x="5932944" y="155447"/>
                  </a:lnTo>
                  <a:lnTo>
                    <a:pt x="5961128" y="124521"/>
                  </a:lnTo>
                  <a:lnTo>
                    <a:pt x="5998054" y="115605"/>
                  </a:lnTo>
                  <a:lnTo>
                    <a:pt x="6008398" y="113220"/>
                  </a:lnTo>
                  <a:lnTo>
                    <a:pt x="6016671" y="110930"/>
                  </a:lnTo>
                  <a:lnTo>
                    <a:pt x="6022860" y="108711"/>
                  </a:lnTo>
                  <a:lnTo>
                    <a:pt x="6022860" y="104901"/>
                  </a:lnTo>
                  <a:lnTo>
                    <a:pt x="6022860" y="97535"/>
                  </a:lnTo>
                  <a:lnTo>
                    <a:pt x="6021082" y="92328"/>
                  </a:lnTo>
                  <a:lnTo>
                    <a:pt x="6017399" y="89153"/>
                  </a:lnTo>
                  <a:lnTo>
                    <a:pt x="6013716" y="85978"/>
                  </a:lnTo>
                  <a:lnTo>
                    <a:pt x="6006985" y="84454"/>
                  </a:lnTo>
                  <a:lnTo>
                    <a:pt x="5996825" y="84454"/>
                  </a:lnTo>
                  <a:lnTo>
                    <a:pt x="5990094" y="84454"/>
                  </a:lnTo>
                  <a:lnTo>
                    <a:pt x="5984760" y="85851"/>
                  </a:lnTo>
                  <a:lnTo>
                    <a:pt x="5980950" y="88518"/>
                  </a:lnTo>
                  <a:lnTo>
                    <a:pt x="5977140" y="91185"/>
                  </a:lnTo>
                  <a:lnTo>
                    <a:pt x="5973965" y="95884"/>
                  </a:lnTo>
                  <a:lnTo>
                    <a:pt x="5971679" y="102615"/>
                  </a:lnTo>
                  <a:lnTo>
                    <a:pt x="5936881" y="96265"/>
                  </a:lnTo>
                  <a:lnTo>
                    <a:pt x="5965097" y="60870"/>
                  </a:lnTo>
                  <a:lnTo>
                    <a:pt x="5986381" y="55866"/>
                  </a:lnTo>
                  <a:lnTo>
                    <a:pt x="5999619" y="55244"/>
                  </a:lnTo>
                  <a:close/>
                </a:path>
                <a:path w="6802120" h="262254">
                  <a:moveTo>
                    <a:pt x="5824740" y="55244"/>
                  </a:moveTo>
                  <a:lnTo>
                    <a:pt x="5837577" y="56701"/>
                  </a:lnTo>
                  <a:lnTo>
                    <a:pt x="5849235" y="61086"/>
                  </a:lnTo>
                  <a:lnTo>
                    <a:pt x="5859727" y="68425"/>
                  </a:lnTo>
                  <a:lnTo>
                    <a:pt x="5869063" y="78739"/>
                  </a:lnTo>
                  <a:lnTo>
                    <a:pt x="5869063" y="58419"/>
                  </a:lnTo>
                  <a:lnTo>
                    <a:pt x="5904877" y="58419"/>
                  </a:lnTo>
                  <a:lnTo>
                    <a:pt x="5904877" y="188213"/>
                  </a:lnTo>
                  <a:lnTo>
                    <a:pt x="5900686" y="226440"/>
                  </a:lnTo>
                  <a:lnTo>
                    <a:pt x="5888748" y="246379"/>
                  </a:lnTo>
                  <a:lnTo>
                    <a:pt x="5883668" y="251205"/>
                  </a:lnTo>
                  <a:lnTo>
                    <a:pt x="5845586" y="261487"/>
                  </a:lnTo>
                  <a:lnTo>
                    <a:pt x="5836297" y="261746"/>
                  </a:lnTo>
                  <a:lnTo>
                    <a:pt x="5819247" y="260961"/>
                  </a:lnTo>
                  <a:lnTo>
                    <a:pt x="5777359" y="242460"/>
                  </a:lnTo>
                  <a:lnTo>
                    <a:pt x="5768733" y="217296"/>
                  </a:lnTo>
                  <a:lnTo>
                    <a:pt x="5768733" y="216026"/>
                  </a:lnTo>
                  <a:lnTo>
                    <a:pt x="5768733" y="214375"/>
                  </a:lnTo>
                  <a:lnTo>
                    <a:pt x="5768860" y="212597"/>
                  </a:lnTo>
                  <a:lnTo>
                    <a:pt x="5812548" y="217931"/>
                  </a:lnTo>
                  <a:lnTo>
                    <a:pt x="5813310" y="223011"/>
                  </a:lnTo>
                  <a:lnTo>
                    <a:pt x="5814961" y="226440"/>
                  </a:lnTo>
                  <a:lnTo>
                    <a:pt x="5817628" y="228345"/>
                  </a:lnTo>
                  <a:lnTo>
                    <a:pt x="5821184" y="231139"/>
                  </a:lnTo>
                  <a:lnTo>
                    <a:pt x="5826899" y="232536"/>
                  </a:lnTo>
                  <a:lnTo>
                    <a:pt x="5834773" y="232536"/>
                  </a:lnTo>
                  <a:lnTo>
                    <a:pt x="5844679" y="232536"/>
                  </a:lnTo>
                  <a:lnTo>
                    <a:pt x="5852172" y="231012"/>
                  </a:lnTo>
                  <a:lnTo>
                    <a:pt x="5866650" y="209295"/>
                  </a:lnTo>
                  <a:lnTo>
                    <a:pt x="5866650" y="200786"/>
                  </a:lnTo>
                  <a:lnTo>
                    <a:pt x="5866650" y="179704"/>
                  </a:lnTo>
                  <a:lnTo>
                    <a:pt x="5857508" y="189946"/>
                  </a:lnTo>
                  <a:lnTo>
                    <a:pt x="5847235" y="197246"/>
                  </a:lnTo>
                  <a:lnTo>
                    <a:pt x="5835843" y="201618"/>
                  </a:lnTo>
                  <a:lnTo>
                    <a:pt x="5823343" y="203072"/>
                  </a:lnTo>
                  <a:lnTo>
                    <a:pt x="5809512" y="201527"/>
                  </a:lnTo>
                  <a:lnTo>
                    <a:pt x="5777115" y="178434"/>
                  </a:lnTo>
                  <a:lnTo>
                    <a:pt x="5763780" y="129920"/>
                  </a:lnTo>
                  <a:lnTo>
                    <a:pt x="5764876" y="112801"/>
                  </a:lnTo>
                  <a:lnTo>
                    <a:pt x="5781306" y="74421"/>
                  </a:lnTo>
                  <a:lnTo>
                    <a:pt x="5812310" y="56437"/>
                  </a:lnTo>
                  <a:lnTo>
                    <a:pt x="5824740" y="55244"/>
                  </a:lnTo>
                  <a:close/>
                </a:path>
                <a:path w="6802120" h="262254">
                  <a:moveTo>
                    <a:pt x="5667260" y="55244"/>
                  </a:moveTo>
                  <a:lnTo>
                    <a:pt x="5709891" y="67139"/>
                  </a:lnTo>
                  <a:lnTo>
                    <a:pt x="5736824" y="100615"/>
                  </a:lnTo>
                  <a:lnTo>
                    <a:pt x="5742063" y="130301"/>
                  </a:lnTo>
                  <a:lnTo>
                    <a:pt x="5740750" y="146048"/>
                  </a:lnTo>
                  <a:lnTo>
                    <a:pt x="5720854" y="184784"/>
                  </a:lnTo>
                  <a:lnTo>
                    <a:pt x="5682974" y="205019"/>
                  </a:lnTo>
                  <a:lnTo>
                    <a:pt x="5667641" y="206374"/>
                  </a:lnTo>
                  <a:lnTo>
                    <a:pt x="5657779" y="205805"/>
                  </a:lnTo>
                  <a:lnTo>
                    <a:pt x="5621167" y="192355"/>
                  </a:lnTo>
                  <a:lnTo>
                    <a:pt x="5598142" y="161799"/>
                  </a:lnTo>
                  <a:lnTo>
                    <a:pt x="5592838" y="128777"/>
                  </a:lnTo>
                  <a:lnTo>
                    <a:pt x="5593432" y="119270"/>
                  </a:lnTo>
                  <a:lnTo>
                    <a:pt x="5607404" y="83413"/>
                  </a:lnTo>
                  <a:lnTo>
                    <a:pt x="5647083" y="57562"/>
                  </a:lnTo>
                  <a:lnTo>
                    <a:pt x="5667260" y="55244"/>
                  </a:lnTo>
                  <a:close/>
                </a:path>
                <a:path w="6802120" h="262254">
                  <a:moveTo>
                    <a:pt x="5170690" y="55244"/>
                  </a:moveTo>
                  <a:lnTo>
                    <a:pt x="5211427" y="67139"/>
                  </a:lnTo>
                  <a:lnTo>
                    <a:pt x="5235413" y="103473"/>
                  </a:lnTo>
                  <a:lnTo>
                    <a:pt x="5239397" y="141731"/>
                  </a:lnTo>
                  <a:lnTo>
                    <a:pt x="5143639" y="141731"/>
                  </a:lnTo>
                  <a:lnTo>
                    <a:pt x="5144354" y="149808"/>
                  </a:lnTo>
                  <a:lnTo>
                    <a:pt x="5166118" y="177799"/>
                  </a:lnTo>
                  <a:lnTo>
                    <a:pt x="5174881" y="177799"/>
                  </a:lnTo>
                  <a:lnTo>
                    <a:pt x="5180850" y="177799"/>
                  </a:lnTo>
                  <a:lnTo>
                    <a:pt x="5199265" y="157098"/>
                  </a:lnTo>
                  <a:lnTo>
                    <a:pt x="5237365" y="163448"/>
                  </a:lnTo>
                  <a:lnTo>
                    <a:pt x="5214124" y="195325"/>
                  </a:lnTo>
                  <a:lnTo>
                    <a:pt x="5174500" y="206374"/>
                  </a:lnTo>
                  <a:lnTo>
                    <a:pt x="5156857" y="204829"/>
                  </a:lnTo>
                  <a:lnTo>
                    <a:pt x="5118620" y="181736"/>
                  </a:lnTo>
                  <a:lnTo>
                    <a:pt x="5104396" y="131825"/>
                  </a:lnTo>
                  <a:lnTo>
                    <a:pt x="5105565" y="114819"/>
                  </a:lnTo>
                  <a:lnTo>
                    <a:pt x="5123192" y="75564"/>
                  </a:lnTo>
                  <a:lnTo>
                    <a:pt x="5156929" y="56509"/>
                  </a:lnTo>
                  <a:lnTo>
                    <a:pt x="5170690" y="55244"/>
                  </a:lnTo>
                  <a:close/>
                </a:path>
                <a:path w="6802120" h="262254">
                  <a:moveTo>
                    <a:pt x="5021719" y="55244"/>
                  </a:moveTo>
                  <a:lnTo>
                    <a:pt x="5063756" y="66547"/>
                  </a:lnTo>
                  <a:lnTo>
                    <a:pt x="5086235" y="101218"/>
                  </a:lnTo>
                  <a:lnTo>
                    <a:pt x="5048516" y="108076"/>
                  </a:lnTo>
                  <a:lnTo>
                    <a:pt x="5047246" y="100456"/>
                  </a:lnTo>
                  <a:lnTo>
                    <a:pt x="5044325" y="94868"/>
                  </a:lnTo>
                  <a:lnTo>
                    <a:pt x="5039753" y="91058"/>
                  </a:lnTo>
                  <a:lnTo>
                    <a:pt x="5035308" y="87121"/>
                  </a:lnTo>
                  <a:lnTo>
                    <a:pt x="5029466" y="85216"/>
                  </a:lnTo>
                  <a:lnTo>
                    <a:pt x="5022354" y="85216"/>
                  </a:lnTo>
                  <a:lnTo>
                    <a:pt x="5012829" y="85216"/>
                  </a:lnTo>
                  <a:lnTo>
                    <a:pt x="5005209" y="88518"/>
                  </a:lnTo>
                  <a:lnTo>
                    <a:pt x="4990985" y="128142"/>
                  </a:lnTo>
                  <a:lnTo>
                    <a:pt x="4991531" y="140071"/>
                  </a:lnTo>
                  <a:lnTo>
                    <a:pt x="5015927" y="174468"/>
                  </a:lnTo>
                  <a:lnTo>
                    <a:pt x="5022862" y="175132"/>
                  </a:lnTo>
                  <a:lnTo>
                    <a:pt x="5030101" y="175132"/>
                  </a:lnTo>
                  <a:lnTo>
                    <a:pt x="5036070" y="173100"/>
                  </a:lnTo>
                  <a:lnTo>
                    <a:pt x="5040642" y="168909"/>
                  </a:lnTo>
                  <a:lnTo>
                    <a:pt x="5045341" y="164845"/>
                  </a:lnTo>
                  <a:lnTo>
                    <a:pt x="5048643" y="157733"/>
                  </a:lnTo>
                  <a:lnTo>
                    <a:pt x="5050548" y="147700"/>
                  </a:lnTo>
                  <a:lnTo>
                    <a:pt x="5088140" y="154050"/>
                  </a:lnTo>
                  <a:lnTo>
                    <a:pt x="5065661" y="193166"/>
                  </a:lnTo>
                  <a:lnTo>
                    <a:pt x="5021084" y="206374"/>
                  </a:lnTo>
                  <a:lnTo>
                    <a:pt x="5006007" y="205114"/>
                  </a:lnTo>
                  <a:lnTo>
                    <a:pt x="4970538" y="186308"/>
                  </a:lnTo>
                  <a:lnTo>
                    <a:pt x="4952804" y="147679"/>
                  </a:lnTo>
                  <a:lnTo>
                    <a:pt x="4951615" y="130936"/>
                  </a:lnTo>
                  <a:lnTo>
                    <a:pt x="4952804" y="114010"/>
                  </a:lnTo>
                  <a:lnTo>
                    <a:pt x="4970538" y="75183"/>
                  </a:lnTo>
                  <a:lnTo>
                    <a:pt x="5006453" y="56485"/>
                  </a:lnTo>
                  <a:lnTo>
                    <a:pt x="5021719" y="55244"/>
                  </a:lnTo>
                  <a:close/>
                </a:path>
                <a:path w="6802120" h="262254">
                  <a:moveTo>
                    <a:pt x="4513592" y="55244"/>
                  </a:moveTo>
                  <a:lnTo>
                    <a:pt x="4556223" y="67139"/>
                  </a:lnTo>
                  <a:lnTo>
                    <a:pt x="4583156" y="100615"/>
                  </a:lnTo>
                  <a:lnTo>
                    <a:pt x="4588395" y="130301"/>
                  </a:lnTo>
                  <a:lnTo>
                    <a:pt x="4587082" y="146048"/>
                  </a:lnTo>
                  <a:lnTo>
                    <a:pt x="4567186" y="184784"/>
                  </a:lnTo>
                  <a:lnTo>
                    <a:pt x="4529306" y="205019"/>
                  </a:lnTo>
                  <a:lnTo>
                    <a:pt x="4513973" y="206374"/>
                  </a:lnTo>
                  <a:lnTo>
                    <a:pt x="4504111" y="205805"/>
                  </a:lnTo>
                  <a:lnTo>
                    <a:pt x="4467499" y="192355"/>
                  </a:lnTo>
                  <a:lnTo>
                    <a:pt x="4444474" y="161799"/>
                  </a:lnTo>
                  <a:lnTo>
                    <a:pt x="4439170" y="128777"/>
                  </a:lnTo>
                  <a:lnTo>
                    <a:pt x="4439764" y="119270"/>
                  </a:lnTo>
                  <a:lnTo>
                    <a:pt x="4453736" y="83413"/>
                  </a:lnTo>
                  <a:lnTo>
                    <a:pt x="4493415" y="57562"/>
                  </a:lnTo>
                  <a:lnTo>
                    <a:pt x="4513592" y="55244"/>
                  </a:lnTo>
                  <a:close/>
                </a:path>
                <a:path w="6802120" h="262254">
                  <a:moveTo>
                    <a:pt x="4406658" y="55244"/>
                  </a:moveTo>
                  <a:lnTo>
                    <a:pt x="4413159" y="55677"/>
                  </a:lnTo>
                  <a:lnTo>
                    <a:pt x="4419517" y="56991"/>
                  </a:lnTo>
                  <a:lnTo>
                    <a:pt x="4425732" y="59209"/>
                  </a:lnTo>
                  <a:lnTo>
                    <a:pt x="4431804" y="62356"/>
                  </a:lnTo>
                  <a:lnTo>
                    <a:pt x="4419993" y="95757"/>
                  </a:lnTo>
                  <a:lnTo>
                    <a:pt x="4413516" y="91566"/>
                  </a:lnTo>
                  <a:lnTo>
                    <a:pt x="4407547" y="89534"/>
                  </a:lnTo>
                  <a:lnTo>
                    <a:pt x="4402086" y="89534"/>
                  </a:lnTo>
                  <a:lnTo>
                    <a:pt x="4396625" y="89534"/>
                  </a:lnTo>
                  <a:lnTo>
                    <a:pt x="4392180" y="90931"/>
                  </a:lnTo>
                  <a:lnTo>
                    <a:pt x="4388370" y="93979"/>
                  </a:lnTo>
                  <a:lnTo>
                    <a:pt x="4384687" y="96900"/>
                  </a:lnTo>
                  <a:lnTo>
                    <a:pt x="4381766" y="102234"/>
                  </a:lnTo>
                  <a:lnTo>
                    <a:pt x="4376625" y="141539"/>
                  </a:lnTo>
                  <a:lnTo>
                    <a:pt x="4376432" y="158368"/>
                  </a:lnTo>
                  <a:lnTo>
                    <a:pt x="4376432" y="203072"/>
                  </a:lnTo>
                  <a:lnTo>
                    <a:pt x="4338205" y="203072"/>
                  </a:lnTo>
                  <a:lnTo>
                    <a:pt x="4338205" y="58419"/>
                  </a:lnTo>
                  <a:lnTo>
                    <a:pt x="4373765" y="58419"/>
                  </a:lnTo>
                  <a:lnTo>
                    <a:pt x="4373765" y="78993"/>
                  </a:lnTo>
                  <a:lnTo>
                    <a:pt x="4379861" y="69341"/>
                  </a:lnTo>
                  <a:lnTo>
                    <a:pt x="4385322" y="62864"/>
                  </a:lnTo>
                  <a:lnTo>
                    <a:pt x="4390148" y="59816"/>
                  </a:lnTo>
                  <a:lnTo>
                    <a:pt x="4394974" y="56768"/>
                  </a:lnTo>
                  <a:lnTo>
                    <a:pt x="4400435" y="55244"/>
                  </a:lnTo>
                  <a:lnTo>
                    <a:pt x="4406658" y="55244"/>
                  </a:lnTo>
                  <a:close/>
                </a:path>
                <a:path w="6802120" h="262254">
                  <a:moveTo>
                    <a:pt x="4248797" y="55244"/>
                  </a:moveTo>
                  <a:lnTo>
                    <a:pt x="4291596" y="74929"/>
                  </a:lnTo>
                  <a:lnTo>
                    <a:pt x="4308027" y="113274"/>
                  </a:lnTo>
                  <a:lnTo>
                    <a:pt x="4309122" y="129920"/>
                  </a:lnTo>
                  <a:lnTo>
                    <a:pt x="4308007" y="147018"/>
                  </a:lnTo>
                  <a:lnTo>
                    <a:pt x="4291469" y="186308"/>
                  </a:lnTo>
                  <a:lnTo>
                    <a:pt x="4248543" y="206374"/>
                  </a:lnTo>
                  <a:lnTo>
                    <a:pt x="4240542" y="206374"/>
                  </a:lnTo>
                  <a:lnTo>
                    <a:pt x="4206252" y="185292"/>
                  </a:lnTo>
                  <a:lnTo>
                    <a:pt x="4206252" y="258063"/>
                  </a:lnTo>
                  <a:lnTo>
                    <a:pt x="4168025" y="258063"/>
                  </a:lnTo>
                  <a:lnTo>
                    <a:pt x="4168025" y="58419"/>
                  </a:lnTo>
                  <a:lnTo>
                    <a:pt x="4203712" y="58419"/>
                  </a:lnTo>
                  <a:lnTo>
                    <a:pt x="4203712" y="79755"/>
                  </a:lnTo>
                  <a:lnTo>
                    <a:pt x="4207471" y="74513"/>
                  </a:lnTo>
                  <a:lnTo>
                    <a:pt x="4241725" y="55653"/>
                  </a:lnTo>
                  <a:lnTo>
                    <a:pt x="4248797" y="55244"/>
                  </a:lnTo>
                  <a:close/>
                </a:path>
                <a:path w="6802120" h="262254">
                  <a:moveTo>
                    <a:pt x="4003687" y="55244"/>
                  </a:moveTo>
                  <a:lnTo>
                    <a:pt x="4012069" y="55244"/>
                  </a:lnTo>
                  <a:lnTo>
                    <a:pt x="4019816" y="56641"/>
                  </a:lnTo>
                  <a:lnTo>
                    <a:pt x="4026801" y="59689"/>
                  </a:lnTo>
                  <a:lnTo>
                    <a:pt x="4033786" y="62737"/>
                  </a:lnTo>
                  <a:lnTo>
                    <a:pt x="4051709" y="98377"/>
                  </a:lnTo>
                  <a:lnTo>
                    <a:pt x="4052201" y="113156"/>
                  </a:lnTo>
                  <a:lnTo>
                    <a:pt x="4052201" y="203072"/>
                  </a:lnTo>
                  <a:lnTo>
                    <a:pt x="4013974" y="203072"/>
                  </a:lnTo>
                  <a:lnTo>
                    <a:pt x="4013974" y="129285"/>
                  </a:lnTo>
                  <a:lnTo>
                    <a:pt x="4013829" y="118596"/>
                  </a:lnTo>
                  <a:lnTo>
                    <a:pt x="3995432" y="84454"/>
                  </a:lnTo>
                  <a:lnTo>
                    <a:pt x="3990352" y="84454"/>
                  </a:lnTo>
                  <a:lnTo>
                    <a:pt x="3983621" y="84454"/>
                  </a:lnTo>
                  <a:lnTo>
                    <a:pt x="3959428" y="117157"/>
                  </a:lnTo>
                  <a:lnTo>
                    <a:pt x="3958729" y="137540"/>
                  </a:lnTo>
                  <a:lnTo>
                    <a:pt x="3958729" y="203072"/>
                  </a:lnTo>
                  <a:lnTo>
                    <a:pt x="3920375" y="203072"/>
                  </a:lnTo>
                  <a:lnTo>
                    <a:pt x="3920375" y="58419"/>
                  </a:lnTo>
                  <a:lnTo>
                    <a:pt x="3955935" y="58419"/>
                  </a:lnTo>
                  <a:lnTo>
                    <a:pt x="3955935" y="79755"/>
                  </a:lnTo>
                  <a:lnTo>
                    <a:pt x="3966057" y="69014"/>
                  </a:lnTo>
                  <a:lnTo>
                    <a:pt x="3977382" y="61356"/>
                  </a:lnTo>
                  <a:lnTo>
                    <a:pt x="3989922" y="56770"/>
                  </a:lnTo>
                  <a:lnTo>
                    <a:pt x="4003687" y="55244"/>
                  </a:lnTo>
                  <a:close/>
                </a:path>
                <a:path w="6802120" h="262254">
                  <a:moveTo>
                    <a:pt x="3821823" y="55244"/>
                  </a:moveTo>
                  <a:lnTo>
                    <a:pt x="3859923" y="61213"/>
                  </a:lnTo>
                  <a:lnTo>
                    <a:pt x="3882345" y="99369"/>
                  </a:lnTo>
                  <a:lnTo>
                    <a:pt x="3882656" y="110870"/>
                  </a:lnTo>
                  <a:lnTo>
                    <a:pt x="3882275" y="155574"/>
                  </a:lnTo>
                  <a:lnTo>
                    <a:pt x="3882392" y="164478"/>
                  </a:lnTo>
                  <a:lnTo>
                    <a:pt x="3890911" y="203072"/>
                  </a:lnTo>
                  <a:lnTo>
                    <a:pt x="3853065" y="203072"/>
                  </a:lnTo>
                  <a:lnTo>
                    <a:pt x="3852049" y="200532"/>
                  </a:lnTo>
                  <a:lnTo>
                    <a:pt x="3850906" y="196722"/>
                  </a:lnTo>
                  <a:lnTo>
                    <a:pt x="3849382" y="191769"/>
                  </a:lnTo>
                  <a:lnTo>
                    <a:pt x="3848747" y="189483"/>
                  </a:lnTo>
                  <a:lnTo>
                    <a:pt x="3848366" y="187959"/>
                  </a:lnTo>
                  <a:lnTo>
                    <a:pt x="3848112" y="187324"/>
                  </a:lnTo>
                  <a:lnTo>
                    <a:pt x="3811663" y="206374"/>
                  </a:lnTo>
                  <a:lnTo>
                    <a:pt x="3803281" y="206374"/>
                  </a:lnTo>
                  <a:lnTo>
                    <a:pt x="3762435" y="187757"/>
                  </a:lnTo>
                  <a:lnTo>
                    <a:pt x="3755148" y="163575"/>
                  </a:lnTo>
                  <a:lnTo>
                    <a:pt x="3755148" y="155447"/>
                  </a:lnTo>
                  <a:lnTo>
                    <a:pt x="3783332" y="124521"/>
                  </a:lnTo>
                  <a:lnTo>
                    <a:pt x="3820258" y="115605"/>
                  </a:lnTo>
                  <a:lnTo>
                    <a:pt x="3830602" y="113220"/>
                  </a:lnTo>
                  <a:lnTo>
                    <a:pt x="3838875" y="110930"/>
                  </a:lnTo>
                  <a:lnTo>
                    <a:pt x="3845064" y="108711"/>
                  </a:lnTo>
                  <a:lnTo>
                    <a:pt x="3845064" y="104901"/>
                  </a:lnTo>
                  <a:lnTo>
                    <a:pt x="3845064" y="97535"/>
                  </a:lnTo>
                  <a:lnTo>
                    <a:pt x="3843286" y="92328"/>
                  </a:lnTo>
                  <a:lnTo>
                    <a:pt x="3839603" y="89153"/>
                  </a:lnTo>
                  <a:lnTo>
                    <a:pt x="3835920" y="85978"/>
                  </a:lnTo>
                  <a:lnTo>
                    <a:pt x="3829189" y="84454"/>
                  </a:lnTo>
                  <a:lnTo>
                    <a:pt x="3819029" y="84454"/>
                  </a:lnTo>
                  <a:lnTo>
                    <a:pt x="3812298" y="84454"/>
                  </a:lnTo>
                  <a:lnTo>
                    <a:pt x="3806964" y="85851"/>
                  </a:lnTo>
                  <a:lnTo>
                    <a:pt x="3803154" y="88518"/>
                  </a:lnTo>
                  <a:lnTo>
                    <a:pt x="3799344" y="91185"/>
                  </a:lnTo>
                  <a:lnTo>
                    <a:pt x="3796169" y="95884"/>
                  </a:lnTo>
                  <a:lnTo>
                    <a:pt x="3793883" y="102615"/>
                  </a:lnTo>
                  <a:lnTo>
                    <a:pt x="3759085" y="96265"/>
                  </a:lnTo>
                  <a:lnTo>
                    <a:pt x="3787301" y="60870"/>
                  </a:lnTo>
                  <a:lnTo>
                    <a:pt x="3808585" y="55866"/>
                  </a:lnTo>
                  <a:lnTo>
                    <a:pt x="3821823" y="55244"/>
                  </a:lnTo>
                  <a:close/>
                </a:path>
                <a:path w="6802120" h="262254">
                  <a:moveTo>
                    <a:pt x="3671455" y="55244"/>
                  </a:moveTo>
                  <a:lnTo>
                    <a:pt x="3713492" y="66547"/>
                  </a:lnTo>
                  <a:lnTo>
                    <a:pt x="3735971" y="101218"/>
                  </a:lnTo>
                  <a:lnTo>
                    <a:pt x="3698252" y="108076"/>
                  </a:lnTo>
                  <a:lnTo>
                    <a:pt x="3696982" y="100456"/>
                  </a:lnTo>
                  <a:lnTo>
                    <a:pt x="3694061" y="94868"/>
                  </a:lnTo>
                  <a:lnTo>
                    <a:pt x="3689489" y="91058"/>
                  </a:lnTo>
                  <a:lnTo>
                    <a:pt x="3685044" y="87121"/>
                  </a:lnTo>
                  <a:lnTo>
                    <a:pt x="3679202" y="85216"/>
                  </a:lnTo>
                  <a:lnTo>
                    <a:pt x="3672090" y="85216"/>
                  </a:lnTo>
                  <a:lnTo>
                    <a:pt x="3662565" y="85216"/>
                  </a:lnTo>
                  <a:lnTo>
                    <a:pt x="3654945" y="88518"/>
                  </a:lnTo>
                  <a:lnTo>
                    <a:pt x="3640721" y="128142"/>
                  </a:lnTo>
                  <a:lnTo>
                    <a:pt x="3641267" y="140071"/>
                  </a:lnTo>
                  <a:lnTo>
                    <a:pt x="3665663" y="174468"/>
                  </a:lnTo>
                  <a:lnTo>
                    <a:pt x="3672598" y="175132"/>
                  </a:lnTo>
                  <a:lnTo>
                    <a:pt x="3679837" y="175132"/>
                  </a:lnTo>
                  <a:lnTo>
                    <a:pt x="3685806" y="173100"/>
                  </a:lnTo>
                  <a:lnTo>
                    <a:pt x="3690378" y="168909"/>
                  </a:lnTo>
                  <a:lnTo>
                    <a:pt x="3695077" y="164845"/>
                  </a:lnTo>
                  <a:lnTo>
                    <a:pt x="3698379" y="157733"/>
                  </a:lnTo>
                  <a:lnTo>
                    <a:pt x="3700284" y="147700"/>
                  </a:lnTo>
                  <a:lnTo>
                    <a:pt x="3737876" y="154050"/>
                  </a:lnTo>
                  <a:lnTo>
                    <a:pt x="3715397" y="193166"/>
                  </a:lnTo>
                  <a:lnTo>
                    <a:pt x="3670820" y="206374"/>
                  </a:lnTo>
                  <a:lnTo>
                    <a:pt x="3655743" y="205114"/>
                  </a:lnTo>
                  <a:lnTo>
                    <a:pt x="3620274" y="186308"/>
                  </a:lnTo>
                  <a:lnTo>
                    <a:pt x="3602540" y="147679"/>
                  </a:lnTo>
                  <a:lnTo>
                    <a:pt x="3601351" y="130936"/>
                  </a:lnTo>
                  <a:lnTo>
                    <a:pt x="3602540" y="114010"/>
                  </a:lnTo>
                  <a:lnTo>
                    <a:pt x="3620274" y="75183"/>
                  </a:lnTo>
                  <a:lnTo>
                    <a:pt x="3656189" y="56485"/>
                  </a:lnTo>
                  <a:lnTo>
                    <a:pt x="3671455" y="55244"/>
                  </a:lnTo>
                  <a:close/>
                </a:path>
                <a:path w="6802120" h="262254">
                  <a:moveTo>
                    <a:pt x="3433330" y="55244"/>
                  </a:moveTo>
                  <a:lnTo>
                    <a:pt x="3474067" y="67139"/>
                  </a:lnTo>
                  <a:lnTo>
                    <a:pt x="3498053" y="103473"/>
                  </a:lnTo>
                  <a:lnTo>
                    <a:pt x="3502037" y="141731"/>
                  </a:lnTo>
                  <a:lnTo>
                    <a:pt x="3406279" y="141731"/>
                  </a:lnTo>
                  <a:lnTo>
                    <a:pt x="3406994" y="149808"/>
                  </a:lnTo>
                  <a:lnTo>
                    <a:pt x="3428758" y="177799"/>
                  </a:lnTo>
                  <a:lnTo>
                    <a:pt x="3437521" y="177799"/>
                  </a:lnTo>
                  <a:lnTo>
                    <a:pt x="3443490" y="177799"/>
                  </a:lnTo>
                  <a:lnTo>
                    <a:pt x="3448570" y="176148"/>
                  </a:lnTo>
                  <a:lnTo>
                    <a:pt x="3452634" y="172846"/>
                  </a:lnTo>
                  <a:lnTo>
                    <a:pt x="3456698" y="169544"/>
                  </a:lnTo>
                  <a:lnTo>
                    <a:pt x="3459873" y="164337"/>
                  </a:lnTo>
                  <a:lnTo>
                    <a:pt x="3461905" y="157098"/>
                  </a:lnTo>
                  <a:lnTo>
                    <a:pt x="3500005" y="163448"/>
                  </a:lnTo>
                  <a:lnTo>
                    <a:pt x="3476764" y="195325"/>
                  </a:lnTo>
                  <a:lnTo>
                    <a:pt x="3437140" y="206374"/>
                  </a:lnTo>
                  <a:lnTo>
                    <a:pt x="3419497" y="204829"/>
                  </a:lnTo>
                  <a:lnTo>
                    <a:pt x="3381260" y="181736"/>
                  </a:lnTo>
                  <a:lnTo>
                    <a:pt x="3367036" y="131825"/>
                  </a:lnTo>
                  <a:lnTo>
                    <a:pt x="3368205" y="114819"/>
                  </a:lnTo>
                  <a:lnTo>
                    <a:pt x="3385832" y="75564"/>
                  </a:lnTo>
                  <a:lnTo>
                    <a:pt x="3419569" y="56509"/>
                  </a:lnTo>
                  <a:lnTo>
                    <a:pt x="3433330" y="55244"/>
                  </a:lnTo>
                  <a:close/>
                </a:path>
                <a:path w="6802120" h="262254">
                  <a:moveTo>
                    <a:pt x="2979178" y="55244"/>
                  </a:moveTo>
                  <a:lnTo>
                    <a:pt x="3019915" y="67139"/>
                  </a:lnTo>
                  <a:lnTo>
                    <a:pt x="3043901" y="103473"/>
                  </a:lnTo>
                  <a:lnTo>
                    <a:pt x="3047885" y="141731"/>
                  </a:lnTo>
                  <a:lnTo>
                    <a:pt x="2952127" y="141731"/>
                  </a:lnTo>
                  <a:lnTo>
                    <a:pt x="2952842" y="149808"/>
                  </a:lnTo>
                  <a:lnTo>
                    <a:pt x="2974606" y="177799"/>
                  </a:lnTo>
                  <a:lnTo>
                    <a:pt x="2983369" y="177799"/>
                  </a:lnTo>
                  <a:lnTo>
                    <a:pt x="2989338" y="177799"/>
                  </a:lnTo>
                  <a:lnTo>
                    <a:pt x="3007753" y="157098"/>
                  </a:lnTo>
                  <a:lnTo>
                    <a:pt x="3045853" y="163448"/>
                  </a:lnTo>
                  <a:lnTo>
                    <a:pt x="3022612" y="195325"/>
                  </a:lnTo>
                  <a:lnTo>
                    <a:pt x="2982988" y="206374"/>
                  </a:lnTo>
                  <a:lnTo>
                    <a:pt x="2965345" y="204829"/>
                  </a:lnTo>
                  <a:lnTo>
                    <a:pt x="2927108" y="181736"/>
                  </a:lnTo>
                  <a:lnTo>
                    <a:pt x="2912884" y="131825"/>
                  </a:lnTo>
                  <a:lnTo>
                    <a:pt x="2914053" y="114819"/>
                  </a:lnTo>
                  <a:lnTo>
                    <a:pt x="2931680" y="75564"/>
                  </a:lnTo>
                  <a:lnTo>
                    <a:pt x="2965417" y="56509"/>
                  </a:lnTo>
                  <a:lnTo>
                    <a:pt x="2979178" y="55244"/>
                  </a:lnTo>
                  <a:close/>
                </a:path>
                <a:path w="6802120" h="262254">
                  <a:moveTo>
                    <a:pt x="2836303" y="55244"/>
                  </a:moveTo>
                  <a:lnTo>
                    <a:pt x="2844685" y="55244"/>
                  </a:lnTo>
                  <a:lnTo>
                    <a:pt x="2852432" y="56641"/>
                  </a:lnTo>
                  <a:lnTo>
                    <a:pt x="2859417" y="59689"/>
                  </a:lnTo>
                  <a:lnTo>
                    <a:pt x="2866402" y="62737"/>
                  </a:lnTo>
                  <a:lnTo>
                    <a:pt x="2871736" y="66675"/>
                  </a:lnTo>
                  <a:lnTo>
                    <a:pt x="2875292" y="71374"/>
                  </a:lnTo>
                  <a:lnTo>
                    <a:pt x="2878848" y="76072"/>
                  </a:lnTo>
                  <a:lnTo>
                    <a:pt x="2884817" y="113156"/>
                  </a:lnTo>
                  <a:lnTo>
                    <a:pt x="2884817" y="203072"/>
                  </a:lnTo>
                  <a:lnTo>
                    <a:pt x="2846590" y="203072"/>
                  </a:lnTo>
                  <a:lnTo>
                    <a:pt x="2846590" y="129285"/>
                  </a:lnTo>
                  <a:lnTo>
                    <a:pt x="2846445" y="118596"/>
                  </a:lnTo>
                  <a:lnTo>
                    <a:pt x="2828048" y="84454"/>
                  </a:lnTo>
                  <a:lnTo>
                    <a:pt x="2822968" y="84454"/>
                  </a:lnTo>
                  <a:lnTo>
                    <a:pt x="2816237" y="84454"/>
                  </a:lnTo>
                  <a:lnTo>
                    <a:pt x="2792044" y="117157"/>
                  </a:lnTo>
                  <a:lnTo>
                    <a:pt x="2791345" y="137540"/>
                  </a:lnTo>
                  <a:lnTo>
                    <a:pt x="2791345" y="203072"/>
                  </a:lnTo>
                  <a:lnTo>
                    <a:pt x="2752991" y="203072"/>
                  </a:lnTo>
                  <a:lnTo>
                    <a:pt x="2752991" y="58419"/>
                  </a:lnTo>
                  <a:lnTo>
                    <a:pt x="2788551" y="58419"/>
                  </a:lnTo>
                  <a:lnTo>
                    <a:pt x="2788551" y="79755"/>
                  </a:lnTo>
                  <a:lnTo>
                    <a:pt x="2798673" y="69014"/>
                  </a:lnTo>
                  <a:lnTo>
                    <a:pt x="2809998" y="61356"/>
                  </a:lnTo>
                  <a:lnTo>
                    <a:pt x="2822538" y="56770"/>
                  </a:lnTo>
                  <a:lnTo>
                    <a:pt x="2836303" y="55244"/>
                  </a:lnTo>
                  <a:close/>
                </a:path>
                <a:path w="6802120" h="262254">
                  <a:moveTo>
                    <a:pt x="2648216" y="55244"/>
                  </a:moveTo>
                  <a:lnTo>
                    <a:pt x="2690847" y="67139"/>
                  </a:lnTo>
                  <a:lnTo>
                    <a:pt x="2717780" y="100615"/>
                  </a:lnTo>
                  <a:lnTo>
                    <a:pt x="2723019" y="130301"/>
                  </a:lnTo>
                  <a:lnTo>
                    <a:pt x="2721706" y="146048"/>
                  </a:lnTo>
                  <a:lnTo>
                    <a:pt x="2701810" y="184784"/>
                  </a:lnTo>
                  <a:lnTo>
                    <a:pt x="2663930" y="205019"/>
                  </a:lnTo>
                  <a:lnTo>
                    <a:pt x="2648597" y="206374"/>
                  </a:lnTo>
                  <a:lnTo>
                    <a:pt x="2638735" y="205805"/>
                  </a:lnTo>
                  <a:lnTo>
                    <a:pt x="2602123" y="192355"/>
                  </a:lnTo>
                  <a:lnTo>
                    <a:pt x="2579098" y="161799"/>
                  </a:lnTo>
                  <a:lnTo>
                    <a:pt x="2573794" y="128777"/>
                  </a:lnTo>
                  <a:lnTo>
                    <a:pt x="2574388" y="119270"/>
                  </a:lnTo>
                  <a:lnTo>
                    <a:pt x="2588360" y="83413"/>
                  </a:lnTo>
                  <a:lnTo>
                    <a:pt x="2628039" y="57562"/>
                  </a:lnTo>
                  <a:lnTo>
                    <a:pt x="2648216" y="55244"/>
                  </a:lnTo>
                  <a:close/>
                </a:path>
                <a:path w="6802120" h="262254">
                  <a:moveTo>
                    <a:pt x="2406027" y="55244"/>
                  </a:moveTo>
                  <a:lnTo>
                    <a:pt x="2444127" y="61213"/>
                  </a:lnTo>
                  <a:lnTo>
                    <a:pt x="2466549" y="99369"/>
                  </a:lnTo>
                  <a:lnTo>
                    <a:pt x="2466860" y="110870"/>
                  </a:lnTo>
                  <a:lnTo>
                    <a:pt x="2466479" y="155574"/>
                  </a:lnTo>
                  <a:lnTo>
                    <a:pt x="2466596" y="164478"/>
                  </a:lnTo>
                  <a:lnTo>
                    <a:pt x="2475115" y="203072"/>
                  </a:lnTo>
                  <a:lnTo>
                    <a:pt x="2437269" y="203072"/>
                  </a:lnTo>
                  <a:lnTo>
                    <a:pt x="2436253" y="200532"/>
                  </a:lnTo>
                  <a:lnTo>
                    <a:pt x="2435110" y="196722"/>
                  </a:lnTo>
                  <a:lnTo>
                    <a:pt x="2433586" y="191769"/>
                  </a:lnTo>
                  <a:lnTo>
                    <a:pt x="2432951" y="189483"/>
                  </a:lnTo>
                  <a:lnTo>
                    <a:pt x="2432570" y="187959"/>
                  </a:lnTo>
                  <a:lnTo>
                    <a:pt x="2432316" y="187324"/>
                  </a:lnTo>
                  <a:lnTo>
                    <a:pt x="2395867" y="206374"/>
                  </a:lnTo>
                  <a:lnTo>
                    <a:pt x="2387485" y="206374"/>
                  </a:lnTo>
                  <a:lnTo>
                    <a:pt x="2346639" y="187757"/>
                  </a:lnTo>
                  <a:lnTo>
                    <a:pt x="2339352" y="163575"/>
                  </a:lnTo>
                  <a:lnTo>
                    <a:pt x="2339352" y="155447"/>
                  </a:lnTo>
                  <a:lnTo>
                    <a:pt x="2367536" y="124521"/>
                  </a:lnTo>
                  <a:lnTo>
                    <a:pt x="2404462" y="115605"/>
                  </a:lnTo>
                  <a:lnTo>
                    <a:pt x="2414806" y="113220"/>
                  </a:lnTo>
                  <a:lnTo>
                    <a:pt x="2423079" y="110930"/>
                  </a:lnTo>
                  <a:lnTo>
                    <a:pt x="2429268" y="108711"/>
                  </a:lnTo>
                  <a:lnTo>
                    <a:pt x="2429268" y="104901"/>
                  </a:lnTo>
                  <a:lnTo>
                    <a:pt x="2429268" y="97535"/>
                  </a:lnTo>
                  <a:lnTo>
                    <a:pt x="2427490" y="92328"/>
                  </a:lnTo>
                  <a:lnTo>
                    <a:pt x="2423807" y="89153"/>
                  </a:lnTo>
                  <a:lnTo>
                    <a:pt x="2420124" y="85978"/>
                  </a:lnTo>
                  <a:lnTo>
                    <a:pt x="2413393" y="84454"/>
                  </a:lnTo>
                  <a:lnTo>
                    <a:pt x="2403233" y="84454"/>
                  </a:lnTo>
                  <a:lnTo>
                    <a:pt x="2396502" y="84454"/>
                  </a:lnTo>
                  <a:lnTo>
                    <a:pt x="2391168" y="85851"/>
                  </a:lnTo>
                  <a:lnTo>
                    <a:pt x="2387358" y="88518"/>
                  </a:lnTo>
                  <a:lnTo>
                    <a:pt x="2383548" y="91185"/>
                  </a:lnTo>
                  <a:lnTo>
                    <a:pt x="2380373" y="95884"/>
                  </a:lnTo>
                  <a:lnTo>
                    <a:pt x="2378087" y="102615"/>
                  </a:lnTo>
                  <a:lnTo>
                    <a:pt x="2343289" y="96265"/>
                  </a:lnTo>
                  <a:lnTo>
                    <a:pt x="2371505" y="60870"/>
                  </a:lnTo>
                  <a:lnTo>
                    <a:pt x="2392789" y="55866"/>
                  </a:lnTo>
                  <a:lnTo>
                    <a:pt x="2406027" y="55244"/>
                  </a:lnTo>
                  <a:close/>
                </a:path>
                <a:path w="6802120" h="262254">
                  <a:moveTo>
                    <a:pt x="2150376" y="55244"/>
                  </a:moveTo>
                  <a:lnTo>
                    <a:pt x="2163213" y="56701"/>
                  </a:lnTo>
                  <a:lnTo>
                    <a:pt x="2174871" y="61086"/>
                  </a:lnTo>
                  <a:lnTo>
                    <a:pt x="2185363" y="68425"/>
                  </a:lnTo>
                  <a:lnTo>
                    <a:pt x="2194699" y="78739"/>
                  </a:lnTo>
                  <a:lnTo>
                    <a:pt x="2194699" y="58419"/>
                  </a:lnTo>
                  <a:lnTo>
                    <a:pt x="2230513" y="58419"/>
                  </a:lnTo>
                  <a:lnTo>
                    <a:pt x="2230513" y="188213"/>
                  </a:lnTo>
                  <a:lnTo>
                    <a:pt x="2226322" y="226440"/>
                  </a:lnTo>
                  <a:lnTo>
                    <a:pt x="2214384" y="246379"/>
                  </a:lnTo>
                  <a:lnTo>
                    <a:pt x="2209304" y="251205"/>
                  </a:lnTo>
                  <a:lnTo>
                    <a:pt x="2171222" y="261487"/>
                  </a:lnTo>
                  <a:lnTo>
                    <a:pt x="2161933" y="261746"/>
                  </a:lnTo>
                  <a:lnTo>
                    <a:pt x="2144883" y="260961"/>
                  </a:lnTo>
                  <a:lnTo>
                    <a:pt x="2102995" y="242460"/>
                  </a:lnTo>
                  <a:lnTo>
                    <a:pt x="2094369" y="217296"/>
                  </a:lnTo>
                  <a:lnTo>
                    <a:pt x="2094369" y="216026"/>
                  </a:lnTo>
                  <a:lnTo>
                    <a:pt x="2094369" y="214375"/>
                  </a:lnTo>
                  <a:lnTo>
                    <a:pt x="2094496" y="212597"/>
                  </a:lnTo>
                  <a:lnTo>
                    <a:pt x="2138184" y="217931"/>
                  </a:lnTo>
                  <a:lnTo>
                    <a:pt x="2138946" y="223011"/>
                  </a:lnTo>
                  <a:lnTo>
                    <a:pt x="2140597" y="226440"/>
                  </a:lnTo>
                  <a:lnTo>
                    <a:pt x="2143264" y="228345"/>
                  </a:lnTo>
                  <a:lnTo>
                    <a:pt x="2146820" y="231139"/>
                  </a:lnTo>
                  <a:lnTo>
                    <a:pt x="2152535" y="232536"/>
                  </a:lnTo>
                  <a:lnTo>
                    <a:pt x="2160409" y="232536"/>
                  </a:lnTo>
                  <a:lnTo>
                    <a:pt x="2170315" y="232536"/>
                  </a:lnTo>
                  <a:lnTo>
                    <a:pt x="2177808" y="231012"/>
                  </a:lnTo>
                  <a:lnTo>
                    <a:pt x="2192286" y="209295"/>
                  </a:lnTo>
                  <a:lnTo>
                    <a:pt x="2192286" y="200786"/>
                  </a:lnTo>
                  <a:lnTo>
                    <a:pt x="2192286" y="179704"/>
                  </a:lnTo>
                  <a:lnTo>
                    <a:pt x="2183144" y="189946"/>
                  </a:lnTo>
                  <a:lnTo>
                    <a:pt x="2172871" y="197246"/>
                  </a:lnTo>
                  <a:lnTo>
                    <a:pt x="2161479" y="201618"/>
                  </a:lnTo>
                  <a:lnTo>
                    <a:pt x="2148979" y="203072"/>
                  </a:lnTo>
                  <a:lnTo>
                    <a:pt x="2135166" y="201527"/>
                  </a:lnTo>
                  <a:lnTo>
                    <a:pt x="2102751" y="178434"/>
                  </a:lnTo>
                  <a:lnTo>
                    <a:pt x="2089416" y="129920"/>
                  </a:lnTo>
                  <a:lnTo>
                    <a:pt x="2090512" y="112801"/>
                  </a:lnTo>
                  <a:lnTo>
                    <a:pt x="2106942" y="74421"/>
                  </a:lnTo>
                  <a:lnTo>
                    <a:pt x="2137946" y="56437"/>
                  </a:lnTo>
                  <a:lnTo>
                    <a:pt x="2150376" y="55244"/>
                  </a:lnTo>
                  <a:close/>
                </a:path>
                <a:path w="6802120" h="262254">
                  <a:moveTo>
                    <a:pt x="2010295" y="55244"/>
                  </a:moveTo>
                  <a:lnTo>
                    <a:pt x="2018677" y="55244"/>
                  </a:lnTo>
                  <a:lnTo>
                    <a:pt x="2026424" y="56641"/>
                  </a:lnTo>
                  <a:lnTo>
                    <a:pt x="2033409" y="59689"/>
                  </a:lnTo>
                  <a:lnTo>
                    <a:pt x="2040394" y="62737"/>
                  </a:lnTo>
                  <a:lnTo>
                    <a:pt x="2045728" y="66675"/>
                  </a:lnTo>
                  <a:lnTo>
                    <a:pt x="2049284" y="71374"/>
                  </a:lnTo>
                  <a:lnTo>
                    <a:pt x="2052840" y="76072"/>
                  </a:lnTo>
                  <a:lnTo>
                    <a:pt x="2058809" y="113156"/>
                  </a:lnTo>
                  <a:lnTo>
                    <a:pt x="2058809" y="203072"/>
                  </a:lnTo>
                  <a:lnTo>
                    <a:pt x="2020582" y="203072"/>
                  </a:lnTo>
                  <a:lnTo>
                    <a:pt x="2020582" y="129285"/>
                  </a:lnTo>
                  <a:lnTo>
                    <a:pt x="2020437" y="118596"/>
                  </a:lnTo>
                  <a:lnTo>
                    <a:pt x="2010168" y="88264"/>
                  </a:lnTo>
                  <a:lnTo>
                    <a:pt x="2006485" y="85725"/>
                  </a:lnTo>
                  <a:lnTo>
                    <a:pt x="2002040" y="84454"/>
                  </a:lnTo>
                  <a:lnTo>
                    <a:pt x="1996960" y="84454"/>
                  </a:lnTo>
                  <a:lnTo>
                    <a:pt x="1990229" y="84454"/>
                  </a:lnTo>
                  <a:lnTo>
                    <a:pt x="1966036" y="117157"/>
                  </a:lnTo>
                  <a:lnTo>
                    <a:pt x="1965337" y="137540"/>
                  </a:lnTo>
                  <a:lnTo>
                    <a:pt x="1965337" y="203072"/>
                  </a:lnTo>
                  <a:lnTo>
                    <a:pt x="1926983" y="203072"/>
                  </a:lnTo>
                  <a:lnTo>
                    <a:pt x="1926983" y="58419"/>
                  </a:lnTo>
                  <a:lnTo>
                    <a:pt x="1962543" y="58419"/>
                  </a:lnTo>
                  <a:lnTo>
                    <a:pt x="1962543" y="79755"/>
                  </a:lnTo>
                  <a:lnTo>
                    <a:pt x="1972665" y="69014"/>
                  </a:lnTo>
                  <a:lnTo>
                    <a:pt x="1983990" y="61356"/>
                  </a:lnTo>
                  <a:lnTo>
                    <a:pt x="1996530" y="56770"/>
                  </a:lnTo>
                  <a:lnTo>
                    <a:pt x="2010295" y="55244"/>
                  </a:lnTo>
                  <a:close/>
                </a:path>
                <a:path w="6802120" h="262254">
                  <a:moveTo>
                    <a:pt x="1404886" y="55244"/>
                  </a:moveTo>
                  <a:lnTo>
                    <a:pt x="1445623" y="67139"/>
                  </a:lnTo>
                  <a:lnTo>
                    <a:pt x="1469609" y="103473"/>
                  </a:lnTo>
                  <a:lnTo>
                    <a:pt x="1473593" y="141731"/>
                  </a:lnTo>
                  <a:lnTo>
                    <a:pt x="1377835" y="141731"/>
                  </a:lnTo>
                  <a:lnTo>
                    <a:pt x="1378550" y="149808"/>
                  </a:lnTo>
                  <a:lnTo>
                    <a:pt x="1400314" y="177799"/>
                  </a:lnTo>
                  <a:lnTo>
                    <a:pt x="1409077" y="177799"/>
                  </a:lnTo>
                  <a:lnTo>
                    <a:pt x="1415046" y="177799"/>
                  </a:lnTo>
                  <a:lnTo>
                    <a:pt x="1433461" y="157098"/>
                  </a:lnTo>
                  <a:lnTo>
                    <a:pt x="1471561" y="163448"/>
                  </a:lnTo>
                  <a:lnTo>
                    <a:pt x="1448320" y="195325"/>
                  </a:lnTo>
                  <a:lnTo>
                    <a:pt x="1408696" y="206374"/>
                  </a:lnTo>
                  <a:lnTo>
                    <a:pt x="1391053" y="204829"/>
                  </a:lnTo>
                  <a:lnTo>
                    <a:pt x="1352816" y="181736"/>
                  </a:lnTo>
                  <a:lnTo>
                    <a:pt x="1338592" y="131825"/>
                  </a:lnTo>
                  <a:lnTo>
                    <a:pt x="1339761" y="114819"/>
                  </a:lnTo>
                  <a:lnTo>
                    <a:pt x="1357388" y="75564"/>
                  </a:lnTo>
                  <a:lnTo>
                    <a:pt x="1391125" y="56509"/>
                  </a:lnTo>
                  <a:lnTo>
                    <a:pt x="1404886" y="55244"/>
                  </a:lnTo>
                  <a:close/>
                </a:path>
                <a:path w="6802120" h="262254">
                  <a:moveTo>
                    <a:pt x="987183" y="55244"/>
                  </a:moveTo>
                  <a:lnTo>
                    <a:pt x="1025283" y="61213"/>
                  </a:lnTo>
                  <a:lnTo>
                    <a:pt x="1047705" y="99369"/>
                  </a:lnTo>
                  <a:lnTo>
                    <a:pt x="1048016" y="110870"/>
                  </a:lnTo>
                  <a:lnTo>
                    <a:pt x="1047635" y="155574"/>
                  </a:lnTo>
                  <a:lnTo>
                    <a:pt x="1047752" y="164478"/>
                  </a:lnTo>
                  <a:lnTo>
                    <a:pt x="1056271" y="203072"/>
                  </a:lnTo>
                  <a:lnTo>
                    <a:pt x="1018425" y="203072"/>
                  </a:lnTo>
                  <a:lnTo>
                    <a:pt x="1017409" y="200532"/>
                  </a:lnTo>
                  <a:lnTo>
                    <a:pt x="1016266" y="196722"/>
                  </a:lnTo>
                  <a:lnTo>
                    <a:pt x="1014742" y="191769"/>
                  </a:lnTo>
                  <a:lnTo>
                    <a:pt x="1014107" y="189483"/>
                  </a:lnTo>
                  <a:lnTo>
                    <a:pt x="1013726" y="187959"/>
                  </a:lnTo>
                  <a:lnTo>
                    <a:pt x="1013472" y="187324"/>
                  </a:lnTo>
                  <a:lnTo>
                    <a:pt x="977023" y="206374"/>
                  </a:lnTo>
                  <a:lnTo>
                    <a:pt x="968641" y="206374"/>
                  </a:lnTo>
                  <a:lnTo>
                    <a:pt x="927795" y="187757"/>
                  </a:lnTo>
                  <a:lnTo>
                    <a:pt x="920508" y="163575"/>
                  </a:lnTo>
                  <a:lnTo>
                    <a:pt x="920508" y="155447"/>
                  </a:lnTo>
                  <a:lnTo>
                    <a:pt x="948692" y="124521"/>
                  </a:lnTo>
                  <a:lnTo>
                    <a:pt x="985618" y="115605"/>
                  </a:lnTo>
                  <a:lnTo>
                    <a:pt x="995962" y="113220"/>
                  </a:lnTo>
                  <a:lnTo>
                    <a:pt x="1004235" y="110930"/>
                  </a:lnTo>
                  <a:lnTo>
                    <a:pt x="1010424" y="108711"/>
                  </a:lnTo>
                  <a:lnTo>
                    <a:pt x="1010424" y="104901"/>
                  </a:lnTo>
                  <a:lnTo>
                    <a:pt x="1010424" y="97535"/>
                  </a:lnTo>
                  <a:lnTo>
                    <a:pt x="1008646" y="92328"/>
                  </a:lnTo>
                  <a:lnTo>
                    <a:pt x="1004963" y="89153"/>
                  </a:lnTo>
                  <a:lnTo>
                    <a:pt x="1001280" y="85978"/>
                  </a:lnTo>
                  <a:lnTo>
                    <a:pt x="994549" y="84454"/>
                  </a:lnTo>
                  <a:lnTo>
                    <a:pt x="984389" y="84454"/>
                  </a:lnTo>
                  <a:lnTo>
                    <a:pt x="977658" y="84454"/>
                  </a:lnTo>
                  <a:lnTo>
                    <a:pt x="972324" y="85851"/>
                  </a:lnTo>
                  <a:lnTo>
                    <a:pt x="968514" y="88518"/>
                  </a:lnTo>
                  <a:lnTo>
                    <a:pt x="964704" y="91185"/>
                  </a:lnTo>
                  <a:lnTo>
                    <a:pt x="961529" y="95884"/>
                  </a:lnTo>
                  <a:lnTo>
                    <a:pt x="959243" y="102615"/>
                  </a:lnTo>
                  <a:lnTo>
                    <a:pt x="924445" y="96265"/>
                  </a:lnTo>
                  <a:lnTo>
                    <a:pt x="952661" y="60870"/>
                  </a:lnTo>
                  <a:lnTo>
                    <a:pt x="973945" y="55866"/>
                  </a:lnTo>
                  <a:lnTo>
                    <a:pt x="987183" y="55244"/>
                  </a:lnTo>
                  <a:close/>
                </a:path>
                <a:path w="6802120" h="262254">
                  <a:moveTo>
                    <a:pt x="836815" y="55244"/>
                  </a:moveTo>
                  <a:lnTo>
                    <a:pt x="878852" y="66547"/>
                  </a:lnTo>
                  <a:lnTo>
                    <a:pt x="901331" y="101218"/>
                  </a:lnTo>
                  <a:lnTo>
                    <a:pt x="863612" y="108076"/>
                  </a:lnTo>
                  <a:lnTo>
                    <a:pt x="862342" y="100456"/>
                  </a:lnTo>
                  <a:lnTo>
                    <a:pt x="859421" y="94868"/>
                  </a:lnTo>
                  <a:lnTo>
                    <a:pt x="854849" y="91058"/>
                  </a:lnTo>
                  <a:lnTo>
                    <a:pt x="850404" y="87121"/>
                  </a:lnTo>
                  <a:lnTo>
                    <a:pt x="844562" y="85216"/>
                  </a:lnTo>
                  <a:lnTo>
                    <a:pt x="837450" y="85216"/>
                  </a:lnTo>
                  <a:lnTo>
                    <a:pt x="827925" y="85216"/>
                  </a:lnTo>
                  <a:lnTo>
                    <a:pt x="820305" y="88518"/>
                  </a:lnTo>
                  <a:lnTo>
                    <a:pt x="806081" y="128142"/>
                  </a:lnTo>
                  <a:lnTo>
                    <a:pt x="806627" y="140071"/>
                  </a:lnTo>
                  <a:lnTo>
                    <a:pt x="831023" y="174468"/>
                  </a:lnTo>
                  <a:lnTo>
                    <a:pt x="837958" y="175132"/>
                  </a:lnTo>
                  <a:lnTo>
                    <a:pt x="845197" y="175132"/>
                  </a:lnTo>
                  <a:lnTo>
                    <a:pt x="851166" y="173100"/>
                  </a:lnTo>
                  <a:lnTo>
                    <a:pt x="855738" y="168909"/>
                  </a:lnTo>
                  <a:lnTo>
                    <a:pt x="860437" y="164845"/>
                  </a:lnTo>
                  <a:lnTo>
                    <a:pt x="863739" y="157733"/>
                  </a:lnTo>
                  <a:lnTo>
                    <a:pt x="865644" y="147700"/>
                  </a:lnTo>
                  <a:lnTo>
                    <a:pt x="903236" y="154050"/>
                  </a:lnTo>
                  <a:lnTo>
                    <a:pt x="880757" y="193166"/>
                  </a:lnTo>
                  <a:lnTo>
                    <a:pt x="836180" y="206374"/>
                  </a:lnTo>
                  <a:lnTo>
                    <a:pt x="821103" y="205114"/>
                  </a:lnTo>
                  <a:lnTo>
                    <a:pt x="785634" y="186308"/>
                  </a:lnTo>
                  <a:lnTo>
                    <a:pt x="767900" y="147679"/>
                  </a:lnTo>
                  <a:lnTo>
                    <a:pt x="766711" y="130936"/>
                  </a:lnTo>
                  <a:lnTo>
                    <a:pt x="767900" y="114010"/>
                  </a:lnTo>
                  <a:lnTo>
                    <a:pt x="785634" y="75183"/>
                  </a:lnTo>
                  <a:lnTo>
                    <a:pt x="821549" y="56485"/>
                  </a:lnTo>
                  <a:lnTo>
                    <a:pt x="836815" y="55244"/>
                  </a:lnTo>
                  <a:close/>
                </a:path>
                <a:path w="6802120" h="262254">
                  <a:moveTo>
                    <a:pt x="526554" y="55244"/>
                  </a:moveTo>
                  <a:lnTo>
                    <a:pt x="535825" y="55244"/>
                  </a:lnTo>
                  <a:lnTo>
                    <a:pt x="543826" y="57150"/>
                  </a:lnTo>
                  <a:lnTo>
                    <a:pt x="550684" y="60959"/>
                  </a:lnTo>
                  <a:lnTo>
                    <a:pt x="557415" y="64769"/>
                  </a:lnTo>
                  <a:lnTo>
                    <a:pt x="563003" y="70484"/>
                  </a:lnTo>
                  <a:lnTo>
                    <a:pt x="567321" y="78231"/>
                  </a:lnTo>
                  <a:lnTo>
                    <a:pt x="572179" y="72800"/>
                  </a:lnTo>
                  <a:lnTo>
                    <a:pt x="603135" y="55244"/>
                  </a:lnTo>
                  <a:lnTo>
                    <a:pt x="611517" y="55244"/>
                  </a:lnTo>
                  <a:lnTo>
                    <a:pt x="651268" y="72262"/>
                  </a:lnTo>
                  <a:lnTo>
                    <a:pt x="658888" y="110616"/>
                  </a:lnTo>
                  <a:lnTo>
                    <a:pt x="658888" y="203072"/>
                  </a:lnTo>
                  <a:lnTo>
                    <a:pt x="620661" y="203072"/>
                  </a:lnTo>
                  <a:lnTo>
                    <a:pt x="620661" y="120395"/>
                  </a:lnTo>
                  <a:lnTo>
                    <a:pt x="620403" y="110585"/>
                  </a:lnTo>
                  <a:lnTo>
                    <a:pt x="607707" y="84454"/>
                  </a:lnTo>
                  <a:lnTo>
                    <a:pt x="600341" y="84454"/>
                  </a:lnTo>
                  <a:lnTo>
                    <a:pt x="595007" y="84454"/>
                  </a:lnTo>
                  <a:lnTo>
                    <a:pt x="589927" y="86105"/>
                  </a:lnTo>
                  <a:lnTo>
                    <a:pt x="585228" y="89407"/>
                  </a:lnTo>
                  <a:lnTo>
                    <a:pt x="580529" y="92582"/>
                  </a:lnTo>
                  <a:lnTo>
                    <a:pt x="571893" y="133603"/>
                  </a:lnTo>
                  <a:lnTo>
                    <a:pt x="571893" y="203072"/>
                  </a:lnTo>
                  <a:lnTo>
                    <a:pt x="533539" y="203072"/>
                  </a:lnTo>
                  <a:lnTo>
                    <a:pt x="533539" y="123824"/>
                  </a:lnTo>
                  <a:lnTo>
                    <a:pt x="533418" y="114200"/>
                  </a:lnTo>
                  <a:lnTo>
                    <a:pt x="525284" y="87502"/>
                  </a:lnTo>
                  <a:lnTo>
                    <a:pt x="522363" y="85470"/>
                  </a:lnTo>
                  <a:lnTo>
                    <a:pt x="518426" y="84454"/>
                  </a:lnTo>
                  <a:lnTo>
                    <a:pt x="513600" y="84454"/>
                  </a:lnTo>
                  <a:lnTo>
                    <a:pt x="507631" y="84454"/>
                  </a:lnTo>
                  <a:lnTo>
                    <a:pt x="484583" y="123124"/>
                  </a:lnTo>
                  <a:lnTo>
                    <a:pt x="484390" y="132841"/>
                  </a:lnTo>
                  <a:lnTo>
                    <a:pt x="484390" y="203072"/>
                  </a:lnTo>
                  <a:lnTo>
                    <a:pt x="446163" y="203072"/>
                  </a:lnTo>
                  <a:lnTo>
                    <a:pt x="446163" y="58419"/>
                  </a:lnTo>
                  <a:lnTo>
                    <a:pt x="481469" y="58419"/>
                  </a:lnTo>
                  <a:lnTo>
                    <a:pt x="481469" y="78231"/>
                  </a:lnTo>
                  <a:lnTo>
                    <a:pt x="491353" y="68157"/>
                  </a:lnTo>
                  <a:lnTo>
                    <a:pt x="502154" y="60975"/>
                  </a:lnTo>
                  <a:lnTo>
                    <a:pt x="513884" y="56675"/>
                  </a:lnTo>
                  <a:lnTo>
                    <a:pt x="526554" y="55244"/>
                  </a:lnTo>
                  <a:close/>
                </a:path>
                <a:path w="6802120" h="262254">
                  <a:moveTo>
                    <a:pt x="343992" y="55244"/>
                  </a:moveTo>
                  <a:lnTo>
                    <a:pt x="386549" y="67139"/>
                  </a:lnTo>
                  <a:lnTo>
                    <a:pt x="413504" y="100615"/>
                  </a:lnTo>
                  <a:lnTo>
                    <a:pt x="418744" y="130301"/>
                  </a:lnTo>
                  <a:lnTo>
                    <a:pt x="417420" y="146048"/>
                  </a:lnTo>
                  <a:lnTo>
                    <a:pt x="397573" y="184784"/>
                  </a:lnTo>
                  <a:lnTo>
                    <a:pt x="359641" y="205019"/>
                  </a:lnTo>
                  <a:lnTo>
                    <a:pt x="344258" y="206374"/>
                  </a:lnTo>
                  <a:lnTo>
                    <a:pt x="334431" y="205805"/>
                  </a:lnTo>
                  <a:lnTo>
                    <a:pt x="297855" y="192355"/>
                  </a:lnTo>
                  <a:lnTo>
                    <a:pt x="274782" y="161799"/>
                  </a:lnTo>
                  <a:lnTo>
                    <a:pt x="269494" y="128777"/>
                  </a:lnTo>
                  <a:lnTo>
                    <a:pt x="270081" y="119270"/>
                  </a:lnTo>
                  <a:lnTo>
                    <a:pt x="284078" y="83413"/>
                  </a:lnTo>
                  <a:lnTo>
                    <a:pt x="323746" y="57562"/>
                  </a:lnTo>
                  <a:lnTo>
                    <a:pt x="343992" y="55244"/>
                  </a:lnTo>
                  <a:close/>
                </a:path>
                <a:path w="6802120" h="262254">
                  <a:moveTo>
                    <a:pt x="237007" y="55244"/>
                  </a:moveTo>
                  <a:lnTo>
                    <a:pt x="243484" y="55677"/>
                  </a:lnTo>
                  <a:lnTo>
                    <a:pt x="249843" y="56991"/>
                  </a:lnTo>
                  <a:lnTo>
                    <a:pt x="256084" y="59209"/>
                  </a:lnTo>
                  <a:lnTo>
                    <a:pt x="262204" y="62356"/>
                  </a:lnTo>
                  <a:lnTo>
                    <a:pt x="250355" y="95757"/>
                  </a:lnTo>
                  <a:lnTo>
                    <a:pt x="243903" y="91566"/>
                  </a:lnTo>
                  <a:lnTo>
                    <a:pt x="237921" y="89534"/>
                  </a:lnTo>
                  <a:lnTo>
                    <a:pt x="232371" y="89534"/>
                  </a:lnTo>
                  <a:lnTo>
                    <a:pt x="227025" y="89534"/>
                  </a:lnTo>
                  <a:lnTo>
                    <a:pt x="222478" y="90931"/>
                  </a:lnTo>
                  <a:lnTo>
                    <a:pt x="218757" y="93979"/>
                  </a:lnTo>
                  <a:lnTo>
                    <a:pt x="215036" y="96900"/>
                  </a:lnTo>
                  <a:lnTo>
                    <a:pt x="212115" y="102234"/>
                  </a:lnTo>
                  <a:lnTo>
                    <a:pt x="206981" y="141539"/>
                  </a:lnTo>
                  <a:lnTo>
                    <a:pt x="206781" y="158368"/>
                  </a:lnTo>
                  <a:lnTo>
                    <a:pt x="206781" y="203072"/>
                  </a:lnTo>
                  <a:lnTo>
                    <a:pt x="168516" y="203072"/>
                  </a:lnTo>
                  <a:lnTo>
                    <a:pt x="168516" y="58419"/>
                  </a:lnTo>
                  <a:lnTo>
                    <a:pt x="204050" y="58419"/>
                  </a:lnTo>
                  <a:lnTo>
                    <a:pt x="204050" y="78993"/>
                  </a:lnTo>
                  <a:lnTo>
                    <a:pt x="210134" y="69341"/>
                  </a:lnTo>
                  <a:lnTo>
                    <a:pt x="215607" y="62864"/>
                  </a:lnTo>
                  <a:lnTo>
                    <a:pt x="220459" y="59816"/>
                  </a:lnTo>
                  <a:lnTo>
                    <a:pt x="225323" y="56768"/>
                  </a:lnTo>
                  <a:lnTo>
                    <a:pt x="230835" y="55244"/>
                  </a:lnTo>
                  <a:lnTo>
                    <a:pt x="237007" y="55244"/>
                  </a:lnTo>
                  <a:close/>
                </a:path>
                <a:path w="6802120" h="262254">
                  <a:moveTo>
                    <a:pt x="1219212" y="7365"/>
                  </a:moveTo>
                  <a:lnTo>
                    <a:pt x="1219212" y="58419"/>
                  </a:lnTo>
                  <a:lnTo>
                    <a:pt x="1245374" y="58419"/>
                  </a:lnTo>
                  <a:lnTo>
                    <a:pt x="1245374" y="88900"/>
                  </a:lnTo>
                  <a:lnTo>
                    <a:pt x="1219212" y="88900"/>
                  </a:lnTo>
                  <a:lnTo>
                    <a:pt x="1219212" y="147192"/>
                  </a:lnTo>
                  <a:lnTo>
                    <a:pt x="1219212" y="159003"/>
                  </a:lnTo>
                  <a:lnTo>
                    <a:pt x="1223403" y="172719"/>
                  </a:lnTo>
                  <a:lnTo>
                    <a:pt x="1225181" y="173989"/>
                  </a:lnTo>
                  <a:lnTo>
                    <a:pt x="1227340" y="174624"/>
                  </a:lnTo>
                  <a:lnTo>
                    <a:pt x="1229880" y="174624"/>
                  </a:lnTo>
                  <a:lnTo>
                    <a:pt x="1233309" y="174624"/>
                  </a:lnTo>
                  <a:lnTo>
                    <a:pt x="1238516" y="173354"/>
                  </a:lnTo>
                  <a:lnTo>
                    <a:pt x="1245247" y="170941"/>
                  </a:lnTo>
                  <a:lnTo>
                    <a:pt x="1248422" y="200659"/>
                  </a:lnTo>
                  <a:lnTo>
                    <a:pt x="1241538" y="203160"/>
                  </a:lnTo>
                  <a:lnTo>
                    <a:pt x="1234214" y="204946"/>
                  </a:lnTo>
                  <a:lnTo>
                    <a:pt x="1226437" y="206017"/>
                  </a:lnTo>
                  <a:lnTo>
                    <a:pt x="1218196" y="206374"/>
                  </a:lnTo>
                  <a:lnTo>
                    <a:pt x="1211338" y="206374"/>
                  </a:lnTo>
                  <a:lnTo>
                    <a:pt x="1205115" y="205231"/>
                  </a:lnTo>
                  <a:lnTo>
                    <a:pt x="1199654" y="202818"/>
                  </a:lnTo>
                  <a:lnTo>
                    <a:pt x="1194066" y="200532"/>
                  </a:lnTo>
                  <a:lnTo>
                    <a:pt x="1190002" y="197611"/>
                  </a:lnTo>
                  <a:lnTo>
                    <a:pt x="1187462" y="193928"/>
                  </a:lnTo>
                  <a:lnTo>
                    <a:pt x="1184795" y="190245"/>
                  </a:lnTo>
                  <a:lnTo>
                    <a:pt x="1180858" y="152018"/>
                  </a:lnTo>
                  <a:lnTo>
                    <a:pt x="1180858" y="88900"/>
                  </a:lnTo>
                  <a:lnTo>
                    <a:pt x="1163205" y="88900"/>
                  </a:lnTo>
                  <a:lnTo>
                    <a:pt x="1163205" y="58419"/>
                  </a:lnTo>
                  <a:lnTo>
                    <a:pt x="1180858" y="58419"/>
                  </a:lnTo>
                  <a:lnTo>
                    <a:pt x="1180858" y="29717"/>
                  </a:lnTo>
                  <a:lnTo>
                    <a:pt x="1219212" y="7365"/>
                  </a:lnTo>
                  <a:close/>
                </a:path>
                <a:path w="6802120" h="262254">
                  <a:moveTo>
                    <a:pt x="1126248" y="7365"/>
                  </a:moveTo>
                  <a:lnTo>
                    <a:pt x="1126248" y="58419"/>
                  </a:lnTo>
                  <a:lnTo>
                    <a:pt x="1152410" y="58419"/>
                  </a:lnTo>
                  <a:lnTo>
                    <a:pt x="1152410" y="88900"/>
                  </a:lnTo>
                  <a:lnTo>
                    <a:pt x="1126248" y="88900"/>
                  </a:lnTo>
                  <a:lnTo>
                    <a:pt x="1126248" y="147192"/>
                  </a:lnTo>
                  <a:lnTo>
                    <a:pt x="1126248" y="159003"/>
                  </a:lnTo>
                  <a:lnTo>
                    <a:pt x="1130439" y="172719"/>
                  </a:lnTo>
                  <a:lnTo>
                    <a:pt x="1132217" y="173989"/>
                  </a:lnTo>
                  <a:lnTo>
                    <a:pt x="1134376" y="174624"/>
                  </a:lnTo>
                  <a:lnTo>
                    <a:pt x="1136916" y="174624"/>
                  </a:lnTo>
                  <a:lnTo>
                    <a:pt x="1140345" y="174624"/>
                  </a:lnTo>
                  <a:lnTo>
                    <a:pt x="1145552" y="173354"/>
                  </a:lnTo>
                  <a:lnTo>
                    <a:pt x="1152283" y="170941"/>
                  </a:lnTo>
                  <a:lnTo>
                    <a:pt x="1155458" y="200659"/>
                  </a:lnTo>
                  <a:lnTo>
                    <a:pt x="1148574" y="203160"/>
                  </a:lnTo>
                  <a:lnTo>
                    <a:pt x="1141250" y="204946"/>
                  </a:lnTo>
                  <a:lnTo>
                    <a:pt x="1133473" y="206017"/>
                  </a:lnTo>
                  <a:lnTo>
                    <a:pt x="1125232" y="206374"/>
                  </a:lnTo>
                  <a:lnTo>
                    <a:pt x="1118374" y="206374"/>
                  </a:lnTo>
                  <a:lnTo>
                    <a:pt x="1112151" y="205231"/>
                  </a:lnTo>
                  <a:lnTo>
                    <a:pt x="1106690" y="202818"/>
                  </a:lnTo>
                  <a:lnTo>
                    <a:pt x="1101102" y="200532"/>
                  </a:lnTo>
                  <a:lnTo>
                    <a:pt x="1097038" y="197611"/>
                  </a:lnTo>
                  <a:lnTo>
                    <a:pt x="1094498" y="193928"/>
                  </a:lnTo>
                  <a:lnTo>
                    <a:pt x="1091831" y="190245"/>
                  </a:lnTo>
                  <a:lnTo>
                    <a:pt x="1087894" y="152018"/>
                  </a:lnTo>
                  <a:lnTo>
                    <a:pt x="1087894" y="88900"/>
                  </a:lnTo>
                  <a:lnTo>
                    <a:pt x="1070241" y="88900"/>
                  </a:lnTo>
                  <a:lnTo>
                    <a:pt x="1070241" y="58419"/>
                  </a:lnTo>
                  <a:lnTo>
                    <a:pt x="1087894" y="58419"/>
                  </a:lnTo>
                  <a:lnTo>
                    <a:pt x="1087894" y="29717"/>
                  </a:lnTo>
                  <a:lnTo>
                    <a:pt x="1126248" y="7365"/>
                  </a:lnTo>
                  <a:close/>
                </a:path>
                <a:path w="6802120" h="262254">
                  <a:moveTo>
                    <a:pt x="5524004" y="3428"/>
                  </a:moveTo>
                  <a:lnTo>
                    <a:pt x="5562231" y="3428"/>
                  </a:lnTo>
                  <a:lnTo>
                    <a:pt x="5562231" y="38862"/>
                  </a:lnTo>
                  <a:lnTo>
                    <a:pt x="5524004" y="38862"/>
                  </a:lnTo>
                  <a:lnTo>
                    <a:pt x="5524004" y="3428"/>
                  </a:lnTo>
                  <a:close/>
                </a:path>
                <a:path w="6802120" h="262254">
                  <a:moveTo>
                    <a:pt x="5351665" y="3428"/>
                  </a:moveTo>
                  <a:lnTo>
                    <a:pt x="5389892" y="3428"/>
                  </a:lnTo>
                  <a:lnTo>
                    <a:pt x="5389892" y="75310"/>
                  </a:lnTo>
                  <a:lnTo>
                    <a:pt x="5399155" y="66496"/>
                  </a:lnTo>
                  <a:lnTo>
                    <a:pt x="5409228" y="60229"/>
                  </a:lnTo>
                  <a:lnTo>
                    <a:pt x="5420110" y="56487"/>
                  </a:lnTo>
                  <a:lnTo>
                    <a:pt x="5431802" y="55244"/>
                  </a:lnTo>
                  <a:lnTo>
                    <a:pt x="5444470" y="56435"/>
                  </a:lnTo>
                  <a:lnTo>
                    <a:pt x="5483138" y="84941"/>
                  </a:lnTo>
                  <a:lnTo>
                    <a:pt x="5492889" y="129285"/>
                  </a:lnTo>
                  <a:lnTo>
                    <a:pt x="5491774" y="146714"/>
                  </a:lnTo>
                  <a:lnTo>
                    <a:pt x="5475236" y="186308"/>
                  </a:lnTo>
                  <a:lnTo>
                    <a:pt x="5432437" y="206374"/>
                  </a:lnTo>
                  <a:lnTo>
                    <a:pt x="5424182" y="206374"/>
                  </a:lnTo>
                  <a:lnTo>
                    <a:pt x="5387225" y="181863"/>
                  </a:lnTo>
                  <a:lnTo>
                    <a:pt x="5387225" y="203072"/>
                  </a:lnTo>
                  <a:lnTo>
                    <a:pt x="5351665" y="203072"/>
                  </a:lnTo>
                  <a:lnTo>
                    <a:pt x="5351665" y="3428"/>
                  </a:lnTo>
                  <a:close/>
                </a:path>
                <a:path w="6802120" h="262254">
                  <a:moveTo>
                    <a:pt x="4713109" y="3428"/>
                  </a:moveTo>
                  <a:lnTo>
                    <a:pt x="4751336" y="3428"/>
                  </a:lnTo>
                  <a:lnTo>
                    <a:pt x="4751336" y="203072"/>
                  </a:lnTo>
                  <a:lnTo>
                    <a:pt x="4715776" y="203072"/>
                  </a:lnTo>
                  <a:lnTo>
                    <a:pt x="4715776" y="181863"/>
                  </a:lnTo>
                  <a:lnTo>
                    <a:pt x="4711182" y="187652"/>
                  </a:lnTo>
                  <a:lnTo>
                    <a:pt x="4678692" y="206374"/>
                  </a:lnTo>
                  <a:lnTo>
                    <a:pt x="4670564" y="206374"/>
                  </a:lnTo>
                  <a:lnTo>
                    <a:pt x="4627892" y="186308"/>
                  </a:lnTo>
                  <a:lnTo>
                    <a:pt x="4611229" y="147179"/>
                  </a:lnTo>
                  <a:lnTo>
                    <a:pt x="4610112" y="130174"/>
                  </a:lnTo>
                  <a:lnTo>
                    <a:pt x="4611186" y="112906"/>
                  </a:lnTo>
                  <a:lnTo>
                    <a:pt x="4627384" y="74294"/>
                  </a:lnTo>
                  <a:lnTo>
                    <a:pt x="4671072" y="55244"/>
                  </a:lnTo>
                  <a:lnTo>
                    <a:pt x="4682838" y="56487"/>
                  </a:lnTo>
                  <a:lnTo>
                    <a:pt x="4693758" y="60229"/>
                  </a:lnTo>
                  <a:lnTo>
                    <a:pt x="4703844" y="66496"/>
                  </a:lnTo>
                  <a:lnTo>
                    <a:pt x="4713109" y="75310"/>
                  </a:lnTo>
                  <a:lnTo>
                    <a:pt x="4713109" y="3428"/>
                  </a:lnTo>
                  <a:close/>
                </a:path>
                <a:path w="6802120" h="262254">
                  <a:moveTo>
                    <a:pt x="2504960" y="3428"/>
                  </a:moveTo>
                  <a:lnTo>
                    <a:pt x="2543187" y="3428"/>
                  </a:lnTo>
                  <a:lnTo>
                    <a:pt x="2543187" y="203072"/>
                  </a:lnTo>
                  <a:lnTo>
                    <a:pt x="2504960" y="203072"/>
                  </a:lnTo>
                  <a:lnTo>
                    <a:pt x="2504960" y="3428"/>
                  </a:lnTo>
                  <a:close/>
                </a:path>
                <a:path w="6802120" h="262254">
                  <a:moveTo>
                    <a:pt x="1680349" y="3428"/>
                  </a:moveTo>
                  <a:lnTo>
                    <a:pt x="1718576" y="3428"/>
                  </a:lnTo>
                  <a:lnTo>
                    <a:pt x="1718576" y="203072"/>
                  </a:lnTo>
                  <a:lnTo>
                    <a:pt x="1683016" y="203072"/>
                  </a:lnTo>
                  <a:lnTo>
                    <a:pt x="1683016" y="181863"/>
                  </a:lnTo>
                  <a:lnTo>
                    <a:pt x="1678422" y="187652"/>
                  </a:lnTo>
                  <a:lnTo>
                    <a:pt x="1645932" y="206374"/>
                  </a:lnTo>
                  <a:lnTo>
                    <a:pt x="1637804" y="206374"/>
                  </a:lnTo>
                  <a:lnTo>
                    <a:pt x="1595132" y="186308"/>
                  </a:lnTo>
                  <a:lnTo>
                    <a:pt x="1578469" y="147179"/>
                  </a:lnTo>
                  <a:lnTo>
                    <a:pt x="1577352" y="130174"/>
                  </a:lnTo>
                  <a:lnTo>
                    <a:pt x="1578426" y="112906"/>
                  </a:lnTo>
                  <a:lnTo>
                    <a:pt x="1594624" y="74294"/>
                  </a:lnTo>
                  <a:lnTo>
                    <a:pt x="1638312" y="55244"/>
                  </a:lnTo>
                  <a:lnTo>
                    <a:pt x="1650078" y="56487"/>
                  </a:lnTo>
                  <a:lnTo>
                    <a:pt x="1660998" y="60229"/>
                  </a:lnTo>
                  <a:lnTo>
                    <a:pt x="1671084" y="66496"/>
                  </a:lnTo>
                  <a:lnTo>
                    <a:pt x="1680349" y="75310"/>
                  </a:lnTo>
                  <a:lnTo>
                    <a:pt x="1680349" y="3428"/>
                  </a:lnTo>
                  <a:close/>
                </a:path>
                <a:path w="6802120" h="262254">
                  <a:moveTo>
                    <a:pt x="1272044" y="3428"/>
                  </a:moveTo>
                  <a:lnTo>
                    <a:pt x="1310271" y="3428"/>
                  </a:lnTo>
                  <a:lnTo>
                    <a:pt x="1310271" y="203072"/>
                  </a:lnTo>
                  <a:lnTo>
                    <a:pt x="1272044" y="203072"/>
                  </a:lnTo>
                  <a:lnTo>
                    <a:pt x="1272044" y="3428"/>
                  </a:lnTo>
                  <a:close/>
                </a:path>
                <a:path w="6802120" h="262254">
                  <a:moveTo>
                    <a:pt x="0" y="3428"/>
                  </a:moveTo>
                  <a:lnTo>
                    <a:pt x="136855" y="3428"/>
                  </a:lnTo>
                  <a:lnTo>
                    <a:pt x="136855" y="37210"/>
                  </a:lnTo>
                  <a:lnTo>
                    <a:pt x="40309" y="37210"/>
                  </a:lnTo>
                  <a:lnTo>
                    <a:pt x="40309" y="84454"/>
                  </a:lnTo>
                  <a:lnTo>
                    <a:pt x="123647" y="84454"/>
                  </a:lnTo>
                  <a:lnTo>
                    <a:pt x="123647" y="118236"/>
                  </a:lnTo>
                  <a:lnTo>
                    <a:pt x="40309" y="118236"/>
                  </a:lnTo>
                  <a:lnTo>
                    <a:pt x="40309" y="203072"/>
                  </a:lnTo>
                  <a:lnTo>
                    <a:pt x="0" y="203072"/>
                  </a:lnTo>
                  <a:lnTo>
                    <a:pt x="0" y="3428"/>
                  </a:lnTo>
                  <a:close/>
                </a:path>
                <a:path w="6802120" h="262254">
                  <a:moveTo>
                    <a:pt x="6552958" y="0"/>
                  </a:moveTo>
                  <a:lnTo>
                    <a:pt x="6561031" y="309"/>
                  </a:lnTo>
                  <a:lnTo>
                    <a:pt x="6569055" y="1238"/>
                  </a:lnTo>
                  <a:lnTo>
                    <a:pt x="6577033" y="2786"/>
                  </a:lnTo>
                  <a:lnTo>
                    <a:pt x="6584962" y="4952"/>
                  </a:lnTo>
                  <a:lnTo>
                    <a:pt x="6579755" y="31622"/>
                  </a:lnTo>
                  <a:lnTo>
                    <a:pt x="6573659" y="30225"/>
                  </a:lnTo>
                  <a:lnTo>
                    <a:pt x="6567817" y="29463"/>
                  </a:lnTo>
                  <a:lnTo>
                    <a:pt x="6562229" y="29463"/>
                  </a:lnTo>
                  <a:lnTo>
                    <a:pt x="6556641" y="29463"/>
                  </a:lnTo>
                  <a:lnTo>
                    <a:pt x="6552704" y="30733"/>
                  </a:lnTo>
                  <a:lnTo>
                    <a:pt x="6550291" y="33274"/>
                  </a:lnTo>
                  <a:lnTo>
                    <a:pt x="6547878" y="35940"/>
                  </a:lnTo>
                  <a:lnTo>
                    <a:pt x="6546608" y="40893"/>
                  </a:lnTo>
                  <a:lnTo>
                    <a:pt x="6546608" y="48259"/>
                  </a:lnTo>
                  <a:lnTo>
                    <a:pt x="6546608" y="58419"/>
                  </a:lnTo>
                  <a:lnTo>
                    <a:pt x="6575183" y="58419"/>
                  </a:lnTo>
                  <a:lnTo>
                    <a:pt x="6575183" y="88518"/>
                  </a:lnTo>
                  <a:lnTo>
                    <a:pt x="6546608" y="88518"/>
                  </a:lnTo>
                  <a:lnTo>
                    <a:pt x="6546608" y="203072"/>
                  </a:lnTo>
                  <a:lnTo>
                    <a:pt x="6508381" y="203072"/>
                  </a:lnTo>
                  <a:lnTo>
                    <a:pt x="6508381" y="88518"/>
                  </a:lnTo>
                  <a:lnTo>
                    <a:pt x="6487172" y="88518"/>
                  </a:lnTo>
                  <a:lnTo>
                    <a:pt x="6487172" y="58419"/>
                  </a:lnTo>
                  <a:lnTo>
                    <a:pt x="6508381" y="58419"/>
                  </a:lnTo>
                  <a:lnTo>
                    <a:pt x="6508381" y="47497"/>
                  </a:lnTo>
                  <a:lnTo>
                    <a:pt x="6519557" y="9397"/>
                  </a:lnTo>
                  <a:lnTo>
                    <a:pt x="6545312" y="357"/>
                  </a:lnTo>
                  <a:lnTo>
                    <a:pt x="65529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0117" y="3805047"/>
              <a:ext cx="4495787" cy="26174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9581" y="3889502"/>
              <a:ext cx="4216400" cy="163195"/>
            </a:xfrm>
            <a:custGeom>
              <a:avLst/>
              <a:gdLst/>
              <a:ahLst/>
              <a:cxnLst/>
              <a:rect l="l" t="t" r="r" b="b"/>
              <a:pathLst>
                <a:path w="4216400" h="163195">
                  <a:moveTo>
                    <a:pt x="4178096" y="80391"/>
                  </a:moveTo>
                  <a:lnTo>
                    <a:pt x="4216323" y="80391"/>
                  </a:lnTo>
                  <a:lnTo>
                    <a:pt x="4216323" y="118618"/>
                  </a:lnTo>
                  <a:lnTo>
                    <a:pt x="4178096" y="118618"/>
                  </a:lnTo>
                  <a:lnTo>
                    <a:pt x="4178096" y="80391"/>
                  </a:lnTo>
                  <a:close/>
                </a:path>
                <a:path w="4216400" h="163195">
                  <a:moveTo>
                    <a:pt x="1869744" y="80391"/>
                  </a:moveTo>
                  <a:lnTo>
                    <a:pt x="1907971" y="80391"/>
                  </a:lnTo>
                  <a:lnTo>
                    <a:pt x="1907971" y="107696"/>
                  </a:lnTo>
                  <a:lnTo>
                    <a:pt x="1899589" y="146050"/>
                  </a:lnTo>
                  <a:lnTo>
                    <a:pt x="1874062" y="163195"/>
                  </a:lnTo>
                  <a:lnTo>
                    <a:pt x="1866569" y="147320"/>
                  </a:lnTo>
                  <a:lnTo>
                    <a:pt x="1874316" y="144780"/>
                  </a:lnTo>
                  <a:lnTo>
                    <a:pt x="1879777" y="141350"/>
                  </a:lnTo>
                  <a:lnTo>
                    <a:pt x="1883079" y="136906"/>
                  </a:lnTo>
                  <a:lnTo>
                    <a:pt x="1886381" y="132461"/>
                  </a:lnTo>
                  <a:lnTo>
                    <a:pt x="1888159" y="126365"/>
                  </a:lnTo>
                  <a:lnTo>
                    <a:pt x="1888286" y="118618"/>
                  </a:lnTo>
                  <a:lnTo>
                    <a:pt x="1869744" y="118618"/>
                  </a:lnTo>
                  <a:lnTo>
                    <a:pt x="1869744" y="80391"/>
                  </a:lnTo>
                  <a:close/>
                </a:path>
                <a:path w="4216400" h="163195">
                  <a:moveTo>
                    <a:pt x="3815892" y="49149"/>
                  </a:moveTo>
                  <a:lnTo>
                    <a:pt x="3810939" y="50800"/>
                  </a:lnTo>
                  <a:lnTo>
                    <a:pt x="3803192" y="52705"/>
                  </a:lnTo>
                  <a:lnTo>
                    <a:pt x="3792651" y="54991"/>
                  </a:lnTo>
                  <a:lnTo>
                    <a:pt x="3781983" y="57277"/>
                  </a:lnTo>
                  <a:lnTo>
                    <a:pt x="3774998" y="59562"/>
                  </a:lnTo>
                  <a:lnTo>
                    <a:pt x="3771823" y="61722"/>
                  </a:lnTo>
                  <a:lnTo>
                    <a:pt x="3766743" y="65278"/>
                  </a:lnTo>
                  <a:lnTo>
                    <a:pt x="3764330" y="69723"/>
                  </a:lnTo>
                  <a:lnTo>
                    <a:pt x="3764330" y="75184"/>
                  </a:lnTo>
                  <a:lnTo>
                    <a:pt x="3764330" y="80518"/>
                  </a:lnTo>
                  <a:lnTo>
                    <a:pt x="3766235" y="85217"/>
                  </a:lnTo>
                  <a:lnTo>
                    <a:pt x="3770299" y="89027"/>
                  </a:lnTo>
                  <a:lnTo>
                    <a:pt x="3774236" y="92964"/>
                  </a:lnTo>
                  <a:lnTo>
                    <a:pt x="3779316" y="94868"/>
                  </a:lnTo>
                  <a:lnTo>
                    <a:pt x="3785539" y="94868"/>
                  </a:lnTo>
                  <a:lnTo>
                    <a:pt x="3792397" y="94868"/>
                  </a:lnTo>
                  <a:lnTo>
                    <a:pt x="3799001" y="92710"/>
                  </a:lnTo>
                  <a:lnTo>
                    <a:pt x="3805224" y="88137"/>
                  </a:lnTo>
                  <a:lnTo>
                    <a:pt x="3809923" y="84709"/>
                  </a:lnTo>
                  <a:lnTo>
                    <a:pt x="3812971" y="80391"/>
                  </a:lnTo>
                  <a:lnTo>
                    <a:pt x="3814368" y="75437"/>
                  </a:lnTo>
                  <a:lnTo>
                    <a:pt x="3815384" y="72136"/>
                  </a:lnTo>
                  <a:lnTo>
                    <a:pt x="3815892" y="65912"/>
                  </a:lnTo>
                  <a:lnTo>
                    <a:pt x="3815892" y="56768"/>
                  </a:lnTo>
                  <a:lnTo>
                    <a:pt x="3815892" y="49149"/>
                  </a:lnTo>
                  <a:close/>
                </a:path>
                <a:path w="4216400" h="163195">
                  <a:moveTo>
                    <a:pt x="3148380" y="49149"/>
                  </a:moveTo>
                  <a:lnTo>
                    <a:pt x="3143427" y="50800"/>
                  </a:lnTo>
                  <a:lnTo>
                    <a:pt x="3135680" y="52705"/>
                  </a:lnTo>
                  <a:lnTo>
                    <a:pt x="3125139" y="54991"/>
                  </a:lnTo>
                  <a:lnTo>
                    <a:pt x="3114471" y="57277"/>
                  </a:lnTo>
                  <a:lnTo>
                    <a:pt x="3107486" y="59562"/>
                  </a:lnTo>
                  <a:lnTo>
                    <a:pt x="3104311" y="61722"/>
                  </a:lnTo>
                  <a:lnTo>
                    <a:pt x="3099231" y="65278"/>
                  </a:lnTo>
                  <a:lnTo>
                    <a:pt x="3096818" y="69723"/>
                  </a:lnTo>
                  <a:lnTo>
                    <a:pt x="3096818" y="75184"/>
                  </a:lnTo>
                  <a:lnTo>
                    <a:pt x="3096818" y="80518"/>
                  </a:lnTo>
                  <a:lnTo>
                    <a:pt x="3098723" y="85217"/>
                  </a:lnTo>
                  <a:lnTo>
                    <a:pt x="3102787" y="89027"/>
                  </a:lnTo>
                  <a:lnTo>
                    <a:pt x="3106724" y="92964"/>
                  </a:lnTo>
                  <a:lnTo>
                    <a:pt x="3111804" y="94868"/>
                  </a:lnTo>
                  <a:lnTo>
                    <a:pt x="3118027" y="94868"/>
                  </a:lnTo>
                  <a:lnTo>
                    <a:pt x="3124885" y="94868"/>
                  </a:lnTo>
                  <a:lnTo>
                    <a:pt x="3131489" y="92710"/>
                  </a:lnTo>
                  <a:lnTo>
                    <a:pt x="3137712" y="88137"/>
                  </a:lnTo>
                  <a:lnTo>
                    <a:pt x="3142411" y="84709"/>
                  </a:lnTo>
                  <a:lnTo>
                    <a:pt x="3145459" y="80391"/>
                  </a:lnTo>
                  <a:lnTo>
                    <a:pt x="3146856" y="75437"/>
                  </a:lnTo>
                  <a:lnTo>
                    <a:pt x="3147872" y="72136"/>
                  </a:lnTo>
                  <a:lnTo>
                    <a:pt x="3148380" y="65912"/>
                  </a:lnTo>
                  <a:lnTo>
                    <a:pt x="3148380" y="56768"/>
                  </a:lnTo>
                  <a:lnTo>
                    <a:pt x="3148380" y="49149"/>
                  </a:lnTo>
                  <a:close/>
                </a:path>
                <a:path w="4216400" h="163195">
                  <a:moveTo>
                    <a:pt x="51612" y="49149"/>
                  </a:moveTo>
                  <a:lnTo>
                    <a:pt x="46710" y="50800"/>
                  </a:lnTo>
                  <a:lnTo>
                    <a:pt x="38938" y="52705"/>
                  </a:lnTo>
                  <a:lnTo>
                    <a:pt x="28320" y="54991"/>
                  </a:lnTo>
                  <a:lnTo>
                    <a:pt x="17703" y="57277"/>
                  </a:lnTo>
                  <a:lnTo>
                    <a:pt x="10756" y="59562"/>
                  </a:lnTo>
                  <a:lnTo>
                    <a:pt x="7492" y="61722"/>
                  </a:lnTo>
                  <a:lnTo>
                    <a:pt x="2489" y="65278"/>
                  </a:lnTo>
                  <a:lnTo>
                    <a:pt x="0" y="69723"/>
                  </a:lnTo>
                  <a:lnTo>
                    <a:pt x="0" y="75184"/>
                  </a:lnTo>
                  <a:lnTo>
                    <a:pt x="0" y="80518"/>
                  </a:lnTo>
                  <a:lnTo>
                    <a:pt x="1993" y="85217"/>
                  </a:lnTo>
                  <a:lnTo>
                    <a:pt x="5994" y="89027"/>
                  </a:lnTo>
                  <a:lnTo>
                    <a:pt x="9982" y="92964"/>
                  </a:lnTo>
                  <a:lnTo>
                    <a:pt x="15062" y="94868"/>
                  </a:lnTo>
                  <a:lnTo>
                    <a:pt x="21247" y="94868"/>
                  </a:lnTo>
                  <a:lnTo>
                    <a:pt x="28143" y="94868"/>
                  </a:lnTo>
                  <a:lnTo>
                    <a:pt x="50114" y="75437"/>
                  </a:lnTo>
                  <a:lnTo>
                    <a:pt x="51104" y="72136"/>
                  </a:lnTo>
                  <a:lnTo>
                    <a:pt x="51612" y="65912"/>
                  </a:lnTo>
                  <a:lnTo>
                    <a:pt x="51612" y="56768"/>
                  </a:lnTo>
                  <a:lnTo>
                    <a:pt x="51612" y="49149"/>
                  </a:lnTo>
                  <a:close/>
                </a:path>
                <a:path w="4216400" h="163195">
                  <a:moveTo>
                    <a:pt x="1282750" y="1905"/>
                  </a:moveTo>
                  <a:lnTo>
                    <a:pt x="1249873" y="27320"/>
                  </a:lnTo>
                  <a:lnTo>
                    <a:pt x="1247317" y="46355"/>
                  </a:lnTo>
                  <a:lnTo>
                    <a:pt x="1247958" y="56477"/>
                  </a:lnTo>
                  <a:lnTo>
                    <a:pt x="1275533" y="89963"/>
                  </a:lnTo>
                  <a:lnTo>
                    <a:pt x="1282750" y="90678"/>
                  </a:lnTo>
                  <a:lnTo>
                    <a:pt x="1289892" y="89963"/>
                  </a:lnTo>
                  <a:lnTo>
                    <a:pt x="1317306" y="56262"/>
                  </a:lnTo>
                  <a:lnTo>
                    <a:pt x="1317929" y="45974"/>
                  </a:lnTo>
                  <a:lnTo>
                    <a:pt x="1317306" y="35998"/>
                  </a:lnTo>
                  <a:lnTo>
                    <a:pt x="1289892" y="2619"/>
                  </a:lnTo>
                  <a:lnTo>
                    <a:pt x="1282750" y="1905"/>
                  </a:lnTo>
                  <a:close/>
                </a:path>
                <a:path w="4216400" h="163195">
                  <a:moveTo>
                    <a:pt x="1038148" y="0"/>
                  </a:moveTo>
                  <a:lnTo>
                    <a:pt x="1029766" y="0"/>
                  </a:lnTo>
                  <a:lnTo>
                    <a:pt x="1022908" y="3048"/>
                  </a:lnTo>
                  <a:lnTo>
                    <a:pt x="1009446" y="33909"/>
                  </a:lnTo>
                  <a:lnTo>
                    <a:pt x="1066596" y="33909"/>
                  </a:lnTo>
                  <a:lnTo>
                    <a:pt x="1046022" y="0"/>
                  </a:lnTo>
                  <a:lnTo>
                    <a:pt x="103814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50974" y="3880358"/>
              <a:ext cx="82295" cy="1099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77493" y="3860292"/>
              <a:ext cx="4020185" cy="207010"/>
            </a:xfrm>
            <a:custGeom>
              <a:avLst/>
              <a:gdLst/>
              <a:ahLst/>
              <a:cxnLst/>
              <a:rect l="l" t="t" r="r" b="b"/>
              <a:pathLst>
                <a:path w="4020185" h="207010">
                  <a:moveTo>
                    <a:pt x="31622" y="29209"/>
                  </a:moveTo>
                  <a:lnTo>
                    <a:pt x="22351" y="29209"/>
                  </a:lnTo>
                  <a:lnTo>
                    <a:pt x="14859" y="32765"/>
                  </a:lnTo>
                  <a:lnTo>
                    <a:pt x="0" y="72516"/>
                  </a:lnTo>
                  <a:lnTo>
                    <a:pt x="549" y="83258"/>
                  </a:lnTo>
                  <a:lnTo>
                    <a:pt x="22225" y="116966"/>
                  </a:lnTo>
                  <a:lnTo>
                    <a:pt x="30860" y="116966"/>
                  </a:lnTo>
                  <a:lnTo>
                    <a:pt x="61864" y="92344"/>
                  </a:lnTo>
                  <a:lnTo>
                    <a:pt x="64262" y="73532"/>
                  </a:lnTo>
                  <a:lnTo>
                    <a:pt x="63688" y="63009"/>
                  </a:lnTo>
                  <a:lnTo>
                    <a:pt x="38363" y="29898"/>
                  </a:lnTo>
                  <a:lnTo>
                    <a:pt x="31622" y="29209"/>
                  </a:lnTo>
                  <a:close/>
                </a:path>
                <a:path w="4020185" h="207010">
                  <a:moveTo>
                    <a:pt x="3870959" y="3174"/>
                  </a:moveTo>
                  <a:lnTo>
                    <a:pt x="3911727" y="3174"/>
                  </a:lnTo>
                  <a:lnTo>
                    <a:pt x="3946271" y="105917"/>
                  </a:lnTo>
                  <a:lnTo>
                    <a:pt x="3980053" y="3174"/>
                  </a:lnTo>
                  <a:lnTo>
                    <a:pt x="4019677" y="3174"/>
                  </a:lnTo>
                  <a:lnTo>
                    <a:pt x="3968623" y="142366"/>
                  </a:lnTo>
                  <a:lnTo>
                    <a:pt x="3959479" y="167512"/>
                  </a:lnTo>
                  <a:lnTo>
                    <a:pt x="3956177" y="176021"/>
                  </a:lnTo>
                  <a:lnTo>
                    <a:pt x="3952875" y="182498"/>
                  </a:lnTo>
                  <a:lnTo>
                    <a:pt x="3949827" y="186943"/>
                  </a:lnTo>
                  <a:lnTo>
                    <a:pt x="3946779" y="191388"/>
                  </a:lnTo>
                  <a:lnTo>
                    <a:pt x="3943350" y="194944"/>
                  </a:lnTo>
                  <a:lnTo>
                    <a:pt x="3939412" y="197738"/>
                  </a:lnTo>
                  <a:lnTo>
                    <a:pt x="3935476" y="200532"/>
                  </a:lnTo>
                  <a:lnTo>
                    <a:pt x="3930523" y="202691"/>
                  </a:lnTo>
                  <a:lnTo>
                    <a:pt x="3924807" y="204215"/>
                  </a:lnTo>
                  <a:lnTo>
                    <a:pt x="3919093" y="205739"/>
                  </a:lnTo>
                  <a:lnTo>
                    <a:pt x="3912489" y="206501"/>
                  </a:lnTo>
                  <a:lnTo>
                    <a:pt x="3905250" y="206501"/>
                  </a:lnTo>
                  <a:lnTo>
                    <a:pt x="3897883" y="206501"/>
                  </a:lnTo>
                  <a:lnTo>
                    <a:pt x="3890645" y="205739"/>
                  </a:lnTo>
                  <a:lnTo>
                    <a:pt x="3883659" y="204215"/>
                  </a:lnTo>
                  <a:lnTo>
                    <a:pt x="3880230" y="174243"/>
                  </a:lnTo>
                  <a:lnTo>
                    <a:pt x="3886200" y="175386"/>
                  </a:lnTo>
                  <a:lnTo>
                    <a:pt x="3891660" y="176021"/>
                  </a:lnTo>
                  <a:lnTo>
                    <a:pt x="3896486" y="176021"/>
                  </a:lnTo>
                  <a:lnTo>
                    <a:pt x="3905377" y="176021"/>
                  </a:lnTo>
                  <a:lnTo>
                    <a:pt x="3911854" y="173354"/>
                  </a:lnTo>
                  <a:lnTo>
                    <a:pt x="3916172" y="168147"/>
                  </a:lnTo>
                  <a:lnTo>
                    <a:pt x="3920490" y="162940"/>
                  </a:lnTo>
                  <a:lnTo>
                    <a:pt x="3923665" y="156336"/>
                  </a:lnTo>
                  <a:lnTo>
                    <a:pt x="3925951" y="148208"/>
                  </a:lnTo>
                  <a:lnTo>
                    <a:pt x="3870959" y="3174"/>
                  </a:lnTo>
                  <a:close/>
                </a:path>
                <a:path w="4020185" h="207010">
                  <a:moveTo>
                    <a:pt x="3406648" y="3174"/>
                  </a:moveTo>
                  <a:lnTo>
                    <a:pt x="3444875" y="3174"/>
                  </a:lnTo>
                  <a:lnTo>
                    <a:pt x="3444875" y="69722"/>
                  </a:lnTo>
                  <a:lnTo>
                    <a:pt x="3445015" y="83486"/>
                  </a:lnTo>
                  <a:lnTo>
                    <a:pt x="3454780" y="117982"/>
                  </a:lnTo>
                  <a:lnTo>
                    <a:pt x="3458464" y="120649"/>
                  </a:lnTo>
                  <a:lnTo>
                    <a:pt x="3463162" y="121919"/>
                  </a:lnTo>
                  <a:lnTo>
                    <a:pt x="3468878" y="121919"/>
                  </a:lnTo>
                  <a:lnTo>
                    <a:pt x="3475481" y="121919"/>
                  </a:lnTo>
                  <a:lnTo>
                    <a:pt x="3499246" y="89519"/>
                  </a:lnTo>
                  <a:lnTo>
                    <a:pt x="3499993" y="64261"/>
                  </a:lnTo>
                  <a:lnTo>
                    <a:pt x="3499993" y="3174"/>
                  </a:lnTo>
                  <a:lnTo>
                    <a:pt x="3538220" y="3174"/>
                  </a:lnTo>
                  <a:lnTo>
                    <a:pt x="3538220" y="147827"/>
                  </a:lnTo>
                  <a:lnTo>
                    <a:pt x="3502659" y="147827"/>
                  </a:lnTo>
                  <a:lnTo>
                    <a:pt x="3502659" y="126237"/>
                  </a:lnTo>
                  <a:lnTo>
                    <a:pt x="3498425" y="131665"/>
                  </a:lnTo>
                  <a:lnTo>
                    <a:pt x="3461831" y="150703"/>
                  </a:lnTo>
                  <a:lnTo>
                    <a:pt x="3454780" y="151129"/>
                  </a:lnTo>
                  <a:lnTo>
                    <a:pt x="3447657" y="150725"/>
                  </a:lnTo>
                  <a:lnTo>
                    <a:pt x="3411854" y="126745"/>
                  </a:lnTo>
                  <a:lnTo>
                    <a:pt x="3406648" y="94741"/>
                  </a:lnTo>
                  <a:lnTo>
                    <a:pt x="3406648" y="3174"/>
                  </a:lnTo>
                  <a:close/>
                </a:path>
                <a:path w="4020185" h="207010">
                  <a:moveTo>
                    <a:pt x="480568" y="3174"/>
                  </a:moveTo>
                  <a:lnTo>
                    <a:pt x="518794" y="3174"/>
                  </a:lnTo>
                  <a:lnTo>
                    <a:pt x="518794" y="69722"/>
                  </a:lnTo>
                  <a:lnTo>
                    <a:pt x="518935" y="83486"/>
                  </a:lnTo>
                  <a:lnTo>
                    <a:pt x="528701" y="117982"/>
                  </a:lnTo>
                  <a:lnTo>
                    <a:pt x="532383" y="120649"/>
                  </a:lnTo>
                  <a:lnTo>
                    <a:pt x="537082" y="121919"/>
                  </a:lnTo>
                  <a:lnTo>
                    <a:pt x="542798" y="121919"/>
                  </a:lnTo>
                  <a:lnTo>
                    <a:pt x="549401" y="121919"/>
                  </a:lnTo>
                  <a:lnTo>
                    <a:pt x="573166" y="89519"/>
                  </a:lnTo>
                  <a:lnTo>
                    <a:pt x="573913" y="64261"/>
                  </a:lnTo>
                  <a:lnTo>
                    <a:pt x="573913" y="3174"/>
                  </a:lnTo>
                  <a:lnTo>
                    <a:pt x="612139" y="3174"/>
                  </a:lnTo>
                  <a:lnTo>
                    <a:pt x="612139" y="147827"/>
                  </a:lnTo>
                  <a:lnTo>
                    <a:pt x="576580" y="147827"/>
                  </a:lnTo>
                  <a:lnTo>
                    <a:pt x="576580" y="126237"/>
                  </a:lnTo>
                  <a:lnTo>
                    <a:pt x="572345" y="131665"/>
                  </a:lnTo>
                  <a:lnTo>
                    <a:pt x="535751" y="150703"/>
                  </a:lnTo>
                  <a:lnTo>
                    <a:pt x="528701" y="151129"/>
                  </a:lnTo>
                  <a:lnTo>
                    <a:pt x="521577" y="150725"/>
                  </a:lnTo>
                  <a:lnTo>
                    <a:pt x="485775" y="126745"/>
                  </a:lnTo>
                  <a:lnTo>
                    <a:pt x="480568" y="94741"/>
                  </a:lnTo>
                  <a:lnTo>
                    <a:pt x="480568" y="3174"/>
                  </a:lnTo>
                  <a:close/>
                </a:path>
                <a:path w="4020185" h="207010">
                  <a:moveTo>
                    <a:pt x="310769" y="3174"/>
                  </a:moveTo>
                  <a:lnTo>
                    <a:pt x="348995" y="3174"/>
                  </a:lnTo>
                  <a:lnTo>
                    <a:pt x="348995" y="147827"/>
                  </a:lnTo>
                  <a:lnTo>
                    <a:pt x="310769" y="147827"/>
                  </a:lnTo>
                  <a:lnTo>
                    <a:pt x="310769" y="3174"/>
                  </a:lnTo>
                  <a:close/>
                </a:path>
                <a:path w="4020185" h="207010">
                  <a:moveTo>
                    <a:pt x="3634740" y="0"/>
                  </a:moveTo>
                  <a:lnTo>
                    <a:pt x="3672840" y="5968"/>
                  </a:lnTo>
                  <a:lnTo>
                    <a:pt x="3695261" y="44124"/>
                  </a:lnTo>
                  <a:lnTo>
                    <a:pt x="3695573" y="55625"/>
                  </a:lnTo>
                  <a:lnTo>
                    <a:pt x="3695192" y="100329"/>
                  </a:lnTo>
                  <a:lnTo>
                    <a:pt x="3695309" y="109233"/>
                  </a:lnTo>
                  <a:lnTo>
                    <a:pt x="3703828" y="147827"/>
                  </a:lnTo>
                  <a:lnTo>
                    <a:pt x="3665981" y="147827"/>
                  </a:lnTo>
                  <a:lnTo>
                    <a:pt x="3664966" y="145287"/>
                  </a:lnTo>
                  <a:lnTo>
                    <a:pt x="3663823" y="141477"/>
                  </a:lnTo>
                  <a:lnTo>
                    <a:pt x="3662299" y="136524"/>
                  </a:lnTo>
                  <a:lnTo>
                    <a:pt x="3661664" y="134238"/>
                  </a:lnTo>
                  <a:lnTo>
                    <a:pt x="3661282" y="132714"/>
                  </a:lnTo>
                  <a:lnTo>
                    <a:pt x="3661029" y="132079"/>
                  </a:lnTo>
                  <a:lnTo>
                    <a:pt x="3624579" y="151129"/>
                  </a:lnTo>
                  <a:lnTo>
                    <a:pt x="3616198" y="151129"/>
                  </a:lnTo>
                  <a:lnTo>
                    <a:pt x="3575351" y="132512"/>
                  </a:lnTo>
                  <a:lnTo>
                    <a:pt x="3568065" y="108330"/>
                  </a:lnTo>
                  <a:lnTo>
                    <a:pt x="3568065" y="100202"/>
                  </a:lnTo>
                  <a:lnTo>
                    <a:pt x="3596249" y="69276"/>
                  </a:lnTo>
                  <a:lnTo>
                    <a:pt x="3633174" y="60360"/>
                  </a:lnTo>
                  <a:lnTo>
                    <a:pt x="3643518" y="57975"/>
                  </a:lnTo>
                  <a:lnTo>
                    <a:pt x="3651791" y="55685"/>
                  </a:lnTo>
                  <a:lnTo>
                    <a:pt x="3657980" y="53466"/>
                  </a:lnTo>
                  <a:lnTo>
                    <a:pt x="3657980" y="49656"/>
                  </a:lnTo>
                  <a:lnTo>
                    <a:pt x="3657980" y="42290"/>
                  </a:lnTo>
                  <a:lnTo>
                    <a:pt x="3656203" y="37083"/>
                  </a:lnTo>
                  <a:lnTo>
                    <a:pt x="3652520" y="33908"/>
                  </a:lnTo>
                  <a:lnTo>
                    <a:pt x="3648836" y="30733"/>
                  </a:lnTo>
                  <a:lnTo>
                    <a:pt x="3642105" y="29209"/>
                  </a:lnTo>
                  <a:lnTo>
                    <a:pt x="3631946" y="29209"/>
                  </a:lnTo>
                  <a:lnTo>
                    <a:pt x="3625215" y="29209"/>
                  </a:lnTo>
                  <a:lnTo>
                    <a:pt x="3619880" y="30606"/>
                  </a:lnTo>
                  <a:lnTo>
                    <a:pt x="3616071" y="33273"/>
                  </a:lnTo>
                  <a:lnTo>
                    <a:pt x="3612260" y="35940"/>
                  </a:lnTo>
                  <a:lnTo>
                    <a:pt x="3609085" y="40639"/>
                  </a:lnTo>
                  <a:lnTo>
                    <a:pt x="3606800" y="47370"/>
                  </a:lnTo>
                  <a:lnTo>
                    <a:pt x="3572002" y="41020"/>
                  </a:lnTo>
                  <a:lnTo>
                    <a:pt x="3600217" y="5625"/>
                  </a:lnTo>
                  <a:lnTo>
                    <a:pt x="3621502" y="621"/>
                  </a:lnTo>
                  <a:lnTo>
                    <a:pt x="363474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504816" y="3851148"/>
              <a:ext cx="150114" cy="16611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89150" y="3860292"/>
              <a:ext cx="2386330" cy="151130"/>
            </a:xfrm>
            <a:custGeom>
              <a:avLst/>
              <a:gdLst/>
              <a:ahLst/>
              <a:cxnLst/>
              <a:rect l="l" t="t" r="r" b="b"/>
              <a:pathLst>
                <a:path w="2386329" h="151129">
                  <a:moveTo>
                    <a:pt x="2337435" y="0"/>
                  </a:moveTo>
                  <a:lnTo>
                    <a:pt x="2345816" y="0"/>
                  </a:lnTo>
                  <a:lnTo>
                    <a:pt x="2353564" y="1396"/>
                  </a:lnTo>
                  <a:lnTo>
                    <a:pt x="2360549" y="4444"/>
                  </a:lnTo>
                  <a:lnTo>
                    <a:pt x="2367534" y="7492"/>
                  </a:lnTo>
                  <a:lnTo>
                    <a:pt x="2385456" y="43132"/>
                  </a:lnTo>
                  <a:lnTo>
                    <a:pt x="2385949" y="57911"/>
                  </a:lnTo>
                  <a:lnTo>
                    <a:pt x="2385949" y="147827"/>
                  </a:lnTo>
                  <a:lnTo>
                    <a:pt x="2347722" y="147827"/>
                  </a:lnTo>
                  <a:lnTo>
                    <a:pt x="2347722" y="74040"/>
                  </a:lnTo>
                  <a:lnTo>
                    <a:pt x="2347577" y="63351"/>
                  </a:lnTo>
                  <a:lnTo>
                    <a:pt x="2329179" y="29209"/>
                  </a:lnTo>
                  <a:lnTo>
                    <a:pt x="2324100" y="29209"/>
                  </a:lnTo>
                  <a:lnTo>
                    <a:pt x="2317369" y="29209"/>
                  </a:lnTo>
                  <a:lnTo>
                    <a:pt x="2293175" y="61912"/>
                  </a:lnTo>
                  <a:lnTo>
                    <a:pt x="2292477" y="82295"/>
                  </a:lnTo>
                  <a:lnTo>
                    <a:pt x="2292477" y="147827"/>
                  </a:lnTo>
                  <a:lnTo>
                    <a:pt x="2254123" y="147827"/>
                  </a:lnTo>
                  <a:lnTo>
                    <a:pt x="2254123" y="3174"/>
                  </a:lnTo>
                  <a:lnTo>
                    <a:pt x="2289683" y="3174"/>
                  </a:lnTo>
                  <a:lnTo>
                    <a:pt x="2289683" y="24510"/>
                  </a:lnTo>
                  <a:lnTo>
                    <a:pt x="2299805" y="13769"/>
                  </a:lnTo>
                  <a:lnTo>
                    <a:pt x="2311130" y="6111"/>
                  </a:lnTo>
                  <a:lnTo>
                    <a:pt x="2323669" y="1525"/>
                  </a:lnTo>
                  <a:lnTo>
                    <a:pt x="2337435" y="0"/>
                  </a:lnTo>
                  <a:close/>
                </a:path>
                <a:path w="2386329" h="151129">
                  <a:moveTo>
                    <a:pt x="2155571" y="0"/>
                  </a:moveTo>
                  <a:lnTo>
                    <a:pt x="2193671" y="5968"/>
                  </a:lnTo>
                  <a:lnTo>
                    <a:pt x="2216092" y="44124"/>
                  </a:lnTo>
                  <a:lnTo>
                    <a:pt x="2216404" y="55625"/>
                  </a:lnTo>
                  <a:lnTo>
                    <a:pt x="2216023" y="100329"/>
                  </a:lnTo>
                  <a:lnTo>
                    <a:pt x="2216140" y="109233"/>
                  </a:lnTo>
                  <a:lnTo>
                    <a:pt x="2224659" y="147827"/>
                  </a:lnTo>
                  <a:lnTo>
                    <a:pt x="2186813" y="147827"/>
                  </a:lnTo>
                  <a:lnTo>
                    <a:pt x="2185797" y="145287"/>
                  </a:lnTo>
                  <a:lnTo>
                    <a:pt x="2184654" y="141477"/>
                  </a:lnTo>
                  <a:lnTo>
                    <a:pt x="2183129" y="136524"/>
                  </a:lnTo>
                  <a:lnTo>
                    <a:pt x="2182495" y="134238"/>
                  </a:lnTo>
                  <a:lnTo>
                    <a:pt x="2182114" y="132714"/>
                  </a:lnTo>
                  <a:lnTo>
                    <a:pt x="2181860" y="132079"/>
                  </a:lnTo>
                  <a:lnTo>
                    <a:pt x="2145411" y="151129"/>
                  </a:lnTo>
                  <a:lnTo>
                    <a:pt x="2137029" y="151129"/>
                  </a:lnTo>
                  <a:lnTo>
                    <a:pt x="2096182" y="132512"/>
                  </a:lnTo>
                  <a:lnTo>
                    <a:pt x="2088896" y="108330"/>
                  </a:lnTo>
                  <a:lnTo>
                    <a:pt x="2088896" y="100202"/>
                  </a:lnTo>
                  <a:lnTo>
                    <a:pt x="2117080" y="69276"/>
                  </a:lnTo>
                  <a:lnTo>
                    <a:pt x="2154005" y="60360"/>
                  </a:lnTo>
                  <a:lnTo>
                    <a:pt x="2164349" y="57975"/>
                  </a:lnTo>
                  <a:lnTo>
                    <a:pt x="2172622" y="55685"/>
                  </a:lnTo>
                  <a:lnTo>
                    <a:pt x="2178812" y="53466"/>
                  </a:lnTo>
                  <a:lnTo>
                    <a:pt x="2178812" y="49656"/>
                  </a:lnTo>
                  <a:lnTo>
                    <a:pt x="2178812" y="42290"/>
                  </a:lnTo>
                  <a:lnTo>
                    <a:pt x="2177034" y="37083"/>
                  </a:lnTo>
                  <a:lnTo>
                    <a:pt x="2173351" y="33908"/>
                  </a:lnTo>
                  <a:lnTo>
                    <a:pt x="2169667" y="30733"/>
                  </a:lnTo>
                  <a:lnTo>
                    <a:pt x="2162937" y="29209"/>
                  </a:lnTo>
                  <a:lnTo>
                    <a:pt x="2152777" y="29209"/>
                  </a:lnTo>
                  <a:lnTo>
                    <a:pt x="2146046" y="29209"/>
                  </a:lnTo>
                  <a:lnTo>
                    <a:pt x="2140712" y="30606"/>
                  </a:lnTo>
                  <a:lnTo>
                    <a:pt x="2136902" y="33273"/>
                  </a:lnTo>
                  <a:lnTo>
                    <a:pt x="2133091" y="35940"/>
                  </a:lnTo>
                  <a:lnTo>
                    <a:pt x="2129916" y="40639"/>
                  </a:lnTo>
                  <a:lnTo>
                    <a:pt x="2127630" y="47370"/>
                  </a:lnTo>
                  <a:lnTo>
                    <a:pt x="2092833" y="41020"/>
                  </a:lnTo>
                  <a:lnTo>
                    <a:pt x="2121048" y="5625"/>
                  </a:lnTo>
                  <a:lnTo>
                    <a:pt x="2142333" y="621"/>
                  </a:lnTo>
                  <a:lnTo>
                    <a:pt x="2155571" y="0"/>
                  </a:lnTo>
                  <a:close/>
                </a:path>
                <a:path w="2386329" h="151129">
                  <a:moveTo>
                    <a:pt x="312927" y="0"/>
                  </a:moveTo>
                  <a:lnTo>
                    <a:pt x="355558" y="11894"/>
                  </a:lnTo>
                  <a:lnTo>
                    <a:pt x="382492" y="45370"/>
                  </a:lnTo>
                  <a:lnTo>
                    <a:pt x="387731" y="75056"/>
                  </a:lnTo>
                  <a:lnTo>
                    <a:pt x="386417" y="90803"/>
                  </a:lnTo>
                  <a:lnTo>
                    <a:pt x="366522" y="129539"/>
                  </a:lnTo>
                  <a:lnTo>
                    <a:pt x="328642" y="149774"/>
                  </a:lnTo>
                  <a:lnTo>
                    <a:pt x="313308" y="151129"/>
                  </a:lnTo>
                  <a:lnTo>
                    <a:pt x="303446" y="150560"/>
                  </a:lnTo>
                  <a:lnTo>
                    <a:pt x="266834" y="137110"/>
                  </a:lnTo>
                  <a:lnTo>
                    <a:pt x="243810" y="106554"/>
                  </a:lnTo>
                  <a:lnTo>
                    <a:pt x="238506" y="73532"/>
                  </a:lnTo>
                  <a:lnTo>
                    <a:pt x="239099" y="64025"/>
                  </a:lnTo>
                  <a:lnTo>
                    <a:pt x="253071" y="28168"/>
                  </a:lnTo>
                  <a:lnTo>
                    <a:pt x="292750" y="2317"/>
                  </a:lnTo>
                  <a:lnTo>
                    <a:pt x="312927" y="0"/>
                  </a:lnTo>
                  <a:close/>
                </a:path>
                <a:path w="2386329" h="151129">
                  <a:moveTo>
                    <a:pt x="66293" y="0"/>
                  </a:moveTo>
                  <a:lnTo>
                    <a:pt x="107031" y="11894"/>
                  </a:lnTo>
                  <a:lnTo>
                    <a:pt x="131016" y="48228"/>
                  </a:lnTo>
                  <a:lnTo>
                    <a:pt x="135000" y="86486"/>
                  </a:lnTo>
                  <a:lnTo>
                    <a:pt x="39243" y="86486"/>
                  </a:lnTo>
                  <a:lnTo>
                    <a:pt x="39957" y="94563"/>
                  </a:lnTo>
                  <a:lnTo>
                    <a:pt x="61722" y="122554"/>
                  </a:lnTo>
                  <a:lnTo>
                    <a:pt x="70485" y="122554"/>
                  </a:lnTo>
                  <a:lnTo>
                    <a:pt x="76454" y="122554"/>
                  </a:lnTo>
                  <a:lnTo>
                    <a:pt x="94868" y="101853"/>
                  </a:lnTo>
                  <a:lnTo>
                    <a:pt x="132969" y="108203"/>
                  </a:lnTo>
                  <a:lnTo>
                    <a:pt x="109727" y="140080"/>
                  </a:lnTo>
                  <a:lnTo>
                    <a:pt x="70104" y="151129"/>
                  </a:lnTo>
                  <a:lnTo>
                    <a:pt x="52460" y="149584"/>
                  </a:lnTo>
                  <a:lnTo>
                    <a:pt x="14224" y="126491"/>
                  </a:lnTo>
                  <a:lnTo>
                    <a:pt x="0" y="76580"/>
                  </a:lnTo>
                  <a:lnTo>
                    <a:pt x="1168" y="59574"/>
                  </a:lnTo>
                  <a:lnTo>
                    <a:pt x="18795" y="20319"/>
                  </a:lnTo>
                  <a:lnTo>
                    <a:pt x="52532" y="1264"/>
                  </a:lnTo>
                  <a:lnTo>
                    <a:pt x="6629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408048" y="3851148"/>
              <a:ext cx="150113" cy="16611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40117" y="3860292"/>
              <a:ext cx="539750" cy="207010"/>
            </a:xfrm>
            <a:custGeom>
              <a:avLst/>
              <a:gdLst/>
              <a:ahLst/>
              <a:cxnLst/>
              <a:rect l="l" t="t" r="r" b="b"/>
              <a:pathLst>
                <a:path w="539750" h="207010">
                  <a:moveTo>
                    <a:pt x="459092" y="0"/>
                  </a:moveTo>
                  <a:lnTo>
                    <a:pt x="471929" y="1456"/>
                  </a:lnTo>
                  <a:lnTo>
                    <a:pt x="483587" y="5841"/>
                  </a:lnTo>
                  <a:lnTo>
                    <a:pt x="494078" y="13180"/>
                  </a:lnTo>
                  <a:lnTo>
                    <a:pt x="503415" y="23494"/>
                  </a:lnTo>
                  <a:lnTo>
                    <a:pt x="503415" y="3174"/>
                  </a:lnTo>
                  <a:lnTo>
                    <a:pt x="539229" y="3174"/>
                  </a:lnTo>
                  <a:lnTo>
                    <a:pt x="539229" y="132968"/>
                  </a:lnTo>
                  <a:lnTo>
                    <a:pt x="535038" y="171195"/>
                  </a:lnTo>
                  <a:lnTo>
                    <a:pt x="502780" y="202437"/>
                  </a:lnTo>
                  <a:lnTo>
                    <a:pt x="470649" y="206501"/>
                  </a:lnTo>
                  <a:lnTo>
                    <a:pt x="453592" y="205716"/>
                  </a:lnTo>
                  <a:lnTo>
                    <a:pt x="411700" y="187215"/>
                  </a:lnTo>
                  <a:lnTo>
                    <a:pt x="403047" y="162051"/>
                  </a:lnTo>
                  <a:lnTo>
                    <a:pt x="403047" y="160781"/>
                  </a:lnTo>
                  <a:lnTo>
                    <a:pt x="403085" y="159130"/>
                  </a:lnTo>
                  <a:lnTo>
                    <a:pt x="403174" y="157352"/>
                  </a:lnTo>
                  <a:lnTo>
                    <a:pt x="446900" y="162686"/>
                  </a:lnTo>
                  <a:lnTo>
                    <a:pt x="447662" y="167766"/>
                  </a:lnTo>
                  <a:lnTo>
                    <a:pt x="449313" y="171195"/>
                  </a:lnTo>
                  <a:lnTo>
                    <a:pt x="451980" y="173100"/>
                  </a:lnTo>
                  <a:lnTo>
                    <a:pt x="455536" y="175894"/>
                  </a:lnTo>
                  <a:lnTo>
                    <a:pt x="461251" y="177291"/>
                  </a:lnTo>
                  <a:lnTo>
                    <a:pt x="469125" y="177291"/>
                  </a:lnTo>
                  <a:lnTo>
                    <a:pt x="479031" y="177291"/>
                  </a:lnTo>
                  <a:lnTo>
                    <a:pt x="486524" y="175767"/>
                  </a:lnTo>
                  <a:lnTo>
                    <a:pt x="501002" y="154050"/>
                  </a:lnTo>
                  <a:lnTo>
                    <a:pt x="501002" y="145541"/>
                  </a:lnTo>
                  <a:lnTo>
                    <a:pt x="501002" y="124459"/>
                  </a:lnTo>
                  <a:lnTo>
                    <a:pt x="491860" y="134701"/>
                  </a:lnTo>
                  <a:lnTo>
                    <a:pt x="481587" y="142001"/>
                  </a:lnTo>
                  <a:lnTo>
                    <a:pt x="470194" y="146373"/>
                  </a:lnTo>
                  <a:lnTo>
                    <a:pt x="457695" y="147827"/>
                  </a:lnTo>
                  <a:lnTo>
                    <a:pt x="443873" y="146282"/>
                  </a:lnTo>
                  <a:lnTo>
                    <a:pt x="411492" y="123189"/>
                  </a:lnTo>
                  <a:lnTo>
                    <a:pt x="398145" y="74675"/>
                  </a:lnTo>
                  <a:lnTo>
                    <a:pt x="399238" y="57574"/>
                  </a:lnTo>
                  <a:lnTo>
                    <a:pt x="415645" y="19176"/>
                  </a:lnTo>
                  <a:lnTo>
                    <a:pt x="446656" y="1192"/>
                  </a:lnTo>
                  <a:lnTo>
                    <a:pt x="459092" y="0"/>
                  </a:lnTo>
                  <a:close/>
                </a:path>
                <a:path w="539750" h="207010">
                  <a:moveTo>
                    <a:pt x="307784" y="0"/>
                  </a:moveTo>
                  <a:lnTo>
                    <a:pt x="345909" y="5968"/>
                  </a:lnTo>
                  <a:lnTo>
                    <a:pt x="368336" y="44124"/>
                  </a:lnTo>
                  <a:lnTo>
                    <a:pt x="368655" y="55625"/>
                  </a:lnTo>
                  <a:lnTo>
                    <a:pt x="368249" y="100329"/>
                  </a:lnTo>
                  <a:lnTo>
                    <a:pt x="368363" y="109233"/>
                  </a:lnTo>
                  <a:lnTo>
                    <a:pt x="376961" y="147827"/>
                  </a:lnTo>
                  <a:lnTo>
                    <a:pt x="339102" y="147827"/>
                  </a:lnTo>
                  <a:lnTo>
                    <a:pt x="338112" y="145287"/>
                  </a:lnTo>
                  <a:lnTo>
                    <a:pt x="336880" y="141477"/>
                  </a:lnTo>
                  <a:lnTo>
                    <a:pt x="335432" y="136524"/>
                  </a:lnTo>
                  <a:lnTo>
                    <a:pt x="334797" y="134238"/>
                  </a:lnTo>
                  <a:lnTo>
                    <a:pt x="334340" y="132714"/>
                  </a:lnTo>
                  <a:lnTo>
                    <a:pt x="334073" y="132079"/>
                  </a:lnTo>
                  <a:lnTo>
                    <a:pt x="327533" y="138429"/>
                  </a:lnTo>
                  <a:lnTo>
                    <a:pt x="320535" y="143128"/>
                  </a:lnTo>
                  <a:lnTo>
                    <a:pt x="313093" y="146303"/>
                  </a:lnTo>
                  <a:lnTo>
                    <a:pt x="305650" y="149478"/>
                  </a:lnTo>
                  <a:lnTo>
                    <a:pt x="297713" y="151129"/>
                  </a:lnTo>
                  <a:lnTo>
                    <a:pt x="289267" y="151129"/>
                  </a:lnTo>
                  <a:lnTo>
                    <a:pt x="278695" y="150367"/>
                  </a:lnTo>
                  <a:lnTo>
                    <a:pt x="244416" y="125253"/>
                  </a:lnTo>
                  <a:lnTo>
                    <a:pt x="241198" y="108330"/>
                  </a:lnTo>
                  <a:lnTo>
                    <a:pt x="241198" y="100202"/>
                  </a:lnTo>
                  <a:lnTo>
                    <a:pt x="243141" y="92836"/>
                  </a:lnTo>
                  <a:lnTo>
                    <a:pt x="247053" y="86486"/>
                  </a:lnTo>
                  <a:lnTo>
                    <a:pt x="250952" y="80136"/>
                  </a:lnTo>
                  <a:lnTo>
                    <a:pt x="293890" y="62864"/>
                  </a:lnTo>
                  <a:lnTo>
                    <a:pt x="306278" y="60360"/>
                  </a:lnTo>
                  <a:lnTo>
                    <a:pt x="316603" y="57975"/>
                  </a:lnTo>
                  <a:lnTo>
                    <a:pt x="324867" y="55685"/>
                  </a:lnTo>
                  <a:lnTo>
                    <a:pt x="331076" y="53466"/>
                  </a:lnTo>
                  <a:lnTo>
                    <a:pt x="331076" y="49656"/>
                  </a:lnTo>
                  <a:lnTo>
                    <a:pt x="331076" y="42290"/>
                  </a:lnTo>
                  <a:lnTo>
                    <a:pt x="329260" y="37083"/>
                  </a:lnTo>
                  <a:lnTo>
                    <a:pt x="325628" y="33908"/>
                  </a:lnTo>
                  <a:lnTo>
                    <a:pt x="321995" y="30733"/>
                  </a:lnTo>
                  <a:lnTo>
                    <a:pt x="315137" y="29209"/>
                  </a:lnTo>
                  <a:lnTo>
                    <a:pt x="305066" y="29209"/>
                  </a:lnTo>
                  <a:lnTo>
                    <a:pt x="298259" y="29209"/>
                  </a:lnTo>
                  <a:lnTo>
                    <a:pt x="292938" y="30606"/>
                  </a:lnTo>
                  <a:lnTo>
                    <a:pt x="289128" y="33273"/>
                  </a:lnTo>
                  <a:lnTo>
                    <a:pt x="285318" y="35940"/>
                  </a:lnTo>
                  <a:lnTo>
                    <a:pt x="282232" y="40639"/>
                  </a:lnTo>
                  <a:lnTo>
                    <a:pt x="279869" y="47370"/>
                  </a:lnTo>
                  <a:lnTo>
                    <a:pt x="245148" y="41020"/>
                  </a:lnTo>
                  <a:lnTo>
                    <a:pt x="273315" y="5625"/>
                  </a:lnTo>
                  <a:lnTo>
                    <a:pt x="294556" y="621"/>
                  </a:lnTo>
                  <a:lnTo>
                    <a:pt x="307784" y="0"/>
                  </a:lnTo>
                  <a:close/>
                </a:path>
                <a:path w="539750" h="207010">
                  <a:moveTo>
                    <a:pt x="80340" y="0"/>
                  </a:moveTo>
                  <a:lnTo>
                    <a:pt x="89611" y="0"/>
                  </a:lnTo>
                  <a:lnTo>
                    <a:pt x="97637" y="1904"/>
                  </a:lnTo>
                  <a:lnTo>
                    <a:pt x="104444" y="5714"/>
                  </a:lnTo>
                  <a:lnTo>
                    <a:pt x="111252" y="9524"/>
                  </a:lnTo>
                  <a:lnTo>
                    <a:pt x="116840" y="15239"/>
                  </a:lnTo>
                  <a:lnTo>
                    <a:pt x="121196" y="22986"/>
                  </a:lnTo>
                  <a:lnTo>
                    <a:pt x="126059" y="17555"/>
                  </a:lnTo>
                  <a:lnTo>
                    <a:pt x="156972" y="0"/>
                  </a:lnTo>
                  <a:lnTo>
                    <a:pt x="165315" y="0"/>
                  </a:lnTo>
                  <a:lnTo>
                    <a:pt x="205130" y="17017"/>
                  </a:lnTo>
                  <a:lnTo>
                    <a:pt x="212712" y="55371"/>
                  </a:lnTo>
                  <a:lnTo>
                    <a:pt x="212712" y="147827"/>
                  </a:lnTo>
                  <a:lnTo>
                    <a:pt x="174447" y="147827"/>
                  </a:lnTo>
                  <a:lnTo>
                    <a:pt x="174447" y="65150"/>
                  </a:lnTo>
                  <a:lnTo>
                    <a:pt x="174199" y="55340"/>
                  </a:lnTo>
                  <a:lnTo>
                    <a:pt x="161505" y="29209"/>
                  </a:lnTo>
                  <a:lnTo>
                    <a:pt x="154152" y="29209"/>
                  </a:lnTo>
                  <a:lnTo>
                    <a:pt x="148793" y="29209"/>
                  </a:lnTo>
                  <a:lnTo>
                    <a:pt x="143764" y="30860"/>
                  </a:lnTo>
                  <a:lnTo>
                    <a:pt x="139039" y="34162"/>
                  </a:lnTo>
                  <a:lnTo>
                    <a:pt x="134315" y="37337"/>
                  </a:lnTo>
                  <a:lnTo>
                    <a:pt x="125691" y="78358"/>
                  </a:lnTo>
                  <a:lnTo>
                    <a:pt x="125691" y="147827"/>
                  </a:lnTo>
                  <a:lnTo>
                    <a:pt x="87426" y="147827"/>
                  </a:lnTo>
                  <a:lnTo>
                    <a:pt x="87426" y="68579"/>
                  </a:lnTo>
                  <a:lnTo>
                    <a:pt x="87298" y="58955"/>
                  </a:lnTo>
                  <a:lnTo>
                    <a:pt x="79057" y="32257"/>
                  </a:lnTo>
                  <a:lnTo>
                    <a:pt x="76187" y="30225"/>
                  </a:lnTo>
                  <a:lnTo>
                    <a:pt x="72313" y="29209"/>
                  </a:lnTo>
                  <a:lnTo>
                    <a:pt x="67411" y="29209"/>
                  </a:lnTo>
                  <a:lnTo>
                    <a:pt x="61506" y="29209"/>
                  </a:lnTo>
                  <a:lnTo>
                    <a:pt x="38457" y="67879"/>
                  </a:lnTo>
                  <a:lnTo>
                    <a:pt x="38265" y="77596"/>
                  </a:lnTo>
                  <a:lnTo>
                    <a:pt x="38265" y="147827"/>
                  </a:lnTo>
                  <a:lnTo>
                    <a:pt x="0" y="147827"/>
                  </a:lnTo>
                  <a:lnTo>
                    <a:pt x="0" y="3174"/>
                  </a:lnTo>
                  <a:lnTo>
                    <a:pt x="35267" y="3174"/>
                  </a:lnTo>
                  <a:lnTo>
                    <a:pt x="35267" y="22986"/>
                  </a:lnTo>
                  <a:lnTo>
                    <a:pt x="45185" y="12912"/>
                  </a:lnTo>
                  <a:lnTo>
                    <a:pt x="56003" y="5730"/>
                  </a:lnTo>
                  <a:lnTo>
                    <a:pt x="67721" y="1430"/>
                  </a:lnTo>
                  <a:lnTo>
                    <a:pt x="8034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401441" y="3830193"/>
              <a:ext cx="67945" cy="15875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45992" y="3830193"/>
              <a:ext cx="67945" cy="15875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650111" y="3808476"/>
              <a:ext cx="3477260" cy="203200"/>
            </a:xfrm>
            <a:custGeom>
              <a:avLst/>
              <a:gdLst/>
              <a:ahLst/>
              <a:cxnLst/>
              <a:rect l="l" t="t" r="r" b="b"/>
              <a:pathLst>
                <a:path w="3477260" h="203200">
                  <a:moveTo>
                    <a:pt x="56006" y="3937"/>
                  </a:moveTo>
                  <a:lnTo>
                    <a:pt x="56006" y="54991"/>
                  </a:lnTo>
                  <a:lnTo>
                    <a:pt x="82168" y="54991"/>
                  </a:lnTo>
                  <a:lnTo>
                    <a:pt x="82168" y="85471"/>
                  </a:lnTo>
                  <a:lnTo>
                    <a:pt x="56006" y="85471"/>
                  </a:lnTo>
                  <a:lnTo>
                    <a:pt x="56006" y="143763"/>
                  </a:lnTo>
                  <a:lnTo>
                    <a:pt x="56006" y="155575"/>
                  </a:lnTo>
                  <a:lnTo>
                    <a:pt x="64134" y="171196"/>
                  </a:lnTo>
                  <a:lnTo>
                    <a:pt x="66675" y="171196"/>
                  </a:lnTo>
                  <a:lnTo>
                    <a:pt x="70103" y="171196"/>
                  </a:lnTo>
                  <a:lnTo>
                    <a:pt x="75311" y="169925"/>
                  </a:lnTo>
                  <a:lnTo>
                    <a:pt x="82041" y="167512"/>
                  </a:lnTo>
                  <a:lnTo>
                    <a:pt x="85216" y="197231"/>
                  </a:lnTo>
                  <a:lnTo>
                    <a:pt x="78333" y="199731"/>
                  </a:lnTo>
                  <a:lnTo>
                    <a:pt x="71008" y="201517"/>
                  </a:lnTo>
                  <a:lnTo>
                    <a:pt x="63232" y="202588"/>
                  </a:lnTo>
                  <a:lnTo>
                    <a:pt x="54990" y="202946"/>
                  </a:lnTo>
                  <a:lnTo>
                    <a:pt x="48132" y="202946"/>
                  </a:lnTo>
                  <a:lnTo>
                    <a:pt x="41909" y="201803"/>
                  </a:lnTo>
                  <a:lnTo>
                    <a:pt x="36449" y="199390"/>
                  </a:lnTo>
                  <a:lnTo>
                    <a:pt x="30861" y="197104"/>
                  </a:lnTo>
                  <a:lnTo>
                    <a:pt x="26796" y="194182"/>
                  </a:lnTo>
                  <a:lnTo>
                    <a:pt x="24256" y="190500"/>
                  </a:lnTo>
                  <a:lnTo>
                    <a:pt x="21589" y="186817"/>
                  </a:lnTo>
                  <a:lnTo>
                    <a:pt x="17652" y="148590"/>
                  </a:lnTo>
                  <a:lnTo>
                    <a:pt x="17652" y="85471"/>
                  </a:lnTo>
                  <a:lnTo>
                    <a:pt x="0" y="85471"/>
                  </a:lnTo>
                  <a:lnTo>
                    <a:pt x="0" y="54991"/>
                  </a:lnTo>
                  <a:lnTo>
                    <a:pt x="17652" y="54991"/>
                  </a:lnTo>
                  <a:lnTo>
                    <a:pt x="17652" y="26288"/>
                  </a:lnTo>
                  <a:lnTo>
                    <a:pt x="56006" y="3937"/>
                  </a:lnTo>
                  <a:close/>
                </a:path>
                <a:path w="3477260" h="203200">
                  <a:moveTo>
                    <a:pt x="1434464" y="2793"/>
                  </a:moveTo>
                  <a:lnTo>
                    <a:pt x="1535683" y="2793"/>
                  </a:lnTo>
                  <a:lnTo>
                    <a:pt x="1535683" y="38607"/>
                  </a:lnTo>
                  <a:lnTo>
                    <a:pt x="1463547" y="38607"/>
                  </a:lnTo>
                  <a:lnTo>
                    <a:pt x="1457578" y="72517"/>
                  </a:lnTo>
                  <a:lnTo>
                    <a:pt x="1463988" y="69683"/>
                  </a:lnTo>
                  <a:lnTo>
                    <a:pt x="1470469" y="67659"/>
                  </a:lnTo>
                  <a:lnTo>
                    <a:pt x="1477045" y="66444"/>
                  </a:lnTo>
                  <a:lnTo>
                    <a:pt x="1483740" y="66040"/>
                  </a:lnTo>
                  <a:lnTo>
                    <a:pt x="1495950" y="67204"/>
                  </a:lnTo>
                  <a:lnTo>
                    <a:pt x="1534554" y="94511"/>
                  </a:lnTo>
                  <a:lnTo>
                    <a:pt x="1544574" y="132587"/>
                  </a:lnTo>
                  <a:lnTo>
                    <a:pt x="1543671" y="144617"/>
                  </a:lnTo>
                  <a:lnTo>
                    <a:pt x="1519556" y="188178"/>
                  </a:lnTo>
                  <a:lnTo>
                    <a:pt x="1476247" y="203073"/>
                  </a:lnTo>
                  <a:lnTo>
                    <a:pt x="1463006" y="202144"/>
                  </a:lnTo>
                  <a:lnTo>
                    <a:pt x="1423283" y="180143"/>
                  </a:lnTo>
                  <a:lnTo>
                    <a:pt x="1410334" y="148336"/>
                  </a:lnTo>
                  <a:lnTo>
                    <a:pt x="1448434" y="144399"/>
                  </a:lnTo>
                  <a:lnTo>
                    <a:pt x="1449451" y="153035"/>
                  </a:lnTo>
                  <a:lnTo>
                    <a:pt x="1452752" y="159766"/>
                  </a:lnTo>
                  <a:lnTo>
                    <a:pt x="1458087" y="164846"/>
                  </a:lnTo>
                  <a:lnTo>
                    <a:pt x="1463420" y="169925"/>
                  </a:lnTo>
                  <a:lnTo>
                    <a:pt x="1469644" y="172466"/>
                  </a:lnTo>
                  <a:lnTo>
                    <a:pt x="1476628" y="172466"/>
                  </a:lnTo>
                  <a:lnTo>
                    <a:pt x="1484630" y="172466"/>
                  </a:lnTo>
                  <a:lnTo>
                    <a:pt x="1505203" y="133350"/>
                  </a:lnTo>
                  <a:lnTo>
                    <a:pt x="1504682" y="124704"/>
                  </a:lnTo>
                  <a:lnTo>
                    <a:pt x="1484376" y="96519"/>
                  </a:lnTo>
                  <a:lnTo>
                    <a:pt x="1475486" y="96519"/>
                  </a:lnTo>
                  <a:lnTo>
                    <a:pt x="1467488" y="97444"/>
                  </a:lnTo>
                  <a:lnTo>
                    <a:pt x="1459896" y="100202"/>
                  </a:lnTo>
                  <a:lnTo>
                    <a:pt x="1452733" y="104771"/>
                  </a:lnTo>
                  <a:lnTo>
                    <a:pt x="1446021" y="111125"/>
                  </a:lnTo>
                  <a:lnTo>
                    <a:pt x="1414907" y="106680"/>
                  </a:lnTo>
                  <a:lnTo>
                    <a:pt x="1434464" y="2793"/>
                  </a:lnTo>
                  <a:close/>
                </a:path>
                <a:path w="3477260" h="203200">
                  <a:moveTo>
                    <a:pt x="3438779" y="0"/>
                  </a:moveTo>
                  <a:lnTo>
                    <a:pt x="3477005" y="0"/>
                  </a:lnTo>
                  <a:lnTo>
                    <a:pt x="3477005" y="199644"/>
                  </a:lnTo>
                  <a:lnTo>
                    <a:pt x="3438779" y="199644"/>
                  </a:lnTo>
                  <a:lnTo>
                    <a:pt x="3438779" y="0"/>
                  </a:lnTo>
                  <a:close/>
                </a:path>
                <a:path w="3477260" h="203200">
                  <a:moveTo>
                    <a:pt x="3361054" y="0"/>
                  </a:moveTo>
                  <a:lnTo>
                    <a:pt x="3399281" y="0"/>
                  </a:lnTo>
                  <a:lnTo>
                    <a:pt x="3399281" y="199644"/>
                  </a:lnTo>
                  <a:lnTo>
                    <a:pt x="3361054" y="199644"/>
                  </a:lnTo>
                  <a:lnTo>
                    <a:pt x="3361054" y="0"/>
                  </a:lnTo>
                  <a:close/>
                </a:path>
                <a:path w="3477260" h="203200">
                  <a:moveTo>
                    <a:pt x="2176144" y="0"/>
                  </a:moveTo>
                  <a:lnTo>
                    <a:pt x="2217292" y="0"/>
                  </a:lnTo>
                  <a:lnTo>
                    <a:pt x="2247391" y="137160"/>
                  </a:lnTo>
                  <a:lnTo>
                    <a:pt x="2283967" y="0"/>
                  </a:lnTo>
                  <a:lnTo>
                    <a:pt x="2331847" y="0"/>
                  </a:lnTo>
                  <a:lnTo>
                    <a:pt x="2366899" y="139446"/>
                  </a:lnTo>
                  <a:lnTo>
                    <a:pt x="2397505" y="0"/>
                  </a:lnTo>
                  <a:lnTo>
                    <a:pt x="2438146" y="0"/>
                  </a:lnTo>
                  <a:lnTo>
                    <a:pt x="2389631" y="199644"/>
                  </a:lnTo>
                  <a:lnTo>
                    <a:pt x="2346833" y="199644"/>
                  </a:lnTo>
                  <a:lnTo>
                    <a:pt x="2307081" y="50418"/>
                  </a:lnTo>
                  <a:lnTo>
                    <a:pt x="2267458" y="199644"/>
                  </a:lnTo>
                  <a:lnTo>
                    <a:pt x="2223769" y="199644"/>
                  </a:lnTo>
                  <a:lnTo>
                    <a:pt x="217614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04132" y="3799332"/>
              <a:ext cx="211201" cy="21793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11858" y="3799332"/>
              <a:ext cx="159512" cy="2212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88262" y="3808476"/>
              <a:ext cx="38735" cy="35560"/>
            </a:xfrm>
            <a:custGeom>
              <a:avLst/>
              <a:gdLst/>
              <a:ahLst/>
              <a:cxnLst/>
              <a:rect l="l" t="t" r="r" b="b"/>
              <a:pathLst>
                <a:path w="38735" h="35560">
                  <a:moveTo>
                    <a:pt x="0" y="0"/>
                  </a:moveTo>
                  <a:lnTo>
                    <a:pt x="38226" y="0"/>
                  </a:lnTo>
                  <a:lnTo>
                    <a:pt x="38226" y="35432"/>
                  </a:lnTo>
                  <a:lnTo>
                    <a:pt x="0" y="3543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205988" y="3798570"/>
              <a:ext cx="303403" cy="22212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57220" y="3798570"/>
              <a:ext cx="307848" cy="21869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481326" y="3795903"/>
              <a:ext cx="116078" cy="22136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561898" y="4544948"/>
            <a:ext cx="209918" cy="209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813816" y="4533519"/>
            <a:ext cx="2306955" cy="280035"/>
            <a:chOff x="813816" y="4533519"/>
            <a:chExt cx="2306955" cy="280035"/>
          </a:xfrm>
        </p:grpSpPr>
        <p:sp>
          <p:nvSpPr>
            <p:cNvPr id="100" name="object 100"/>
            <p:cNvSpPr/>
            <p:nvPr/>
          </p:nvSpPr>
          <p:spPr>
            <a:xfrm>
              <a:off x="822960" y="4542663"/>
              <a:ext cx="2288540" cy="26174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2960" y="4542663"/>
              <a:ext cx="2288540" cy="262255"/>
            </a:xfrm>
            <a:custGeom>
              <a:avLst/>
              <a:gdLst/>
              <a:ahLst/>
              <a:cxnLst/>
              <a:rect l="l" t="t" r="r" b="b"/>
              <a:pathLst>
                <a:path w="2288540" h="262254">
                  <a:moveTo>
                    <a:pt x="2121154" y="84455"/>
                  </a:moveTo>
                  <a:lnTo>
                    <a:pt x="2112772" y="84455"/>
                  </a:lnTo>
                  <a:lnTo>
                    <a:pt x="2105914" y="87503"/>
                  </a:lnTo>
                  <a:lnTo>
                    <a:pt x="2092452" y="118363"/>
                  </a:lnTo>
                  <a:lnTo>
                    <a:pt x="2149602" y="118363"/>
                  </a:lnTo>
                  <a:lnTo>
                    <a:pt x="2129028" y="84455"/>
                  </a:lnTo>
                  <a:lnTo>
                    <a:pt x="2121154" y="84455"/>
                  </a:lnTo>
                  <a:close/>
                </a:path>
                <a:path w="2288540" h="262254">
                  <a:moveTo>
                    <a:pt x="1965706" y="84455"/>
                  </a:moveTo>
                  <a:lnTo>
                    <a:pt x="1957324" y="84455"/>
                  </a:lnTo>
                  <a:lnTo>
                    <a:pt x="1950465" y="87503"/>
                  </a:lnTo>
                  <a:lnTo>
                    <a:pt x="1937003" y="118363"/>
                  </a:lnTo>
                  <a:lnTo>
                    <a:pt x="1994153" y="118363"/>
                  </a:lnTo>
                  <a:lnTo>
                    <a:pt x="1973579" y="84455"/>
                  </a:lnTo>
                  <a:lnTo>
                    <a:pt x="1965706" y="84455"/>
                  </a:lnTo>
                  <a:close/>
                </a:path>
                <a:path w="2288540" h="262254">
                  <a:moveTo>
                    <a:pt x="1399032" y="84455"/>
                  </a:moveTo>
                  <a:lnTo>
                    <a:pt x="1389888" y="84455"/>
                  </a:lnTo>
                  <a:lnTo>
                    <a:pt x="1382267" y="88011"/>
                  </a:lnTo>
                  <a:lnTo>
                    <a:pt x="1367028" y="127635"/>
                  </a:lnTo>
                  <a:lnTo>
                    <a:pt x="1367478" y="138138"/>
                  </a:lnTo>
                  <a:lnTo>
                    <a:pt x="1385681" y="172338"/>
                  </a:lnTo>
                  <a:lnTo>
                    <a:pt x="1400556" y="176149"/>
                  </a:lnTo>
                  <a:lnTo>
                    <a:pt x="1408938" y="176149"/>
                  </a:lnTo>
                  <a:lnTo>
                    <a:pt x="1430468" y="142045"/>
                  </a:lnTo>
                  <a:lnTo>
                    <a:pt x="1431036" y="131191"/>
                  </a:lnTo>
                  <a:lnTo>
                    <a:pt x="1430466" y="119665"/>
                  </a:lnTo>
                  <a:lnTo>
                    <a:pt x="1405749" y="85143"/>
                  </a:lnTo>
                  <a:lnTo>
                    <a:pt x="1399032" y="84455"/>
                  </a:lnTo>
                  <a:close/>
                </a:path>
                <a:path w="2288540" h="262254">
                  <a:moveTo>
                    <a:pt x="1501394" y="58419"/>
                  </a:moveTo>
                  <a:lnTo>
                    <a:pt x="1539621" y="58419"/>
                  </a:lnTo>
                  <a:lnTo>
                    <a:pt x="1539621" y="203073"/>
                  </a:lnTo>
                  <a:lnTo>
                    <a:pt x="1501394" y="203073"/>
                  </a:lnTo>
                  <a:lnTo>
                    <a:pt x="1501394" y="58419"/>
                  </a:lnTo>
                  <a:close/>
                </a:path>
                <a:path w="2288540" h="262254">
                  <a:moveTo>
                    <a:pt x="1159129" y="58419"/>
                  </a:moveTo>
                  <a:lnTo>
                    <a:pt x="1197356" y="58419"/>
                  </a:lnTo>
                  <a:lnTo>
                    <a:pt x="1197356" y="124968"/>
                  </a:lnTo>
                  <a:lnTo>
                    <a:pt x="1197496" y="138731"/>
                  </a:lnTo>
                  <a:lnTo>
                    <a:pt x="1207262" y="173228"/>
                  </a:lnTo>
                  <a:lnTo>
                    <a:pt x="1210945" y="175894"/>
                  </a:lnTo>
                  <a:lnTo>
                    <a:pt x="1215644" y="177164"/>
                  </a:lnTo>
                  <a:lnTo>
                    <a:pt x="1221359" y="177164"/>
                  </a:lnTo>
                  <a:lnTo>
                    <a:pt x="1227963" y="177164"/>
                  </a:lnTo>
                  <a:lnTo>
                    <a:pt x="1251727" y="144764"/>
                  </a:lnTo>
                  <a:lnTo>
                    <a:pt x="1252473" y="119506"/>
                  </a:lnTo>
                  <a:lnTo>
                    <a:pt x="1252473" y="58419"/>
                  </a:lnTo>
                  <a:lnTo>
                    <a:pt x="1290701" y="58419"/>
                  </a:lnTo>
                  <a:lnTo>
                    <a:pt x="1290701" y="203073"/>
                  </a:lnTo>
                  <a:lnTo>
                    <a:pt x="1255141" y="203073"/>
                  </a:lnTo>
                  <a:lnTo>
                    <a:pt x="1255141" y="181482"/>
                  </a:lnTo>
                  <a:lnTo>
                    <a:pt x="1250906" y="186910"/>
                  </a:lnTo>
                  <a:lnTo>
                    <a:pt x="1214312" y="205948"/>
                  </a:lnTo>
                  <a:lnTo>
                    <a:pt x="1207262" y="206375"/>
                  </a:lnTo>
                  <a:lnTo>
                    <a:pt x="1200138" y="205970"/>
                  </a:lnTo>
                  <a:lnTo>
                    <a:pt x="1164336" y="181991"/>
                  </a:lnTo>
                  <a:lnTo>
                    <a:pt x="1159129" y="149987"/>
                  </a:lnTo>
                  <a:lnTo>
                    <a:pt x="1159129" y="58419"/>
                  </a:lnTo>
                  <a:close/>
                </a:path>
                <a:path w="2288540" h="262254">
                  <a:moveTo>
                    <a:pt x="753237" y="58419"/>
                  </a:moveTo>
                  <a:lnTo>
                    <a:pt x="794004" y="58419"/>
                  </a:lnTo>
                  <a:lnTo>
                    <a:pt x="828547" y="161162"/>
                  </a:lnTo>
                  <a:lnTo>
                    <a:pt x="862329" y="58419"/>
                  </a:lnTo>
                  <a:lnTo>
                    <a:pt x="901954" y="58419"/>
                  </a:lnTo>
                  <a:lnTo>
                    <a:pt x="850900" y="197612"/>
                  </a:lnTo>
                  <a:lnTo>
                    <a:pt x="841756" y="222757"/>
                  </a:lnTo>
                  <a:lnTo>
                    <a:pt x="838454" y="231267"/>
                  </a:lnTo>
                  <a:lnTo>
                    <a:pt x="835152" y="237744"/>
                  </a:lnTo>
                  <a:lnTo>
                    <a:pt x="832104" y="242188"/>
                  </a:lnTo>
                  <a:lnTo>
                    <a:pt x="829056" y="246634"/>
                  </a:lnTo>
                  <a:lnTo>
                    <a:pt x="807085" y="259461"/>
                  </a:lnTo>
                  <a:lnTo>
                    <a:pt x="801370" y="260985"/>
                  </a:lnTo>
                  <a:lnTo>
                    <a:pt x="794766" y="261747"/>
                  </a:lnTo>
                  <a:lnTo>
                    <a:pt x="787527" y="261747"/>
                  </a:lnTo>
                  <a:lnTo>
                    <a:pt x="780161" y="261747"/>
                  </a:lnTo>
                  <a:lnTo>
                    <a:pt x="772922" y="260985"/>
                  </a:lnTo>
                  <a:lnTo>
                    <a:pt x="765937" y="259461"/>
                  </a:lnTo>
                  <a:lnTo>
                    <a:pt x="762508" y="229488"/>
                  </a:lnTo>
                  <a:lnTo>
                    <a:pt x="768477" y="230631"/>
                  </a:lnTo>
                  <a:lnTo>
                    <a:pt x="773938" y="231267"/>
                  </a:lnTo>
                  <a:lnTo>
                    <a:pt x="778764" y="231267"/>
                  </a:lnTo>
                  <a:lnTo>
                    <a:pt x="787654" y="231267"/>
                  </a:lnTo>
                  <a:lnTo>
                    <a:pt x="794131" y="228600"/>
                  </a:lnTo>
                  <a:lnTo>
                    <a:pt x="798449" y="223393"/>
                  </a:lnTo>
                  <a:lnTo>
                    <a:pt x="802766" y="218186"/>
                  </a:lnTo>
                  <a:lnTo>
                    <a:pt x="805941" y="211581"/>
                  </a:lnTo>
                  <a:lnTo>
                    <a:pt x="808228" y="203454"/>
                  </a:lnTo>
                  <a:lnTo>
                    <a:pt x="753237" y="58419"/>
                  </a:lnTo>
                  <a:close/>
                </a:path>
                <a:path w="2288540" h="262254">
                  <a:moveTo>
                    <a:pt x="506730" y="58419"/>
                  </a:moveTo>
                  <a:lnTo>
                    <a:pt x="553466" y="58419"/>
                  </a:lnTo>
                  <a:lnTo>
                    <a:pt x="578993" y="98170"/>
                  </a:lnTo>
                  <a:lnTo>
                    <a:pt x="606044" y="58419"/>
                  </a:lnTo>
                  <a:lnTo>
                    <a:pt x="651002" y="58419"/>
                  </a:lnTo>
                  <a:lnTo>
                    <a:pt x="601980" y="127000"/>
                  </a:lnTo>
                  <a:lnTo>
                    <a:pt x="655447" y="203073"/>
                  </a:lnTo>
                  <a:lnTo>
                    <a:pt x="608457" y="203073"/>
                  </a:lnTo>
                  <a:lnTo>
                    <a:pt x="578993" y="158242"/>
                  </a:lnTo>
                  <a:lnTo>
                    <a:pt x="549402" y="203073"/>
                  </a:lnTo>
                  <a:lnTo>
                    <a:pt x="504571" y="203073"/>
                  </a:lnTo>
                  <a:lnTo>
                    <a:pt x="556768" y="128524"/>
                  </a:lnTo>
                  <a:lnTo>
                    <a:pt x="506730" y="58419"/>
                  </a:lnTo>
                  <a:close/>
                </a:path>
                <a:path w="2288540" h="262254">
                  <a:moveTo>
                    <a:pt x="445211" y="58419"/>
                  </a:moveTo>
                  <a:lnTo>
                    <a:pt x="483489" y="58419"/>
                  </a:lnTo>
                  <a:lnTo>
                    <a:pt x="483489" y="203073"/>
                  </a:lnTo>
                  <a:lnTo>
                    <a:pt x="445211" y="203073"/>
                  </a:lnTo>
                  <a:lnTo>
                    <a:pt x="445211" y="58419"/>
                  </a:lnTo>
                  <a:close/>
                </a:path>
                <a:path w="2288540" h="262254">
                  <a:moveTo>
                    <a:pt x="2118867" y="55244"/>
                  </a:moveTo>
                  <a:lnTo>
                    <a:pt x="2159605" y="67139"/>
                  </a:lnTo>
                  <a:lnTo>
                    <a:pt x="2183590" y="103473"/>
                  </a:lnTo>
                  <a:lnTo>
                    <a:pt x="2187575" y="141731"/>
                  </a:lnTo>
                  <a:lnTo>
                    <a:pt x="2091816" y="141731"/>
                  </a:lnTo>
                  <a:lnTo>
                    <a:pt x="2092531" y="149808"/>
                  </a:lnTo>
                  <a:lnTo>
                    <a:pt x="2114296" y="177800"/>
                  </a:lnTo>
                  <a:lnTo>
                    <a:pt x="2123059" y="177800"/>
                  </a:lnTo>
                  <a:lnTo>
                    <a:pt x="2129028" y="177800"/>
                  </a:lnTo>
                  <a:lnTo>
                    <a:pt x="2147442" y="157099"/>
                  </a:lnTo>
                  <a:lnTo>
                    <a:pt x="2185542" y="163449"/>
                  </a:lnTo>
                  <a:lnTo>
                    <a:pt x="2162302" y="195325"/>
                  </a:lnTo>
                  <a:lnTo>
                    <a:pt x="2122678" y="206375"/>
                  </a:lnTo>
                  <a:lnTo>
                    <a:pt x="2105034" y="204829"/>
                  </a:lnTo>
                  <a:lnTo>
                    <a:pt x="2066798" y="181737"/>
                  </a:lnTo>
                  <a:lnTo>
                    <a:pt x="2052574" y="131825"/>
                  </a:lnTo>
                  <a:lnTo>
                    <a:pt x="2053742" y="114819"/>
                  </a:lnTo>
                  <a:lnTo>
                    <a:pt x="2071370" y="75564"/>
                  </a:lnTo>
                  <a:lnTo>
                    <a:pt x="2105106" y="56509"/>
                  </a:lnTo>
                  <a:lnTo>
                    <a:pt x="2118867" y="55244"/>
                  </a:lnTo>
                  <a:close/>
                </a:path>
                <a:path w="2288540" h="262254">
                  <a:moveTo>
                    <a:pt x="1963420" y="55244"/>
                  </a:moveTo>
                  <a:lnTo>
                    <a:pt x="2004157" y="67139"/>
                  </a:lnTo>
                  <a:lnTo>
                    <a:pt x="2028142" y="103473"/>
                  </a:lnTo>
                  <a:lnTo>
                    <a:pt x="2032127" y="141731"/>
                  </a:lnTo>
                  <a:lnTo>
                    <a:pt x="1936369" y="141731"/>
                  </a:lnTo>
                  <a:lnTo>
                    <a:pt x="1937083" y="149808"/>
                  </a:lnTo>
                  <a:lnTo>
                    <a:pt x="1958848" y="177800"/>
                  </a:lnTo>
                  <a:lnTo>
                    <a:pt x="1967611" y="177800"/>
                  </a:lnTo>
                  <a:lnTo>
                    <a:pt x="1973579" y="177800"/>
                  </a:lnTo>
                  <a:lnTo>
                    <a:pt x="1991995" y="157099"/>
                  </a:lnTo>
                  <a:lnTo>
                    <a:pt x="2030095" y="163449"/>
                  </a:lnTo>
                  <a:lnTo>
                    <a:pt x="2006853" y="195325"/>
                  </a:lnTo>
                  <a:lnTo>
                    <a:pt x="1967229" y="206375"/>
                  </a:lnTo>
                  <a:lnTo>
                    <a:pt x="1949586" y="204829"/>
                  </a:lnTo>
                  <a:lnTo>
                    <a:pt x="1911350" y="181737"/>
                  </a:lnTo>
                  <a:lnTo>
                    <a:pt x="1897126" y="131825"/>
                  </a:lnTo>
                  <a:lnTo>
                    <a:pt x="1898294" y="114819"/>
                  </a:lnTo>
                  <a:lnTo>
                    <a:pt x="1915922" y="75564"/>
                  </a:lnTo>
                  <a:lnTo>
                    <a:pt x="1949658" y="56509"/>
                  </a:lnTo>
                  <a:lnTo>
                    <a:pt x="1963420" y="55244"/>
                  </a:lnTo>
                  <a:close/>
                </a:path>
                <a:path w="2288540" h="262254">
                  <a:moveTo>
                    <a:pt x="1640713" y="55244"/>
                  </a:moveTo>
                  <a:lnTo>
                    <a:pt x="1682750" y="66548"/>
                  </a:lnTo>
                  <a:lnTo>
                    <a:pt x="1705228" y="101218"/>
                  </a:lnTo>
                  <a:lnTo>
                    <a:pt x="1667510" y="108076"/>
                  </a:lnTo>
                  <a:lnTo>
                    <a:pt x="1666239" y="100456"/>
                  </a:lnTo>
                  <a:lnTo>
                    <a:pt x="1663319" y="94868"/>
                  </a:lnTo>
                  <a:lnTo>
                    <a:pt x="1658747" y="91059"/>
                  </a:lnTo>
                  <a:lnTo>
                    <a:pt x="1654302" y="87122"/>
                  </a:lnTo>
                  <a:lnTo>
                    <a:pt x="1648460" y="85217"/>
                  </a:lnTo>
                  <a:lnTo>
                    <a:pt x="1641348" y="85217"/>
                  </a:lnTo>
                  <a:lnTo>
                    <a:pt x="1631823" y="85217"/>
                  </a:lnTo>
                  <a:lnTo>
                    <a:pt x="1624203" y="88518"/>
                  </a:lnTo>
                  <a:lnTo>
                    <a:pt x="1609979" y="128143"/>
                  </a:lnTo>
                  <a:lnTo>
                    <a:pt x="1610524" y="140071"/>
                  </a:lnTo>
                  <a:lnTo>
                    <a:pt x="1634920" y="174468"/>
                  </a:lnTo>
                  <a:lnTo>
                    <a:pt x="1641856" y="175132"/>
                  </a:lnTo>
                  <a:lnTo>
                    <a:pt x="1649095" y="175132"/>
                  </a:lnTo>
                  <a:lnTo>
                    <a:pt x="1655064" y="173100"/>
                  </a:lnTo>
                  <a:lnTo>
                    <a:pt x="1659636" y="168910"/>
                  </a:lnTo>
                  <a:lnTo>
                    <a:pt x="1664335" y="164845"/>
                  </a:lnTo>
                  <a:lnTo>
                    <a:pt x="1667637" y="157734"/>
                  </a:lnTo>
                  <a:lnTo>
                    <a:pt x="1669541" y="147700"/>
                  </a:lnTo>
                  <a:lnTo>
                    <a:pt x="1707134" y="154050"/>
                  </a:lnTo>
                  <a:lnTo>
                    <a:pt x="1684654" y="193167"/>
                  </a:lnTo>
                  <a:lnTo>
                    <a:pt x="1640077" y="206375"/>
                  </a:lnTo>
                  <a:lnTo>
                    <a:pt x="1625000" y="205114"/>
                  </a:lnTo>
                  <a:lnTo>
                    <a:pt x="1589532" y="186309"/>
                  </a:lnTo>
                  <a:lnTo>
                    <a:pt x="1571797" y="147679"/>
                  </a:lnTo>
                  <a:lnTo>
                    <a:pt x="1570609" y="130937"/>
                  </a:lnTo>
                  <a:lnTo>
                    <a:pt x="1571797" y="114010"/>
                  </a:lnTo>
                  <a:lnTo>
                    <a:pt x="1589532" y="75184"/>
                  </a:lnTo>
                  <a:lnTo>
                    <a:pt x="1625447" y="56485"/>
                  </a:lnTo>
                  <a:lnTo>
                    <a:pt x="1640713" y="55244"/>
                  </a:lnTo>
                  <a:close/>
                </a:path>
                <a:path w="2288540" h="262254">
                  <a:moveTo>
                    <a:pt x="1066165" y="55244"/>
                  </a:moveTo>
                  <a:lnTo>
                    <a:pt x="1108202" y="66548"/>
                  </a:lnTo>
                  <a:lnTo>
                    <a:pt x="1130681" y="101218"/>
                  </a:lnTo>
                  <a:lnTo>
                    <a:pt x="1092962" y="108076"/>
                  </a:lnTo>
                  <a:lnTo>
                    <a:pt x="1091692" y="100456"/>
                  </a:lnTo>
                  <a:lnTo>
                    <a:pt x="1088771" y="94868"/>
                  </a:lnTo>
                  <a:lnTo>
                    <a:pt x="1084198" y="91059"/>
                  </a:lnTo>
                  <a:lnTo>
                    <a:pt x="1079754" y="87122"/>
                  </a:lnTo>
                  <a:lnTo>
                    <a:pt x="1073912" y="85217"/>
                  </a:lnTo>
                  <a:lnTo>
                    <a:pt x="1066800" y="85217"/>
                  </a:lnTo>
                  <a:lnTo>
                    <a:pt x="1057275" y="85217"/>
                  </a:lnTo>
                  <a:lnTo>
                    <a:pt x="1049655" y="88518"/>
                  </a:lnTo>
                  <a:lnTo>
                    <a:pt x="1035431" y="128143"/>
                  </a:lnTo>
                  <a:lnTo>
                    <a:pt x="1035976" y="140071"/>
                  </a:lnTo>
                  <a:lnTo>
                    <a:pt x="1060372" y="174468"/>
                  </a:lnTo>
                  <a:lnTo>
                    <a:pt x="1067308" y="175132"/>
                  </a:lnTo>
                  <a:lnTo>
                    <a:pt x="1074547" y="175132"/>
                  </a:lnTo>
                  <a:lnTo>
                    <a:pt x="1080516" y="173100"/>
                  </a:lnTo>
                  <a:lnTo>
                    <a:pt x="1085088" y="168910"/>
                  </a:lnTo>
                  <a:lnTo>
                    <a:pt x="1089787" y="164845"/>
                  </a:lnTo>
                  <a:lnTo>
                    <a:pt x="1093089" y="157734"/>
                  </a:lnTo>
                  <a:lnTo>
                    <a:pt x="1094994" y="147700"/>
                  </a:lnTo>
                  <a:lnTo>
                    <a:pt x="1132586" y="154050"/>
                  </a:lnTo>
                  <a:lnTo>
                    <a:pt x="1110107" y="193167"/>
                  </a:lnTo>
                  <a:lnTo>
                    <a:pt x="1065530" y="206375"/>
                  </a:lnTo>
                  <a:lnTo>
                    <a:pt x="1050452" y="205114"/>
                  </a:lnTo>
                  <a:lnTo>
                    <a:pt x="1014984" y="186309"/>
                  </a:lnTo>
                  <a:lnTo>
                    <a:pt x="997249" y="147679"/>
                  </a:lnTo>
                  <a:lnTo>
                    <a:pt x="996060" y="130937"/>
                  </a:lnTo>
                  <a:lnTo>
                    <a:pt x="997249" y="114010"/>
                  </a:lnTo>
                  <a:lnTo>
                    <a:pt x="1014984" y="75184"/>
                  </a:lnTo>
                  <a:lnTo>
                    <a:pt x="1050899" y="56485"/>
                  </a:lnTo>
                  <a:lnTo>
                    <a:pt x="1066165" y="55244"/>
                  </a:lnTo>
                  <a:close/>
                </a:path>
                <a:path w="2288540" h="262254">
                  <a:moveTo>
                    <a:pt x="342468" y="55244"/>
                  </a:moveTo>
                  <a:lnTo>
                    <a:pt x="386588" y="64897"/>
                  </a:lnTo>
                  <a:lnTo>
                    <a:pt x="406476" y="93472"/>
                  </a:lnTo>
                  <a:lnTo>
                    <a:pt x="370382" y="100075"/>
                  </a:lnTo>
                  <a:lnTo>
                    <a:pt x="368846" y="94487"/>
                  </a:lnTo>
                  <a:lnTo>
                    <a:pt x="365912" y="90169"/>
                  </a:lnTo>
                  <a:lnTo>
                    <a:pt x="361594" y="87122"/>
                  </a:lnTo>
                  <a:lnTo>
                    <a:pt x="357289" y="84200"/>
                  </a:lnTo>
                  <a:lnTo>
                    <a:pt x="351142" y="82676"/>
                  </a:lnTo>
                  <a:lnTo>
                    <a:pt x="343153" y="82676"/>
                  </a:lnTo>
                  <a:lnTo>
                    <a:pt x="333070" y="82676"/>
                  </a:lnTo>
                  <a:lnTo>
                    <a:pt x="325856" y="84074"/>
                  </a:lnTo>
                  <a:lnTo>
                    <a:pt x="321500" y="86868"/>
                  </a:lnTo>
                  <a:lnTo>
                    <a:pt x="318592" y="88900"/>
                  </a:lnTo>
                  <a:lnTo>
                    <a:pt x="317131" y="91439"/>
                  </a:lnTo>
                  <a:lnTo>
                    <a:pt x="317131" y="94614"/>
                  </a:lnTo>
                  <a:lnTo>
                    <a:pt x="317131" y="97409"/>
                  </a:lnTo>
                  <a:lnTo>
                    <a:pt x="356692" y="112394"/>
                  </a:lnTo>
                  <a:lnTo>
                    <a:pt x="370827" y="116036"/>
                  </a:lnTo>
                  <a:lnTo>
                    <a:pt x="404632" y="135036"/>
                  </a:lnTo>
                  <a:lnTo>
                    <a:pt x="411378" y="157861"/>
                  </a:lnTo>
                  <a:lnTo>
                    <a:pt x="410339" y="167431"/>
                  </a:lnTo>
                  <a:lnTo>
                    <a:pt x="385452" y="198284"/>
                  </a:lnTo>
                  <a:lnTo>
                    <a:pt x="345605" y="206375"/>
                  </a:lnTo>
                  <a:lnTo>
                    <a:pt x="331595" y="205614"/>
                  </a:lnTo>
                  <a:lnTo>
                    <a:pt x="290951" y="187783"/>
                  </a:lnTo>
                  <a:lnTo>
                    <a:pt x="276288" y="161798"/>
                  </a:lnTo>
                  <a:lnTo>
                    <a:pt x="314680" y="155956"/>
                  </a:lnTo>
                  <a:lnTo>
                    <a:pt x="316318" y="163449"/>
                  </a:lnTo>
                  <a:lnTo>
                    <a:pt x="319633" y="169037"/>
                  </a:lnTo>
                  <a:lnTo>
                    <a:pt x="324624" y="172847"/>
                  </a:lnTo>
                  <a:lnTo>
                    <a:pt x="329615" y="176784"/>
                  </a:lnTo>
                  <a:lnTo>
                    <a:pt x="336613" y="178688"/>
                  </a:lnTo>
                  <a:lnTo>
                    <a:pt x="345605" y="178688"/>
                  </a:lnTo>
                  <a:lnTo>
                    <a:pt x="355498" y="178688"/>
                  </a:lnTo>
                  <a:lnTo>
                    <a:pt x="362940" y="176911"/>
                  </a:lnTo>
                  <a:lnTo>
                    <a:pt x="367931" y="173228"/>
                  </a:lnTo>
                  <a:lnTo>
                    <a:pt x="371297" y="170687"/>
                  </a:lnTo>
                  <a:lnTo>
                    <a:pt x="372973" y="167259"/>
                  </a:lnTo>
                  <a:lnTo>
                    <a:pt x="372973" y="163068"/>
                  </a:lnTo>
                  <a:lnTo>
                    <a:pt x="372973" y="160147"/>
                  </a:lnTo>
                  <a:lnTo>
                    <a:pt x="357441" y="150749"/>
                  </a:lnTo>
                  <a:lnTo>
                    <a:pt x="336413" y="145795"/>
                  </a:lnTo>
                  <a:lnTo>
                    <a:pt x="298754" y="132080"/>
                  </a:lnTo>
                  <a:lnTo>
                    <a:pt x="281597" y="99568"/>
                  </a:lnTo>
                  <a:lnTo>
                    <a:pt x="282523" y="90537"/>
                  </a:lnTo>
                  <a:lnTo>
                    <a:pt x="315369" y="58404"/>
                  </a:lnTo>
                  <a:lnTo>
                    <a:pt x="327897" y="56032"/>
                  </a:lnTo>
                  <a:lnTo>
                    <a:pt x="342468" y="55244"/>
                  </a:lnTo>
                  <a:close/>
                </a:path>
                <a:path w="2288540" h="262254">
                  <a:moveTo>
                    <a:pt x="98590" y="50037"/>
                  </a:moveTo>
                  <a:lnTo>
                    <a:pt x="71628" y="124079"/>
                  </a:lnTo>
                  <a:lnTo>
                    <a:pt x="126098" y="124079"/>
                  </a:lnTo>
                  <a:lnTo>
                    <a:pt x="98590" y="50037"/>
                  </a:lnTo>
                  <a:close/>
                </a:path>
                <a:path w="2288540" h="262254">
                  <a:moveTo>
                    <a:pt x="2259329" y="7366"/>
                  </a:moveTo>
                  <a:lnTo>
                    <a:pt x="2259329" y="58419"/>
                  </a:lnTo>
                  <a:lnTo>
                    <a:pt x="2285491" y="58419"/>
                  </a:lnTo>
                  <a:lnTo>
                    <a:pt x="2285491" y="88900"/>
                  </a:lnTo>
                  <a:lnTo>
                    <a:pt x="2259329" y="88900"/>
                  </a:lnTo>
                  <a:lnTo>
                    <a:pt x="2259329" y="147193"/>
                  </a:lnTo>
                  <a:lnTo>
                    <a:pt x="2259329" y="159004"/>
                  </a:lnTo>
                  <a:lnTo>
                    <a:pt x="2263521" y="172719"/>
                  </a:lnTo>
                  <a:lnTo>
                    <a:pt x="2265299" y="173989"/>
                  </a:lnTo>
                  <a:lnTo>
                    <a:pt x="2267458" y="174625"/>
                  </a:lnTo>
                  <a:lnTo>
                    <a:pt x="2269998" y="174625"/>
                  </a:lnTo>
                  <a:lnTo>
                    <a:pt x="2273427" y="174625"/>
                  </a:lnTo>
                  <a:lnTo>
                    <a:pt x="2278634" y="173355"/>
                  </a:lnTo>
                  <a:lnTo>
                    <a:pt x="2285365" y="170942"/>
                  </a:lnTo>
                  <a:lnTo>
                    <a:pt x="2288540" y="200660"/>
                  </a:lnTo>
                  <a:lnTo>
                    <a:pt x="2281656" y="203160"/>
                  </a:lnTo>
                  <a:lnTo>
                    <a:pt x="2274331" y="204946"/>
                  </a:lnTo>
                  <a:lnTo>
                    <a:pt x="2266555" y="206017"/>
                  </a:lnTo>
                  <a:lnTo>
                    <a:pt x="2258314" y="206375"/>
                  </a:lnTo>
                  <a:lnTo>
                    <a:pt x="2251456" y="206375"/>
                  </a:lnTo>
                  <a:lnTo>
                    <a:pt x="2245233" y="205231"/>
                  </a:lnTo>
                  <a:lnTo>
                    <a:pt x="2239772" y="202819"/>
                  </a:lnTo>
                  <a:lnTo>
                    <a:pt x="2234184" y="200532"/>
                  </a:lnTo>
                  <a:lnTo>
                    <a:pt x="2230120" y="197612"/>
                  </a:lnTo>
                  <a:lnTo>
                    <a:pt x="2227579" y="193929"/>
                  </a:lnTo>
                  <a:lnTo>
                    <a:pt x="2224913" y="190245"/>
                  </a:lnTo>
                  <a:lnTo>
                    <a:pt x="2220976" y="152019"/>
                  </a:lnTo>
                  <a:lnTo>
                    <a:pt x="2220976" y="88900"/>
                  </a:lnTo>
                  <a:lnTo>
                    <a:pt x="2203323" y="88900"/>
                  </a:lnTo>
                  <a:lnTo>
                    <a:pt x="2203323" y="58419"/>
                  </a:lnTo>
                  <a:lnTo>
                    <a:pt x="2220976" y="58419"/>
                  </a:lnTo>
                  <a:lnTo>
                    <a:pt x="2220976" y="29718"/>
                  </a:lnTo>
                  <a:lnTo>
                    <a:pt x="2259329" y="7366"/>
                  </a:lnTo>
                  <a:close/>
                </a:path>
                <a:path w="2288540" h="262254">
                  <a:moveTo>
                    <a:pt x="718566" y="7366"/>
                  </a:moveTo>
                  <a:lnTo>
                    <a:pt x="718566" y="58419"/>
                  </a:lnTo>
                  <a:lnTo>
                    <a:pt x="744728" y="58419"/>
                  </a:lnTo>
                  <a:lnTo>
                    <a:pt x="744728" y="88900"/>
                  </a:lnTo>
                  <a:lnTo>
                    <a:pt x="718566" y="88900"/>
                  </a:lnTo>
                  <a:lnTo>
                    <a:pt x="718566" y="147193"/>
                  </a:lnTo>
                  <a:lnTo>
                    <a:pt x="718566" y="159004"/>
                  </a:lnTo>
                  <a:lnTo>
                    <a:pt x="722757" y="172719"/>
                  </a:lnTo>
                  <a:lnTo>
                    <a:pt x="724535" y="173989"/>
                  </a:lnTo>
                  <a:lnTo>
                    <a:pt x="726694" y="174625"/>
                  </a:lnTo>
                  <a:lnTo>
                    <a:pt x="729234" y="174625"/>
                  </a:lnTo>
                  <a:lnTo>
                    <a:pt x="732663" y="174625"/>
                  </a:lnTo>
                  <a:lnTo>
                    <a:pt x="737870" y="173355"/>
                  </a:lnTo>
                  <a:lnTo>
                    <a:pt x="744601" y="170942"/>
                  </a:lnTo>
                  <a:lnTo>
                    <a:pt x="747776" y="200660"/>
                  </a:lnTo>
                  <a:lnTo>
                    <a:pt x="740892" y="203160"/>
                  </a:lnTo>
                  <a:lnTo>
                    <a:pt x="733567" y="204946"/>
                  </a:lnTo>
                  <a:lnTo>
                    <a:pt x="725791" y="206017"/>
                  </a:lnTo>
                  <a:lnTo>
                    <a:pt x="717550" y="206375"/>
                  </a:lnTo>
                  <a:lnTo>
                    <a:pt x="710692" y="206375"/>
                  </a:lnTo>
                  <a:lnTo>
                    <a:pt x="704469" y="205231"/>
                  </a:lnTo>
                  <a:lnTo>
                    <a:pt x="699008" y="202819"/>
                  </a:lnTo>
                  <a:lnTo>
                    <a:pt x="693420" y="200532"/>
                  </a:lnTo>
                  <a:lnTo>
                    <a:pt x="689356" y="197612"/>
                  </a:lnTo>
                  <a:lnTo>
                    <a:pt x="686816" y="193929"/>
                  </a:lnTo>
                  <a:lnTo>
                    <a:pt x="684149" y="190245"/>
                  </a:lnTo>
                  <a:lnTo>
                    <a:pt x="680212" y="152019"/>
                  </a:lnTo>
                  <a:lnTo>
                    <a:pt x="680212" y="88900"/>
                  </a:lnTo>
                  <a:lnTo>
                    <a:pt x="662559" y="88900"/>
                  </a:lnTo>
                  <a:lnTo>
                    <a:pt x="662559" y="58419"/>
                  </a:lnTo>
                  <a:lnTo>
                    <a:pt x="680212" y="58419"/>
                  </a:lnTo>
                  <a:lnTo>
                    <a:pt x="680212" y="29718"/>
                  </a:lnTo>
                  <a:lnTo>
                    <a:pt x="718566" y="7366"/>
                  </a:lnTo>
                  <a:close/>
                </a:path>
                <a:path w="2288540" h="262254">
                  <a:moveTo>
                    <a:pt x="1501394" y="3429"/>
                  </a:moveTo>
                  <a:lnTo>
                    <a:pt x="1539621" y="3429"/>
                  </a:lnTo>
                  <a:lnTo>
                    <a:pt x="1539621" y="38862"/>
                  </a:lnTo>
                  <a:lnTo>
                    <a:pt x="1501394" y="38862"/>
                  </a:lnTo>
                  <a:lnTo>
                    <a:pt x="1501394" y="3429"/>
                  </a:lnTo>
                  <a:close/>
                </a:path>
                <a:path w="2288540" h="262254">
                  <a:moveTo>
                    <a:pt x="1329055" y="3429"/>
                  </a:moveTo>
                  <a:lnTo>
                    <a:pt x="1367282" y="3429"/>
                  </a:lnTo>
                  <a:lnTo>
                    <a:pt x="1367282" y="75311"/>
                  </a:lnTo>
                  <a:lnTo>
                    <a:pt x="1376545" y="66496"/>
                  </a:lnTo>
                  <a:lnTo>
                    <a:pt x="1386617" y="60229"/>
                  </a:lnTo>
                  <a:lnTo>
                    <a:pt x="1397500" y="56487"/>
                  </a:lnTo>
                  <a:lnTo>
                    <a:pt x="1409192" y="55244"/>
                  </a:lnTo>
                  <a:lnTo>
                    <a:pt x="1421860" y="56435"/>
                  </a:lnTo>
                  <a:lnTo>
                    <a:pt x="1460527" y="84941"/>
                  </a:lnTo>
                  <a:lnTo>
                    <a:pt x="1470279" y="129286"/>
                  </a:lnTo>
                  <a:lnTo>
                    <a:pt x="1469163" y="146714"/>
                  </a:lnTo>
                  <a:lnTo>
                    <a:pt x="1452626" y="186309"/>
                  </a:lnTo>
                  <a:lnTo>
                    <a:pt x="1409827" y="206375"/>
                  </a:lnTo>
                  <a:lnTo>
                    <a:pt x="1401572" y="206375"/>
                  </a:lnTo>
                  <a:lnTo>
                    <a:pt x="1364615" y="181863"/>
                  </a:lnTo>
                  <a:lnTo>
                    <a:pt x="1364615" y="203073"/>
                  </a:lnTo>
                  <a:lnTo>
                    <a:pt x="1329055" y="203073"/>
                  </a:lnTo>
                  <a:lnTo>
                    <a:pt x="1329055" y="3429"/>
                  </a:lnTo>
                  <a:close/>
                </a:path>
                <a:path w="2288540" h="262254">
                  <a:moveTo>
                    <a:pt x="445211" y="3429"/>
                  </a:moveTo>
                  <a:lnTo>
                    <a:pt x="483489" y="3429"/>
                  </a:lnTo>
                  <a:lnTo>
                    <a:pt x="483489" y="38862"/>
                  </a:lnTo>
                  <a:lnTo>
                    <a:pt x="445211" y="38862"/>
                  </a:lnTo>
                  <a:lnTo>
                    <a:pt x="445211" y="3429"/>
                  </a:lnTo>
                  <a:close/>
                </a:path>
                <a:path w="2288540" h="262254">
                  <a:moveTo>
                    <a:pt x="77762" y="3429"/>
                  </a:moveTo>
                  <a:lnTo>
                    <a:pt x="120383" y="3429"/>
                  </a:lnTo>
                  <a:lnTo>
                    <a:pt x="200317" y="203073"/>
                  </a:lnTo>
                  <a:lnTo>
                    <a:pt x="156464" y="203073"/>
                  </a:lnTo>
                  <a:lnTo>
                    <a:pt x="139039" y="157734"/>
                  </a:lnTo>
                  <a:lnTo>
                    <a:pt x="59232" y="157734"/>
                  </a:lnTo>
                  <a:lnTo>
                    <a:pt x="42760" y="203073"/>
                  </a:lnTo>
                  <a:lnTo>
                    <a:pt x="0" y="203073"/>
                  </a:lnTo>
                  <a:lnTo>
                    <a:pt x="77762" y="3429"/>
                  </a:lnTo>
                  <a:close/>
                </a:path>
                <a:path w="2288540" h="262254">
                  <a:moveTo>
                    <a:pt x="1864360" y="0"/>
                  </a:moveTo>
                  <a:lnTo>
                    <a:pt x="1872432" y="309"/>
                  </a:lnTo>
                  <a:lnTo>
                    <a:pt x="1880457" y="1238"/>
                  </a:lnTo>
                  <a:lnTo>
                    <a:pt x="1888434" y="2786"/>
                  </a:lnTo>
                  <a:lnTo>
                    <a:pt x="1896364" y="4953"/>
                  </a:lnTo>
                  <a:lnTo>
                    <a:pt x="1891157" y="31623"/>
                  </a:lnTo>
                  <a:lnTo>
                    <a:pt x="1885061" y="30225"/>
                  </a:lnTo>
                  <a:lnTo>
                    <a:pt x="1879219" y="29463"/>
                  </a:lnTo>
                  <a:lnTo>
                    <a:pt x="1873631" y="29463"/>
                  </a:lnTo>
                  <a:lnTo>
                    <a:pt x="1868042" y="29463"/>
                  </a:lnTo>
                  <a:lnTo>
                    <a:pt x="1864106" y="30734"/>
                  </a:lnTo>
                  <a:lnTo>
                    <a:pt x="1861692" y="33274"/>
                  </a:lnTo>
                  <a:lnTo>
                    <a:pt x="1859279" y="35941"/>
                  </a:lnTo>
                  <a:lnTo>
                    <a:pt x="1858010" y="40893"/>
                  </a:lnTo>
                  <a:lnTo>
                    <a:pt x="1858010" y="48260"/>
                  </a:lnTo>
                  <a:lnTo>
                    <a:pt x="1858010" y="58419"/>
                  </a:lnTo>
                  <a:lnTo>
                    <a:pt x="1886585" y="58419"/>
                  </a:lnTo>
                  <a:lnTo>
                    <a:pt x="1886585" y="88518"/>
                  </a:lnTo>
                  <a:lnTo>
                    <a:pt x="1858010" y="88518"/>
                  </a:lnTo>
                  <a:lnTo>
                    <a:pt x="1858010" y="203073"/>
                  </a:lnTo>
                  <a:lnTo>
                    <a:pt x="1819783" y="203073"/>
                  </a:lnTo>
                  <a:lnTo>
                    <a:pt x="1819783" y="88518"/>
                  </a:lnTo>
                  <a:lnTo>
                    <a:pt x="1798574" y="88518"/>
                  </a:lnTo>
                  <a:lnTo>
                    <a:pt x="1798574" y="58419"/>
                  </a:lnTo>
                  <a:lnTo>
                    <a:pt x="1819783" y="58419"/>
                  </a:lnTo>
                  <a:lnTo>
                    <a:pt x="1819783" y="47498"/>
                  </a:lnTo>
                  <a:lnTo>
                    <a:pt x="1830959" y="9398"/>
                  </a:lnTo>
                  <a:lnTo>
                    <a:pt x="1856714" y="357"/>
                  </a:lnTo>
                  <a:lnTo>
                    <a:pt x="186436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3196589" y="4536947"/>
            <a:ext cx="786765" cy="276860"/>
            <a:chOff x="3196589" y="4536947"/>
            <a:chExt cx="786765" cy="276860"/>
          </a:xfrm>
        </p:grpSpPr>
        <p:sp>
          <p:nvSpPr>
            <p:cNvPr id="103" name="object 103"/>
            <p:cNvSpPr/>
            <p:nvPr/>
          </p:nvSpPr>
          <p:spPr>
            <a:xfrm>
              <a:off x="3205733" y="4546091"/>
              <a:ext cx="768095" cy="25831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205733" y="4546091"/>
              <a:ext cx="768350" cy="258445"/>
            </a:xfrm>
            <a:custGeom>
              <a:avLst/>
              <a:gdLst/>
              <a:ahLst/>
              <a:cxnLst/>
              <a:rect l="l" t="t" r="r" b="b"/>
              <a:pathLst>
                <a:path w="768350" h="258445">
                  <a:moveTo>
                    <a:pt x="600456" y="130174"/>
                  </a:moveTo>
                  <a:lnTo>
                    <a:pt x="595503" y="131825"/>
                  </a:lnTo>
                  <a:lnTo>
                    <a:pt x="587756" y="133730"/>
                  </a:lnTo>
                  <a:lnTo>
                    <a:pt x="577215" y="136016"/>
                  </a:lnTo>
                  <a:lnTo>
                    <a:pt x="566546" y="138302"/>
                  </a:lnTo>
                  <a:lnTo>
                    <a:pt x="559562" y="140588"/>
                  </a:lnTo>
                  <a:lnTo>
                    <a:pt x="556387" y="142747"/>
                  </a:lnTo>
                  <a:lnTo>
                    <a:pt x="551307" y="146303"/>
                  </a:lnTo>
                  <a:lnTo>
                    <a:pt x="548894" y="150748"/>
                  </a:lnTo>
                  <a:lnTo>
                    <a:pt x="548894" y="156209"/>
                  </a:lnTo>
                  <a:lnTo>
                    <a:pt x="548894" y="161543"/>
                  </a:lnTo>
                  <a:lnTo>
                    <a:pt x="550799" y="166242"/>
                  </a:lnTo>
                  <a:lnTo>
                    <a:pt x="554863" y="170052"/>
                  </a:lnTo>
                  <a:lnTo>
                    <a:pt x="558800" y="173989"/>
                  </a:lnTo>
                  <a:lnTo>
                    <a:pt x="563880" y="175894"/>
                  </a:lnTo>
                  <a:lnTo>
                    <a:pt x="570103" y="175894"/>
                  </a:lnTo>
                  <a:lnTo>
                    <a:pt x="576961" y="175894"/>
                  </a:lnTo>
                  <a:lnTo>
                    <a:pt x="583565" y="173735"/>
                  </a:lnTo>
                  <a:lnTo>
                    <a:pt x="589788" y="169163"/>
                  </a:lnTo>
                  <a:lnTo>
                    <a:pt x="594487" y="165734"/>
                  </a:lnTo>
                  <a:lnTo>
                    <a:pt x="597535" y="161416"/>
                  </a:lnTo>
                  <a:lnTo>
                    <a:pt x="598932" y="156463"/>
                  </a:lnTo>
                  <a:lnTo>
                    <a:pt x="599948" y="153161"/>
                  </a:lnTo>
                  <a:lnTo>
                    <a:pt x="600456" y="146938"/>
                  </a:lnTo>
                  <a:lnTo>
                    <a:pt x="600456" y="137794"/>
                  </a:lnTo>
                  <a:lnTo>
                    <a:pt x="600456" y="130174"/>
                  </a:lnTo>
                  <a:close/>
                </a:path>
                <a:path w="768350" h="258445">
                  <a:moveTo>
                    <a:pt x="245110" y="82930"/>
                  </a:moveTo>
                  <a:lnTo>
                    <a:pt x="212232" y="108346"/>
                  </a:lnTo>
                  <a:lnTo>
                    <a:pt x="209677" y="127380"/>
                  </a:lnTo>
                  <a:lnTo>
                    <a:pt x="210317" y="137503"/>
                  </a:lnTo>
                  <a:lnTo>
                    <a:pt x="237892" y="170989"/>
                  </a:lnTo>
                  <a:lnTo>
                    <a:pt x="245110" y="171703"/>
                  </a:lnTo>
                  <a:lnTo>
                    <a:pt x="252251" y="170989"/>
                  </a:lnTo>
                  <a:lnTo>
                    <a:pt x="279665" y="137288"/>
                  </a:lnTo>
                  <a:lnTo>
                    <a:pt x="280289" y="126999"/>
                  </a:lnTo>
                  <a:lnTo>
                    <a:pt x="279665" y="117024"/>
                  </a:lnTo>
                  <a:lnTo>
                    <a:pt x="252251" y="83645"/>
                  </a:lnTo>
                  <a:lnTo>
                    <a:pt x="245110" y="82930"/>
                  </a:lnTo>
                  <a:close/>
                </a:path>
                <a:path w="768350" h="258445">
                  <a:moveTo>
                    <a:pt x="418338" y="81025"/>
                  </a:moveTo>
                  <a:lnTo>
                    <a:pt x="409194" y="81025"/>
                  </a:lnTo>
                  <a:lnTo>
                    <a:pt x="401574" y="84581"/>
                  </a:lnTo>
                  <a:lnTo>
                    <a:pt x="386333" y="124205"/>
                  </a:lnTo>
                  <a:lnTo>
                    <a:pt x="386784" y="134709"/>
                  </a:lnTo>
                  <a:lnTo>
                    <a:pt x="404987" y="168909"/>
                  </a:lnTo>
                  <a:lnTo>
                    <a:pt x="419862" y="172719"/>
                  </a:lnTo>
                  <a:lnTo>
                    <a:pt x="428244" y="172719"/>
                  </a:lnTo>
                  <a:lnTo>
                    <a:pt x="449774" y="138616"/>
                  </a:lnTo>
                  <a:lnTo>
                    <a:pt x="450342" y="127761"/>
                  </a:lnTo>
                  <a:lnTo>
                    <a:pt x="449772" y="116236"/>
                  </a:lnTo>
                  <a:lnTo>
                    <a:pt x="425055" y="81714"/>
                  </a:lnTo>
                  <a:lnTo>
                    <a:pt x="418338" y="81025"/>
                  </a:lnTo>
                  <a:close/>
                </a:path>
                <a:path w="768350" h="258445">
                  <a:moveTo>
                    <a:pt x="70866" y="81025"/>
                  </a:moveTo>
                  <a:lnTo>
                    <a:pt x="61594" y="81025"/>
                  </a:lnTo>
                  <a:lnTo>
                    <a:pt x="54102" y="84581"/>
                  </a:lnTo>
                  <a:lnTo>
                    <a:pt x="39243" y="124332"/>
                  </a:lnTo>
                  <a:lnTo>
                    <a:pt x="39792" y="135074"/>
                  </a:lnTo>
                  <a:lnTo>
                    <a:pt x="61468" y="168782"/>
                  </a:lnTo>
                  <a:lnTo>
                    <a:pt x="70104" y="168782"/>
                  </a:lnTo>
                  <a:lnTo>
                    <a:pt x="101107" y="144160"/>
                  </a:lnTo>
                  <a:lnTo>
                    <a:pt x="103505" y="125348"/>
                  </a:lnTo>
                  <a:lnTo>
                    <a:pt x="102931" y="114825"/>
                  </a:lnTo>
                  <a:lnTo>
                    <a:pt x="77606" y="81714"/>
                  </a:lnTo>
                  <a:lnTo>
                    <a:pt x="70866" y="81025"/>
                  </a:lnTo>
                  <a:close/>
                </a:path>
                <a:path w="768350" h="258445">
                  <a:moveTo>
                    <a:pt x="742950" y="51815"/>
                  </a:moveTo>
                  <a:lnTo>
                    <a:pt x="749450" y="52248"/>
                  </a:lnTo>
                  <a:lnTo>
                    <a:pt x="755808" y="53562"/>
                  </a:lnTo>
                  <a:lnTo>
                    <a:pt x="762023" y="55780"/>
                  </a:lnTo>
                  <a:lnTo>
                    <a:pt x="768095" y="58927"/>
                  </a:lnTo>
                  <a:lnTo>
                    <a:pt x="756285" y="92328"/>
                  </a:lnTo>
                  <a:lnTo>
                    <a:pt x="749807" y="88137"/>
                  </a:lnTo>
                  <a:lnTo>
                    <a:pt x="743839" y="86105"/>
                  </a:lnTo>
                  <a:lnTo>
                    <a:pt x="738378" y="86105"/>
                  </a:lnTo>
                  <a:lnTo>
                    <a:pt x="732917" y="86105"/>
                  </a:lnTo>
                  <a:lnTo>
                    <a:pt x="728471" y="87502"/>
                  </a:lnTo>
                  <a:lnTo>
                    <a:pt x="724662" y="90550"/>
                  </a:lnTo>
                  <a:lnTo>
                    <a:pt x="720979" y="93471"/>
                  </a:lnTo>
                  <a:lnTo>
                    <a:pt x="718057" y="98805"/>
                  </a:lnTo>
                  <a:lnTo>
                    <a:pt x="712916" y="138110"/>
                  </a:lnTo>
                  <a:lnTo>
                    <a:pt x="712724" y="154939"/>
                  </a:lnTo>
                  <a:lnTo>
                    <a:pt x="712724" y="199643"/>
                  </a:lnTo>
                  <a:lnTo>
                    <a:pt x="674496" y="199643"/>
                  </a:lnTo>
                  <a:lnTo>
                    <a:pt x="674496" y="54990"/>
                  </a:lnTo>
                  <a:lnTo>
                    <a:pt x="710057" y="54990"/>
                  </a:lnTo>
                  <a:lnTo>
                    <a:pt x="710057" y="75564"/>
                  </a:lnTo>
                  <a:lnTo>
                    <a:pt x="716153" y="65912"/>
                  </a:lnTo>
                  <a:lnTo>
                    <a:pt x="721614" y="59435"/>
                  </a:lnTo>
                  <a:lnTo>
                    <a:pt x="726440" y="56387"/>
                  </a:lnTo>
                  <a:lnTo>
                    <a:pt x="731266" y="53339"/>
                  </a:lnTo>
                  <a:lnTo>
                    <a:pt x="736727" y="51815"/>
                  </a:lnTo>
                  <a:lnTo>
                    <a:pt x="742950" y="51815"/>
                  </a:lnTo>
                  <a:close/>
                </a:path>
                <a:path w="768350" h="258445">
                  <a:moveTo>
                    <a:pt x="577215" y="51815"/>
                  </a:moveTo>
                  <a:lnTo>
                    <a:pt x="615315" y="57784"/>
                  </a:lnTo>
                  <a:lnTo>
                    <a:pt x="637736" y="95940"/>
                  </a:lnTo>
                  <a:lnTo>
                    <a:pt x="638048" y="107441"/>
                  </a:lnTo>
                  <a:lnTo>
                    <a:pt x="637667" y="152145"/>
                  </a:lnTo>
                  <a:lnTo>
                    <a:pt x="637784" y="161049"/>
                  </a:lnTo>
                  <a:lnTo>
                    <a:pt x="646303" y="199643"/>
                  </a:lnTo>
                  <a:lnTo>
                    <a:pt x="608457" y="199643"/>
                  </a:lnTo>
                  <a:lnTo>
                    <a:pt x="607441" y="197103"/>
                  </a:lnTo>
                  <a:lnTo>
                    <a:pt x="606298" y="193293"/>
                  </a:lnTo>
                  <a:lnTo>
                    <a:pt x="604774" y="188340"/>
                  </a:lnTo>
                  <a:lnTo>
                    <a:pt x="604139" y="186054"/>
                  </a:lnTo>
                  <a:lnTo>
                    <a:pt x="603757" y="184530"/>
                  </a:lnTo>
                  <a:lnTo>
                    <a:pt x="603504" y="183895"/>
                  </a:lnTo>
                  <a:lnTo>
                    <a:pt x="567055" y="202945"/>
                  </a:lnTo>
                  <a:lnTo>
                    <a:pt x="558673" y="202945"/>
                  </a:lnTo>
                  <a:lnTo>
                    <a:pt x="517826" y="184328"/>
                  </a:lnTo>
                  <a:lnTo>
                    <a:pt x="510540" y="160146"/>
                  </a:lnTo>
                  <a:lnTo>
                    <a:pt x="510540" y="152018"/>
                  </a:lnTo>
                  <a:lnTo>
                    <a:pt x="538724" y="121092"/>
                  </a:lnTo>
                  <a:lnTo>
                    <a:pt x="575649" y="112176"/>
                  </a:lnTo>
                  <a:lnTo>
                    <a:pt x="585993" y="109791"/>
                  </a:lnTo>
                  <a:lnTo>
                    <a:pt x="594266" y="107501"/>
                  </a:lnTo>
                  <a:lnTo>
                    <a:pt x="600456" y="105282"/>
                  </a:lnTo>
                  <a:lnTo>
                    <a:pt x="600456" y="101472"/>
                  </a:lnTo>
                  <a:lnTo>
                    <a:pt x="600456" y="94106"/>
                  </a:lnTo>
                  <a:lnTo>
                    <a:pt x="598678" y="88899"/>
                  </a:lnTo>
                  <a:lnTo>
                    <a:pt x="594994" y="85724"/>
                  </a:lnTo>
                  <a:lnTo>
                    <a:pt x="591312" y="82549"/>
                  </a:lnTo>
                  <a:lnTo>
                    <a:pt x="584581" y="81025"/>
                  </a:lnTo>
                  <a:lnTo>
                    <a:pt x="574420" y="81025"/>
                  </a:lnTo>
                  <a:lnTo>
                    <a:pt x="567690" y="81025"/>
                  </a:lnTo>
                  <a:lnTo>
                    <a:pt x="549275" y="99186"/>
                  </a:lnTo>
                  <a:lnTo>
                    <a:pt x="514477" y="92836"/>
                  </a:lnTo>
                  <a:lnTo>
                    <a:pt x="542692" y="57441"/>
                  </a:lnTo>
                  <a:lnTo>
                    <a:pt x="563977" y="52437"/>
                  </a:lnTo>
                  <a:lnTo>
                    <a:pt x="577215" y="51815"/>
                  </a:lnTo>
                  <a:close/>
                </a:path>
                <a:path w="768350" h="258445">
                  <a:moveTo>
                    <a:pt x="244856" y="51815"/>
                  </a:moveTo>
                  <a:lnTo>
                    <a:pt x="287486" y="63710"/>
                  </a:lnTo>
                  <a:lnTo>
                    <a:pt x="314420" y="97186"/>
                  </a:lnTo>
                  <a:lnTo>
                    <a:pt x="319658" y="126872"/>
                  </a:lnTo>
                  <a:lnTo>
                    <a:pt x="318345" y="142619"/>
                  </a:lnTo>
                  <a:lnTo>
                    <a:pt x="298450" y="181355"/>
                  </a:lnTo>
                  <a:lnTo>
                    <a:pt x="260570" y="201590"/>
                  </a:lnTo>
                  <a:lnTo>
                    <a:pt x="245237" y="202945"/>
                  </a:lnTo>
                  <a:lnTo>
                    <a:pt x="235374" y="202376"/>
                  </a:lnTo>
                  <a:lnTo>
                    <a:pt x="198762" y="188926"/>
                  </a:lnTo>
                  <a:lnTo>
                    <a:pt x="175738" y="158370"/>
                  </a:lnTo>
                  <a:lnTo>
                    <a:pt x="170433" y="125348"/>
                  </a:lnTo>
                  <a:lnTo>
                    <a:pt x="171027" y="115841"/>
                  </a:lnTo>
                  <a:lnTo>
                    <a:pt x="184999" y="79984"/>
                  </a:lnTo>
                  <a:lnTo>
                    <a:pt x="224678" y="54133"/>
                  </a:lnTo>
                  <a:lnTo>
                    <a:pt x="244856" y="51815"/>
                  </a:lnTo>
                  <a:close/>
                </a:path>
                <a:path w="768350" h="258445">
                  <a:moveTo>
                    <a:pt x="60960" y="51815"/>
                  </a:moveTo>
                  <a:lnTo>
                    <a:pt x="73796" y="53272"/>
                  </a:lnTo>
                  <a:lnTo>
                    <a:pt x="85455" y="57657"/>
                  </a:lnTo>
                  <a:lnTo>
                    <a:pt x="95946" y="64996"/>
                  </a:lnTo>
                  <a:lnTo>
                    <a:pt x="105282" y="75310"/>
                  </a:lnTo>
                  <a:lnTo>
                    <a:pt x="105282" y="54990"/>
                  </a:lnTo>
                  <a:lnTo>
                    <a:pt x="141096" y="54990"/>
                  </a:lnTo>
                  <a:lnTo>
                    <a:pt x="141096" y="184784"/>
                  </a:lnTo>
                  <a:lnTo>
                    <a:pt x="136906" y="223011"/>
                  </a:lnTo>
                  <a:lnTo>
                    <a:pt x="124968" y="242950"/>
                  </a:lnTo>
                  <a:lnTo>
                    <a:pt x="119888" y="247776"/>
                  </a:lnTo>
                  <a:lnTo>
                    <a:pt x="81805" y="258058"/>
                  </a:lnTo>
                  <a:lnTo>
                    <a:pt x="72517" y="258317"/>
                  </a:lnTo>
                  <a:lnTo>
                    <a:pt x="55467" y="257532"/>
                  </a:lnTo>
                  <a:lnTo>
                    <a:pt x="13579" y="239031"/>
                  </a:lnTo>
                  <a:lnTo>
                    <a:pt x="4953" y="213867"/>
                  </a:lnTo>
                  <a:lnTo>
                    <a:pt x="4953" y="212597"/>
                  </a:lnTo>
                  <a:lnTo>
                    <a:pt x="4953" y="210946"/>
                  </a:lnTo>
                  <a:lnTo>
                    <a:pt x="5080" y="209168"/>
                  </a:lnTo>
                  <a:lnTo>
                    <a:pt x="48768" y="214502"/>
                  </a:lnTo>
                  <a:lnTo>
                    <a:pt x="49530" y="219582"/>
                  </a:lnTo>
                  <a:lnTo>
                    <a:pt x="51181" y="223011"/>
                  </a:lnTo>
                  <a:lnTo>
                    <a:pt x="53848" y="224916"/>
                  </a:lnTo>
                  <a:lnTo>
                    <a:pt x="57404" y="227710"/>
                  </a:lnTo>
                  <a:lnTo>
                    <a:pt x="63118" y="229107"/>
                  </a:lnTo>
                  <a:lnTo>
                    <a:pt x="70993" y="229107"/>
                  </a:lnTo>
                  <a:lnTo>
                    <a:pt x="80899" y="229107"/>
                  </a:lnTo>
                  <a:lnTo>
                    <a:pt x="88392" y="227583"/>
                  </a:lnTo>
                  <a:lnTo>
                    <a:pt x="102869" y="205866"/>
                  </a:lnTo>
                  <a:lnTo>
                    <a:pt x="102869" y="197357"/>
                  </a:lnTo>
                  <a:lnTo>
                    <a:pt x="102869" y="176275"/>
                  </a:lnTo>
                  <a:lnTo>
                    <a:pt x="93727" y="186517"/>
                  </a:lnTo>
                  <a:lnTo>
                    <a:pt x="83454" y="193817"/>
                  </a:lnTo>
                  <a:lnTo>
                    <a:pt x="72062" y="198189"/>
                  </a:lnTo>
                  <a:lnTo>
                    <a:pt x="59563" y="199643"/>
                  </a:lnTo>
                  <a:lnTo>
                    <a:pt x="45749" y="198098"/>
                  </a:lnTo>
                  <a:lnTo>
                    <a:pt x="13335" y="175005"/>
                  </a:lnTo>
                  <a:lnTo>
                    <a:pt x="0" y="126491"/>
                  </a:lnTo>
                  <a:lnTo>
                    <a:pt x="1095" y="109372"/>
                  </a:lnTo>
                  <a:lnTo>
                    <a:pt x="17526" y="70992"/>
                  </a:lnTo>
                  <a:lnTo>
                    <a:pt x="48529" y="53008"/>
                  </a:lnTo>
                  <a:lnTo>
                    <a:pt x="60960" y="51815"/>
                  </a:lnTo>
                  <a:close/>
                </a:path>
                <a:path w="768350" h="258445">
                  <a:moveTo>
                    <a:pt x="348361" y="0"/>
                  </a:moveTo>
                  <a:lnTo>
                    <a:pt x="386588" y="0"/>
                  </a:lnTo>
                  <a:lnTo>
                    <a:pt x="386588" y="71881"/>
                  </a:lnTo>
                  <a:lnTo>
                    <a:pt x="395851" y="63067"/>
                  </a:lnTo>
                  <a:lnTo>
                    <a:pt x="405923" y="56800"/>
                  </a:lnTo>
                  <a:lnTo>
                    <a:pt x="416806" y="53058"/>
                  </a:lnTo>
                  <a:lnTo>
                    <a:pt x="428498" y="51815"/>
                  </a:lnTo>
                  <a:lnTo>
                    <a:pt x="441166" y="53006"/>
                  </a:lnTo>
                  <a:lnTo>
                    <a:pt x="479833" y="81512"/>
                  </a:lnTo>
                  <a:lnTo>
                    <a:pt x="489585" y="125856"/>
                  </a:lnTo>
                  <a:lnTo>
                    <a:pt x="488469" y="143285"/>
                  </a:lnTo>
                  <a:lnTo>
                    <a:pt x="471931" y="182879"/>
                  </a:lnTo>
                  <a:lnTo>
                    <a:pt x="429132" y="202945"/>
                  </a:lnTo>
                  <a:lnTo>
                    <a:pt x="420878" y="202945"/>
                  </a:lnTo>
                  <a:lnTo>
                    <a:pt x="383920" y="178434"/>
                  </a:lnTo>
                  <a:lnTo>
                    <a:pt x="383920" y="199643"/>
                  </a:lnTo>
                  <a:lnTo>
                    <a:pt x="348361" y="199643"/>
                  </a:lnTo>
                  <a:lnTo>
                    <a:pt x="3483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4051553" y="4533519"/>
            <a:ext cx="4342130" cy="280035"/>
            <a:chOff x="4051553" y="4533519"/>
            <a:chExt cx="4342130" cy="280035"/>
          </a:xfrm>
        </p:grpSpPr>
        <p:sp>
          <p:nvSpPr>
            <p:cNvPr id="106" name="object 106"/>
            <p:cNvSpPr/>
            <p:nvPr/>
          </p:nvSpPr>
          <p:spPr>
            <a:xfrm>
              <a:off x="4060697" y="4542663"/>
              <a:ext cx="4323333" cy="26174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52947" y="4667123"/>
              <a:ext cx="69850" cy="640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97627" y="4667123"/>
              <a:ext cx="69850" cy="640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259071" y="4667123"/>
              <a:ext cx="69850" cy="640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62670" y="4629023"/>
              <a:ext cx="71120" cy="88900"/>
            </a:xfrm>
            <a:custGeom>
              <a:avLst/>
              <a:gdLst/>
              <a:ahLst/>
              <a:cxnLst/>
              <a:rect l="l" t="t" r="r" b="b"/>
              <a:pathLst>
                <a:path w="71120" h="88900">
                  <a:moveTo>
                    <a:pt x="35432" y="0"/>
                  </a:moveTo>
                  <a:lnTo>
                    <a:pt x="2555" y="25415"/>
                  </a:lnTo>
                  <a:lnTo>
                    <a:pt x="0" y="44450"/>
                  </a:lnTo>
                  <a:lnTo>
                    <a:pt x="640" y="54572"/>
                  </a:lnTo>
                  <a:lnTo>
                    <a:pt x="28215" y="88058"/>
                  </a:lnTo>
                  <a:lnTo>
                    <a:pt x="35432" y="88772"/>
                  </a:lnTo>
                  <a:lnTo>
                    <a:pt x="42574" y="88058"/>
                  </a:lnTo>
                  <a:lnTo>
                    <a:pt x="69988" y="54357"/>
                  </a:lnTo>
                  <a:lnTo>
                    <a:pt x="70611" y="44068"/>
                  </a:lnTo>
                  <a:lnTo>
                    <a:pt x="69988" y="34093"/>
                  </a:lnTo>
                  <a:lnTo>
                    <a:pt x="42574" y="714"/>
                  </a:lnTo>
                  <a:lnTo>
                    <a:pt x="3543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657724" y="4618990"/>
              <a:ext cx="82550" cy="10883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48269" y="4617974"/>
              <a:ext cx="82296" cy="1099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21907" y="4627118"/>
              <a:ext cx="1535430" cy="34290"/>
            </a:xfrm>
            <a:custGeom>
              <a:avLst/>
              <a:gdLst/>
              <a:ahLst/>
              <a:cxnLst/>
              <a:rect l="l" t="t" r="r" b="b"/>
              <a:pathLst>
                <a:path w="1535429" h="34289">
                  <a:moveTo>
                    <a:pt x="1506982" y="0"/>
                  </a:moveTo>
                  <a:lnTo>
                    <a:pt x="1498599" y="0"/>
                  </a:lnTo>
                  <a:lnTo>
                    <a:pt x="1491741" y="3047"/>
                  </a:lnTo>
                  <a:lnTo>
                    <a:pt x="1478280" y="33908"/>
                  </a:lnTo>
                  <a:lnTo>
                    <a:pt x="1535430" y="33908"/>
                  </a:lnTo>
                  <a:lnTo>
                    <a:pt x="1514856" y="0"/>
                  </a:lnTo>
                  <a:lnTo>
                    <a:pt x="1506982" y="0"/>
                  </a:lnTo>
                  <a:close/>
                </a:path>
                <a:path w="1535429" h="34289">
                  <a:moveTo>
                    <a:pt x="1351534" y="0"/>
                  </a:moveTo>
                  <a:lnTo>
                    <a:pt x="1343151" y="0"/>
                  </a:lnTo>
                  <a:lnTo>
                    <a:pt x="1336293" y="3047"/>
                  </a:lnTo>
                  <a:lnTo>
                    <a:pt x="1322832" y="33908"/>
                  </a:lnTo>
                  <a:lnTo>
                    <a:pt x="1379982" y="33908"/>
                  </a:lnTo>
                  <a:lnTo>
                    <a:pt x="1359408" y="0"/>
                  </a:lnTo>
                  <a:lnTo>
                    <a:pt x="1351534" y="0"/>
                  </a:lnTo>
                  <a:close/>
                </a:path>
                <a:path w="1535429" h="34289">
                  <a:moveTo>
                    <a:pt x="944625" y="0"/>
                  </a:moveTo>
                  <a:lnTo>
                    <a:pt x="936243" y="0"/>
                  </a:lnTo>
                  <a:lnTo>
                    <a:pt x="929386" y="3047"/>
                  </a:lnTo>
                  <a:lnTo>
                    <a:pt x="915923" y="33908"/>
                  </a:lnTo>
                  <a:lnTo>
                    <a:pt x="973073" y="33908"/>
                  </a:lnTo>
                  <a:lnTo>
                    <a:pt x="952499" y="0"/>
                  </a:lnTo>
                  <a:lnTo>
                    <a:pt x="944625" y="0"/>
                  </a:lnTo>
                  <a:close/>
                </a:path>
                <a:path w="1535429" h="34289">
                  <a:moveTo>
                    <a:pt x="447801" y="0"/>
                  </a:moveTo>
                  <a:lnTo>
                    <a:pt x="439419" y="0"/>
                  </a:lnTo>
                  <a:lnTo>
                    <a:pt x="432562" y="3047"/>
                  </a:lnTo>
                  <a:lnTo>
                    <a:pt x="419099" y="33908"/>
                  </a:lnTo>
                  <a:lnTo>
                    <a:pt x="476249" y="33908"/>
                  </a:lnTo>
                  <a:lnTo>
                    <a:pt x="455675" y="0"/>
                  </a:lnTo>
                  <a:lnTo>
                    <a:pt x="447801" y="0"/>
                  </a:lnTo>
                  <a:close/>
                </a:path>
                <a:path w="1535429" h="34289">
                  <a:moveTo>
                    <a:pt x="28701" y="0"/>
                  </a:moveTo>
                  <a:lnTo>
                    <a:pt x="20319" y="0"/>
                  </a:lnTo>
                  <a:lnTo>
                    <a:pt x="13462" y="3047"/>
                  </a:lnTo>
                  <a:lnTo>
                    <a:pt x="0" y="33908"/>
                  </a:lnTo>
                  <a:lnTo>
                    <a:pt x="57150" y="33908"/>
                  </a:lnTo>
                  <a:lnTo>
                    <a:pt x="36575" y="0"/>
                  </a:lnTo>
                  <a:lnTo>
                    <a:pt x="2870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090796" y="4617974"/>
              <a:ext cx="82550" cy="10604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23427" y="4597908"/>
              <a:ext cx="149225" cy="151130"/>
            </a:xfrm>
            <a:custGeom>
              <a:avLst/>
              <a:gdLst/>
              <a:ahLst/>
              <a:cxnLst/>
              <a:rect l="l" t="t" r="r" b="b"/>
              <a:pathLst>
                <a:path w="149225" h="151129">
                  <a:moveTo>
                    <a:pt x="74422" y="0"/>
                  </a:moveTo>
                  <a:lnTo>
                    <a:pt x="117052" y="11894"/>
                  </a:lnTo>
                  <a:lnTo>
                    <a:pt x="143986" y="45370"/>
                  </a:lnTo>
                  <a:lnTo>
                    <a:pt x="149225" y="75057"/>
                  </a:lnTo>
                  <a:lnTo>
                    <a:pt x="147911" y="90803"/>
                  </a:lnTo>
                  <a:lnTo>
                    <a:pt x="128016" y="129540"/>
                  </a:lnTo>
                  <a:lnTo>
                    <a:pt x="90136" y="149774"/>
                  </a:lnTo>
                  <a:lnTo>
                    <a:pt x="74802" y="151130"/>
                  </a:lnTo>
                  <a:lnTo>
                    <a:pt x="64940" y="150560"/>
                  </a:lnTo>
                  <a:lnTo>
                    <a:pt x="28328" y="137110"/>
                  </a:lnTo>
                  <a:lnTo>
                    <a:pt x="5304" y="106554"/>
                  </a:lnTo>
                  <a:lnTo>
                    <a:pt x="0" y="73533"/>
                  </a:lnTo>
                  <a:lnTo>
                    <a:pt x="593" y="64025"/>
                  </a:lnTo>
                  <a:lnTo>
                    <a:pt x="14565" y="28168"/>
                  </a:lnTo>
                  <a:lnTo>
                    <a:pt x="54244" y="2317"/>
                  </a:lnTo>
                  <a:lnTo>
                    <a:pt x="7442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74888" y="4588764"/>
              <a:ext cx="153416" cy="16941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47002" y="4597908"/>
              <a:ext cx="1448435" cy="151130"/>
            </a:xfrm>
            <a:custGeom>
              <a:avLst/>
              <a:gdLst/>
              <a:ahLst/>
              <a:cxnLst/>
              <a:rect l="l" t="t" r="r" b="b"/>
              <a:pathLst>
                <a:path w="1448434" h="151129">
                  <a:moveTo>
                    <a:pt x="1379601" y="0"/>
                  </a:moveTo>
                  <a:lnTo>
                    <a:pt x="1420338" y="11894"/>
                  </a:lnTo>
                  <a:lnTo>
                    <a:pt x="1444323" y="48228"/>
                  </a:lnTo>
                  <a:lnTo>
                    <a:pt x="1448307" y="86487"/>
                  </a:lnTo>
                  <a:lnTo>
                    <a:pt x="1352550" y="86487"/>
                  </a:lnTo>
                  <a:lnTo>
                    <a:pt x="1353264" y="94563"/>
                  </a:lnTo>
                  <a:lnTo>
                    <a:pt x="1375028" y="122555"/>
                  </a:lnTo>
                  <a:lnTo>
                    <a:pt x="1383792" y="122555"/>
                  </a:lnTo>
                  <a:lnTo>
                    <a:pt x="1389761" y="122555"/>
                  </a:lnTo>
                  <a:lnTo>
                    <a:pt x="1394841" y="120904"/>
                  </a:lnTo>
                  <a:lnTo>
                    <a:pt x="1398904" y="117602"/>
                  </a:lnTo>
                  <a:lnTo>
                    <a:pt x="1402969" y="114300"/>
                  </a:lnTo>
                  <a:lnTo>
                    <a:pt x="1406144" y="109093"/>
                  </a:lnTo>
                  <a:lnTo>
                    <a:pt x="1408176" y="101854"/>
                  </a:lnTo>
                  <a:lnTo>
                    <a:pt x="1446276" y="108204"/>
                  </a:lnTo>
                  <a:lnTo>
                    <a:pt x="1423035" y="140081"/>
                  </a:lnTo>
                  <a:lnTo>
                    <a:pt x="1383411" y="151130"/>
                  </a:lnTo>
                  <a:lnTo>
                    <a:pt x="1365767" y="149584"/>
                  </a:lnTo>
                  <a:lnTo>
                    <a:pt x="1327530" y="126492"/>
                  </a:lnTo>
                  <a:lnTo>
                    <a:pt x="1313306" y="76581"/>
                  </a:lnTo>
                  <a:lnTo>
                    <a:pt x="1314475" y="59574"/>
                  </a:lnTo>
                  <a:lnTo>
                    <a:pt x="1332102" y="20320"/>
                  </a:lnTo>
                  <a:lnTo>
                    <a:pt x="1365839" y="1264"/>
                  </a:lnTo>
                  <a:lnTo>
                    <a:pt x="1379601" y="0"/>
                  </a:lnTo>
                  <a:close/>
                </a:path>
                <a:path w="1448434" h="151129">
                  <a:moveTo>
                    <a:pt x="1224152" y="0"/>
                  </a:moveTo>
                  <a:lnTo>
                    <a:pt x="1264890" y="11894"/>
                  </a:lnTo>
                  <a:lnTo>
                    <a:pt x="1288875" y="48228"/>
                  </a:lnTo>
                  <a:lnTo>
                    <a:pt x="1292860" y="86487"/>
                  </a:lnTo>
                  <a:lnTo>
                    <a:pt x="1197102" y="86487"/>
                  </a:lnTo>
                  <a:lnTo>
                    <a:pt x="1197816" y="94563"/>
                  </a:lnTo>
                  <a:lnTo>
                    <a:pt x="1219580" y="122555"/>
                  </a:lnTo>
                  <a:lnTo>
                    <a:pt x="1228344" y="122555"/>
                  </a:lnTo>
                  <a:lnTo>
                    <a:pt x="1234313" y="122555"/>
                  </a:lnTo>
                  <a:lnTo>
                    <a:pt x="1239393" y="120904"/>
                  </a:lnTo>
                  <a:lnTo>
                    <a:pt x="1243456" y="117602"/>
                  </a:lnTo>
                  <a:lnTo>
                    <a:pt x="1247521" y="114300"/>
                  </a:lnTo>
                  <a:lnTo>
                    <a:pt x="1250696" y="109093"/>
                  </a:lnTo>
                  <a:lnTo>
                    <a:pt x="1252727" y="101854"/>
                  </a:lnTo>
                  <a:lnTo>
                    <a:pt x="1290827" y="108204"/>
                  </a:lnTo>
                  <a:lnTo>
                    <a:pt x="1267587" y="140081"/>
                  </a:lnTo>
                  <a:lnTo>
                    <a:pt x="1227963" y="151130"/>
                  </a:lnTo>
                  <a:lnTo>
                    <a:pt x="1210319" y="149584"/>
                  </a:lnTo>
                  <a:lnTo>
                    <a:pt x="1172082" y="126492"/>
                  </a:lnTo>
                  <a:lnTo>
                    <a:pt x="1157858" y="76581"/>
                  </a:lnTo>
                  <a:lnTo>
                    <a:pt x="1159027" y="59574"/>
                  </a:lnTo>
                  <a:lnTo>
                    <a:pt x="1176654" y="20320"/>
                  </a:lnTo>
                  <a:lnTo>
                    <a:pt x="1210391" y="1264"/>
                  </a:lnTo>
                  <a:lnTo>
                    <a:pt x="1224152" y="0"/>
                  </a:lnTo>
                  <a:close/>
                </a:path>
                <a:path w="1448434" h="151129">
                  <a:moveTo>
                    <a:pt x="1081277" y="0"/>
                  </a:moveTo>
                  <a:lnTo>
                    <a:pt x="1089660" y="0"/>
                  </a:lnTo>
                  <a:lnTo>
                    <a:pt x="1097406" y="1397"/>
                  </a:lnTo>
                  <a:lnTo>
                    <a:pt x="1104392" y="4445"/>
                  </a:lnTo>
                  <a:lnTo>
                    <a:pt x="1111377" y="7493"/>
                  </a:lnTo>
                  <a:lnTo>
                    <a:pt x="1116711" y="11430"/>
                  </a:lnTo>
                  <a:lnTo>
                    <a:pt x="1120267" y="16129"/>
                  </a:lnTo>
                  <a:lnTo>
                    <a:pt x="1123823" y="20828"/>
                  </a:lnTo>
                  <a:lnTo>
                    <a:pt x="1129792" y="57912"/>
                  </a:lnTo>
                  <a:lnTo>
                    <a:pt x="1129792" y="147828"/>
                  </a:lnTo>
                  <a:lnTo>
                    <a:pt x="1091565" y="147828"/>
                  </a:lnTo>
                  <a:lnTo>
                    <a:pt x="1091565" y="74041"/>
                  </a:lnTo>
                  <a:lnTo>
                    <a:pt x="1091420" y="63351"/>
                  </a:lnTo>
                  <a:lnTo>
                    <a:pt x="1073023" y="29210"/>
                  </a:lnTo>
                  <a:lnTo>
                    <a:pt x="1067943" y="29210"/>
                  </a:lnTo>
                  <a:lnTo>
                    <a:pt x="1061212" y="29210"/>
                  </a:lnTo>
                  <a:lnTo>
                    <a:pt x="1037018" y="61912"/>
                  </a:lnTo>
                  <a:lnTo>
                    <a:pt x="1036320" y="82296"/>
                  </a:lnTo>
                  <a:lnTo>
                    <a:pt x="1036320" y="147828"/>
                  </a:lnTo>
                  <a:lnTo>
                    <a:pt x="997966" y="147828"/>
                  </a:lnTo>
                  <a:lnTo>
                    <a:pt x="997966" y="3175"/>
                  </a:lnTo>
                  <a:lnTo>
                    <a:pt x="1033526" y="3175"/>
                  </a:lnTo>
                  <a:lnTo>
                    <a:pt x="1033526" y="24511"/>
                  </a:lnTo>
                  <a:lnTo>
                    <a:pt x="1043648" y="13769"/>
                  </a:lnTo>
                  <a:lnTo>
                    <a:pt x="1054973" y="6111"/>
                  </a:lnTo>
                  <a:lnTo>
                    <a:pt x="1067512" y="1525"/>
                  </a:lnTo>
                  <a:lnTo>
                    <a:pt x="1081277" y="0"/>
                  </a:lnTo>
                  <a:close/>
                </a:path>
                <a:path w="1448434" h="151129">
                  <a:moveTo>
                    <a:pt x="817245" y="0"/>
                  </a:moveTo>
                  <a:lnTo>
                    <a:pt x="857982" y="11894"/>
                  </a:lnTo>
                  <a:lnTo>
                    <a:pt x="881967" y="48228"/>
                  </a:lnTo>
                  <a:lnTo>
                    <a:pt x="885951" y="86487"/>
                  </a:lnTo>
                  <a:lnTo>
                    <a:pt x="790194" y="86487"/>
                  </a:lnTo>
                  <a:lnTo>
                    <a:pt x="790908" y="94563"/>
                  </a:lnTo>
                  <a:lnTo>
                    <a:pt x="812673" y="122555"/>
                  </a:lnTo>
                  <a:lnTo>
                    <a:pt x="821436" y="122555"/>
                  </a:lnTo>
                  <a:lnTo>
                    <a:pt x="827404" y="122555"/>
                  </a:lnTo>
                  <a:lnTo>
                    <a:pt x="832485" y="120904"/>
                  </a:lnTo>
                  <a:lnTo>
                    <a:pt x="836549" y="117602"/>
                  </a:lnTo>
                  <a:lnTo>
                    <a:pt x="840613" y="114300"/>
                  </a:lnTo>
                  <a:lnTo>
                    <a:pt x="843788" y="109093"/>
                  </a:lnTo>
                  <a:lnTo>
                    <a:pt x="845820" y="101854"/>
                  </a:lnTo>
                  <a:lnTo>
                    <a:pt x="883920" y="108204"/>
                  </a:lnTo>
                  <a:lnTo>
                    <a:pt x="860678" y="140081"/>
                  </a:lnTo>
                  <a:lnTo>
                    <a:pt x="821054" y="151130"/>
                  </a:lnTo>
                  <a:lnTo>
                    <a:pt x="803411" y="149584"/>
                  </a:lnTo>
                  <a:lnTo>
                    <a:pt x="765175" y="126492"/>
                  </a:lnTo>
                  <a:lnTo>
                    <a:pt x="750951" y="76581"/>
                  </a:lnTo>
                  <a:lnTo>
                    <a:pt x="752119" y="59574"/>
                  </a:lnTo>
                  <a:lnTo>
                    <a:pt x="769747" y="20320"/>
                  </a:lnTo>
                  <a:lnTo>
                    <a:pt x="803483" y="1264"/>
                  </a:lnTo>
                  <a:lnTo>
                    <a:pt x="817245" y="0"/>
                  </a:lnTo>
                  <a:close/>
                </a:path>
                <a:path w="1448434" h="151129">
                  <a:moveTo>
                    <a:pt x="320421" y="0"/>
                  </a:moveTo>
                  <a:lnTo>
                    <a:pt x="361158" y="11894"/>
                  </a:lnTo>
                  <a:lnTo>
                    <a:pt x="385143" y="48228"/>
                  </a:lnTo>
                  <a:lnTo>
                    <a:pt x="389127" y="86487"/>
                  </a:lnTo>
                  <a:lnTo>
                    <a:pt x="293370" y="86487"/>
                  </a:lnTo>
                  <a:lnTo>
                    <a:pt x="294084" y="94563"/>
                  </a:lnTo>
                  <a:lnTo>
                    <a:pt x="315849" y="122555"/>
                  </a:lnTo>
                  <a:lnTo>
                    <a:pt x="324612" y="122555"/>
                  </a:lnTo>
                  <a:lnTo>
                    <a:pt x="330580" y="122555"/>
                  </a:lnTo>
                  <a:lnTo>
                    <a:pt x="335661" y="120904"/>
                  </a:lnTo>
                  <a:lnTo>
                    <a:pt x="339725" y="117602"/>
                  </a:lnTo>
                  <a:lnTo>
                    <a:pt x="343789" y="114300"/>
                  </a:lnTo>
                  <a:lnTo>
                    <a:pt x="346964" y="109093"/>
                  </a:lnTo>
                  <a:lnTo>
                    <a:pt x="348996" y="101854"/>
                  </a:lnTo>
                  <a:lnTo>
                    <a:pt x="387096" y="108204"/>
                  </a:lnTo>
                  <a:lnTo>
                    <a:pt x="363854" y="140081"/>
                  </a:lnTo>
                  <a:lnTo>
                    <a:pt x="324230" y="151130"/>
                  </a:lnTo>
                  <a:lnTo>
                    <a:pt x="306587" y="149584"/>
                  </a:lnTo>
                  <a:lnTo>
                    <a:pt x="268350" y="126492"/>
                  </a:lnTo>
                  <a:lnTo>
                    <a:pt x="254126" y="76581"/>
                  </a:lnTo>
                  <a:lnTo>
                    <a:pt x="255295" y="59574"/>
                  </a:lnTo>
                  <a:lnTo>
                    <a:pt x="272923" y="20320"/>
                  </a:lnTo>
                  <a:lnTo>
                    <a:pt x="306659" y="1264"/>
                  </a:lnTo>
                  <a:lnTo>
                    <a:pt x="320421" y="0"/>
                  </a:lnTo>
                  <a:close/>
                </a:path>
                <a:path w="1448434" h="151129">
                  <a:moveTo>
                    <a:pt x="68452" y="0"/>
                  </a:moveTo>
                  <a:lnTo>
                    <a:pt x="75057" y="0"/>
                  </a:lnTo>
                  <a:lnTo>
                    <a:pt x="81407" y="1270"/>
                  </a:lnTo>
                  <a:lnTo>
                    <a:pt x="87502" y="3937"/>
                  </a:lnTo>
                  <a:lnTo>
                    <a:pt x="92710" y="6604"/>
                  </a:lnTo>
                  <a:lnTo>
                    <a:pt x="91312" y="3175"/>
                  </a:lnTo>
                  <a:lnTo>
                    <a:pt x="131445" y="3175"/>
                  </a:lnTo>
                  <a:lnTo>
                    <a:pt x="158750" y="76962"/>
                  </a:lnTo>
                  <a:lnTo>
                    <a:pt x="166624" y="101600"/>
                  </a:lnTo>
                  <a:lnTo>
                    <a:pt x="168656" y="95377"/>
                  </a:lnTo>
                  <a:lnTo>
                    <a:pt x="170052" y="91313"/>
                  </a:lnTo>
                  <a:lnTo>
                    <a:pt x="170561" y="89281"/>
                  </a:lnTo>
                  <a:lnTo>
                    <a:pt x="171831" y="85217"/>
                  </a:lnTo>
                  <a:lnTo>
                    <a:pt x="173227" y="81153"/>
                  </a:lnTo>
                  <a:lnTo>
                    <a:pt x="174625" y="76962"/>
                  </a:lnTo>
                  <a:lnTo>
                    <a:pt x="202184" y="3175"/>
                  </a:lnTo>
                  <a:lnTo>
                    <a:pt x="241554" y="3175"/>
                  </a:lnTo>
                  <a:lnTo>
                    <a:pt x="184023" y="147828"/>
                  </a:lnTo>
                  <a:lnTo>
                    <a:pt x="149606" y="147828"/>
                  </a:lnTo>
                  <a:lnTo>
                    <a:pt x="93345" y="8128"/>
                  </a:lnTo>
                  <a:lnTo>
                    <a:pt x="81787" y="40513"/>
                  </a:lnTo>
                  <a:lnTo>
                    <a:pt x="75311" y="36322"/>
                  </a:lnTo>
                  <a:lnTo>
                    <a:pt x="69342" y="34290"/>
                  </a:lnTo>
                  <a:lnTo>
                    <a:pt x="63881" y="34290"/>
                  </a:lnTo>
                  <a:lnTo>
                    <a:pt x="58420" y="34290"/>
                  </a:lnTo>
                  <a:lnTo>
                    <a:pt x="53975" y="35687"/>
                  </a:lnTo>
                  <a:lnTo>
                    <a:pt x="50164" y="38735"/>
                  </a:lnTo>
                  <a:lnTo>
                    <a:pt x="46482" y="41656"/>
                  </a:lnTo>
                  <a:lnTo>
                    <a:pt x="38419" y="86294"/>
                  </a:lnTo>
                  <a:lnTo>
                    <a:pt x="38226" y="103124"/>
                  </a:lnTo>
                  <a:lnTo>
                    <a:pt x="38226" y="147828"/>
                  </a:lnTo>
                  <a:lnTo>
                    <a:pt x="0" y="147828"/>
                  </a:lnTo>
                  <a:lnTo>
                    <a:pt x="0" y="3175"/>
                  </a:lnTo>
                  <a:lnTo>
                    <a:pt x="35560" y="3175"/>
                  </a:lnTo>
                  <a:lnTo>
                    <a:pt x="35560" y="23749"/>
                  </a:lnTo>
                  <a:lnTo>
                    <a:pt x="41656" y="14097"/>
                  </a:lnTo>
                  <a:lnTo>
                    <a:pt x="47117" y="7620"/>
                  </a:lnTo>
                  <a:lnTo>
                    <a:pt x="51943" y="4572"/>
                  </a:lnTo>
                  <a:lnTo>
                    <a:pt x="56769" y="1524"/>
                  </a:lnTo>
                  <a:lnTo>
                    <a:pt x="62230" y="0"/>
                  </a:lnTo>
                  <a:lnTo>
                    <a:pt x="684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15024" y="4588764"/>
              <a:ext cx="311150" cy="16941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360796" y="4588764"/>
              <a:ext cx="469138" cy="16941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29022" y="4597908"/>
              <a:ext cx="536575" cy="203200"/>
            </a:xfrm>
            <a:custGeom>
              <a:avLst/>
              <a:gdLst/>
              <a:ahLst/>
              <a:cxnLst/>
              <a:rect l="l" t="t" r="r" b="b"/>
              <a:pathLst>
                <a:path w="536575" h="203200">
                  <a:moveTo>
                    <a:pt x="487934" y="0"/>
                  </a:moveTo>
                  <a:lnTo>
                    <a:pt x="496315" y="0"/>
                  </a:lnTo>
                  <a:lnTo>
                    <a:pt x="504063" y="1397"/>
                  </a:lnTo>
                  <a:lnTo>
                    <a:pt x="533018" y="26162"/>
                  </a:lnTo>
                  <a:lnTo>
                    <a:pt x="536448" y="57912"/>
                  </a:lnTo>
                  <a:lnTo>
                    <a:pt x="536448" y="147828"/>
                  </a:lnTo>
                  <a:lnTo>
                    <a:pt x="498221" y="147828"/>
                  </a:lnTo>
                  <a:lnTo>
                    <a:pt x="498221" y="74041"/>
                  </a:lnTo>
                  <a:lnTo>
                    <a:pt x="498076" y="63351"/>
                  </a:lnTo>
                  <a:lnTo>
                    <a:pt x="487806" y="33020"/>
                  </a:lnTo>
                  <a:lnTo>
                    <a:pt x="484124" y="30480"/>
                  </a:lnTo>
                  <a:lnTo>
                    <a:pt x="479678" y="29210"/>
                  </a:lnTo>
                  <a:lnTo>
                    <a:pt x="474599" y="29210"/>
                  </a:lnTo>
                  <a:lnTo>
                    <a:pt x="467867" y="29210"/>
                  </a:lnTo>
                  <a:lnTo>
                    <a:pt x="443674" y="61912"/>
                  </a:lnTo>
                  <a:lnTo>
                    <a:pt x="442975" y="82296"/>
                  </a:lnTo>
                  <a:lnTo>
                    <a:pt x="442975" y="147828"/>
                  </a:lnTo>
                  <a:lnTo>
                    <a:pt x="404622" y="147828"/>
                  </a:lnTo>
                  <a:lnTo>
                    <a:pt x="404622" y="3175"/>
                  </a:lnTo>
                  <a:lnTo>
                    <a:pt x="440181" y="3175"/>
                  </a:lnTo>
                  <a:lnTo>
                    <a:pt x="440181" y="24511"/>
                  </a:lnTo>
                  <a:lnTo>
                    <a:pt x="450304" y="13769"/>
                  </a:lnTo>
                  <a:lnTo>
                    <a:pt x="461629" y="6111"/>
                  </a:lnTo>
                  <a:lnTo>
                    <a:pt x="474168" y="1525"/>
                  </a:lnTo>
                  <a:lnTo>
                    <a:pt x="487934" y="0"/>
                  </a:lnTo>
                  <a:close/>
                </a:path>
                <a:path w="536575" h="203200">
                  <a:moveTo>
                    <a:pt x="306069" y="0"/>
                  </a:moveTo>
                  <a:lnTo>
                    <a:pt x="344169" y="5969"/>
                  </a:lnTo>
                  <a:lnTo>
                    <a:pt x="366591" y="44124"/>
                  </a:lnTo>
                  <a:lnTo>
                    <a:pt x="366902" y="55626"/>
                  </a:lnTo>
                  <a:lnTo>
                    <a:pt x="366522" y="100330"/>
                  </a:lnTo>
                  <a:lnTo>
                    <a:pt x="366639" y="109233"/>
                  </a:lnTo>
                  <a:lnTo>
                    <a:pt x="375157" y="147828"/>
                  </a:lnTo>
                  <a:lnTo>
                    <a:pt x="337312" y="147828"/>
                  </a:lnTo>
                  <a:lnTo>
                    <a:pt x="336296" y="145288"/>
                  </a:lnTo>
                  <a:lnTo>
                    <a:pt x="335152" y="141478"/>
                  </a:lnTo>
                  <a:lnTo>
                    <a:pt x="333628" y="136525"/>
                  </a:lnTo>
                  <a:lnTo>
                    <a:pt x="332993" y="134239"/>
                  </a:lnTo>
                  <a:lnTo>
                    <a:pt x="332613" y="132715"/>
                  </a:lnTo>
                  <a:lnTo>
                    <a:pt x="332359" y="132080"/>
                  </a:lnTo>
                  <a:lnTo>
                    <a:pt x="295910" y="151130"/>
                  </a:lnTo>
                  <a:lnTo>
                    <a:pt x="287527" y="151130"/>
                  </a:lnTo>
                  <a:lnTo>
                    <a:pt x="246681" y="132512"/>
                  </a:lnTo>
                  <a:lnTo>
                    <a:pt x="239394" y="108331"/>
                  </a:lnTo>
                  <a:lnTo>
                    <a:pt x="239394" y="100203"/>
                  </a:lnTo>
                  <a:lnTo>
                    <a:pt x="267579" y="69276"/>
                  </a:lnTo>
                  <a:lnTo>
                    <a:pt x="304504" y="60360"/>
                  </a:lnTo>
                  <a:lnTo>
                    <a:pt x="314848" y="57975"/>
                  </a:lnTo>
                  <a:lnTo>
                    <a:pt x="323121" y="55685"/>
                  </a:lnTo>
                  <a:lnTo>
                    <a:pt x="329311" y="53467"/>
                  </a:lnTo>
                  <a:lnTo>
                    <a:pt x="329311" y="49657"/>
                  </a:lnTo>
                  <a:lnTo>
                    <a:pt x="329311" y="42291"/>
                  </a:lnTo>
                  <a:lnTo>
                    <a:pt x="327532" y="37084"/>
                  </a:lnTo>
                  <a:lnTo>
                    <a:pt x="323850" y="33909"/>
                  </a:lnTo>
                  <a:lnTo>
                    <a:pt x="320166" y="30734"/>
                  </a:lnTo>
                  <a:lnTo>
                    <a:pt x="313436" y="29210"/>
                  </a:lnTo>
                  <a:lnTo>
                    <a:pt x="303275" y="29210"/>
                  </a:lnTo>
                  <a:lnTo>
                    <a:pt x="296544" y="29210"/>
                  </a:lnTo>
                  <a:lnTo>
                    <a:pt x="291211" y="30607"/>
                  </a:lnTo>
                  <a:lnTo>
                    <a:pt x="287400" y="33274"/>
                  </a:lnTo>
                  <a:lnTo>
                    <a:pt x="283590" y="35941"/>
                  </a:lnTo>
                  <a:lnTo>
                    <a:pt x="280415" y="40640"/>
                  </a:lnTo>
                  <a:lnTo>
                    <a:pt x="278129" y="47371"/>
                  </a:lnTo>
                  <a:lnTo>
                    <a:pt x="243331" y="41021"/>
                  </a:lnTo>
                  <a:lnTo>
                    <a:pt x="271547" y="5625"/>
                  </a:lnTo>
                  <a:lnTo>
                    <a:pt x="292832" y="621"/>
                  </a:lnTo>
                  <a:lnTo>
                    <a:pt x="306069" y="0"/>
                  </a:lnTo>
                  <a:close/>
                </a:path>
                <a:path w="536575" h="203200">
                  <a:moveTo>
                    <a:pt x="80772" y="0"/>
                  </a:moveTo>
                  <a:lnTo>
                    <a:pt x="123571" y="19685"/>
                  </a:lnTo>
                  <a:lnTo>
                    <a:pt x="140001" y="58029"/>
                  </a:lnTo>
                  <a:lnTo>
                    <a:pt x="141097" y="74676"/>
                  </a:lnTo>
                  <a:lnTo>
                    <a:pt x="139981" y="91773"/>
                  </a:lnTo>
                  <a:lnTo>
                    <a:pt x="123443" y="131064"/>
                  </a:lnTo>
                  <a:lnTo>
                    <a:pt x="80517" y="151130"/>
                  </a:lnTo>
                  <a:lnTo>
                    <a:pt x="72516" y="151130"/>
                  </a:lnTo>
                  <a:lnTo>
                    <a:pt x="38226" y="130048"/>
                  </a:lnTo>
                  <a:lnTo>
                    <a:pt x="38226" y="202819"/>
                  </a:lnTo>
                  <a:lnTo>
                    <a:pt x="0" y="202819"/>
                  </a:lnTo>
                  <a:lnTo>
                    <a:pt x="0" y="3175"/>
                  </a:lnTo>
                  <a:lnTo>
                    <a:pt x="35687" y="3175"/>
                  </a:lnTo>
                  <a:lnTo>
                    <a:pt x="35687" y="24511"/>
                  </a:lnTo>
                  <a:lnTo>
                    <a:pt x="39445" y="19268"/>
                  </a:lnTo>
                  <a:lnTo>
                    <a:pt x="73699" y="408"/>
                  </a:lnTo>
                  <a:lnTo>
                    <a:pt x="807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051553" y="4588764"/>
              <a:ext cx="474599" cy="22479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188838" y="4550029"/>
              <a:ext cx="1626235" cy="199390"/>
            </a:xfrm>
            <a:custGeom>
              <a:avLst/>
              <a:gdLst/>
              <a:ahLst/>
              <a:cxnLst/>
              <a:rect l="l" t="t" r="r" b="b"/>
              <a:pathLst>
                <a:path w="1626234" h="199389">
                  <a:moveTo>
                    <a:pt x="1596770" y="0"/>
                  </a:moveTo>
                  <a:lnTo>
                    <a:pt x="1596770" y="51054"/>
                  </a:lnTo>
                  <a:lnTo>
                    <a:pt x="1622933" y="51054"/>
                  </a:lnTo>
                  <a:lnTo>
                    <a:pt x="1622933" y="81534"/>
                  </a:lnTo>
                  <a:lnTo>
                    <a:pt x="1596770" y="81534"/>
                  </a:lnTo>
                  <a:lnTo>
                    <a:pt x="1596770" y="139827"/>
                  </a:lnTo>
                  <a:lnTo>
                    <a:pt x="1596770" y="151638"/>
                  </a:lnTo>
                  <a:lnTo>
                    <a:pt x="1600962" y="165354"/>
                  </a:lnTo>
                  <a:lnTo>
                    <a:pt x="1602739" y="166624"/>
                  </a:lnTo>
                  <a:lnTo>
                    <a:pt x="1604899" y="167259"/>
                  </a:lnTo>
                  <a:lnTo>
                    <a:pt x="1607439" y="167259"/>
                  </a:lnTo>
                  <a:lnTo>
                    <a:pt x="1610867" y="167259"/>
                  </a:lnTo>
                  <a:lnTo>
                    <a:pt x="1616075" y="165989"/>
                  </a:lnTo>
                  <a:lnTo>
                    <a:pt x="1622806" y="163576"/>
                  </a:lnTo>
                  <a:lnTo>
                    <a:pt x="1625981" y="193294"/>
                  </a:lnTo>
                  <a:lnTo>
                    <a:pt x="1619097" y="195794"/>
                  </a:lnTo>
                  <a:lnTo>
                    <a:pt x="1611772" y="197580"/>
                  </a:lnTo>
                  <a:lnTo>
                    <a:pt x="1603996" y="198651"/>
                  </a:lnTo>
                  <a:lnTo>
                    <a:pt x="1595755" y="199009"/>
                  </a:lnTo>
                  <a:lnTo>
                    <a:pt x="1588896" y="199009"/>
                  </a:lnTo>
                  <a:lnTo>
                    <a:pt x="1582674" y="197866"/>
                  </a:lnTo>
                  <a:lnTo>
                    <a:pt x="1577213" y="195453"/>
                  </a:lnTo>
                  <a:lnTo>
                    <a:pt x="1571625" y="193167"/>
                  </a:lnTo>
                  <a:lnTo>
                    <a:pt x="1567561" y="190246"/>
                  </a:lnTo>
                  <a:lnTo>
                    <a:pt x="1565020" y="186563"/>
                  </a:lnTo>
                  <a:lnTo>
                    <a:pt x="1562354" y="182880"/>
                  </a:lnTo>
                  <a:lnTo>
                    <a:pt x="1558416" y="144653"/>
                  </a:lnTo>
                  <a:lnTo>
                    <a:pt x="1558416" y="81534"/>
                  </a:lnTo>
                  <a:lnTo>
                    <a:pt x="1540764" y="81534"/>
                  </a:lnTo>
                  <a:lnTo>
                    <a:pt x="1540764" y="51054"/>
                  </a:lnTo>
                  <a:lnTo>
                    <a:pt x="1558416" y="51054"/>
                  </a:lnTo>
                  <a:lnTo>
                    <a:pt x="1558416" y="22352"/>
                  </a:lnTo>
                  <a:lnTo>
                    <a:pt x="1596770" y="0"/>
                  </a:lnTo>
                  <a:close/>
                </a:path>
                <a:path w="1626234" h="199389">
                  <a:moveTo>
                    <a:pt x="56007" y="0"/>
                  </a:moveTo>
                  <a:lnTo>
                    <a:pt x="56007" y="51054"/>
                  </a:lnTo>
                  <a:lnTo>
                    <a:pt x="82169" y="51054"/>
                  </a:lnTo>
                  <a:lnTo>
                    <a:pt x="82169" y="81534"/>
                  </a:lnTo>
                  <a:lnTo>
                    <a:pt x="56007" y="81534"/>
                  </a:lnTo>
                  <a:lnTo>
                    <a:pt x="56007" y="139827"/>
                  </a:lnTo>
                  <a:lnTo>
                    <a:pt x="56007" y="151638"/>
                  </a:lnTo>
                  <a:lnTo>
                    <a:pt x="60198" y="165354"/>
                  </a:lnTo>
                  <a:lnTo>
                    <a:pt x="61975" y="166624"/>
                  </a:lnTo>
                  <a:lnTo>
                    <a:pt x="64135" y="167259"/>
                  </a:lnTo>
                  <a:lnTo>
                    <a:pt x="66675" y="167259"/>
                  </a:lnTo>
                  <a:lnTo>
                    <a:pt x="70103" y="167259"/>
                  </a:lnTo>
                  <a:lnTo>
                    <a:pt x="75311" y="165989"/>
                  </a:lnTo>
                  <a:lnTo>
                    <a:pt x="82041" y="163576"/>
                  </a:lnTo>
                  <a:lnTo>
                    <a:pt x="85216" y="193294"/>
                  </a:lnTo>
                  <a:lnTo>
                    <a:pt x="78333" y="195794"/>
                  </a:lnTo>
                  <a:lnTo>
                    <a:pt x="71008" y="197580"/>
                  </a:lnTo>
                  <a:lnTo>
                    <a:pt x="63232" y="198651"/>
                  </a:lnTo>
                  <a:lnTo>
                    <a:pt x="54990" y="199009"/>
                  </a:lnTo>
                  <a:lnTo>
                    <a:pt x="48133" y="199009"/>
                  </a:lnTo>
                  <a:lnTo>
                    <a:pt x="41910" y="197866"/>
                  </a:lnTo>
                  <a:lnTo>
                    <a:pt x="36449" y="195453"/>
                  </a:lnTo>
                  <a:lnTo>
                    <a:pt x="30861" y="193167"/>
                  </a:lnTo>
                  <a:lnTo>
                    <a:pt x="26797" y="190246"/>
                  </a:lnTo>
                  <a:lnTo>
                    <a:pt x="24257" y="186563"/>
                  </a:lnTo>
                  <a:lnTo>
                    <a:pt x="21589" y="182880"/>
                  </a:lnTo>
                  <a:lnTo>
                    <a:pt x="17652" y="144653"/>
                  </a:lnTo>
                  <a:lnTo>
                    <a:pt x="17652" y="81534"/>
                  </a:lnTo>
                  <a:lnTo>
                    <a:pt x="0" y="81534"/>
                  </a:lnTo>
                  <a:lnTo>
                    <a:pt x="0" y="51054"/>
                  </a:lnTo>
                  <a:lnTo>
                    <a:pt x="17652" y="51054"/>
                  </a:lnTo>
                  <a:lnTo>
                    <a:pt x="17652" y="22352"/>
                  </a:lnTo>
                  <a:lnTo>
                    <a:pt x="560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09153" y="4536948"/>
              <a:ext cx="159512" cy="22123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00853" y="4546092"/>
              <a:ext cx="2169160" cy="200025"/>
            </a:xfrm>
            <a:custGeom>
              <a:avLst/>
              <a:gdLst/>
              <a:ahLst/>
              <a:cxnLst/>
              <a:rect l="l" t="t" r="r" b="b"/>
              <a:pathLst>
                <a:path w="2169159" h="200025">
                  <a:moveTo>
                    <a:pt x="2037461" y="0"/>
                  </a:moveTo>
                  <a:lnTo>
                    <a:pt x="2075688" y="0"/>
                  </a:lnTo>
                  <a:lnTo>
                    <a:pt x="2075688" y="73405"/>
                  </a:lnTo>
                  <a:lnTo>
                    <a:pt x="2085379" y="63924"/>
                  </a:lnTo>
                  <a:lnTo>
                    <a:pt x="2095976" y="57181"/>
                  </a:lnTo>
                  <a:lnTo>
                    <a:pt x="2107477" y="53153"/>
                  </a:lnTo>
                  <a:lnTo>
                    <a:pt x="2119884" y="51815"/>
                  </a:lnTo>
                  <a:lnTo>
                    <a:pt x="2128774" y="51815"/>
                  </a:lnTo>
                  <a:lnTo>
                    <a:pt x="2163318" y="74294"/>
                  </a:lnTo>
                  <a:lnTo>
                    <a:pt x="2169032" y="114807"/>
                  </a:lnTo>
                  <a:lnTo>
                    <a:pt x="2169032" y="199643"/>
                  </a:lnTo>
                  <a:lnTo>
                    <a:pt x="2130805" y="199643"/>
                  </a:lnTo>
                  <a:lnTo>
                    <a:pt x="2130805" y="123189"/>
                  </a:lnTo>
                  <a:lnTo>
                    <a:pt x="2130665" y="112881"/>
                  </a:lnTo>
                  <a:lnTo>
                    <a:pt x="2112645" y="81025"/>
                  </a:lnTo>
                  <a:lnTo>
                    <a:pt x="2107184" y="81025"/>
                  </a:lnTo>
                  <a:lnTo>
                    <a:pt x="2100834" y="81025"/>
                  </a:lnTo>
                  <a:lnTo>
                    <a:pt x="2095119" y="82549"/>
                  </a:lnTo>
                  <a:lnTo>
                    <a:pt x="2090166" y="85724"/>
                  </a:lnTo>
                  <a:lnTo>
                    <a:pt x="2085086" y="88772"/>
                  </a:lnTo>
                  <a:lnTo>
                    <a:pt x="2075688" y="127253"/>
                  </a:lnTo>
                  <a:lnTo>
                    <a:pt x="2075688" y="199643"/>
                  </a:lnTo>
                  <a:lnTo>
                    <a:pt x="2037461" y="199643"/>
                  </a:lnTo>
                  <a:lnTo>
                    <a:pt x="2037461" y="0"/>
                  </a:lnTo>
                  <a:close/>
                </a:path>
                <a:path w="2169159" h="200025">
                  <a:moveTo>
                    <a:pt x="0" y="0"/>
                  </a:moveTo>
                  <a:lnTo>
                    <a:pt x="38226" y="0"/>
                  </a:lnTo>
                  <a:lnTo>
                    <a:pt x="38226" y="199643"/>
                  </a:lnTo>
                  <a:lnTo>
                    <a:pt x="0" y="19964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77097" y="4533519"/>
              <a:ext cx="116077" cy="22136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" name="object 126"/>
          <p:cNvGrpSpPr/>
          <p:nvPr/>
        </p:nvGrpSpPr>
        <p:grpSpPr>
          <a:xfrm>
            <a:off x="824979" y="4835271"/>
            <a:ext cx="2560320" cy="280035"/>
            <a:chOff x="824979" y="4835271"/>
            <a:chExt cx="2560320" cy="280035"/>
          </a:xfrm>
        </p:grpSpPr>
        <p:sp>
          <p:nvSpPr>
            <p:cNvPr id="127" name="object 127"/>
            <p:cNvSpPr/>
            <p:nvPr/>
          </p:nvSpPr>
          <p:spPr>
            <a:xfrm>
              <a:off x="834123" y="4844415"/>
              <a:ext cx="2541917" cy="26174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34123" y="4844415"/>
              <a:ext cx="2542540" cy="262255"/>
            </a:xfrm>
            <a:custGeom>
              <a:avLst/>
              <a:gdLst/>
              <a:ahLst/>
              <a:cxnLst/>
              <a:rect l="l" t="t" r="r" b="b"/>
              <a:pathLst>
                <a:path w="2542540" h="262254">
                  <a:moveTo>
                    <a:pt x="2503690" y="164846"/>
                  </a:moveTo>
                  <a:lnTo>
                    <a:pt x="2541917" y="164846"/>
                  </a:lnTo>
                  <a:lnTo>
                    <a:pt x="2541917" y="203073"/>
                  </a:lnTo>
                  <a:lnTo>
                    <a:pt x="2503690" y="203073"/>
                  </a:lnTo>
                  <a:lnTo>
                    <a:pt x="2503690" y="164846"/>
                  </a:lnTo>
                  <a:close/>
                </a:path>
                <a:path w="2542540" h="262254">
                  <a:moveTo>
                    <a:pt x="1893074" y="133604"/>
                  </a:moveTo>
                  <a:lnTo>
                    <a:pt x="1888121" y="135255"/>
                  </a:lnTo>
                  <a:lnTo>
                    <a:pt x="1880374" y="137160"/>
                  </a:lnTo>
                  <a:lnTo>
                    <a:pt x="1869833" y="139446"/>
                  </a:lnTo>
                  <a:lnTo>
                    <a:pt x="1859165" y="141732"/>
                  </a:lnTo>
                  <a:lnTo>
                    <a:pt x="1852180" y="144018"/>
                  </a:lnTo>
                  <a:lnTo>
                    <a:pt x="1849005" y="146177"/>
                  </a:lnTo>
                  <a:lnTo>
                    <a:pt x="1843925" y="149733"/>
                  </a:lnTo>
                  <a:lnTo>
                    <a:pt x="1841512" y="154178"/>
                  </a:lnTo>
                  <a:lnTo>
                    <a:pt x="1841512" y="159639"/>
                  </a:lnTo>
                  <a:lnTo>
                    <a:pt x="1841512" y="164973"/>
                  </a:lnTo>
                  <a:lnTo>
                    <a:pt x="1843417" y="169672"/>
                  </a:lnTo>
                  <a:lnTo>
                    <a:pt x="1847481" y="173482"/>
                  </a:lnTo>
                  <a:lnTo>
                    <a:pt x="1851418" y="177419"/>
                  </a:lnTo>
                  <a:lnTo>
                    <a:pt x="1856498" y="179324"/>
                  </a:lnTo>
                  <a:lnTo>
                    <a:pt x="1862721" y="179324"/>
                  </a:lnTo>
                  <a:lnTo>
                    <a:pt x="1869579" y="179324"/>
                  </a:lnTo>
                  <a:lnTo>
                    <a:pt x="1876183" y="177165"/>
                  </a:lnTo>
                  <a:lnTo>
                    <a:pt x="1882406" y="172593"/>
                  </a:lnTo>
                  <a:lnTo>
                    <a:pt x="1887105" y="169164"/>
                  </a:lnTo>
                  <a:lnTo>
                    <a:pt x="1890153" y="164846"/>
                  </a:lnTo>
                  <a:lnTo>
                    <a:pt x="1891550" y="159893"/>
                  </a:lnTo>
                  <a:lnTo>
                    <a:pt x="1892566" y="156591"/>
                  </a:lnTo>
                  <a:lnTo>
                    <a:pt x="1893074" y="150368"/>
                  </a:lnTo>
                  <a:lnTo>
                    <a:pt x="1893074" y="141224"/>
                  </a:lnTo>
                  <a:lnTo>
                    <a:pt x="1893074" y="133604"/>
                  </a:lnTo>
                  <a:close/>
                </a:path>
                <a:path w="2542540" h="262254">
                  <a:moveTo>
                    <a:pt x="1239278" y="133604"/>
                  </a:moveTo>
                  <a:lnTo>
                    <a:pt x="1234325" y="135255"/>
                  </a:lnTo>
                  <a:lnTo>
                    <a:pt x="1226578" y="137160"/>
                  </a:lnTo>
                  <a:lnTo>
                    <a:pt x="1216037" y="139446"/>
                  </a:lnTo>
                  <a:lnTo>
                    <a:pt x="1205369" y="141732"/>
                  </a:lnTo>
                  <a:lnTo>
                    <a:pt x="1198384" y="144018"/>
                  </a:lnTo>
                  <a:lnTo>
                    <a:pt x="1195209" y="146177"/>
                  </a:lnTo>
                  <a:lnTo>
                    <a:pt x="1190129" y="149733"/>
                  </a:lnTo>
                  <a:lnTo>
                    <a:pt x="1187716" y="154178"/>
                  </a:lnTo>
                  <a:lnTo>
                    <a:pt x="1187716" y="159639"/>
                  </a:lnTo>
                  <a:lnTo>
                    <a:pt x="1187716" y="164973"/>
                  </a:lnTo>
                  <a:lnTo>
                    <a:pt x="1189621" y="169672"/>
                  </a:lnTo>
                  <a:lnTo>
                    <a:pt x="1193685" y="173482"/>
                  </a:lnTo>
                  <a:lnTo>
                    <a:pt x="1197622" y="177419"/>
                  </a:lnTo>
                  <a:lnTo>
                    <a:pt x="1202702" y="179324"/>
                  </a:lnTo>
                  <a:lnTo>
                    <a:pt x="1208925" y="179324"/>
                  </a:lnTo>
                  <a:lnTo>
                    <a:pt x="1215783" y="179324"/>
                  </a:lnTo>
                  <a:lnTo>
                    <a:pt x="1222387" y="177165"/>
                  </a:lnTo>
                  <a:lnTo>
                    <a:pt x="1228610" y="172593"/>
                  </a:lnTo>
                  <a:lnTo>
                    <a:pt x="1233309" y="169164"/>
                  </a:lnTo>
                  <a:lnTo>
                    <a:pt x="1236357" y="164846"/>
                  </a:lnTo>
                  <a:lnTo>
                    <a:pt x="1237754" y="159893"/>
                  </a:lnTo>
                  <a:lnTo>
                    <a:pt x="1238770" y="156591"/>
                  </a:lnTo>
                  <a:lnTo>
                    <a:pt x="1239278" y="150368"/>
                  </a:lnTo>
                  <a:lnTo>
                    <a:pt x="1239278" y="141224"/>
                  </a:lnTo>
                  <a:lnTo>
                    <a:pt x="1239278" y="133604"/>
                  </a:lnTo>
                  <a:close/>
                </a:path>
                <a:path w="2542540" h="262254">
                  <a:moveTo>
                    <a:pt x="664730" y="133604"/>
                  </a:moveTo>
                  <a:lnTo>
                    <a:pt x="659777" y="135255"/>
                  </a:lnTo>
                  <a:lnTo>
                    <a:pt x="652030" y="137160"/>
                  </a:lnTo>
                  <a:lnTo>
                    <a:pt x="641489" y="139446"/>
                  </a:lnTo>
                  <a:lnTo>
                    <a:pt x="630821" y="141732"/>
                  </a:lnTo>
                  <a:lnTo>
                    <a:pt x="623836" y="144018"/>
                  </a:lnTo>
                  <a:lnTo>
                    <a:pt x="620661" y="146177"/>
                  </a:lnTo>
                  <a:lnTo>
                    <a:pt x="615581" y="149733"/>
                  </a:lnTo>
                  <a:lnTo>
                    <a:pt x="613168" y="154178"/>
                  </a:lnTo>
                  <a:lnTo>
                    <a:pt x="613168" y="159639"/>
                  </a:lnTo>
                  <a:lnTo>
                    <a:pt x="613168" y="164973"/>
                  </a:lnTo>
                  <a:lnTo>
                    <a:pt x="615073" y="169672"/>
                  </a:lnTo>
                  <a:lnTo>
                    <a:pt x="619137" y="173482"/>
                  </a:lnTo>
                  <a:lnTo>
                    <a:pt x="623074" y="177419"/>
                  </a:lnTo>
                  <a:lnTo>
                    <a:pt x="628154" y="179324"/>
                  </a:lnTo>
                  <a:lnTo>
                    <a:pt x="634377" y="179324"/>
                  </a:lnTo>
                  <a:lnTo>
                    <a:pt x="641235" y="179324"/>
                  </a:lnTo>
                  <a:lnTo>
                    <a:pt x="647839" y="177165"/>
                  </a:lnTo>
                  <a:lnTo>
                    <a:pt x="654062" y="172593"/>
                  </a:lnTo>
                  <a:lnTo>
                    <a:pt x="658761" y="169164"/>
                  </a:lnTo>
                  <a:lnTo>
                    <a:pt x="661809" y="164846"/>
                  </a:lnTo>
                  <a:lnTo>
                    <a:pt x="663206" y="159893"/>
                  </a:lnTo>
                  <a:lnTo>
                    <a:pt x="664222" y="156591"/>
                  </a:lnTo>
                  <a:lnTo>
                    <a:pt x="664730" y="150368"/>
                  </a:lnTo>
                  <a:lnTo>
                    <a:pt x="664730" y="141224"/>
                  </a:lnTo>
                  <a:lnTo>
                    <a:pt x="664730" y="133604"/>
                  </a:lnTo>
                  <a:close/>
                </a:path>
                <a:path w="2542540" h="262254">
                  <a:moveTo>
                    <a:pt x="74625" y="86360"/>
                  </a:moveTo>
                  <a:lnTo>
                    <a:pt x="41771" y="111775"/>
                  </a:lnTo>
                  <a:lnTo>
                    <a:pt x="39217" y="130810"/>
                  </a:lnTo>
                  <a:lnTo>
                    <a:pt x="39855" y="140932"/>
                  </a:lnTo>
                  <a:lnTo>
                    <a:pt x="67436" y="174418"/>
                  </a:lnTo>
                  <a:lnTo>
                    <a:pt x="74625" y="175133"/>
                  </a:lnTo>
                  <a:lnTo>
                    <a:pt x="81816" y="174418"/>
                  </a:lnTo>
                  <a:lnTo>
                    <a:pt x="109259" y="140717"/>
                  </a:lnTo>
                  <a:lnTo>
                    <a:pt x="109893" y="130429"/>
                  </a:lnTo>
                  <a:lnTo>
                    <a:pt x="109259" y="120453"/>
                  </a:lnTo>
                  <a:lnTo>
                    <a:pt x="81816" y="87074"/>
                  </a:lnTo>
                  <a:lnTo>
                    <a:pt x="74625" y="86360"/>
                  </a:lnTo>
                  <a:close/>
                </a:path>
                <a:path w="2542540" h="262254">
                  <a:moveTo>
                    <a:pt x="1543062" y="84455"/>
                  </a:moveTo>
                  <a:lnTo>
                    <a:pt x="1534680" y="84455"/>
                  </a:lnTo>
                  <a:lnTo>
                    <a:pt x="1527822" y="87503"/>
                  </a:lnTo>
                  <a:lnTo>
                    <a:pt x="1514360" y="118364"/>
                  </a:lnTo>
                  <a:lnTo>
                    <a:pt x="1571510" y="118364"/>
                  </a:lnTo>
                  <a:lnTo>
                    <a:pt x="1550936" y="84455"/>
                  </a:lnTo>
                  <a:lnTo>
                    <a:pt x="1543062" y="84455"/>
                  </a:lnTo>
                  <a:close/>
                </a:path>
                <a:path w="2542540" h="262254">
                  <a:moveTo>
                    <a:pt x="1377200" y="84455"/>
                  </a:moveTo>
                  <a:lnTo>
                    <a:pt x="1367929" y="84455"/>
                  </a:lnTo>
                  <a:lnTo>
                    <a:pt x="1360436" y="88011"/>
                  </a:lnTo>
                  <a:lnTo>
                    <a:pt x="1345577" y="127762"/>
                  </a:lnTo>
                  <a:lnTo>
                    <a:pt x="1346127" y="138503"/>
                  </a:lnTo>
                  <a:lnTo>
                    <a:pt x="1367802" y="172212"/>
                  </a:lnTo>
                  <a:lnTo>
                    <a:pt x="1376438" y="172212"/>
                  </a:lnTo>
                  <a:lnTo>
                    <a:pt x="1407442" y="147589"/>
                  </a:lnTo>
                  <a:lnTo>
                    <a:pt x="1409839" y="128778"/>
                  </a:lnTo>
                  <a:lnTo>
                    <a:pt x="1409266" y="118254"/>
                  </a:lnTo>
                  <a:lnTo>
                    <a:pt x="1383941" y="85143"/>
                  </a:lnTo>
                  <a:lnTo>
                    <a:pt x="1377200" y="84455"/>
                  </a:lnTo>
                  <a:close/>
                </a:path>
                <a:path w="2542540" h="262254">
                  <a:moveTo>
                    <a:pt x="953274" y="84455"/>
                  </a:moveTo>
                  <a:lnTo>
                    <a:pt x="944892" y="84455"/>
                  </a:lnTo>
                  <a:lnTo>
                    <a:pt x="938034" y="87503"/>
                  </a:lnTo>
                  <a:lnTo>
                    <a:pt x="924572" y="118364"/>
                  </a:lnTo>
                  <a:lnTo>
                    <a:pt x="981722" y="118364"/>
                  </a:lnTo>
                  <a:lnTo>
                    <a:pt x="961148" y="84455"/>
                  </a:lnTo>
                  <a:lnTo>
                    <a:pt x="953274" y="84455"/>
                  </a:lnTo>
                  <a:close/>
                </a:path>
                <a:path w="2542540" h="262254">
                  <a:moveTo>
                    <a:pt x="407695" y="84455"/>
                  </a:moveTo>
                  <a:lnTo>
                    <a:pt x="399351" y="84455"/>
                  </a:lnTo>
                  <a:lnTo>
                    <a:pt x="392442" y="87503"/>
                  </a:lnTo>
                  <a:lnTo>
                    <a:pt x="378968" y="118364"/>
                  </a:lnTo>
                  <a:lnTo>
                    <a:pt x="436130" y="118364"/>
                  </a:lnTo>
                  <a:lnTo>
                    <a:pt x="415505" y="84455"/>
                  </a:lnTo>
                  <a:lnTo>
                    <a:pt x="407695" y="84455"/>
                  </a:lnTo>
                  <a:close/>
                </a:path>
                <a:path w="2542540" h="262254">
                  <a:moveTo>
                    <a:pt x="2354465" y="58420"/>
                  </a:moveTo>
                  <a:lnTo>
                    <a:pt x="2395232" y="58420"/>
                  </a:lnTo>
                  <a:lnTo>
                    <a:pt x="2429776" y="161162"/>
                  </a:lnTo>
                  <a:lnTo>
                    <a:pt x="2463558" y="58420"/>
                  </a:lnTo>
                  <a:lnTo>
                    <a:pt x="2503182" y="58420"/>
                  </a:lnTo>
                  <a:lnTo>
                    <a:pt x="2452128" y="197612"/>
                  </a:lnTo>
                  <a:lnTo>
                    <a:pt x="2442984" y="222758"/>
                  </a:lnTo>
                  <a:lnTo>
                    <a:pt x="2439682" y="231267"/>
                  </a:lnTo>
                  <a:lnTo>
                    <a:pt x="2436380" y="237744"/>
                  </a:lnTo>
                  <a:lnTo>
                    <a:pt x="2433332" y="242189"/>
                  </a:lnTo>
                  <a:lnTo>
                    <a:pt x="2430284" y="246634"/>
                  </a:lnTo>
                  <a:lnTo>
                    <a:pt x="2426855" y="250190"/>
                  </a:lnTo>
                  <a:lnTo>
                    <a:pt x="2422918" y="252984"/>
                  </a:lnTo>
                  <a:lnTo>
                    <a:pt x="2418981" y="255778"/>
                  </a:lnTo>
                  <a:lnTo>
                    <a:pt x="2414028" y="257937"/>
                  </a:lnTo>
                  <a:lnTo>
                    <a:pt x="2408313" y="259461"/>
                  </a:lnTo>
                  <a:lnTo>
                    <a:pt x="2402598" y="260985"/>
                  </a:lnTo>
                  <a:lnTo>
                    <a:pt x="2395994" y="261747"/>
                  </a:lnTo>
                  <a:lnTo>
                    <a:pt x="2388755" y="261747"/>
                  </a:lnTo>
                  <a:lnTo>
                    <a:pt x="2381389" y="261747"/>
                  </a:lnTo>
                  <a:lnTo>
                    <a:pt x="2374150" y="260985"/>
                  </a:lnTo>
                  <a:lnTo>
                    <a:pt x="2367165" y="259461"/>
                  </a:lnTo>
                  <a:lnTo>
                    <a:pt x="2363736" y="229489"/>
                  </a:lnTo>
                  <a:lnTo>
                    <a:pt x="2369705" y="230632"/>
                  </a:lnTo>
                  <a:lnTo>
                    <a:pt x="2375166" y="231267"/>
                  </a:lnTo>
                  <a:lnTo>
                    <a:pt x="2379992" y="231267"/>
                  </a:lnTo>
                  <a:lnTo>
                    <a:pt x="2388882" y="231267"/>
                  </a:lnTo>
                  <a:lnTo>
                    <a:pt x="2395359" y="228600"/>
                  </a:lnTo>
                  <a:lnTo>
                    <a:pt x="2399677" y="223393"/>
                  </a:lnTo>
                  <a:lnTo>
                    <a:pt x="2403995" y="218186"/>
                  </a:lnTo>
                  <a:lnTo>
                    <a:pt x="2407170" y="211582"/>
                  </a:lnTo>
                  <a:lnTo>
                    <a:pt x="2409456" y="203454"/>
                  </a:lnTo>
                  <a:lnTo>
                    <a:pt x="2354465" y="58420"/>
                  </a:lnTo>
                  <a:close/>
                </a:path>
                <a:path w="2542540" h="262254">
                  <a:moveTo>
                    <a:pt x="2217178" y="58420"/>
                  </a:moveTo>
                  <a:lnTo>
                    <a:pt x="2255405" y="58420"/>
                  </a:lnTo>
                  <a:lnTo>
                    <a:pt x="2255405" y="203073"/>
                  </a:lnTo>
                  <a:lnTo>
                    <a:pt x="2217178" y="203073"/>
                  </a:lnTo>
                  <a:lnTo>
                    <a:pt x="2217178" y="58420"/>
                  </a:lnTo>
                  <a:close/>
                </a:path>
                <a:path w="2542540" h="262254">
                  <a:moveTo>
                    <a:pt x="721880" y="58420"/>
                  </a:moveTo>
                  <a:lnTo>
                    <a:pt x="762012" y="58420"/>
                  </a:lnTo>
                  <a:lnTo>
                    <a:pt x="789317" y="132207"/>
                  </a:lnTo>
                  <a:lnTo>
                    <a:pt x="797191" y="156845"/>
                  </a:lnTo>
                  <a:lnTo>
                    <a:pt x="799223" y="150622"/>
                  </a:lnTo>
                  <a:lnTo>
                    <a:pt x="800620" y="146558"/>
                  </a:lnTo>
                  <a:lnTo>
                    <a:pt x="801128" y="144526"/>
                  </a:lnTo>
                  <a:lnTo>
                    <a:pt x="802398" y="140462"/>
                  </a:lnTo>
                  <a:lnTo>
                    <a:pt x="803795" y="136398"/>
                  </a:lnTo>
                  <a:lnTo>
                    <a:pt x="805192" y="132207"/>
                  </a:lnTo>
                  <a:lnTo>
                    <a:pt x="832751" y="58420"/>
                  </a:lnTo>
                  <a:lnTo>
                    <a:pt x="872121" y="58420"/>
                  </a:lnTo>
                  <a:lnTo>
                    <a:pt x="814590" y="203073"/>
                  </a:lnTo>
                  <a:lnTo>
                    <a:pt x="780173" y="203073"/>
                  </a:lnTo>
                  <a:lnTo>
                    <a:pt x="721880" y="58420"/>
                  </a:lnTo>
                  <a:close/>
                </a:path>
                <a:path w="2542540" h="262254">
                  <a:moveTo>
                    <a:pt x="2046236" y="55245"/>
                  </a:moveTo>
                  <a:lnTo>
                    <a:pt x="2055507" y="55245"/>
                  </a:lnTo>
                  <a:lnTo>
                    <a:pt x="2063508" y="57150"/>
                  </a:lnTo>
                  <a:lnTo>
                    <a:pt x="2070366" y="60960"/>
                  </a:lnTo>
                  <a:lnTo>
                    <a:pt x="2077097" y="64770"/>
                  </a:lnTo>
                  <a:lnTo>
                    <a:pt x="2082685" y="70485"/>
                  </a:lnTo>
                  <a:lnTo>
                    <a:pt x="2087003" y="78232"/>
                  </a:lnTo>
                  <a:lnTo>
                    <a:pt x="2091861" y="72800"/>
                  </a:lnTo>
                  <a:lnTo>
                    <a:pt x="2122817" y="55245"/>
                  </a:lnTo>
                  <a:lnTo>
                    <a:pt x="2131199" y="55245"/>
                  </a:lnTo>
                  <a:lnTo>
                    <a:pt x="2170950" y="72262"/>
                  </a:lnTo>
                  <a:lnTo>
                    <a:pt x="2178570" y="110617"/>
                  </a:lnTo>
                  <a:lnTo>
                    <a:pt x="2178570" y="203073"/>
                  </a:lnTo>
                  <a:lnTo>
                    <a:pt x="2140343" y="203073"/>
                  </a:lnTo>
                  <a:lnTo>
                    <a:pt x="2140343" y="120396"/>
                  </a:lnTo>
                  <a:lnTo>
                    <a:pt x="2140085" y="110585"/>
                  </a:lnTo>
                  <a:lnTo>
                    <a:pt x="2127389" y="84455"/>
                  </a:lnTo>
                  <a:lnTo>
                    <a:pt x="2120023" y="84455"/>
                  </a:lnTo>
                  <a:lnTo>
                    <a:pt x="2114689" y="84455"/>
                  </a:lnTo>
                  <a:lnTo>
                    <a:pt x="2109609" y="86106"/>
                  </a:lnTo>
                  <a:lnTo>
                    <a:pt x="2104910" y="89408"/>
                  </a:lnTo>
                  <a:lnTo>
                    <a:pt x="2100211" y="92583"/>
                  </a:lnTo>
                  <a:lnTo>
                    <a:pt x="2091575" y="133604"/>
                  </a:lnTo>
                  <a:lnTo>
                    <a:pt x="2091575" y="203073"/>
                  </a:lnTo>
                  <a:lnTo>
                    <a:pt x="2053221" y="203073"/>
                  </a:lnTo>
                  <a:lnTo>
                    <a:pt x="2053221" y="123825"/>
                  </a:lnTo>
                  <a:lnTo>
                    <a:pt x="2053100" y="114200"/>
                  </a:lnTo>
                  <a:lnTo>
                    <a:pt x="2044966" y="87503"/>
                  </a:lnTo>
                  <a:lnTo>
                    <a:pt x="2042045" y="85471"/>
                  </a:lnTo>
                  <a:lnTo>
                    <a:pt x="2038108" y="84455"/>
                  </a:lnTo>
                  <a:lnTo>
                    <a:pt x="2033282" y="84455"/>
                  </a:lnTo>
                  <a:lnTo>
                    <a:pt x="2027313" y="84455"/>
                  </a:lnTo>
                  <a:lnTo>
                    <a:pt x="2004265" y="123124"/>
                  </a:lnTo>
                  <a:lnTo>
                    <a:pt x="2004072" y="132842"/>
                  </a:lnTo>
                  <a:lnTo>
                    <a:pt x="2004072" y="203073"/>
                  </a:lnTo>
                  <a:lnTo>
                    <a:pt x="1965845" y="203073"/>
                  </a:lnTo>
                  <a:lnTo>
                    <a:pt x="1965845" y="58420"/>
                  </a:lnTo>
                  <a:lnTo>
                    <a:pt x="2001151" y="58420"/>
                  </a:lnTo>
                  <a:lnTo>
                    <a:pt x="2001151" y="78232"/>
                  </a:lnTo>
                  <a:lnTo>
                    <a:pt x="2011035" y="68157"/>
                  </a:lnTo>
                  <a:lnTo>
                    <a:pt x="2021836" y="60975"/>
                  </a:lnTo>
                  <a:lnTo>
                    <a:pt x="2033566" y="56675"/>
                  </a:lnTo>
                  <a:lnTo>
                    <a:pt x="2046236" y="55245"/>
                  </a:lnTo>
                  <a:close/>
                </a:path>
                <a:path w="2542540" h="262254">
                  <a:moveTo>
                    <a:pt x="1869833" y="55245"/>
                  </a:moveTo>
                  <a:lnTo>
                    <a:pt x="1907933" y="61214"/>
                  </a:lnTo>
                  <a:lnTo>
                    <a:pt x="1930355" y="99369"/>
                  </a:lnTo>
                  <a:lnTo>
                    <a:pt x="1930666" y="110871"/>
                  </a:lnTo>
                  <a:lnTo>
                    <a:pt x="1930285" y="155575"/>
                  </a:lnTo>
                  <a:lnTo>
                    <a:pt x="1930402" y="164478"/>
                  </a:lnTo>
                  <a:lnTo>
                    <a:pt x="1938921" y="203073"/>
                  </a:lnTo>
                  <a:lnTo>
                    <a:pt x="1901075" y="203073"/>
                  </a:lnTo>
                  <a:lnTo>
                    <a:pt x="1900059" y="200533"/>
                  </a:lnTo>
                  <a:lnTo>
                    <a:pt x="1898916" y="196723"/>
                  </a:lnTo>
                  <a:lnTo>
                    <a:pt x="1897392" y="191770"/>
                  </a:lnTo>
                  <a:lnTo>
                    <a:pt x="1896757" y="189484"/>
                  </a:lnTo>
                  <a:lnTo>
                    <a:pt x="1896376" y="187960"/>
                  </a:lnTo>
                  <a:lnTo>
                    <a:pt x="1896122" y="187325"/>
                  </a:lnTo>
                  <a:lnTo>
                    <a:pt x="1859673" y="206375"/>
                  </a:lnTo>
                  <a:lnTo>
                    <a:pt x="1851291" y="206375"/>
                  </a:lnTo>
                  <a:lnTo>
                    <a:pt x="1810445" y="187757"/>
                  </a:lnTo>
                  <a:lnTo>
                    <a:pt x="1803158" y="163576"/>
                  </a:lnTo>
                  <a:lnTo>
                    <a:pt x="1803158" y="155448"/>
                  </a:lnTo>
                  <a:lnTo>
                    <a:pt x="1831342" y="124521"/>
                  </a:lnTo>
                  <a:lnTo>
                    <a:pt x="1868268" y="115605"/>
                  </a:lnTo>
                  <a:lnTo>
                    <a:pt x="1878612" y="113220"/>
                  </a:lnTo>
                  <a:lnTo>
                    <a:pt x="1886885" y="110930"/>
                  </a:lnTo>
                  <a:lnTo>
                    <a:pt x="1893074" y="108712"/>
                  </a:lnTo>
                  <a:lnTo>
                    <a:pt x="1893074" y="104902"/>
                  </a:lnTo>
                  <a:lnTo>
                    <a:pt x="1893074" y="97536"/>
                  </a:lnTo>
                  <a:lnTo>
                    <a:pt x="1891296" y="92329"/>
                  </a:lnTo>
                  <a:lnTo>
                    <a:pt x="1887613" y="89154"/>
                  </a:lnTo>
                  <a:lnTo>
                    <a:pt x="1883930" y="85979"/>
                  </a:lnTo>
                  <a:lnTo>
                    <a:pt x="1877199" y="84455"/>
                  </a:lnTo>
                  <a:lnTo>
                    <a:pt x="1867039" y="84455"/>
                  </a:lnTo>
                  <a:lnTo>
                    <a:pt x="1860308" y="84455"/>
                  </a:lnTo>
                  <a:lnTo>
                    <a:pt x="1841893" y="102616"/>
                  </a:lnTo>
                  <a:lnTo>
                    <a:pt x="1807095" y="96266"/>
                  </a:lnTo>
                  <a:lnTo>
                    <a:pt x="1835311" y="60870"/>
                  </a:lnTo>
                  <a:lnTo>
                    <a:pt x="1856595" y="55866"/>
                  </a:lnTo>
                  <a:lnTo>
                    <a:pt x="1869833" y="55245"/>
                  </a:lnTo>
                  <a:close/>
                </a:path>
                <a:path w="2542540" h="262254">
                  <a:moveTo>
                    <a:pt x="1540776" y="55245"/>
                  </a:moveTo>
                  <a:lnTo>
                    <a:pt x="1581513" y="67139"/>
                  </a:lnTo>
                  <a:lnTo>
                    <a:pt x="1605499" y="103473"/>
                  </a:lnTo>
                  <a:lnTo>
                    <a:pt x="1609483" y="141732"/>
                  </a:lnTo>
                  <a:lnTo>
                    <a:pt x="1513725" y="141732"/>
                  </a:lnTo>
                  <a:lnTo>
                    <a:pt x="1514440" y="149808"/>
                  </a:lnTo>
                  <a:lnTo>
                    <a:pt x="1536204" y="177800"/>
                  </a:lnTo>
                  <a:lnTo>
                    <a:pt x="1544967" y="177800"/>
                  </a:lnTo>
                  <a:lnTo>
                    <a:pt x="1550936" y="177800"/>
                  </a:lnTo>
                  <a:lnTo>
                    <a:pt x="1569351" y="157099"/>
                  </a:lnTo>
                  <a:lnTo>
                    <a:pt x="1607451" y="163449"/>
                  </a:lnTo>
                  <a:lnTo>
                    <a:pt x="1584210" y="195326"/>
                  </a:lnTo>
                  <a:lnTo>
                    <a:pt x="1544586" y="206375"/>
                  </a:lnTo>
                  <a:lnTo>
                    <a:pt x="1526943" y="204829"/>
                  </a:lnTo>
                  <a:lnTo>
                    <a:pt x="1488706" y="181737"/>
                  </a:lnTo>
                  <a:lnTo>
                    <a:pt x="1474482" y="131826"/>
                  </a:lnTo>
                  <a:lnTo>
                    <a:pt x="1475651" y="114819"/>
                  </a:lnTo>
                  <a:lnTo>
                    <a:pt x="1493278" y="75565"/>
                  </a:lnTo>
                  <a:lnTo>
                    <a:pt x="1527015" y="56509"/>
                  </a:lnTo>
                  <a:lnTo>
                    <a:pt x="1540776" y="55245"/>
                  </a:lnTo>
                  <a:close/>
                </a:path>
                <a:path w="2542540" h="262254">
                  <a:moveTo>
                    <a:pt x="1367294" y="55245"/>
                  </a:moveTo>
                  <a:lnTo>
                    <a:pt x="1380131" y="56701"/>
                  </a:lnTo>
                  <a:lnTo>
                    <a:pt x="1391789" y="61087"/>
                  </a:lnTo>
                  <a:lnTo>
                    <a:pt x="1402281" y="68425"/>
                  </a:lnTo>
                  <a:lnTo>
                    <a:pt x="1411617" y="78740"/>
                  </a:lnTo>
                  <a:lnTo>
                    <a:pt x="1411617" y="58420"/>
                  </a:lnTo>
                  <a:lnTo>
                    <a:pt x="1447431" y="58420"/>
                  </a:lnTo>
                  <a:lnTo>
                    <a:pt x="1447431" y="188214"/>
                  </a:lnTo>
                  <a:lnTo>
                    <a:pt x="1443240" y="226441"/>
                  </a:lnTo>
                  <a:lnTo>
                    <a:pt x="1431302" y="246380"/>
                  </a:lnTo>
                  <a:lnTo>
                    <a:pt x="1426222" y="251206"/>
                  </a:lnTo>
                  <a:lnTo>
                    <a:pt x="1388140" y="261487"/>
                  </a:lnTo>
                  <a:lnTo>
                    <a:pt x="1378851" y="261747"/>
                  </a:lnTo>
                  <a:lnTo>
                    <a:pt x="1361801" y="260961"/>
                  </a:lnTo>
                  <a:lnTo>
                    <a:pt x="1319913" y="242460"/>
                  </a:lnTo>
                  <a:lnTo>
                    <a:pt x="1311287" y="217297"/>
                  </a:lnTo>
                  <a:lnTo>
                    <a:pt x="1311287" y="216027"/>
                  </a:lnTo>
                  <a:lnTo>
                    <a:pt x="1311287" y="214376"/>
                  </a:lnTo>
                  <a:lnTo>
                    <a:pt x="1311414" y="212598"/>
                  </a:lnTo>
                  <a:lnTo>
                    <a:pt x="1355102" y="217932"/>
                  </a:lnTo>
                  <a:lnTo>
                    <a:pt x="1355864" y="223012"/>
                  </a:lnTo>
                  <a:lnTo>
                    <a:pt x="1357515" y="226441"/>
                  </a:lnTo>
                  <a:lnTo>
                    <a:pt x="1360182" y="228346"/>
                  </a:lnTo>
                  <a:lnTo>
                    <a:pt x="1363738" y="231140"/>
                  </a:lnTo>
                  <a:lnTo>
                    <a:pt x="1369453" y="232537"/>
                  </a:lnTo>
                  <a:lnTo>
                    <a:pt x="1377327" y="232537"/>
                  </a:lnTo>
                  <a:lnTo>
                    <a:pt x="1387233" y="232537"/>
                  </a:lnTo>
                  <a:lnTo>
                    <a:pt x="1394726" y="231012"/>
                  </a:lnTo>
                  <a:lnTo>
                    <a:pt x="1409204" y="209296"/>
                  </a:lnTo>
                  <a:lnTo>
                    <a:pt x="1409204" y="200787"/>
                  </a:lnTo>
                  <a:lnTo>
                    <a:pt x="1409204" y="179705"/>
                  </a:lnTo>
                  <a:lnTo>
                    <a:pt x="1400062" y="189946"/>
                  </a:lnTo>
                  <a:lnTo>
                    <a:pt x="1389789" y="197246"/>
                  </a:lnTo>
                  <a:lnTo>
                    <a:pt x="1378397" y="201618"/>
                  </a:lnTo>
                  <a:lnTo>
                    <a:pt x="1365897" y="203073"/>
                  </a:lnTo>
                  <a:lnTo>
                    <a:pt x="1352084" y="201527"/>
                  </a:lnTo>
                  <a:lnTo>
                    <a:pt x="1319669" y="178435"/>
                  </a:lnTo>
                  <a:lnTo>
                    <a:pt x="1306334" y="129921"/>
                  </a:lnTo>
                  <a:lnTo>
                    <a:pt x="1307430" y="112801"/>
                  </a:lnTo>
                  <a:lnTo>
                    <a:pt x="1323860" y="74422"/>
                  </a:lnTo>
                  <a:lnTo>
                    <a:pt x="1354864" y="56437"/>
                  </a:lnTo>
                  <a:lnTo>
                    <a:pt x="1367294" y="55245"/>
                  </a:lnTo>
                  <a:close/>
                </a:path>
                <a:path w="2542540" h="262254">
                  <a:moveTo>
                    <a:pt x="1216037" y="55245"/>
                  </a:moveTo>
                  <a:lnTo>
                    <a:pt x="1254137" y="61214"/>
                  </a:lnTo>
                  <a:lnTo>
                    <a:pt x="1276559" y="99369"/>
                  </a:lnTo>
                  <a:lnTo>
                    <a:pt x="1276870" y="110871"/>
                  </a:lnTo>
                  <a:lnTo>
                    <a:pt x="1276489" y="155575"/>
                  </a:lnTo>
                  <a:lnTo>
                    <a:pt x="1276606" y="164478"/>
                  </a:lnTo>
                  <a:lnTo>
                    <a:pt x="1285125" y="203073"/>
                  </a:lnTo>
                  <a:lnTo>
                    <a:pt x="1247279" y="203073"/>
                  </a:lnTo>
                  <a:lnTo>
                    <a:pt x="1246263" y="200533"/>
                  </a:lnTo>
                  <a:lnTo>
                    <a:pt x="1245120" y="196723"/>
                  </a:lnTo>
                  <a:lnTo>
                    <a:pt x="1243596" y="191770"/>
                  </a:lnTo>
                  <a:lnTo>
                    <a:pt x="1242961" y="189484"/>
                  </a:lnTo>
                  <a:lnTo>
                    <a:pt x="1242580" y="187960"/>
                  </a:lnTo>
                  <a:lnTo>
                    <a:pt x="1242326" y="187325"/>
                  </a:lnTo>
                  <a:lnTo>
                    <a:pt x="1205877" y="206375"/>
                  </a:lnTo>
                  <a:lnTo>
                    <a:pt x="1197495" y="206375"/>
                  </a:lnTo>
                  <a:lnTo>
                    <a:pt x="1156649" y="187757"/>
                  </a:lnTo>
                  <a:lnTo>
                    <a:pt x="1149362" y="163576"/>
                  </a:lnTo>
                  <a:lnTo>
                    <a:pt x="1149362" y="155448"/>
                  </a:lnTo>
                  <a:lnTo>
                    <a:pt x="1177546" y="124521"/>
                  </a:lnTo>
                  <a:lnTo>
                    <a:pt x="1214472" y="115605"/>
                  </a:lnTo>
                  <a:lnTo>
                    <a:pt x="1224816" y="113220"/>
                  </a:lnTo>
                  <a:lnTo>
                    <a:pt x="1233089" y="110930"/>
                  </a:lnTo>
                  <a:lnTo>
                    <a:pt x="1239278" y="108712"/>
                  </a:lnTo>
                  <a:lnTo>
                    <a:pt x="1239278" y="104902"/>
                  </a:lnTo>
                  <a:lnTo>
                    <a:pt x="1239278" y="97536"/>
                  </a:lnTo>
                  <a:lnTo>
                    <a:pt x="1237500" y="92329"/>
                  </a:lnTo>
                  <a:lnTo>
                    <a:pt x="1233817" y="89154"/>
                  </a:lnTo>
                  <a:lnTo>
                    <a:pt x="1230134" y="85979"/>
                  </a:lnTo>
                  <a:lnTo>
                    <a:pt x="1223403" y="84455"/>
                  </a:lnTo>
                  <a:lnTo>
                    <a:pt x="1213243" y="84455"/>
                  </a:lnTo>
                  <a:lnTo>
                    <a:pt x="1206512" y="84455"/>
                  </a:lnTo>
                  <a:lnTo>
                    <a:pt x="1188097" y="102616"/>
                  </a:lnTo>
                  <a:lnTo>
                    <a:pt x="1153299" y="96266"/>
                  </a:lnTo>
                  <a:lnTo>
                    <a:pt x="1181515" y="60870"/>
                  </a:lnTo>
                  <a:lnTo>
                    <a:pt x="1202799" y="55866"/>
                  </a:lnTo>
                  <a:lnTo>
                    <a:pt x="1216037" y="55245"/>
                  </a:lnTo>
                  <a:close/>
                </a:path>
                <a:path w="2542540" h="262254">
                  <a:moveTo>
                    <a:pt x="1118120" y="55245"/>
                  </a:moveTo>
                  <a:lnTo>
                    <a:pt x="1124621" y="55677"/>
                  </a:lnTo>
                  <a:lnTo>
                    <a:pt x="1130979" y="56991"/>
                  </a:lnTo>
                  <a:lnTo>
                    <a:pt x="1137194" y="59209"/>
                  </a:lnTo>
                  <a:lnTo>
                    <a:pt x="1143266" y="62357"/>
                  </a:lnTo>
                  <a:lnTo>
                    <a:pt x="1131455" y="95758"/>
                  </a:lnTo>
                  <a:lnTo>
                    <a:pt x="1124978" y="91567"/>
                  </a:lnTo>
                  <a:lnTo>
                    <a:pt x="1119009" y="89535"/>
                  </a:lnTo>
                  <a:lnTo>
                    <a:pt x="1113548" y="89535"/>
                  </a:lnTo>
                  <a:lnTo>
                    <a:pt x="1108087" y="89535"/>
                  </a:lnTo>
                  <a:lnTo>
                    <a:pt x="1103642" y="90932"/>
                  </a:lnTo>
                  <a:lnTo>
                    <a:pt x="1099832" y="93980"/>
                  </a:lnTo>
                  <a:lnTo>
                    <a:pt x="1096149" y="96901"/>
                  </a:lnTo>
                  <a:lnTo>
                    <a:pt x="1093228" y="102235"/>
                  </a:lnTo>
                  <a:lnTo>
                    <a:pt x="1088087" y="141539"/>
                  </a:lnTo>
                  <a:lnTo>
                    <a:pt x="1087894" y="158369"/>
                  </a:lnTo>
                  <a:lnTo>
                    <a:pt x="1087894" y="203073"/>
                  </a:lnTo>
                  <a:lnTo>
                    <a:pt x="1049667" y="203073"/>
                  </a:lnTo>
                  <a:lnTo>
                    <a:pt x="1049667" y="58420"/>
                  </a:lnTo>
                  <a:lnTo>
                    <a:pt x="1085227" y="58420"/>
                  </a:lnTo>
                  <a:lnTo>
                    <a:pt x="1085227" y="78993"/>
                  </a:lnTo>
                  <a:lnTo>
                    <a:pt x="1091323" y="69342"/>
                  </a:lnTo>
                  <a:lnTo>
                    <a:pt x="1096784" y="62865"/>
                  </a:lnTo>
                  <a:lnTo>
                    <a:pt x="1101610" y="59817"/>
                  </a:lnTo>
                  <a:lnTo>
                    <a:pt x="1106436" y="56768"/>
                  </a:lnTo>
                  <a:lnTo>
                    <a:pt x="1111897" y="55245"/>
                  </a:lnTo>
                  <a:lnTo>
                    <a:pt x="1118120" y="55245"/>
                  </a:lnTo>
                  <a:close/>
                </a:path>
                <a:path w="2542540" h="262254">
                  <a:moveTo>
                    <a:pt x="950988" y="55245"/>
                  </a:moveTo>
                  <a:lnTo>
                    <a:pt x="991725" y="67139"/>
                  </a:lnTo>
                  <a:lnTo>
                    <a:pt x="1015711" y="103473"/>
                  </a:lnTo>
                  <a:lnTo>
                    <a:pt x="1019695" y="141732"/>
                  </a:lnTo>
                  <a:lnTo>
                    <a:pt x="923937" y="141732"/>
                  </a:lnTo>
                  <a:lnTo>
                    <a:pt x="924652" y="149808"/>
                  </a:lnTo>
                  <a:lnTo>
                    <a:pt x="946416" y="177800"/>
                  </a:lnTo>
                  <a:lnTo>
                    <a:pt x="955179" y="177800"/>
                  </a:lnTo>
                  <a:lnTo>
                    <a:pt x="961148" y="177800"/>
                  </a:lnTo>
                  <a:lnTo>
                    <a:pt x="979563" y="157099"/>
                  </a:lnTo>
                  <a:lnTo>
                    <a:pt x="1017663" y="163449"/>
                  </a:lnTo>
                  <a:lnTo>
                    <a:pt x="994422" y="195326"/>
                  </a:lnTo>
                  <a:lnTo>
                    <a:pt x="954798" y="206375"/>
                  </a:lnTo>
                  <a:lnTo>
                    <a:pt x="937155" y="204829"/>
                  </a:lnTo>
                  <a:lnTo>
                    <a:pt x="898918" y="181737"/>
                  </a:lnTo>
                  <a:lnTo>
                    <a:pt x="884694" y="131826"/>
                  </a:lnTo>
                  <a:lnTo>
                    <a:pt x="885863" y="114819"/>
                  </a:lnTo>
                  <a:lnTo>
                    <a:pt x="903490" y="75565"/>
                  </a:lnTo>
                  <a:lnTo>
                    <a:pt x="937227" y="56509"/>
                  </a:lnTo>
                  <a:lnTo>
                    <a:pt x="950988" y="55245"/>
                  </a:lnTo>
                  <a:close/>
                </a:path>
                <a:path w="2542540" h="262254">
                  <a:moveTo>
                    <a:pt x="641489" y="55245"/>
                  </a:moveTo>
                  <a:lnTo>
                    <a:pt x="679589" y="61214"/>
                  </a:lnTo>
                  <a:lnTo>
                    <a:pt x="702011" y="99369"/>
                  </a:lnTo>
                  <a:lnTo>
                    <a:pt x="702322" y="110871"/>
                  </a:lnTo>
                  <a:lnTo>
                    <a:pt x="701941" y="155575"/>
                  </a:lnTo>
                  <a:lnTo>
                    <a:pt x="702058" y="164478"/>
                  </a:lnTo>
                  <a:lnTo>
                    <a:pt x="710577" y="203073"/>
                  </a:lnTo>
                  <a:lnTo>
                    <a:pt x="672731" y="203073"/>
                  </a:lnTo>
                  <a:lnTo>
                    <a:pt x="671715" y="200533"/>
                  </a:lnTo>
                  <a:lnTo>
                    <a:pt x="670572" y="196723"/>
                  </a:lnTo>
                  <a:lnTo>
                    <a:pt x="669048" y="191770"/>
                  </a:lnTo>
                  <a:lnTo>
                    <a:pt x="668413" y="189484"/>
                  </a:lnTo>
                  <a:lnTo>
                    <a:pt x="668032" y="187960"/>
                  </a:lnTo>
                  <a:lnTo>
                    <a:pt x="667778" y="187325"/>
                  </a:lnTo>
                  <a:lnTo>
                    <a:pt x="631329" y="206375"/>
                  </a:lnTo>
                  <a:lnTo>
                    <a:pt x="622947" y="206375"/>
                  </a:lnTo>
                  <a:lnTo>
                    <a:pt x="582101" y="187757"/>
                  </a:lnTo>
                  <a:lnTo>
                    <a:pt x="574814" y="163576"/>
                  </a:lnTo>
                  <a:lnTo>
                    <a:pt x="574814" y="155448"/>
                  </a:lnTo>
                  <a:lnTo>
                    <a:pt x="602998" y="124521"/>
                  </a:lnTo>
                  <a:lnTo>
                    <a:pt x="639924" y="115605"/>
                  </a:lnTo>
                  <a:lnTo>
                    <a:pt x="650268" y="113220"/>
                  </a:lnTo>
                  <a:lnTo>
                    <a:pt x="658541" y="110930"/>
                  </a:lnTo>
                  <a:lnTo>
                    <a:pt x="664730" y="108712"/>
                  </a:lnTo>
                  <a:lnTo>
                    <a:pt x="664730" y="104902"/>
                  </a:lnTo>
                  <a:lnTo>
                    <a:pt x="664730" y="97536"/>
                  </a:lnTo>
                  <a:lnTo>
                    <a:pt x="662952" y="92329"/>
                  </a:lnTo>
                  <a:lnTo>
                    <a:pt x="659269" y="89154"/>
                  </a:lnTo>
                  <a:lnTo>
                    <a:pt x="655586" y="85979"/>
                  </a:lnTo>
                  <a:lnTo>
                    <a:pt x="648855" y="84455"/>
                  </a:lnTo>
                  <a:lnTo>
                    <a:pt x="638695" y="84455"/>
                  </a:lnTo>
                  <a:lnTo>
                    <a:pt x="631964" y="84455"/>
                  </a:lnTo>
                  <a:lnTo>
                    <a:pt x="613549" y="102616"/>
                  </a:lnTo>
                  <a:lnTo>
                    <a:pt x="578751" y="96266"/>
                  </a:lnTo>
                  <a:lnTo>
                    <a:pt x="606967" y="60870"/>
                  </a:lnTo>
                  <a:lnTo>
                    <a:pt x="628251" y="55866"/>
                  </a:lnTo>
                  <a:lnTo>
                    <a:pt x="641489" y="55245"/>
                  </a:lnTo>
                  <a:close/>
                </a:path>
                <a:path w="2542540" h="262254">
                  <a:moveTo>
                    <a:pt x="405384" y="55245"/>
                  </a:moveTo>
                  <a:lnTo>
                    <a:pt x="446139" y="67139"/>
                  </a:lnTo>
                  <a:lnTo>
                    <a:pt x="470119" y="103473"/>
                  </a:lnTo>
                  <a:lnTo>
                    <a:pt x="474103" y="141732"/>
                  </a:lnTo>
                  <a:lnTo>
                    <a:pt x="378282" y="141732"/>
                  </a:lnTo>
                  <a:lnTo>
                    <a:pt x="379018" y="149808"/>
                  </a:lnTo>
                  <a:lnTo>
                    <a:pt x="400799" y="177800"/>
                  </a:lnTo>
                  <a:lnTo>
                    <a:pt x="409600" y="177800"/>
                  </a:lnTo>
                  <a:lnTo>
                    <a:pt x="415594" y="177800"/>
                  </a:lnTo>
                  <a:lnTo>
                    <a:pt x="433984" y="157099"/>
                  </a:lnTo>
                  <a:lnTo>
                    <a:pt x="472071" y="163449"/>
                  </a:lnTo>
                  <a:lnTo>
                    <a:pt x="448830" y="195326"/>
                  </a:lnTo>
                  <a:lnTo>
                    <a:pt x="409194" y="206375"/>
                  </a:lnTo>
                  <a:lnTo>
                    <a:pt x="391560" y="204829"/>
                  </a:lnTo>
                  <a:lnTo>
                    <a:pt x="353364" y="181737"/>
                  </a:lnTo>
                  <a:lnTo>
                    <a:pt x="339064" y="131826"/>
                  </a:lnTo>
                  <a:lnTo>
                    <a:pt x="340238" y="114819"/>
                  </a:lnTo>
                  <a:lnTo>
                    <a:pt x="357860" y="75565"/>
                  </a:lnTo>
                  <a:lnTo>
                    <a:pt x="391639" y="56509"/>
                  </a:lnTo>
                  <a:lnTo>
                    <a:pt x="405384" y="55245"/>
                  </a:lnTo>
                  <a:close/>
                </a:path>
                <a:path w="2542540" h="262254">
                  <a:moveTo>
                    <a:pt x="262470" y="55245"/>
                  </a:moveTo>
                  <a:lnTo>
                    <a:pt x="270916" y="55245"/>
                  </a:lnTo>
                  <a:lnTo>
                    <a:pt x="278638" y="56642"/>
                  </a:lnTo>
                  <a:lnTo>
                    <a:pt x="285622" y="59690"/>
                  </a:lnTo>
                  <a:lnTo>
                    <a:pt x="292620" y="62737"/>
                  </a:lnTo>
                  <a:lnTo>
                    <a:pt x="297903" y="66675"/>
                  </a:lnTo>
                  <a:lnTo>
                    <a:pt x="301485" y="71374"/>
                  </a:lnTo>
                  <a:lnTo>
                    <a:pt x="305079" y="76073"/>
                  </a:lnTo>
                  <a:lnTo>
                    <a:pt x="311086" y="113157"/>
                  </a:lnTo>
                  <a:lnTo>
                    <a:pt x="311086" y="203073"/>
                  </a:lnTo>
                  <a:lnTo>
                    <a:pt x="272821" y="203073"/>
                  </a:lnTo>
                  <a:lnTo>
                    <a:pt x="272821" y="129286"/>
                  </a:lnTo>
                  <a:lnTo>
                    <a:pt x="272668" y="118596"/>
                  </a:lnTo>
                  <a:lnTo>
                    <a:pt x="254304" y="84455"/>
                  </a:lnTo>
                  <a:lnTo>
                    <a:pt x="249135" y="84455"/>
                  </a:lnTo>
                  <a:lnTo>
                    <a:pt x="242506" y="84455"/>
                  </a:lnTo>
                  <a:lnTo>
                    <a:pt x="236550" y="86233"/>
                  </a:lnTo>
                  <a:lnTo>
                    <a:pt x="231292" y="89916"/>
                  </a:lnTo>
                  <a:lnTo>
                    <a:pt x="226021" y="93599"/>
                  </a:lnTo>
                  <a:lnTo>
                    <a:pt x="217538" y="137541"/>
                  </a:lnTo>
                  <a:lnTo>
                    <a:pt x="217538" y="203073"/>
                  </a:lnTo>
                  <a:lnTo>
                    <a:pt x="179273" y="203073"/>
                  </a:lnTo>
                  <a:lnTo>
                    <a:pt x="179273" y="58420"/>
                  </a:lnTo>
                  <a:lnTo>
                    <a:pt x="214807" y="58420"/>
                  </a:lnTo>
                  <a:lnTo>
                    <a:pt x="214807" y="79756"/>
                  </a:lnTo>
                  <a:lnTo>
                    <a:pt x="224887" y="69014"/>
                  </a:lnTo>
                  <a:lnTo>
                    <a:pt x="236191" y="61356"/>
                  </a:lnTo>
                  <a:lnTo>
                    <a:pt x="248719" y="56770"/>
                  </a:lnTo>
                  <a:lnTo>
                    <a:pt x="262470" y="55245"/>
                  </a:lnTo>
                  <a:close/>
                </a:path>
                <a:path w="2542540" h="262254">
                  <a:moveTo>
                    <a:pt x="74498" y="55245"/>
                  </a:moveTo>
                  <a:lnTo>
                    <a:pt x="117055" y="67139"/>
                  </a:lnTo>
                  <a:lnTo>
                    <a:pt x="144010" y="100615"/>
                  </a:lnTo>
                  <a:lnTo>
                    <a:pt x="149250" y="130302"/>
                  </a:lnTo>
                  <a:lnTo>
                    <a:pt x="147926" y="146048"/>
                  </a:lnTo>
                  <a:lnTo>
                    <a:pt x="128079" y="184785"/>
                  </a:lnTo>
                  <a:lnTo>
                    <a:pt x="90147" y="205019"/>
                  </a:lnTo>
                  <a:lnTo>
                    <a:pt x="74764" y="206375"/>
                  </a:lnTo>
                  <a:lnTo>
                    <a:pt x="64937" y="205805"/>
                  </a:lnTo>
                  <a:lnTo>
                    <a:pt x="28361" y="192355"/>
                  </a:lnTo>
                  <a:lnTo>
                    <a:pt x="5288" y="161799"/>
                  </a:lnTo>
                  <a:lnTo>
                    <a:pt x="0" y="128778"/>
                  </a:lnTo>
                  <a:lnTo>
                    <a:pt x="587" y="119270"/>
                  </a:lnTo>
                  <a:lnTo>
                    <a:pt x="14584" y="83411"/>
                  </a:lnTo>
                  <a:lnTo>
                    <a:pt x="54252" y="57546"/>
                  </a:lnTo>
                  <a:lnTo>
                    <a:pt x="74498" y="55245"/>
                  </a:lnTo>
                  <a:close/>
                </a:path>
                <a:path w="2542540" h="262254">
                  <a:moveTo>
                    <a:pt x="2294902" y="3429"/>
                  </a:moveTo>
                  <a:lnTo>
                    <a:pt x="2333129" y="3429"/>
                  </a:lnTo>
                  <a:lnTo>
                    <a:pt x="2333129" y="203073"/>
                  </a:lnTo>
                  <a:lnTo>
                    <a:pt x="2294902" y="203073"/>
                  </a:lnTo>
                  <a:lnTo>
                    <a:pt x="2294902" y="3429"/>
                  </a:lnTo>
                  <a:close/>
                </a:path>
                <a:path w="2542540" h="262254">
                  <a:moveTo>
                    <a:pt x="2217178" y="3429"/>
                  </a:moveTo>
                  <a:lnTo>
                    <a:pt x="2255405" y="3429"/>
                  </a:lnTo>
                  <a:lnTo>
                    <a:pt x="2255405" y="38862"/>
                  </a:lnTo>
                  <a:lnTo>
                    <a:pt x="2217178" y="38862"/>
                  </a:lnTo>
                  <a:lnTo>
                    <a:pt x="2217178" y="3429"/>
                  </a:lnTo>
                  <a:close/>
                </a:path>
                <a:path w="2542540" h="262254">
                  <a:moveTo>
                    <a:pt x="1769376" y="0"/>
                  </a:moveTo>
                  <a:lnTo>
                    <a:pt x="1777449" y="309"/>
                  </a:lnTo>
                  <a:lnTo>
                    <a:pt x="1785473" y="1238"/>
                  </a:lnTo>
                  <a:lnTo>
                    <a:pt x="1793451" y="2786"/>
                  </a:lnTo>
                  <a:lnTo>
                    <a:pt x="1801380" y="4953"/>
                  </a:lnTo>
                  <a:lnTo>
                    <a:pt x="1796173" y="31623"/>
                  </a:lnTo>
                  <a:lnTo>
                    <a:pt x="1790077" y="30226"/>
                  </a:lnTo>
                  <a:lnTo>
                    <a:pt x="1784235" y="29464"/>
                  </a:lnTo>
                  <a:lnTo>
                    <a:pt x="1778647" y="29464"/>
                  </a:lnTo>
                  <a:lnTo>
                    <a:pt x="1773059" y="29464"/>
                  </a:lnTo>
                  <a:lnTo>
                    <a:pt x="1769122" y="30734"/>
                  </a:lnTo>
                  <a:lnTo>
                    <a:pt x="1766709" y="33274"/>
                  </a:lnTo>
                  <a:lnTo>
                    <a:pt x="1764296" y="35941"/>
                  </a:lnTo>
                  <a:lnTo>
                    <a:pt x="1763026" y="40893"/>
                  </a:lnTo>
                  <a:lnTo>
                    <a:pt x="1763026" y="48260"/>
                  </a:lnTo>
                  <a:lnTo>
                    <a:pt x="1763026" y="58420"/>
                  </a:lnTo>
                  <a:lnTo>
                    <a:pt x="1791601" y="58420"/>
                  </a:lnTo>
                  <a:lnTo>
                    <a:pt x="1791601" y="88518"/>
                  </a:lnTo>
                  <a:lnTo>
                    <a:pt x="1763026" y="88518"/>
                  </a:lnTo>
                  <a:lnTo>
                    <a:pt x="1763026" y="203073"/>
                  </a:lnTo>
                  <a:lnTo>
                    <a:pt x="1724799" y="203073"/>
                  </a:lnTo>
                  <a:lnTo>
                    <a:pt x="1724799" y="88518"/>
                  </a:lnTo>
                  <a:lnTo>
                    <a:pt x="1703590" y="88518"/>
                  </a:lnTo>
                  <a:lnTo>
                    <a:pt x="1703590" y="58420"/>
                  </a:lnTo>
                  <a:lnTo>
                    <a:pt x="1724799" y="58420"/>
                  </a:lnTo>
                  <a:lnTo>
                    <a:pt x="1724799" y="47498"/>
                  </a:lnTo>
                  <a:lnTo>
                    <a:pt x="1735975" y="9398"/>
                  </a:lnTo>
                  <a:lnTo>
                    <a:pt x="1761730" y="357"/>
                  </a:lnTo>
                  <a:lnTo>
                    <a:pt x="17693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/>
          <p:nvPr/>
        </p:nvSpPr>
        <p:spPr>
          <a:xfrm>
            <a:off x="561898" y="5584329"/>
            <a:ext cx="209918" cy="20991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0" name="object 130"/>
          <p:cNvGrpSpPr/>
          <p:nvPr/>
        </p:nvGrpSpPr>
        <p:grpSpPr>
          <a:xfrm>
            <a:off x="819810" y="5576315"/>
            <a:ext cx="2759075" cy="276860"/>
            <a:chOff x="819810" y="5576315"/>
            <a:chExt cx="2759075" cy="276860"/>
          </a:xfrm>
        </p:grpSpPr>
        <p:sp>
          <p:nvSpPr>
            <p:cNvPr id="131" name="object 131"/>
            <p:cNvSpPr/>
            <p:nvPr/>
          </p:nvSpPr>
          <p:spPr>
            <a:xfrm>
              <a:off x="828954" y="5585459"/>
              <a:ext cx="2740634" cy="2583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84351" y="5640476"/>
              <a:ext cx="1657350" cy="144780"/>
            </a:xfrm>
            <a:custGeom>
              <a:avLst/>
              <a:gdLst/>
              <a:ahLst/>
              <a:cxnLst/>
              <a:rect l="l" t="t" r="r" b="b"/>
              <a:pathLst>
                <a:path w="1657350" h="144779">
                  <a:moveTo>
                    <a:pt x="1542846" y="75171"/>
                  </a:moveTo>
                  <a:lnTo>
                    <a:pt x="1537893" y="76809"/>
                  </a:lnTo>
                  <a:lnTo>
                    <a:pt x="1530146" y="78765"/>
                  </a:lnTo>
                  <a:lnTo>
                    <a:pt x="1519605" y="81025"/>
                  </a:lnTo>
                  <a:lnTo>
                    <a:pt x="1508937" y="83299"/>
                  </a:lnTo>
                  <a:lnTo>
                    <a:pt x="1501952" y="85521"/>
                  </a:lnTo>
                  <a:lnTo>
                    <a:pt x="1498777" y="87706"/>
                  </a:lnTo>
                  <a:lnTo>
                    <a:pt x="1493697" y="91249"/>
                  </a:lnTo>
                  <a:lnTo>
                    <a:pt x="1491284" y="95745"/>
                  </a:lnTo>
                  <a:lnTo>
                    <a:pt x="1491284" y="101180"/>
                  </a:lnTo>
                  <a:lnTo>
                    <a:pt x="1491284" y="106540"/>
                  </a:lnTo>
                  <a:lnTo>
                    <a:pt x="1493189" y="111175"/>
                  </a:lnTo>
                  <a:lnTo>
                    <a:pt x="1497253" y="115074"/>
                  </a:lnTo>
                  <a:lnTo>
                    <a:pt x="1501190" y="118986"/>
                  </a:lnTo>
                  <a:lnTo>
                    <a:pt x="1506270" y="120929"/>
                  </a:lnTo>
                  <a:lnTo>
                    <a:pt x="1512493" y="120929"/>
                  </a:lnTo>
                  <a:lnTo>
                    <a:pt x="1519351" y="120929"/>
                  </a:lnTo>
                  <a:lnTo>
                    <a:pt x="1541322" y="101460"/>
                  </a:lnTo>
                  <a:lnTo>
                    <a:pt x="1542338" y="98196"/>
                  </a:lnTo>
                  <a:lnTo>
                    <a:pt x="1542846" y="91973"/>
                  </a:lnTo>
                  <a:lnTo>
                    <a:pt x="1542846" y="82803"/>
                  </a:lnTo>
                  <a:lnTo>
                    <a:pt x="1542846" y="75171"/>
                  </a:lnTo>
                  <a:close/>
                </a:path>
                <a:path w="1657350" h="144779">
                  <a:moveTo>
                    <a:pt x="562914" y="75171"/>
                  </a:moveTo>
                  <a:lnTo>
                    <a:pt x="557961" y="76809"/>
                  </a:lnTo>
                  <a:lnTo>
                    <a:pt x="550214" y="78765"/>
                  </a:lnTo>
                  <a:lnTo>
                    <a:pt x="539673" y="81025"/>
                  </a:lnTo>
                  <a:lnTo>
                    <a:pt x="529005" y="83299"/>
                  </a:lnTo>
                  <a:lnTo>
                    <a:pt x="522020" y="85521"/>
                  </a:lnTo>
                  <a:lnTo>
                    <a:pt x="518845" y="87706"/>
                  </a:lnTo>
                  <a:lnTo>
                    <a:pt x="513765" y="91249"/>
                  </a:lnTo>
                  <a:lnTo>
                    <a:pt x="511352" y="95745"/>
                  </a:lnTo>
                  <a:lnTo>
                    <a:pt x="511352" y="101180"/>
                  </a:lnTo>
                  <a:lnTo>
                    <a:pt x="511352" y="106540"/>
                  </a:lnTo>
                  <a:lnTo>
                    <a:pt x="513257" y="111175"/>
                  </a:lnTo>
                  <a:lnTo>
                    <a:pt x="517321" y="115074"/>
                  </a:lnTo>
                  <a:lnTo>
                    <a:pt x="521258" y="118986"/>
                  </a:lnTo>
                  <a:lnTo>
                    <a:pt x="526338" y="120929"/>
                  </a:lnTo>
                  <a:lnTo>
                    <a:pt x="532561" y="120929"/>
                  </a:lnTo>
                  <a:lnTo>
                    <a:pt x="539419" y="120929"/>
                  </a:lnTo>
                  <a:lnTo>
                    <a:pt x="561390" y="101460"/>
                  </a:lnTo>
                  <a:lnTo>
                    <a:pt x="562406" y="98196"/>
                  </a:lnTo>
                  <a:lnTo>
                    <a:pt x="562914" y="91973"/>
                  </a:lnTo>
                  <a:lnTo>
                    <a:pt x="562914" y="82803"/>
                  </a:lnTo>
                  <a:lnTo>
                    <a:pt x="562914" y="75171"/>
                  </a:lnTo>
                  <a:close/>
                </a:path>
                <a:path w="1657350" h="144779">
                  <a:moveTo>
                    <a:pt x="1094536" y="27927"/>
                  </a:moveTo>
                  <a:lnTo>
                    <a:pt x="1061659" y="53320"/>
                  </a:lnTo>
                  <a:lnTo>
                    <a:pt x="1059103" y="72313"/>
                  </a:lnTo>
                  <a:lnTo>
                    <a:pt x="1059744" y="82446"/>
                  </a:lnTo>
                  <a:lnTo>
                    <a:pt x="1087319" y="115998"/>
                  </a:lnTo>
                  <a:lnTo>
                    <a:pt x="1094536" y="116712"/>
                  </a:lnTo>
                  <a:lnTo>
                    <a:pt x="1101678" y="115998"/>
                  </a:lnTo>
                  <a:lnTo>
                    <a:pt x="1129092" y="82296"/>
                  </a:lnTo>
                  <a:lnTo>
                    <a:pt x="1129715" y="72047"/>
                  </a:lnTo>
                  <a:lnTo>
                    <a:pt x="1129092" y="62038"/>
                  </a:lnTo>
                  <a:lnTo>
                    <a:pt x="1101678" y="28641"/>
                  </a:lnTo>
                  <a:lnTo>
                    <a:pt x="1094536" y="27927"/>
                  </a:lnTo>
                  <a:close/>
                </a:path>
                <a:path w="1657350" h="144779">
                  <a:moveTo>
                    <a:pt x="374700" y="26022"/>
                  </a:moveTo>
                  <a:lnTo>
                    <a:pt x="365429" y="26022"/>
                  </a:lnTo>
                  <a:lnTo>
                    <a:pt x="357936" y="29578"/>
                  </a:lnTo>
                  <a:lnTo>
                    <a:pt x="343077" y="69316"/>
                  </a:lnTo>
                  <a:lnTo>
                    <a:pt x="343627" y="80053"/>
                  </a:lnTo>
                  <a:lnTo>
                    <a:pt x="365302" y="113715"/>
                  </a:lnTo>
                  <a:lnTo>
                    <a:pt x="373938" y="113715"/>
                  </a:lnTo>
                  <a:lnTo>
                    <a:pt x="404942" y="89150"/>
                  </a:lnTo>
                  <a:lnTo>
                    <a:pt x="407339" y="70269"/>
                  </a:lnTo>
                  <a:lnTo>
                    <a:pt x="406766" y="59760"/>
                  </a:lnTo>
                  <a:lnTo>
                    <a:pt x="381441" y="26701"/>
                  </a:lnTo>
                  <a:lnTo>
                    <a:pt x="374700" y="26022"/>
                  </a:lnTo>
                  <a:close/>
                </a:path>
                <a:path w="1657350" h="144779">
                  <a:moveTo>
                    <a:pt x="1618538" y="0"/>
                  </a:moveTo>
                  <a:lnTo>
                    <a:pt x="1656765" y="0"/>
                  </a:lnTo>
                  <a:lnTo>
                    <a:pt x="1656765" y="144627"/>
                  </a:lnTo>
                  <a:lnTo>
                    <a:pt x="1618538" y="144627"/>
                  </a:lnTo>
                  <a:lnTo>
                    <a:pt x="1618538" y="0"/>
                  </a:lnTo>
                  <a:close/>
                </a:path>
                <a:path w="1657350" h="144779">
                  <a:moveTo>
                    <a:pt x="0" y="0"/>
                  </a:moveTo>
                  <a:lnTo>
                    <a:pt x="38265" y="0"/>
                  </a:lnTo>
                  <a:lnTo>
                    <a:pt x="38265" y="144627"/>
                  </a:lnTo>
                  <a:lnTo>
                    <a:pt x="0" y="144627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871089" y="5628068"/>
              <a:ext cx="310896" cy="16944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48600" y="5589422"/>
              <a:ext cx="1524635" cy="254635"/>
            </a:xfrm>
            <a:custGeom>
              <a:avLst/>
              <a:gdLst/>
              <a:ahLst/>
              <a:cxnLst/>
              <a:rect l="l" t="t" r="r" b="b"/>
              <a:pathLst>
                <a:path w="1524635" h="254635">
                  <a:moveTo>
                    <a:pt x="1455356" y="47790"/>
                  </a:moveTo>
                  <a:lnTo>
                    <a:pt x="1493456" y="53848"/>
                  </a:lnTo>
                  <a:lnTo>
                    <a:pt x="1515877" y="92007"/>
                  </a:lnTo>
                  <a:lnTo>
                    <a:pt x="1516189" y="103492"/>
                  </a:lnTo>
                  <a:lnTo>
                    <a:pt x="1515808" y="148158"/>
                  </a:lnTo>
                  <a:lnTo>
                    <a:pt x="1515925" y="157066"/>
                  </a:lnTo>
                  <a:lnTo>
                    <a:pt x="1524444" y="195681"/>
                  </a:lnTo>
                  <a:lnTo>
                    <a:pt x="1486598" y="195681"/>
                  </a:lnTo>
                  <a:lnTo>
                    <a:pt x="1485582" y="193141"/>
                  </a:lnTo>
                  <a:lnTo>
                    <a:pt x="1484439" y="189369"/>
                  </a:lnTo>
                  <a:lnTo>
                    <a:pt x="1482915" y="184378"/>
                  </a:lnTo>
                  <a:lnTo>
                    <a:pt x="1482280" y="182105"/>
                  </a:lnTo>
                  <a:lnTo>
                    <a:pt x="1481899" y="180606"/>
                  </a:lnTo>
                  <a:lnTo>
                    <a:pt x="1481645" y="179882"/>
                  </a:lnTo>
                  <a:lnTo>
                    <a:pt x="1445196" y="198945"/>
                  </a:lnTo>
                  <a:lnTo>
                    <a:pt x="1436814" y="198945"/>
                  </a:lnTo>
                  <a:lnTo>
                    <a:pt x="1395968" y="180371"/>
                  </a:lnTo>
                  <a:lnTo>
                    <a:pt x="1388681" y="156184"/>
                  </a:lnTo>
                  <a:lnTo>
                    <a:pt x="1388681" y="148018"/>
                  </a:lnTo>
                  <a:lnTo>
                    <a:pt x="1416865" y="117149"/>
                  </a:lnTo>
                  <a:lnTo>
                    <a:pt x="1453790" y="108231"/>
                  </a:lnTo>
                  <a:lnTo>
                    <a:pt x="1464135" y="105840"/>
                  </a:lnTo>
                  <a:lnTo>
                    <a:pt x="1472408" y="103531"/>
                  </a:lnTo>
                  <a:lnTo>
                    <a:pt x="1478597" y="101307"/>
                  </a:lnTo>
                  <a:lnTo>
                    <a:pt x="1478597" y="97497"/>
                  </a:lnTo>
                  <a:lnTo>
                    <a:pt x="1478597" y="90144"/>
                  </a:lnTo>
                  <a:lnTo>
                    <a:pt x="1476819" y="84899"/>
                  </a:lnTo>
                  <a:lnTo>
                    <a:pt x="1473136" y="81762"/>
                  </a:lnTo>
                  <a:lnTo>
                    <a:pt x="1469453" y="78638"/>
                  </a:lnTo>
                  <a:lnTo>
                    <a:pt x="1462722" y="77076"/>
                  </a:lnTo>
                  <a:lnTo>
                    <a:pt x="1452562" y="77076"/>
                  </a:lnTo>
                  <a:lnTo>
                    <a:pt x="1445831" y="77076"/>
                  </a:lnTo>
                  <a:lnTo>
                    <a:pt x="1440497" y="78409"/>
                  </a:lnTo>
                  <a:lnTo>
                    <a:pt x="1436687" y="81089"/>
                  </a:lnTo>
                  <a:lnTo>
                    <a:pt x="1432877" y="83769"/>
                  </a:lnTo>
                  <a:lnTo>
                    <a:pt x="1429702" y="88468"/>
                  </a:lnTo>
                  <a:lnTo>
                    <a:pt x="1427416" y="95186"/>
                  </a:lnTo>
                  <a:lnTo>
                    <a:pt x="1392618" y="88912"/>
                  </a:lnTo>
                  <a:lnTo>
                    <a:pt x="1420834" y="53464"/>
                  </a:lnTo>
                  <a:lnTo>
                    <a:pt x="1442118" y="48420"/>
                  </a:lnTo>
                  <a:lnTo>
                    <a:pt x="1455356" y="47790"/>
                  </a:lnTo>
                  <a:close/>
                </a:path>
                <a:path w="1524635" h="254635">
                  <a:moveTo>
                    <a:pt x="1218120" y="47790"/>
                  </a:moveTo>
                  <a:lnTo>
                    <a:pt x="1226502" y="47790"/>
                  </a:lnTo>
                  <a:lnTo>
                    <a:pt x="1234249" y="49314"/>
                  </a:lnTo>
                  <a:lnTo>
                    <a:pt x="1241234" y="52349"/>
                  </a:lnTo>
                  <a:lnTo>
                    <a:pt x="1248219" y="55397"/>
                  </a:lnTo>
                  <a:lnTo>
                    <a:pt x="1253553" y="59270"/>
                  </a:lnTo>
                  <a:lnTo>
                    <a:pt x="1257109" y="63995"/>
                  </a:lnTo>
                  <a:lnTo>
                    <a:pt x="1260665" y="68719"/>
                  </a:lnTo>
                  <a:lnTo>
                    <a:pt x="1266634" y="105803"/>
                  </a:lnTo>
                  <a:lnTo>
                    <a:pt x="1266634" y="195681"/>
                  </a:lnTo>
                  <a:lnTo>
                    <a:pt x="1228407" y="195681"/>
                  </a:lnTo>
                  <a:lnTo>
                    <a:pt x="1228407" y="121869"/>
                  </a:lnTo>
                  <a:lnTo>
                    <a:pt x="1228262" y="111194"/>
                  </a:lnTo>
                  <a:lnTo>
                    <a:pt x="1209865" y="77076"/>
                  </a:lnTo>
                  <a:lnTo>
                    <a:pt x="1204785" y="77076"/>
                  </a:lnTo>
                  <a:lnTo>
                    <a:pt x="1198054" y="77076"/>
                  </a:lnTo>
                  <a:lnTo>
                    <a:pt x="1173861" y="109753"/>
                  </a:lnTo>
                  <a:lnTo>
                    <a:pt x="1173162" y="130175"/>
                  </a:lnTo>
                  <a:lnTo>
                    <a:pt x="1173162" y="195681"/>
                  </a:lnTo>
                  <a:lnTo>
                    <a:pt x="1134808" y="195681"/>
                  </a:lnTo>
                  <a:lnTo>
                    <a:pt x="1134808" y="51054"/>
                  </a:lnTo>
                  <a:lnTo>
                    <a:pt x="1170368" y="51054"/>
                  </a:lnTo>
                  <a:lnTo>
                    <a:pt x="1170368" y="72301"/>
                  </a:lnTo>
                  <a:lnTo>
                    <a:pt x="1180490" y="61581"/>
                  </a:lnTo>
                  <a:lnTo>
                    <a:pt x="1191815" y="53921"/>
                  </a:lnTo>
                  <a:lnTo>
                    <a:pt x="1204354" y="49323"/>
                  </a:lnTo>
                  <a:lnTo>
                    <a:pt x="1218120" y="47790"/>
                  </a:lnTo>
                  <a:close/>
                </a:path>
                <a:path w="1524635" h="254635">
                  <a:moveTo>
                    <a:pt x="1030033" y="47790"/>
                  </a:moveTo>
                  <a:lnTo>
                    <a:pt x="1072663" y="59780"/>
                  </a:lnTo>
                  <a:lnTo>
                    <a:pt x="1099597" y="93225"/>
                  </a:lnTo>
                  <a:lnTo>
                    <a:pt x="1104836" y="122961"/>
                  </a:lnTo>
                  <a:lnTo>
                    <a:pt x="1103522" y="138670"/>
                  </a:lnTo>
                  <a:lnTo>
                    <a:pt x="1083627" y="177368"/>
                  </a:lnTo>
                  <a:lnTo>
                    <a:pt x="1045747" y="197597"/>
                  </a:lnTo>
                  <a:lnTo>
                    <a:pt x="1030414" y="198945"/>
                  </a:lnTo>
                  <a:lnTo>
                    <a:pt x="1020552" y="198383"/>
                  </a:lnTo>
                  <a:lnTo>
                    <a:pt x="983940" y="184947"/>
                  </a:lnTo>
                  <a:lnTo>
                    <a:pt x="960915" y="154457"/>
                  </a:lnTo>
                  <a:lnTo>
                    <a:pt x="955611" y="121323"/>
                  </a:lnTo>
                  <a:lnTo>
                    <a:pt x="956204" y="111872"/>
                  </a:lnTo>
                  <a:lnTo>
                    <a:pt x="970176" y="76033"/>
                  </a:lnTo>
                  <a:lnTo>
                    <a:pt x="1009856" y="50141"/>
                  </a:lnTo>
                  <a:lnTo>
                    <a:pt x="1030033" y="47790"/>
                  </a:lnTo>
                  <a:close/>
                </a:path>
                <a:path w="1524635" h="254635">
                  <a:moveTo>
                    <a:pt x="870648" y="47790"/>
                  </a:moveTo>
                  <a:lnTo>
                    <a:pt x="912685" y="59169"/>
                  </a:lnTo>
                  <a:lnTo>
                    <a:pt x="935164" y="93814"/>
                  </a:lnTo>
                  <a:lnTo>
                    <a:pt x="897445" y="100634"/>
                  </a:lnTo>
                  <a:lnTo>
                    <a:pt x="896175" y="93091"/>
                  </a:lnTo>
                  <a:lnTo>
                    <a:pt x="893254" y="87414"/>
                  </a:lnTo>
                  <a:lnTo>
                    <a:pt x="888682" y="83604"/>
                  </a:lnTo>
                  <a:lnTo>
                    <a:pt x="884237" y="79794"/>
                  </a:lnTo>
                  <a:lnTo>
                    <a:pt x="878395" y="77889"/>
                  </a:lnTo>
                  <a:lnTo>
                    <a:pt x="871283" y="77889"/>
                  </a:lnTo>
                  <a:lnTo>
                    <a:pt x="861758" y="77889"/>
                  </a:lnTo>
                  <a:lnTo>
                    <a:pt x="854138" y="81178"/>
                  </a:lnTo>
                  <a:lnTo>
                    <a:pt x="839914" y="120777"/>
                  </a:lnTo>
                  <a:lnTo>
                    <a:pt x="840460" y="132707"/>
                  </a:lnTo>
                  <a:lnTo>
                    <a:pt x="864856" y="167102"/>
                  </a:lnTo>
                  <a:lnTo>
                    <a:pt x="871791" y="167767"/>
                  </a:lnTo>
                  <a:lnTo>
                    <a:pt x="879030" y="167767"/>
                  </a:lnTo>
                  <a:lnTo>
                    <a:pt x="884999" y="165696"/>
                  </a:lnTo>
                  <a:lnTo>
                    <a:pt x="889571" y="161569"/>
                  </a:lnTo>
                  <a:lnTo>
                    <a:pt x="894270" y="157441"/>
                  </a:lnTo>
                  <a:lnTo>
                    <a:pt x="897572" y="150329"/>
                  </a:lnTo>
                  <a:lnTo>
                    <a:pt x="899477" y="140258"/>
                  </a:lnTo>
                  <a:lnTo>
                    <a:pt x="937069" y="146659"/>
                  </a:lnTo>
                  <a:lnTo>
                    <a:pt x="914590" y="185737"/>
                  </a:lnTo>
                  <a:lnTo>
                    <a:pt x="870013" y="198945"/>
                  </a:lnTo>
                  <a:lnTo>
                    <a:pt x="854936" y="197695"/>
                  </a:lnTo>
                  <a:lnTo>
                    <a:pt x="819467" y="178930"/>
                  </a:lnTo>
                  <a:lnTo>
                    <a:pt x="801733" y="140250"/>
                  </a:lnTo>
                  <a:lnTo>
                    <a:pt x="800544" y="123507"/>
                  </a:lnTo>
                  <a:lnTo>
                    <a:pt x="801733" y="106591"/>
                  </a:lnTo>
                  <a:lnTo>
                    <a:pt x="819467" y="67741"/>
                  </a:lnTo>
                  <a:lnTo>
                    <a:pt x="855382" y="49037"/>
                  </a:lnTo>
                  <a:lnTo>
                    <a:pt x="870648" y="47790"/>
                  </a:lnTo>
                  <a:close/>
                </a:path>
                <a:path w="1524635" h="254635">
                  <a:moveTo>
                    <a:pt x="627062" y="47790"/>
                  </a:moveTo>
                  <a:lnTo>
                    <a:pt x="671131" y="57454"/>
                  </a:lnTo>
                  <a:lnTo>
                    <a:pt x="691070" y="86055"/>
                  </a:lnTo>
                  <a:lnTo>
                    <a:pt x="654875" y="92735"/>
                  </a:lnTo>
                  <a:lnTo>
                    <a:pt x="653351" y="87096"/>
                  </a:lnTo>
                  <a:lnTo>
                    <a:pt x="650430" y="82791"/>
                  </a:lnTo>
                  <a:lnTo>
                    <a:pt x="646112" y="79794"/>
                  </a:lnTo>
                  <a:lnTo>
                    <a:pt x="641794" y="76796"/>
                  </a:lnTo>
                  <a:lnTo>
                    <a:pt x="635698" y="75298"/>
                  </a:lnTo>
                  <a:lnTo>
                    <a:pt x="627697" y="75298"/>
                  </a:lnTo>
                  <a:lnTo>
                    <a:pt x="617664" y="75298"/>
                  </a:lnTo>
                  <a:lnTo>
                    <a:pt x="610425" y="76708"/>
                  </a:lnTo>
                  <a:lnTo>
                    <a:pt x="605980" y="79527"/>
                  </a:lnTo>
                  <a:lnTo>
                    <a:pt x="603186" y="81521"/>
                  </a:lnTo>
                  <a:lnTo>
                    <a:pt x="601662" y="84112"/>
                  </a:lnTo>
                  <a:lnTo>
                    <a:pt x="601662" y="87287"/>
                  </a:lnTo>
                  <a:lnTo>
                    <a:pt x="601662" y="90004"/>
                  </a:lnTo>
                  <a:lnTo>
                    <a:pt x="641286" y="104990"/>
                  </a:lnTo>
                  <a:lnTo>
                    <a:pt x="655383" y="108655"/>
                  </a:lnTo>
                  <a:lnTo>
                    <a:pt x="689199" y="127616"/>
                  </a:lnTo>
                  <a:lnTo>
                    <a:pt x="695896" y="150469"/>
                  </a:lnTo>
                  <a:lnTo>
                    <a:pt x="694868" y="160063"/>
                  </a:lnTo>
                  <a:lnTo>
                    <a:pt x="669972" y="190903"/>
                  </a:lnTo>
                  <a:lnTo>
                    <a:pt x="630110" y="198945"/>
                  </a:lnTo>
                  <a:lnTo>
                    <a:pt x="616110" y="198197"/>
                  </a:lnTo>
                  <a:lnTo>
                    <a:pt x="575520" y="180440"/>
                  </a:lnTo>
                  <a:lnTo>
                    <a:pt x="560768" y="154419"/>
                  </a:lnTo>
                  <a:lnTo>
                    <a:pt x="599249" y="148564"/>
                  </a:lnTo>
                  <a:lnTo>
                    <a:pt x="600900" y="156006"/>
                  </a:lnTo>
                  <a:lnTo>
                    <a:pt x="604202" y="161658"/>
                  </a:lnTo>
                  <a:lnTo>
                    <a:pt x="609155" y="165519"/>
                  </a:lnTo>
                  <a:lnTo>
                    <a:pt x="614108" y="169379"/>
                  </a:lnTo>
                  <a:lnTo>
                    <a:pt x="621093" y="171310"/>
                  </a:lnTo>
                  <a:lnTo>
                    <a:pt x="630110" y="171310"/>
                  </a:lnTo>
                  <a:lnTo>
                    <a:pt x="640016" y="171310"/>
                  </a:lnTo>
                  <a:lnTo>
                    <a:pt x="647509" y="169494"/>
                  </a:lnTo>
                  <a:lnTo>
                    <a:pt x="652462" y="165862"/>
                  </a:lnTo>
                  <a:lnTo>
                    <a:pt x="655891" y="163322"/>
                  </a:lnTo>
                  <a:lnTo>
                    <a:pt x="657542" y="159905"/>
                  </a:lnTo>
                  <a:lnTo>
                    <a:pt x="657542" y="155638"/>
                  </a:lnTo>
                  <a:lnTo>
                    <a:pt x="657542" y="152742"/>
                  </a:lnTo>
                  <a:lnTo>
                    <a:pt x="642048" y="143383"/>
                  </a:lnTo>
                  <a:lnTo>
                    <a:pt x="620948" y="138389"/>
                  </a:lnTo>
                  <a:lnTo>
                    <a:pt x="583247" y="124726"/>
                  </a:lnTo>
                  <a:lnTo>
                    <a:pt x="566102" y="92189"/>
                  </a:lnTo>
                  <a:lnTo>
                    <a:pt x="567031" y="83164"/>
                  </a:lnTo>
                  <a:lnTo>
                    <a:pt x="599916" y="50990"/>
                  </a:lnTo>
                  <a:lnTo>
                    <a:pt x="612465" y="48590"/>
                  </a:lnTo>
                  <a:lnTo>
                    <a:pt x="627062" y="47790"/>
                  </a:lnTo>
                  <a:close/>
                </a:path>
                <a:path w="1524635" h="254635">
                  <a:moveTo>
                    <a:pt x="475424" y="47790"/>
                  </a:moveTo>
                  <a:lnTo>
                    <a:pt x="513524" y="53848"/>
                  </a:lnTo>
                  <a:lnTo>
                    <a:pt x="535945" y="92007"/>
                  </a:lnTo>
                  <a:lnTo>
                    <a:pt x="536257" y="103492"/>
                  </a:lnTo>
                  <a:lnTo>
                    <a:pt x="535876" y="148158"/>
                  </a:lnTo>
                  <a:lnTo>
                    <a:pt x="535993" y="157066"/>
                  </a:lnTo>
                  <a:lnTo>
                    <a:pt x="544512" y="195681"/>
                  </a:lnTo>
                  <a:lnTo>
                    <a:pt x="506666" y="195681"/>
                  </a:lnTo>
                  <a:lnTo>
                    <a:pt x="505650" y="193141"/>
                  </a:lnTo>
                  <a:lnTo>
                    <a:pt x="504507" y="189369"/>
                  </a:lnTo>
                  <a:lnTo>
                    <a:pt x="502983" y="184378"/>
                  </a:lnTo>
                  <a:lnTo>
                    <a:pt x="502348" y="182105"/>
                  </a:lnTo>
                  <a:lnTo>
                    <a:pt x="501967" y="180606"/>
                  </a:lnTo>
                  <a:lnTo>
                    <a:pt x="501713" y="179882"/>
                  </a:lnTo>
                  <a:lnTo>
                    <a:pt x="465264" y="198945"/>
                  </a:lnTo>
                  <a:lnTo>
                    <a:pt x="456882" y="198945"/>
                  </a:lnTo>
                  <a:lnTo>
                    <a:pt x="416036" y="180371"/>
                  </a:lnTo>
                  <a:lnTo>
                    <a:pt x="408749" y="156184"/>
                  </a:lnTo>
                  <a:lnTo>
                    <a:pt x="408749" y="148018"/>
                  </a:lnTo>
                  <a:lnTo>
                    <a:pt x="436933" y="117149"/>
                  </a:lnTo>
                  <a:lnTo>
                    <a:pt x="473858" y="108231"/>
                  </a:lnTo>
                  <a:lnTo>
                    <a:pt x="484203" y="105840"/>
                  </a:lnTo>
                  <a:lnTo>
                    <a:pt x="492476" y="103531"/>
                  </a:lnTo>
                  <a:lnTo>
                    <a:pt x="498665" y="101307"/>
                  </a:lnTo>
                  <a:lnTo>
                    <a:pt x="498665" y="97497"/>
                  </a:lnTo>
                  <a:lnTo>
                    <a:pt x="498665" y="90144"/>
                  </a:lnTo>
                  <a:lnTo>
                    <a:pt x="496887" y="84899"/>
                  </a:lnTo>
                  <a:lnTo>
                    <a:pt x="493204" y="81762"/>
                  </a:lnTo>
                  <a:lnTo>
                    <a:pt x="489521" y="78638"/>
                  </a:lnTo>
                  <a:lnTo>
                    <a:pt x="482790" y="77076"/>
                  </a:lnTo>
                  <a:lnTo>
                    <a:pt x="472630" y="77076"/>
                  </a:lnTo>
                  <a:lnTo>
                    <a:pt x="465899" y="77076"/>
                  </a:lnTo>
                  <a:lnTo>
                    <a:pt x="460565" y="78409"/>
                  </a:lnTo>
                  <a:lnTo>
                    <a:pt x="456755" y="81089"/>
                  </a:lnTo>
                  <a:lnTo>
                    <a:pt x="452945" y="83769"/>
                  </a:lnTo>
                  <a:lnTo>
                    <a:pt x="449770" y="88468"/>
                  </a:lnTo>
                  <a:lnTo>
                    <a:pt x="447484" y="95186"/>
                  </a:lnTo>
                  <a:lnTo>
                    <a:pt x="412686" y="88912"/>
                  </a:lnTo>
                  <a:lnTo>
                    <a:pt x="440902" y="53464"/>
                  </a:lnTo>
                  <a:lnTo>
                    <a:pt x="462186" y="48420"/>
                  </a:lnTo>
                  <a:lnTo>
                    <a:pt x="475424" y="47790"/>
                  </a:lnTo>
                  <a:close/>
                </a:path>
                <a:path w="1524635" h="254635">
                  <a:moveTo>
                    <a:pt x="300545" y="47790"/>
                  </a:moveTo>
                  <a:lnTo>
                    <a:pt x="313382" y="49261"/>
                  </a:lnTo>
                  <a:lnTo>
                    <a:pt x="325040" y="53678"/>
                  </a:lnTo>
                  <a:lnTo>
                    <a:pt x="335532" y="61039"/>
                  </a:lnTo>
                  <a:lnTo>
                    <a:pt x="344868" y="71348"/>
                  </a:lnTo>
                  <a:lnTo>
                    <a:pt x="344868" y="51054"/>
                  </a:lnTo>
                  <a:lnTo>
                    <a:pt x="380682" y="51054"/>
                  </a:lnTo>
                  <a:lnTo>
                    <a:pt x="380682" y="180835"/>
                  </a:lnTo>
                  <a:lnTo>
                    <a:pt x="376491" y="219100"/>
                  </a:lnTo>
                  <a:lnTo>
                    <a:pt x="344233" y="250291"/>
                  </a:lnTo>
                  <a:lnTo>
                    <a:pt x="312102" y="254368"/>
                  </a:lnTo>
                  <a:lnTo>
                    <a:pt x="295052" y="253582"/>
                  </a:lnTo>
                  <a:lnTo>
                    <a:pt x="253164" y="235057"/>
                  </a:lnTo>
                  <a:lnTo>
                    <a:pt x="244538" y="209842"/>
                  </a:lnTo>
                  <a:lnTo>
                    <a:pt x="244538" y="208572"/>
                  </a:lnTo>
                  <a:lnTo>
                    <a:pt x="244538" y="207035"/>
                  </a:lnTo>
                  <a:lnTo>
                    <a:pt x="244665" y="205219"/>
                  </a:lnTo>
                  <a:lnTo>
                    <a:pt x="288353" y="210527"/>
                  </a:lnTo>
                  <a:lnTo>
                    <a:pt x="289115" y="215607"/>
                  </a:lnTo>
                  <a:lnTo>
                    <a:pt x="290766" y="219100"/>
                  </a:lnTo>
                  <a:lnTo>
                    <a:pt x="293433" y="221005"/>
                  </a:lnTo>
                  <a:lnTo>
                    <a:pt x="296989" y="223735"/>
                  </a:lnTo>
                  <a:lnTo>
                    <a:pt x="302704" y="225094"/>
                  </a:lnTo>
                  <a:lnTo>
                    <a:pt x="310578" y="225094"/>
                  </a:lnTo>
                  <a:lnTo>
                    <a:pt x="320484" y="225094"/>
                  </a:lnTo>
                  <a:lnTo>
                    <a:pt x="327977" y="223596"/>
                  </a:lnTo>
                  <a:lnTo>
                    <a:pt x="342455" y="201904"/>
                  </a:lnTo>
                  <a:lnTo>
                    <a:pt x="342455" y="193370"/>
                  </a:lnTo>
                  <a:lnTo>
                    <a:pt x="342455" y="172262"/>
                  </a:lnTo>
                  <a:lnTo>
                    <a:pt x="333313" y="182506"/>
                  </a:lnTo>
                  <a:lnTo>
                    <a:pt x="323040" y="189825"/>
                  </a:lnTo>
                  <a:lnTo>
                    <a:pt x="311648" y="194217"/>
                  </a:lnTo>
                  <a:lnTo>
                    <a:pt x="299148" y="195681"/>
                  </a:lnTo>
                  <a:lnTo>
                    <a:pt x="285335" y="194140"/>
                  </a:lnTo>
                  <a:lnTo>
                    <a:pt x="252920" y="171030"/>
                  </a:lnTo>
                  <a:lnTo>
                    <a:pt x="239585" y="122555"/>
                  </a:lnTo>
                  <a:lnTo>
                    <a:pt x="240680" y="105445"/>
                  </a:lnTo>
                  <a:lnTo>
                    <a:pt x="257111" y="66992"/>
                  </a:lnTo>
                  <a:lnTo>
                    <a:pt x="288115" y="48990"/>
                  </a:lnTo>
                  <a:lnTo>
                    <a:pt x="300545" y="47790"/>
                  </a:lnTo>
                  <a:close/>
                </a:path>
                <a:path w="1524635" h="254635">
                  <a:moveTo>
                    <a:pt x="66230" y="47790"/>
                  </a:moveTo>
                  <a:lnTo>
                    <a:pt x="110299" y="57454"/>
                  </a:lnTo>
                  <a:lnTo>
                    <a:pt x="130238" y="86055"/>
                  </a:lnTo>
                  <a:lnTo>
                    <a:pt x="94043" y="92735"/>
                  </a:lnTo>
                  <a:lnTo>
                    <a:pt x="92519" y="87096"/>
                  </a:lnTo>
                  <a:lnTo>
                    <a:pt x="89598" y="82791"/>
                  </a:lnTo>
                  <a:lnTo>
                    <a:pt x="85280" y="79794"/>
                  </a:lnTo>
                  <a:lnTo>
                    <a:pt x="80962" y="76796"/>
                  </a:lnTo>
                  <a:lnTo>
                    <a:pt x="74866" y="75298"/>
                  </a:lnTo>
                  <a:lnTo>
                    <a:pt x="66865" y="75298"/>
                  </a:lnTo>
                  <a:lnTo>
                    <a:pt x="56832" y="75298"/>
                  </a:lnTo>
                  <a:lnTo>
                    <a:pt x="49593" y="76708"/>
                  </a:lnTo>
                  <a:lnTo>
                    <a:pt x="45148" y="79527"/>
                  </a:lnTo>
                  <a:lnTo>
                    <a:pt x="42354" y="81521"/>
                  </a:lnTo>
                  <a:lnTo>
                    <a:pt x="40830" y="84112"/>
                  </a:lnTo>
                  <a:lnTo>
                    <a:pt x="40830" y="87287"/>
                  </a:lnTo>
                  <a:lnTo>
                    <a:pt x="40830" y="90004"/>
                  </a:lnTo>
                  <a:lnTo>
                    <a:pt x="80454" y="104990"/>
                  </a:lnTo>
                  <a:lnTo>
                    <a:pt x="94551" y="108655"/>
                  </a:lnTo>
                  <a:lnTo>
                    <a:pt x="128367" y="127616"/>
                  </a:lnTo>
                  <a:lnTo>
                    <a:pt x="135064" y="150469"/>
                  </a:lnTo>
                  <a:lnTo>
                    <a:pt x="134036" y="160063"/>
                  </a:lnTo>
                  <a:lnTo>
                    <a:pt x="109140" y="190903"/>
                  </a:lnTo>
                  <a:lnTo>
                    <a:pt x="69278" y="198945"/>
                  </a:lnTo>
                  <a:lnTo>
                    <a:pt x="55278" y="198197"/>
                  </a:lnTo>
                  <a:lnTo>
                    <a:pt x="14667" y="180440"/>
                  </a:lnTo>
                  <a:lnTo>
                    <a:pt x="0" y="154419"/>
                  </a:lnTo>
                  <a:lnTo>
                    <a:pt x="38417" y="148564"/>
                  </a:lnTo>
                  <a:lnTo>
                    <a:pt x="40068" y="156006"/>
                  </a:lnTo>
                  <a:lnTo>
                    <a:pt x="43370" y="161658"/>
                  </a:lnTo>
                  <a:lnTo>
                    <a:pt x="48323" y="165519"/>
                  </a:lnTo>
                  <a:lnTo>
                    <a:pt x="53276" y="169379"/>
                  </a:lnTo>
                  <a:lnTo>
                    <a:pt x="60261" y="171310"/>
                  </a:lnTo>
                  <a:lnTo>
                    <a:pt x="69278" y="171310"/>
                  </a:lnTo>
                  <a:lnTo>
                    <a:pt x="79184" y="171310"/>
                  </a:lnTo>
                  <a:lnTo>
                    <a:pt x="86677" y="169494"/>
                  </a:lnTo>
                  <a:lnTo>
                    <a:pt x="91630" y="165862"/>
                  </a:lnTo>
                  <a:lnTo>
                    <a:pt x="95059" y="163322"/>
                  </a:lnTo>
                  <a:lnTo>
                    <a:pt x="96710" y="159905"/>
                  </a:lnTo>
                  <a:lnTo>
                    <a:pt x="96710" y="155638"/>
                  </a:lnTo>
                  <a:lnTo>
                    <a:pt x="96710" y="152742"/>
                  </a:lnTo>
                  <a:lnTo>
                    <a:pt x="81216" y="143383"/>
                  </a:lnTo>
                  <a:lnTo>
                    <a:pt x="60116" y="138389"/>
                  </a:lnTo>
                  <a:lnTo>
                    <a:pt x="22415" y="124726"/>
                  </a:lnTo>
                  <a:lnTo>
                    <a:pt x="5308" y="92189"/>
                  </a:lnTo>
                  <a:lnTo>
                    <a:pt x="6235" y="83164"/>
                  </a:lnTo>
                  <a:lnTo>
                    <a:pt x="39087" y="50990"/>
                  </a:lnTo>
                  <a:lnTo>
                    <a:pt x="51633" y="48590"/>
                  </a:lnTo>
                  <a:lnTo>
                    <a:pt x="66230" y="47790"/>
                  </a:lnTo>
                  <a:close/>
                </a:path>
                <a:path w="1524635" h="254635">
                  <a:moveTo>
                    <a:pt x="1346009" y="0"/>
                  </a:moveTo>
                  <a:lnTo>
                    <a:pt x="1346009" y="51054"/>
                  </a:lnTo>
                  <a:lnTo>
                    <a:pt x="1372171" y="51054"/>
                  </a:lnTo>
                  <a:lnTo>
                    <a:pt x="1372171" y="81559"/>
                  </a:lnTo>
                  <a:lnTo>
                    <a:pt x="1346009" y="81559"/>
                  </a:lnTo>
                  <a:lnTo>
                    <a:pt x="1346009" y="139852"/>
                  </a:lnTo>
                  <a:lnTo>
                    <a:pt x="1346009" y="151650"/>
                  </a:lnTo>
                  <a:lnTo>
                    <a:pt x="1346263" y="158521"/>
                  </a:lnTo>
                  <a:lnTo>
                    <a:pt x="1346771" y="160477"/>
                  </a:lnTo>
                  <a:lnTo>
                    <a:pt x="1347279" y="162433"/>
                  </a:lnTo>
                  <a:lnTo>
                    <a:pt x="1348422" y="164045"/>
                  </a:lnTo>
                  <a:lnTo>
                    <a:pt x="1350200" y="165315"/>
                  </a:lnTo>
                  <a:lnTo>
                    <a:pt x="1351978" y="166585"/>
                  </a:lnTo>
                  <a:lnTo>
                    <a:pt x="1354137" y="167220"/>
                  </a:lnTo>
                  <a:lnTo>
                    <a:pt x="1356677" y="167220"/>
                  </a:lnTo>
                  <a:lnTo>
                    <a:pt x="1360106" y="167220"/>
                  </a:lnTo>
                  <a:lnTo>
                    <a:pt x="1365313" y="165989"/>
                  </a:lnTo>
                  <a:lnTo>
                    <a:pt x="1372044" y="163537"/>
                  </a:lnTo>
                  <a:lnTo>
                    <a:pt x="1375219" y="193230"/>
                  </a:lnTo>
                  <a:lnTo>
                    <a:pt x="1368335" y="195730"/>
                  </a:lnTo>
                  <a:lnTo>
                    <a:pt x="1361011" y="197516"/>
                  </a:lnTo>
                  <a:lnTo>
                    <a:pt x="1353234" y="198588"/>
                  </a:lnTo>
                  <a:lnTo>
                    <a:pt x="1344993" y="198945"/>
                  </a:lnTo>
                  <a:lnTo>
                    <a:pt x="1338135" y="198945"/>
                  </a:lnTo>
                  <a:lnTo>
                    <a:pt x="1331912" y="197789"/>
                  </a:lnTo>
                  <a:lnTo>
                    <a:pt x="1326451" y="195478"/>
                  </a:lnTo>
                  <a:lnTo>
                    <a:pt x="1320863" y="193167"/>
                  </a:lnTo>
                  <a:lnTo>
                    <a:pt x="1316799" y="190169"/>
                  </a:lnTo>
                  <a:lnTo>
                    <a:pt x="1314259" y="186486"/>
                  </a:lnTo>
                  <a:lnTo>
                    <a:pt x="1311592" y="182816"/>
                  </a:lnTo>
                  <a:lnTo>
                    <a:pt x="1307655" y="144614"/>
                  </a:lnTo>
                  <a:lnTo>
                    <a:pt x="1307655" y="81559"/>
                  </a:lnTo>
                  <a:lnTo>
                    <a:pt x="1290002" y="81559"/>
                  </a:lnTo>
                  <a:lnTo>
                    <a:pt x="1290002" y="51054"/>
                  </a:lnTo>
                  <a:lnTo>
                    <a:pt x="1307655" y="51054"/>
                  </a:lnTo>
                  <a:lnTo>
                    <a:pt x="1307655" y="22326"/>
                  </a:lnTo>
                  <a:lnTo>
                    <a:pt x="134600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270758" y="5579046"/>
              <a:ext cx="307975" cy="21860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8954" y="5585459"/>
              <a:ext cx="2012314" cy="200025"/>
            </a:xfrm>
            <a:custGeom>
              <a:avLst/>
              <a:gdLst/>
              <a:ahLst/>
              <a:cxnLst/>
              <a:rect l="l" t="t" r="r" b="b"/>
              <a:pathLst>
                <a:path w="2012314" h="200025">
                  <a:moveTo>
                    <a:pt x="1973935" y="0"/>
                  </a:moveTo>
                  <a:lnTo>
                    <a:pt x="2012162" y="0"/>
                  </a:lnTo>
                  <a:lnTo>
                    <a:pt x="2012162" y="35407"/>
                  </a:lnTo>
                  <a:lnTo>
                    <a:pt x="1973935" y="35407"/>
                  </a:lnTo>
                  <a:lnTo>
                    <a:pt x="1973935" y="0"/>
                  </a:lnTo>
                  <a:close/>
                </a:path>
                <a:path w="2012314" h="200025">
                  <a:moveTo>
                    <a:pt x="355396" y="0"/>
                  </a:moveTo>
                  <a:lnTo>
                    <a:pt x="393661" y="0"/>
                  </a:lnTo>
                  <a:lnTo>
                    <a:pt x="393661" y="35407"/>
                  </a:lnTo>
                  <a:lnTo>
                    <a:pt x="355396" y="35407"/>
                  </a:lnTo>
                  <a:lnTo>
                    <a:pt x="355396" y="0"/>
                  </a:lnTo>
                  <a:close/>
                </a:path>
                <a:path w="2012314" h="200025">
                  <a:moveTo>
                    <a:pt x="184581" y="0"/>
                  </a:moveTo>
                  <a:lnTo>
                    <a:pt x="222846" y="0"/>
                  </a:lnTo>
                  <a:lnTo>
                    <a:pt x="222846" y="73405"/>
                  </a:lnTo>
                  <a:lnTo>
                    <a:pt x="232555" y="63930"/>
                  </a:lnTo>
                  <a:lnTo>
                    <a:pt x="243165" y="57164"/>
                  </a:lnTo>
                  <a:lnTo>
                    <a:pt x="254677" y="53105"/>
                  </a:lnTo>
                  <a:lnTo>
                    <a:pt x="267093" y="51752"/>
                  </a:lnTo>
                  <a:lnTo>
                    <a:pt x="275907" y="51752"/>
                  </a:lnTo>
                  <a:lnTo>
                    <a:pt x="310514" y="74269"/>
                  </a:lnTo>
                  <a:lnTo>
                    <a:pt x="316255" y="114807"/>
                  </a:lnTo>
                  <a:lnTo>
                    <a:pt x="316255" y="199643"/>
                  </a:lnTo>
                  <a:lnTo>
                    <a:pt x="277990" y="199643"/>
                  </a:lnTo>
                  <a:lnTo>
                    <a:pt x="277990" y="123253"/>
                  </a:lnTo>
                  <a:lnTo>
                    <a:pt x="277854" y="112918"/>
                  </a:lnTo>
                  <a:lnTo>
                    <a:pt x="268122" y="84645"/>
                  </a:lnTo>
                  <a:lnTo>
                    <a:pt x="264439" y="82232"/>
                  </a:lnTo>
                  <a:lnTo>
                    <a:pt x="259841" y="81038"/>
                  </a:lnTo>
                  <a:lnTo>
                    <a:pt x="254304" y="81038"/>
                  </a:lnTo>
                  <a:lnTo>
                    <a:pt x="247942" y="81038"/>
                  </a:lnTo>
                  <a:lnTo>
                    <a:pt x="242265" y="82575"/>
                  </a:lnTo>
                  <a:lnTo>
                    <a:pt x="237274" y="85661"/>
                  </a:lnTo>
                  <a:lnTo>
                    <a:pt x="232282" y="88747"/>
                  </a:lnTo>
                  <a:lnTo>
                    <a:pt x="222846" y="127203"/>
                  </a:lnTo>
                  <a:lnTo>
                    <a:pt x="222846" y="199643"/>
                  </a:lnTo>
                  <a:lnTo>
                    <a:pt x="184581" y="199643"/>
                  </a:lnTo>
                  <a:lnTo>
                    <a:pt x="184581" y="0"/>
                  </a:lnTo>
                  <a:close/>
                </a:path>
                <a:path w="2012314" h="200025">
                  <a:moveTo>
                    <a:pt x="0" y="0"/>
                  </a:moveTo>
                  <a:lnTo>
                    <a:pt x="158648" y="0"/>
                  </a:lnTo>
                  <a:lnTo>
                    <a:pt x="158648" y="33781"/>
                  </a:lnTo>
                  <a:lnTo>
                    <a:pt x="99542" y="33781"/>
                  </a:lnTo>
                  <a:lnTo>
                    <a:pt x="99542" y="199643"/>
                  </a:lnTo>
                  <a:lnTo>
                    <a:pt x="59232" y="199643"/>
                  </a:lnTo>
                  <a:lnTo>
                    <a:pt x="59232" y="33781"/>
                  </a:lnTo>
                  <a:lnTo>
                    <a:pt x="0" y="3378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3646423" y="5689348"/>
            <a:ext cx="173990" cy="46990"/>
            <a:chOff x="3646423" y="5689348"/>
            <a:chExt cx="173990" cy="46990"/>
          </a:xfrm>
        </p:grpSpPr>
        <p:sp>
          <p:nvSpPr>
            <p:cNvPr id="138" name="object 138"/>
            <p:cNvSpPr/>
            <p:nvPr/>
          </p:nvSpPr>
          <p:spPr>
            <a:xfrm>
              <a:off x="3655567" y="5698492"/>
              <a:ext cx="155105" cy="2859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655567" y="5698492"/>
              <a:ext cx="155575" cy="29209"/>
            </a:xfrm>
            <a:custGeom>
              <a:avLst/>
              <a:gdLst/>
              <a:ahLst/>
              <a:cxnLst/>
              <a:rect l="l" t="t" r="r" b="b"/>
              <a:pathLst>
                <a:path w="155575" h="29210">
                  <a:moveTo>
                    <a:pt x="0" y="28597"/>
                  </a:moveTo>
                  <a:lnTo>
                    <a:pt x="155105" y="28597"/>
                  </a:lnTo>
                  <a:lnTo>
                    <a:pt x="155105" y="0"/>
                  </a:lnTo>
                  <a:lnTo>
                    <a:pt x="0" y="0"/>
                  </a:lnTo>
                  <a:lnTo>
                    <a:pt x="0" y="28597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817079" y="5575553"/>
            <a:ext cx="7480300" cy="881380"/>
            <a:chOff x="817079" y="5575553"/>
            <a:chExt cx="7480300" cy="881380"/>
          </a:xfrm>
        </p:grpSpPr>
        <p:sp>
          <p:nvSpPr>
            <p:cNvPr id="141" name="object 141"/>
            <p:cNvSpPr/>
            <p:nvPr/>
          </p:nvSpPr>
          <p:spPr>
            <a:xfrm>
              <a:off x="3902583" y="5584697"/>
              <a:ext cx="3862069" cy="2554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902583" y="5584697"/>
              <a:ext cx="3862070" cy="255904"/>
            </a:xfrm>
            <a:custGeom>
              <a:avLst/>
              <a:gdLst/>
              <a:ahLst/>
              <a:cxnLst/>
              <a:rect l="l" t="t" r="r" b="b"/>
              <a:pathLst>
                <a:path w="3862070" h="255904">
                  <a:moveTo>
                    <a:pt x="2633091" y="162140"/>
                  </a:moveTo>
                  <a:lnTo>
                    <a:pt x="2671317" y="162140"/>
                  </a:lnTo>
                  <a:lnTo>
                    <a:pt x="2671317" y="189509"/>
                  </a:lnTo>
                  <a:lnTo>
                    <a:pt x="2662936" y="227863"/>
                  </a:lnTo>
                  <a:lnTo>
                    <a:pt x="2637409" y="244932"/>
                  </a:lnTo>
                  <a:lnTo>
                    <a:pt x="2629916" y="229133"/>
                  </a:lnTo>
                  <a:lnTo>
                    <a:pt x="2637663" y="226593"/>
                  </a:lnTo>
                  <a:lnTo>
                    <a:pt x="2643123" y="223100"/>
                  </a:lnTo>
                  <a:lnTo>
                    <a:pt x="2646425" y="218655"/>
                  </a:lnTo>
                  <a:lnTo>
                    <a:pt x="2649727" y="214210"/>
                  </a:lnTo>
                  <a:lnTo>
                    <a:pt x="2651506" y="208127"/>
                  </a:lnTo>
                  <a:lnTo>
                    <a:pt x="2651633" y="200405"/>
                  </a:lnTo>
                  <a:lnTo>
                    <a:pt x="2633091" y="200405"/>
                  </a:lnTo>
                  <a:lnTo>
                    <a:pt x="2633091" y="162140"/>
                  </a:lnTo>
                  <a:close/>
                </a:path>
                <a:path w="3862070" h="255904">
                  <a:moveTo>
                    <a:pt x="2232279" y="130949"/>
                  </a:moveTo>
                  <a:lnTo>
                    <a:pt x="2227326" y="132587"/>
                  </a:lnTo>
                  <a:lnTo>
                    <a:pt x="2219579" y="134543"/>
                  </a:lnTo>
                  <a:lnTo>
                    <a:pt x="2209038" y="136804"/>
                  </a:lnTo>
                  <a:lnTo>
                    <a:pt x="2198369" y="139077"/>
                  </a:lnTo>
                  <a:lnTo>
                    <a:pt x="2191384" y="141300"/>
                  </a:lnTo>
                  <a:lnTo>
                    <a:pt x="2188209" y="143484"/>
                  </a:lnTo>
                  <a:lnTo>
                    <a:pt x="2183129" y="147027"/>
                  </a:lnTo>
                  <a:lnTo>
                    <a:pt x="2180716" y="151523"/>
                  </a:lnTo>
                  <a:lnTo>
                    <a:pt x="2180716" y="156959"/>
                  </a:lnTo>
                  <a:lnTo>
                    <a:pt x="2180716" y="162318"/>
                  </a:lnTo>
                  <a:lnTo>
                    <a:pt x="2182621" y="166954"/>
                  </a:lnTo>
                  <a:lnTo>
                    <a:pt x="2186686" y="170853"/>
                  </a:lnTo>
                  <a:lnTo>
                    <a:pt x="2190622" y="174764"/>
                  </a:lnTo>
                  <a:lnTo>
                    <a:pt x="2195703" y="176707"/>
                  </a:lnTo>
                  <a:lnTo>
                    <a:pt x="2201926" y="176707"/>
                  </a:lnTo>
                  <a:lnTo>
                    <a:pt x="2208783" y="176707"/>
                  </a:lnTo>
                  <a:lnTo>
                    <a:pt x="2230754" y="157238"/>
                  </a:lnTo>
                  <a:lnTo>
                    <a:pt x="2231770" y="153974"/>
                  </a:lnTo>
                  <a:lnTo>
                    <a:pt x="2232279" y="147751"/>
                  </a:lnTo>
                  <a:lnTo>
                    <a:pt x="2232279" y="138582"/>
                  </a:lnTo>
                  <a:lnTo>
                    <a:pt x="2232279" y="130949"/>
                  </a:lnTo>
                  <a:close/>
                </a:path>
                <a:path w="3862070" h="255904">
                  <a:moveTo>
                    <a:pt x="466089" y="82753"/>
                  </a:moveTo>
                  <a:lnTo>
                    <a:pt x="435879" y="107002"/>
                  </a:lnTo>
                  <a:lnTo>
                    <a:pt x="433577" y="125641"/>
                  </a:lnTo>
                  <a:lnTo>
                    <a:pt x="434193" y="137035"/>
                  </a:lnTo>
                  <a:lnTo>
                    <a:pt x="453993" y="170395"/>
                  </a:lnTo>
                  <a:lnTo>
                    <a:pt x="466851" y="173304"/>
                  </a:lnTo>
                  <a:lnTo>
                    <a:pt x="475741" y="173304"/>
                  </a:lnTo>
                  <a:lnTo>
                    <a:pt x="497292" y="138881"/>
                  </a:lnTo>
                  <a:lnTo>
                    <a:pt x="497839" y="127546"/>
                  </a:lnTo>
                  <a:lnTo>
                    <a:pt x="497268" y="116911"/>
                  </a:lnTo>
                  <a:lnTo>
                    <a:pt x="475106" y="82753"/>
                  </a:lnTo>
                  <a:lnTo>
                    <a:pt x="466089" y="82753"/>
                  </a:lnTo>
                  <a:close/>
                </a:path>
                <a:path w="3862070" h="255904">
                  <a:moveTo>
                    <a:pt x="2536063" y="81800"/>
                  </a:moveTo>
                  <a:lnTo>
                    <a:pt x="2527680" y="81800"/>
                  </a:lnTo>
                  <a:lnTo>
                    <a:pt x="2520822" y="84835"/>
                  </a:lnTo>
                  <a:lnTo>
                    <a:pt x="2507361" y="115696"/>
                  </a:lnTo>
                  <a:lnTo>
                    <a:pt x="2564511" y="115696"/>
                  </a:lnTo>
                  <a:lnTo>
                    <a:pt x="2543937" y="81800"/>
                  </a:lnTo>
                  <a:lnTo>
                    <a:pt x="2536063" y="81800"/>
                  </a:lnTo>
                  <a:close/>
                </a:path>
                <a:path w="3862070" h="255904">
                  <a:moveTo>
                    <a:pt x="1790827" y="81800"/>
                  </a:moveTo>
                  <a:lnTo>
                    <a:pt x="1782444" y="81800"/>
                  </a:lnTo>
                  <a:lnTo>
                    <a:pt x="1775587" y="84835"/>
                  </a:lnTo>
                  <a:lnTo>
                    <a:pt x="1762125" y="115696"/>
                  </a:lnTo>
                  <a:lnTo>
                    <a:pt x="1819275" y="115696"/>
                  </a:lnTo>
                  <a:lnTo>
                    <a:pt x="1798701" y="81800"/>
                  </a:lnTo>
                  <a:lnTo>
                    <a:pt x="1790827" y="81800"/>
                  </a:lnTo>
                  <a:close/>
                </a:path>
                <a:path w="3862070" h="255904">
                  <a:moveTo>
                    <a:pt x="1044066" y="81800"/>
                  </a:moveTo>
                  <a:lnTo>
                    <a:pt x="1035684" y="81800"/>
                  </a:lnTo>
                  <a:lnTo>
                    <a:pt x="1028826" y="84835"/>
                  </a:lnTo>
                  <a:lnTo>
                    <a:pt x="1015364" y="115696"/>
                  </a:lnTo>
                  <a:lnTo>
                    <a:pt x="1072514" y="115696"/>
                  </a:lnTo>
                  <a:lnTo>
                    <a:pt x="1051940" y="81800"/>
                  </a:lnTo>
                  <a:lnTo>
                    <a:pt x="1044066" y="81800"/>
                  </a:lnTo>
                  <a:close/>
                </a:path>
                <a:path w="3862070" h="255904">
                  <a:moveTo>
                    <a:pt x="624966" y="81800"/>
                  </a:moveTo>
                  <a:lnTo>
                    <a:pt x="616584" y="81800"/>
                  </a:lnTo>
                  <a:lnTo>
                    <a:pt x="609726" y="84835"/>
                  </a:lnTo>
                  <a:lnTo>
                    <a:pt x="596264" y="115696"/>
                  </a:lnTo>
                  <a:lnTo>
                    <a:pt x="653414" y="115696"/>
                  </a:lnTo>
                  <a:lnTo>
                    <a:pt x="632840" y="81800"/>
                  </a:lnTo>
                  <a:lnTo>
                    <a:pt x="624966" y="81800"/>
                  </a:lnTo>
                  <a:close/>
                </a:path>
                <a:path w="3862070" h="255904">
                  <a:moveTo>
                    <a:pt x="3662807" y="55778"/>
                  </a:moveTo>
                  <a:lnTo>
                    <a:pt x="3701034" y="55778"/>
                  </a:lnTo>
                  <a:lnTo>
                    <a:pt x="3701034" y="200405"/>
                  </a:lnTo>
                  <a:lnTo>
                    <a:pt x="3662807" y="200405"/>
                  </a:lnTo>
                  <a:lnTo>
                    <a:pt x="3662807" y="55778"/>
                  </a:lnTo>
                  <a:close/>
                </a:path>
                <a:path w="3862070" h="255904">
                  <a:moveTo>
                    <a:pt x="3182746" y="55778"/>
                  </a:moveTo>
                  <a:lnTo>
                    <a:pt x="3220973" y="55778"/>
                  </a:lnTo>
                  <a:lnTo>
                    <a:pt x="3220973" y="200405"/>
                  </a:lnTo>
                  <a:lnTo>
                    <a:pt x="3182746" y="200405"/>
                  </a:lnTo>
                  <a:lnTo>
                    <a:pt x="3182746" y="55778"/>
                  </a:lnTo>
                  <a:close/>
                </a:path>
                <a:path w="3862070" h="255904">
                  <a:moveTo>
                    <a:pt x="2773807" y="55778"/>
                  </a:moveTo>
                  <a:lnTo>
                    <a:pt x="2810891" y="55778"/>
                  </a:lnTo>
                  <a:lnTo>
                    <a:pt x="2838068" y="150558"/>
                  </a:lnTo>
                  <a:lnTo>
                    <a:pt x="2862961" y="55778"/>
                  </a:lnTo>
                  <a:lnTo>
                    <a:pt x="2899917" y="55778"/>
                  </a:lnTo>
                  <a:lnTo>
                    <a:pt x="2923920" y="150558"/>
                  </a:lnTo>
                  <a:lnTo>
                    <a:pt x="2951607" y="55778"/>
                  </a:lnTo>
                  <a:lnTo>
                    <a:pt x="2989325" y="55778"/>
                  </a:lnTo>
                  <a:lnTo>
                    <a:pt x="2942843" y="200405"/>
                  </a:lnTo>
                  <a:lnTo>
                    <a:pt x="2906141" y="200405"/>
                  </a:lnTo>
                  <a:lnTo>
                    <a:pt x="2881248" y="107391"/>
                  </a:lnTo>
                  <a:lnTo>
                    <a:pt x="2856738" y="200405"/>
                  </a:lnTo>
                  <a:lnTo>
                    <a:pt x="2819526" y="200405"/>
                  </a:lnTo>
                  <a:lnTo>
                    <a:pt x="2773807" y="55778"/>
                  </a:lnTo>
                  <a:close/>
                </a:path>
                <a:path w="3862070" h="255904">
                  <a:moveTo>
                    <a:pt x="3793236" y="52514"/>
                  </a:moveTo>
                  <a:lnTo>
                    <a:pt x="3837305" y="62179"/>
                  </a:lnTo>
                  <a:lnTo>
                    <a:pt x="3857243" y="90779"/>
                  </a:lnTo>
                  <a:lnTo>
                    <a:pt x="3821048" y="97459"/>
                  </a:lnTo>
                  <a:lnTo>
                    <a:pt x="3819524" y="91820"/>
                  </a:lnTo>
                  <a:lnTo>
                    <a:pt x="3816603" y="87515"/>
                  </a:lnTo>
                  <a:lnTo>
                    <a:pt x="3812286" y="84518"/>
                  </a:lnTo>
                  <a:lnTo>
                    <a:pt x="3807967" y="81521"/>
                  </a:lnTo>
                  <a:lnTo>
                    <a:pt x="3801871" y="80022"/>
                  </a:lnTo>
                  <a:lnTo>
                    <a:pt x="3793870" y="80022"/>
                  </a:lnTo>
                  <a:lnTo>
                    <a:pt x="3783838" y="80022"/>
                  </a:lnTo>
                  <a:lnTo>
                    <a:pt x="3776598" y="81432"/>
                  </a:lnTo>
                  <a:lnTo>
                    <a:pt x="3772153" y="84251"/>
                  </a:lnTo>
                  <a:lnTo>
                    <a:pt x="3769360" y="86245"/>
                  </a:lnTo>
                  <a:lnTo>
                    <a:pt x="3767836" y="88836"/>
                  </a:lnTo>
                  <a:lnTo>
                    <a:pt x="3767836" y="92011"/>
                  </a:lnTo>
                  <a:lnTo>
                    <a:pt x="3767836" y="94729"/>
                  </a:lnTo>
                  <a:lnTo>
                    <a:pt x="3807460" y="109715"/>
                  </a:lnTo>
                  <a:lnTo>
                    <a:pt x="3821557" y="113379"/>
                  </a:lnTo>
                  <a:lnTo>
                    <a:pt x="3855372" y="132341"/>
                  </a:lnTo>
                  <a:lnTo>
                    <a:pt x="3862069" y="155193"/>
                  </a:lnTo>
                  <a:lnTo>
                    <a:pt x="3861042" y="164788"/>
                  </a:lnTo>
                  <a:lnTo>
                    <a:pt x="3836146" y="195627"/>
                  </a:lnTo>
                  <a:lnTo>
                    <a:pt x="3796284" y="203669"/>
                  </a:lnTo>
                  <a:lnTo>
                    <a:pt x="3782284" y="202921"/>
                  </a:lnTo>
                  <a:lnTo>
                    <a:pt x="3741640" y="185164"/>
                  </a:lnTo>
                  <a:lnTo>
                    <a:pt x="3726941" y="159143"/>
                  </a:lnTo>
                  <a:lnTo>
                    <a:pt x="3765422" y="153288"/>
                  </a:lnTo>
                  <a:lnTo>
                    <a:pt x="3767073" y="160731"/>
                  </a:lnTo>
                  <a:lnTo>
                    <a:pt x="3770375" y="166382"/>
                  </a:lnTo>
                  <a:lnTo>
                    <a:pt x="3775328" y="170243"/>
                  </a:lnTo>
                  <a:lnTo>
                    <a:pt x="3780282" y="174104"/>
                  </a:lnTo>
                  <a:lnTo>
                    <a:pt x="3787266" y="176034"/>
                  </a:lnTo>
                  <a:lnTo>
                    <a:pt x="3796284" y="176034"/>
                  </a:lnTo>
                  <a:lnTo>
                    <a:pt x="3806190" y="176034"/>
                  </a:lnTo>
                  <a:lnTo>
                    <a:pt x="3813683" y="174218"/>
                  </a:lnTo>
                  <a:lnTo>
                    <a:pt x="3818636" y="170586"/>
                  </a:lnTo>
                  <a:lnTo>
                    <a:pt x="3822065" y="168046"/>
                  </a:lnTo>
                  <a:lnTo>
                    <a:pt x="3823716" y="164630"/>
                  </a:lnTo>
                  <a:lnTo>
                    <a:pt x="3823716" y="160362"/>
                  </a:lnTo>
                  <a:lnTo>
                    <a:pt x="3823716" y="157467"/>
                  </a:lnTo>
                  <a:lnTo>
                    <a:pt x="3808221" y="148107"/>
                  </a:lnTo>
                  <a:lnTo>
                    <a:pt x="3787122" y="143113"/>
                  </a:lnTo>
                  <a:lnTo>
                    <a:pt x="3749420" y="129451"/>
                  </a:lnTo>
                  <a:lnTo>
                    <a:pt x="3732275" y="96913"/>
                  </a:lnTo>
                  <a:lnTo>
                    <a:pt x="3733204" y="87888"/>
                  </a:lnTo>
                  <a:lnTo>
                    <a:pt x="3766089" y="55714"/>
                  </a:lnTo>
                  <a:lnTo>
                    <a:pt x="3778638" y="53314"/>
                  </a:lnTo>
                  <a:lnTo>
                    <a:pt x="3793236" y="52514"/>
                  </a:lnTo>
                  <a:close/>
                </a:path>
                <a:path w="3862070" h="255904">
                  <a:moveTo>
                    <a:pt x="3322066" y="52514"/>
                  </a:moveTo>
                  <a:lnTo>
                    <a:pt x="3364102" y="63893"/>
                  </a:lnTo>
                  <a:lnTo>
                    <a:pt x="3386582" y="98539"/>
                  </a:lnTo>
                  <a:lnTo>
                    <a:pt x="3348863" y="105359"/>
                  </a:lnTo>
                  <a:lnTo>
                    <a:pt x="3347592" y="97815"/>
                  </a:lnTo>
                  <a:lnTo>
                    <a:pt x="3344671" y="92138"/>
                  </a:lnTo>
                  <a:lnTo>
                    <a:pt x="3340099" y="88328"/>
                  </a:lnTo>
                  <a:lnTo>
                    <a:pt x="3335655" y="84518"/>
                  </a:lnTo>
                  <a:lnTo>
                    <a:pt x="3329813" y="82613"/>
                  </a:lnTo>
                  <a:lnTo>
                    <a:pt x="3322700" y="82613"/>
                  </a:lnTo>
                  <a:lnTo>
                    <a:pt x="3313175" y="82613"/>
                  </a:lnTo>
                  <a:lnTo>
                    <a:pt x="3305556" y="85902"/>
                  </a:lnTo>
                  <a:lnTo>
                    <a:pt x="3291332" y="125501"/>
                  </a:lnTo>
                  <a:lnTo>
                    <a:pt x="3291877" y="137431"/>
                  </a:lnTo>
                  <a:lnTo>
                    <a:pt x="3316273" y="171827"/>
                  </a:lnTo>
                  <a:lnTo>
                    <a:pt x="3323209" y="172491"/>
                  </a:lnTo>
                  <a:lnTo>
                    <a:pt x="3330447" y="172491"/>
                  </a:lnTo>
                  <a:lnTo>
                    <a:pt x="3336416" y="170421"/>
                  </a:lnTo>
                  <a:lnTo>
                    <a:pt x="3340989" y="166293"/>
                  </a:lnTo>
                  <a:lnTo>
                    <a:pt x="3345688" y="162166"/>
                  </a:lnTo>
                  <a:lnTo>
                    <a:pt x="3348990" y="155054"/>
                  </a:lnTo>
                  <a:lnTo>
                    <a:pt x="3350894" y="144983"/>
                  </a:lnTo>
                  <a:lnTo>
                    <a:pt x="3388487" y="151383"/>
                  </a:lnTo>
                  <a:lnTo>
                    <a:pt x="3366008" y="190461"/>
                  </a:lnTo>
                  <a:lnTo>
                    <a:pt x="3321431" y="203669"/>
                  </a:lnTo>
                  <a:lnTo>
                    <a:pt x="3306353" y="202419"/>
                  </a:lnTo>
                  <a:lnTo>
                    <a:pt x="3270885" y="183654"/>
                  </a:lnTo>
                  <a:lnTo>
                    <a:pt x="3253150" y="144974"/>
                  </a:lnTo>
                  <a:lnTo>
                    <a:pt x="3251962" y="128231"/>
                  </a:lnTo>
                  <a:lnTo>
                    <a:pt x="3253150" y="111315"/>
                  </a:lnTo>
                  <a:lnTo>
                    <a:pt x="3270885" y="72466"/>
                  </a:lnTo>
                  <a:lnTo>
                    <a:pt x="3306800" y="53762"/>
                  </a:lnTo>
                  <a:lnTo>
                    <a:pt x="3322066" y="52514"/>
                  </a:lnTo>
                  <a:close/>
                </a:path>
                <a:path w="3862070" h="255904">
                  <a:moveTo>
                    <a:pt x="2533777" y="52514"/>
                  </a:moveTo>
                  <a:lnTo>
                    <a:pt x="2574514" y="64505"/>
                  </a:lnTo>
                  <a:lnTo>
                    <a:pt x="2598499" y="100809"/>
                  </a:lnTo>
                  <a:lnTo>
                    <a:pt x="2602484" y="139128"/>
                  </a:lnTo>
                  <a:lnTo>
                    <a:pt x="2506726" y="139128"/>
                  </a:lnTo>
                  <a:lnTo>
                    <a:pt x="2507440" y="147164"/>
                  </a:lnTo>
                  <a:lnTo>
                    <a:pt x="2529204" y="175082"/>
                  </a:lnTo>
                  <a:lnTo>
                    <a:pt x="2537967" y="175082"/>
                  </a:lnTo>
                  <a:lnTo>
                    <a:pt x="2543937" y="175082"/>
                  </a:lnTo>
                  <a:lnTo>
                    <a:pt x="2562352" y="154381"/>
                  </a:lnTo>
                  <a:lnTo>
                    <a:pt x="2600451" y="160781"/>
                  </a:lnTo>
                  <a:lnTo>
                    <a:pt x="2577211" y="192709"/>
                  </a:lnTo>
                  <a:lnTo>
                    <a:pt x="2537587" y="203669"/>
                  </a:lnTo>
                  <a:lnTo>
                    <a:pt x="2519943" y="202129"/>
                  </a:lnTo>
                  <a:lnTo>
                    <a:pt x="2481706" y="179019"/>
                  </a:lnTo>
                  <a:lnTo>
                    <a:pt x="2467482" y="129184"/>
                  </a:lnTo>
                  <a:lnTo>
                    <a:pt x="2468651" y="112184"/>
                  </a:lnTo>
                  <a:lnTo>
                    <a:pt x="2486279" y="72872"/>
                  </a:lnTo>
                  <a:lnTo>
                    <a:pt x="2520015" y="53786"/>
                  </a:lnTo>
                  <a:lnTo>
                    <a:pt x="2533777" y="52514"/>
                  </a:lnTo>
                  <a:close/>
                </a:path>
                <a:path w="3862070" h="255904">
                  <a:moveTo>
                    <a:pt x="2390902" y="52514"/>
                  </a:moveTo>
                  <a:lnTo>
                    <a:pt x="2399283" y="52514"/>
                  </a:lnTo>
                  <a:lnTo>
                    <a:pt x="2407030" y="54038"/>
                  </a:lnTo>
                  <a:lnTo>
                    <a:pt x="2435987" y="78803"/>
                  </a:lnTo>
                  <a:lnTo>
                    <a:pt x="2439416" y="110528"/>
                  </a:lnTo>
                  <a:lnTo>
                    <a:pt x="2439416" y="200405"/>
                  </a:lnTo>
                  <a:lnTo>
                    <a:pt x="2401189" y="200405"/>
                  </a:lnTo>
                  <a:lnTo>
                    <a:pt x="2401189" y="126593"/>
                  </a:lnTo>
                  <a:lnTo>
                    <a:pt x="2401044" y="115918"/>
                  </a:lnTo>
                  <a:lnTo>
                    <a:pt x="2382646" y="81800"/>
                  </a:lnTo>
                  <a:lnTo>
                    <a:pt x="2377566" y="81800"/>
                  </a:lnTo>
                  <a:lnTo>
                    <a:pt x="2370836" y="81800"/>
                  </a:lnTo>
                  <a:lnTo>
                    <a:pt x="2346642" y="114477"/>
                  </a:lnTo>
                  <a:lnTo>
                    <a:pt x="2345943" y="134899"/>
                  </a:lnTo>
                  <a:lnTo>
                    <a:pt x="2345943" y="200405"/>
                  </a:lnTo>
                  <a:lnTo>
                    <a:pt x="2307590" y="200405"/>
                  </a:lnTo>
                  <a:lnTo>
                    <a:pt x="2307590" y="55778"/>
                  </a:lnTo>
                  <a:lnTo>
                    <a:pt x="2343150" y="55778"/>
                  </a:lnTo>
                  <a:lnTo>
                    <a:pt x="2343150" y="77025"/>
                  </a:lnTo>
                  <a:lnTo>
                    <a:pt x="2353272" y="66305"/>
                  </a:lnTo>
                  <a:lnTo>
                    <a:pt x="2364597" y="58645"/>
                  </a:lnTo>
                  <a:lnTo>
                    <a:pt x="2377136" y="54047"/>
                  </a:lnTo>
                  <a:lnTo>
                    <a:pt x="2390902" y="52514"/>
                  </a:lnTo>
                  <a:close/>
                </a:path>
                <a:path w="3862070" h="255904">
                  <a:moveTo>
                    <a:pt x="2209038" y="52514"/>
                  </a:moveTo>
                  <a:lnTo>
                    <a:pt x="2247138" y="58572"/>
                  </a:lnTo>
                  <a:lnTo>
                    <a:pt x="2269559" y="96731"/>
                  </a:lnTo>
                  <a:lnTo>
                    <a:pt x="2269870" y="108216"/>
                  </a:lnTo>
                  <a:lnTo>
                    <a:pt x="2269490" y="152882"/>
                  </a:lnTo>
                  <a:lnTo>
                    <a:pt x="2269607" y="161790"/>
                  </a:lnTo>
                  <a:lnTo>
                    <a:pt x="2278126" y="200405"/>
                  </a:lnTo>
                  <a:lnTo>
                    <a:pt x="2240279" y="200405"/>
                  </a:lnTo>
                  <a:lnTo>
                    <a:pt x="2239264" y="197865"/>
                  </a:lnTo>
                  <a:lnTo>
                    <a:pt x="2238120" y="194094"/>
                  </a:lnTo>
                  <a:lnTo>
                    <a:pt x="2236596" y="189102"/>
                  </a:lnTo>
                  <a:lnTo>
                    <a:pt x="2235962" y="186829"/>
                  </a:lnTo>
                  <a:lnTo>
                    <a:pt x="2235580" y="185331"/>
                  </a:lnTo>
                  <a:lnTo>
                    <a:pt x="2235327" y="184607"/>
                  </a:lnTo>
                  <a:lnTo>
                    <a:pt x="2198878" y="203669"/>
                  </a:lnTo>
                  <a:lnTo>
                    <a:pt x="2190495" y="203669"/>
                  </a:lnTo>
                  <a:lnTo>
                    <a:pt x="2149649" y="185095"/>
                  </a:lnTo>
                  <a:lnTo>
                    <a:pt x="2142363" y="160908"/>
                  </a:lnTo>
                  <a:lnTo>
                    <a:pt x="2142363" y="152742"/>
                  </a:lnTo>
                  <a:lnTo>
                    <a:pt x="2170547" y="121873"/>
                  </a:lnTo>
                  <a:lnTo>
                    <a:pt x="2207472" y="112956"/>
                  </a:lnTo>
                  <a:lnTo>
                    <a:pt x="2217816" y="110564"/>
                  </a:lnTo>
                  <a:lnTo>
                    <a:pt x="2226089" y="108256"/>
                  </a:lnTo>
                  <a:lnTo>
                    <a:pt x="2232279" y="106032"/>
                  </a:lnTo>
                  <a:lnTo>
                    <a:pt x="2232279" y="102222"/>
                  </a:lnTo>
                  <a:lnTo>
                    <a:pt x="2232279" y="94868"/>
                  </a:lnTo>
                  <a:lnTo>
                    <a:pt x="2230501" y="89623"/>
                  </a:lnTo>
                  <a:lnTo>
                    <a:pt x="2226817" y="86486"/>
                  </a:lnTo>
                  <a:lnTo>
                    <a:pt x="2223134" y="83362"/>
                  </a:lnTo>
                  <a:lnTo>
                    <a:pt x="2216404" y="81800"/>
                  </a:lnTo>
                  <a:lnTo>
                    <a:pt x="2206243" y="81800"/>
                  </a:lnTo>
                  <a:lnTo>
                    <a:pt x="2199513" y="81800"/>
                  </a:lnTo>
                  <a:lnTo>
                    <a:pt x="2194179" y="83134"/>
                  </a:lnTo>
                  <a:lnTo>
                    <a:pt x="2190368" y="85813"/>
                  </a:lnTo>
                  <a:lnTo>
                    <a:pt x="2186558" y="88493"/>
                  </a:lnTo>
                  <a:lnTo>
                    <a:pt x="2183383" y="93192"/>
                  </a:lnTo>
                  <a:lnTo>
                    <a:pt x="2181097" y="99910"/>
                  </a:lnTo>
                  <a:lnTo>
                    <a:pt x="2146300" y="93637"/>
                  </a:lnTo>
                  <a:lnTo>
                    <a:pt x="2174515" y="58188"/>
                  </a:lnTo>
                  <a:lnTo>
                    <a:pt x="2195800" y="53145"/>
                  </a:lnTo>
                  <a:lnTo>
                    <a:pt x="2209038" y="52514"/>
                  </a:lnTo>
                  <a:close/>
                </a:path>
                <a:path w="3862070" h="255904">
                  <a:moveTo>
                    <a:pt x="1788540" y="52514"/>
                  </a:moveTo>
                  <a:lnTo>
                    <a:pt x="1829278" y="64505"/>
                  </a:lnTo>
                  <a:lnTo>
                    <a:pt x="1853263" y="100809"/>
                  </a:lnTo>
                  <a:lnTo>
                    <a:pt x="1857247" y="139128"/>
                  </a:lnTo>
                  <a:lnTo>
                    <a:pt x="1761489" y="139128"/>
                  </a:lnTo>
                  <a:lnTo>
                    <a:pt x="1762204" y="147164"/>
                  </a:lnTo>
                  <a:lnTo>
                    <a:pt x="1783968" y="175082"/>
                  </a:lnTo>
                  <a:lnTo>
                    <a:pt x="1792731" y="175082"/>
                  </a:lnTo>
                  <a:lnTo>
                    <a:pt x="1798701" y="175082"/>
                  </a:lnTo>
                  <a:lnTo>
                    <a:pt x="1817115" y="154381"/>
                  </a:lnTo>
                  <a:lnTo>
                    <a:pt x="1855215" y="160781"/>
                  </a:lnTo>
                  <a:lnTo>
                    <a:pt x="1831975" y="192709"/>
                  </a:lnTo>
                  <a:lnTo>
                    <a:pt x="1792351" y="203669"/>
                  </a:lnTo>
                  <a:lnTo>
                    <a:pt x="1774707" y="202129"/>
                  </a:lnTo>
                  <a:lnTo>
                    <a:pt x="1736470" y="179019"/>
                  </a:lnTo>
                  <a:lnTo>
                    <a:pt x="1722246" y="129184"/>
                  </a:lnTo>
                  <a:lnTo>
                    <a:pt x="1723415" y="112184"/>
                  </a:lnTo>
                  <a:lnTo>
                    <a:pt x="1741042" y="72872"/>
                  </a:lnTo>
                  <a:lnTo>
                    <a:pt x="1774779" y="53786"/>
                  </a:lnTo>
                  <a:lnTo>
                    <a:pt x="1788540" y="52514"/>
                  </a:lnTo>
                  <a:close/>
                </a:path>
                <a:path w="3862070" h="255904">
                  <a:moveTo>
                    <a:pt x="1562480" y="52514"/>
                  </a:moveTo>
                  <a:lnTo>
                    <a:pt x="1571752" y="52514"/>
                  </a:lnTo>
                  <a:lnTo>
                    <a:pt x="1579752" y="54419"/>
                  </a:lnTo>
                  <a:lnTo>
                    <a:pt x="1586611" y="58242"/>
                  </a:lnTo>
                  <a:lnTo>
                    <a:pt x="1593341" y="62052"/>
                  </a:lnTo>
                  <a:lnTo>
                    <a:pt x="1598929" y="67817"/>
                  </a:lnTo>
                  <a:lnTo>
                    <a:pt x="1603247" y="75526"/>
                  </a:lnTo>
                  <a:lnTo>
                    <a:pt x="1608105" y="70109"/>
                  </a:lnTo>
                  <a:lnTo>
                    <a:pt x="1639062" y="52514"/>
                  </a:lnTo>
                  <a:lnTo>
                    <a:pt x="1647443" y="52514"/>
                  </a:lnTo>
                  <a:lnTo>
                    <a:pt x="1687194" y="69634"/>
                  </a:lnTo>
                  <a:lnTo>
                    <a:pt x="1694814" y="107937"/>
                  </a:lnTo>
                  <a:lnTo>
                    <a:pt x="1694814" y="200405"/>
                  </a:lnTo>
                  <a:lnTo>
                    <a:pt x="1656588" y="200405"/>
                  </a:lnTo>
                  <a:lnTo>
                    <a:pt x="1656588" y="117741"/>
                  </a:lnTo>
                  <a:lnTo>
                    <a:pt x="1656330" y="107940"/>
                  </a:lnTo>
                  <a:lnTo>
                    <a:pt x="1643633" y="81800"/>
                  </a:lnTo>
                  <a:lnTo>
                    <a:pt x="1636267" y="81800"/>
                  </a:lnTo>
                  <a:lnTo>
                    <a:pt x="1630933" y="81800"/>
                  </a:lnTo>
                  <a:lnTo>
                    <a:pt x="1625853" y="83426"/>
                  </a:lnTo>
                  <a:lnTo>
                    <a:pt x="1621154" y="86702"/>
                  </a:lnTo>
                  <a:lnTo>
                    <a:pt x="1616455" y="89966"/>
                  </a:lnTo>
                  <a:lnTo>
                    <a:pt x="1607819" y="130949"/>
                  </a:lnTo>
                  <a:lnTo>
                    <a:pt x="1607819" y="200405"/>
                  </a:lnTo>
                  <a:lnTo>
                    <a:pt x="1569465" y="200405"/>
                  </a:lnTo>
                  <a:lnTo>
                    <a:pt x="1569465" y="121145"/>
                  </a:lnTo>
                  <a:lnTo>
                    <a:pt x="1569344" y="111529"/>
                  </a:lnTo>
                  <a:lnTo>
                    <a:pt x="1554352" y="81800"/>
                  </a:lnTo>
                  <a:lnTo>
                    <a:pt x="1549527" y="81800"/>
                  </a:lnTo>
                  <a:lnTo>
                    <a:pt x="1543557" y="81800"/>
                  </a:lnTo>
                  <a:lnTo>
                    <a:pt x="1520509" y="120459"/>
                  </a:lnTo>
                  <a:lnTo>
                    <a:pt x="1520316" y="130136"/>
                  </a:lnTo>
                  <a:lnTo>
                    <a:pt x="1520316" y="200405"/>
                  </a:lnTo>
                  <a:lnTo>
                    <a:pt x="1482089" y="200405"/>
                  </a:lnTo>
                  <a:lnTo>
                    <a:pt x="1482089" y="55778"/>
                  </a:lnTo>
                  <a:lnTo>
                    <a:pt x="1517395" y="55778"/>
                  </a:lnTo>
                  <a:lnTo>
                    <a:pt x="1517395" y="75526"/>
                  </a:lnTo>
                  <a:lnTo>
                    <a:pt x="1527280" y="65458"/>
                  </a:lnTo>
                  <a:lnTo>
                    <a:pt x="1538081" y="58267"/>
                  </a:lnTo>
                  <a:lnTo>
                    <a:pt x="1549810" y="53952"/>
                  </a:lnTo>
                  <a:lnTo>
                    <a:pt x="1562480" y="52514"/>
                  </a:lnTo>
                  <a:close/>
                </a:path>
                <a:path w="3862070" h="255904">
                  <a:moveTo>
                    <a:pt x="1225041" y="52514"/>
                  </a:moveTo>
                  <a:lnTo>
                    <a:pt x="1233424" y="52514"/>
                  </a:lnTo>
                  <a:lnTo>
                    <a:pt x="1241170" y="54038"/>
                  </a:lnTo>
                  <a:lnTo>
                    <a:pt x="1248155" y="57073"/>
                  </a:lnTo>
                  <a:lnTo>
                    <a:pt x="1255140" y="60121"/>
                  </a:lnTo>
                  <a:lnTo>
                    <a:pt x="1260475" y="63995"/>
                  </a:lnTo>
                  <a:lnTo>
                    <a:pt x="1264030" y="68719"/>
                  </a:lnTo>
                  <a:lnTo>
                    <a:pt x="1267587" y="73444"/>
                  </a:lnTo>
                  <a:lnTo>
                    <a:pt x="1273555" y="110528"/>
                  </a:lnTo>
                  <a:lnTo>
                    <a:pt x="1273555" y="200405"/>
                  </a:lnTo>
                  <a:lnTo>
                    <a:pt x="1235328" y="200405"/>
                  </a:lnTo>
                  <a:lnTo>
                    <a:pt x="1235328" y="126593"/>
                  </a:lnTo>
                  <a:lnTo>
                    <a:pt x="1235184" y="115918"/>
                  </a:lnTo>
                  <a:lnTo>
                    <a:pt x="1216787" y="81800"/>
                  </a:lnTo>
                  <a:lnTo>
                    <a:pt x="1211706" y="81800"/>
                  </a:lnTo>
                  <a:lnTo>
                    <a:pt x="1204976" y="81800"/>
                  </a:lnTo>
                  <a:lnTo>
                    <a:pt x="1180782" y="114477"/>
                  </a:lnTo>
                  <a:lnTo>
                    <a:pt x="1180083" y="134899"/>
                  </a:lnTo>
                  <a:lnTo>
                    <a:pt x="1180083" y="200405"/>
                  </a:lnTo>
                  <a:lnTo>
                    <a:pt x="1141729" y="200405"/>
                  </a:lnTo>
                  <a:lnTo>
                    <a:pt x="1141729" y="55778"/>
                  </a:lnTo>
                  <a:lnTo>
                    <a:pt x="1177289" y="55778"/>
                  </a:lnTo>
                  <a:lnTo>
                    <a:pt x="1177289" y="77025"/>
                  </a:lnTo>
                  <a:lnTo>
                    <a:pt x="1187412" y="66305"/>
                  </a:lnTo>
                  <a:lnTo>
                    <a:pt x="1198737" y="58645"/>
                  </a:lnTo>
                  <a:lnTo>
                    <a:pt x="1211276" y="54047"/>
                  </a:lnTo>
                  <a:lnTo>
                    <a:pt x="1225041" y="52514"/>
                  </a:lnTo>
                  <a:close/>
                </a:path>
                <a:path w="3862070" h="255904">
                  <a:moveTo>
                    <a:pt x="1041780" y="52514"/>
                  </a:moveTo>
                  <a:lnTo>
                    <a:pt x="1082518" y="64505"/>
                  </a:lnTo>
                  <a:lnTo>
                    <a:pt x="1106503" y="100809"/>
                  </a:lnTo>
                  <a:lnTo>
                    <a:pt x="1110488" y="139128"/>
                  </a:lnTo>
                  <a:lnTo>
                    <a:pt x="1014729" y="139128"/>
                  </a:lnTo>
                  <a:lnTo>
                    <a:pt x="1015444" y="147164"/>
                  </a:lnTo>
                  <a:lnTo>
                    <a:pt x="1037208" y="175082"/>
                  </a:lnTo>
                  <a:lnTo>
                    <a:pt x="1045971" y="175082"/>
                  </a:lnTo>
                  <a:lnTo>
                    <a:pt x="1051940" y="175082"/>
                  </a:lnTo>
                  <a:lnTo>
                    <a:pt x="1070355" y="154381"/>
                  </a:lnTo>
                  <a:lnTo>
                    <a:pt x="1108455" y="160781"/>
                  </a:lnTo>
                  <a:lnTo>
                    <a:pt x="1085214" y="192709"/>
                  </a:lnTo>
                  <a:lnTo>
                    <a:pt x="1045590" y="203669"/>
                  </a:lnTo>
                  <a:lnTo>
                    <a:pt x="1027947" y="202129"/>
                  </a:lnTo>
                  <a:lnTo>
                    <a:pt x="989711" y="179019"/>
                  </a:lnTo>
                  <a:lnTo>
                    <a:pt x="975487" y="129184"/>
                  </a:lnTo>
                  <a:lnTo>
                    <a:pt x="976655" y="112184"/>
                  </a:lnTo>
                  <a:lnTo>
                    <a:pt x="994282" y="72872"/>
                  </a:lnTo>
                  <a:lnTo>
                    <a:pt x="1028019" y="53786"/>
                  </a:lnTo>
                  <a:lnTo>
                    <a:pt x="1041780" y="52514"/>
                  </a:lnTo>
                  <a:close/>
                </a:path>
                <a:path w="3862070" h="255904">
                  <a:moveTo>
                    <a:pt x="892809" y="52514"/>
                  </a:moveTo>
                  <a:lnTo>
                    <a:pt x="934846" y="63893"/>
                  </a:lnTo>
                  <a:lnTo>
                    <a:pt x="957326" y="98539"/>
                  </a:lnTo>
                  <a:lnTo>
                    <a:pt x="919606" y="105359"/>
                  </a:lnTo>
                  <a:lnTo>
                    <a:pt x="918337" y="97815"/>
                  </a:lnTo>
                  <a:lnTo>
                    <a:pt x="915415" y="92138"/>
                  </a:lnTo>
                  <a:lnTo>
                    <a:pt x="910843" y="88328"/>
                  </a:lnTo>
                  <a:lnTo>
                    <a:pt x="906399" y="84518"/>
                  </a:lnTo>
                  <a:lnTo>
                    <a:pt x="900556" y="82613"/>
                  </a:lnTo>
                  <a:lnTo>
                    <a:pt x="893444" y="82613"/>
                  </a:lnTo>
                  <a:lnTo>
                    <a:pt x="883919" y="82613"/>
                  </a:lnTo>
                  <a:lnTo>
                    <a:pt x="876300" y="85902"/>
                  </a:lnTo>
                  <a:lnTo>
                    <a:pt x="862076" y="125501"/>
                  </a:lnTo>
                  <a:lnTo>
                    <a:pt x="862621" y="137431"/>
                  </a:lnTo>
                  <a:lnTo>
                    <a:pt x="887017" y="171827"/>
                  </a:lnTo>
                  <a:lnTo>
                    <a:pt x="893952" y="172491"/>
                  </a:lnTo>
                  <a:lnTo>
                    <a:pt x="901191" y="172491"/>
                  </a:lnTo>
                  <a:lnTo>
                    <a:pt x="907161" y="170421"/>
                  </a:lnTo>
                  <a:lnTo>
                    <a:pt x="911732" y="166293"/>
                  </a:lnTo>
                  <a:lnTo>
                    <a:pt x="916431" y="162166"/>
                  </a:lnTo>
                  <a:lnTo>
                    <a:pt x="919733" y="155054"/>
                  </a:lnTo>
                  <a:lnTo>
                    <a:pt x="921638" y="144983"/>
                  </a:lnTo>
                  <a:lnTo>
                    <a:pt x="959230" y="151383"/>
                  </a:lnTo>
                  <a:lnTo>
                    <a:pt x="936751" y="190461"/>
                  </a:lnTo>
                  <a:lnTo>
                    <a:pt x="892175" y="203669"/>
                  </a:lnTo>
                  <a:lnTo>
                    <a:pt x="877097" y="202419"/>
                  </a:lnTo>
                  <a:lnTo>
                    <a:pt x="841628" y="183654"/>
                  </a:lnTo>
                  <a:lnTo>
                    <a:pt x="823894" y="144974"/>
                  </a:lnTo>
                  <a:lnTo>
                    <a:pt x="822705" y="128231"/>
                  </a:lnTo>
                  <a:lnTo>
                    <a:pt x="823894" y="111315"/>
                  </a:lnTo>
                  <a:lnTo>
                    <a:pt x="841628" y="72466"/>
                  </a:lnTo>
                  <a:lnTo>
                    <a:pt x="877544" y="53762"/>
                  </a:lnTo>
                  <a:lnTo>
                    <a:pt x="892809" y="52514"/>
                  </a:lnTo>
                  <a:close/>
                </a:path>
                <a:path w="3862070" h="255904">
                  <a:moveTo>
                    <a:pt x="789813" y="52514"/>
                  </a:moveTo>
                  <a:lnTo>
                    <a:pt x="796313" y="52966"/>
                  </a:lnTo>
                  <a:lnTo>
                    <a:pt x="802671" y="54321"/>
                  </a:lnTo>
                  <a:lnTo>
                    <a:pt x="808886" y="56575"/>
                  </a:lnTo>
                  <a:lnTo>
                    <a:pt x="814958" y="59728"/>
                  </a:lnTo>
                  <a:lnTo>
                    <a:pt x="803147" y="93103"/>
                  </a:lnTo>
                  <a:lnTo>
                    <a:pt x="796670" y="88925"/>
                  </a:lnTo>
                  <a:lnTo>
                    <a:pt x="790701" y="86829"/>
                  </a:lnTo>
                  <a:lnTo>
                    <a:pt x="785240" y="86829"/>
                  </a:lnTo>
                  <a:lnTo>
                    <a:pt x="779779" y="86829"/>
                  </a:lnTo>
                  <a:lnTo>
                    <a:pt x="775334" y="88303"/>
                  </a:lnTo>
                  <a:lnTo>
                    <a:pt x="760364" y="125168"/>
                  </a:lnTo>
                  <a:lnTo>
                    <a:pt x="759587" y="155740"/>
                  </a:lnTo>
                  <a:lnTo>
                    <a:pt x="759587" y="200405"/>
                  </a:lnTo>
                  <a:lnTo>
                    <a:pt x="721359" y="200405"/>
                  </a:lnTo>
                  <a:lnTo>
                    <a:pt x="721359" y="55778"/>
                  </a:lnTo>
                  <a:lnTo>
                    <a:pt x="756919" y="55778"/>
                  </a:lnTo>
                  <a:lnTo>
                    <a:pt x="756919" y="76352"/>
                  </a:lnTo>
                  <a:lnTo>
                    <a:pt x="763015" y="66636"/>
                  </a:lnTo>
                  <a:lnTo>
                    <a:pt x="768476" y="60236"/>
                  </a:lnTo>
                  <a:lnTo>
                    <a:pt x="773302" y="57149"/>
                  </a:lnTo>
                  <a:lnTo>
                    <a:pt x="778128" y="54063"/>
                  </a:lnTo>
                  <a:lnTo>
                    <a:pt x="783589" y="52514"/>
                  </a:lnTo>
                  <a:lnTo>
                    <a:pt x="789813" y="52514"/>
                  </a:lnTo>
                  <a:close/>
                </a:path>
                <a:path w="3862070" h="255904">
                  <a:moveTo>
                    <a:pt x="622680" y="52514"/>
                  </a:moveTo>
                  <a:lnTo>
                    <a:pt x="663418" y="64505"/>
                  </a:lnTo>
                  <a:lnTo>
                    <a:pt x="687403" y="100809"/>
                  </a:lnTo>
                  <a:lnTo>
                    <a:pt x="691388" y="139128"/>
                  </a:lnTo>
                  <a:lnTo>
                    <a:pt x="595629" y="139128"/>
                  </a:lnTo>
                  <a:lnTo>
                    <a:pt x="596344" y="147164"/>
                  </a:lnTo>
                  <a:lnTo>
                    <a:pt x="618108" y="175082"/>
                  </a:lnTo>
                  <a:lnTo>
                    <a:pt x="626871" y="175082"/>
                  </a:lnTo>
                  <a:lnTo>
                    <a:pt x="632840" y="175082"/>
                  </a:lnTo>
                  <a:lnTo>
                    <a:pt x="651255" y="154381"/>
                  </a:lnTo>
                  <a:lnTo>
                    <a:pt x="689355" y="160781"/>
                  </a:lnTo>
                  <a:lnTo>
                    <a:pt x="666114" y="192709"/>
                  </a:lnTo>
                  <a:lnTo>
                    <a:pt x="626490" y="203669"/>
                  </a:lnTo>
                  <a:lnTo>
                    <a:pt x="608847" y="202129"/>
                  </a:lnTo>
                  <a:lnTo>
                    <a:pt x="570611" y="179019"/>
                  </a:lnTo>
                  <a:lnTo>
                    <a:pt x="556387" y="129184"/>
                  </a:lnTo>
                  <a:lnTo>
                    <a:pt x="557555" y="112184"/>
                  </a:lnTo>
                  <a:lnTo>
                    <a:pt x="575182" y="72872"/>
                  </a:lnTo>
                  <a:lnTo>
                    <a:pt x="608919" y="53786"/>
                  </a:lnTo>
                  <a:lnTo>
                    <a:pt x="622680" y="52514"/>
                  </a:lnTo>
                  <a:close/>
                </a:path>
                <a:path w="3862070" h="255904">
                  <a:moveTo>
                    <a:pt x="476503" y="52514"/>
                  </a:moveTo>
                  <a:lnTo>
                    <a:pt x="519302" y="72262"/>
                  </a:lnTo>
                  <a:lnTo>
                    <a:pt x="535733" y="110610"/>
                  </a:lnTo>
                  <a:lnTo>
                    <a:pt x="536828" y="127279"/>
                  </a:lnTo>
                  <a:lnTo>
                    <a:pt x="535713" y="144379"/>
                  </a:lnTo>
                  <a:lnTo>
                    <a:pt x="519175" y="183591"/>
                  </a:lnTo>
                  <a:lnTo>
                    <a:pt x="476250" y="203669"/>
                  </a:lnTo>
                  <a:lnTo>
                    <a:pt x="468249" y="203669"/>
                  </a:lnTo>
                  <a:lnTo>
                    <a:pt x="433958" y="182562"/>
                  </a:lnTo>
                  <a:lnTo>
                    <a:pt x="433958" y="255422"/>
                  </a:lnTo>
                  <a:lnTo>
                    <a:pt x="395731" y="255422"/>
                  </a:lnTo>
                  <a:lnTo>
                    <a:pt x="395731" y="55778"/>
                  </a:lnTo>
                  <a:lnTo>
                    <a:pt x="431418" y="55778"/>
                  </a:lnTo>
                  <a:lnTo>
                    <a:pt x="431418" y="77025"/>
                  </a:lnTo>
                  <a:lnTo>
                    <a:pt x="435177" y="71833"/>
                  </a:lnTo>
                  <a:lnTo>
                    <a:pt x="469431" y="52940"/>
                  </a:lnTo>
                  <a:lnTo>
                    <a:pt x="476503" y="52514"/>
                  </a:lnTo>
                  <a:close/>
                </a:path>
                <a:path w="3862070" h="255904">
                  <a:moveTo>
                    <a:pt x="220217" y="31686"/>
                  </a:moveTo>
                  <a:lnTo>
                    <a:pt x="215518" y="31686"/>
                  </a:lnTo>
                  <a:lnTo>
                    <a:pt x="211454" y="33159"/>
                  </a:lnTo>
                  <a:lnTo>
                    <a:pt x="196357" y="71883"/>
                  </a:lnTo>
                  <a:lnTo>
                    <a:pt x="195325" y="101942"/>
                  </a:lnTo>
                  <a:lnTo>
                    <a:pt x="195560" y="118140"/>
                  </a:lnTo>
                  <a:lnTo>
                    <a:pt x="201294" y="158991"/>
                  </a:lnTo>
                  <a:lnTo>
                    <a:pt x="207899" y="167728"/>
                  </a:lnTo>
                  <a:lnTo>
                    <a:pt x="211454" y="170624"/>
                  </a:lnTo>
                  <a:lnTo>
                    <a:pt x="215518" y="172084"/>
                  </a:lnTo>
                  <a:lnTo>
                    <a:pt x="220217" y="172084"/>
                  </a:lnTo>
                  <a:lnTo>
                    <a:pt x="224789" y="172084"/>
                  </a:lnTo>
                  <a:lnTo>
                    <a:pt x="228980" y="170611"/>
                  </a:lnTo>
                  <a:lnTo>
                    <a:pt x="232537" y="167652"/>
                  </a:lnTo>
                  <a:lnTo>
                    <a:pt x="236219" y="164706"/>
                  </a:lnTo>
                  <a:lnTo>
                    <a:pt x="244725" y="118237"/>
                  </a:lnTo>
                  <a:lnTo>
                    <a:pt x="244982" y="101942"/>
                  </a:lnTo>
                  <a:lnTo>
                    <a:pt x="244748" y="85752"/>
                  </a:lnTo>
                  <a:lnTo>
                    <a:pt x="239013" y="44907"/>
                  </a:lnTo>
                  <a:lnTo>
                    <a:pt x="224789" y="31686"/>
                  </a:lnTo>
                  <a:lnTo>
                    <a:pt x="220217" y="31686"/>
                  </a:lnTo>
                  <a:close/>
                </a:path>
                <a:path w="3862070" h="255904">
                  <a:moveTo>
                    <a:pt x="1929002" y="4724"/>
                  </a:moveTo>
                  <a:lnTo>
                    <a:pt x="1929002" y="55778"/>
                  </a:lnTo>
                  <a:lnTo>
                    <a:pt x="1955164" y="55778"/>
                  </a:lnTo>
                  <a:lnTo>
                    <a:pt x="1955164" y="86283"/>
                  </a:lnTo>
                  <a:lnTo>
                    <a:pt x="1929002" y="86283"/>
                  </a:lnTo>
                  <a:lnTo>
                    <a:pt x="1929002" y="144576"/>
                  </a:lnTo>
                  <a:lnTo>
                    <a:pt x="1929002" y="156375"/>
                  </a:lnTo>
                  <a:lnTo>
                    <a:pt x="1929256" y="163245"/>
                  </a:lnTo>
                  <a:lnTo>
                    <a:pt x="1929764" y="165201"/>
                  </a:lnTo>
                  <a:lnTo>
                    <a:pt x="1930272" y="167157"/>
                  </a:lnTo>
                  <a:lnTo>
                    <a:pt x="1931415" y="168770"/>
                  </a:lnTo>
                  <a:lnTo>
                    <a:pt x="1933193" y="170040"/>
                  </a:lnTo>
                  <a:lnTo>
                    <a:pt x="1934971" y="171310"/>
                  </a:lnTo>
                  <a:lnTo>
                    <a:pt x="1937130" y="171945"/>
                  </a:lnTo>
                  <a:lnTo>
                    <a:pt x="1939670" y="171945"/>
                  </a:lnTo>
                  <a:lnTo>
                    <a:pt x="1943100" y="171945"/>
                  </a:lnTo>
                  <a:lnTo>
                    <a:pt x="1948306" y="170713"/>
                  </a:lnTo>
                  <a:lnTo>
                    <a:pt x="1955038" y="168262"/>
                  </a:lnTo>
                  <a:lnTo>
                    <a:pt x="1958213" y="197954"/>
                  </a:lnTo>
                  <a:lnTo>
                    <a:pt x="1951329" y="200455"/>
                  </a:lnTo>
                  <a:lnTo>
                    <a:pt x="1944004" y="202241"/>
                  </a:lnTo>
                  <a:lnTo>
                    <a:pt x="1936228" y="203312"/>
                  </a:lnTo>
                  <a:lnTo>
                    <a:pt x="1927987" y="203669"/>
                  </a:lnTo>
                  <a:lnTo>
                    <a:pt x="1921128" y="203669"/>
                  </a:lnTo>
                  <a:lnTo>
                    <a:pt x="1914905" y="202514"/>
                  </a:lnTo>
                  <a:lnTo>
                    <a:pt x="1909444" y="200202"/>
                  </a:lnTo>
                  <a:lnTo>
                    <a:pt x="1903856" y="197891"/>
                  </a:lnTo>
                  <a:lnTo>
                    <a:pt x="1899792" y="194894"/>
                  </a:lnTo>
                  <a:lnTo>
                    <a:pt x="1897252" y="191211"/>
                  </a:lnTo>
                  <a:lnTo>
                    <a:pt x="1894586" y="187540"/>
                  </a:lnTo>
                  <a:lnTo>
                    <a:pt x="1890649" y="149339"/>
                  </a:lnTo>
                  <a:lnTo>
                    <a:pt x="1890649" y="86283"/>
                  </a:lnTo>
                  <a:lnTo>
                    <a:pt x="1872995" y="86283"/>
                  </a:lnTo>
                  <a:lnTo>
                    <a:pt x="1872995" y="55778"/>
                  </a:lnTo>
                  <a:lnTo>
                    <a:pt x="1890649" y="55778"/>
                  </a:lnTo>
                  <a:lnTo>
                    <a:pt x="1890649" y="27050"/>
                  </a:lnTo>
                  <a:lnTo>
                    <a:pt x="1929002" y="4724"/>
                  </a:lnTo>
                  <a:close/>
                </a:path>
                <a:path w="3862070" h="255904">
                  <a:moveTo>
                    <a:pt x="1352930" y="4724"/>
                  </a:moveTo>
                  <a:lnTo>
                    <a:pt x="1352930" y="55778"/>
                  </a:lnTo>
                  <a:lnTo>
                    <a:pt x="1379092" y="55778"/>
                  </a:lnTo>
                  <a:lnTo>
                    <a:pt x="1379092" y="86283"/>
                  </a:lnTo>
                  <a:lnTo>
                    <a:pt x="1352930" y="86283"/>
                  </a:lnTo>
                  <a:lnTo>
                    <a:pt x="1352930" y="144576"/>
                  </a:lnTo>
                  <a:lnTo>
                    <a:pt x="1352930" y="156375"/>
                  </a:lnTo>
                  <a:lnTo>
                    <a:pt x="1361058" y="171945"/>
                  </a:lnTo>
                  <a:lnTo>
                    <a:pt x="1363599" y="171945"/>
                  </a:lnTo>
                  <a:lnTo>
                    <a:pt x="1367027" y="171945"/>
                  </a:lnTo>
                  <a:lnTo>
                    <a:pt x="1372234" y="170713"/>
                  </a:lnTo>
                  <a:lnTo>
                    <a:pt x="1378965" y="168262"/>
                  </a:lnTo>
                  <a:lnTo>
                    <a:pt x="1382140" y="197954"/>
                  </a:lnTo>
                  <a:lnTo>
                    <a:pt x="1375257" y="200455"/>
                  </a:lnTo>
                  <a:lnTo>
                    <a:pt x="1367932" y="202241"/>
                  </a:lnTo>
                  <a:lnTo>
                    <a:pt x="1360156" y="203312"/>
                  </a:lnTo>
                  <a:lnTo>
                    <a:pt x="1351914" y="203669"/>
                  </a:lnTo>
                  <a:lnTo>
                    <a:pt x="1345056" y="203669"/>
                  </a:lnTo>
                  <a:lnTo>
                    <a:pt x="1338833" y="202514"/>
                  </a:lnTo>
                  <a:lnTo>
                    <a:pt x="1333372" y="200202"/>
                  </a:lnTo>
                  <a:lnTo>
                    <a:pt x="1327784" y="197891"/>
                  </a:lnTo>
                  <a:lnTo>
                    <a:pt x="1323720" y="194894"/>
                  </a:lnTo>
                  <a:lnTo>
                    <a:pt x="1321180" y="191211"/>
                  </a:lnTo>
                  <a:lnTo>
                    <a:pt x="1318514" y="187540"/>
                  </a:lnTo>
                  <a:lnTo>
                    <a:pt x="1314577" y="149339"/>
                  </a:lnTo>
                  <a:lnTo>
                    <a:pt x="1314577" y="86283"/>
                  </a:lnTo>
                  <a:lnTo>
                    <a:pt x="1296924" y="86283"/>
                  </a:lnTo>
                  <a:lnTo>
                    <a:pt x="1296924" y="55778"/>
                  </a:lnTo>
                  <a:lnTo>
                    <a:pt x="1314577" y="55778"/>
                  </a:lnTo>
                  <a:lnTo>
                    <a:pt x="1314577" y="27050"/>
                  </a:lnTo>
                  <a:lnTo>
                    <a:pt x="1352930" y="4724"/>
                  </a:lnTo>
                  <a:close/>
                </a:path>
                <a:path w="3862070" h="255904">
                  <a:moveTo>
                    <a:pt x="0" y="3492"/>
                  </a:moveTo>
                  <a:lnTo>
                    <a:pt x="130937" y="3492"/>
                  </a:lnTo>
                  <a:lnTo>
                    <a:pt x="130937" y="31267"/>
                  </a:lnTo>
                  <a:lnTo>
                    <a:pt x="122795" y="40106"/>
                  </a:lnTo>
                  <a:lnTo>
                    <a:pt x="114569" y="50679"/>
                  </a:lnTo>
                  <a:lnTo>
                    <a:pt x="90035" y="92175"/>
                  </a:lnTo>
                  <a:lnTo>
                    <a:pt x="72389" y="140423"/>
                  </a:lnTo>
                  <a:lnTo>
                    <a:pt x="64228" y="186749"/>
                  </a:lnTo>
                  <a:lnTo>
                    <a:pt x="63753" y="200405"/>
                  </a:lnTo>
                  <a:lnTo>
                    <a:pt x="26924" y="200405"/>
                  </a:lnTo>
                  <a:lnTo>
                    <a:pt x="31622" y="158600"/>
                  </a:lnTo>
                  <a:lnTo>
                    <a:pt x="43941" y="115976"/>
                  </a:lnTo>
                  <a:lnTo>
                    <a:pt x="62801" y="75226"/>
                  </a:lnTo>
                  <a:lnTo>
                    <a:pt x="86994" y="39039"/>
                  </a:lnTo>
                  <a:lnTo>
                    <a:pt x="0" y="39039"/>
                  </a:lnTo>
                  <a:lnTo>
                    <a:pt x="0" y="3492"/>
                  </a:lnTo>
                  <a:close/>
                </a:path>
                <a:path w="3862070" h="255904">
                  <a:moveTo>
                    <a:pt x="3662807" y="761"/>
                  </a:moveTo>
                  <a:lnTo>
                    <a:pt x="3701034" y="761"/>
                  </a:lnTo>
                  <a:lnTo>
                    <a:pt x="3701034" y="36169"/>
                  </a:lnTo>
                  <a:lnTo>
                    <a:pt x="3662807" y="36169"/>
                  </a:lnTo>
                  <a:lnTo>
                    <a:pt x="3662807" y="761"/>
                  </a:lnTo>
                  <a:close/>
                </a:path>
                <a:path w="3862070" h="255904">
                  <a:moveTo>
                    <a:pt x="3415791" y="761"/>
                  </a:moveTo>
                  <a:lnTo>
                    <a:pt x="3454018" y="761"/>
                  </a:lnTo>
                  <a:lnTo>
                    <a:pt x="3454018" y="74167"/>
                  </a:lnTo>
                  <a:lnTo>
                    <a:pt x="3463710" y="64692"/>
                  </a:lnTo>
                  <a:lnTo>
                    <a:pt x="3474307" y="57926"/>
                  </a:lnTo>
                  <a:lnTo>
                    <a:pt x="3485808" y="53867"/>
                  </a:lnTo>
                  <a:lnTo>
                    <a:pt x="3498215" y="52514"/>
                  </a:lnTo>
                  <a:lnTo>
                    <a:pt x="3507105" y="52514"/>
                  </a:lnTo>
                  <a:lnTo>
                    <a:pt x="3538092" y="69951"/>
                  </a:lnTo>
                  <a:lnTo>
                    <a:pt x="3541648" y="75031"/>
                  </a:lnTo>
                  <a:lnTo>
                    <a:pt x="3547364" y="115569"/>
                  </a:lnTo>
                  <a:lnTo>
                    <a:pt x="3547364" y="200405"/>
                  </a:lnTo>
                  <a:lnTo>
                    <a:pt x="3509137" y="200405"/>
                  </a:lnTo>
                  <a:lnTo>
                    <a:pt x="3509137" y="124015"/>
                  </a:lnTo>
                  <a:lnTo>
                    <a:pt x="3508996" y="113680"/>
                  </a:lnTo>
                  <a:lnTo>
                    <a:pt x="3499231" y="85407"/>
                  </a:lnTo>
                  <a:lnTo>
                    <a:pt x="3495547" y="82994"/>
                  </a:lnTo>
                  <a:lnTo>
                    <a:pt x="3490975" y="81800"/>
                  </a:lnTo>
                  <a:lnTo>
                    <a:pt x="3485515" y="81800"/>
                  </a:lnTo>
                  <a:lnTo>
                    <a:pt x="3479165" y="81800"/>
                  </a:lnTo>
                  <a:lnTo>
                    <a:pt x="3473449" y="83337"/>
                  </a:lnTo>
                  <a:lnTo>
                    <a:pt x="3468496" y="86423"/>
                  </a:lnTo>
                  <a:lnTo>
                    <a:pt x="3463416" y="89509"/>
                  </a:lnTo>
                  <a:lnTo>
                    <a:pt x="3454018" y="127965"/>
                  </a:lnTo>
                  <a:lnTo>
                    <a:pt x="3454018" y="200405"/>
                  </a:lnTo>
                  <a:lnTo>
                    <a:pt x="3415791" y="200405"/>
                  </a:lnTo>
                  <a:lnTo>
                    <a:pt x="3415791" y="761"/>
                  </a:lnTo>
                  <a:close/>
                </a:path>
                <a:path w="3862070" h="255904">
                  <a:moveTo>
                    <a:pt x="3182746" y="761"/>
                  </a:moveTo>
                  <a:lnTo>
                    <a:pt x="3220973" y="761"/>
                  </a:lnTo>
                  <a:lnTo>
                    <a:pt x="3220973" y="36169"/>
                  </a:lnTo>
                  <a:lnTo>
                    <a:pt x="3182746" y="36169"/>
                  </a:lnTo>
                  <a:lnTo>
                    <a:pt x="3182746" y="761"/>
                  </a:lnTo>
                  <a:close/>
                </a:path>
                <a:path w="3862070" h="255904">
                  <a:moveTo>
                    <a:pt x="3011932" y="761"/>
                  </a:moveTo>
                  <a:lnTo>
                    <a:pt x="3050159" y="761"/>
                  </a:lnTo>
                  <a:lnTo>
                    <a:pt x="3050159" y="74167"/>
                  </a:lnTo>
                  <a:lnTo>
                    <a:pt x="3059850" y="64692"/>
                  </a:lnTo>
                  <a:lnTo>
                    <a:pt x="3070447" y="57926"/>
                  </a:lnTo>
                  <a:lnTo>
                    <a:pt x="3081948" y="53867"/>
                  </a:lnTo>
                  <a:lnTo>
                    <a:pt x="3094355" y="52514"/>
                  </a:lnTo>
                  <a:lnTo>
                    <a:pt x="3103244" y="52514"/>
                  </a:lnTo>
                  <a:lnTo>
                    <a:pt x="3134233" y="69951"/>
                  </a:lnTo>
                  <a:lnTo>
                    <a:pt x="3137789" y="75031"/>
                  </a:lnTo>
                  <a:lnTo>
                    <a:pt x="3143503" y="115569"/>
                  </a:lnTo>
                  <a:lnTo>
                    <a:pt x="3143503" y="200405"/>
                  </a:lnTo>
                  <a:lnTo>
                    <a:pt x="3105276" y="200405"/>
                  </a:lnTo>
                  <a:lnTo>
                    <a:pt x="3105276" y="124015"/>
                  </a:lnTo>
                  <a:lnTo>
                    <a:pt x="3105136" y="113680"/>
                  </a:lnTo>
                  <a:lnTo>
                    <a:pt x="3095370" y="85407"/>
                  </a:lnTo>
                  <a:lnTo>
                    <a:pt x="3091688" y="82994"/>
                  </a:lnTo>
                  <a:lnTo>
                    <a:pt x="3087116" y="81800"/>
                  </a:lnTo>
                  <a:lnTo>
                    <a:pt x="3081655" y="81800"/>
                  </a:lnTo>
                  <a:lnTo>
                    <a:pt x="3075305" y="81800"/>
                  </a:lnTo>
                  <a:lnTo>
                    <a:pt x="3069590" y="83337"/>
                  </a:lnTo>
                  <a:lnTo>
                    <a:pt x="3064637" y="86423"/>
                  </a:lnTo>
                  <a:lnTo>
                    <a:pt x="3059557" y="89509"/>
                  </a:lnTo>
                  <a:lnTo>
                    <a:pt x="3050159" y="127965"/>
                  </a:lnTo>
                  <a:lnTo>
                    <a:pt x="3050159" y="200405"/>
                  </a:lnTo>
                  <a:lnTo>
                    <a:pt x="3011932" y="200405"/>
                  </a:lnTo>
                  <a:lnTo>
                    <a:pt x="3011932" y="761"/>
                  </a:lnTo>
                  <a:close/>
                </a:path>
                <a:path w="3862070" h="255904">
                  <a:moveTo>
                    <a:pt x="1981707" y="761"/>
                  </a:moveTo>
                  <a:lnTo>
                    <a:pt x="2019934" y="761"/>
                  </a:lnTo>
                  <a:lnTo>
                    <a:pt x="2019934" y="74167"/>
                  </a:lnTo>
                  <a:lnTo>
                    <a:pt x="2029626" y="64692"/>
                  </a:lnTo>
                  <a:lnTo>
                    <a:pt x="2040223" y="57926"/>
                  </a:lnTo>
                  <a:lnTo>
                    <a:pt x="2051724" y="53867"/>
                  </a:lnTo>
                  <a:lnTo>
                    <a:pt x="2064130" y="52514"/>
                  </a:lnTo>
                  <a:lnTo>
                    <a:pt x="2073020" y="52514"/>
                  </a:lnTo>
                  <a:lnTo>
                    <a:pt x="2104008" y="69951"/>
                  </a:lnTo>
                  <a:lnTo>
                    <a:pt x="2107565" y="75031"/>
                  </a:lnTo>
                  <a:lnTo>
                    <a:pt x="2113279" y="115569"/>
                  </a:lnTo>
                  <a:lnTo>
                    <a:pt x="2113279" y="200405"/>
                  </a:lnTo>
                  <a:lnTo>
                    <a:pt x="2075052" y="200405"/>
                  </a:lnTo>
                  <a:lnTo>
                    <a:pt x="2075052" y="124015"/>
                  </a:lnTo>
                  <a:lnTo>
                    <a:pt x="2074912" y="113680"/>
                  </a:lnTo>
                  <a:lnTo>
                    <a:pt x="2065146" y="85407"/>
                  </a:lnTo>
                  <a:lnTo>
                    <a:pt x="2061464" y="82994"/>
                  </a:lnTo>
                  <a:lnTo>
                    <a:pt x="2056891" y="81800"/>
                  </a:lnTo>
                  <a:lnTo>
                    <a:pt x="2051430" y="81800"/>
                  </a:lnTo>
                  <a:lnTo>
                    <a:pt x="2045080" y="81800"/>
                  </a:lnTo>
                  <a:lnTo>
                    <a:pt x="2039365" y="83337"/>
                  </a:lnTo>
                  <a:lnTo>
                    <a:pt x="2034413" y="86423"/>
                  </a:lnTo>
                  <a:lnTo>
                    <a:pt x="2029332" y="89509"/>
                  </a:lnTo>
                  <a:lnTo>
                    <a:pt x="2019934" y="127965"/>
                  </a:lnTo>
                  <a:lnTo>
                    <a:pt x="2019934" y="200405"/>
                  </a:lnTo>
                  <a:lnTo>
                    <a:pt x="1981707" y="200405"/>
                  </a:lnTo>
                  <a:lnTo>
                    <a:pt x="1981707" y="761"/>
                  </a:lnTo>
                  <a:close/>
                </a:path>
                <a:path w="3862070" h="255904">
                  <a:moveTo>
                    <a:pt x="220217" y="0"/>
                  </a:moveTo>
                  <a:lnTo>
                    <a:pt x="256579" y="11599"/>
                  </a:lnTo>
                  <a:lnTo>
                    <a:pt x="280130" y="53233"/>
                  </a:lnTo>
                  <a:lnTo>
                    <a:pt x="284988" y="101942"/>
                  </a:lnTo>
                  <a:lnTo>
                    <a:pt x="283771" y="128279"/>
                  </a:lnTo>
                  <a:lnTo>
                    <a:pt x="274004" y="169003"/>
                  </a:lnTo>
                  <a:lnTo>
                    <a:pt x="246014" y="198704"/>
                  </a:lnTo>
                  <a:lnTo>
                    <a:pt x="220217" y="203809"/>
                  </a:lnTo>
                  <a:lnTo>
                    <a:pt x="206339" y="202409"/>
                  </a:lnTo>
                  <a:lnTo>
                    <a:pt x="173227" y="181406"/>
                  </a:lnTo>
                  <a:lnTo>
                    <a:pt x="156440" y="128080"/>
                  </a:lnTo>
                  <a:lnTo>
                    <a:pt x="155320" y="101536"/>
                  </a:lnTo>
                  <a:lnTo>
                    <a:pt x="156557" y="75326"/>
                  </a:lnTo>
                  <a:lnTo>
                    <a:pt x="166411" y="34749"/>
                  </a:lnTo>
                  <a:lnTo>
                    <a:pt x="194373" y="5081"/>
                  </a:lnTo>
                  <a:lnTo>
                    <a:pt x="2202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42975" y="5883808"/>
              <a:ext cx="7444790" cy="26173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42975" y="5883808"/>
              <a:ext cx="7445375" cy="262255"/>
            </a:xfrm>
            <a:custGeom>
              <a:avLst/>
              <a:gdLst/>
              <a:ahLst/>
              <a:cxnLst/>
              <a:rect l="l" t="t" r="r" b="b"/>
              <a:pathLst>
                <a:path w="7445375" h="262254">
                  <a:moveTo>
                    <a:pt x="7065822" y="133591"/>
                  </a:moveTo>
                  <a:lnTo>
                    <a:pt x="7060869" y="135229"/>
                  </a:lnTo>
                  <a:lnTo>
                    <a:pt x="7053122" y="137185"/>
                  </a:lnTo>
                  <a:lnTo>
                    <a:pt x="7042581" y="139445"/>
                  </a:lnTo>
                  <a:lnTo>
                    <a:pt x="7031913" y="141719"/>
                  </a:lnTo>
                  <a:lnTo>
                    <a:pt x="7024928" y="143941"/>
                  </a:lnTo>
                  <a:lnTo>
                    <a:pt x="7021753" y="146126"/>
                  </a:lnTo>
                  <a:lnTo>
                    <a:pt x="7016673" y="149669"/>
                  </a:lnTo>
                  <a:lnTo>
                    <a:pt x="7014260" y="154165"/>
                  </a:lnTo>
                  <a:lnTo>
                    <a:pt x="7014260" y="159600"/>
                  </a:lnTo>
                  <a:lnTo>
                    <a:pt x="7014260" y="164960"/>
                  </a:lnTo>
                  <a:lnTo>
                    <a:pt x="7016165" y="169595"/>
                  </a:lnTo>
                  <a:lnTo>
                    <a:pt x="7020229" y="173494"/>
                  </a:lnTo>
                  <a:lnTo>
                    <a:pt x="7024166" y="177406"/>
                  </a:lnTo>
                  <a:lnTo>
                    <a:pt x="7029246" y="179349"/>
                  </a:lnTo>
                  <a:lnTo>
                    <a:pt x="7035469" y="179349"/>
                  </a:lnTo>
                  <a:lnTo>
                    <a:pt x="7042327" y="179349"/>
                  </a:lnTo>
                  <a:lnTo>
                    <a:pt x="7064298" y="159880"/>
                  </a:lnTo>
                  <a:lnTo>
                    <a:pt x="7065314" y="156616"/>
                  </a:lnTo>
                  <a:lnTo>
                    <a:pt x="7065822" y="150393"/>
                  </a:lnTo>
                  <a:lnTo>
                    <a:pt x="7065822" y="141223"/>
                  </a:lnTo>
                  <a:lnTo>
                    <a:pt x="7065822" y="133591"/>
                  </a:lnTo>
                  <a:close/>
                </a:path>
                <a:path w="7445375" h="262254">
                  <a:moveTo>
                    <a:pt x="6677202" y="133591"/>
                  </a:moveTo>
                  <a:lnTo>
                    <a:pt x="6672249" y="135229"/>
                  </a:lnTo>
                  <a:lnTo>
                    <a:pt x="6664502" y="137185"/>
                  </a:lnTo>
                  <a:lnTo>
                    <a:pt x="6653961" y="139445"/>
                  </a:lnTo>
                  <a:lnTo>
                    <a:pt x="6643293" y="141719"/>
                  </a:lnTo>
                  <a:lnTo>
                    <a:pt x="6636308" y="143941"/>
                  </a:lnTo>
                  <a:lnTo>
                    <a:pt x="6633133" y="146126"/>
                  </a:lnTo>
                  <a:lnTo>
                    <a:pt x="6628053" y="149669"/>
                  </a:lnTo>
                  <a:lnTo>
                    <a:pt x="6625640" y="154165"/>
                  </a:lnTo>
                  <a:lnTo>
                    <a:pt x="6625640" y="159600"/>
                  </a:lnTo>
                  <a:lnTo>
                    <a:pt x="6625640" y="164960"/>
                  </a:lnTo>
                  <a:lnTo>
                    <a:pt x="6627545" y="169595"/>
                  </a:lnTo>
                  <a:lnTo>
                    <a:pt x="6631609" y="173494"/>
                  </a:lnTo>
                  <a:lnTo>
                    <a:pt x="6635546" y="177406"/>
                  </a:lnTo>
                  <a:lnTo>
                    <a:pt x="6640626" y="179349"/>
                  </a:lnTo>
                  <a:lnTo>
                    <a:pt x="6646849" y="179349"/>
                  </a:lnTo>
                  <a:lnTo>
                    <a:pt x="6653707" y="179349"/>
                  </a:lnTo>
                  <a:lnTo>
                    <a:pt x="6675678" y="159880"/>
                  </a:lnTo>
                  <a:lnTo>
                    <a:pt x="6676694" y="156616"/>
                  </a:lnTo>
                  <a:lnTo>
                    <a:pt x="6677202" y="150393"/>
                  </a:lnTo>
                  <a:lnTo>
                    <a:pt x="6677202" y="141223"/>
                  </a:lnTo>
                  <a:lnTo>
                    <a:pt x="6677202" y="133591"/>
                  </a:lnTo>
                  <a:close/>
                </a:path>
                <a:path w="7445375" h="262254">
                  <a:moveTo>
                    <a:pt x="4964226" y="133591"/>
                  </a:moveTo>
                  <a:lnTo>
                    <a:pt x="4959273" y="135229"/>
                  </a:lnTo>
                  <a:lnTo>
                    <a:pt x="4951526" y="137185"/>
                  </a:lnTo>
                  <a:lnTo>
                    <a:pt x="4940985" y="139445"/>
                  </a:lnTo>
                  <a:lnTo>
                    <a:pt x="4930317" y="141719"/>
                  </a:lnTo>
                  <a:lnTo>
                    <a:pt x="4923332" y="143941"/>
                  </a:lnTo>
                  <a:lnTo>
                    <a:pt x="4920157" y="146126"/>
                  </a:lnTo>
                  <a:lnTo>
                    <a:pt x="4915077" y="149669"/>
                  </a:lnTo>
                  <a:lnTo>
                    <a:pt x="4912664" y="154165"/>
                  </a:lnTo>
                  <a:lnTo>
                    <a:pt x="4912664" y="159600"/>
                  </a:lnTo>
                  <a:lnTo>
                    <a:pt x="4912664" y="164960"/>
                  </a:lnTo>
                  <a:lnTo>
                    <a:pt x="4914569" y="169595"/>
                  </a:lnTo>
                  <a:lnTo>
                    <a:pt x="4918633" y="173494"/>
                  </a:lnTo>
                  <a:lnTo>
                    <a:pt x="4922570" y="177406"/>
                  </a:lnTo>
                  <a:lnTo>
                    <a:pt x="4927650" y="179349"/>
                  </a:lnTo>
                  <a:lnTo>
                    <a:pt x="4933873" y="179349"/>
                  </a:lnTo>
                  <a:lnTo>
                    <a:pt x="4940731" y="179349"/>
                  </a:lnTo>
                  <a:lnTo>
                    <a:pt x="4962702" y="159880"/>
                  </a:lnTo>
                  <a:lnTo>
                    <a:pt x="4963718" y="156616"/>
                  </a:lnTo>
                  <a:lnTo>
                    <a:pt x="4964226" y="150393"/>
                  </a:lnTo>
                  <a:lnTo>
                    <a:pt x="4964226" y="141223"/>
                  </a:lnTo>
                  <a:lnTo>
                    <a:pt x="4964226" y="133591"/>
                  </a:lnTo>
                  <a:close/>
                </a:path>
                <a:path w="7445375" h="262254">
                  <a:moveTo>
                    <a:pt x="3687114" y="133591"/>
                  </a:moveTo>
                  <a:lnTo>
                    <a:pt x="3682161" y="135229"/>
                  </a:lnTo>
                  <a:lnTo>
                    <a:pt x="3674414" y="137185"/>
                  </a:lnTo>
                  <a:lnTo>
                    <a:pt x="3663873" y="139445"/>
                  </a:lnTo>
                  <a:lnTo>
                    <a:pt x="3653205" y="141719"/>
                  </a:lnTo>
                  <a:lnTo>
                    <a:pt x="3646220" y="143941"/>
                  </a:lnTo>
                  <a:lnTo>
                    <a:pt x="3643045" y="146126"/>
                  </a:lnTo>
                  <a:lnTo>
                    <a:pt x="3637965" y="149669"/>
                  </a:lnTo>
                  <a:lnTo>
                    <a:pt x="3635552" y="154165"/>
                  </a:lnTo>
                  <a:lnTo>
                    <a:pt x="3635552" y="159600"/>
                  </a:lnTo>
                  <a:lnTo>
                    <a:pt x="3635552" y="164960"/>
                  </a:lnTo>
                  <a:lnTo>
                    <a:pt x="3637457" y="169595"/>
                  </a:lnTo>
                  <a:lnTo>
                    <a:pt x="3641521" y="173494"/>
                  </a:lnTo>
                  <a:lnTo>
                    <a:pt x="3645458" y="177406"/>
                  </a:lnTo>
                  <a:lnTo>
                    <a:pt x="3650538" y="179349"/>
                  </a:lnTo>
                  <a:lnTo>
                    <a:pt x="3656761" y="179349"/>
                  </a:lnTo>
                  <a:lnTo>
                    <a:pt x="3663619" y="179349"/>
                  </a:lnTo>
                  <a:lnTo>
                    <a:pt x="3685590" y="159880"/>
                  </a:lnTo>
                  <a:lnTo>
                    <a:pt x="3686606" y="156616"/>
                  </a:lnTo>
                  <a:lnTo>
                    <a:pt x="3687114" y="150393"/>
                  </a:lnTo>
                  <a:lnTo>
                    <a:pt x="3687114" y="141223"/>
                  </a:lnTo>
                  <a:lnTo>
                    <a:pt x="3687114" y="133591"/>
                  </a:lnTo>
                  <a:close/>
                </a:path>
                <a:path w="7445375" h="262254">
                  <a:moveTo>
                    <a:pt x="1789734" y="133591"/>
                  </a:moveTo>
                  <a:lnTo>
                    <a:pt x="1784781" y="135229"/>
                  </a:lnTo>
                  <a:lnTo>
                    <a:pt x="1777034" y="137185"/>
                  </a:lnTo>
                  <a:lnTo>
                    <a:pt x="1766493" y="139445"/>
                  </a:lnTo>
                  <a:lnTo>
                    <a:pt x="1755825" y="141719"/>
                  </a:lnTo>
                  <a:lnTo>
                    <a:pt x="1748840" y="143941"/>
                  </a:lnTo>
                  <a:lnTo>
                    <a:pt x="1745665" y="146126"/>
                  </a:lnTo>
                  <a:lnTo>
                    <a:pt x="1740585" y="149669"/>
                  </a:lnTo>
                  <a:lnTo>
                    <a:pt x="1738172" y="154165"/>
                  </a:lnTo>
                  <a:lnTo>
                    <a:pt x="1738172" y="159600"/>
                  </a:lnTo>
                  <a:lnTo>
                    <a:pt x="1738172" y="164960"/>
                  </a:lnTo>
                  <a:lnTo>
                    <a:pt x="1740077" y="169595"/>
                  </a:lnTo>
                  <a:lnTo>
                    <a:pt x="1744141" y="173494"/>
                  </a:lnTo>
                  <a:lnTo>
                    <a:pt x="1748078" y="177406"/>
                  </a:lnTo>
                  <a:lnTo>
                    <a:pt x="1753158" y="179349"/>
                  </a:lnTo>
                  <a:lnTo>
                    <a:pt x="1759381" y="179349"/>
                  </a:lnTo>
                  <a:lnTo>
                    <a:pt x="1766239" y="179349"/>
                  </a:lnTo>
                  <a:lnTo>
                    <a:pt x="1788210" y="159880"/>
                  </a:lnTo>
                  <a:lnTo>
                    <a:pt x="1789226" y="156616"/>
                  </a:lnTo>
                  <a:lnTo>
                    <a:pt x="1789734" y="150393"/>
                  </a:lnTo>
                  <a:lnTo>
                    <a:pt x="1789734" y="141223"/>
                  </a:lnTo>
                  <a:lnTo>
                    <a:pt x="1789734" y="133591"/>
                  </a:lnTo>
                  <a:close/>
                </a:path>
                <a:path w="7445375" h="262254">
                  <a:moveTo>
                    <a:pt x="1151178" y="133591"/>
                  </a:moveTo>
                  <a:lnTo>
                    <a:pt x="1146225" y="135229"/>
                  </a:lnTo>
                  <a:lnTo>
                    <a:pt x="1138478" y="137185"/>
                  </a:lnTo>
                  <a:lnTo>
                    <a:pt x="1127937" y="139445"/>
                  </a:lnTo>
                  <a:lnTo>
                    <a:pt x="1117269" y="141719"/>
                  </a:lnTo>
                  <a:lnTo>
                    <a:pt x="1110284" y="143941"/>
                  </a:lnTo>
                  <a:lnTo>
                    <a:pt x="1107109" y="146126"/>
                  </a:lnTo>
                  <a:lnTo>
                    <a:pt x="1102029" y="149669"/>
                  </a:lnTo>
                  <a:lnTo>
                    <a:pt x="1099616" y="154165"/>
                  </a:lnTo>
                  <a:lnTo>
                    <a:pt x="1099616" y="159600"/>
                  </a:lnTo>
                  <a:lnTo>
                    <a:pt x="1099616" y="164960"/>
                  </a:lnTo>
                  <a:lnTo>
                    <a:pt x="1101521" y="169595"/>
                  </a:lnTo>
                  <a:lnTo>
                    <a:pt x="1105585" y="173494"/>
                  </a:lnTo>
                  <a:lnTo>
                    <a:pt x="1109522" y="177406"/>
                  </a:lnTo>
                  <a:lnTo>
                    <a:pt x="1114602" y="179349"/>
                  </a:lnTo>
                  <a:lnTo>
                    <a:pt x="1120825" y="179349"/>
                  </a:lnTo>
                  <a:lnTo>
                    <a:pt x="1127683" y="179349"/>
                  </a:lnTo>
                  <a:lnTo>
                    <a:pt x="1149654" y="159880"/>
                  </a:lnTo>
                  <a:lnTo>
                    <a:pt x="1150670" y="156616"/>
                  </a:lnTo>
                  <a:lnTo>
                    <a:pt x="1151178" y="150393"/>
                  </a:lnTo>
                  <a:lnTo>
                    <a:pt x="1151178" y="141223"/>
                  </a:lnTo>
                  <a:lnTo>
                    <a:pt x="1151178" y="133591"/>
                  </a:lnTo>
                  <a:close/>
                </a:path>
                <a:path w="7445375" h="262254">
                  <a:moveTo>
                    <a:pt x="498906" y="133591"/>
                  </a:moveTo>
                  <a:lnTo>
                    <a:pt x="493953" y="135229"/>
                  </a:lnTo>
                  <a:lnTo>
                    <a:pt x="486206" y="137185"/>
                  </a:lnTo>
                  <a:lnTo>
                    <a:pt x="475665" y="139445"/>
                  </a:lnTo>
                  <a:lnTo>
                    <a:pt x="464997" y="141719"/>
                  </a:lnTo>
                  <a:lnTo>
                    <a:pt x="458012" y="143941"/>
                  </a:lnTo>
                  <a:lnTo>
                    <a:pt x="454837" y="146126"/>
                  </a:lnTo>
                  <a:lnTo>
                    <a:pt x="449757" y="149669"/>
                  </a:lnTo>
                  <a:lnTo>
                    <a:pt x="447344" y="154165"/>
                  </a:lnTo>
                  <a:lnTo>
                    <a:pt x="447344" y="159600"/>
                  </a:lnTo>
                  <a:lnTo>
                    <a:pt x="447344" y="164960"/>
                  </a:lnTo>
                  <a:lnTo>
                    <a:pt x="449249" y="169595"/>
                  </a:lnTo>
                  <a:lnTo>
                    <a:pt x="453313" y="173494"/>
                  </a:lnTo>
                  <a:lnTo>
                    <a:pt x="457250" y="177406"/>
                  </a:lnTo>
                  <a:lnTo>
                    <a:pt x="462330" y="179349"/>
                  </a:lnTo>
                  <a:lnTo>
                    <a:pt x="468553" y="179349"/>
                  </a:lnTo>
                  <a:lnTo>
                    <a:pt x="475411" y="179349"/>
                  </a:lnTo>
                  <a:lnTo>
                    <a:pt x="497382" y="159880"/>
                  </a:lnTo>
                  <a:lnTo>
                    <a:pt x="498398" y="156616"/>
                  </a:lnTo>
                  <a:lnTo>
                    <a:pt x="498906" y="150393"/>
                  </a:lnTo>
                  <a:lnTo>
                    <a:pt x="498906" y="141223"/>
                  </a:lnTo>
                  <a:lnTo>
                    <a:pt x="498906" y="133591"/>
                  </a:lnTo>
                  <a:close/>
                </a:path>
                <a:path w="7445375" h="262254">
                  <a:moveTo>
                    <a:pt x="5665012" y="86347"/>
                  </a:moveTo>
                  <a:lnTo>
                    <a:pt x="5632135" y="111740"/>
                  </a:lnTo>
                  <a:lnTo>
                    <a:pt x="5629579" y="130733"/>
                  </a:lnTo>
                  <a:lnTo>
                    <a:pt x="5630220" y="140866"/>
                  </a:lnTo>
                  <a:lnTo>
                    <a:pt x="5657795" y="174418"/>
                  </a:lnTo>
                  <a:lnTo>
                    <a:pt x="5665012" y="175132"/>
                  </a:lnTo>
                  <a:lnTo>
                    <a:pt x="5672154" y="174418"/>
                  </a:lnTo>
                  <a:lnTo>
                    <a:pt x="5699568" y="140715"/>
                  </a:lnTo>
                  <a:lnTo>
                    <a:pt x="5700191" y="130467"/>
                  </a:lnTo>
                  <a:lnTo>
                    <a:pt x="5699568" y="120458"/>
                  </a:lnTo>
                  <a:lnTo>
                    <a:pt x="5672154" y="87061"/>
                  </a:lnTo>
                  <a:lnTo>
                    <a:pt x="5665012" y="86347"/>
                  </a:lnTo>
                  <a:close/>
                </a:path>
                <a:path w="7445375" h="262254">
                  <a:moveTo>
                    <a:pt x="5494324" y="86347"/>
                  </a:moveTo>
                  <a:lnTo>
                    <a:pt x="5461447" y="111740"/>
                  </a:lnTo>
                  <a:lnTo>
                    <a:pt x="5458891" y="130733"/>
                  </a:lnTo>
                  <a:lnTo>
                    <a:pt x="5459532" y="140866"/>
                  </a:lnTo>
                  <a:lnTo>
                    <a:pt x="5487107" y="174418"/>
                  </a:lnTo>
                  <a:lnTo>
                    <a:pt x="5494324" y="175132"/>
                  </a:lnTo>
                  <a:lnTo>
                    <a:pt x="5501466" y="174418"/>
                  </a:lnTo>
                  <a:lnTo>
                    <a:pt x="5528880" y="140715"/>
                  </a:lnTo>
                  <a:lnTo>
                    <a:pt x="5529503" y="130467"/>
                  </a:lnTo>
                  <a:lnTo>
                    <a:pt x="5528880" y="120458"/>
                  </a:lnTo>
                  <a:lnTo>
                    <a:pt x="5501466" y="87061"/>
                  </a:lnTo>
                  <a:lnTo>
                    <a:pt x="5494324" y="86347"/>
                  </a:lnTo>
                  <a:close/>
                </a:path>
                <a:path w="7445375" h="262254">
                  <a:moveTo>
                    <a:pt x="7374686" y="84442"/>
                  </a:moveTo>
                  <a:lnTo>
                    <a:pt x="7365542" y="84442"/>
                  </a:lnTo>
                  <a:lnTo>
                    <a:pt x="7357922" y="88049"/>
                  </a:lnTo>
                  <a:lnTo>
                    <a:pt x="7342682" y="127609"/>
                  </a:lnTo>
                  <a:lnTo>
                    <a:pt x="7343085" y="138382"/>
                  </a:lnTo>
                  <a:lnTo>
                    <a:pt x="7367106" y="175149"/>
                  </a:lnTo>
                  <a:lnTo>
                    <a:pt x="7374940" y="176085"/>
                  </a:lnTo>
                  <a:lnTo>
                    <a:pt x="7383703" y="176085"/>
                  </a:lnTo>
                  <a:lnTo>
                    <a:pt x="7406099" y="141752"/>
                  </a:lnTo>
                  <a:lnTo>
                    <a:pt x="7406690" y="131279"/>
                  </a:lnTo>
                  <a:lnTo>
                    <a:pt x="7406121" y="119692"/>
                  </a:lnTo>
                  <a:lnTo>
                    <a:pt x="7381350" y="85126"/>
                  </a:lnTo>
                  <a:lnTo>
                    <a:pt x="7374686" y="84442"/>
                  </a:lnTo>
                  <a:close/>
                </a:path>
                <a:path w="7445375" h="262254">
                  <a:moveTo>
                    <a:pt x="6488988" y="84442"/>
                  </a:moveTo>
                  <a:lnTo>
                    <a:pt x="6479717" y="84442"/>
                  </a:lnTo>
                  <a:lnTo>
                    <a:pt x="6472224" y="87998"/>
                  </a:lnTo>
                  <a:lnTo>
                    <a:pt x="6457365" y="127736"/>
                  </a:lnTo>
                  <a:lnTo>
                    <a:pt x="6457915" y="138473"/>
                  </a:lnTo>
                  <a:lnTo>
                    <a:pt x="6479590" y="172135"/>
                  </a:lnTo>
                  <a:lnTo>
                    <a:pt x="6488226" y="172135"/>
                  </a:lnTo>
                  <a:lnTo>
                    <a:pt x="6519230" y="147570"/>
                  </a:lnTo>
                  <a:lnTo>
                    <a:pt x="6521627" y="128689"/>
                  </a:lnTo>
                  <a:lnTo>
                    <a:pt x="6521054" y="118180"/>
                  </a:lnTo>
                  <a:lnTo>
                    <a:pt x="6495729" y="85121"/>
                  </a:lnTo>
                  <a:lnTo>
                    <a:pt x="6488988" y="84442"/>
                  </a:lnTo>
                  <a:close/>
                </a:path>
                <a:path w="7445375" h="262254">
                  <a:moveTo>
                    <a:pt x="6236004" y="84442"/>
                  </a:moveTo>
                  <a:lnTo>
                    <a:pt x="6226733" y="84442"/>
                  </a:lnTo>
                  <a:lnTo>
                    <a:pt x="6219240" y="87998"/>
                  </a:lnTo>
                  <a:lnTo>
                    <a:pt x="6204381" y="127736"/>
                  </a:lnTo>
                  <a:lnTo>
                    <a:pt x="6204931" y="138473"/>
                  </a:lnTo>
                  <a:lnTo>
                    <a:pt x="6226606" y="172135"/>
                  </a:lnTo>
                  <a:lnTo>
                    <a:pt x="6235242" y="172135"/>
                  </a:lnTo>
                  <a:lnTo>
                    <a:pt x="6266246" y="147570"/>
                  </a:lnTo>
                  <a:lnTo>
                    <a:pt x="6268643" y="128689"/>
                  </a:lnTo>
                  <a:lnTo>
                    <a:pt x="6268070" y="118180"/>
                  </a:lnTo>
                  <a:lnTo>
                    <a:pt x="6242745" y="85121"/>
                  </a:lnTo>
                  <a:lnTo>
                    <a:pt x="6236004" y="84442"/>
                  </a:lnTo>
                  <a:close/>
                </a:path>
                <a:path w="7445375" h="262254">
                  <a:moveTo>
                    <a:pt x="4697018" y="84442"/>
                  </a:moveTo>
                  <a:lnTo>
                    <a:pt x="4687874" y="84442"/>
                  </a:lnTo>
                  <a:lnTo>
                    <a:pt x="4680254" y="88049"/>
                  </a:lnTo>
                  <a:lnTo>
                    <a:pt x="4665014" y="127609"/>
                  </a:lnTo>
                  <a:lnTo>
                    <a:pt x="4665417" y="138382"/>
                  </a:lnTo>
                  <a:lnTo>
                    <a:pt x="4689438" y="175149"/>
                  </a:lnTo>
                  <a:lnTo>
                    <a:pt x="4697272" y="176085"/>
                  </a:lnTo>
                  <a:lnTo>
                    <a:pt x="4706035" y="176085"/>
                  </a:lnTo>
                  <a:lnTo>
                    <a:pt x="4728431" y="141752"/>
                  </a:lnTo>
                  <a:lnTo>
                    <a:pt x="4729022" y="131279"/>
                  </a:lnTo>
                  <a:lnTo>
                    <a:pt x="4728453" y="119692"/>
                  </a:lnTo>
                  <a:lnTo>
                    <a:pt x="4703682" y="85126"/>
                  </a:lnTo>
                  <a:lnTo>
                    <a:pt x="4697018" y="84442"/>
                  </a:lnTo>
                  <a:close/>
                </a:path>
                <a:path w="7445375" h="262254">
                  <a:moveTo>
                    <a:pt x="4536490" y="84442"/>
                  </a:moveTo>
                  <a:lnTo>
                    <a:pt x="4528108" y="84442"/>
                  </a:lnTo>
                  <a:lnTo>
                    <a:pt x="4521250" y="87477"/>
                  </a:lnTo>
                  <a:lnTo>
                    <a:pt x="4507788" y="118338"/>
                  </a:lnTo>
                  <a:lnTo>
                    <a:pt x="4564938" y="118338"/>
                  </a:lnTo>
                  <a:lnTo>
                    <a:pt x="4544364" y="84442"/>
                  </a:lnTo>
                  <a:lnTo>
                    <a:pt x="4536490" y="84442"/>
                  </a:lnTo>
                  <a:close/>
                </a:path>
                <a:path w="7445375" h="262254">
                  <a:moveTo>
                    <a:pt x="3401110" y="84442"/>
                  </a:moveTo>
                  <a:lnTo>
                    <a:pt x="3392728" y="84442"/>
                  </a:lnTo>
                  <a:lnTo>
                    <a:pt x="3385870" y="87477"/>
                  </a:lnTo>
                  <a:lnTo>
                    <a:pt x="3372408" y="118338"/>
                  </a:lnTo>
                  <a:lnTo>
                    <a:pt x="3429558" y="118338"/>
                  </a:lnTo>
                  <a:lnTo>
                    <a:pt x="3408984" y="84442"/>
                  </a:lnTo>
                  <a:lnTo>
                    <a:pt x="3401110" y="84442"/>
                  </a:lnTo>
                  <a:close/>
                </a:path>
                <a:path w="7445375" h="262254">
                  <a:moveTo>
                    <a:pt x="3074974" y="84442"/>
                  </a:moveTo>
                  <a:lnTo>
                    <a:pt x="3066592" y="84442"/>
                  </a:lnTo>
                  <a:lnTo>
                    <a:pt x="3059734" y="87477"/>
                  </a:lnTo>
                  <a:lnTo>
                    <a:pt x="3046272" y="118338"/>
                  </a:lnTo>
                  <a:lnTo>
                    <a:pt x="3103422" y="118338"/>
                  </a:lnTo>
                  <a:lnTo>
                    <a:pt x="3082848" y="84442"/>
                  </a:lnTo>
                  <a:lnTo>
                    <a:pt x="3074974" y="84442"/>
                  </a:lnTo>
                  <a:close/>
                </a:path>
                <a:path w="7445375" h="262254">
                  <a:moveTo>
                    <a:pt x="2909112" y="84442"/>
                  </a:moveTo>
                  <a:lnTo>
                    <a:pt x="2899841" y="84442"/>
                  </a:lnTo>
                  <a:lnTo>
                    <a:pt x="2892348" y="87998"/>
                  </a:lnTo>
                  <a:lnTo>
                    <a:pt x="2877489" y="127736"/>
                  </a:lnTo>
                  <a:lnTo>
                    <a:pt x="2878039" y="138473"/>
                  </a:lnTo>
                  <a:lnTo>
                    <a:pt x="2899714" y="172135"/>
                  </a:lnTo>
                  <a:lnTo>
                    <a:pt x="2908350" y="172135"/>
                  </a:lnTo>
                  <a:lnTo>
                    <a:pt x="2939354" y="147570"/>
                  </a:lnTo>
                  <a:lnTo>
                    <a:pt x="2941751" y="128689"/>
                  </a:lnTo>
                  <a:lnTo>
                    <a:pt x="2941178" y="118180"/>
                  </a:lnTo>
                  <a:lnTo>
                    <a:pt x="2915853" y="85121"/>
                  </a:lnTo>
                  <a:lnTo>
                    <a:pt x="2909112" y="84442"/>
                  </a:lnTo>
                  <a:close/>
                </a:path>
                <a:path w="7445375" h="262254">
                  <a:moveTo>
                    <a:pt x="2098598" y="84442"/>
                  </a:moveTo>
                  <a:lnTo>
                    <a:pt x="2089454" y="84442"/>
                  </a:lnTo>
                  <a:lnTo>
                    <a:pt x="2081834" y="88049"/>
                  </a:lnTo>
                  <a:lnTo>
                    <a:pt x="2066594" y="127609"/>
                  </a:lnTo>
                  <a:lnTo>
                    <a:pt x="2066997" y="138382"/>
                  </a:lnTo>
                  <a:lnTo>
                    <a:pt x="2091018" y="175149"/>
                  </a:lnTo>
                  <a:lnTo>
                    <a:pt x="2098852" y="176085"/>
                  </a:lnTo>
                  <a:lnTo>
                    <a:pt x="2107615" y="176085"/>
                  </a:lnTo>
                  <a:lnTo>
                    <a:pt x="2130011" y="141752"/>
                  </a:lnTo>
                  <a:lnTo>
                    <a:pt x="2130602" y="131279"/>
                  </a:lnTo>
                  <a:lnTo>
                    <a:pt x="2130033" y="119692"/>
                  </a:lnTo>
                  <a:lnTo>
                    <a:pt x="2105262" y="85126"/>
                  </a:lnTo>
                  <a:lnTo>
                    <a:pt x="2098598" y="84442"/>
                  </a:lnTo>
                  <a:close/>
                </a:path>
                <a:path w="7445375" h="262254">
                  <a:moveTo>
                    <a:pt x="1532686" y="84442"/>
                  </a:moveTo>
                  <a:lnTo>
                    <a:pt x="1524304" y="84442"/>
                  </a:lnTo>
                  <a:lnTo>
                    <a:pt x="1517446" y="87477"/>
                  </a:lnTo>
                  <a:lnTo>
                    <a:pt x="1503984" y="118338"/>
                  </a:lnTo>
                  <a:lnTo>
                    <a:pt x="1561134" y="118338"/>
                  </a:lnTo>
                  <a:lnTo>
                    <a:pt x="1540560" y="84442"/>
                  </a:lnTo>
                  <a:lnTo>
                    <a:pt x="1532686" y="84442"/>
                  </a:lnTo>
                  <a:close/>
                </a:path>
                <a:path w="7445375" h="262254">
                  <a:moveTo>
                    <a:pt x="1295196" y="84442"/>
                  </a:moveTo>
                  <a:lnTo>
                    <a:pt x="1286052" y="84442"/>
                  </a:lnTo>
                  <a:lnTo>
                    <a:pt x="1278432" y="87998"/>
                  </a:lnTo>
                  <a:lnTo>
                    <a:pt x="1263192" y="127609"/>
                  </a:lnTo>
                  <a:lnTo>
                    <a:pt x="1263643" y="138108"/>
                  </a:lnTo>
                  <a:lnTo>
                    <a:pt x="1281845" y="172273"/>
                  </a:lnTo>
                  <a:lnTo>
                    <a:pt x="1296720" y="176085"/>
                  </a:lnTo>
                  <a:lnTo>
                    <a:pt x="1305102" y="176085"/>
                  </a:lnTo>
                  <a:lnTo>
                    <a:pt x="1326633" y="142008"/>
                  </a:lnTo>
                  <a:lnTo>
                    <a:pt x="1327200" y="131140"/>
                  </a:lnTo>
                  <a:lnTo>
                    <a:pt x="1326631" y="119612"/>
                  </a:lnTo>
                  <a:lnTo>
                    <a:pt x="1301913" y="85126"/>
                  </a:lnTo>
                  <a:lnTo>
                    <a:pt x="1295196" y="84442"/>
                  </a:lnTo>
                  <a:close/>
                </a:path>
                <a:path w="7445375" h="262254">
                  <a:moveTo>
                    <a:pt x="5925362" y="58419"/>
                  </a:moveTo>
                  <a:lnTo>
                    <a:pt x="5963589" y="58419"/>
                  </a:lnTo>
                  <a:lnTo>
                    <a:pt x="5963589" y="203047"/>
                  </a:lnTo>
                  <a:lnTo>
                    <a:pt x="5925362" y="203047"/>
                  </a:lnTo>
                  <a:lnTo>
                    <a:pt x="5925362" y="58419"/>
                  </a:lnTo>
                  <a:close/>
                </a:path>
                <a:path w="7445375" h="262254">
                  <a:moveTo>
                    <a:pt x="4152061" y="58419"/>
                  </a:moveTo>
                  <a:lnTo>
                    <a:pt x="4190288" y="58419"/>
                  </a:lnTo>
                  <a:lnTo>
                    <a:pt x="4190288" y="124879"/>
                  </a:lnTo>
                  <a:lnTo>
                    <a:pt x="4190429" y="138654"/>
                  </a:lnTo>
                  <a:lnTo>
                    <a:pt x="4200194" y="173151"/>
                  </a:lnTo>
                  <a:lnTo>
                    <a:pt x="4203877" y="175831"/>
                  </a:lnTo>
                  <a:lnTo>
                    <a:pt x="4208576" y="177177"/>
                  </a:lnTo>
                  <a:lnTo>
                    <a:pt x="4214291" y="177177"/>
                  </a:lnTo>
                  <a:lnTo>
                    <a:pt x="4220895" y="177177"/>
                  </a:lnTo>
                  <a:lnTo>
                    <a:pt x="4244660" y="144710"/>
                  </a:lnTo>
                  <a:lnTo>
                    <a:pt x="4245406" y="119430"/>
                  </a:lnTo>
                  <a:lnTo>
                    <a:pt x="4245406" y="58419"/>
                  </a:lnTo>
                  <a:lnTo>
                    <a:pt x="4283633" y="58419"/>
                  </a:lnTo>
                  <a:lnTo>
                    <a:pt x="4283633" y="203047"/>
                  </a:lnTo>
                  <a:lnTo>
                    <a:pt x="4248073" y="203047"/>
                  </a:lnTo>
                  <a:lnTo>
                    <a:pt x="4248073" y="181394"/>
                  </a:lnTo>
                  <a:lnTo>
                    <a:pt x="4243839" y="186878"/>
                  </a:lnTo>
                  <a:lnTo>
                    <a:pt x="4207245" y="205894"/>
                  </a:lnTo>
                  <a:lnTo>
                    <a:pt x="4200194" y="206311"/>
                  </a:lnTo>
                  <a:lnTo>
                    <a:pt x="4193070" y="205911"/>
                  </a:lnTo>
                  <a:lnTo>
                    <a:pt x="4157268" y="181940"/>
                  </a:lnTo>
                  <a:lnTo>
                    <a:pt x="4152061" y="149936"/>
                  </a:lnTo>
                  <a:lnTo>
                    <a:pt x="4152061" y="58419"/>
                  </a:lnTo>
                  <a:close/>
                </a:path>
                <a:path w="7445375" h="262254">
                  <a:moveTo>
                    <a:pt x="3900093" y="58419"/>
                  </a:moveTo>
                  <a:lnTo>
                    <a:pt x="3940860" y="58419"/>
                  </a:lnTo>
                  <a:lnTo>
                    <a:pt x="3975404" y="161099"/>
                  </a:lnTo>
                  <a:lnTo>
                    <a:pt x="4009186" y="58419"/>
                  </a:lnTo>
                  <a:lnTo>
                    <a:pt x="4048810" y="58419"/>
                  </a:lnTo>
                  <a:lnTo>
                    <a:pt x="3997756" y="197599"/>
                  </a:lnTo>
                  <a:lnTo>
                    <a:pt x="3988612" y="222796"/>
                  </a:lnTo>
                  <a:lnTo>
                    <a:pt x="3985310" y="231241"/>
                  </a:lnTo>
                  <a:lnTo>
                    <a:pt x="3982008" y="237680"/>
                  </a:lnTo>
                  <a:lnTo>
                    <a:pt x="3978960" y="242125"/>
                  </a:lnTo>
                  <a:lnTo>
                    <a:pt x="3975912" y="246583"/>
                  </a:lnTo>
                  <a:lnTo>
                    <a:pt x="3953941" y="259422"/>
                  </a:lnTo>
                  <a:lnTo>
                    <a:pt x="3948226" y="260972"/>
                  </a:lnTo>
                  <a:lnTo>
                    <a:pt x="3941622" y="261734"/>
                  </a:lnTo>
                  <a:lnTo>
                    <a:pt x="3934383" y="261734"/>
                  </a:lnTo>
                  <a:lnTo>
                    <a:pt x="3927017" y="261734"/>
                  </a:lnTo>
                  <a:lnTo>
                    <a:pt x="3919778" y="260972"/>
                  </a:lnTo>
                  <a:lnTo>
                    <a:pt x="3912793" y="259422"/>
                  </a:lnTo>
                  <a:lnTo>
                    <a:pt x="3909364" y="229463"/>
                  </a:lnTo>
                  <a:lnTo>
                    <a:pt x="3915333" y="230644"/>
                  </a:lnTo>
                  <a:lnTo>
                    <a:pt x="3920794" y="231241"/>
                  </a:lnTo>
                  <a:lnTo>
                    <a:pt x="3925620" y="231241"/>
                  </a:lnTo>
                  <a:lnTo>
                    <a:pt x="3934510" y="231241"/>
                  </a:lnTo>
                  <a:lnTo>
                    <a:pt x="3940987" y="228625"/>
                  </a:lnTo>
                  <a:lnTo>
                    <a:pt x="3945305" y="223405"/>
                  </a:lnTo>
                  <a:lnTo>
                    <a:pt x="3949623" y="218185"/>
                  </a:lnTo>
                  <a:lnTo>
                    <a:pt x="3952798" y="211531"/>
                  </a:lnTo>
                  <a:lnTo>
                    <a:pt x="3955084" y="203453"/>
                  </a:lnTo>
                  <a:lnTo>
                    <a:pt x="3900093" y="58419"/>
                  </a:lnTo>
                  <a:close/>
                </a:path>
                <a:path w="7445375" h="262254">
                  <a:moveTo>
                    <a:pt x="2535986" y="58419"/>
                  </a:moveTo>
                  <a:lnTo>
                    <a:pt x="2574213" y="58419"/>
                  </a:lnTo>
                  <a:lnTo>
                    <a:pt x="2574213" y="203047"/>
                  </a:lnTo>
                  <a:lnTo>
                    <a:pt x="2535986" y="203047"/>
                  </a:lnTo>
                  <a:lnTo>
                    <a:pt x="2535986" y="58419"/>
                  </a:lnTo>
                  <a:close/>
                </a:path>
                <a:path w="7445375" h="262254">
                  <a:moveTo>
                    <a:pt x="2286050" y="58419"/>
                  </a:moveTo>
                  <a:lnTo>
                    <a:pt x="2324277" y="58419"/>
                  </a:lnTo>
                  <a:lnTo>
                    <a:pt x="2324277" y="203047"/>
                  </a:lnTo>
                  <a:lnTo>
                    <a:pt x="2286050" y="203047"/>
                  </a:lnTo>
                  <a:lnTo>
                    <a:pt x="2286050" y="58419"/>
                  </a:lnTo>
                  <a:close/>
                </a:path>
                <a:path w="7445375" h="262254">
                  <a:moveTo>
                    <a:pt x="0" y="58419"/>
                  </a:moveTo>
                  <a:lnTo>
                    <a:pt x="38265" y="58419"/>
                  </a:lnTo>
                  <a:lnTo>
                    <a:pt x="38265" y="203047"/>
                  </a:lnTo>
                  <a:lnTo>
                    <a:pt x="0" y="203047"/>
                  </a:lnTo>
                  <a:lnTo>
                    <a:pt x="0" y="58419"/>
                  </a:lnTo>
                  <a:close/>
                </a:path>
                <a:path w="7445375" h="262254">
                  <a:moveTo>
                    <a:pt x="7224445" y="55156"/>
                  </a:moveTo>
                  <a:lnTo>
                    <a:pt x="7232827" y="55156"/>
                  </a:lnTo>
                  <a:lnTo>
                    <a:pt x="7240574" y="56680"/>
                  </a:lnTo>
                  <a:lnTo>
                    <a:pt x="7247559" y="59715"/>
                  </a:lnTo>
                  <a:lnTo>
                    <a:pt x="7254544" y="62763"/>
                  </a:lnTo>
                  <a:lnTo>
                    <a:pt x="7259878" y="66636"/>
                  </a:lnTo>
                  <a:lnTo>
                    <a:pt x="7263434" y="71361"/>
                  </a:lnTo>
                  <a:lnTo>
                    <a:pt x="7266990" y="76085"/>
                  </a:lnTo>
                  <a:lnTo>
                    <a:pt x="7272959" y="113169"/>
                  </a:lnTo>
                  <a:lnTo>
                    <a:pt x="7272959" y="203047"/>
                  </a:lnTo>
                  <a:lnTo>
                    <a:pt x="7234732" y="203047"/>
                  </a:lnTo>
                  <a:lnTo>
                    <a:pt x="7234732" y="129235"/>
                  </a:lnTo>
                  <a:lnTo>
                    <a:pt x="7234587" y="118562"/>
                  </a:lnTo>
                  <a:lnTo>
                    <a:pt x="7216190" y="84442"/>
                  </a:lnTo>
                  <a:lnTo>
                    <a:pt x="7211110" y="84442"/>
                  </a:lnTo>
                  <a:lnTo>
                    <a:pt x="7204379" y="84442"/>
                  </a:lnTo>
                  <a:lnTo>
                    <a:pt x="7180186" y="117119"/>
                  </a:lnTo>
                  <a:lnTo>
                    <a:pt x="7179487" y="137540"/>
                  </a:lnTo>
                  <a:lnTo>
                    <a:pt x="7179487" y="203047"/>
                  </a:lnTo>
                  <a:lnTo>
                    <a:pt x="7141133" y="203047"/>
                  </a:lnTo>
                  <a:lnTo>
                    <a:pt x="7141133" y="58419"/>
                  </a:lnTo>
                  <a:lnTo>
                    <a:pt x="7176693" y="58419"/>
                  </a:lnTo>
                  <a:lnTo>
                    <a:pt x="7176693" y="79667"/>
                  </a:lnTo>
                  <a:lnTo>
                    <a:pt x="7186816" y="68941"/>
                  </a:lnTo>
                  <a:lnTo>
                    <a:pt x="7198140" y="61282"/>
                  </a:lnTo>
                  <a:lnTo>
                    <a:pt x="7210680" y="56687"/>
                  </a:lnTo>
                  <a:lnTo>
                    <a:pt x="7224445" y="55156"/>
                  </a:lnTo>
                  <a:close/>
                </a:path>
                <a:path w="7445375" h="262254">
                  <a:moveTo>
                    <a:pt x="7042581" y="55156"/>
                  </a:moveTo>
                  <a:lnTo>
                    <a:pt x="7080681" y="61213"/>
                  </a:lnTo>
                  <a:lnTo>
                    <a:pt x="7103103" y="99373"/>
                  </a:lnTo>
                  <a:lnTo>
                    <a:pt x="7103414" y="110858"/>
                  </a:lnTo>
                  <a:lnTo>
                    <a:pt x="7103033" y="155524"/>
                  </a:lnTo>
                  <a:lnTo>
                    <a:pt x="7103150" y="164432"/>
                  </a:lnTo>
                  <a:lnTo>
                    <a:pt x="7111669" y="203047"/>
                  </a:lnTo>
                  <a:lnTo>
                    <a:pt x="7073823" y="203047"/>
                  </a:lnTo>
                  <a:lnTo>
                    <a:pt x="7072807" y="200507"/>
                  </a:lnTo>
                  <a:lnTo>
                    <a:pt x="7071664" y="196735"/>
                  </a:lnTo>
                  <a:lnTo>
                    <a:pt x="7070140" y="191744"/>
                  </a:lnTo>
                  <a:lnTo>
                    <a:pt x="7069505" y="189471"/>
                  </a:lnTo>
                  <a:lnTo>
                    <a:pt x="7069124" y="187972"/>
                  </a:lnTo>
                  <a:lnTo>
                    <a:pt x="7068870" y="187248"/>
                  </a:lnTo>
                  <a:lnTo>
                    <a:pt x="7032421" y="206311"/>
                  </a:lnTo>
                  <a:lnTo>
                    <a:pt x="7024039" y="206311"/>
                  </a:lnTo>
                  <a:lnTo>
                    <a:pt x="6983193" y="187737"/>
                  </a:lnTo>
                  <a:lnTo>
                    <a:pt x="6975906" y="163550"/>
                  </a:lnTo>
                  <a:lnTo>
                    <a:pt x="6975906" y="155384"/>
                  </a:lnTo>
                  <a:lnTo>
                    <a:pt x="7004090" y="124515"/>
                  </a:lnTo>
                  <a:lnTo>
                    <a:pt x="7041016" y="115597"/>
                  </a:lnTo>
                  <a:lnTo>
                    <a:pt x="7051360" y="113206"/>
                  </a:lnTo>
                  <a:lnTo>
                    <a:pt x="7059633" y="110897"/>
                  </a:lnTo>
                  <a:lnTo>
                    <a:pt x="7065822" y="108673"/>
                  </a:lnTo>
                  <a:lnTo>
                    <a:pt x="7065822" y="104863"/>
                  </a:lnTo>
                  <a:lnTo>
                    <a:pt x="7065822" y="97510"/>
                  </a:lnTo>
                  <a:lnTo>
                    <a:pt x="7064044" y="92265"/>
                  </a:lnTo>
                  <a:lnTo>
                    <a:pt x="7060361" y="89128"/>
                  </a:lnTo>
                  <a:lnTo>
                    <a:pt x="7056678" y="86004"/>
                  </a:lnTo>
                  <a:lnTo>
                    <a:pt x="7049947" y="84442"/>
                  </a:lnTo>
                  <a:lnTo>
                    <a:pt x="7039787" y="84442"/>
                  </a:lnTo>
                  <a:lnTo>
                    <a:pt x="7033056" y="84442"/>
                  </a:lnTo>
                  <a:lnTo>
                    <a:pt x="7027722" y="85775"/>
                  </a:lnTo>
                  <a:lnTo>
                    <a:pt x="7023912" y="88455"/>
                  </a:lnTo>
                  <a:lnTo>
                    <a:pt x="7020102" y="91135"/>
                  </a:lnTo>
                  <a:lnTo>
                    <a:pt x="7016927" y="95834"/>
                  </a:lnTo>
                  <a:lnTo>
                    <a:pt x="7014641" y="102552"/>
                  </a:lnTo>
                  <a:lnTo>
                    <a:pt x="6979843" y="96278"/>
                  </a:lnTo>
                  <a:lnTo>
                    <a:pt x="7008059" y="60830"/>
                  </a:lnTo>
                  <a:lnTo>
                    <a:pt x="7029344" y="55786"/>
                  </a:lnTo>
                  <a:lnTo>
                    <a:pt x="7042581" y="55156"/>
                  </a:lnTo>
                  <a:close/>
                </a:path>
                <a:path w="7445375" h="262254">
                  <a:moveTo>
                    <a:pt x="6805599" y="55156"/>
                  </a:moveTo>
                  <a:lnTo>
                    <a:pt x="6849668" y="64820"/>
                  </a:lnTo>
                  <a:lnTo>
                    <a:pt x="6869607" y="93421"/>
                  </a:lnTo>
                  <a:lnTo>
                    <a:pt x="6833412" y="100101"/>
                  </a:lnTo>
                  <a:lnTo>
                    <a:pt x="6831888" y="94462"/>
                  </a:lnTo>
                  <a:lnTo>
                    <a:pt x="6828967" y="90157"/>
                  </a:lnTo>
                  <a:lnTo>
                    <a:pt x="6824649" y="87160"/>
                  </a:lnTo>
                  <a:lnTo>
                    <a:pt x="6820331" y="84162"/>
                  </a:lnTo>
                  <a:lnTo>
                    <a:pt x="6814235" y="82664"/>
                  </a:lnTo>
                  <a:lnTo>
                    <a:pt x="6806234" y="82664"/>
                  </a:lnTo>
                  <a:lnTo>
                    <a:pt x="6796201" y="82664"/>
                  </a:lnTo>
                  <a:lnTo>
                    <a:pt x="6788962" y="84073"/>
                  </a:lnTo>
                  <a:lnTo>
                    <a:pt x="6784517" y="86893"/>
                  </a:lnTo>
                  <a:lnTo>
                    <a:pt x="6781723" y="88887"/>
                  </a:lnTo>
                  <a:lnTo>
                    <a:pt x="6780199" y="91478"/>
                  </a:lnTo>
                  <a:lnTo>
                    <a:pt x="6780199" y="94653"/>
                  </a:lnTo>
                  <a:lnTo>
                    <a:pt x="6780199" y="97370"/>
                  </a:lnTo>
                  <a:lnTo>
                    <a:pt x="6819823" y="112356"/>
                  </a:lnTo>
                  <a:lnTo>
                    <a:pt x="6833920" y="116021"/>
                  </a:lnTo>
                  <a:lnTo>
                    <a:pt x="6867736" y="134982"/>
                  </a:lnTo>
                  <a:lnTo>
                    <a:pt x="6874433" y="157835"/>
                  </a:lnTo>
                  <a:lnTo>
                    <a:pt x="6873405" y="167429"/>
                  </a:lnTo>
                  <a:lnTo>
                    <a:pt x="6848509" y="198269"/>
                  </a:lnTo>
                  <a:lnTo>
                    <a:pt x="6808647" y="206311"/>
                  </a:lnTo>
                  <a:lnTo>
                    <a:pt x="6794648" y="205563"/>
                  </a:lnTo>
                  <a:lnTo>
                    <a:pt x="6754004" y="187806"/>
                  </a:lnTo>
                  <a:lnTo>
                    <a:pt x="6739305" y="161785"/>
                  </a:lnTo>
                  <a:lnTo>
                    <a:pt x="6777786" y="155930"/>
                  </a:lnTo>
                  <a:lnTo>
                    <a:pt x="6779437" y="163372"/>
                  </a:lnTo>
                  <a:lnTo>
                    <a:pt x="6782739" y="169024"/>
                  </a:lnTo>
                  <a:lnTo>
                    <a:pt x="6787692" y="172885"/>
                  </a:lnTo>
                  <a:lnTo>
                    <a:pt x="6792645" y="176745"/>
                  </a:lnTo>
                  <a:lnTo>
                    <a:pt x="6799630" y="178676"/>
                  </a:lnTo>
                  <a:lnTo>
                    <a:pt x="6808647" y="178676"/>
                  </a:lnTo>
                  <a:lnTo>
                    <a:pt x="6818553" y="178676"/>
                  </a:lnTo>
                  <a:lnTo>
                    <a:pt x="6826046" y="176860"/>
                  </a:lnTo>
                  <a:lnTo>
                    <a:pt x="6830999" y="173227"/>
                  </a:lnTo>
                  <a:lnTo>
                    <a:pt x="6834428" y="170687"/>
                  </a:lnTo>
                  <a:lnTo>
                    <a:pt x="6836079" y="167271"/>
                  </a:lnTo>
                  <a:lnTo>
                    <a:pt x="6836079" y="163004"/>
                  </a:lnTo>
                  <a:lnTo>
                    <a:pt x="6836079" y="160108"/>
                  </a:lnTo>
                  <a:lnTo>
                    <a:pt x="6820585" y="150748"/>
                  </a:lnTo>
                  <a:lnTo>
                    <a:pt x="6799485" y="145755"/>
                  </a:lnTo>
                  <a:lnTo>
                    <a:pt x="6761784" y="132092"/>
                  </a:lnTo>
                  <a:lnTo>
                    <a:pt x="6744639" y="99555"/>
                  </a:lnTo>
                  <a:lnTo>
                    <a:pt x="6745568" y="90530"/>
                  </a:lnTo>
                  <a:lnTo>
                    <a:pt x="6778453" y="58356"/>
                  </a:lnTo>
                  <a:lnTo>
                    <a:pt x="6791002" y="55956"/>
                  </a:lnTo>
                  <a:lnTo>
                    <a:pt x="6805599" y="55156"/>
                  </a:lnTo>
                  <a:close/>
                </a:path>
                <a:path w="7445375" h="262254">
                  <a:moveTo>
                    <a:pt x="6653961" y="55156"/>
                  </a:moveTo>
                  <a:lnTo>
                    <a:pt x="6692061" y="61213"/>
                  </a:lnTo>
                  <a:lnTo>
                    <a:pt x="6714483" y="99373"/>
                  </a:lnTo>
                  <a:lnTo>
                    <a:pt x="6714794" y="110858"/>
                  </a:lnTo>
                  <a:lnTo>
                    <a:pt x="6714413" y="155524"/>
                  </a:lnTo>
                  <a:lnTo>
                    <a:pt x="6714530" y="164432"/>
                  </a:lnTo>
                  <a:lnTo>
                    <a:pt x="6723049" y="203047"/>
                  </a:lnTo>
                  <a:lnTo>
                    <a:pt x="6685203" y="203047"/>
                  </a:lnTo>
                  <a:lnTo>
                    <a:pt x="6684187" y="200507"/>
                  </a:lnTo>
                  <a:lnTo>
                    <a:pt x="6683044" y="196735"/>
                  </a:lnTo>
                  <a:lnTo>
                    <a:pt x="6681520" y="191744"/>
                  </a:lnTo>
                  <a:lnTo>
                    <a:pt x="6680885" y="189471"/>
                  </a:lnTo>
                  <a:lnTo>
                    <a:pt x="6680504" y="187972"/>
                  </a:lnTo>
                  <a:lnTo>
                    <a:pt x="6680250" y="187248"/>
                  </a:lnTo>
                  <a:lnTo>
                    <a:pt x="6643801" y="206311"/>
                  </a:lnTo>
                  <a:lnTo>
                    <a:pt x="6635419" y="206311"/>
                  </a:lnTo>
                  <a:lnTo>
                    <a:pt x="6594573" y="187737"/>
                  </a:lnTo>
                  <a:lnTo>
                    <a:pt x="6587286" y="163550"/>
                  </a:lnTo>
                  <a:lnTo>
                    <a:pt x="6587286" y="155384"/>
                  </a:lnTo>
                  <a:lnTo>
                    <a:pt x="6615470" y="124515"/>
                  </a:lnTo>
                  <a:lnTo>
                    <a:pt x="6652396" y="115597"/>
                  </a:lnTo>
                  <a:lnTo>
                    <a:pt x="6662740" y="113206"/>
                  </a:lnTo>
                  <a:lnTo>
                    <a:pt x="6671013" y="110897"/>
                  </a:lnTo>
                  <a:lnTo>
                    <a:pt x="6677202" y="108673"/>
                  </a:lnTo>
                  <a:lnTo>
                    <a:pt x="6677202" y="104863"/>
                  </a:lnTo>
                  <a:lnTo>
                    <a:pt x="6677202" y="97510"/>
                  </a:lnTo>
                  <a:lnTo>
                    <a:pt x="6675424" y="92265"/>
                  </a:lnTo>
                  <a:lnTo>
                    <a:pt x="6671741" y="89128"/>
                  </a:lnTo>
                  <a:lnTo>
                    <a:pt x="6668058" y="86004"/>
                  </a:lnTo>
                  <a:lnTo>
                    <a:pt x="6661327" y="84442"/>
                  </a:lnTo>
                  <a:lnTo>
                    <a:pt x="6651167" y="84442"/>
                  </a:lnTo>
                  <a:lnTo>
                    <a:pt x="6644436" y="84442"/>
                  </a:lnTo>
                  <a:lnTo>
                    <a:pt x="6639102" y="85775"/>
                  </a:lnTo>
                  <a:lnTo>
                    <a:pt x="6635292" y="88455"/>
                  </a:lnTo>
                  <a:lnTo>
                    <a:pt x="6631482" y="91135"/>
                  </a:lnTo>
                  <a:lnTo>
                    <a:pt x="6628307" y="95834"/>
                  </a:lnTo>
                  <a:lnTo>
                    <a:pt x="6626021" y="102552"/>
                  </a:lnTo>
                  <a:lnTo>
                    <a:pt x="6591223" y="96278"/>
                  </a:lnTo>
                  <a:lnTo>
                    <a:pt x="6619439" y="60830"/>
                  </a:lnTo>
                  <a:lnTo>
                    <a:pt x="6640724" y="55786"/>
                  </a:lnTo>
                  <a:lnTo>
                    <a:pt x="6653961" y="55156"/>
                  </a:lnTo>
                  <a:close/>
                </a:path>
                <a:path w="7445375" h="262254">
                  <a:moveTo>
                    <a:pt x="6479082" y="55156"/>
                  </a:moveTo>
                  <a:lnTo>
                    <a:pt x="6491919" y="56629"/>
                  </a:lnTo>
                  <a:lnTo>
                    <a:pt x="6503577" y="61048"/>
                  </a:lnTo>
                  <a:lnTo>
                    <a:pt x="6514069" y="68411"/>
                  </a:lnTo>
                  <a:lnTo>
                    <a:pt x="6523405" y="78714"/>
                  </a:lnTo>
                  <a:lnTo>
                    <a:pt x="6523405" y="58419"/>
                  </a:lnTo>
                  <a:lnTo>
                    <a:pt x="6559219" y="58419"/>
                  </a:lnTo>
                  <a:lnTo>
                    <a:pt x="6559219" y="188201"/>
                  </a:lnTo>
                  <a:lnTo>
                    <a:pt x="6555028" y="226466"/>
                  </a:lnTo>
                  <a:lnTo>
                    <a:pt x="6522770" y="257657"/>
                  </a:lnTo>
                  <a:lnTo>
                    <a:pt x="6490639" y="261734"/>
                  </a:lnTo>
                  <a:lnTo>
                    <a:pt x="6473590" y="260948"/>
                  </a:lnTo>
                  <a:lnTo>
                    <a:pt x="6431701" y="242423"/>
                  </a:lnTo>
                  <a:lnTo>
                    <a:pt x="6423075" y="217208"/>
                  </a:lnTo>
                  <a:lnTo>
                    <a:pt x="6423075" y="215938"/>
                  </a:lnTo>
                  <a:lnTo>
                    <a:pt x="6423075" y="214401"/>
                  </a:lnTo>
                  <a:lnTo>
                    <a:pt x="6423202" y="212585"/>
                  </a:lnTo>
                  <a:lnTo>
                    <a:pt x="6466890" y="217893"/>
                  </a:lnTo>
                  <a:lnTo>
                    <a:pt x="6467652" y="222973"/>
                  </a:lnTo>
                  <a:lnTo>
                    <a:pt x="6469303" y="226466"/>
                  </a:lnTo>
                  <a:lnTo>
                    <a:pt x="6471970" y="228371"/>
                  </a:lnTo>
                  <a:lnTo>
                    <a:pt x="6475526" y="231101"/>
                  </a:lnTo>
                  <a:lnTo>
                    <a:pt x="6481241" y="232460"/>
                  </a:lnTo>
                  <a:lnTo>
                    <a:pt x="6489115" y="232460"/>
                  </a:lnTo>
                  <a:lnTo>
                    <a:pt x="6499021" y="232460"/>
                  </a:lnTo>
                  <a:lnTo>
                    <a:pt x="6506514" y="230962"/>
                  </a:lnTo>
                  <a:lnTo>
                    <a:pt x="6520992" y="209270"/>
                  </a:lnTo>
                  <a:lnTo>
                    <a:pt x="6520992" y="200736"/>
                  </a:lnTo>
                  <a:lnTo>
                    <a:pt x="6520992" y="179628"/>
                  </a:lnTo>
                  <a:lnTo>
                    <a:pt x="6511850" y="189872"/>
                  </a:lnTo>
                  <a:lnTo>
                    <a:pt x="6501577" y="197191"/>
                  </a:lnTo>
                  <a:lnTo>
                    <a:pt x="6490185" y="201583"/>
                  </a:lnTo>
                  <a:lnTo>
                    <a:pt x="6477685" y="203047"/>
                  </a:lnTo>
                  <a:lnTo>
                    <a:pt x="6463872" y="201506"/>
                  </a:lnTo>
                  <a:lnTo>
                    <a:pt x="6431457" y="178396"/>
                  </a:lnTo>
                  <a:lnTo>
                    <a:pt x="6418122" y="129920"/>
                  </a:lnTo>
                  <a:lnTo>
                    <a:pt x="6419218" y="112811"/>
                  </a:lnTo>
                  <a:lnTo>
                    <a:pt x="6435648" y="74358"/>
                  </a:lnTo>
                  <a:lnTo>
                    <a:pt x="6466652" y="56356"/>
                  </a:lnTo>
                  <a:lnTo>
                    <a:pt x="6479082" y="55156"/>
                  </a:lnTo>
                  <a:close/>
                </a:path>
                <a:path w="7445375" h="262254">
                  <a:moveTo>
                    <a:pt x="6226098" y="55156"/>
                  </a:moveTo>
                  <a:lnTo>
                    <a:pt x="6238935" y="56629"/>
                  </a:lnTo>
                  <a:lnTo>
                    <a:pt x="6250593" y="61048"/>
                  </a:lnTo>
                  <a:lnTo>
                    <a:pt x="6261085" y="68411"/>
                  </a:lnTo>
                  <a:lnTo>
                    <a:pt x="6270421" y="78714"/>
                  </a:lnTo>
                  <a:lnTo>
                    <a:pt x="6270421" y="58419"/>
                  </a:lnTo>
                  <a:lnTo>
                    <a:pt x="6306235" y="58419"/>
                  </a:lnTo>
                  <a:lnTo>
                    <a:pt x="6306235" y="188201"/>
                  </a:lnTo>
                  <a:lnTo>
                    <a:pt x="6302044" y="226466"/>
                  </a:lnTo>
                  <a:lnTo>
                    <a:pt x="6290106" y="246354"/>
                  </a:lnTo>
                  <a:lnTo>
                    <a:pt x="6285026" y="251167"/>
                  </a:lnTo>
                  <a:lnTo>
                    <a:pt x="6246944" y="261479"/>
                  </a:lnTo>
                  <a:lnTo>
                    <a:pt x="6237655" y="261734"/>
                  </a:lnTo>
                  <a:lnTo>
                    <a:pt x="6220606" y="260948"/>
                  </a:lnTo>
                  <a:lnTo>
                    <a:pt x="6178717" y="242423"/>
                  </a:lnTo>
                  <a:lnTo>
                    <a:pt x="6170091" y="217208"/>
                  </a:lnTo>
                  <a:lnTo>
                    <a:pt x="6170091" y="215938"/>
                  </a:lnTo>
                  <a:lnTo>
                    <a:pt x="6170091" y="214401"/>
                  </a:lnTo>
                  <a:lnTo>
                    <a:pt x="6170218" y="212585"/>
                  </a:lnTo>
                  <a:lnTo>
                    <a:pt x="6213906" y="217893"/>
                  </a:lnTo>
                  <a:lnTo>
                    <a:pt x="6214668" y="222973"/>
                  </a:lnTo>
                  <a:lnTo>
                    <a:pt x="6216319" y="226466"/>
                  </a:lnTo>
                  <a:lnTo>
                    <a:pt x="6218986" y="228371"/>
                  </a:lnTo>
                  <a:lnTo>
                    <a:pt x="6222542" y="231101"/>
                  </a:lnTo>
                  <a:lnTo>
                    <a:pt x="6228257" y="232460"/>
                  </a:lnTo>
                  <a:lnTo>
                    <a:pt x="6236131" y="232460"/>
                  </a:lnTo>
                  <a:lnTo>
                    <a:pt x="6246037" y="232460"/>
                  </a:lnTo>
                  <a:lnTo>
                    <a:pt x="6253530" y="230962"/>
                  </a:lnTo>
                  <a:lnTo>
                    <a:pt x="6268008" y="209270"/>
                  </a:lnTo>
                  <a:lnTo>
                    <a:pt x="6268008" y="200736"/>
                  </a:lnTo>
                  <a:lnTo>
                    <a:pt x="6268008" y="179628"/>
                  </a:lnTo>
                  <a:lnTo>
                    <a:pt x="6258866" y="189872"/>
                  </a:lnTo>
                  <a:lnTo>
                    <a:pt x="6248593" y="197191"/>
                  </a:lnTo>
                  <a:lnTo>
                    <a:pt x="6237201" y="201583"/>
                  </a:lnTo>
                  <a:lnTo>
                    <a:pt x="6224701" y="203047"/>
                  </a:lnTo>
                  <a:lnTo>
                    <a:pt x="6210888" y="201506"/>
                  </a:lnTo>
                  <a:lnTo>
                    <a:pt x="6178473" y="178396"/>
                  </a:lnTo>
                  <a:lnTo>
                    <a:pt x="6165138" y="129920"/>
                  </a:lnTo>
                  <a:lnTo>
                    <a:pt x="6166234" y="112811"/>
                  </a:lnTo>
                  <a:lnTo>
                    <a:pt x="6182664" y="74358"/>
                  </a:lnTo>
                  <a:lnTo>
                    <a:pt x="6213668" y="56356"/>
                  </a:lnTo>
                  <a:lnTo>
                    <a:pt x="6226098" y="55156"/>
                  </a:lnTo>
                  <a:close/>
                </a:path>
                <a:path w="7445375" h="262254">
                  <a:moveTo>
                    <a:pt x="6086017" y="55156"/>
                  </a:moveTo>
                  <a:lnTo>
                    <a:pt x="6094399" y="55156"/>
                  </a:lnTo>
                  <a:lnTo>
                    <a:pt x="6102146" y="56680"/>
                  </a:lnTo>
                  <a:lnTo>
                    <a:pt x="6109131" y="59715"/>
                  </a:lnTo>
                  <a:lnTo>
                    <a:pt x="6116116" y="62763"/>
                  </a:lnTo>
                  <a:lnTo>
                    <a:pt x="6121450" y="66636"/>
                  </a:lnTo>
                  <a:lnTo>
                    <a:pt x="6125006" y="71361"/>
                  </a:lnTo>
                  <a:lnTo>
                    <a:pt x="6128562" y="76085"/>
                  </a:lnTo>
                  <a:lnTo>
                    <a:pt x="6134531" y="113169"/>
                  </a:lnTo>
                  <a:lnTo>
                    <a:pt x="6134531" y="203047"/>
                  </a:lnTo>
                  <a:lnTo>
                    <a:pt x="6096304" y="203047"/>
                  </a:lnTo>
                  <a:lnTo>
                    <a:pt x="6096304" y="129235"/>
                  </a:lnTo>
                  <a:lnTo>
                    <a:pt x="6096159" y="118562"/>
                  </a:lnTo>
                  <a:lnTo>
                    <a:pt x="6077762" y="84442"/>
                  </a:lnTo>
                  <a:lnTo>
                    <a:pt x="6072682" y="84442"/>
                  </a:lnTo>
                  <a:lnTo>
                    <a:pt x="6065951" y="84442"/>
                  </a:lnTo>
                  <a:lnTo>
                    <a:pt x="6041758" y="117119"/>
                  </a:lnTo>
                  <a:lnTo>
                    <a:pt x="6041059" y="137540"/>
                  </a:lnTo>
                  <a:lnTo>
                    <a:pt x="6041059" y="203047"/>
                  </a:lnTo>
                  <a:lnTo>
                    <a:pt x="6002705" y="203047"/>
                  </a:lnTo>
                  <a:lnTo>
                    <a:pt x="6002705" y="58419"/>
                  </a:lnTo>
                  <a:lnTo>
                    <a:pt x="6038265" y="58419"/>
                  </a:lnTo>
                  <a:lnTo>
                    <a:pt x="6038265" y="79667"/>
                  </a:lnTo>
                  <a:lnTo>
                    <a:pt x="6048388" y="68941"/>
                  </a:lnTo>
                  <a:lnTo>
                    <a:pt x="6059712" y="61282"/>
                  </a:lnTo>
                  <a:lnTo>
                    <a:pt x="6072252" y="56687"/>
                  </a:lnTo>
                  <a:lnTo>
                    <a:pt x="6086017" y="55156"/>
                  </a:lnTo>
                  <a:close/>
                </a:path>
                <a:path w="7445375" h="262254">
                  <a:moveTo>
                    <a:pt x="5664758" y="55156"/>
                  </a:moveTo>
                  <a:lnTo>
                    <a:pt x="5707389" y="67146"/>
                  </a:lnTo>
                  <a:lnTo>
                    <a:pt x="5734323" y="100591"/>
                  </a:lnTo>
                  <a:lnTo>
                    <a:pt x="5739561" y="130327"/>
                  </a:lnTo>
                  <a:lnTo>
                    <a:pt x="5738248" y="146036"/>
                  </a:lnTo>
                  <a:lnTo>
                    <a:pt x="5718352" y="184734"/>
                  </a:lnTo>
                  <a:lnTo>
                    <a:pt x="5680473" y="204963"/>
                  </a:lnTo>
                  <a:lnTo>
                    <a:pt x="5665139" y="206311"/>
                  </a:lnTo>
                  <a:lnTo>
                    <a:pt x="5655277" y="205749"/>
                  </a:lnTo>
                  <a:lnTo>
                    <a:pt x="5618665" y="192313"/>
                  </a:lnTo>
                  <a:lnTo>
                    <a:pt x="5595641" y="161823"/>
                  </a:lnTo>
                  <a:lnTo>
                    <a:pt x="5590336" y="128689"/>
                  </a:lnTo>
                  <a:lnTo>
                    <a:pt x="5590930" y="119238"/>
                  </a:lnTo>
                  <a:lnTo>
                    <a:pt x="5604902" y="83399"/>
                  </a:lnTo>
                  <a:lnTo>
                    <a:pt x="5644581" y="57507"/>
                  </a:lnTo>
                  <a:lnTo>
                    <a:pt x="5664758" y="55156"/>
                  </a:lnTo>
                  <a:close/>
                </a:path>
                <a:path w="7445375" h="262254">
                  <a:moveTo>
                    <a:pt x="5494070" y="55156"/>
                  </a:moveTo>
                  <a:lnTo>
                    <a:pt x="5536701" y="67146"/>
                  </a:lnTo>
                  <a:lnTo>
                    <a:pt x="5563635" y="100591"/>
                  </a:lnTo>
                  <a:lnTo>
                    <a:pt x="5568873" y="130327"/>
                  </a:lnTo>
                  <a:lnTo>
                    <a:pt x="5567560" y="146036"/>
                  </a:lnTo>
                  <a:lnTo>
                    <a:pt x="5547664" y="184734"/>
                  </a:lnTo>
                  <a:lnTo>
                    <a:pt x="5509785" y="204963"/>
                  </a:lnTo>
                  <a:lnTo>
                    <a:pt x="5494451" y="206311"/>
                  </a:lnTo>
                  <a:lnTo>
                    <a:pt x="5484589" y="205749"/>
                  </a:lnTo>
                  <a:lnTo>
                    <a:pt x="5447977" y="192313"/>
                  </a:lnTo>
                  <a:lnTo>
                    <a:pt x="5424953" y="161823"/>
                  </a:lnTo>
                  <a:lnTo>
                    <a:pt x="5419648" y="128689"/>
                  </a:lnTo>
                  <a:lnTo>
                    <a:pt x="5420242" y="119238"/>
                  </a:lnTo>
                  <a:lnTo>
                    <a:pt x="5434214" y="83399"/>
                  </a:lnTo>
                  <a:lnTo>
                    <a:pt x="5473893" y="57507"/>
                  </a:lnTo>
                  <a:lnTo>
                    <a:pt x="5494070" y="55156"/>
                  </a:lnTo>
                  <a:close/>
                </a:path>
                <a:path w="7445375" h="262254">
                  <a:moveTo>
                    <a:pt x="5334685" y="55156"/>
                  </a:moveTo>
                  <a:lnTo>
                    <a:pt x="5376722" y="66535"/>
                  </a:lnTo>
                  <a:lnTo>
                    <a:pt x="5399201" y="101180"/>
                  </a:lnTo>
                  <a:lnTo>
                    <a:pt x="5361482" y="108000"/>
                  </a:lnTo>
                  <a:lnTo>
                    <a:pt x="5360212" y="100456"/>
                  </a:lnTo>
                  <a:lnTo>
                    <a:pt x="5357291" y="94780"/>
                  </a:lnTo>
                  <a:lnTo>
                    <a:pt x="5352719" y="90970"/>
                  </a:lnTo>
                  <a:lnTo>
                    <a:pt x="5348274" y="87160"/>
                  </a:lnTo>
                  <a:lnTo>
                    <a:pt x="5342432" y="85255"/>
                  </a:lnTo>
                  <a:lnTo>
                    <a:pt x="5335320" y="85255"/>
                  </a:lnTo>
                  <a:lnTo>
                    <a:pt x="5325795" y="85255"/>
                  </a:lnTo>
                  <a:lnTo>
                    <a:pt x="5318175" y="88544"/>
                  </a:lnTo>
                  <a:lnTo>
                    <a:pt x="5303951" y="128155"/>
                  </a:lnTo>
                  <a:lnTo>
                    <a:pt x="5304497" y="140078"/>
                  </a:lnTo>
                  <a:lnTo>
                    <a:pt x="5328893" y="174468"/>
                  </a:lnTo>
                  <a:lnTo>
                    <a:pt x="5335828" y="175132"/>
                  </a:lnTo>
                  <a:lnTo>
                    <a:pt x="5343067" y="175132"/>
                  </a:lnTo>
                  <a:lnTo>
                    <a:pt x="5349036" y="173062"/>
                  </a:lnTo>
                  <a:lnTo>
                    <a:pt x="5353608" y="168935"/>
                  </a:lnTo>
                  <a:lnTo>
                    <a:pt x="5358307" y="164807"/>
                  </a:lnTo>
                  <a:lnTo>
                    <a:pt x="5361609" y="157695"/>
                  </a:lnTo>
                  <a:lnTo>
                    <a:pt x="5363514" y="147624"/>
                  </a:lnTo>
                  <a:lnTo>
                    <a:pt x="5401106" y="154025"/>
                  </a:lnTo>
                  <a:lnTo>
                    <a:pt x="5378627" y="193103"/>
                  </a:lnTo>
                  <a:lnTo>
                    <a:pt x="5334050" y="206311"/>
                  </a:lnTo>
                  <a:lnTo>
                    <a:pt x="5318973" y="205061"/>
                  </a:lnTo>
                  <a:lnTo>
                    <a:pt x="5283504" y="186296"/>
                  </a:lnTo>
                  <a:lnTo>
                    <a:pt x="5265770" y="147616"/>
                  </a:lnTo>
                  <a:lnTo>
                    <a:pt x="5264581" y="130873"/>
                  </a:lnTo>
                  <a:lnTo>
                    <a:pt x="5265770" y="113957"/>
                  </a:lnTo>
                  <a:lnTo>
                    <a:pt x="5283504" y="75107"/>
                  </a:lnTo>
                  <a:lnTo>
                    <a:pt x="5319420" y="56403"/>
                  </a:lnTo>
                  <a:lnTo>
                    <a:pt x="5334685" y="55156"/>
                  </a:lnTo>
                  <a:close/>
                </a:path>
                <a:path w="7445375" h="262254">
                  <a:moveTo>
                    <a:pt x="5092623" y="55156"/>
                  </a:moveTo>
                  <a:lnTo>
                    <a:pt x="5136692" y="64820"/>
                  </a:lnTo>
                  <a:lnTo>
                    <a:pt x="5156631" y="93421"/>
                  </a:lnTo>
                  <a:lnTo>
                    <a:pt x="5120436" y="100101"/>
                  </a:lnTo>
                  <a:lnTo>
                    <a:pt x="5118912" y="94462"/>
                  </a:lnTo>
                  <a:lnTo>
                    <a:pt x="5115991" y="90157"/>
                  </a:lnTo>
                  <a:lnTo>
                    <a:pt x="5111673" y="87160"/>
                  </a:lnTo>
                  <a:lnTo>
                    <a:pt x="5107355" y="84162"/>
                  </a:lnTo>
                  <a:lnTo>
                    <a:pt x="5101259" y="82664"/>
                  </a:lnTo>
                  <a:lnTo>
                    <a:pt x="5093258" y="82664"/>
                  </a:lnTo>
                  <a:lnTo>
                    <a:pt x="5083225" y="82664"/>
                  </a:lnTo>
                  <a:lnTo>
                    <a:pt x="5075986" y="84073"/>
                  </a:lnTo>
                  <a:lnTo>
                    <a:pt x="5071541" y="86893"/>
                  </a:lnTo>
                  <a:lnTo>
                    <a:pt x="5068747" y="88887"/>
                  </a:lnTo>
                  <a:lnTo>
                    <a:pt x="5067223" y="91478"/>
                  </a:lnTo>
                  <a:lnTo>
                    <a:pt x="5067223" y="94653"/>
                  </a:lnTo>
                  <a:lnTo>
                    <a:pt x="5067223" y="97370"/>
                  </a:lnTo>
                  <a:lnTo>
                    <a:pt x="5106847" y="112356"/>
                  </a:lnTo>
                  <a:lnTo>
                    <a:pt x="5120944" y="116021"/>
                  </a:lnTo>
                  <a:lnTo>
                    <a:pt x="5154760" y="134982"/>
                  </a:lnTo>
                  <a:lnTo>
                    <a:pt x="5161457" y="157835"/>
                  </a:lnTo>
                  <a:lnTo>
                    <a:pt x="5160429" y="167429"/>
                  </a:lnTo>
                  <a:lnTo>
                    <a:pt x="5135533" y="198269"/>
                  </a:lnTo>
                  <a:lnTo>
                    <a:pt x="5095671" y="206311"/>
                  </a:lnTo>
                  <a:lnTo>
                    <a:pt x="5081672" y="205563"/>
                  </a:lnTo>
                  <a:lnTo>
                    <a:pt x="5041028" y="187806"/>
                  </a:lnTo>
                  <a:lnTo>
                    <a:pt x="5026329" y="161785"/>
                  </a:lnTo>
                  <a:lnTo>
                    <a:pt x="5064810" y="155930"/>
                  </a:lnTo>
                  <a:lnTo>
                    <a:pt x="5066461" y="163372"/>
                  </a:lnTo>
                  <a:lnTo>
                    <a:pt x="5069763" y="169024"/>
                  </a:lnTo>
                  <a:lnTo>
                    <a:pt x="5074716" y="172885"/>
                  </a:lnTo>
                  <a:lnTo>
                    <a:pt x="5079669" y="176745"/>
                  </a:lnTo>
                  <a:lnTo>
                    <a:pt x="5086654" y="178676"/>
                  </a:lnTo>
                  <a:lnTo>
                    <a:pt x="5095671" y="178676"/>
                  </a:lnTo>
                  <a:lnTo>
                    <a:pt x="5105577" y="178676"/>
                  </a:lnTo>
                  <a:lnTo>
                    <a:pt x="5113070" y="176860"/>
                  </a:lnTo>
                  <a:lnTo>
                    <a:pt x="5118023" y="173227"/>
                  </a:lnTo>
                  <a:lnTo>
                    <a:pt x="5121452" y="170687"/>
                  </a:lnTo>
                  <a:lnTo>
                    <a:pt x="5123103" y="167271"/>
                  </a:lnTo>
                  <a:lnTo>
                    <a:pt x="5123103" y="163004"/>
                  </a:lnTo>
                  <a:lnTo>
                    <a:pt x="5123103" y="160108"/>
                  </a:lnTo>
                  <a:lnTo>
                    <a:pt x="5107609" y="150748"/>
                  </a:lnTo>
                  <a:lnTo>
                    <a:pt x="5086509" y="145755"/>
                  </a:lnTo>
                  <a:lnTo>
                    <a:pt x="5048808" y="132092"/>
                  </a:lnTo>
                  <a:lnTo>
                    <a:pt x="5031663" y="99555"/>
                  </a:lnTo>
                  <a:lnTo>
                    <a:pt x="5032592" y="90530"/>
                  </a:lnTo>
                  <a:lnTo>
                    <a:pt x="5065477" y="58356"/>
                  </a:lnTo>
                  <a:lnTo>
                    <a:pt x="5078026" y="55956"/>
                  </a:lnTo>
                  <a:lnTo>
                    <a:pt x="5092623" y="55156"/>
                  </a:lnTo>
                  <a:close/>
                </a:path>
                <a:path w="7445375" h="262254">
                  <a:moveTo>
                    <a:pt x="4940985" y="55156"/>
                  </a:moveTo>
                  <a:lnTo>
                    <a:pt x="4979085" y="61213"/>
                  </a:lnTo>
                  <a:lnTo>
                    <a:pt x="5001507" y="99373"/>
                  </a:lnTo>
                  <a:lnTo>
                    <a:pt x="5001818" y="110858"/>
                  </a:lnTo>
                  <a:lnTo>
                    <a:pt x="5001437" y="155524"/>
                  </a:lnTo>
                  <a:lnTo>
                    <a:pt x="5001554" y="164432"/>
                  </a:lnTo>
                  <a:lnTo>
                    <a:pt x="5010073" y="203047"/>
                  </a:lnTo>
                  <a:lnTo>
                    <a:pt x="4972227" y="203047"/>
                  </a:lnTo>
                  <a:lnTo>
                    <a:pt x="4971211" y="200507"/>
                  </a:lnTo>
                  <a:lnTo>
                    <a:pt x="4970068" y="196735"/>
                  </a:lnTo>
                  <a:lnTo>
                    <a:pt x="4968544" y="191744"/>
                  </a:lnTo>
                  <a:lnTo>
                    <a:pt x="4967909" y="189471"/>
                  </a:lnTo>
                  <a:lnTo>
                    <a:pt x="4967528" y="187972"/>
                  </a:lnTo>
                  <a:lnTo>
                    <a:pt x="4967274" y="187248"/>
                  </a:lnTo>
                  <a:lnTo>
                    <a:pt x="4930825" y="206311"/>
                  </a:lnTo>
                  <a:lnTo>
                    <a:pt x="4922443" y="206311"/>
                  </a:lnTo>
                  <a:lnTo>
                    <a:pt x="4881597" y="187737"/>
                  </a:lnTo>
                  <a:lnTo>
                    <a:pt x="4874310" y="163550"/>
                  </a:lnTo>
                  <a:lnTo>
                    <a:pt x="4874310" y="155384"/>
                  </a:lnTo>
                  <a:lnTo>
                    <a:pt x="4902494" y="124515"/>
                  </a:lnTo>
                  <a:lnTo>
                    <a:pt x="4939420" y="115597"/>
                  </a:lnTo>
                  <a:lnTo>
                    <a:pt x="4949764" y="113206"/>
                  </a:lnTo>
                  <a:lnTo>
                    <a:pt x="4958037" y="110897"/>
                  </a:lnTo>
                  <a:lnTo>
                    <a:pt x="4964226" y="108673"/>
                  </a:lnTo>
                  <a:lnTo>
                    <a:pt x="4964226" y="104863"/>
                  </a:lnTo>
                  <a:lnTo>
                    <a:pt x="4964226" y="97510"/>
                  </a:lnTo>
                  <a:lnTo>
                    <a:pt x="4962448" y="92265"/>
                  </a:lnTo>
                  <a:lnTo>
                    <a:pt x="4958765" y="89128"/>
                  </a:lnTo>
                  <a:lnTo>
                    <a:pt x="4955082" y="86004"/>
                  </a:lnTo>
                  <a:lnTo>
                    <a:pt x="4948351" y="84442"/>
                  </a:lnTo>
                  <a:lnTo>
                    <a:pt x="4938191" y="84442"/>
                  </a:lnTo>
                  <a:lnTo>
                    <a:pt x="4931460" y="84442"/>
                  </a:lnTo>
                  <a:lnTo>
                    <a:pt x="4913045" y="102552"/>
                  </a:lnTo>
                  <a:lnTo>
                    <a:pt x="4878247" y="96278"/>
                  </a:lnTo>
                  <a:lnTo>
                    <a:pt x="4906463" y="60830"/>
                  </a:lnTo>
                  <a:lnTo>
                    <a:pt x="4927748" y="55786"/>
                  </a:lnTo>
                  <a:lnTo>
                    <a:pt x="4940985" y="55156"/>
                  </a:lnTo>
                  <a:close/>
                </a:path>
                <a:path w="7445375" h="262254">
                  <a:moveTo>
                    <a:pt x="4534204" y="55156"/>
                  </a:moveTo>
                  <a:lnTo>
                    <a:pt x="4574942" y="67146"/>
                  </a:lnTo>
                  <a:lnTo>
                    <a:pt x="4598927" y="103451"/>
                  </a:lnTo>
                  <a:lnTo>
                    <a:pt x="4602911" y="141770"/>
                  </a:lnTo>
                  <a:lnTo>
                    <a:pt x="4507153" y="141770"/>
                  </a:lnTo>
                  <a:lnTo>
                    <a:pt x="4507868" y="149806"/>
                  </a:lnTo>
                  <a:lnTo>
                    <a:pt x="4529632" y="177723"/>
                  </a:lnTo>
                  <a:lnTo>
                    <a:pt x="4538395" y="177723"/>
                  </a:lnTo>
                  <a:lnTo>
                    <a:pt x="4544364" y="177723"/>
                  </a:lnTo>
                  <a:lnTo>
                    <a:pt x="4562779" y="157022"/>
                  </a:lnTo>
                  <a:lnTo>
                    <a:pt x="4600879" y="163423"/>
                  </a:lnTo>
                  <a:lnTo>
                    <a:pt x="4577638" y="195351"/>
                  </a:lnTo>
                  <a:lnTo>
                    <a:pt x="4538014" y="206311"/>
                  </a:lnTo>
                  <a:lnTo>
                    <a:pt x="4520371" y="204770"/>
                  </a:lnTo>
                  <a:lnTo>
                    <a:pt x="4482134" y="181660"/>
                  </a:lnTo>
                  <a:lnTo>
                    <a:pt x="4467910" y="131825"/>
                  </a:lnTo>
                  <a:lnTo>
                    <a:pt x="4469079" y="114826"/>
                  </a:lnTo>
                  <a:lnTo>
                    <a:pt x="4486706" y="75514"/>
                  </a:lnTo>
                  <a:lnTo>
                    <a:pt x="4520443" y="56427"/>
                  </a:lnTo>
                  <a:lnTo>
                    <a:pt x="4534204" y="55156"/>
                  </a:lnTo>
                  <a:close/>
                </a:path>
                <a:path w="7445375" h="262254">
                  <a:moveTo>
                    <a:pt x="4376343" y="55156"/>
                  </a:moveTo>
                  <a:lnTo>
                    <a:pt x="4420412" y="64820"/>
                  </a:lnTo>
                  <a:lnTo>
                    <a:pt x="4440351" y="93421"/>
                  </a:lnTo>
                  <a:lnTo>
                    <a:pt x="4404156" y="100101"/>
                  </a:lnTo>
                  <a:lnTo>
                    <a:pt x="4402632" y="94462"/>
                  </a:lnTo>
                  <a:lnTo>
                    <a:pt x="4399711" y="90157"/>
                  </a:lnTo>
                  <a:lnTo>
                    <a:pt x="4395393" y="87160"/>
                  </a:lnTo>
                  <a:lnTo>
                    <a:pt x="4391075" y="84162"/>
                  </a:lnTo>
                  <a:lnTo>
                    <a:pt x="4384979" y="82664"/>
                  </a:lnTo>
                  <a:lnTo>
                    <a:pt x="4376978" y="82664"/>
                  </a:lnTo>
                  <a:lnTo>
                    <a:pt x="4366945" y="82664"/>
                  </a:lnTo>
                  <a:lnTo>
                    <a:pt x="4359706" y="84073"/>
                  </a:lnTo>
                  <a:lnTo>
                    <a:pt x="4355261" y="86893"/>
                  </a:lnTo>
                  <a:lnTo>
                    <a:pt x="4352467" y="88887"/>
                  </a:lnTo>
                  <a:lnTo>
                    <a:pt x="4350943" y="91478"/>
                  </a:lnTo>
                  <a:lnTo>
                    <a:pt x="4350943" y="94653"/>
                  </a:lnTo>
                  <a:lnTo>
                    <a:pt x="4350943" y="97370"/>
                  </a:lnTo>
                  <a:lnTo>
                    <a:pt x="4390567" y="112356"/>
                  </a:lnTo>
                  <a:lnTo>
                    <a:pt x="4404664" y="116021"/>
                  </a:lnTo>
                  <a:lnTo>
                    <a:pt x="4438480" y="134982"/>
                  </a:lnTo>
                  <a:lnTo>
                    <a:pt x="4445177" y="157835"/>
                  </a:lnTo>
                  <a:lnTo>
                    <a:pt x="4444149" y="167429"/>
                  </a:lnTo>
                  <a:lnTo>
                    <a:pt x="4419253" y="198269"/>
                  </a:lnTo>
                  <a:lnTo>
                    <a:pt x="4379391" y="206311"/>
                  </a:lnTo>
                  <a:lnTo>
                    <a:pt x="4365392" y="205563"/>
                  </a:lnTo>
                  <a:lnTo>
                    <a:pt x="4324748" y="187806"/>
                  </a:lnTo>
                  <a:lnTo>
                    <a:pt x="4310049" y="161785"/>
                  </a:lnTo>
                  <a:lnTo>
                    <a:pt x="4348530" y="155930"/>
                  </a:lnTo>
                  <a:lnTo>
                    <a:pt x="4350181" y="163372"/>
                  </a:lnTo>
                  <a:lnTo>
                    <a:pt x="4353483" y="169024"/>
                  </a:lnTo>
                  <a:lnTo>
                    <a:pt x="4358436" y="172885"/>
                  </a:lnTo>
                  <a:lnTo>
                    <a:pt x="4363389" y="176745"/>
                  </a:lnTo>
                  <a:lnTo>
                    <a:pt x="4370374" y="178676"/>
                  </a:lnTo>
                  <a:lnTo>
                    <a:pt x="4379391" y="178676"/>
                  </a:lnTo>
                  <a:lnTo>
                    <a:pt x="4389297" y="178676"/>
                  </a:lnTo>
                  <a:lnTo>
                    <a:pt x="4396790" y="176860"/>
                  </a:lnTo>
                  <a:lnTo>
                    <a:pt x="4401743" y="173227"/>
                  </a:lnTo>
                  <a:lnTo>
                    <a:pt x="4405172" y="170687"/>
                  </a:lnTo>
                  <a:lnTo>
                    <a:pt x="4406823" y="167271"/>
                  </a:lnTo>
                  <a:lnTo>
                    <a:pt x="4406823" y="163004"/>
                  </a:lnTo>
                  <a:lnTo>
                    <a:pt x="4406823" y="160108"/>
                  </a:lnTo>
                  <a:lnTo>
                    <a:pt x="4391329" y="150748"/>
                  </a:lnTo>
                  <a:lnTo>
                    <a:pt x="4370229" y="145755"/>
                  </a:lnTo>
                  <a:lnTo>
                    <a:pt x="4332528" y="132092"/>
                  </a:lnTo>
                  <a:lnTo>
                    <a:pt x="4315383" y="99555"/>
                  </a:lnTo>
                  <a:lnTo>
                    <a:pt x="4316312" y="90530"/>
                  </a:lnTo>
                  <a:lnTo>
                    <a:pt x="4349197" y="58356"/>
                  </a:lnTo>
                  <a:lnTo>
                    <a:pt x="4361746" y="55956"/>
                  </a:lnTo>
                  <a:lnTo>
                    <a:pt x="4376343" y="55156"/>
                  </a:lnTo>
                  <a:close/>
                </a:path>
                <a:path w="7445375" h="262254">
                  <a:moveTo>
                    <a:pt x="3663873" y="55156"/>
                  </a:moveTo>
                  <a:lnTo>
                    <a:pt x="3701973" y="61213"/>
                  </a:lnTo>
                  <a:lnTo>
                    <a:pt x="3724395" y="99373"/>
                  </a:lnTo>
                  <a:lnTo>
                    <a:pt x="3724706" y="110858"/>
                  </a:lnTo>
                  <a:lnTo>
                    <a:pt x="3724325" y="155524"/>
                  </a:lnTo>
                  <a:lnTo>
                    <a:pt x="3724442" y="164432"/>
                  </a:lnTo>
                  <a:lnTo>
                    <a:pt x="3732961" y="203047"/>
                  </a:lnTo>
                  <a:lnTo>
                    <a:pt x="3695115" y="203047"/>
                  </a:lnTo>
                  <a:lnTo>
                    <a:pt x="3694099" y="200507"/>
                  </a:lnTo>
                  <a:lnTo>
                    <a:pt x="3692956" y="196735"/>
                  </a:lnTo>
                  <a:lnTo>
                    <a:pt x="3691432" y="191744"/>
                  </a:lnTo>
                  <a:lnTo>
                    <a:pt x="3690797" y="189471"/>
                  </a:lnTo>
                  <a:lnTo>
                    <a:pt x="3690416" y="187972"/>
                  </a:lnTo>
                  <a:lnTo>
                    <a:pt x="3690162" y="187248"/>
                  </a:lnTo>
                  <a:lnTo>
                    <a:pt x="3653713" y="206311"/>
                  </a:lnTo>
                  <a:lnTo>
                    <a:pt x="3645331" y="206311"/>
                  </a:lnTo>
                  <a:lnTo>
                    <a:pt x="3604485" y="187737"/>
                  </a:lnTo>
                  <a:lnTo>
                    <a:pt x="3597198" y="163550"/>
                  </a:lnTo>
                  <a:lnTo>
                    <a:pt x="3597198" y="155384"/>
                  </a:lnTo>
                  <a:lnTo>
                    <a:pt x="3625382" y="124515"/>
                  </a:lnTo>
                  <a:lnTo>
                    <a:pt x="3662308" y="115597"/>
                  </a:lnTo>
                  <a:lnTo>
                    <a:pt x="3672652" y="113206"/>
                  </a:lnTo>
                  <a:lnTo>
                    <a:pt x="3680925" y="110897"/>
                  </a:lnTo>
                  <a:lnTo>
                    <a:pt x="3687114" y="108673"/>
                  </a:lnTo>
                  <a:lnTo>
                    <a:pt x="3687114" y="104863"/>
                  </a:lnTo>
                  <a:lnTo>
                    <a:pt x="3687114" y="97510"/>
                  </a:lnTo>
                  <a:lnTo>
                    <a:pt x="3685336" y="92265"/>
                  </a:lnTo>
                  <a:lnTo>
                    <a:pt x="3681653" y="89128"/>
                  </a:lnTo>
                  <a:lnTo>
                    <a:pt x="3677970" y="86004"/>
                  </a:lnTo>
                  <a:lnTo>
                    <a:pt x="3671239" y="84442"/>
                  </a:lnTo>
                  <a:lnTo>
                    <a:pt x="3661079" y="84442"/>
                  </a:lnTo>
                  <a:lnTo>
                    <a:pt x="3654348" y="84442"/>
                  </a:lnTo>
                  <a:lnTo>
                    <a:pt x="3649014" y="85775"/>
                  </a:lnTo>
                  <a:lnTo>
                    <a:pt x="3645204" y="88455"/>
                  </a:lnTo>
                  <a:lnTo>
                    <a:pt x="3641394" y="91135"/>
                  </a:lnTo>
                  <a:lnTo>
                    <a:pt x="3638219" y="95834"/>
                  </a:lnTo>
                  <a:lnTo>
                    <a:pt x="3635933" y="102552"/>
                  </a:lnTo>
                  <a:lnTo>
                    <a:pt x="3601135" y="96278"/>
                  </a:lnTo>
                  <a:lnTo>
                    <a:pt x="3629351" y="60830"/>
                  </a:lnTo>
                  <a:lnTo>
                    <a:pt x="3650636" y="55786"/>
                  </a:lnTo>
                  <a:lnTo>
                    <a:pt x="3663873" y="55156"/>
                  </a:lnTo>
                  <a:close/>
                </a:path>
                <a:path w="7445375" h="262254">
                  <a:moveTo>
                    <a:pt x="3565956" y="55156"/>
                  </a:moveTo>
                  <a:lnTo>
                    <a:pt x="3572457" y="55608"/>
                  </a:lnTo>
                  <a:lnTo>
                    <a:pt x="3578815" y="56962"/>
                  </a:lnTo>
                  <a:lnTo>
                    <a:pt x="3585030" y="59217"/>
                  </a:lnTo>
                  <a:lnTo>
                    <a:pt x="3591102" y="62369"/>
                  </a:lnTo>
                  <a:lnTo>
                    <a:pt x="3579291" y="95745"/>
                  </a:lnTo>
                  <a:lnTo>
                    <a:pt x="3572814" y="91566"/>
                  </a:lnTo>
                  <a:lnTo>
                    <a:pt x="3566845" y="89471"/>
                  </a:lnTo>
                  <a:lnTo>
                    <a:pt x="3561384" y="89471"/>
                  </a:lnTo>
                  <a:lnTo>
                    <a:pt x="3555923" y="89471"/>
                  </a:lnTo>
                  <a:lnTo>
                    <a:pt x="3551478" y="90944"/>
                  </a:lnTo>
                  <a:lnTo>
                    <a:pt x="3536508" y="127809"/>
                  </a:lnTo>
                  <a:lnTo>
                    <a:pt x="3535730" y="158381"/>
                  </a:lnTo>
                  <a:lnTo>
                    <a:pt x="3535730" y="203047"/>
                  </a:lnTo>
                  <a:lnTo>
                    <a:pt x="3497503" y="203047"/>
                  </a:lnTo>
                  <a:lnTo>
                    <a:pt x="3497503" y="58419"/>
                  </a:lnTo>
                  <a:lnTo>
                    <a:pt x="3533063" y="58419"/>
                  </a:lnTo>
                  <a:lnTo>
                    <a:pt x="3533063" y="78993"/>
                  </a:lnTo>
                  <a:lnTo>
                    <a:pt x="3539159" y="69278"/>
                  </a:lnTo>
                  <a:lnTo>
                    <a:pt x="3544620" y="62877"/>
                  </a:lnTo>
                  <a:lnTo>
                    <a:pt x="3549446" y="59791"/>
                  </a:lnTo>
                  <a:lnTo>
                    <a:pt x="3554272" y="56705"/>
                  </a:lnTo>
                  <a:lnTo>
                    <a:pt x="3559733" y="55156"/>
                  </a:lnTo>
                  <a:lnTo>
                    <a:pt x="3565956" y="55156"/>
                  </a:lnTo>
                  <a:close/>
                </a:path>
                <a:path w="7445375" h="262254">
                  <a:moveTo>
                    <a:pt x="3398824" y="55156"/>
                  </a:moveTo>
                  <a:lnTo>
                    <a:pt x="3439562" y="67146"/>
                  </a:lnTo>
                  <a:lnTo>
                    <a:pt x="3463547" y="103451"/>
                  </a:lnTo>
                  <a:lnTo>
                    <a:pt x="3467531" y="141770"/>
                  </a:lnTo>
                  <a:lnTo>
                    <a:pt x="3371773" y="141770"/>
                  </a:lnTo>
                  <a:lnTo>
                    <a:pt x="3372488" y="149806"/>
                  </a:lnTo>
                  <a:lnTo>
                    <a:pt x="3394252" y="177723"/>
                  </a:lnTo>
                  <a:lnTo>
                    <a:pt x="3403015" y="177723"/>
                  </a:lnTo>
                  <a:lnTo>
                    <a:pt x="3408984" y="177723"/>
                  </a:lnTo>
                  <a:lnTo>
                    <a:pt x="3427399" y="157022"/>
                  </a:lnTo>
                  <a:lnTo>
                    <a:pt x="3465499" y="163423"/>
                  </a:lnTo>
                  <a:lnTo>
                    <a:pt x="3442258" y="195351"/>
                  </a:lnTo>
                  <a:lnTo>
                    <a:pt x="3402634" y="206311"/>
                  </a:lnTo>
                  <a:lnTo>
                    <a:pt x="3384991" y="204770"/>
                  </a:lnTo>
                  <a:lnTo>
                    <a:pt x="3346754" y="181660"/>
                  </a:lnTo>
                  <a:lnTo>
                    <a:pt x="3332530" y="131825"/>
                  </a:lnTo>
                  <a:lnTo>
                    <a:pt x="3333699" y="114826"/>
                  </a:lnTo>
                  <a:lnTo>
                    <a:pt x="3351326" y="75514"/>
                  </a:lnTo>
                  <a:lnTo>
                    <a:pt x="3385063" y="56427"/>
                  </a:lnTo>
                  <a:lnTo>
                    <a:pt x="3398824" y="55156"/>
                  </a:lnTo>
                  <a:close/>
                </a:path>
                <a:path w="7445375" h="262254">
                  <a:moveTo>
                    <a:pt x="3255949" y="55156"/>
                  </a:moveTo>
                  <a:lnTo>
                    <a:pt x="3264331" y="55156"/>
                  </a:lnTo>
                  <a:lnTo>
                    <a:pt x="3272078" y="56680"/>
                  </a:lnTo>
                  <a:lnTo>
                    <a:pt x="3279063" y="59715"/>
                  </a:lnTo>
                  <a:lnTo>
                    <a:pt x="3286048" y="62763"/>
                  </a:lnTo>
                  <a:lnTo>
                    <a:pt x="3291382" y="66636"/>
                  </a:lnTo>
                  <a:lnTo>
                    <a:pt x="3294938" y="71361"/>
                  </a:lnTo>
                  <a:lnTo>
                    <a:pt x="3298494" y="76085"/>
                  </a:lnTo>
                  <a:lnTo>
                    <a:pt x="3304463" y="113169"/>
                  </a:lnTo>
                  <a:lnTo>
                    <a:pt x="3304463" y="203047"/>
                  </a:lnTo>
                  <a:lnTo>
                    <a:pt x="3266236" y="203047"/>
                  </a:lnTo>
                  <a:lnTo>
                    <a:pt x="3266236" y="129235"/>
                  </a:lnTo>
                  <a:lnTo>
                    <a:pt x="3266091" y="118562"/>
                  </a:lnTo>
                  <a:lnTo>
                    <a:pt x="3247694" y="84442"/>
                  </a:lnTo>
                  <a:lnTo>
                    <a:pt x="3242614" y="84442"/>
                  </a:lnTo>
                  <a:lnTo>
                    <a:pt x="3235883" y="84442"/>
                  </a:lnTo>
                  <a:lnTo>
                    <a:pt x="3211690" y="117119"/>
                  </a:lnTo>
                  <a:lnTo>
                    <a:pt x="3210991" y="137540"/>
                  </a:lnTo>
                  <a:lnTo>
                    <a:pt x="3210991" y="203047"/>
                  </a:lnTo>
                  <a:lnTo>
                    <a:pt x="3172637" y="203047"/>
                  </a:lnTo>
                  <a:lnTo>
                    <a:pt x="3172637" y="58419"/>
                  </a:lnTo>
                  <a:lnTo>
                    <a:pt x="3208197" y="58419"/>
                  </a:lnTo>
                  <a:lnTo>
                    <a:pt x="3208197" y="79667"/>
                  </a:lnTo>
                  <a:lnTo>
                    <a:pt x="3218320" y="68941"/>
                  </a:lnTo>
                  <a:lnTo>
                    <a:pt x="3229644" y="61282"/>
                  </a:lnTo>
                  <a:lnTo>
                    <a:pt x="3242184" y="56687"/>
                  </a:lnTo>
                  <a:lnTo>
                    <a:pt x="3255949" y="55156"/>
                  </a:lnTo>
                  <a:close/>
                </a:path>
                <a:path w="7445375" h="262254">
                  <a:moveTo>
                    <a:pt x="3072688" y="55156"/>
                  </a:moveTo>
                  <a:lnTo>
                    <a:pt x="3113426" y="67146"/>
                  </a:lnTo>
                  <a:lnTo>
                    <a:pt x="3137411" y="103451"/>
                  </a:lnTo>
                  <a:lnTo>
                    <a:pt x="3141395" y="141770"/>
                  </a:lnTo>
                  <a:lnTo>
                    <a:pt x="3045637" y="141770"/>
                  </a:lnTo>
                  <a:lnTo>
                    <a:pt x="3046352" y="149806"/>
                  </a:lnTo>
                  <a:lnTo>
                    <a:pt x="3068116" y="177723"/>
                  </a:lnTo>
                  <a:lnTo>
                    <a:pt x="3076879" y="177723"/>
                  </a:lnTo>
                  <a:lnTo>
                    <a:pt x="3082848" y="177723"/>
                  </a:lnTo>
                  <a:lnTo>
                    <a:pt x="3101263" y="157022"/>
                  </a:lnTo>
                  <a:lnTo>
                    <a:pt x="3139363" y="163423"/>
                  </a:lnTo>
                  <a:lnTo>
                    <a:pt x="3116122" y="195351"/>
                  </a:lnTo>
                  <a:lnTo>
                    <a:pt x="3076498" y="206311"/>
                  </a:lnTo>
                  <a:lnTo>
                    <a:pt x="3058855" y="204770"/>
                  </a:lnTo>
                  <a:lnTo>
                    <a:pt x="3020618" y="181660"/>
                  </a:lnTo>
                  <a:lnTo>
                    <a:pt x="3006394" y="131825"/>
                  </a:lnTo>
                  <a:lnTo>
                    <a:pt x="3007563" y="114826"/>
                  </a:lnTo>
                  <a:lnTo>
                    <a:pt x="3025190" y="75514"/>
                  </a:lnTo>
                  <a:lnTo>
                    <a:pt x="3058927" y="56427"/>
                  </a:lnTo>
                  <a:lnTo>
                    <a:pt x="3072688" y="55156"/>
                  </a:lnTo>
                  <a:close/>
                </a:path>
                <a:path w="7445375" h="262254">
                  <a:moveTo>
                    <a:pt x="2899206" y="55156"/>
                  </a:moveTo>
                  <a:lnTo>
                    <a:pt x="2912043" y="56629"/>
                  </a:lnTo>
                  <a:lnTo>
                    <a:pt x="2923701" y="61048"/>
                  </a:lnTo>
                  <a:lnTo>
                    <a:pt x="2934193" y="68411"/>
                  </a:lnTo>
                  <a:lnTo>
                    <a:pt x="2943529" y="78714"/>
                  </a:lnTo>
                  <a:lnTo>
                    <a:pt x="2943529" y="58419"/>
                  </a:lnTo>
                  <a:lnTo>
                    <a:pt x="2979343" y="58419"/>
                  </a:lnTo>
                  <a:lnTo>
                    <a:pt x="2979343" y="188201"/>
                  </a:lnTo>
                  <a:lnTo>
                    <a:pt x="2975152" y="226466"/>
                  </a:lnTo>
                  <a:lnTo>
                    <a:pt x="2963214" y="246354"/>
                  </a:lnTo>
                  <a:lnTo>
                    <a:pt x="2958134" y="251167"/>
                  </a:lnTo>
                  <a:lnTo>
                    <a:pt x="2920052" y="261479"/>
                  </a:lnTo>
                  <a:lnTo>
                    <a:pt x="2910763" y="261734"/>
                  </a:lnTo>
                  <a:lnTo>
                    <a:pt x="2893714" y="260948"/>
                  </a:lnTo>
                  <a:lnTo>
                    <a:pt x="2851825" y="242423"/>
                  </a:lnTo>
                  <a:lnTo>
                    <a:pt x="2843199" y="217208"/>
                  </a:lnTo>
                  <a:lnTo>
                    <a:pt x="2843199" y="215938"/>
                  </a:lnTo>
                  <a:lnTo>
                    <a:pt x="2843199" y="214401"/>
                  </a:lnTo>
                  <a:lnTo>
                    <a:pt x="2843326" y="212585"/>
                  </a:lnTo>
                  <a:lnTo>
                    <a:pt x="2887014" y="217893"/>
                  </a:lnTo>
                  <a:lnTo>
                    <a:pt x="2887776" y="222973"/>
                  </a:lnTo>
                  <a:lnTo>
                    <a:pt x="2889427" y="226466"/>
                  </a:lnTo>
                  <a:lnTo>
                    <a:pt x="2892094" y="228371"/>
                  </a:lnTo>
                  <a:lnTo>
                    <a:pt x="2895650" y="231101"/>
                  </a:lnTo>
                  <a:lnTo>
                    <a:pt x="2901365" y="232460"/>
                  </a:lnTo>
                  <a:lnTo>
                    <a:pt x="2909239" y="232460"/>
                  </a:lnTo>
                  <a:lnTo>
                    <a:pt x="2919145" y="232460"/>
                  </a:lnTo>
                  <a:lnTo>
                    <a:pt x="2926638" y="230962"/>
                  </a:lnTo>
                  <a:lnTo>
                    <a:pt x="2941116" y="209270"/>
                  </a:lnTo>
                  <a:lnTo>
                    <a:pt x="2941116" y="200736"/>
                  </a:lnTo>
                  <a:lnTo>
                    <a:pt x="2941116" y="179628"/>
                  </a:lnTo>
                  <a:lnTo>
                    <a:pt x="2931974" y="189872"/>
                  </a:lnTo>
                  <a:lnTo>
                    <a:pt x="2921701" y="197191"/>
                  </a:lnTo>
                  <a:lnTo>
                    <a:pt x="2910309" y="201583"/>
                  </a:lnTo>
                  <a:lnTo>
                    <a:pt x="2897809" y="203047"/>
                  </a:lnTo>
                  <a:lnTo>
                    <a:pt x="2883996" y="201506"/>
                  </a:lnTo>
                  <a:lnTo>
                    <a:pt x="2851581" y="178396"/>
                  </a:lnTo>
                  <a:lnTo>
                    <a:pt x="2838246" y="129920"/>
                  </a:lnTo>
                  <a:lnTo>
                    <a:pt x="2839342" y="112811"/>
                  </a:lnTo>
                  <a:lnTo>
                    <a:pt x="2855772" y="74358"/>
                  </a:lnTo>
                  <a:lnTo>
                    <a:pt x="2886776" y="56356"/>
                  </a:lnTo>
                  <a:lnTo>
                    <a:pt x="2899206" y="55156"/>
                  </a:lnTo>
                  <a:close/>
                </a:path>
                <a:path w="7445375" h="262254">
                  <a:moveTo>
                    <a:pt x="2666415" y="55156"/>
                  </a:moveTo>
                  <a:lnTo>
                    <a:pt x="2710484" y="64820"/>
                  </a:lnTo>
                  <a:lnTo>
                    <a:pt x="2730423" y="93421"/>
                  </a:lnTo>
                  <a:lnTo>
                    <a:pt x="2694228" y="100101"/>
                  </a:lnTo>
                  <a:lnTo>
                    <a:pt x="2692704" y="94462"/>
                  </a:lnTo>
                  <a:lnTo>
                    <a:pt x="2689783" y="90157"/>
                  </a:lnTo>
                  <a:lnTo>
                    <a:pt x="2685465" y="87160"/>
                  </a:lnTo>
                  <a:lnTo>
                    <a:pt x="2681147" y="84162"/>
                  </a:lnTo>
                  <a:lnTo>
                    <a:pt x="2675051" y="82664"/>
                  </a:lnTo>
                  <a:lnTo>
                    <a:pt x="2667050" y="82664"/>
                  </a:lnTo>
                  <a:lnTo>
                    <a:pt x="2657017" y="82664"/>
                  </a:lnTo>
                  <a:lnTo>
                    <a:pt x="2649778" y="84073"/>
                  </a:lnTo>
                  <a:lnTo>
                    <a:pt x="2645333" y="86893"/>
                  </a:lnTo>
                  <a:lnTo>
                    <a:pt x="2642539" y="88887"/>
                  </a:lnTo>
                  <a:lnTo>
                    <a:pt x="2641015" y="91478"/>
                  </a:lnTo>
                  <a:lnTo>
                    <a:pt x="2641015" y="94653"/>
                  </a:lnTo>
                  <a:lnTo>
                    <a:pt x="2641015" y="97370"/>
                  </a:lnTo>
                  <a:lnTo>
                    <a:pt x="2680639" y="112356"/>
                  </a:lnTo>
                  <a:lnTo>
                    <a:pt x="2694736" y="116021"/>
                  </a:lnTo>
                  <a:lnTo>
                    <a:pt x="2728552" y="134982"/>
                  </a:lnTo>
                  <a:lnTo>
                    <a:pt x="2735249" y="157835"/>
                  </a:lnTo>
                  <a:lnTo>
                    <a:pt x="2734221" y="167429"/>
                  </a:lnTo>
                  <a:lnTo>
                    <a:pt x="2709325" y="198269"/>
                  </a:lnTo>
                  <a:lnTo>
                    <a:pt x="2669463" y="206311"/>
                  </a:lnTo>
                  <a:lnTo>
                    <a:pt x="2655464" y="205563"/>
                  </a:lnTo>
                  <a:lnTo>
                    <a:pt x="2614820" y="187806"/>
                  </a:lnTo>
                  <a:lnTo>
                    <a:pt x="2600121" y="161785"/>
                  </a:lnTo>
                  <a:lnTo>
                    <a:pt x="2638602" y="155930"/>
                  </a:lnTo>
                  <a:lnTo>
                    <a:pt x="2640253" y="163372"/>
                  </a:lnTo>
                  <a:lnTo>
                    <a:pt x="2643555" y="169024"/>
                  </a:lnTo>
                  <a:lnTo>
                    <a:pt x="2648508" y="172885"/>
                  </a:lnTo>
                  <a:lnTo>
                    <a:pt x="2653461" y="176745"/>
                  </a:lnTo>
                  <a:lnTo>
                    <a:pt x="2660446" y="178676"/>
                  </a:lnTo>
                  <a:lnTo>
                    <a:pt x="2669463" y="178676"/>
                  </a:lnTo>
                  <a:lnTo>
                    <a:pt x="2679369" y="178676"/>
                  </a:lnTo>
                  <a:lnTo>
                    <a:pt x="2686862" y="176860"/>
                  </a:lnTo>
                  <a:lnTo>
                    <a:pt x="2691815" y="173227"/>
                  </a:lnTo>
                  <a:lnTo>
                    <a:pt x="2695244" y="170687"/>
                  </a:lnTo>
                  <a:lnTo>
                    <a:pt x="2696895" y="167271"/>
                  </a:lnTo>
                  <a:lnTo>
                    <a:pt x="2696895" y="163004"/>
                  </a:lnTo>
                  <a:lnTo>
                    <a:pt x="2696895" y="160108"/>
                  </a:lnTo>
                  <a:lnTo>
                    <a:pt x="2681401" y="150748"/>
                  </a:lnTo>
                  <a:lnTo>
                    <a:pt x="2660301" y="145755"/>
                  </a:lnTo>
                  <a:lnTo>
                    <a:pt x="2622600" y="132092"/>
                  </a:lnTo>
                  <a:lnTo>
                    <a:pt x="2605455" y="99555"/>
                  </a:lnTo>
                  <a:lnTo>
                    <a:pt x="2606384" y="90530"/>
                  </a:lnTo>
                  <a:lnTo>
                    <a:pt x="2639269" y="58356"/>
                  </a:lnTo>
                  <a:lnTo>
                    <a:pt x="2651818" y="55956"/>
                  </a:lnTo>
                  <a:lnTo>
                    <a:pt x="2666415" y="55156"/>
                  </a:lnTo>
                  <a:close/>
                </a:path>
                <a:path w="7445375" h="262254">
                  <a:moveTo>
                    <a:pt x="1948357" y="55156"/>
                  </a:moveTo>
                  <a:lnTo>
                    <a:pt x="1956739" y="55156"/>
                  </a:lnTo>
                  <a:lnTo>
                    <a:pt x="1964486" y="56680"/>
                  </a:lnTo>
                  <a:lnTo>
                    <a:pt x="1993442" y="81445"/>
                  </a:lnTo>
                  <a:lnTo>
                    <a:pt x="1996871" y="113169"/>
                  </a:lnTo>
                  <a:lnTo>
                    <a:pt x="1996871" y="203047"/>
                  </a:lnTo>
                  <a:lnTo>
                    <a:pt x="1958644" y="203047"/>
                  </a:lnTo>
                  <a:lnTo>
                    <a:pt x="1958644" y="129235"/>
                  </a:lnTo>
                  <a:lnTo>
                    <a:pt x="1958499" y="118562"/>
                  </a:lnTo>
                  <a:lnTo>
                    <a:pt x="1948230" y="88252"/>
                  </a:lnTo>
                  <a:lnTo>
                    <a:pt x="1944547" y="85712"/>
                  </a:lnTo>
                  <a:lnTo>
                    <a:pt x="1940102" y="84442"/>
                  </a:lnTo>
                  <a:lnTo>
                    <a:pt x="1935022" y="84442"/>
                  </a:lnTo>
                  <a:lnTo>
                    <a:pt x="1928291" y="84442"/>
                  </a:lnTo>
                  <a:lnTo>
                    <a:pt x="1904098" y="117119"/>
                  </a:lnTo>
                  <a:lnTo>
                    <a:pt x="1903399" y="137540"/>
                  </a:lnTo>
                  <a:lnTo>
                    <a:pt x="1903399" y="203047"/>
                  </a:lnTo>
                  <a:lnTo>
                    <a:pt x="1865045" y="203047"/>
                  </a:lnTo>
                  <a:lnTo>
                    <a:pt x="1865045" y="58419"/>
                  </a:lnTo>
                  <a:lnTo>
                    <a:pt x="1900605" y="58419"/>
                  </a:lnTo>
                  <a:lnTo>
                    <a:pt x="1900605" y="79667"/>
                  </a:lnTo>
                  <a:lnTo>
                    <a:pt x="1910728" y="68941"/>
                  </a:lnTo>
                  <a:lnTo>
                    <a:pt x="1922052" y="61282"/>
                  </a:lnTo>
                  <a:lnTo>
                    <a:pt x="1934592" y="56687"/>
                  </a:lnTo>
                  <a:lnTo>
                    <a:pt x="1948357" y="55156"/>
                  </a:lnTo>
                  <a:close/>
                </a:path>
                <a:path w="7445375" h="262254">
                  <a:moveTo>
                    <a:pt x="1766493" y="55156"/>
                  </a:moveTo>
                  <a:lnTo>
                    <a:pt x="1804593" y="61213"/>
                  </a:lnTo>
                  <a:lnTo>
                    <a:pt x="1827015" y="99373"/>
                  </a:lnTo>
                  <a:lnTo>
                    <a:pt x="1827326" y="110858"/>
                  </a:lnTo>
                  <a:lnTo>
                    <a:pt x="1826945" y="155524"/>
                  </a:lnTo>
                  <a:lnTo>
                    <a:pt x="1827062" y="164432"/>
                  </a:lnTo>
                  <a:lnTo>
                    <a:pt x="1835581" y="203047"/>
                  </a:lnTo>
                  <a:lnTo>
                    <a:pt x="1797735" y="203047"/>
                  </a:lnTo>
                  <a:lnTo>
                    <a:pt x="1796719" y="200507"/>
                  </a:lnTo>
                  <a:lnTo>
                    <a:pt x="1795576" y="196735"/>
                  </a:lnTo>
                  <a:lnTo>
                    <a:pt x="1794052" y="191744"/>
                  </a:lnTo>
                  <a:lnTo>
                    <a:pt x="1793417" y="189471"/>
                  </a:lnTo>
                  <a:lnTo>
                    <a:pt x="1793036" y="187972"/>
                  </a:lnTo>
                  <a:lnTo>
                    <a:pt x="1792782" y="187248"/>
                  </a:lnTo>
                  <a:lnTo>
                    <a:pt x="1756333" y="206311"/>
                  </a:lnTo>
                  <a:lnTo>
                    <a:pt x="1747951" y="206311"/>
                  </a:lnTo>
                  <a:lnTo>
                    <a:pt x="1707105" y="187737"/>
                  </a:lnTo>
                  <a:lnTo>
                    <a:pt x="1699818" y="163550"/>
                  </a:lnTo>
                  <a:lnTo>
                    <a:pt x="1699818" y="155384"/>
                  </a:lnTo>
                  <a:lnTo>
                    <a:pt x="1728002" y="124515"/>
                  </a:lnTo>
                  <a:lnTo>
                    <a:pt x="1764928" y="115597"/>
                  </a:lnTo>
                  <a:lnTo>
                    <a:pt x="1775272" y="113206"/>
                  </a:lnTo>
                  <a:lnTo>
                    <a:pt x="1783545" y="110897"/>
                  </a:lnTo>
                  <a:lnTo>
                    <a:pt x="1789734" y="108673"/>
                  </a:lnTo>
                  <a:lnTo>
                    <a:pt x="1789734" y="104863"/>
                  </a:lnTo>
                  <a:lnTo>
                    <a:pt x="1789734" y="97510"/>
                  </a:lnTo>
                  <a:lnTo>
                    <a:pt x="1787956" y="92265"/>
                  </a:lnTo>
                  <a:lnTo>
                    <a:pt x="1784273" y="89128"/>
                  </a:lnTo>
                  <a:lnTo>
                    <a:pt x="1780590" y="86004"/>
                  </a:lnTo>
                  <a:lnTo>
                    <a:pt x="1773859" y="84442"/>
                  </a:lnTo>
                  <a:lnTo>
                    <a:pt x="1763699" y="84442"/>
                  </a:lnTo>
                  <a:lnTo>
                    <a:pt x="1756968" y="84442"/>
                  </a:lnTo>
                  <a:lnTo>
                    <a:pt x="1751634" y="85775"/>
                  </a:lnTo>
                  <a:lnTo>
                    <a:pt x="1747824" y="88455"/>
                  </a:lnTo>
                  <a:lnTo>
                    <a:pt x="1744014" y="91135"/>
                  </a:lnTo>
                  <a:lnTo>
                    <a:pt x="1740839" y="95834"/>
                  </a:lnTo>
                  <a:lnTo>
                    <a:pt x="1738553" y="102552"/>
                  </a:lnTo>
                  <a:lnTo>
                    <a:pt x="1703755" y="96278"/>
                  </a:lnTo>
                  <a:lnTo>
                    <a:pt x="1731971" y="60830"/>
                  </a:lnTo>
                  <a:lnTo>
                    <a:pt x="1753256" y="55786"/>
                  </a:lnTo>
                  <a:lnTo>
                    <a:pt x="1766493" y="55156"/>
                  </a:lnTo>
                  <a:close/>
                </a:path>
                <a:path w="7445375" h="262254">
                  <a:moveTo>
                    <a:pt x="1530400" y="55156"/>
                  </a:moveTo>
                  <a:lnTo>
                    <a:pt x="1571138" y="67146"/>
                  </a:lnTo>
                  <a:lnTo>
                    <a:pt x="1595123" y="103451"/>
                  </a:lnTo>
                  <a:lnTo>
                    <a:pt x="1599107" y="141770"/>
                  </a:lnTo>
                  <a:lnTo>
                    <a:pt x="1503349" y="141770"/>
                  </a:lnTo>
                  <a:lnTo>
                    <a:pt x="1504064" y="149806"/>
                  </a:lnTo>
                  <a:lnTo>
                    <a:pt x="1525828" y="177723"/>
                  </a:lnTo>
                  <a:lnTo>
                    <a:pt x="1534591" y="177723"/>
                  </a:lnTo>
                  <a:lnTo>
                    <a:pt x="1540560" y="177723"/>
                  </a:lnTo>
                  <a:lnTo>
                    <a:pt x="1558975" y="157022"/>
                  </a:lnTo>
                  <a:lnTo>
                    <a:pt x="1597075" y="163423"/>
                  </a:lnTo>
                  <a:lnTo>
                    <a:pt x="1573834" y="195351"/>
                  </a:lnTo>
                  <a:lnTo>
                    <a:pt x="1534210" y="206311"/>
                  </a:lnTo>
                  <a:lnTo>
                    <a:pt x="1516567" y="204770"/>
                  </a:lnTo>
                  <a:lnTo>
                    <a:pt x="1478330" y="181660"/>
                  </a:lnTo>
                  <a:lnTo>
                    <a:pt x="1464106" y="131825"/>
                  </a:lnTo>
                  <a:lnTo>
                    <a:pt x="1465275" y="114826"/>
                  </a:lnTo>
                  <a:lnTo>
                    <a:pt x="1482902" y="75514"/>
                  </a:lnTo>
                  <a:lnTo>
                    <a:pt x="1516639" y="56427"/>
                  </a:lnTo>
                  <a:lnTo>
                    <a:pt x="1530400" y="55156"/>
                  </a:lnTo>
                  <a:close/>
                </a:path>
                <a:path w="7445375" h="262254">
                  <a:moveTo>
                    <a:pt x="1127937" y="55156"/>
                  </a:moveTo>
                  <a:lnTo>
                    <a:pt x="1166037" y="61213"/>
                  </a:lnTo>
                  <a:lnTo>
                    <a:pt x="1188459" y="99373"/>
                  </a:lnTo>
                  <a:lnTo>
                    <a:pt x="1188770" y="110858"/>
                  </a:lnTo>
                  <a:lnTo>
                    <a:pt x="1188389" y="155524"/>
                  </a:lnTo>
                  <a:lnTo>
                    <a:pt x="1188506" y="164432"/>
                  </a:lnTo>
                  <a:lnTo>
                    <a:pt x="1197025" y="203047"/>
                  </a:lnTo>
                  <a:lnTo>
                    <a:pt x="1159179" y="203047"/>
                  </a:lnTo>
                  <a:lnTo>
                    <a:pt x="1158163" y="200507"/>
                  </a:lnTo>
                  <a:lnTo>
                    <a:pt x="1157020" y="196735"/>
                  </a:lnTo>
                  <a:lnTo>
                    <a:pt x="1155496" y="191744"/>
                  </a:lnTo>
                  <a:lnTo>
                    <a:pt x="1154861" y="189471"/>
                  </a:lnTo>
                  <a:lnTo>
                    <a:pt x="1154480" y="187972"/>
                  </a:lnTo>
                  <a:lnTo>
                    <a:pt x="1154226" y="187248"/>
                  </a:lnTo>
                  <a:lnTo>
                    <a:pt x="1117777" y="206311"/>
                  </a:lnTo>
                  <a:lnTo>
                    <a:pt x="1109395" y="206311"/>
                  </a:lnTo>
                  <a:lnTo>
                    <a:pt x="1068549" y="187737"/>
                  </a:lnTo>
                  <a:lnTo>
                    <a:pt x="1061262" y="163550"/>
                  </a:lnTo>
                  <a:lnTo>
                    <a:pt x="1061262" y="155384"/>
                  </a:lnTo>
                  <a:lnTo>
                    <a:pt x="1089446" y="124515"/>
                  </a:lnTo>
                  <a:lnTo>
                    <a:pt x="1126372" y="115597"/>
                  </a:lnTo>
                  <a:lnTo>
                    <a:pt x="1136716" y="113206"/>
                  </a:lnTo>
                  <a:lnTo>
                    <a:pt x="1144989" y="110897"/>
                  </a:lnTo>
                  <a:lnTo>
                    <a:pt x="1151178" y="108673"/>
                  </a:lnTo>
                  <a:lnTo>
                    <a:pt x="1151178" y="104863"/>
                  </a:lnTo>
                  <a:lnTo>
                    <a:pt x="1151178" y="97510"/>
                  </a:lnTo>
                  <a:lnTo>
                    <a:pt x="1149400" y="92265"/>
                  </a:lnTo>
                  <a:lnTo>
                    <a:pt x="1145717" y="89128"/>
                  </a:lnTo>
                  <a:lnTo>
                    <a:pt x="1142034" y="86004"/>
                  </a:lnTo>
                  <a:lnTo>
                    <a:pt x="1135303" y="84442"/>
                  </a:lnTo>
                  <a:lnTo>
                    <a:pt x="1125143" y="84442"/>
                  </a:lnTo>
                  <a:lnTo>
                    <a:pt x="1118412" y="84442"/>
                  </a:lnTo>
                  <a:lnTo>
                    <a:pt x="1113078" y="85775"/>
                  </a:lnTo>
                  <a:lnTo>
                    <a:pt x="1109268" y="88455"/>
                  </a:lnTo>
                  <a:lnTo>
                    <a:pt x="1105458" y="91135"/>
                  </a:lnTo>
                  <a:lnTo>
                    <a:pt x="1102283" y="95834"/>
                  </a:lnTo>
                  <a:lnTo>
                    <a:pt x="1099997" y="102552"/>
                  </a:lnTo>
                  <a:lnTo>
                    <a:pt x="1065199" y="96278"/>
                  </a:lnTo>
                  <a:lnTo>
                    <a:pt x="1093415" y="60830"/>
                  </a:lnTo>
                  <a:lnTo>
                    <a:pt x="1114700" y="55786"/>
                  </a:lnTo>
                  <a:lnTo>
                    <a:pt x="1127937" y="55156"/>
                  </a:lnTo>
                  <a:close/>
                </a:path>
                <a:path w="7445375" h="262254">
                  <a:moveTo>
                    <a:pt x="900480" y="55156"/>
                  </a:moveTo>
                  <a:lnTo>
                    <a:pt x="909751" y="55156"/>
                  </a:lnTo>
                  <a:lnTo>
                    <a:pt x="917752" y="57061"/>
                  </a:lnTo>
                  <a:lnTo>
                    <a:pt x="924610" y="60883"/>
                  </a:lnTo>
                  <a:lnTo>
                    <a:pt x="931341" y="64693"/>
                  </a:lnTo>
                  <a:lnTo>
                    <a:pt x="936929" y="70459"/>
                  </a:lnTo>
                  <a:lnTo>
                    <a:pt x="941247" y="78168"/>
                  </a:lnTo>
                  <a:lnTo>
                    <a:pt x="946105" y="72751"/>
                  </a:lnTo>
                  <a:lnTo>
                    <a:pt x="977061" y="55156"/>
                  </a:lnTo>
                  <a:lnTo>
                    <a:pt x="985443" y="55156"/>
                  </a:lnTo>
                  <a:lnTo>
                    <a:pt x="1025194" y="72275"/>
                  </a:lnTo>
                  <a:lnTo>
                    <a:pt x="1032814" y="110578"/>
                  </a:lnTo>
                  <a:lnTo>
                    <a:pt x="1032814" y="203047"/>
                  </a:lnTo>
                  <a:lnTo>
                    <a:pt x="994587" y="203047"/>
                  </a:lnTo>
                  <a:lnTo>
                    <a:pt x="994587" y="120383"/>
                  </a:lnTo>
                  <a:lnTo>
                    <a:pt x="994329" y="110582"/>
                  </a:lnTo>
                  <a:lnTo>
                    <a:pt x="981633" y="84442"/>
                  </a:lnTo>
                  <a:lnTo>
                    <a:pt x="974267" y="84442"/>
                  </a:lnTo>
                  <a:lnTo>
                    <a:pt x="968933" y="84442"/>
                  </a:lnTo>
                  <a:lnTo>
                    <a:pt x="963853" y="86067"/>
                  </a:lnTo>
                  <a:lnTo>
                    <a:pt x="959154" y="89344"/>
                  </a:lnTo>
                  <a:lnTo>
                    <a:pt x="954455" y="92608"/>
                  </a:lnTo>
                  <a:lnTo>
                    <a:pt x="945819" y="133591"/>
                  </a:lnTo>
                  <a:lnTo>
                    <a:pt x="945819" y="203047"/>
                  </a:lnTo>
                  <a:lnTo>
                    <a:pt x="907465" y="203047"/>
                  </a:lnTo>
                  <a:lnTo>
                    <a:pt x="907465" y="123786"/>
                  </a:lnTo>
                  <a:lnTo>
                    <a:pt x="907344" y="114171"/>
                  </a:lnTo>
                  <a:lnTo>
                    <a:pt x="892352" y="84442"/>
                  </a:lnTo>
                  <a:lnTo>
                    <a:pt x="887526" y="84442"/>
                  </a:lnTo>
                  <a:lnTo>
                    <a:pt x="881557" y="84442"/>
                  </a:lnTo>
                  <a:lnTo>
                    <a:pt x="858509" y="123100"/>
                  </a:lnTo>
                  <a:lnTo>
                    <a:pt x="858316" y="132778"/>
                  </a:lnTo>
                  <a:lnTo>
                    <a:pt x="858316" y="203047"/>
                  </a:lnTo>
                  <a:lnTo>
                    <a:pt x="820089" y="203047"/>
                  </a:lnTo>
                  <a:lnTo>
                    <a:pt x="820089" y="58419"/>
                  </a:lnTo>
                  <a:lnTo>
                    <a:pt x="855395" y="58419"/>
                  </a:lnTo>
                  <a:lnTo>
                    <a:pt x="855395" y="78168"/>
                  </a:lnTo>
                  <a:lnTo>
                    <a:pt x="865279" y="68100"/>
                  </a:lnTo>
                  <a:lnTo>
                    <a:pt x="876080" y="60909"/>
                  </a:lnTo>
                  <a:lnTo>
                    <a:pt x="887810" y="56594"/>
                  </a:lnTo>
                  <a:lnTo>
                    <a:pt x="900480" y="55156"/>
                  </a:lnTo>
                  <a:close/>
                </a:path>
                <a:path w="7445375" h="262254">
                  <a:moveTo>
                    <a:pt x="652068" y="55156"/>
                  </a:moveTo>
                  <a:lnTo>
                    <a:pt x="661339" y="55156"/>
                  </a:lnTo>
                  <a:lnTo>
                    <a:pt x="669340" y="57061"/>
                  </a:lnTo>
                  <a:lnTo>
                    <a:pt x="676198" y="60883"/>
                  </a:lnTo>
                  <a:lnTo>
                    <a:pt x="682929" y="64693"/>
                  </a:lnTo>
                  <a:lnTo>
                    <a:pt x="688517" y="70459"/>
                  </a:lnTo>
                  <a:lnTo>
                    <a:pt x="692835" y="78168"/>
                  </a:lnTo>
                  <a:lnTo>
                    <a:pt x="697693" y="72751"/>
                  </a:lnTo>
                  <a:lnTo>
                    <a:pt x="728649" y="55156"/>
                  </a:lnTo>
                  <a:lnTo>
                    <a:pt x="737031" y="55156"/>
                  </a:lnTo>
                  <a:lnTo>
                    <a:pt x="776782" y="72275"/>
                  </a:lnTo>
                  <a:lnTo>
                    <a:pt x="784402" y="110578"/>
                  </a:lnTo>
                  <a:lnTo>
                    <a:pt x="784402" y="203047"/>
                  </a:lnTo>
                  <a:lnTo>
                    <a:pt x="746175" y="203047"/>
                  </a:lnTo>
                  <a:lnTo>
                    <a:pt x="746175" y="120383"/>
                  </a:lnTo>
                  <a:lnTo>
                    <a:pt x="745917" y="110582"/>
                  </a:lnTo>
                  <a:lnTo>
                    <a:pt x="733221" y="84442"/>
                  </a:lnTo>
                  <a:lnTo>
                    <a:pt x="725855" y="84442"/>
                  </a:lnTo>
                  <a:lnTo>
                    <a:pt x="720521" y="84442"/>
                  </a:lnTo>
                  <a:lnTo>
                    <a:pt x="715441" y="86067"/>
                  </a:lnTo>
                  <a:lnTo>
                    <a:pt x="710742" y="89344"/>
                  </a:lnTo>
                  <a:lnTo>
                    <a:pt x="706043" y="92608"/>
                  </a:lnTo>
                  <a:lnTo>
                    <a:pt x="697407" y="133591"/>
                  </a:lnTo>
                  <a:lnTo>
                    <a:pt x="697407" y="203047"/>
                  </a:lnTo>
                  <a:lnTo>
                    <a:pt x="659180" y="203047"/>
                  </a:lnTo>
                  <a:lnTo>
                    <a:pt x="659180" y="123786"/>
                  </a:lnTo>
                  <a:lnTo>
                    <a:pt x="659039" y="114171"/>
                  </a:lnTo>
                  <a:lnTo>
                    <a:pt x="643940" y="84442"/>
                  </a:lnTo>
                  <a:lnTo>
                    <a:pt x="639114" y="84442"/>
                  </a:lnTo>
                  <a:lnTo>
                    <a:pt x="633145" y="84442"/>
                  </a:lnTo>
                  <a:lnTo>
                    <a:pt x="610097" y="123100"/>
                  </a:lnTo>
                  <a:lnTo>
                    <a:pt x="609904" y="132778"/>
                  </a:lnTo>
                  <a:lnTo>
                    <a:pt x="609904" y="203047"/>
                  </a:lnTo>
                  <a:lnTo>
                    <a:pt x="571677" y="203047"/>
                  </a:lnTo>
                  <a:lnTo>
                    <a:pt x="571677" y="58419"/>
                  </a:lnTo>
                  <a:lnTo>
                    <a:pt x="606983" y="58419"/>
                  </a:lnTo>
                  <a:lnTo>
                    <a:pt x="606983" y="78168"/>
                  </a:lnTo>
                  <a:lnTo>
                    <a:pt x="616867" y="68100"/>
                  </a:lnTo>
                  <a:lnTo>
                    <a:pt x="627668" y="60909"/>
                  </a:lnTo>
                  <a:lnTo>
                    <a:pt x="639398" y="56594"/>
                  </a:lnTo>
                  <a:lnTo>
                    <a:pt x="652068" y="55156"/>
                  </a:lnTo>
                  <a:close/>
                </a:path>
                <a:path w="7445375" h="262254">
                  <a:moveTo>
                    <a:pt x="475665" y="55156"/>
                  </a:moveTo>
                  <a:lnTo>
                    <a:pt x="513765" y="61213"/>
                  </a:lnTo>
                  <a:lnTo>
                    <a:pt x="536187" y="99373"/>
                  </a:lnTo>
                  <a:lnTo>
                    <a:pt x="536498" y="110858"/>
                  </a:lnTo>
                  <a:lnTo>
                    <a:pt x="536117" y="155524"/>
                  </a:lnTo>
                  <a:lnTo>
                    <a:pt x="536234" y="164432"/>
                  </a:lnTo>
                  <a:lnTo>
                    <a:pt x="544753" y="203047"/>
                  </a:lnTo>
                  <a:lnTo>
                    <a:pt x="506907" y="203047"/>
                  </a:lnTo>
                  <a:lnTo>
                    <a:pt x="505891" y="200507"/>
                  </a:lnTo>
                  <a:lnTo>
                    <a:pt x="504748" y="196735"/>
                  </a:lnTo>
                  <a:lnTo>
                    <a:pt x="503224" y="191744"/>
                  </a:lnTo>
                  <a:lnTo>
                    <a:pt x="502589" y="189471"/>
                  </a:lnTo>
                  <a:lnTo>
                    <a:pt x="502208" y="187972"/>
                  </a:lnTo>
                  <a:lnTo>
                    <a:pt x="501954" y="187248"/>
                  </a:lnTo>
                  <a:lnTo>
                    <a:pt x="465505" y="206311"/>
                  </a:lnTo>
                  <a:lnTo>
                    <a:pt x="457123" y="206311"/>
                  </a:lnTo>
                  <a:lnTo>
                    <a:pt x="416267" y="187737"/>
                  </a:lnTo>
                  <a:lnTo>
                    <a:pt x="409028" y="163550"/>
                  </a:lnTo>
                  <a:lnTo>
                    <a:pt x="409028" y="155384"/>
                  </a:lnTo>
                  <a:lnTo>
                    <a:pt x="410972" y="148094"/>
                  </a:lnTo>
                  <a:lnTo>
                    <a:pt x="414883" y="141693"/>
                  </a:lnTo>
                  <a:lnTo>
                    <a:pt x="418782" y="135293"/>
                  </a:lnTo>
                  <a:lnTo>
                    <a:pt x="461695" y="118071"/>
                  </a:lnTo>
                  <a:lnTo>
                    <a:pt x="474100" y="115597"/>
                  </a:lnTo>
                  <a:lnTo>
                    <a:pt x="484444" y="113206"/>
                  </a:lnTo>
                  <a:lnTo>
                    <a:pt x="492717" y="110897"/>
                  </a:lnTo>
                  <a:lnTo>
                    <a:pt x="498906" y="108673"/>
                  </a:lnTo>
                  <a:lnTo>
                    <a:pt x="498906" y="104863"/>
                  </a:lnTo>
                  <a:lnTo>
                    <a:pt x="498906" y="97510"/>
                  </a:lnTo>
                  <a:lnTo>
                    <a:pt x="497128" y="92265"/>
                  </a:lnTo>
                  <a:lnTo>
                    <a:pt x="493445" y="89128"/>
                  </a:lnTo>
                  <a:lnTo>
                    <a:pt x="489762" y="86004"/>
                  </a:lnTo>
                  <a:lnTo>
                    <a:pt x="483031" y="84442"/>
                  </a:lnTo>
                  <a:lnTo>
                    <a:pt x="472871" y="84442"/>
                  </a:lnTo>
                  <a:lnTo>
                    <a:pt x="466140" y="84442"/>
                  </a:lnTo>
                  <a:lnTo>
                    <a:pt x="460806" y="85775"/>
                  </a:lnTo>
                  <a:lnTo>
                    <a:pt x="456996" y="88455"/>
                  </a:lnTo>
                  <a:lnTo>
                    <a:pt x="453186" y="91135"/>
                  </a:lnTo>
                  <a:lnTo>
                    <a:pt x="450011" y="95834"/>
                  </a:lnTo>
                  <a:lnTo>
                    <a:pt x="447725" y="102552"/>
                  </a:lnTo>
                  <a:lnTo>
                    <a:pt x="412978" y="96278"/>
                  </a:lnTo>
                  <a:lnTo>
                    <a:pt x="441143" y="60830"/>
                  </a:lnTo>
                  <a:lnTo>
                    <a:pt x="462428" y="55786"/>
                  </a:lnTo>
                  <a:lnTo>
                    <a:pt x="475665" y="55156"/>
                  </a:lnTo>
                  <a:close/>
                </a:path>
                <a:path w="7445375" h="262254">
                  <a:moveTo>
                    <a:pt x="160654" y="55156"/>
                  </a:moveTo>
                  <a:lnTo>
                    <a:pt x="169100" y="55156"/>
                  </a:lnTo>
                  <a:lnTo>
                    <a:pt x="176822" y="56680"/>
                  </a:lnTo>
                  <a:lnTo>
                    <a:pt x="183807" y="59715"/>
                  </a:lnTo>
                  <a:lnTo>
                    <a:pt x="190804" y="62763"/>
                  </a:lnTo>
                  <a:lnTo>
                    <a:pt x="196087" y="66636"/>
                  </a:lnTo>
                  <a:lnTo>
                    <a:pt x="199669" y="71361"/>
                  </a:lnTo>
                  <a:lnTo>
                    <a:pt x="203263" y="76085"/>
                  </a:lnTo>
                  <a:lnTo>
                    <a:pt x="209270" y="113169"/>
                  </a:lnTo>
                  <a:lnTo>
                    <a:pt x="209270" y="203047"/>
                  </a:lnTo>
                  <a:lnTo>
                    <a:pt x="171005" y="203047"/>
                  </a:lnTo>
                  <a:lnTo>
                    <a:pt x="171005" y="129235"/>
                  </a:lnTo>
                  <a:lnTo>
                    <a:pt x="170852" y="118562"/>
                  </a:lnTo>
                  <a:lnTo>
                    <a:pt x="152488" y="84442"/>
                  </a:lnTo>
                  <a:lnTo>
                    <a:pt x="147319" y="84442"/>
                  </a:lnTo>
                  <a:lnTo>
                    <a:pt x="140690" y="84442"/>
                  </a:lnTo>
                  <a:lnTo>
                    <a:pt x="134734" y="86245"/>
                  </a:lnTo>
                  <a:lnTo>
                    <a:pt x="129476" y="89877"/>
                  </a:lnTo>
                  <a:lnTo>
                    <a:pt x="124206" y="93510"/>
                  </a:lnTo>
                  <a:lnTo>
                    <a:pt x="115722" y="137540"/>
                  </a:lnTo>
                  <a:lnTo>
                    <a:pt x="115722" y="203047"/>
                  </a:lnTo>
                  <a:lnTo>
                    <a:pt x="77457" y="203047"/>
                  </a:lnTo>
                  <a:lnTo>
                    <a:pt x="77457" y="58419"/>
                  </a:lnTo>
                  <a:lnTo>
                    <a:pt x="112991" y="58419"/>
                  </a:lnTo>
                  <a:lnTo>
                    <a:pt x="112991" y="79667"/>
                  </a:lnTo>
                  <a:lnTo>
                    <a:pt x="123071" y="68941"/>
                  </a:lnTo>
                  <a:lnTo>
                    <a:pt x="134375" y="61282"/>
                  </a:lnTo>
                  <a:lnTo>
                    <a:pt x="146903" y="56687"/>
                  </a:lnTo>
                  <a:lnTo>
                    <a:pt x="160654" y="55156"/>
                  </a:lnTo>
                  <a:close/>
                </a:path>
                <a:path w="7445375" h="262254">
                  <a:moveTo>
                    <a:pt x="2403906" y="7353"/>
                  </a:moveTo>
                  <a:lnTo>
                    <a:pt x="2403906" y="58419"/>
                  </a:lnTo>
                  <a:lnTo>
                    <a:pt x="2430068" y="58419"/>
                  </a:lnTo>
                  <a:lnTo>
                    <a:pt x="2430068" y="88925"/>
                  </a:lnTo>
                  <a:lnTo>
                    <a:pt x="2403906" y="88925"/>
                  </a:lnTo>
                  <a:lnTo>
                    <a:pt x="2403906" y="147218"/>
                  </a:lnTo>
                  <a:lnTo>
                    <a:pt x="2403906" y="159016"/>
                  </a:lnTo>
                  <a:lnTo>
                    <a:pt x="2408097" y="172681"/>
                  </a:lnTo>
                  <a:lnTo>
                    <a:pt x="2409875" y="173951"/>
                  </a:lnTo>
                  <a:lnTo>
                    <a:pt x="2412034" y="174586"/>
                  </a:lnTo>
                  <a:lnTo>
                    <a:pt x="2414574" y="174586"/>
                  </a:lnTo>
                  <a:lnTo>
                    <a:pt x="2418003" y="174586"/>
                  </a:lnTo>
                  <a:lnTo>
                    <a:pt x="2423210" y="173354"/>
                  </a:lnTo>
                  <a:lnTo>
                    <a:pt x="2429941" y="170903"/>
                  </a:lnTo>
                  <a:lnTo>
                    <a:pt x="2433116" y="200596"/>
                  </a:lnTo>
                  <a:lnTo>
                    <a:pt x="2426233" y="203096"/>
                  </a:lnTo>
                  <a:lnTo>
                    <a:pt x="2418908" y="204882"/>
                  </a:lnTo>
                  <a:lnTo>
                    <a:pt x="2411131" y="205954"/>
                  </a:lnTo>
                  <a:lnTo>
                    <a:pt x="2402890" y="206311"/>
                  </a:lnTo>
                  <a:lnTo>
                    <a:pt x="2396032" y="206311"/>
                  </a:lnTo>
                  <a:lnTo>
                    <a:pt x="2389809" y="205155"/>
                  </a:lnTo>
                  <a:lnTo>
                    <a:pt x="2384348" y="202844"/>
                  </a:lnTo>
                  <a:lnTo>
                    <a:pt x="2378760" y="200532"/>
                  </a:lnTo>
                  <a:lnTo>
                    <a:pt x="2374696" y="197535"/>
                  </a:lnTo>
                  <a:lnTo>
                    <a:pt x="2372156" y="193852"/>
                  </a:lnTo>
                  <a:lnTo>
                    <a:pt x="2369489" y="190182"/>
                  </a:lnTo>
                  <a:lnTo>
                    <a:pt x="2365552" y="151980"/>
                  </a:lnTo>
                  <a:lnTo>
                    <a:pt x="2365552" y="88925"/>
                  </a:lnTo>
                  <a:lnTo>
                    <a:pt x="2347899" y="88925"/>
                  </a:lnTo>
                  <a:lnTo>
                    <a:pt x="2347899" y="58419"/>
                  </a:lnTo>
                  <a:lnTo>
                    <a:pt x="2365552" y="58419"/>
                  </a:lnTo>
                  <a:lnTo>
                    <a:pt x="2365552" y="29692"/>
                  </a:lnTo>
                  <a:lnTo>
                    <a:pt x="2403906" y="7353"/>
                  </a:lnTo>
                  <a:close/>
                </a:path>
                <a:path w="7445375" h="262254">
                  <a:moveTo>
                    <a:pt x="7406563" y="3416"/>
                  </a:moveTo>
                  <a:lnTo>
                    <a:pt x="7444790" y="3416"/>
                  </a:lnTo>
                  <a:lnTo>
                    <a:pt x="7444790" y="203047"/>
                  </a:lnTo>
                  <a:lnTo>
                    <a:pt x="7409230" y="203047"/>
                  </a:lnTo>
                  <a:lnTo>
                    <a:pt x="7409230" y="181800"/>
                  </a:lnTo>
                  <a:lnTo>
                    <a:pt x="7404636" y="187603"/>
                  </a:lnTo>
                  <a:lnTo>
                    <a:pt x="7372146" y="206311"/>
                  </a:lnTo>
                  <a:lnTo>
                    <a:pt x="7364018" y="206311"/>
                  </a:lnTo>
                  <a:lnTo>
                    <a:pt x="7321346" y="186232"/>
                  </a:lnTo>
                  <a:lnTo>
                    <a:pt x="7304684" y="147176"/>
                  </a:lnTo>
                  <a:lnTo>
                    <a:pt x="7303566" y="130187"/>
                  </a:lnTo>
                  <a:lnTo>
                    <a:pt x="7304640" y="112906"/>
                  </a:lnTo>
                  <a:lnTo>
                    <a:pt x="7320838" y="74294"/>
                  </a:lnTo>
                  <a:lnTo>
                    <a:pt x="7364526" y="55156"/>
                  </a:lnTo>
                  <a:lnTo>
                    <a:pt x="7376292" y="56415"/>
                  </a:lnTo>
                  <a:lnTo>
                    <a:pt x="7387212" y="60194"/>
                  </a:lnTo>
                  <a:lnTo>
                    <a:pt x="7397298" y="66493"/>
                  </a:lnTo>
                  <a:lnTo>
                    <a:pt x="7406563" y="75310"/>
                  </a:lnTo>
                  <a:lnTo>
                    <a:pt x="7406563" y="3416"/>
                  </a:lnTo>
                  <a:close/>
                </a:path>
                <a:path w="7445375" h="262254">
                  <a:moveTo>
                    <a:pt x="5925362" y="3416"/>
                  </a:moveTo>
                  <a:lnTo>
                    <a:pt x="5963589" y="3416"/>
                  </a:lnTo>
                  <a:lnTo>
                    <a:pt x="5963589" y="38811"/>
                  </a:lnTo>
                  <a:lnTo>
                    <a:pt x="5925362" y="38811"/>
                  </a:lnTo>
                  <a:lnTo>
                    <a:pt x="5925362" y="3416"/>
                  </a:lnTo>
                  <a:close/>
                </a:path>
                <a:path w="7445375" h="262254">
                  <a:moveTo>
                    <a:pt x="5768517" y="3416"/>
                  </a:moveTo>
                  <a:lnTo>
                    <a:pt x="5806744" y="3416"/>
                  </a:lnTo>
                  <a:lnTo>
                    <a:pt x="5806744" y="109359"/>
                  </a:lnTo>
                  <a:lnTo>
                    <a:pt x="5851575" y="58419"/>
                  </a:lnTo>
                  <a:lnTo>
                    <a:pt x="5898692" y="58419"/>
                  </a:lnTo>
                  <a:lnTo>
                    <a:pt x="5849289" y="111264"/>
                  </a:lnTo>
                  <a:lnTo>
                    <a:pt x="5902248" y="203047"/>
                  </a:lnTo>
                  <a:lnTo>
                    <a:pt x="5860973" y="203047"/>
                  </a:lnTo>
                  <a:lnTo>
                    <a:pt x="5824651" y="138087"/>
                  </a:lnTo>
                  <a:lnTo>
                    <a:pt x="5806744" y="156743"/>
                  </a:lnTo>
                  <a:lnTo>
                    <a:pt x="5806744" y="203047"/>
                  </a:lnTo>
                  <a:lnTo>
                    <a:pt x="5768517" y="203047"/>
                  </a:lnTo>
                  <a:lnTo>
                    <a:pt x="5768517" y="3416"/>
                  </a:lnTo>
                  <a:close/>
                </a:path>
                <a:path w="7445375" h="262254">
                  <a:moveTo>
                    <a:pt x="4728895" y="3416"/>
                  </a:moveTo>
                  <a:lnTo>
                    <a:pt x="4767122" y="3416"/>
                  </a:lnTo>
                  <a:lnTo>
                    <a:pt x="4767122" y="203047"/>
                  </a:lnTo>
                  <a:lnTo>
                    <a:pt x="4731562" y="203047"/>
                  </a:lnTo>
                  <a:lnTo>
                    <a:pt x="4731562" y="181800"/>
                  </a:lnTo>
                  <a:lnTo>
                    <a:pt x="4726968" y="187603"/>
                  </a:lnTo>
                  <a:lnTo>
                    <a:pt x="4694478" y="206311"/>
                  </a:lnTo>
                  <a:lnTo>
                    <a:pt x="4686350" y="206311"/>
                  </a:lnTo>
                  <a:lnTo>
                    <a:pt x="4643678" y="186232"/>
                  </a:lnTo>
                  <a:lnTo>
                    <a:pt x="4627016" y="147176"/>
                  </a:lnTo>
                  <a:lnTo>
                    <a:pt x="4625898" y="130187"/>
                  </a:lnTo>
                  <a:lnTo>
                    <a:pt x="4626972" y="112906"/>
                  </a:lnTo>
                  <a:lnTo>
                    <a:pt x="4643170" y="74294"/>
                  </a:lnTo>
                  <a:lnTo>
                    <a:pt x="4686858" y="55156"/>
                  </a:lnTo>
                  <a:lnTo>
                    <a:pt x="4698624" y="56415"/>
                  </a:lnTo>
                  <a:lnTo>
                    <a:pt x="4709544" y="60194"/>
                  </a:lnTo>
                  <a:lnTo>
                    <a:pt x="4719630" y="66493"/>
                  </a:lnTo>
                  <a:lnTo>
                    <a:pt x="4728895" y="75310"/>
                  </a:lnTo>
                  <a:lnTo>
                    <a:pt x="4728895" y="3416"/>
                  </a:lnTo>
                  <a:close/>
                </a:path>
                <a:path w="7445375" h="262254">
                  <a:moveTo>
                    <a:pt x="3840530" y="3416"/>
                  </a:moveTo>
                  <a:lnTo>
                    <a:pt x="3878757" y="3416"/>
                  </a:lnTo>
                  <a:lnTo>
                    <a:pt x="3878757" y="203047"/>
                  </a:lnTo>
                  <a:lnTo>
                    <a:pt x="3840530" y="203047"/>
                  </a:lnTo>
                  <a:lnTo>
                    <a:pt x="3840530" y="3416"/>
                  </a:lnTo>
                  <a:close/>
                </a:path>
                <a:path w="7445375" h="262254">
                  <a:moveTo>
                    <a:pt x="3762806" y="3416"/>
                  </a:moveTo>
                  <a:lnTo>
                    <a:pt x="3801033" y="3416"/>
                  </a:lnTo>
                  <a:lnTo>
                    <a:pt x="3801033" y="203047"/>
                  </a:lnTo>
                  <a:lnTo>
                    <a:pt x="3762806" y="203047"/>
                  </a:lnTo>
                  <a:lnTo>
                    <a:pt x="3762806" y="3416"/>
                  </a:lnTo>
                  <a:close/>
                </a:path>
                <a:path w="7445375" h="262254">
                  <a:moveTo>
                    <a:pt x="2535986" y="3416"/>
                  </a:moveTo>
                  <a:lnTo>
                    <a:pt x="2574213" y="3416"/>
                  </a:lnTo>
                  <a:lnTo>
                    <a:pt x="2574213" y="38811"/>
                  </a:lnTo>
                  <a:lnTo>
                    <a:pt x="2535986" y="38811"/>
                  </a:lnTo>
                  <a:lnTo>
                    <a:pt x="2535986" y="3416"/>
                  </a:lnTo>
                  <a:close/>
                </a:path>
                <a:path w="7445375" h="262254">
                  <a:moveTo>
                    <a:pt x="2286050" y="3416"/>
                  </a:moveTo>
                  <a:lnTo>
                    <a:pt x="2324277" y="3416"/>
                  </a:lnTo>
                  <a:lnTo>
                    <a:pt x="2324277" y="38811"/>
                  </a:lnTo>
                  <a:lnTo>
                    <a:pt x="2286050" y="38811"/>
                  </a:lnTo>
                  <a:lnTo>
                    <a:pt x="2286050" y="3416"/>
                  </a:lnTo>
                  <a:close/>
                </a:path>
                <a:path w="7445375" h="262254">
                  <a:moveTo>
                    <a:pt x="2130475" y="3416"/>
                  </a:moveTo>
                  <a:lnTo>
                    <a:pt x="2168702" y="3416"/>
                  </a:lnTo>
                  <a:lnTo>
                    <a:pt x="2168702" y="203047"/>
                  </a:lnTo>
                  <a:lnTo>
                    <a:pt x="2133142" y="203047"/>
                  </a:lnTo>
                  <a:lnTo>
                    <a:pt x="2133142" y="181800"/>
                  </a:lnTo>
                  <a:lnTo>
                    <a:pt x="2128548" y="187603"/>
                  </a:lnTo>
                  <a:lnTo>
                    <a:pt x="2096058" y="206311"/>
                  </a:lnTo>
                  <a:lnTo>
                    <a:pt x="2087930" y="206311"/>
                  </a:lnTo>
                  <a:lnTo>
                    <a:pt x="2045258" y="186232"/>
                  </a:lnTo>
                  <a:lnTo>
                    <a:pt x="2028596" y="147176"/>
                  </a:lnTo>
                  <a:lnTo>
                    <a:pt x="2027478" y="130187"/>
                  </a:lnTo>
                  <a:lnTo>
                    <a:pt x="2028552" y="112906"/>
                  </a:lnTo>
                  <a:lnTo>
                    <a:pt x="2044750" y="74294"/>
                  </a:lnTo>
                  <a:lnTo>
                    <a:pt x="2088438" y="55156"/>
                  </a:lnTo>
                  <a:lnTo>
                    <a:pt x="2100204" y="56415"/>
                  </a:lnTo>
                  <a:lnTo>
                    <a:pt x="2111124" y="60194"/>
                  </a:lnTo>
                  <a:lnTo>
                    <a:pt x="2121210" y="66493"/>
                  </a:lnTo>
                  <a:lnTo>
                    <a:pt x="2130475" y="75310"/>
                  </a:lnTo>
                  <a:lnTo>
                    <a:pt x="2130475" y="3416"/>
                  </a:lnTo>
                  <a:close/>
                </a:path>
                <a:path w="7445375" h="262254">
                  <a:moveTo>
                    <a:pt x="1397558" y="3416"/>
                  </a:moveTo>
                  <a:lnTo>
                    <a:pt x="1435785" y="3416"/>
                  </a:lnTo>
                  <a:lnTo>
                    <a:pt x="1435785" y="203047"/>
                  </a:lnTo>
                  <a:lnTo>
                    <a:pt x="1397558" y="203047"/>
                  </a:lnTo>
                  <a:lnTo>
                    <a:pt x="1397558" y="3416"/>
                  </a:lnTo>
                  <a:close/>
                </a:path>
                <a:path w="7445375" h="262254">
                  <a:moveTo>
                    <a:pt x="1225219" y="3416"/>
                  </a:moveTo>
                  <a:lnTo>
                    <a:pt x="1263446" y="3416"/>
                  </a:lnTo>
                  <a:lnTo>
                    <a:pt x="1263446" y="75310"/>
                  </a:lnTo>
                  <a:lnTo>
                    <a:pt x="1272709" y="66493"/>
                  </a:lnTo>
                  <a:lnTo>
                    <a:pt x="1282782" y="60194"/>
                  </a:lnTo>
                  <a:lnTo>
                    <a:pt x="1293664" y="56415"/>
                  </a:lnTo>
                  <a:lnTo>
                    <a:pt x="1305356" y="55156"/>
                  </a:lnTo>
                  <a:lnTo>
                    <a:pt x="1318025" y="56351"/>
                  </a:lnTo>
                  <a:lnTo>
                    <a:pt x="1356692" y="84901"/>
                  </a:lnTo>
                  <a:lnTo>
                    <a:pt x="1366443" y="129235"/>
                  </a:lnTo>
                  <a:lnTo>
                    <a:pt x="1365328" y="146694"/>
                  </a:lnTo>
                  <a:lnTo>
                    <a:pt x="1348790" y="186296"/>
                  </a:lnTo>
                  <a:lnTo>
                    <a:pt x="1305991" y="206311"/>
                  </a:lnTo>
                  <a:lnTo>
                    <a:pt x="1297736" y="206311"/>
                  </a:lnTo>
                  <a:lnTo>
                    <a:pt x="1260779" y="181800"/>
                  </a:lnTo>
                  <a:lnTo>
                    <a:pt x="1260779" y="203047"/>
                  </a:lnTo>
                  <a:lnTo>
                    <a:pt x="1225219" y="203047"/>
                  </a:lnTo>
                  <a:lnTo>
                    <a:pt x="1225219" y="3416"/>
                  </a:lnTo>
                  <a:close/>
                </a:path>
                <a:path w="7445375" h="262254">
                  <a:moveTo>
                    <a:pt x="341375" y="3416"/>
                  </a:moveTo>
                  <a:lnTo>
                    <a:pt x="379641" y="3416"/>
                  </a:lnTo>
                  <a:lnTo>
                    <a:pt x="379641" y="203047"/>
                  </a:lnTo>
                  <a:lnTo>
                    <a:pt x="341375" y="203047"/>
                  </a:lnTo>
                  <a:lnTo>
                    <a:pt x="341375" y="3416"/>
                  </a:lnTo>
                  <a:close/>
                </a:path>
                <a:path w="7445375" h="262254">
                  <a:moveTo>
                    <a:pt x="0" y="3416"/>
                  </a:moveTo>
                  <a:lnTo>
                    <a:pt x="38265" y="3416"/>
                  </a:lnTo>
                  <a:lnTo>
                    <a:pt x="38265" y="38811"/>
                  </a:lnTo>
                  <a:lnTo>
                    <a:pt x="0" y="38811"/>
                  </a:lnTo>
                  <a:lnTo>
                    <a:pt x="0" y="3416"/>
                  </a:lnTo>
                  <a:close/>
                </a:path>
                <a:path w="7445375" h="262254">
                  <a:moveTo>
                    <a:pt x="297434" y="0"/>
                  </a:moveTo>
                  <a:lnTo>
                    <a:pt x="305563" y="306"/>
                  </a:lnTo>
                  <a:lnTo>
                    <a:pt x="313607" y="1227"/>
                  </a:lnTo>
                  <a:lnTo>
                    <a:pt x="321565" y="2759"/>
                  </a:lnTo>
                  <a:lnTo>
                    <a:pt x="329438" y="4902"/>
                  </a:lnTo>
                  <a:lnTo>
                    <a:pt x="324269" y="31597"/>
                  </a:lnTo>
                  <a:lnTo>
                    <a:pt x="318185" y="30149"/>
                  </a:lnTo>
                  <a:lnTo>
                    <a:pt x="312331" y="29425"/>
                  </a:lnTo>
                  <a:lnTo>
                    <a:pt x="306704" y="29425"/>
                  </a:lnTo>
                  <a:lnTo>
                    <a:pt x="301155" y="29425"/>
                  </a:lnTo>
                  <a:lnTo>
                    <a:pt x="297192" y="30708"/>
                  </a:lnTo>
                  <a:lnTo>
                    <a:pt x="294779" y="33299"/>
                  </a:lnTo>
                  <a:lnTo>
                    <a:pt x="292379" y="35890"/>
                  </a:lnTo>
                  <a:lnTo>
                    <a:pt x="291172" y="40855"/>
                  </a:lnTo>
                  <a:lnTo>
                    <a:pt x="291172" y="48209"/>
                  </a:lnTo>
                  <a:lnTo>
                    <a:pt x="291172" y="58419"/>
                  </a:lnTo>
                  <a:lnTo>
                    <a:pt x="319773" y="58419"/>
                  </a:lnTo>
                  <a:lnTo>
                    <a:pt x="319773" y="88518"/>
                  </a:lnTo>
                  <a:lnTo>
                    <a:pt x="291172" y="88518"/>
                  </a:lnTo>
                  <a:lnTo>
                    <a:pt x="291172" y="203047"/>
                  </a:lnTo>
                  <a:lnTo>
                    <a:pt x="252907" y="203047"/>
                  </a:lnTo>
                  <a:lnTo>
                    <a:pt x="252907" y="88518"/>
                  </a:lnTo>
                  <a:lnTo>
                    <a:pt x="231660" y="88518"/>
                  </a:lnTo>
                  <a:lnTo>
                    <a:pt x="231660" y="58419"/>
                  </a:lnTo>
                  <a:lnTo>
                    <a:pt x="252907" y="58419"/>
                  </a:lnTo>
                  <a:lnTo>
                    <a:pt x="252907" y="47536"/>
                  </a:lnTo>
                  <a:lnTo>
                    <a:pt x="264147" y="9423"/>
                  </a:lnTo>
                  <a:lnTo>
                    <a:pt x="289814" y="354"/>
                  </a:lnTo>
                  <a:lnTo>
                    <a:pt x="29743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26223" y="6185560"/>
              <a:ext cx="3637953" cy="26173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66304" y="6240716"/>
              <a:ext cx="3498215" cy="207010"/>
            </a:xfrm>
            <a:custGeom>
              <a:avLst/>
              <a:gdLst/>
              <a:ahLst/>
              <a:cxnLst/>
              <a:rect l="l" t="t" r="r" b="b"/>
              <a:pathLst>
                <a:path w="3498215" h="207010">
                  <a:moveTo>
                    <a:pt x="3459645" y="109626"/>
                  </a:moveTo>
                  <a:lnTo>
                    <a:pt x="3497872" y="109626"/>
                  </a:lnTo>
                  <a:lnTo>
                    <a:pt x="3497872" y="147891"/>
                  </a:lnTo>
                  <a:lnTo>
                    <a:pt x="3459645" y="147891"/>
                  </a:lnTo>
                  <a:lnTo>
                    <a:pt x="3459645" y="109626"/>
                  </a:lnTo>
                  <a:close/>
                </a:path>
                <a:path w="3498215" h="207010">
                  <a:moveTo>
                    <a:pt x="1902371" y="31191"/>
                  </a:moveTo>
                  <a:lnTo>
                    <a:pt x="1869493" y="56584"/>
                  </a:lnTo>
                  <a:lnTo>
                    <a:pt x="1866938" y="75577"/>
                  </a:lnTo>
                  <a:lnTo>
                    <a:pt x="1867579" y="85709"/>
                  </a:lnTo>
                  <a:lnTo>
                    <a:pt x="1895153" y="119262"/>
                  </a:lnTo>
                  <a:lnTo>
                    <a:pt x="1902371" y="119976"/>
                  </a:lnTo>
                  <a:lnTo>
                    <a:pt x="1909512" y="119262"/>
                  </a:lnTo>
                  <a:lnTo>
                    <a:pt x="1936927" y="85559"/>
                  </a:lnTo>
                  <a:lnTo>
                    <a:pt x="1937550" y="75311"/>
                  </a:lnTo>
                  <a:lnTo>
                    <a:pt x="1936927" y="65302"/>
                  </a:lnTo>
                  <a:lnTo>
                    <a:pt x="1909512" y="31905"/>
                  </a:lnTo>
                  <a:lnTo>
                    <a:pt x="1902371" y="31191"/>
                  </a:lnTo>
                  <a:close/>
                </a:path>
                <a:path w="3498215" h="207010">
                  <a:moveTo>
                    <a:pt x="35407" y="31191"/>
                  </a:moveTo>
                  <a:lnTo>
                    <a:pt x="2554" y="56584"/>
                  </a:lnTo>
                  <a:lnTo>
                    <a:pt x="0" y="75577"/>
                  </a:lnTo>
                  <a:lnTo>
                    <a:pt x="638" y="85709"/>
                  </a:lnTo>
                  <a:lnTo>
                    <a:pt x="28218" y="119262"/>
                  </a:lnTo>
                  <a:lnTo>
                    <a:pt x="35407" y="119976"/>
                  </a:lnTo>
                  <a:lnTo>
                    <a:pt x="42599" y="119262"/>
                  </a:lnTo>
                  <a:lnTo>
                    <a:pt x="70042" y="85559"/>
                  </a:lnTo>
                  <a:lnTo>
                    <a:pt x="70675" y="75311"/>
                  </a:lnTo>
                  <a:lnTo>
                    <a:pt x="70042" y="65302"/>
                  </a:lnTo>
                  <a:lnTo>
                    <a:pt x="42599" y="31905"/>
                  </a:lnTo>
                  <a:lnTo>
                    <a:pt x="35407" y="31191"/>
                  </a:lnTo>
                  <a:close/>
                </a:path>
                <a:path w="3498215" h="207010">
                  <a:moveTo>
                    <a:pt x="2470061" y="29286"/>
                  </a:moveTo>
                  <a:lnTo>
                    <a:pt x="2461679" y="29286"/>
                  </a:lnTo>
                  <a:lnTo>
                    <a:pt x="2454821" y="32321"/>
                  </a:lnTo>
                  <a:lnTo>
                    <a:pt x="2441359" y="63182"/>
                  </a:lnTo>
                  <a:lnTo>
                    <a:pt x="2498509" y="63182"/>
                  </a:lnTo>
                  <a:lnTo>
                    <a:pt x="2477935" y="29286"/>
                  </a:lnTo>
                  <a:lnTo>
                    <a:pt x="2470061" y="29286"/>
                  </a:lnTo>
                  <a:close/>
                </a:path>
                <a:path w="3498215" h="207010">
                  <a:moveTo>
                    <a:pt x="2236889" y="29286"/>
                  </a:moveTo>
                  <a:lnTo>
                    <a:pt x="2228507" y="29286"/>
                  </a:lnTo>
                  <a:lnTo>
                    <a:pt x="2221649" y="32321"/>
                  </a:lnTo>
                  <a:lnTo>
                    <a:pt x="2208187" y="63182"/>
                  </a:lnTo>
                  <a:lnTo>
                    <a:pt x="2265337" y="63182"/>
                  </a:lnTo>
                  <a:lnTo>
                    <a:pt x="2244763" y="29286"/>
                  </a:lnTo>
                  <a:lnTo>
                    <a:pt x="2236889" y="29286"/>
                  </a:lnTo>
                  <a:close/>
                </a:path>
                <a:path w="3498215" h="207010">
                  <a:moveTo>
                    <a:pt x="3310420" y="3263"/>
                  </a:moveTo>
                  <a:lnTo>
                    <a:pt x="3351187" y="3263"/>
                  </a:lnTo>
                  <a:lnTo>
                    <a:pt x="3385731" y="105943"/>
                  </a:lnTo>
                  <a:lnTo>
                    <a:pt x="3419513" y="3263"/>
                  </a:lnTo>
                  <a:lnTo>
                    <a:pt x="3459137" y="3263"/>
                  </a:lnTo>
                  <a:lnTo>
                    <a:pt x="3408083" y="142443"/>
                  </a:lnTo>
                  <a:lnTo>
                    <a:pt x="3398939" y="167640"/>
                  </a:lnTo>
                  <a:lnTo>
                    <a:pt x="3395637" y="176085"/>
                  </a:lnTo>
                  <a:lnTo>
                    <a:pt x="3392335" y="182524"/>
                  </a:lnTo>
                  <a:lnTo>
                    <a:pt x="3389287" y="186969"/>
                  </a:lnTo>
                  <a:lnTo>
                    <a:pt x="3386239" y="191427"/>
                  </a:lnTo>
                  <a:lnTo>
                    <a:pt x="3382810" y="195033"/>
                  </a:lnTo>
                  <a:lnTo>
                    <a:pt x="3378873" y="197802"/>
                  </a:lnTo>
                  <a:lnTo>
                    <a:pt x="3374936" y="200571"/>
                  </a:lnTo>
                  <a:lnTo>
                    <a:pt x="3369983" y="202730"/>
                  </a:lnTo>
                  <a:lnTo>
                    <a:pt x="3364268" y="204266"/>
                  </a:lnTo>
                  <a:lnTo>
                    <a:pt x="3358553" y="205816"/>
                  </a:lnTo>
                  <a:lnTo>
                    <a:pt x="3351949" y="206578"/>
                  </a:lnTo>
                  <a:lnTo>
                    <a:pt x="3344710" y="206578"/>
                  </a:lnTo>
                  <a:lnTo>
                    <a:pt x="3337344" y="206578"/>
                  </a:lnTo>
                  <a:lnTo>
                    <a:pt x="3330105" y="205816"/>
                  </a:lnTo>
                  <a:lnTo>
                    <a:pt x="3323120" y="204266"/>
                  </a:lnTo>
                  <a:lnTo>
                    <a:pt x="3319691" y="174307"/>
                  </a:lnTo>
                  <a:lnTo>
                    <a:pt x="3325660" y="175488"/>
                  </a:lnTo>
                  <a:lnTo>
                    <a:pt x="3331121" y="176085"/>
                  </a:lnTo>
                  <a:lnTo>
                    <a:pt x="3335947" y="176085"/>
                  </a:lnTo>
                  <a:lnTo>
                    <a:pt x="3344837" y="176085"/>
                  </a:lnTo>
                  <a:lnTo>
                    <a:pt x="3351314" y="173469"/>
                  </a:lnTo>
                  <a:lnTo>
                    <a:pt x="3355632" y="168249"/>
                  </a:lnTo>
                  <a:lnTo>
                    <a:pt x="3359950" y="163029"/>
                  </a:lnTo>
                  <a:lnTo>
                    <a:pt x="3363125" y="156375"/>
                  </a:lnTo>
                  <a:lnTo>
                    <a:pt x="3365411" y="148297"/>
                  </a:lnTo>
                  <a:lnTo>
                    <a:pt x="3310420" y="3263"/>
                  </a:lnTo>
                  <a:close/>
                </a:path>
                <a:path w="3498215" h="207010">
                  <a:moveTo>
                    <a:pt x="3157893" y="3263"/>
                  </a:moveTo>
                  <a:lnTo>
                    <a:pt x="3196120" y="3263"/>
                  </a:lnTo>
                  <a:lnTo>
                    <a:pt x="3196120" y="147891"/>
                  </a:lnTo>
                  <a:lnTo>
                    <a:pt x="3157893" y="147891"/>
                  </a:lnTo>
                  <a:lnTo>
                    <a:pt x="3157893" y="3263"/>
                  </a:lnTo>
                  <a:close/>
                </a:path>
                <a:path w="3498215" h="207010">
                  <a:moveTo>
                    <a:pt x="2924721" y="3263"/>
                  </a:moveTo>
                  <a:lnTo>
                    <a:pt x="2962948" y="3263"/>
                  </a:lnTo>
                  <a:lnTo>
                    <a:pt x="2962948" y="147891"/>
                  </a:lnTo>
                  <a:lnTo>
                    <a:pt x="2924721" y="147891"/>
                  </a:lnTo>
                  <a:lnTo>
                    <a:pt x="2924721" y="3263"/>
                  </a:lnTo>
                  <a:close/>
                </a:path>
                <a:path w="3498215" h="207010">
                  <a:moveTo>
                    <a:pt x="3064040" y="0"/>
                  </a:moveTo>
                  <a:lnTo>
                    <a:pt x="3106077" y="11379"/>
                  </a:lnTo>
                  <a:lnTo>
                    <a:pt x="3128556" y="46024"/>
                  </a:lnTo>
                  <a:lnTo>
                    <a:pt x="3090837" y="52844"/>
                  </a:lnTo>
                  <a:lnTo>
                    <a:pt x="3089567" y="45300"/>
                  </a:lnTo>
                  <a:lnTo>
                    <a:pt x="3086646" y="39624"/>
                  </a:lnTo>
                  <a:lnTo>
                    <a:pt x="3082074" y="35814"/>
                  </a:lnTo>
                  <a:lnTo>
                    <a:pt x="3077629" y="32004"/>
                  </a:lnTo>
                  <a:lnTo>
                    <a:pt x="3071787" y="30099"/>
                  </a:lnTo>
                  <a:lnTo>
                    <a:pt x="3064675" y="30099"/>
                  </a:lnTo>
                  <a:lnTo>
                    <a:pt x="3055150" y="30099"/>
                  </a:lnTo>
                  <a:lnTo>
                    <a:pt x="3047530" y="33388"/>
                  </a:lnTo>
                  <a:lnTo>
                    <a:pt x="3033306" y="72999"/>
                  </a:lnTo>
                  <a:lnTo>
                    <a:pt x="3033851" y="84922"/>
                  </a:lnTo>
                  <a:lnTo>
                    <a:pt x="3058247" y="119312"/>
                  </a:lnTo>
                  <a:lnTo>
                    <a:pt x="3065183" y="119976"/>
                  </a:lnTo>
                  <a:lnTo>
                    <a:pt x="3072422" y="119976"/>
                  </a:lnTo>
                  <a:lnTo>
                    <a:pt x="3078391" y="117906"/>
                  </a:lnTo>
                  <a:lnTo>
                    <a:pt x="3082963" y="113779"/>
                  </a:lnTo>
                  <a:lnTo>
                    <a:pt x="3087662" y="109651"/>
                  </a:lnTo>
                  <a:lnTo>
                    <a:pt x="3090964" y="102539"/>
                  </a:lnTo>
                  <a:lnTo>
                    <a:pt x="3092869" y="92468"/>
                  </a:lnTo>
                  <a:lnTo>
                    <a:pt x="3130461" y="98869"/>
                  </a:lnTo>
                  <a:lnTo>
                    <a:pt x="3107982" y="137947"/>
                  </a:lnTo>
                  <a:lnTo>
                    <a:pt x="3063405" y="151155"/>
                  </a:lnTo>
                  <a:lnTo>
                    <a:pt x="3048327" y="149905"/>
                  </a:lnTo>
                  <a:lnTo>
                    <a:pt x="3012859" y="131140"/>
                  </a:lnTo>
                  <a:lnTo>
                    <a:pt x="2995124" y="92460"/>
                  </a:lnTo>
                  <a:lnTo>
                    <a:pt x="2993936" y="75717"/>
                  </a:lnTo>
                  <a:lnTo>
                    <a:pt x="2995124" y="58801"/>
                  </a:lnTo>
                  <a:lnTo>
                    <a:pt x="3012859" y="19951"/>
                  </a:lnTo>
                  <a:lnTo>
                    <a:pt x="3048774" y="1247"/>
                  </a:lnTo>
                  <a:lnTo>
                    <a:pt x="3064040" y="0"/>
                  </a:lnTo>
                  <a:close/>
                </a:path>
                <a:path w="3498215" h="207010">
                  <a:moveTo>
                    <a:pt x="2883319" y="0"/>
                  </a:moveTo>
                  <a:lnTo>
                    <a:pt x="2889819" y="452"/>
                  </a:lnTo>
                  <a:lnTo>
                    <a:pt x="2896177" y="1806"/>
                  </a:lnTo>
                  <a:lnTo>
                    <a:pt x="2902392" y="4061"/>
                  </a:lnTo>
                  <a:lnTo>
                    <a:pt x="2908465" y="7213"/>
                  </a:lnTo>
                  <a:lnTo>
                    <a:pt x="2896654" y="40589"/>
                  </a:lnTo>
                  <a:lnTo>
                    <a:pt x="2890177" y="36410"/>
                  </a:lnTo>
                  <a:lnTo>
                    <a:pt x="2884208" y="34315"/>
                  </a:lnTo>
                  <a:lnTo>
                    <a:pt x="2878747" y="34315"/>
                  </a:lnTo>
                  <a:lnTo>
                    <a:pt x="2873286" y="34315"/>
                  </a:lnTo>
                  <a:lnTo>
                    <a:pt x="2868841" y="35788"/>
                  </a:lnTo>
                  <a:lnTo>
                    <a:pt x="2853870" y="72653"/>
                  </a:lnTo>
                  <a:lnTo>
                    <a:pt x="2853093" y="103225"/>
                  </a:lnTo>
                  <a:lnTo>
                    <a:pt x="2853093" y="147891"/>
                  </a:lnTo>
                  <a:lnTo>
                    <a:pt x="2814866" y="147891"/>
                  </a:lnTo>
                  <a:lnTo>
                    <a:pt x="2814866" y="3263"/>
                  </a:lnTo>
                  <a:lnTo>
                    <a:pt x="2850426" y="3263"/>
                  </a:lnTo>
                  <a:lnTo>
                    <a:pt x="2850426" y="23837"/>
                  </a:lnTo>
                  <a:lnTo>
                    <a:pt x="2856522" y="14122"/>
                  </a:lnTo>
                  <a:lnTo>
                    <a:pt x="2861983" y="7721"/>
                  </a:lnTo>
                  <a:lnTo>
                    <a:pt x="2866809" y="4635"/>
                  </a:lnTo>
                  <a:lnTo>
                    <a:pt x="2871635" y="1549"/>
                  </a:lnTo>
                  <a:lnTo>
                    <a:pt x="2877096" y="0"/>
                  </a:lnTo>
                  <a:lnTo>
                    <a:pt x="2883319" y="0"/>
                  </a:lnTo>
                  <a:close/>
                </a:path>
                <a:path w="3498215" h="207010">
                  <a:moveTo>
                    <a:pt x="2629700" y="0"/>
                  </a:moveTo>
                  <a:lnTo>
                    <a:pt x="2671737" y="11379"/>
                  </a:lnTo>
                  <a:lnTo>
                    <a:pt x="2694216" y="46024"/>
                  </a:lnTo>
                  <a:lnTo>
                    <a:pt x="2656497" y="52844"/>
                  </a:lnTo>
                  <a:lnTo>
                    <a:pt x="2655227" y="45300"/>
                  </a:lnTo>
                  <a:lnTo>
                    <a:pt x="2652306" y="39624"/>
                  </a:lnTo>
                  <a:lnTo>
                    <a:pt x="2647734" y="35814"/>
                  </a:lnTo>
                  <a:lnTo>
                    <a:pt x="2643289" y="32004"/>
                  </a:lnTo>
                  <a:lnTo>
                    <a:pt x="2637447" y="30099"/>
                  </a:lnTo>
                  <a:lnTo>
                    <a:pt x="2630335" y="30099"/>
                  </a:lnTo>
                  <a:lnTo>
                    <a:pt x="2620810" y="30099"/>
                  </a:lnTo>
                  <a:lnTo>
                    <a:pt x="2613190" y="33388"/>
                  </a:lnTo>
                  <a:lnTo>
                    <a:pt x="2598966" y="72999"/>
                  </a:lnTo>
                  <a:lnTo>
                    <a:pt x="2599511" y="84922"/>
                  </a:lnTo>
                  <a:lnTo>
                    <a:pt x="2623907" y="119312"/>
                  </a:lnTo>
                  <a:lnTo>
                    <a:pt x="2630843" y="119976"/>
                  </a:lnTo>
                  <a:lnTo>
                    <a:pt x="2638082" y="119976"/>
                  </a:lnTo>
                  <a:lnTo>
                    <a:pt x="2644051" y="117906"/>
                  </a:lnTo>
                  <a:lnTo>
                    <a:pt x="2648623" y="113779"/>
                  </a:lnTo>
                  <a:lnTo>
                    <a:pt x="2653322" y="109651"/>
                  </a:lnTo>
                  <a:lnTo>
                    <a:pt x="2656624" y="102539"/>
                  </a:lnTo>
                  <a:lnTo>
                    <a:pt x="2658529" y="92468"/>
                  </a:lnTo>
                  <a:lnTo>
                    <a:pt x="2696121" y="98869"/>
                  </a:lnTo>
                  <a:lnTo>
                    <a:pt x="2673642" y="137947"/>
                  </a:lnTo>
                  <a:lnTo>
                    <a:pt x="2629065" y="151155"/>
                  </a:lnTo>
                  <a:lnTo>
                    <a:pt x="2613987" y="149905"/>
                  </a:lnTo>
                  <a:lnTo>
                    <a:pt x="2578519" y="131140"/>
                  </a:lnTo>
                  <a:lnTo>
                    <a:pt x="2560784" y="92460"/>
                  </a:lnTo>
                  <a:lnTo>
                    <a:pt x="2559596" y="75717"/>
                  </a:lnTo>
                  <a:lnTo>
                    <a:pt x="2560784" y="58801"/>
                  </a:lnTo>
                  <a:lnTo>
                    <a:pt x="2578519" y="19951"/>
                  </a:lnTo>
                  <a:lnTo>
                    <a:pt x="2614434" y="1247"/>
                  </a:lnTo>
                  <a:lnTo>
                    <a:pt x="2629700" y="0"/>
                  </a:lnTo>
                  <a:close/>
                </a:path>
                <a:path w="3498215" h="207010">
                  <a:moveTo>
                    <a:pt x="2467775" y="0"/>
                  </a:moveTo>
                  <a:lnTo>
                    <a:pt x="2508512" y="11990"/>
                  </a:lnTo>
                  <a:lnTo>
                    <a:pt x="2532497" y="48294"/>
                  </a:lnTo>
                  <a:lnTo>
                    <a:pt x="2536482" y="86614"/>
                  </a:lnTo>
                  <a:lnTo>
                    <a:pt x="2440724" y="86614"/>
                  </a:lnTo>
                  <a:lnTo>
                    <a:pt x="2441438" y="94648"/>
                  </a:lnTo>
                  <a:lnTo>
                    <a:pt x="2463203" y="122567"/>
                  </a:lnTo>
                  <a:lnTo>
                    <a:pt x="2471966" y="122567"/>
                  </a:lnTo>
                  <a:lnTo>
                    <a:pt x="2477935" y="122567"/>
                  </a:lnTo>
                  <a:lnTo>
                    <a:pt x="2496350" y="101866"/>
                  </a:lnTo>
                  <a:lnTo>
                    <a:pt x="2534450" y="108267"/>
                  </a:lnTo>
                  <a:lnTo>
                    <a:pt x="2511209" y="140195"/>
                  </a:lnTo>
                  <a:lnTo>
                    <a:pt x="2471585" y="151155"/>
                  </a:lnTo>
                  <a:lnTo>
                    <a:pt x="2453942" y="149614"/>
                  </a:lnTo>
                  <a:lnTo>
                    <a:pt x="2415705" y="126517"/>
                  </a:lnTo>
                  <a:lnTo>
                    <a:pt x="2401481" y="76669"/>
                  </a:lnTo>
                  <a:lnTo>
                    <a:pt x="2402649" y="59670"/>
                  </a:lnTo>
                  <a:lnTo>
                    <a:pt x="2420277" y="20358"/>
                  </a:lnTo>
                  <a:lnTo>
                    <a:pt x="2454013" y="1273"/>
                  </a:lnTo>
                  <a:lnTo>
                    <a:pt x="2467775" y="0"/>
                  </a:lnTo>
                  <a:close/>
                </a:path>
                <a:path w="3498215" h="207010">
                  <a:moveTo>
                    <a:pt x="2234603" y="0"/>
                  </a:moveTo>
                  <a:lnTo>
                    <a:pt x="2275340" y="11990"/>
                  </a:lnTo>
                  <a:lnTo>
                    <a:pt x="2299325" y="48294"/>
                  </a:lnTo>
                  <a:lnTo>
                    <a:pt x="2303310" y="86614"/>
                  </a:lnTo>
                  <a:lnTo>
                    <a:pt x="2207552" y="86614"/>
                  </a:lnTo>
                  <a:lnTo>
                    <a:pt x="2208266" y="94648"/>
                  </a:lnTo>
                  <a:lnTo>
                    <a:pt x="2230031" y="122567"/>
                  </a:lnTo>
                  <a:lnTo>
                    <a:pt x="2238794" y="122567"/>
                  </a:lnTo>
                  <a:lnTo>
                    <a:pt x="2244763" y="122567"/>
                  </a:lnTo>
                  <a:lnTo>
                    <a:pt x="2263178" y="101866"/>
                  </a:lnTo>
                  <a:lnTo>
                    <a:pt x="2301278" y="108267"/>
                  </a:lnTo>
                  <a:lnTo>
                    <a:pt x="2278037" y="140195"/>
                  </a:lnTo>
                  <a:lnTo>
                    <a:pt x="2238413" y="151155"/>
                  </a:lnTo>
                  <a:lnTo>
                    <a:pt x="2220770" y="149614"/>
                  </a:lnTo>
                  <a:lnTo>
                    <a:pt x="2182533" y="126517"/>
                  </a:lnTo>
                  <a:lnTo>
                    <a:pt x="2168309" y="76669"/>
                  </a:lnTo>
                  <a:lnTo>
                    <a:pt x="2169477" y="59670"/>
                  </a:lnTo>
                  <a:lnTo>
                    <a:pt x="2187105" y="20358"/>
                  </a:lnTo>
                  <a:lnTo>
                    <a:pt x="2220841" y="1273"/>
                  </a:lnTo>
                  <a:lnTo>
                    <a:pt x="2234603" y="0"/>
                  </a:lnTo>
                  <a:close/>
                </a:path>
                <a:path w="3498215" h="207010">
                  <a:moveTo>
                    <a:pt x="1902117" y="0"/>
                  </a:moveTo>
                  <a:lnTo>
                    <a:pt x="1944747" y="11990"/>
                  </a:lnTo>
                  <a:lnTo>
                    <a:pt x="1971681" y="45435"/>
                  </a:lnTo>
                  <a:lnTo>
                    <a:pt x="1976920" y="75171"/>
                  </a:lnTo>
                  <a:lnTo>
                    <a:pt x="1975606" y="90880"/>
                  </a:lnTo>
                  <a:lnTo>
                    <a:pt x="1955711" y="129578"/>
                  </a:lnTo>
                  <a:lnTo>
                    <a:pt x="1917831" y="149807"/>
                  </a:lnTo>
                  <a:lnTo>
                    <a:pt x="1902498" y="151155"/>
                  </a:lnTo>
                  <a:lnTo>
                    <a:pt x="1892635" y="150593"/>
                  </a:lnTo>
                  <a:lnTo>
                    <a:pt x="1856024" y="137157"/>
                  </a:lnTo>
                  <a:lnTo>
                    <a:pt x="1832999" y="106667"/>
                  </a:lnTo>
                  <a:lnTo>
                    <a:pt x="1827695" y="73533"/>
                  </a:lnTo>
                  <a:lnTo>
                    <a:pt x="1828288" y="64082"/>
                  </a:lnTo>
                  <a:lnTo>
                    <a:pt x="1842260" y="28243"/>
                  </a:lnTo>
                  <a:lnTo>
                    <a:pt x="1881939" y="2351"/>
                  </a:lnTo>
                  <a:lnTo>
                    <a:pt x="190211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276349" y="6179832"/>
              <a:ext cx="1415669" cy="2766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26223" y="6185560"/>
              <a:ext cx="3445510" cy="206375"/>
            </a:xfrm>
            <a:custGeom>
              <a:avLst/>
              <a:gdLst/>
              <a:ahLst/>
              <a:cxnLst/>
              <a:rect l="l" t="t" r="r" b="b"/>
              <a:pathLst>
                <a:path w="3445510" h="206375">
                  <a:moveTo>
                    <a:pt x="347268" y="55156"/>
                  </a:moveTo>
                  <a:lnTo>
                    <a:pt x="353745" y="55608"/>
                  </a:lnTo>
                  <a:lnTo>
                    <a:pt x="360105" y="56962"/>
                  </a:lnTo>
                  <a:lnTo>
                    <a:pt x="366346" y="59217"/>
                  </a:lnTo>
                  <a:lnTo>
                    <a:pt x="372465" y="62369"/>
                  </a:lnTo>
                  <a:lnTo>
                    <a:pt x="360616" y="95745"/>
                  </a:lnTo>
                  <a:lnTo>
                    <a:pt x="354164" y="91566"/>
                  </a:lnTo>
                  <a:lnTo>
                    <a:pt x="348183" y="89471"/>
                  </a:lnTo>
                  <a:lnTo>
                    <a:pt x="342633" y="89471"/>
                  </a:lnTo>
                  <a:lnTo>
                    <a:pt x="337286" y="89471"/>
                  </a:lnTo>
                  <a:lnTo>
                    <a:pt x="332740" y="90944"/>
                  </a:lnTo>
                  <a:lnTo>
                    <a:pt x="329018" y="93903"/>
                  </a:lnTo>
                  <a:lnTo>
                    <a:pt x="325297" y="96850"/>
                  </a:lnTo>
                  <a:lnTo>
                    <a:pt x="322376" y="102184"/>
                  </a:lnTo>
                  <a:lnTo>
                    <a:pt x="317242" y="141513"/>
                  </a:lnTo>
                  <a:lnTo>
                    <a:pt x="317042" y="158381"/>
                  </a:lnTo>
                  <a:lnTo>
                    <a:pt x="317042" y="203047"/>
                  </a:lnTo>
                  <a:lnTo>
                    <a:pt x="278777" y="203047"/>
                  </a:lnTo>
                  <a:lnTo>
                    <a:pt x="278777" y="58419"/>
                  </a:lnTo>
                  <a:lnTo>
                    <a:pt x="314312" y="58419"/>
                  </a:lnTo>
                  <a:lnTo>
                    <a:pt x="314312" y="78993"/>
                  </a:lnTo>
                  <a:lnTo>
                    <a:pt x="320395" y="69278"/>
                  </a:lnTo>
                  <a:lnTo>
                    <a:pt x="325869" y="62877"/>
                  </a:lnTo>
                  <a:lnTo>
                    <a:pt x="330720" y="59791"/>
                  </a:lnTo>
                  <a:lnTo>
                    <a:pt x="335584" y="56705"/>
                  </a:lnTo>
                  <a:lnTo>
                    <a:pt x="341096" y="55156"/>
                  </a:lnTo>
                  <a:lnTo>
                    <a:pt x="347268" y="55156"/>
                  </a:lnTo>
                  <a:close/>
                </a:path>
                <a:path w="3445510" h="206375">
                  <a:moveTo>
                    <a:pt x="175361" y="55156"/>
                  </a:moveTo>
                  <a:lnTo>
                    <a:pt x="217918" y="67146"/>
                  </a:lnTo>
                  <a:lnTo>
                    <a:pt x="244873" y="100591"/>
                  </a:lnTo>
                  <a:lnTo>
                    <a:pt x="250113" y="130327"/>
                  </a:lnTo>
                  <a:lnTo>
                    <a:pt x="248790" y="146036"/>
                  </a:lnTo>
                  <a:lnTo>
                    <a:pt x="228942" y="184734"/>
                  </a:lnTo>
                  <a:lnTo>
                    <a:pt x="191011" y="204963"/>
                  </a:lnTo>
                  <a:lnTo>
                    <a:pt x="175628" y="206311"/>
                  </a:lnTo>
                  <a:lnTo>
                    <a:pt x="165800" y="205749"/>
                  </a:lnTo>
                  <a:lnTo>
                    <a:pt x="129224" y="192313"/>
                  </a:lnTo>
                  <a:lnTo>
                    <a:pt x="106151" y="161823"/>
                  </a:lnTo>
                  <a:lnTo>
                    <a:pt x="100863" y="128689"/>
                  </a:lnTo>
                  <a:lnTo>
                    <a:pt x="101451" y="119238"/>
                  </a:lnTo>
                  <a:lnTo>
                    <a:pt x="115447" y="83399"/>
                  </a:lnTo>
                  <a:lnTo>
                    <a:pt x="155116" y="57507"/>
                  </a:lnTo>
                  <a:lnTo>
                    <a:pt x="175361" y="55156"/>
                  </a:lnTo>
                  <a:close/>
                </a:path>
                <a:path w="3445510" h="206375">
                  <a:moveTo>
                    <a:pt x="3415830" y="7365"/>
                  </a:moveTo>
                  <a:lnTo>
                    <a:pt x="3415830" y="58419"/>
                  </a:lnTo>
                  <a:lnTo>
                    <a:pt x="3441992" y="58419"/>
                  </a:lnTo>
                  <a:lnTo>
                    <a:pt x="3441992" y="88925"/>
                  </a:lnTo>
                  <a:lnTo>
                    <a:pt x="3415830" y="88925"/>
                  </a:lnTo>
                  <a:lnTo>
                    <a:pt x="3415830" y="147218"/>
                  </a:lnTo>
                  <a:lnTo>
                    <a:pt x="3415830" y="159016"/>
                  </a:lnTo>
                  <a:lnTo>
                    <a:pt x="3420021" y="172681"/>
                  </a:lnTo>
                  <a:lnTo>
                    <a:pt x="3421799" y="173951"/>
                  </a:lnTo>
                  <a:lnTo>
                    <a:pt x="3423958" y="174586"/>
                  </a:lnTo>
                  <a:lnTo>
                    <a:pt x="3426498" y="174586"/>
                  </a:lnTo>
                  <a:lnTo>
                    <a:pt x="3429927" y="174586"/>
                  </a:lnTo>
                  <a:lnTo>
                    <a:pt x="3435134" y="173354"/>
                  </a:lnTo>
                  <a:lnTo>
                    <a:pt x="3441865" y="170903"/>
                  </a:lnTo>
                  <a:lnTo>
                    <a:pt x="3445040" y="200596"/>
                  </a:lnTo>
                  <a:lnTo>
                    <a:pt x="3438156" y="203096"/>
                  </a:lnTo>
                  <a:lnTo>
                    <a:pt x="3430831" y="204882"/>
                  </a:lnTo>
                  <a:lnTo>
                    <a:pt x="3423055" y="205954"/>
                  </a:lnTo>
                  <a:lnTo>
                    <a:pt x="3414814" y="206311"/>
                  </a:lnTo>
                  <a:lnTo>
                    <a:pt x="3407956" y="206311"/>
                  </a:lnTo>
                  <a:lnTo>
                    <a:pt x="3401733" y="205155"/>
                  </a:lnTo>
                  <a:lnTo>
                    <a:pt x="3396272" y="202844"/>
                  </a:lnTo>
                  <a:lnTo>
                    <a:pt x="3390684" y="200532"/>
                  </a:lnTo>
                  <a:lnTo>
                    <a:pt x="3386620" y="197535"/>
                  </a:lnTo>
                  <a:lnTo>
                    <a:pt x="3384080" y="193852"/>
                  </a:lnTo>
                  <a:lnTo>
                    <a:pt x="3381413" y="190182"/>
                  </a:lnTo>
                  <a:lnTo>
                    <a:pt x="3377476" y="151980"/>
                  </a:lnTo>
                  <a:lnTo>
                    <a:pt x="3377476" y="88925"/>
                  </a:lnTo>
                  <a:lnTo>
                    <a:pt x="3359823" y="88925"/>
                  </a:lnTo>
                  <a:lnTo>
                    <a:pt x="3359823" y="58419"/>
                  </a:lnTo>
                  <a:lnTo>
                    <a:pt x="3377476" y="58419"/>
                  </a:lnTo>
                  <a:lnTo>
                    <a:pt x="3377476" y="29692"/>
                  </a:lnTo>
                  <a:lnTo>
                    <a:pt x="3415830" y="7365"/>
                  </a:lnTo>
                  <a:close/>
                </a:path>
                <a:path w="3445510" h="206375">
                  <a:moveTo>
                    <a:pt x="2903766" y="7365"/>
                  </a:moveTo>
                  <a:lnTo>
                    <a:pt x="2903766" y="58419"/>
                  </a:lnTo>
                  <a:lnTo>
                    <a:pt x="2929928" y="58419"/>
                  </a:lnTo>
                  <a:lnTo>
                    <a:pt x="2929928" y="88925"/>
                  </a:lnTo>
                  <a:lnTo>
                    <a:pt x="2903766" y="88925"/>
                  </a:lnTo>
                  <a:lnTo>
                    <a:pt x="2903766" y="147218"/>
                  </a:lnTo>
                  <a:lnTo>
                    <a:pt x="2903766" y="159016"/>
                  </a:lnTo>
                  <a:lnTo>
                    <a:pt x="2911894" y="174586"/>
                  </a:lnTo>
                  <a:lnTo>
                    <a:pt x="2914434" y="174586"/>
                  </a:lnTo>
                  <a:lnTo>
                    <a:pt x="2917863" y="174586"/>
                  </a:lnTo>
                  <a:lnTo>
                    <a:pt x="2923070" y="173354"/>
                  </a:lnTo>
                  <a:lnTo>
                    <a:pt x="2929801" y="170903"/>
                  </a:lnTo>
                  <a:lnTo>
                    <a:pt x="2932976" y="200596"/>
                  </a:lnTo>
                  <a:lnTo>
                    <a:pt x="2926092" y="203096"/>
                  </a:lnTo>
                  <a:lnTo>
                    <a:pt x="2918767" y="204882"/>
                  </a:lnTo>
                  <a:lnTo>
                    <a:pt x="2910991" y="205954"/>
                  </a:lnTo>
                  <a:lnTo>
                    <a:pt x="2902750" y="206311"/>
                  </a:lnTo>
                  <a:lnTo>
                    <a:pt x="2895892" y="206311"/>
                  </a:lnTo>
                  <a:lnTo>
                    <a:pt x="2889669" y="205155"/>
                  </a:lnTo>
                  <a:lnTo>
                    <a:pt x="2884208" y="202844"/>
                  </a:lnTo>
                  <a:lnTo>
                    <a:pt x="2878620" y="200532"/>
                  </a:lnTo>
                  <a:lnTo>
                    <a:pt x="2874556" y="197535"/>
                  </a:lnTo>
                  <a:lnTo>
                    <a:pt x="2872016" y="193852"/>
                  </a:lnTo>
                  <a:lnTo>
                    <a:pt x="2869349" y="190182"/>
                  </a:lnTo>
                  <a:lnTo>
                    <a:pt x="2865412" y="151980"/>
                  </a:lnTo>
                  <a:lnTo>
                    <a:pt x="2865412" y="88925"/>
                  </a:lnTo>
                  <a:lnTo>
                    <a:pt x="2847759" y="88925"/>
                  </a:lnTo>
                  <a:lnTo>
                    <a:pt x="2847759" y="58419"/>
                  </a:lnTo>
                  <a:lnTo>
                    <a:pt x="2865412" y="58419"/>
                  </a:lnTo>
                  <a:lnTo>
                    <a:pt x="2865412" y="29692"/>
                  </a:lnTo>
                  <a:lnTo>
                    <a:pt x="2903766" y="7365"/>
                  </a:lnTo>
                  <a:close/>
                </a:path>
                <a:path w="3445510" h="206375">
                  <a:moveTo>
                    <a:pt x="3297974" y="3416"/>
                  </a:moveTo>
                  <a:lnTo>
                    <a:pt x="3336201" y="3416"/>
                  </a:lnTo>
                  <a:lnTo>
                    <a:pt x="3336201" y="38811"/>
                  </a:lnTo>
                  <a:lnTo>
                    <a:pt x="3297974" y="38811"/>
                  </a:lnTo>
                  <a:lnTo>
                    <a:pt x="3297974" y="3416"/>
                  </a:lnTo>
                  <a:close/>
                </a:path>
                <a:path w="3445510" h="206375">
                  <a:moveTo>
                    <a:pt x="3064802" y="3416"/>
                  </a:moveTo>
                  <a:lnTo>
                    <a:pt x="3103029" y="3416"/>
                  </a:lnTo>
                  <a:lnTo>
                    <a:pt x="3103029" y="38811"/>
                  </a:lnTo>
                  <a:lnTo>
                    <a:pt x="3064802" y="38811"/>
                  </a:lnTo>
                  <a:lnTo>
                    <a:pt x="3064802" y="3416"/>
                  </a:lnTo>
                  <a:close/>
                </a:path>
                <a:path w="3445510" h="206375">
                  <a:moveTo>
                    <a:pt x="2475014" y="3416"/>
                  </a:moveTo>
                  <a:lnTo>
                    <a:pt x="2513241" y="3416"/>
                  </a:lnTo>
                  <a:lnTo>
                    <a:pt x="2513241" y="203047"/>
                  </a:lnTo>
                  <a:lnTo>
                    <a:pt x="2475014" y="203047"/>
                  </a:lnTo>
                  <a:lnTo>
                    <a:pt x="2475014" y="3416"/>
                  </a:lnTo>
                  <a:close/>
                </a:path>
                <a:path w="3445510" h="206375">
                  <a:moveTo>
                    <a:pt x="2196376" y="0"/>
                  </a:moveTo>
                  <a:lnTo>
                    <a:pt x="2204448" y="307"/>
                  </a:lnTo>
                  <a:lnTo>
                    <a:pt x="2212473" y="1228"/>
                  </a:lnTo>
                  <a:lnTo>
                    <a:pt x="2220450" y="2764"/>
                  </a:lnTo>
                  <a:lnTo>
                    <a:pt x="2228380" y="4914"/>
                  </a:lnTo>
                  <a:lnTo>
                    <a:pt x="2223173" y="31597"/>
                  </a:lnTo>
                  <a:lnTo>
                    <a:pt x="2217077" y="30149"/>
                  </a:lnTo>
                  <a:lnTo>
                    <a:pt x="2211235" y="29425"/>
                  </a:lnTo>
                  <a:lnTo>
                    <a:pt x="2205647" y="29425"/>
                  </a:lnTo>
                  <a:lnTo>
                    <a:pt x="2200059" y="29425"/>
                  </a:lnTo>
                  <a:lnTo>
                    <a:pt x="2196122" y="30708"/>
                  </a:lnTo>
                  <a:lnTo>
                    <a:pt x="2193709" y="33299"/>
                  </a:lnTo>
                  <a:lnTo>
                    <a:pt x="2191296" y="35890"/>
                  </a:lnTo>
                  <a:lnTo>
                    <a:pt x="2190026" y="40855"/>
                  </a:lnTo>
                  <a:lnTo>
                    <a:pt x="2190026" y="48209"/>
                  </a:lnTo>
                  <a:lnTo>
                    <a:pt x="2190026" y="58419"/>
                  </a:lnTo>
                  <a:lnTo>
                    <a:pt x="2218601" y="58419"/>
                  </a:lnTo>
                  <a:lnTo>
                    <a:pt x="2218601" y="88518"/>
                  </a:lnTo>
                  <a:lnTo>
                    <a:pt x="2190026" y="88518"/>
                  </a:lnTo>
                  <a:lnTo>
                    <a:pt x="2190026" y="203047"/>
                  </a:lnTo>
                  <a:lnTo>
                    <a:pt x="2151799" y="203047"/>
                  </a:lnTo>
                  <a:lnTo>
                    <a:pt x="2151799" y="88518"/>
                  </a:lnTo>
                  <a:lnTo>
                    <a:pt x="2130590" y="88518"/>
                  </a:lnTo>
                  <a:lnTo>
                    <a:pt x="2130590" y="58419"/>
                  </a:lnTo>
                  <a:lnTo>
                    <a:pt x="2151799" y="58419"/>
                  </a:lnTo>
                  <a:lnTo>
                    <a:pt x="2151799" y="47536"/>
                  </a:lnTo>
                  <a:lnTo>
                    <a:pt x="2162975" y="9423"/>
                  </a:lnTo>
                  <a:lnTo>
                    <a:pt x="2188730" y="354"/>
                  </a:lnTo>
                  <a:lnTo>
                    <a:pt x="2196376" y="0"/>
                  </a:lnTo>
                  <a:close/>
                </a:path>
                <a:path w="3445510" h="206375">
                  <a:moveTo>
                    <a:pt x="65773" y="0"/>
                  </a:moveTo>
                  <a:lnTo>
                    <a:pt x="73902" y="307"/>
                  </a:lnTo>
                  <a:lnTo>
                    <a:pt x="81946" y="1228"/>
                  </a:lnTo>
                  <a:lnTo>
                    <a:pt x="89904" y="2764"/>
                  </a:lnTo>
                  <a:lnTo>
                    <a:pt x="97777" y="4914"/>
                  </a:lnTo>
                  <a:lnTo>
                    <a:pt x="92608" y="31597"/>
                  </a:lnTo>
                  <a:lnTo>
                    <a:pt x="86525" y="30149"/>
                  </a:lnTo>
                  <a:lnTo>
                    <a:pt x="80670" y="29425"/>
                  </a:lnTo>
                  <a:lnTo>
                    <a:pt x="75044" y="29425"/>
                  </a:lnTo>
                  <a:lnTo>
                    <a:pt x="69494" y="29425"/>
                  </a:lnTo>
                  <a:lnTo>
                    <a:pt x="65531" y="30708"/>
                  </a:lnTo>
                  <a:lnTo>
                    <a:pt x="63118" y="33299"/>
                  </a:lnTo>
                  <a:lnTo>
                    <a:pt x="60718" y="35890"/>
                  </a:lnTo>
                  <a:lnTo>
                    <a:pt x="59512" y="40855"/>
                  </a:lnTo>
                  <a:lnTo>
                    <a:pt x="59512" y="48209"/>
                  </a:lnTo>
                  <a:lnTo>
                    <a:pt x="59512" y="58419"/>
                  </a:lnTo>
                  <a:lnTo>
                    <a:pt x="88112" y="58419"/>
                  </a:lnTo>
                  <a:lnTo>
                    <a:pt x="88112" y="88518"/>
                  </a:lnTo>
                  <a:lnTo>
                    <a:pt x="59512" y="88518"/>
                  </a:lnTo>
                  <a:lnTo>
                    <a:pt x="59512" y="203047"/>
                  </a:lnTo>
                  <a:lnTo>
                    <a:pt x="21247" y="203047"/>
                  </a:lnTo>
                  <a:lnTo>
                    <a:pt x="21247" y="88518"/>
                  </a:lnTo>
                  <a:lnTo>
                    <a:pt x="0" y="88518"/>
                  </a:lnTo>
                  <a:lnTo>
                    <a:pt x="0" y="58419"/>
                  </a:lnTo>
                  <a:lnTo>
                    <a:pt x="21247" y="58419"/>
                  </a:lnTo>
                  <a:lnTo>
                    <a:pt x="21247" y="47536"/>
                  </a:lnTo>
                  <a:lnTo>
                    <a:pt x="32486" y="9423"/>
                  </a:lnTo>
                  <a:lnTo>
                    <a:pt x="58153" y="354"/>
                  </a:lnTo>
                  <a:lnTo>
                    <a:pt x="657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729" y="109728"/>
              <a:ext cx="9020556" cy="67482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00" y="304800"/>
              <a:ext cx="8432292" cy="6324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93391" y="2398776"/>
              <a:ext cx="5657087" cy="26929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00172" y="3275076"/>
              <a:ext cx="3840479" cy="10789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1304" y="2418588"/>
              <a:ext cx="5541264" cy="25770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86000" y="2652598"/>
              <a:ext cx="5071872" cy="21089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6000" y="2652598"/>
              <a:ext cx="5072380" cy="2109470"/>
            </a:xfrm>
            <a:custGeom>
              <a:avLst/>
              <a:gdLst/>
              <a:ahLst/>
              <a:cxnLst/>
              <a:rect l="l" t="t" r="r" b="b"/>
              <a:pathLst>
                <a:path w="5072380" h="2109470">
                  <a:moveTo>
                    <a:pt x="0" y="256082"/>
                  </a:moveTo>
                  <a:lnTo>
                    <a:pt x="41234" y="234970"/>
                  </a:lnTo>
                  <a:lnTo>
                    <a:pt x="82469" y="214897"/>
                  </a:lnTo>
                  <a:lnTo>
                    <a:pt x="123704" y="195845"/>
                  </a:lnTo>
                  <a:lnTo>
                    <a:pt x="164938" y="177796"/>
                  </a:lnTo>
                  <a:lnTo>
                    <a:pt x="206173" y="160735"/>
                  </a:lnTo>
                  <a:lnTo>
                    <a:pt x="247408" y="144643"/>
                  </a:lnTo>
                  <a:lnTo>
                    <a:pt x="288643" y="129504"/>
                  </a:lnTo>
                  <a:lnTo>
                    <a:pt x="329877" y="115300"/>
                  </a:lnTo>
                  <a:lnTo>
                    <a:pt x="371112" y="102014"/>
                  </a:lnTo>
                  <a:lnTo>
                    <a:pt x="412347" y="89629"/>
                  </a:lnTo>
                  <a:lnTo>
                    <a:pt x="453582" y="78128"/>
                  </a:lnTo>
                  <a:lnTo>
                    <a:pt x="494816" y="67493"/>
                  </a:lnTo>
                  <a:lnTo>
                    <a:pt x="536051" y="57708"/>
                  </a:lnTo>
                  <a:lnTo>
                    <a:pt x="577286" y="48756"/>
                  </a:lnTo>
                  <a:lnTo>
                    <a:pt x="618520" y="40618"/>
                  </a:lnTo>
                  <a:lnTo>
                    <a:pt x="659755" y="33279"/>
                  </a:lnTo>
                  <a:lnTo>
                    <a:pt x="700990" y="26720"/>
                  </a:lnTo>
                  <a:lnTo>
                    <a:pt x="742225" y="20925"/>
                  </a:lnTo>
                  <a:lnTo>
                    <a:pt x="783459" y="15877"/>
                  </a:lnTo>
                  <a:lnTo>
                    <a:pt x="824694" y="11558"/>
                  </a:lnTo>
                  <a:lnTo>
                    <a:pt x="865929" y="7951"/>
                  </a:lnTo>
                  <a:lnTo>
                    <a:pt x="907164" y="5039"/>
                  </a:lnTo>
                  <a:lnTo>
                    <a:pt x="948398" y="2805"/>
                  </a:lnTo>
                  <a:lnTo>
                    <a:pt x="989633" y="1232"/>
                  </a:lnTo>
                  <a:lnTo>
                    <a:pt x="1030868" y="303"/>
                  </a:lnTo>
                  <a:lnTo>
                    <a:pt x="1072103" y="0"/>
                  </a:lnTo>
                  <a:lnTo>
                    <a:pt x="1113337" y="306"/>
                  </a:lnTo>
                  <a:lnTo>
                    <a:pt x="1154572" y="1204"/>
                  </a:lnTo>
                  <a:lnTo>
                    <a:pt x="1195807" y="2677"/>
                  </a:lnTo>
                  <a:lnTo>
                    <a:pt x="1237041" y="4707"/>
                  </a:lnTo>
                  <a:lnTo>
                    <a:pt x="1278276" y="7279"/>
                  </a:lnTo>
                  <a:lnTo>
                    <a:pt x="1319511" y="10374"/>
                  </a:lnTo>
                  <a:lnTo>
                    <a:pt x="1360746" y="13975"/>
                  </a:lnTo>
                  <a:lnTo>
                    <a:pt x="1401980" y="18065"/>
                  </a:lnTo>
                  <a:lnTo>
                    <a:pt x="1443215" y="22627"/>
                  </a:lnTo>
                  <a:lnTo>
                    <a:pt x="1484450" y="27644"/>
                  </a:lnTo>
                  <a:lnTo>
                    <a:pt x="1525685" y="33098"/>
                  </a:lnTo>
                  <a:lnTo>
                    <a:pt x="1566919" y="38973"/>
                  </a:lnTo>
                  <a:lnTo>
                    <a:pt x="1608154" y="45252"/>
                  </a:lnTo>
                  <a:lnTo>
                    <a:pt x="1649389" y="51916"/>
                  </a:lnTo>
                  <a:lnTo>
                    <a:pt x="1690624" y="58950"/>
                  </a:lnTo>
                  <a:lnTo>
                    <a:pt x="1731858" y="66335"/>
                  </a:lnTo>
                  <a:lnTo>
                    <a:pt x="1773093" y="74055"/>
                  </a:lnTo>
                  <a:lnTo>
                    <a:pt x="1814328" y="82092"/>
                  </a:lnTo>
                  <a:lnTo>
                    <a:pt x="1855562" y="90430"/>
                  </a:lnTo>
                  <a:lnTo>
                    <a:pt x="1896797" y="99050"/>
                  </a:lnTo>
                  <a:lnTo>
                    <a:pt x="1938032" y="107937"/>
                  </a:lnTo>
                  <a:lnTo>
                    <a:pt x="1979267" y="117073"/>
                  </a:lnTo>
                  <a:lnTo>
                    <a:pt x="2020501" y="126440"/>
                  </a:lnTo>
                  <a:lnTo>
                    <a:pt x="2061736" y="136022"/>
                  </a:lnTo>
                  <a:lnTo>
                    <a:pt x="2102971" y="145801"/>
                  </a:lnTo>
                  <a:lnTo>
                    <a:pt x="2144206" y="155761"/>
                  </a:lnTo>
                  <a:lnTo>
                    <a:pt x="2185440" y="165883"/>
                  </a:lnTo>
                  <a:lnTo>
                    <a:pt x="2226675" y="176152"/>
                  </a:lnTo>
                  <a:lnTo>
                    <a:pt x="2267910" y="186549"/>
                  </a:lnTo>
                  <a:lnTo>
                    <a:pt x="2309144" y="197057"/>
                  </a:lnTo>
                  <a:lnTo>
                    <a:pt x="2350379" y="207660"/>
                  </a:lnTo>
                  <a:lnTo>
                    <a:pt x="2391614" y="218341"/>
                  </a:lnTo>
                  <a:lnTo>
                    <a:pt x="2432849" y="229081"/>
                  </a:lnTo>
                  <a:lnTo>
                    <a:pt x="2474083" y="239864"/>
                  </a:lnTo>
                  <a:lnTo>
                    <a:pt x="2515318" y="250673"/>
                  </a:lnTo>
                  <a:lnTo>
                    <a:pt x="2556553" y="261491"/>
                  </a:lnTo>
                  <a:lnTo>
                    <a:pt x="2597788" y="272299"/>
                  </a:lnTo>
                  <a:lnTo>
                    <a:pt x="2639022" y="283083"/>
                  </a:lnTo>
                  <a:lnTo>
                    <a:pt x="2680257" y="293823"/>
                  </a:lnTo>
                  <a:lnTo>
                    <a:pt x="2721492" y="304503"/>
                  </a:lnTo>
                  <a:lnTo>
                    <a:pt x="2762727" y="315106"/>
                  </a:lnTo>
                  <a:lnTo>
                    <a:pt x="2803961" y="325615"/>
                  </a:lnTo>
                  <a:lnTo>
                    <a:pt x="2845196" y="336012"/>
                  </a:lnTo>
                  <a:lnTo>
                    <a:pt x="2886431" y="346280"/>
                  </a:lnTo>
                  <a:lnTo>
                    <a:pt x="2927665" y="356403"/>
                  </a:lnTo>
                  <a:lnTo>
                    <a:pt x="2968900" y="366362"/>
                  </a:lnTo>
                  <a:lnTo>
                    <a:pt x="3010135" y="376141"/>
                  </a:lnTo>
                  <a:lnTo>
                    <a:pt x="3051370" y="385723"/>
                  </a:lnTo>
                  <a:lnTo>
                    <a:pt x="3092604" y="395091"/>
                  </a:lnTo>
                  <a:lnTo>
                    <a:pt x="3133839" y="404226"/>
                  </a:lnTo>
                  <a:lnTo>
                    <a:pt x="3175074" y="413113"/>
                  </a:lnTo>
                  <a:lnTo>
                    <a:pt x="3216309" y="421734"/>
                  </a:lnTo>
                  <a:lnTo>
                    <a:pt x="3257543" y="430072"/>
                  </a:lnTo>
                  <a:lnTo>
                    <a:pt x="3298778" y="438109"/>
                  </a:lnTo>
                  <a:lnTo>
                    <a:pt x="3340013" y="445829"/>
                  </a:lnTo>
                  <a:lnTo>
                    <a:pt x="3381248" y="453214"/>
                  </a:lnTo>
                  <a:lnTo>
                    <a:pt x="3422482" y="460247"/>
                  </a:lnTo>
                  <a:lnTo>
                    <a:pt x="3463717" y="466912"/>
                  </a:lnTo>
                  <a:lnTo>
                    <a:pt x="3504952" y="473190"/>
                  </a:lnTo>
                  <a:lnTo>
                    <a:pt x="3546186" y="479065"/>
                  </a:lnTo>
                  <a:lnTo>
                    <a:pt x="3587421" y="484520"/>
                  </a:lnTo>
                  <a:lnTo>
                    <a:pt x="3628656" y="489536"/>
                  </a:lnTo>
                  <a:lnTo>
                    <a:pt x="3669891" y="494099"/>
                  </a:lnTo>
                  <a:lnTo>
                    <a:pt x="3711125" y="498189"/>
                  </a:lnTo>
                  <a:lnTo>
                    <a:pt x="3752360" y="501790"/>
                  </a:lnTo>
                  <a:lnTo>
                    <a:pt x="3793595" y="504885"/>
                  </a:lnTo>
                  <a:lnTo>
                    <a:pt x="3834830" y="507456"/>
                  </a:lnTo>
                  <a:lnTo>
                    <a:pt x="3876064" y="509487"/>
                  </a:lnTo>
                  <a:lnTo>
                    <a:pt x="3917299" y="510960"/>
                  </a:lnTo>
                  <a:lnTo>
                    <a:pt x="3958534" y="511858"/>
                  </a:lnTo>
                  <a:lnTo>
                    <a:pt x="3999768" y="512164"/>
                  </a:lnTo>
                  <a:lnTo>
                    <a:pt x="4041003" y="511861"/>
                  </a:lnTo>
                  <a:lnTo>
                    <a:pt x="4082238" y="510931"/>
                  </a:lnTo>
                  <a:lnTo>
                    <a:pt x="4123473" y="509358"/>
                  </a:lnTo>
                  <a:lnTo>
                    <a:pt x="4164707" y="507124"/>
                  </a:lnTo>
                  <a:lnTo>
                    <a:pt x="4205942" y="504212"/>
                  </a:lnTo>
                  <a:lnTo>
                    <a:pt x="4247177" y="500606"/>
                  </a:lnTo>
                  <a:lnTo>
                    <a:pt x="4288412" y="496287"/>
                  </a:lnTo>
                  <a:lnTo>
                    <a:pt x="4329646" y="491238"/>
                  </a:lnTo>
                  <a:lnTo>
                    <a:pt x="4370881" y="485443"/>
                  </a:lnTo>
                  <a:lnTo>
                    <a:pt x="4412116" y="478885"/>
                  </a:lnTo>
                  <a:lnTo>
                    <a:pt x="4453351" y="471545"/>
                  </a:lnTo>
                  <a:lnTo>
                    <a:pt x="4494585" y="463408"/>
                  </a:lnTo>
                  <a:lnTo>
                    <a:pt x="4535820" y="454455"/>
                  </a:lnTo>
                  <a:lnTo>
                    <a:pt x="4577055" y="444670"/>
                  </a:lnTo>
                  <a:lnTo>
                    <a:pt x="4618289" y="434036"/>
                  </a:lnTo>
                  <a:lnTo>
                    <a:pt x="4659524" y="422535"/>
                  </a:lnTo>
                  <a:lnTo>
                    <a:pt x="4700759" y="410150"/>
                  </a:lnTo>
                  <a:lnTo>
                    <a:pt x="4741994" y="396864"/>
                  </a:lnTo>
                  <a:lnTo>
                    <a:pt x="4783228" y="382660"/>
                  </a:lnTo>
                  <a:lnTo>
                    <a:pt x="4824463" y="367520"/>
                  </a:lnTo>
                  <a:lnTo>
                    <a:pt x="4865698" y="351429"/>
                  </a:lnTo>
                  <a:lnTo>
                    <a:pt x="4906933" y="334367"/>
                  </a:lnTo>
                  <a:lnTo>
                    <a:pt x="4948167" y="316319"/>
                  </a:lnTo>
                  <a:lnTo>
                    <a:pt x="4989402" y="297267"/>
                  </a:lnTo>
                  <a:lnTo>
                    <a:pt x="5030637" y="277193"/>
                  </a:lnTo>
                  <a:lnTo>
                    <a:pt x="5071872" y="256082"/>
                  </a:lnTo>
                  <a:lnTo>
                    <a:pt x="5071872" y="1852853"/>
                  </a:lnTo>
                  <a:lnTo>
                    <a:pt x="5030637" y="1873964"/>
                  </a:lnTo>
                  <a:lnTo>
                    <a:pt x="4989402" y="1894038"/>
                  </a:lnTo>
                  <a:lnTo>
                    <a:pt x="4948167" y="1913090"/>
                  </a:lnTo>
                  <a:lnTo>
                    <a:pt x="4906933" y="1931138"/>
                  </a:lnTo>
                  <a:lnTo>
                    <a:pt x="4865698" y="1948200"/>
                  </a:lnTo>
                  <a:lnTo>
                    <a:pt x="4824463" y="1964291"/>
                  </a:lnTo>
                  <a:lnTo>
                    <a:pt x="4783228" y="1979431"/>
                  </a:lnTo>
                  <a:lnTo>
                    <a:pt x="4741994" y="1993635"/>
                  </a:lnTo>
                  <a:lnTo>
                    <a:pt x="4700759" y="2006921"/>
                  </a:lnTo>
                  <a:lnTo>
                    <a:pt x="4659524" y="2019306"/>
                  </a:lnTo>
                  <a:lnTo>
                    <a:pt x="4618289" y="2030807"/>
                  </a:lnTo>
                  <a:lnTo>
                    <a:pt x="4577055" y="2041441"/>
                  </a:lnTo>
                  <a:lnTo>
                    <a:pt x="4535820" y="2051226"/>
                  </a:lnTo>
                  <a:lnTo>
                    <a:pt x="4494585" y="2060179"/>
                  </a:lnTo>
                  <a:lnTo>
                    <a:pt x="4453351" y="2068316"/>
                  </a:lnTo>
                  <a:lnTo>
                    <a:pt x="4412116" y="2075656"/>
                  </a:lnTo>
                  <a:lnTo>
                    <a:pt x="4370881" y="2082214"/>
                  </a:lnTo>
                  <a:lnTo>
                    <a:pt x="4329646" y="2088009"/>
                  </a:lnTo>
                  <a:lnTo>
                    <a:pt x="4288412" y="2093058"/>
                  </a:lnTo>
                  <a:lnTo>
                    <a:pt x="4247177" y="2097377"/>
                  </a:lnTo>
                  <a:lnTo>
                    <a:pt x="4205942" y="2100983"/>
                  </a:lnTo>
                  <a:lnTo>
                    <a:pt x="4164707" y="2103895"/>
                  </a:lnTo>
                  <a:lnTo>
                    <a:pt x="4123473" y="2106129"/>
                  </a:lnTo>
                  <a:lnTo>
                    <a:pt x="4082238" y="2107702"/>
                  </a:lnTo>
                  <a:lnTo>
                    <a:pt x="4041003" y="2108632"/>
                  </a:lnTo>
                  <a:lnTo>
                    <a:pt x="3999768" y="2108935"/>
                  </a:lnTo>
                  <a:lnTo>
                    <a:pt x="3958534" y="2108629"/>
                  </a:lnTo>
                  <a:lnTo>
                    <a:pt x="3917299" y="2107731"/>
                  </a:lnTo>
                  <a:lnTo>
                    <a:pt x="3876064" y="2106258"/>
                  </a:lnTo>
                  <a:lnTo>
                    <a:pt x="3834830" y="2104227"/>
                  </a:lnTo>
                  <a:lnTo>
                    <a:pt x="3793595" y="2101656"/>
                  </a:lnTo>
                  <a:lnTo>
                    <a:pt x="3752360" y="2098561"/>
                  </a:lnTo>
                  <a:lnTo>
                    <a:pt x="3711125" y="2094960"/>
                  </a:lnTo>
                  <a:lnTo>
                    <a:pt x="3669891" y="2090870"/>
                  </a:lnTo>
                  <a:lnTo>
                    <a:pt x="3628656" y="2086307"/>
                  </a:lnTo>
                  <a:lnTo>
                    <a:pt x="3587421" y="2081291"/>
                  </a:lnTo>
                  <a:lnTo>
                    <a:pt x="3546186" y="2075836"/>
                  </a:lnTo>
                  <a:lnTo>
                    <a:pt x="3504952" y="2069961"/>
                  </a:lnTo>
                  <a:lnTo>
                    <a:pt x="3463717" y="2063683"/>
                  </a:lnTo>
                  <a:lnTo>
                    <a:pt x="3422482" y="2057018"/>
                  </a:lnTo>
                  <a:lnTo>
                    <a:pt x="3381247" y="2049985"/>
                  </a:lnTo>
                  <a:lnTo>
                    <a:pt x="3340013" y="2042600"/>
                  </a:lnTo>
                  <a:lnTo>
                    <a:pt x="3298778" y="2034880"/>
                  </a:lnTo>
                  <a:lnTo>
                    <a:pt x="3257543" y="2026843"/>
                  </a:lnTo>
                  <a:lnTo>
                    <a:pt x="3216309" y="2018505"/>
                  </a:lnTo>
                  <a:lnTo>
                    <a:pt x="3175074" y="2009884"/>
                  </a:lnTo>
                  <a:lnTo>
                    <a:pt x="3133839" y="2000997"/>
                  </a:lnTo>
                  <a:lnTo>
                    <a:pt x="3092604" y="1991862"/>
                  </a:lnTo>
                  <a:lnTo>
                    <a:pt x="3051370" y="1982494"/>
                  </a:lnTo>
                  <a:lnTo>
                    <a:pt x="3010135" y="1972912"/>
                  </a:lnTo>
                  <a:lnTo>
                    <a:pt x="2968900" y="1963133"/>
                  </a:lnTo>
                  <a:lnTo>
                    <a:pt x="2927665" y="1953174"/>
                  </a:lnTo>
                  <a:lnTo>
                    <a:pt x="2886431" y="1943051"/>
                  </a:lnTo>
                  <a:lnTo>
                    <a:pt x="2845196" y="1932783"/>
                  </a:lnTo>
                  <a:lnTo>
                    <a:pt x="2803961" y="1922386"/>
                  </a:lnTo>
                  <a:lnTo>
                    <a:pt x="2762727" y="1911877"/>
                  </a:lnTo>
                  <a:lnTo>
                    <a:pt x="2721492" y="1901274"/>
                  </a:lnTo>
                  <a:lnTo>
                    <a:pt x="2680257" y="1890594"/>
                  </a:lnTo>
                  <a:lnTo>
                    <a:pt x="2639022" y="1879854"/>
                  </a:lnTo>
                  <a:lnTo>
                    <a:pt x="2597788" y="1869070"/>
                  </a:lnTo>
                  <a:lnTo>
                    <a:pt x="2556553" y="1858262"/>
                  </a:lnTo>
                  <a:lnTo>
                    <a:pt x="2515318" y="1847444"/>
                  </a:lnTo>
                  <a:lnTo>
                    <a:pt x="2474083" y="1836635"/>
                  </a:lnTo>
                  <a:lnTo>
                    <a:pt x="2432849" y="1825852"/>
                  </a:lnTo>
                  <a:lnTo>
                    <a:pt x="2391614" y="1815112"/>
                  </a:lnTo>
                  <a:lnTo>
                    <a:pt x="2350379" y="1804431"/>
                  </a:lnTo>
                  <a:lnTo>
                    <a:pt x="2309144" y="1793828"/>
                  </a:lnTo>
                  <a:lnTo>
                    <a:pt x="2267910" y="1783320"/>
                  </a:lnTo>
                  <a:lnTo>
                    <a:pt x="2226675" y="1772923"/>
                  </a:lnTo>
                  <a:lnTo>
                    <a:pt x="2185440" y="1762654"/>
                  </a:lnTo>
                  <a:lnTo>
                    <a:pt x="2144206" y="1752532"/>
                  </a:lnTo>
                  <a:lnTo>
                    <a:pt x="2102971" y="1742572"/>
                  </a:lnTo>
                  <a:lnTo>
                    <a:pt x="2061736" y="1732793"/>
                  </a:lnTo>
                  <a:lnTo>
                    <a:pt x="2020501" y="1723211"/>
                  </a:lnTo>
                  <a:lnTo>
                    <a:pt x="1979267" y="1713844"/>
                  </a:lnTo>
                  <a:lnTo>
                    <a:pt x="1938032" y="1704708"/>
                  </a:lnTo>
                  <a:lnTo>
                    <a:pt x="1896797" y="1695821"/>
                  </a:lnTo>
                  <a:lnTo>
                    <a:pt x="1855562" y="1687201"/>
                  </a:lnTo>
                  <a:lnTo>
                    <a:pt x="1814328" y="1678863"/>
                  </a:lnTo>
                  <a:lnTo>
                    <a:pt x="1773093" y="1670826"/>
                  </a:lnTo>
                  <a:lnTo>
                    <a:pt x="1731858" y="1663106"/>
                  </a:lnTo>
                  <a:lnTo>
                    <a:pt x="1690623" y="1655721"/>
                  </a:lnTo>
                  <a:lnTo>
                    <a:pt x="1649389" y="1648687"/>
                  </a:lnTo>
                  <a:lnTo>
                    <a:pt x="1608154" y="1642023"/>
                  </a:lnTo>
                  <a:lnTo>
                    <a:pt x="1566919" y="1635744"/>
                  </a:lnTo>
                  <a:lnTo>
                    <a:pt x="1525685" y="1629869"/>
                  </a:lnTo>
                  <a:lnTo>
                    <a:pt x="1484450" y="1624415"/>
                  </a:lnTo>
                  <a:lnTo>
                    <a:pt x="1443215" y="1619398"/>
                  </a:lnTo>
                  <a:lnTo>
                    <a:pt x="1401980" y="1614836"/>
                  </a:lnTo>
                  <a:lnTo>
                    <a:pt x="1360746" y="1610746"/>
                  </a:lnTo>
                  <a:lnTo>
                    <a:pt x="1319511" y="1607145"/>
                  </a:lnTo>
                  <a:lnTo>
                    <a:pt x="1278276" y="1604050"/>
                  </a:lnTo>
                  <a:lnTo>
                    <a:pt x="1237041" y="1601478"/>
                  </a:lnTo>
                  <a:lnTo>
                    <a:pt x="1195807" y="1599448"/>
                  </a:lnTo>
                  <a:lnTo>
                    <a:pt x="1154572" y="1597975"/>
                  </a:lnTo>
                  <a:lnTo>
                    <a:pt x="1113337" y="1597077"/>
                  </a:lnTo>
                  <a:lnTo>
                    <a:pt x="1072103" y="1596771"/>
                  </a:lnTo>
                  <a:lnTo>
                    <a:pt x="1030868" y="1597074"/>
                  </a:lnTo>
                  <a:lnTo>
                    <a:pt x="989633" y="1598003"/>
                  </a:lnTo>
                  <a:lnTo>
                    <a:pt x="948398" y="1599576"/>
                  </a:lnTo>
                  <a:lnTo>
                    <a:pt x="907164" y="1601810"/>
                  </a:lnTo>
                  <a:lnTo>
                    <a:pt x="865929" y="1604722"/>
                  </a:lnTo>
                  <a:lnTo>
                    <a:pt x="824694" y="1608329"/>
                  </a:lnTo>
                  <a:lnTo>
                    <a:pt x="783459" y="1612648"/>
                  </a:lnTo>
                  <a:lnTo>
                    <a:pt x="742225" y="1617696"/>
                  </a:lnTo>
                  <a:lnTo>
                    <a:pt x="700990" y="1623491"/>
                  </a:lnTo>
                  <a:lnTo>
                    <a:pt x="659755" y="1630050"/>
                  </a:lnTo>
                  <a:lnTo>
                    <a:pt x="618520" y="1637389"/>
                  </a:lnTo>
                  <a:lnTo>
                    <a:pt x="577286" y="1645527"/>
                  </a:lnTo>
                  <a:lnTo>
                    <a:pt x="536051" y="1654479"/>
                  </a:lnTo>
                  <a:lnTo>
                    <a:pt x="494816" y="1664264"/>
                  </a:lnTo>
                  <a:lnTo>
                    <a:pt x="453582" y="1674899"/>
                  </a:lnTo>
                  <a:lnTo>
                    <a:pt x="412347" y="1686400"/>
                  </a:lnTo>
                  <a:lnTo>
                    <a:pt x="371112" y="1698785"/>
                  </a:lnTo>
                  <a:lnTo>
                    <a:pt x="329877" y="1712071"/>
                  </a:lnTo>
                  <a:lnTo>
                    <a:pt x="288643" y="1726275"/>
                  </a:lnTo>
                  <a:lnTo>
                    <a:pt x="247408" y="1741414"/>
                  </a:lnTo>
                  <a:lnTo>
                    <a:pt x="206173" y="1757506"/>
                  </a:lnTo>
                  <a:lnTo>
                    <a:pt x="164938" y="1774567"/>
                  </a:lnTo>
                  <a:lnTo>
                    <a:pt x="123704" y="1792616"/>
                  </a:lnTo>
                  <a:lnTo>
                    <a:pt x="82469" y="1811668"/>
                  </a:lnTo>
                  <a:lnTo>
                    <a:pt x="41234" y="1831741"/>
                  </a:lnTo>
                  <a:lnTo>
                    <a:pt x="0" y="1852853"/>
                  </a:lnTo>
                  <a:lnTo>
                    <a:pt x="0" y="256082"/>
                  </a:lnTo>
                  <a:close/>
                </a:path>
              </a:pathLst>
            </a:custGeom>
            <a:ln w="9144">
              <a:solidFill>
                <a:srgbClr val="708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22498" y="3392551"/>
            <a:ext cx="319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0" dirty="0">
                <a:solidFill>
                  <a:srgbClr val="FFFFFF"/>
                </a:solidFill>
                <a:latin typeface="Georgia"/>
                <a:cs typeface="Georgia"/>
              </a:rPr>
              <a:t>TIDAL</a:t>
            </a:r>
            <a:r>
              <a:rPr sz="3600" spc="-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Georgia"/>
                <a:cs typeface="Georgia"/>
              </a:rPr>
              <a:t>ENERGY</a:t>
            </a:r>
            <a:endParaRPr sz="3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89674"/>
            <a:ext cx="5397500" cy="1068705"/>
            <a:chOff x="0" y="5789674"/>
            <a:chExt cx="5397500" cy="1068705"/>
          </a:xfrm>
        </p:grpSpPr>
        <p:sp>
          <p:nvSpPr>
            <p:cNvPr id="3" name="object 3"/>
            <p:cNvSpPr/>
            <p:nvPr/>
          </p:nvSpPr>
          <p:spPr>
            <a:xfrm>
              <a:off x="499097" y="5944781"/>
              <a:ext cx="4898390" cy="913765"/>
            </a:xfrm>
            <a:custGeom>
              <a:avLst/>
              <a:gdLst/>
              <a:ahLst/>
              <a:cxnLst/>
              <a:rect l="l" t="t" r="r" b="b"/>
              <a:pathLst>
                <a:path w="4898390" h="913765">
                  <a:moveTo>
                    <a:pt x="85724" y="21360"/>
                  </a:moveTo>
                  <a:lnTo>
                    <a:pt x="3637423" y="913215"/>
                  </a:lnTo>
                  <a:lnTo>
                    <a:pt x="4898230" y="913215"/>
                  </a:lnTo>
                  <a:lnTo>
                    <a:pt x="85724" y="21360"/>
                  </a:lnTo>
                  <a:close/>
                </a:path>
                <a:path w="4898390" h="913765">
                  <a:moveTo>
                    <a:pt x="660" y="0"/>
                  </a:moveTo>
                  <a:lnTo>
                    <a:pt x="0" y="5473"/>
                  </a:lnTo>
                  <a:lnTo>
                    <a:pt x="85724" y="2136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9FCAD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5990" y="5939091"/>
              <a:ext cx="3652520" cy="919480"/>
            </a:xfrm>
            <a:custGeom>
              <a:avLst/>
              <a:gdLst/>
              <a:ahLst/>
              <a:cxnLst/>
              <a:rect l="l" t="t" r="r" b="b"/>
              <a:pathLst>
                <a:path w="3652520" h="919479">
                  <a:moveTo>
                    <a:pt x="0" y="0"/>
                  </a:moveTo>
                  <a:lnTo>
                    <a:pt x="7924" y="6350"/>
                  </a:lnTo>
                  <a:lnTo>
                    <a:pt x="2868840" y="918906"/>
                  </a:lnTo>
                  <a:lnTo>
                    <a:pt x="3651917" y="9189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789674"/>
              <a:ext cx="3398520" cy="1068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84451" y="399288"/>
            <a:ext cx="3332180" cy="427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86854" y="1386458"/>
            <a:ext cx="220345" cy="220345"/>
            <a:chOff x="486854" y="1386458"/>
            <a:chExt cx="220345" cy="220345"/>
          </a:xfrm>
        </p:grpSpPr>
        <p:sp>
          <p:nvSpPr>
            <p:cNvPr id="8" name="object 8"/>
            <p:cNvSpPr/>
            <p:nvPr/>
          </p:nvSpPr>
          <p:spPr>
            <a:xfrm>
              <a:off x="495998" y="1395602"/>
              <a:ext cx="201548" cy="201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6854" y="1386458"/>
              <a:ext cx="219836" cy="2198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5620130"/>
            <a:ext cx="3370852" cy="12378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33526" y="1384935"/>
            <a:ext cx="6746875" cy="280035"/>
            <a:chOff x="733526" y="1384935"/>
            <a:chExt cx="6746875" cy="280035"/>
          </a:xfrm>
        </p:grpSpPr>
        <p:sp>
          <p:nvSpPr>
            <p:cNvPr id="12" name="object 12"/>
            <p:cNvSpPr/>
            <p:nvPr/>
          </p:nvSpPr>
          <p:spPr>
            <a:xfrm>
              <a:off x="742670" y="1394079"/>
              <a:ext cx="6728358" cy="2617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6888" y="1449324"/>
              <a:ext cx="6404610" cy="207010"/>
            </a:xfrm>
            <a:custGeom>
              <a:avLst/>
              <a:gdLst/>
              <a:ahLst/>
              <a:cxnLst/>
              <a:rect l="l" t="t" r="r" b="b"/>
              <a:pathLst>
                <a:path w="6404609" h="207010">
                  <a:moveTo>
                    <a:pt x="6365913" y="109600"/>
                  </a:moveTo>
                  <a:lnTo>
                    <a:pt x="6404140" y="109600"/>
                  </a:lnTo>
                  <a:lnTo>
                    <a:pt x="6404140" y="147827"/>
                  </a:lnTo>
                  <a:lnTo>
                    <a:pt x="6365913" y="147827"/>
                  </a:lnTo>
                  <a:lnTo>
                    <a:pt x="6365913" y="109600"/>
                  </a:lnTo>
                  <a:close/>
                </a:path>
                <a:path w="6404609" h="207010">
                  <a:moveTo>
                    <a:pt x="5109121" y="78359"/>
                  </a:moveTo>
                  <a:lnTo>
                    <a:pt x="5104168" y="80010"/>
                  </a:lnTo>
                  <a:lnTo>
                    <a:pt x="5096421" y="81914"/>
                  </a:lnTo>
                  <a:lnTo>
                    <a:pt x="5085880" y="84200"/>
                  </a:lnTo>
                  <a:lnTo>
                    <a:pt x="5075212" y="86487"/>
                  </a:lnTo>
                  <a:lnTo>
                    <a:pt x="5068227" y="88773"/>
                  </a:lnTo>
                  <a:lnTo>
                    <a:pt x="5065052" y="90931"/>
                  </a:lnTo>
                  <a:lnTo>
                    <a:pt x="5059972" y="94487"/>
                  </a:lnTo>
                  <a:lnTo>
                    <a:pt x="5057559" y="98933"/>
                  </a:lnTo>
                  <a:lnTo>
                    <a:pt x="5057559" y="104393"/>
                  </a:lnTo>
                  <a:lnTo>
                    <a:pt x="5057559" y="109727"/>
                  </a:lnTo>
                  <a:lnTo>
                    <a:pt x="5059464" y="114426"/>
                  </a:lnTo>
                  <a:lnTo>
                    <a:pt x="5063528" y="118237"/>
                  </a:lnTo>
                  <a:lnTo>
                    <a:pt x="5067465" y="122174"/>
                  </a:lnTo>
                  <a:lnTo>
                    <a:pt x="5072545" y="124078"/>
                  </a:lnTo>
                  <a:lnTo>
                    <a:pt x="5078768" y="124078"/>
                  </a:lnTo>
                  <a:lnTo>
                    <a:pt x="5085626" y="124078"/>
                  </a:lnTo>
                  <a:lnTo>
                    <a:pt x="5092230" y="121920"/>
                  </a:lnTo>
                  <a:lnTo>
                    <a:pt x="5098453" y="117348"/>
                  </a:lnTo>
                  <a:lnTo>
                    <a:pt x="5103152" y="113918"/>
                  </a:lnTo>
                  <a:lnTo>
                    <a:pt x="5106200" y="109600"/>
                  </a:lnTo>
                  <a:lnTo>
                    <a:pt x="5107597" y="104648"/>
                  </a:lnTo>
                  <a:lnTo>
                    <a:pt x="5108613" y="101346"/>
                  </a:lnTo>
                  <a:lnTo>
                    <a:pt x="5109121" y="95123"/>
                  </a:lnTo>
                  <a:lnTo>
                    <a:pt x="5109121" y="85978"/>
                  </a:lnTo>
                  <a:lnTo>
                    <a:pt x="5109121" y="78359"/>
                  </a:lnTo>
                  <a:close/>
                </a:path>
                <a:path w="6404609" h="207010">
                  <a:moveTo>
                    <a:pt x="6090323" y="31114"/>
                  </a:moveTo>
                  <a:lnTo>
                    <a:pt x="6057445" y="56530"/>
                  </a:lnTo>
                  <a:lnTo>
                    <a:pt x="6054890" y="75564"/>
                  </a:lnTo>
                  <a:lnTo>
                    <a:pt x="6055531" y="85687"/>
                  </a:lnTo>
                  <a:lnTo>
                    <a:pt x="6083105" y="119173"/>
                  </a:lnTo>
                  <a:lnTo>
                    <a:pt x="6090323" y="119887"/>
                  </a:lnTo>
                  <a:lnTo>
                    <a:pt x="6097464" y="119173"/>
                  </a:lnTo>
                  <a:lnTo>
                    <a:pt x="6124879" y="85472"/>
                  </a:lnTo>
                  <a:lnTo>
                    <a:pt x="6125502" y="75184"/>
                  </a:lnTo>
                  <a:lnTo>
                    <a:pt x="6124879" y="65208"/>
                  </a:lnTo>
                  <a:lnTo>
                    <a:pt x="6097464" y="31829"/>
                  </a:lnTo>
                  <a:lnTo>
                    <a:pt x="6090323" y="31114"/>
                  </a:lnTo>
                  <a:close/>
                </a:path>
                <a:path w="6404609" h="207010">
                  <a:moveTo>
                    <a:pt x="5919635" y="31114"/>
                  </a:moveTo>
                  <a:lnTo>
                    <a:pt x="5886757" y="56530"/>
                  </a:lnTo>
                  <a:lnTo>
                    <a:pt x="5884202" y="75564"/>
                  </a:lnTo>
                  <a:lnTo>
                    <a:pt x="5884843" y="85687"/>
                  </a:lnTo>
                  <a:lnTo>
                    <a:pt x="5912417" y="119173"/>
                  </a:lnTo>
                  <a:lnTo>
                    <a:pt x="5919635" y="119887"/>
                  </a:lnTo>
                  <a:lnTo>
                    <a:pt x="5926776" y="119173"/>
                  </a:lnTo>
                  <a:lnTo>
                    <a:pt x="5954191" y="85472"/>
                  </a:lnTo>
                  <a:lnTo>
                    <a:pt x="5954814" y="75184"/>
                  </a:lnTo>
                  <a:lnTo>
                    <a:pt x="5954191" y="65208"/>
                  </a:lnTo>
                  <a:lnTo>
                    <a:pt x="5926776" y="31829"/>
                  </a:lnTo>
                  <a:lnTo>
                    <a:pt x="5919635" y="31114"/>
                  </a:lnTo>
                  <a:close/>
                </a:path>
                <a:path w="6404609" h="207010">
                  <a:moveTo>
                    <a:pt x="4174655" y="31114"/>
                  </a:moveTo>
                  <a:lnTo>
                    <a:pt x="4141777" y="56530"/>
                  </a:lnTo>
                  <a:lnTo>
                    <a:pt x="4139222" y="75564"/>
                  </a:lnTo>
                  <a:lnTo>
                    <a:pt x="4139863" y="85687"/>
                  </a:lnTo>
                  <a:lnTo>
                    <a:pt x="4167437" y="119173"/>
                  </a:lnTo>
                  <a:lnTo>
                    <a:pt x="4174655" y="119887"/>
                  </a:lnTo>
                  <a:lnTo>
                    <a:pt x="4181796" y="119173"/>
                  </a:lnTo>
                  <a:lnTo>
                    <a:pt x="4209211" y="85472"/>
                  </a:lnTo>
                  <a:lnTo>
                    <a:pt x="4209834" y="75184"/>
                  </a:lnTo>
                  <a:lnTo>
                    <a:pt x="4209211" y="65208"/>
                  </a:lnTo>
                  <a:lnTo>
                    <a:pt x="4181796" y="31829"/>
                  </a:lnTo>
                  <a:lnTo>
                    <a:pt x="4174655" y="31114"/>
                  </a:lnTo>
                  <a:close/>
                </a:path>
                <a:path w="6404609" h="207010">
                  <a:moveTo>
                    <a:pt x="3350171" y="31114"/>
                  </a:moveTo>
                  <a:lnTo>
                    <a:pt x="3317293" y="56530"/>
                  </a:lnTo>
                  <a:lnTo>
                    <a:pt x="3314738" y="75564"/>
                  </a:lnTo>
                  <a:lnTo>
                    <a:pt x="3315379" y="85687"/>
                  </a:lnTo>
                  <a:lnTo>
                    <a:pt x="3342953" y="119173"/>
                  </a:lnTo>
                  <a:lnTo>
                    <a:pt x="3350171" y="119887"/>
                  </a:lnTo>
                  <a:lnTo>
                    <a:pt x="3357312" y="119173"/>
                  </a:lnTo>
                  <a:lnTo>
                    <a:pt x="3384727" y="85472"/>
                  </a:lnTo>
                  <a:lnTo>
                    <a:pt x="3385350" y="75184"/>
                  </a:lnTo>
                  <a:lnTo>
                    <a:pt x="3384727" y="65208"/>
                  </a:lnTo>
                  <a:lnTo>
                    <a:pt x="3357312" y="31829"/>
                  </a:lnTo>
                  <a:lnTo>
                    <a:pt x="3350171" y="31114"/>
                  </a:lnTo>
                  <a:close/>
                </a:path>
                <a:path w="6404609" h="207010">
                  <a:moveTo>
                    <a:pt x="35407" y="31114"/>
                  </a:moveTo>
                  <a:lnTo>
                    <a:pt x="2554" y="56530"/>
                  </a:lnTo>
                  <a:lnTo>
                    <a:pt x="0" y="75564"/>
                  </a:lnTo>
                  <a:lnTo>
                    <a:pt x="638" y="85687"/>
                  </a:lnTo>
                  <a:lnTo>
                    <a:pt x="28218" y="119173"/>
                  </a:lnTo>
                  <a:lnTo>
                    <a:pt x="35407" y="119887"/>
                  </a:lnTo>
                  <a:lnTo>
                    <a:pt x="42599" y="119173"/>
                  </a:lnTo>
                  <a:lnTo>
                    <a:pt x="70042" y="85472"/>
                  </a:lnTo>
                  <a:lnTo>
                    <a:pt x="70675" y="75184"/>
                  </a:lnTo>
                  <a:lnTo>
                    <a:pt x="70042" y="65208"/>
                  </a:lnTo>
                  <a:lnTo>
                    <a:pt x="42599" y="31829"/>
                  </a:lnTo>
                  <a:lnTo>
                    <a:pt x="35407" y="31114"/>
                  </a:lnTo>
                  <a:close/>
                </a:path>
                <a:path w="6404609" h="207010">
                  <a:moveTo>
                    <a:pt x="5417985" y="29210"/>
                  </a:moveTo>
                  <a:lnTo>
                    <a:pt x="5408841" y="29210"/>
                  </a:lnTo>
                  <a:lnTo>
                    <a:pt x="5401221" y="32765"/>
                  </a:lnTo>
                  <a:lnTo>
                    <a:pt x="5385981" y="72389"/>
                  </a:lnTo>
                  <a:lnTo>
                    <a:pt x="5386383" y="83129"/>
                  </a:lnTo>
                  <a:lnTo>
                    <a:pt x="5410404" y="119955"/>
                  </a:lnTo>
                  <a:lnTo>
                    <a:pt x="5418239" y="120903"/>
                  </a:lnTo>
                  <a:lnTo>
                    <a:pt x="5427002" y="120903"/>
                  </a:lnTo>
                  <a:lnTo>
                    <a:pt x="5449397" y="86526"/>
                  </a:lnTo>
                  <a:lnTo>
                    <a:pt x="5449989" y="76073"/>
                  </a:lnTo>
                  <a:lnTo>
                    <a:pt x="5449419" y="64474"/>
                  </a:lnTo>
                  <a:lnTo>
                    <a:pt x="5424648" y="29898"/>
                  </a:lnTo>
                  <a:lnTo>
                    <a:pt x="5417985" y="29210"/>
                  </a:lnTo>
                  <a:close/>
                </a:path>
                <a:path w="6404609" h="207010">
                  <a:moveTo>
                    <a:pt x="3776129" y="29210"/>
                  </a:moveTo>
                  <a:lnTo>
                    <a:pt x="3767747" y="29210"/>
                  </a:lnTo>
                  <a:lnTo>
                    <a:pt x="3760889" y="32258"/>
                  </a:lnTo>
                  <a:lnTo>
                    <a:pt x="3747427" y="63118"/>
                  </a:lnTo>
                  <a:lnTo>
                    <a:pt x="3804577" y="63118"/>
                  </a:lnTo>
                  <a:lnTo>
                    <a:pt x="3784003" y="29210"/>
                  </a:lnTo>
                  <a:lnTo>
                    <a:pt x="3776129" y="29210"/>
                  </a:lnTo>
                  <a:close/>
                </a:path>
                <a:path w="6404609" h="207010">
                  <a:moveTo>
                    <a:pt x="1112431" y="29210"/>
                  </a:moveTo>
                  <a:lnTo>
                    <a:pt x="1103287" y="29210"/>
                  </a:lnTo>
                  <a:lnTo>
                    <a:pt x="1095667" y="32765"/>
                  </a:lnTo>
                  <a:lnTo>
                    <a:pt x="1080427" y="72389"/>
                  </a:lnTo>
                  <a:lnTo>
                    <a:pt x="1080877" y="82893"/>
                  </a:lnTo>
                  <a:lnTo>
                    <a:pt x="1099080" y="117093"/>
                  </a:lnTo>
                  <a:lnTo>
                    <a:pt x="1113955" y="120903"/>
                  </a:lnTo>
                  <a:lnTo>
                    <a:pt x="1122337" y="120903"/>
                  </a:lnTo>
                  <a:lnTo>
                    <a:pt x="1143867" y="86800"/>
                  </a:lnTo>
                  <a:lnTo>
                    <a:pt x="1144435" y="75946"/>
                  </a:lnTo>
                  <a:lnTo>
                    <a:pt x="1143865" y="64420"/>
                  </a:lnTo>
                  <a:lnTo>
                    <a:pt x="1119148" y="29898"/>
                  </a:lnTo>
                  <a:lnTo>
                    <a:pt x="1112431" y="29210"/>
                  </a:lnTo>
                  <a:close/>
                </a:path>
                <a:path w="6404609" h="207010">
                  <a:moveTo>
                    <a:pt x="855129" y="29210"/>
                  </a:moveTo>
                  <a:lnTo>
                    <a:pt x="845985" y="29210"/>
                  </a:lnTo>
                  <a:lnTo>
                    <a:pt x="838365" y="32765"/>
                  </a:lnTo>
                  <a:lnTo>
                    <a:pt x="823125" y="72389"/>
                  </a:lnTo>
                  <a:lnTo>
                    <a:pt x="823527" y="83129"/>
                  </a:lnTo>
                  <a:lnTo>
                    <a:pt x="847548" y="119955"/>
                  </a:lnTo>
                  <a:lnTo>
                    <a:pt x="855383" y="120903"/>
                  </a:lnTo>
                  <a:lnTo>
                    <a:pt x="864146" y="120903"/>
                  </a:lnTo>
                  <a:lnTo>
                    <a:pt x="886541" y="86526"/>
                  </a:lnTo>
                  <a:lnTo>
                    <a:pt x="887133" y="76073"/>
                  </a:lnTo>
                  <a:lnTo>
                    <a:pt x="886563" y="64474"/>
                  </a:lnTo>
                  <a:lnTo>
                    <a:pt x="861792" y="29898"/>
                  </a:lnTo>
                  <a:lnTo>
                    <a:pt x="855129" y="29210"/>
                  </a:lnTo>
                  <a:close/>
                </a:path>
                <a:path w="6404609" h="207010">
                  <a:moveTo>
                    <a:pt x="694601" y="29210"/>
                  </a:moveTo>
                  <a:lnTo>
                    <a:pt x="686219" y="29210"/>
                  </a:lnTo>
                  <a:lnTo>
                    <a:pt x="679361" y="32258"/>
                  </a:lnTo>
                  <a:lnTo>
                    <a:pt x="665899" y="63118"/>
                  </a:lnTo>
                  <a:lnTo>
                    <a:pt x="723049" y="63118"/>
                  </a:lnTo>
                  <a:lnTo>
                    <a:pt x="702475" y="29210"/>
                  </a:lnTo>
                  <a:lnTo>
                    <a:pt x="694601" y="29210"/>
                  </a:lnTo>
                  <a:close/>
                </a:path>
                <a:path w="6404609" h="207010">
                  <a:moveTo>
                    <a:pt x="202831" y="29210"/>
                  </a:moveTo>
                  <a:lnTo>
                    <a:pt x="193751" y="29210"/>
                  </a:lnTo>
                  <a:lnTo>
                    <a:pt x="186143" y="32765"/>
                  </a:lnTo>
                  <a:lnTo>
                    <a:pt x="170827" y="72389"/>
                  </a:lnTo>
                  <a:lnTo>
                    <a:pt x="171227" y="83129"/>
                  </a:lnTo>
                  <a:lnTo>
                    <a:pt x="195252" y="119955"/>
                  </a:lnTo>
                  <a:lnTo>
                    <a:pt x="203098" y="120903"/>
                  </a:lnTo>
                  <a:lnTo>
                    <a:pt x="211874" y="120903"/>
                  </a:lnTo>
                  <a:lnTo>
                    <a:pt x="234269" y="86526"/>
                  </a:lnTo>
                  <a:lnTo>
                    <a:pt x="234861" y="76073"/>
                  </a:lnTo>
                  <a:lnTo>
                    <a:pt x="234291" y="64474"/>
                  </a:lnTo>
                  <a:lnTo>
                    <a:pt x="209509" y="29898"/>
                  </a:lnTo>
                  <a:lnTo>
                    <a:pt x="202831" y="29210"/>
                  </a:lnTo>
                  <a:close/>
                </a:path>
                <a:path w="6404609" h="207010">
                  <a:moveTo>
                    <a:pt x="4606328" y="3175"/>
                  </a:moveTo>
                  <a:lnTo>
                    <a:pt x="4644555" y="3175"/>
                  </a:lnTo>
                  <a:lnTo>
                    <a:pt x="4644555" y="69723"/>
                  </a:lnTo>
                  <a:lnTo>
                    <a:pt x="4644695" y="83486"/>
                  </a:lnTo>
                  <a:lnTo>
                    <a:pt x="4654461" y="117983"/>
                  </a:lnTo>
                  <a:lnTo>
                    <a:pt x="4658144" y="120650"/>
                  </a:lnTo>
                  <a:lnTo>
                    <a:pt x="4662843" y="121920"/>
                  </a:lnTo>
                  <a:lnTo>
                    <a:pt x="4668558" y="121920"/>
                  </a:lnTo>
                  <a:lnTo>
                    <a:pt x="4675162" y="121920"/>
                  </a:lnTo>
                  <a:lnTo>
                    <a:pt x="4698926" y="89519"/>
                  </a:lnTo>
                  <a:lnTo>
                    <a:pt x="4699673" y="64262"/>
                  </a:lnTo>
                  <a:lnTo>
                    <a:pt x="4699673" y="3175"/>
                  </a:lnTo>
                  <a:lnTo>
                    <a:pt x="4737900" y="3175"/>
                  </a:lnTo>
                  <a:lnTo>
                    <a:pt x="4737900" y="147827"/>
                  </a:lnTo>
                  <a:lnTo>
                    <a:pt x="4702340" y="147827"/>
                  </a:lnTo>
                  <a:lnTo>
                    <a:pt x="4702340" y="126237"/>
                  </a:lnTo>
                  <a:lnTo>
                    <a:pt x="4698105" y="131665"/>
                  </a:lnTo>
                  <a:lnTo>
                    <a:pt x="4661511" y="150703"/>
                  </a:lnTo>
                  <a:lnTo>
                    <a:pt x="4654461" y="151129"/>
                  </a:lnTo>
                  <a:lnTo>
                    <a:pt x="4647337" y="150725"/>
                  </a:lnTo>
                  <a:lnTo>
                    <a:pt x="4611535" y="126746"/>
                  </a:lnTo>
                  <a:lnTo>
                    <a:pt x="4606328" y="94741"/>
                  </a:lnTo>
                  <a:lnTo>
                    <a:pt x="4606328" y="3175"/>
                  </a:lnTo>
                  <a:close/>
                </a:path>
                <a:path w="6404609" h="207010">
                  <a:moveTo>
                    <a:pt x="1196632" y="3175"/>
                  </a:moveTo>
                  <a:lnTo>
                    <a:pt x="1237399" y="3175"/>
                  </a:lnTo>
                  <a:lnTo>
                    <a:pt x="1271943" y="105917"/>
                  </a:lnTo>
                  <a:lnTo>
                    <a:pt x="1305725" y="3175"/>
                  </a:lnTo>
                  <a:lnTo>
                    <a:pt x="1345349" y="3175"/>
                  </a:lnTo>
                  <a:lnTo>
                    <a:pt x="1294295" y="142366"/>
                  </a:lnTo>
                  <a:lnTo>
                    <a:pt x="1285151" y="167512"/>
                  </a:lnTo>
                  <a:lnTo>
                    <a:pt x="1281849" y="176022"/>
                  </a:lnTo>
                  <a:lnTo>
                    <a:pt x="1278547" y="182499"/>
                  </a:lnTo>
                  <a:lnTo>
                    <a:pt x="1275499" y="186943"/>
                  </a:lnTo>
                  <a:lnTo>
                    <a:pt x="1272451" y="191388"/>
                  </a:lnTo>
                  <a:lnTo>
                    <a:pt x="1269022" y="194945"/>
                  </a:lnTo>
                  <a:lnTo>
                    <a:pt x="1265085" y="197738"/>
                  </a:lnTo>
                  <a:lnTo>
                    <a:pt x="1261148" y="200533"/>
                  </a:lnTo>
                  <a:lnTo>
                    <a:pt x="1256195" y="202691"/>
                  </a:lnTo>
                  <a:lnTo>
                    <a:pt x="1250480" y="204215"/>
                  </a:lnTo>
                  <a:lnTo>
                    <a:pt x="1244765" y="205739"/>
                  </a:lnTo>
                  <a:lnTo>
                    <a:pt x="1238161" y="206501"/>
                  </a:lnTo>
                  <a:lnTo>
                    <a:pt x="1230922" y="206501"/>
                  </a:lnTo>
                  <a:lnTo>
                    <a:pt x="1223556" y="206501"/>
                  </a:lnTo>
                  <a:lnTo>
                    <a:pt x="1216317" y="205739"/>
                  </a:lnTo>
                  <a:lnTo>
                    <a:pt x="1209332" y="204215"/>
                  </a:lnTo>
                  <a:lnTo>
                    <a:pt x="1205903" y="174243"/>
                  </a:lnTo>
                  <a:lnTo>
                    <a:pt x="1211872" y="175387"/>
                  </a:lnTo>
                  <a:lnTo>
                    <a:pt x="1217333" y="176022"/>
                  </a:lnTo>
                  <a:lnTo>
                    <a:pt x="1222159" y="176022"/>
                  </a:lnTo>
                  <a:lnTo>
                    <a:pt x="1231049" y="176022"/>
                  </a:lnTo>
                  <a:lnTo>
                    <a:pt x="1237526" y="173354"/>
                  </a:lnTo>
                  <a:lnTo>
                    <a:pt x="1241844" y="168148"/>
                  </a:lnTo>
                  <a:lnTo>
                    <a:pt x="1246162" y="162940"/>
                  </a:lnTo>
                  <a:lnTo>
                    <a:pt x="1249337" y="156337"/>
                  </a:lnTo>
                  <a:lnTo>
                    <a:pt x="1251623" y="148209"/>
                  </a:lnTo>
                  <a:lnTo>
                    <a:pt x="1196632" y="3175"/>
                  </a:lnTo>
                  <a:close/>
                </a:path>
                <a:path w="6404609" h="207010">
                  <a:moveTo>
                    <a:pt x="310172" y="3175"/>
                  </a:moveTo>
                  <a:lnTo>
                    <a:pt x="348399" y="3175"/>
                  </a:lnTo>
                  <a:lnTo>
                    <a:pt x="348399" y="69723"/>
                  </a:lnTo>
                  <a:lnTo>
                    <a:pt x="348539" y="83486"/>
                  </a:lnTo>
                  <a:lnTo>
                    <a:pt x="358305" y="117983"/>
                  </a:lnTo>
                  <a:lnTo>
                    <a:pt x="361988" y="120650"/>
                  </a:lnTo>
                  <a:lnTo>
                    <a:pt x="366687" y="121920"/>
                  </a:lnTo>
                  <a:lnTo>
                    <a:pt x="372402" y="121920"/>
                  </a:lnTo>
                  <a:lnTo>
                    <a:pt x="379006" y="121920"/>
                  </a:lnTo>
                  <a:lnTo>
                    <a:pt x="402770" y="89519"/>
                  </a:lnTo>
                  <a:lnTo>
                    <a:pt x="403517" y="64262"/>
                  </a:lnTo>
                  <a:lnTo>
                    <a:pt x="403517" y="3175"/>
                  </a:lnTo>
                  <a:lnTo>
                    <a:pt x="441744" y="3175"/>
                  </a:lnTo>
                  <a:lnTo>
                    <a:pt x="441744" y="147827"/>
                  </a:lnTo>
                  <a:lnTo>
                    <a:pt x="406184" y="147827"/>
                  </a:lnTo>
                  <a:lnTo>
                    <a:pt x="406184" y="126237"/>
                  </a:lnTo>
                  <a:lnTo>
                    <a:pt x="401949" y="131665"/>
                  </a:lnTo>
                  <a:lnTo>
                    <a:pt x="365355" y="150703"/>
                  </a:lnTo>
                  <a:lnTo>
                    <a:pt x="358305" y="151129"/>
                  </a:lnTo>
                  <a:lnTo>
                    <a:pt x="351181" y="150725"/>
                  </a:lnTo>
                  <a:lnTo>
                    <a:pt x="315379" y="126746"/>
                  </a:lnTo>
                  <a:lnTo>
                    <a:pt x="310172" y="94741"/>
                  </a:lnTo>
                  <a:lnTo>
                    <a:pt x="310172" y="3175"/>
                  </a:lnTo>
                  <a:close/>
                </a:path>
                <a:path w="6404609" h="207010">
                  <a:moveTo>
                    <a:pt x="6278156" y="0"/>
                  </a:moveTo>
                  <a:lnTo>
                    <a:pt x="6286538" y="0"/>
                  </a:lnTo>
                  <a:lnTo>
                    <a:pt x="6294285" y="1397"/>
                  </a:lnTo>
                  <a:lnTo>
                    <a:pt x="6301270" y="4445"/>
                  </a:lnTo>
                  <a:lnTo>
                    <a:pt x="6308255" y="7492"/>
                  </a:lnTo>
                  <a:lnTo>
                    <a:pt x="6313589" y="11429"/>
                  </a:lnTo>
                  <a:lnTo>
                    <a:pt x="6317145" y="16128"/>
                  </a:lnTo>
                  <a:lnTo>
                    <a:pt x="6320701" y="20827"/>
                  </a:lnTo>
                  <a:lnTo>
                    <a:pt x="6326670" y="57912"/>
                  </a:lnTo>
                  <a:lnTo>
                    <a:pt x="6326670" y="147827"/>
                  </a:lnTo>
                  <a:lnTo>
                    <a:pt x="6288443" y="147827"/>
                  </a:lnTo>
                  <a:lnTo>
                    <a:pt x="6288443" y="74040"/>
                  </a:lnTo>
                  <a:lnTo>
                    <a:pt x="6288298" y="63351"/>
                  </a:lnTo>
                  <a:lnTo>
                    <a:pt x="6269901" y="29210"/>
                  </a:lnTo>
                  <a:lnTo>
                    <a:pt x="6264821" y="29210"/>
                  </a:lnTo>
                  <a:lnTo>
                    <a:pt x="6258090" y="29210"/>
                  </a:lnTo>
                  <a:lnTo>
                    <a:pt x="6233896" y="61912"/>
                  </a:lnTo>
                  <a:lnTo>
                    <a:pt x="6233198" y="82296"/>
                  </a:lnTo>
                  <a:lnTo>
                    <a:pt x="6233198" y="147827"/>
                  </a:lnTo>
                  <a:lnTo>
                    <a:pt x="6194844" y="147827"/>
                  </a:lnTo>
                  <a:lnTo>
                    <a:pt x="6194844" y="3175"/>
                  </a:lnTo>
                  <a:lnTo>
                    <a:pt x="6230404" y="3175"/>
                  </a:lnTo>
                  <a:lnTo>
                    <a:pt x="6230404" y="24511"/>
                  </a:lnTo>
                  <a:lnTo>
                    <a:pt x="6240526" y="13769"/>
                  </a:lnTo>
                  <a:lnTo>
                    <a:pt x="6251851" y="6111"/>
                  </a:lnTo>
                  <a:lnTo>
                    <a:pt x="6264390" y="1525"/>
                  </a:lnTo>
                  <a:lnTo>
                    <a:pt x="6278156" y="0"/>
                  </a:lnTo>
                  <a:close/>
                </a:path>
                <a:path w="6404609" h="207010">
                  <a:moveTo>
                    <a:pt x="6090069" y="0"/>
                  </a:moveTo>
                  <a:lnTo>
                    <a:pt x="6132699" y="11894"/>
                  </a:lnTo>
                  <a:lnTo>
                    <a:pt x="6159633" y="45370"/>
                  </a:lnTo>
                  <a:lnTo>
                    <a:pt x="6164872" y="75056"/>
                  </a:lnTo>
                  <a:lnTo>
                    <a:pt x="6163558" y="90803"/>
                  </a:lnTo>
                  <a:lnTo>
                    <a:pt x="6143663" y="129539"/>
                  </a:lnTo>
                  <a:lnTo>
                    <a:pt x="6105783" y="149774"/>
                  </a:lnTo>
                  <a:lnTo>
                    <a:pt x="6090450" y="151129"/>
                  </a:lnTo>
                  <a:lnTo>
                    <a:pt x="6080587" y="150560"/>
                  </a:lnTo>
                  <a:lnTo>
                    <a:pt x="6043976" y="137110"/>
                  </a:lnTo>
                  <a:lnTo>
                    <a:pt x="6020951" y="106554"/>
                  </a:lnTo>
                  <a:lnTo>
                    <a:pt x="6015647" y="73533"/>
                  </a:lnTo>
                  <a:lnTo>
                    <a:pt x="6016240" y="64025"/>
                  </a:lnTo>
                  <a:lnTo>
                    <a:pt x="6030212" y="28168"/>
                  </a:lnTo>
                  <a:lnTo>
                    <a:pt x="6069891" y="2317"/>
                  </a:lnTo>
                  <a:lnTo>
                    <a:pt x="6090069" y="0"/>
                  </a:lnTo>
                  <a:close/>
                </a:path>
                <a:path w="6404609" h="207010">
                  <a:moveTo>
                    <a:pt x="5919381" y="0"/>
                  </a:moveTo>
                  <a:lnTo>
                    <a:pt x="5962011" y="11894"/>
                  </a:lnTo>
                  <a:lnTo>
                    <a:pt x="5988945" y="45370"/>
                  </a:lnTo>
                  <a:lnTo>
                    <a:pt x="5994184" y="75056"/>
                  </a:lnTo>
                  <a:lnTo>
                    <a:pt x="5992870" y="90803"/>
                  </a:lnTo>
                  <a:lnTo>
                    <a:pt x="5972975" y="129539"/>
                  </a:lnTo>
                  <a:lnTo>
                    <a:pt x="5935095" y="149774"/>
                  </a:lnTo>
                  <a:lnTo>
                    <a:pt x="5919762" y="151129"/>
                  </a:lnTo>
                  <a:lnTo>
                    <a:pt x="5909899" y="150560"/>
                  </a:lnTo>
                  <a:lnTo>
                    <a:pt x="5873288" y="137110"/>
                  </a:lnTo>
                  <a:lnTo>
                    <a:pt x="5850263" y="106554"/>
                  </a:lnTo>
                  <a:lnTo>
                    <a:pt x="5844959" y="73533"/>
                  </a:lnTo>
                  <a:lnTo>
                    <a:pt x="5845552" y="64025"/>
                  </a:lnTo>
                  <a:lnTo>
                    <a:pt x="5859524" y="28168"/>
                  </a:lnTo>
                  <a:lnTo>
                    <a:pt x="5899203" y="2317"/>
                  </a:lnTo>
                  <a:lnTo>
                    <a:pt x="5919381" y="0"/>
                  </a:lnTo>
                  <a:close/>
                </a:path>
                <a:path w="6404609" h="207010">
                  <a:moveTo>
                    <a:pt x="5682907" y="0"/>
                  </a:moveTo>
                  <a:lnTo>
                    <a:pt x="5692178" y="0"/>
                  </a:lnTo>
                  <a:lnTo>
                    <a:pt x="5700179" y="1904"/>
                  </a:lnTo>
                  <a:lnTo>
                    <a:pt x="5707037" y="5714"/>
                  </a:lnTo>
                  <a:lnTo>
                    <a:pt x="5713768" y="9525"/>
                  </a:lnTo>
                  <a:lnTo>
                    <a:pt x="5719356" y="15239"/>
                  </a:lnTo>
                  <a:lnTo>
                    <a:pt x="5723674" y="22987"/>
                  </a:lnTo>
                  <a:lnTo>
                    <a:pt x="5728531" y="17555"/>
                  </a:lnTo>
                  <a:lnTo>
                    <a:pt x="5759488" y="0"/>
                  </a:lnTo>
                  <a:lnTo>
                    <a:pt x="5767870" y="0"/>
                  </a:lnTo>
                  <a:lnTo>
                    <a:pt x="5807621" y="17017"/>
                  </a:lnTo>
                  <a:lnTo>
                    <a:pt x="5815241" y="55372"/>
                  </a:lnTo>
                  <a:lnTo>
                    <a:pt x="5815241" y="147827"/>
                  </a:lnTo>
                  <a:lnTo>
                    <a:pt x="5777014" y="147827"/>
                  </a:lnTo>
                  <a:lnTo>
                    <a:pt x="5777014" y="65150"/>
                  </a:lnTo>
                  <a:lnTo>
                    <a:pt x="5776756" y="55340"/>
                  </a:lnTo>
                  <a:lnTo>
                    <a:pt x="5764060" y="29210"/>
                  </a:lnTo>
                  <a:lnTo>
                    <a:pt x="5756694" y="29210"/>
                  </a:lnTo>
                  <a:lnTo>
                    <a:pt x="5751360" y="29210"/>
                  </a:lnTo>
                  <a:lnTo>
                    <a:pt x="5746280" y="30861"/>
                  </a:lnTo>
                  <a:lnTo>
                    <a:pt x="5741581" y="34162"/>
                  </a:lnTo>
                  <a:lnTo>
                    <a:pt x="5736882" y="37337"/>
                  </a:lnTo>
                  <a:lnTo>
                    <a:pt x="5728246" y="78359"/>
                  </a:lnTo>
                  <a:lnTo>
                    <a:pt x="5728246" y="147827"/>
                  </a:lnTo>
                  <a:lnTo>
                    <a:pt x="5689892" y="147827"/>
                  </a:lnTo>
                  <a:lnTo>
                    <a:pt x="5689892" y="68579"/>
                  </a:lnTo>
                  <a:lnTo>
                    <a:pt x="5689771" y="58955"/>
                  </a:lnTo>
                  <a:lnTo>
                    <a:pt x="5681637" y="32258"/>
                  </a:lnTo>
                  <a:lnTo>
                    <a:pt x="5678716" y="30225"/>
                  </a:lnTo>
                  <a:lnTo>
                    <a:pt x="5674779" y="29210"/>
                  </a:lnTo>
                  <a:lnTo>
                    <a:pt x="5669953" y="29210"/>
                  </a:lnTo>
                  <a:lnTo>
                    <a:pt x="5663984" y="29210"/>
                  </a:lnTo>
                  <a:lnTo>
                    <a:pt x="5640935" y="67879"/>
                  </a:lnTo>
                  <a:lnTo>
                    <a:pt x="5640743" y="77597"/>
                  </a:lnTo>
                  <a:lnTo>
                    <a:pt x="5640743" y="147827"/>
                  </a:lnTo>
                  <a:lnTo>
                    <a:pt x="5602516" y="147827"/>
                  </a:lnTo>
                  <a:lnTo>
                    <a:pt x="5602516" y="3175"/>
                  </a:lnTo>
                  <a:lnTo>
                    <a:pt x="5637822" y="3175"/>
                  </a:lnTo>
                  <a:lnTo>
                    <a:pt x="5637822" y="22987"/>
                  </a:lnTo>
                  <a:lnTo>
                    <a:pt x="5647706" y="12912"/>
                  </a:lnTo>
                  <a:lnTo>
                    <a:pt x="5658507" y="5730"/>
                  </a:lnTo>
                  <a:lnTo>
                    <a:pt x="5670236" y="1430"/>
                  </a:lnTo>
                  <a:lnTo>
                    <a:pt x="5682907" y="0"/>
                  </a:lnTo>
                  <a:close/>
                </a:path>
                <a:path w="6404609" h="207010">
                  <a:moveTo>
                    <a:pt x="5267744" y="0"/>
                  </a:moveTo>
                  <a:lnTo>
                    <a:pt x="5276126" y="0"/>
                  </a:lnTo>
                  <a:lnTo>
                    <a:pt x="5283873" y="1397"/>
                  </a:lnTo>
                  <a:lnTo>
                    <a:pt x="5290858" y="4445"/>
                  </a:lnTo>
                  <a:lnTo>
                    <a:pt x="5297843" y="7492"/>
                  </a:lnTo>
                  <a:lnTo>
                    <a:pt x="5315765" y="43132"/>
                  </a:lnTo>
                  <a:lnTo>
                    <a:pt x="5316258" y="57912"/>
                  </a:lnTo>
                  <a:lnTo>
                    <a:pt x="5316258" y="147827"/>
                  </a:lnTo>
                  <a:lnTo>
                    <a:pt x="5278031" y="147827"/>
                  </a:lnTo>
                  <a:lnTo>
                    <a:pt x="5278031" y="74040"/>
                  </a:lnTo>
                  <a:lnTo>
                    <a:pt x="5277886" y="63351"/>
                  </a:lnTo>
                  <a:lnTo>
                    <a:pt x="5267617" y="33020"/>
                  </a:lnTo>
                  <a:lnTo>
                    <a:pt x="5263934" y="30479"/>
                  </a:lnTo>
                  <a:lnTo>
                    <a:pt x="5259489" y="29210"/>
                  </a:lnTo>
                  <a:lnTo>
                    <a:pt x="5254409" y="29210"/>
                  </a:lnTo>
                  <a:lnTo>
                    <a:pt x="5247678" y="29210"/>
                  </a:lnTo>
                  <a:lnTo>
                    <a:pt x="5223484" y="61912"/>
                  </a:lnTo>
                  <a:lnTo>
                    <a:pt x="5222786" y="82296"/>
                  </a:lnTo>
                  <a:lnTo>
                    <a:pt x="5222786" y="147827"/>
                  </a:lnTo>
                  <a:lnTo>
                    <a:pt x="5184432" y="147827"/>
                  </a:lnTo>
                  <a:lnTo>
                    <a:pt x="5184432" y="3175"/>
                  </a:lnTo>
                  <a:lnTo>
                    <a:pt x="5219992" y="3175"/>
                  </a:lnTo>
                  <a:lnTo>
                    <a:pt x="5219992" y="24511"/>
                  </a:lnTo>
                  <a:lnTo>
                    <a:pt x="5230114" y="13769"/>
                  </a:lnTo>
                  <a:lnTo>
                    <a:pt x="5241439" y="6111"/>
                  </a:lnTo>
                  <a:lnTo>
                    <a:pt x="5253978" y="1525"/>
                  </a:lnTo>
                  <a:lnTo>
                    <a:pt x="5267744" y="0"/>
                  </a:lnTo>
                  <a:close/>
                </a:path>
                <a:path w="6404609" h="207010">
                  <a:moveTo>
                    <a:pt x="5085880" y="0"/>
                  </a:moveTo>
                  <a:lnTo>
                    <a:pt x="5123980" y="5968"/>
                  </a:lnTo>
                  <a:lnTo>
                    <a:pt x="5146401" y="44124"/>
                  </a:lnTo>
                  <a:lnTo>
                    <a:pt x="5146713" y="55625"/>
                  </a:lnTo>
                  <a:lnTo>
                    <a:pt x="5146332" y="100329"/>
                  </a:lnTo>
                  <a:lnTo>
                    <a:pt x="5146449" y="109233"/>
                  </a:lnTo>
                  <a:lnTo>
                    <a:pt x="5154968" y="147827"/>
                  </a:lnTo>
                  <a:lnTo>
                    <a:pt x="5117122" y="147827"/>
                  </a:lnTo>
                  <a:lnTo>
                    <a:pt x="5116106" y="145287"/>
                  </a:lnTo>
                  <a:lnTo>
                    <a:pt x="5114963" y="141477"/>
                  </a:lnTo>
                  <a:lnTo>
                    <a:pt x="5113439" y="136525"/>
                  </a:lnTo>
                  <a:lnTo>
                    <a:pt x="5112804" y="134238"/>
                  </a:lnTo>
                  <a:lnTo>
                    <a:pt x="5112423" y="132714"/>
                  </a:lnTo>
                  <a:lnTo>
                    <a:pt x="5112169" y="132079"/>
                  </a:lnTo>
                  <a:lnTo>
                    <a:pt x="5075720" y="151129"/>
                  </a:lnTo>
                  <a:lnTo>
                    <a:pt x="5067338" y="151129"/>
                  </a:lnTo>
                  <a:lnTo>
                    <a:pt x="5026491" y="132512"/>
                  </a:lnTo>
                  <a:lnTo>
                    <a:pt x="5019205" y="108330"/>
                  </a:lnTo>
                  <a:lnTo>
                    <a:pt x="5019205" y="100202"/>
                  </a:lnTo>
                  <a:lnTo>
                    <a:pt x="5047389" y="69276"/>
                  </a:lnTo>
                  <a:lnTo>
                    <a:pt x="5084314" y="60360"/>
                  </a:lnTo>
                  <a:lnTo>
                    <a:pt x="5094658" y="57975"/>
                  </a:lnTo>
                  <a:lnTo>
                    <a:pt x="5102931" y="55685"/>
                  </a:lnTo>
                  <a:lnTo>
                    <a:pt x="5109121" y="53466"/>
                  </a:lnTo>
                  <a:lnTo>
                    <a:pt x="5109121" y="49656"/>
                  </a:lnTo>
                  <a:lnTo>
                    <a:pt x="5109121" y="42290"/>
                  </a:lnTo>
                  <a:lnTo>
                    <a:pt x="5107343" y="37084"/>
                  </a:lnTo>
                  <a:lnTo>
                    <a:pt x="5103660" y="33909"/>
                  </a:lnTo>
                  <a:lnTo>
                    <a:pt x="5099977" y="30734"/>
                  </a:lnTo>
                  <a:lnTo>
                    <a:pt x="5093246" y="29210"/>
                  </a:lnTo>
                  <a:lnTo>
                    <a:pt x="5083086" y="29210"/>
                  </a:lnTo>
                  <a:lnTo>
                    <a:pt x="5076355" y="29210"/>
                  </a:lnTo>
                  <a:lnTo>
                    <a:pt x="5071021" y="30606"/>
                  </a:lnTo>
                  <a:lnTo>
                    <a:pt x="5067211" y="33274"/>
                  </a:lnTo>
                  <a:lnTo>
                    <a:pt x="5063401" y="35940"/>
                  </a:lnTo>
                  <a:lnTo>
                    <a:pt x="5060226" y="40639"/>
                  </a:lnTo>
                  <a:lnTo>
                    <a:pt x="5057940" y="47371"/>
                  </a:lnTo>
                  <a:lnTo>
                    <a:pt x="5023142" y="41021"/>
                  </a:lnTo>
                  <a:lnTo>
                    <a:pt x="5051357" y="5625"/>
                  </a:lnTo>
                  <a:lnTo>
                    <a:pt x="5072642" y="621"/>
                  </a:lnTo>
                  <a:lnTo>
                    <a:pt x="508588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35269" y="1440180"/>
              <a:ext cx="150114" cy="1661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42383" y="1449324"/>
              <a:ext cx="1297940" cy="151130"/>
            </a:xfrm>
            <a:custGeom>
              <a:avLst/>
              <a:gdLst/>
              <a:ahLst/>
              <a:cxnLst/>
              <a:rect l="l" t="t" r="r" b="b"/>
              <a:pathLst>
                <a:path w="1297939" h="151130">
                  <a:moveTo>
                    <a:pt x="1228978" y="0"/>
                  </a:moveTo>
                  <a:lnTo>
                    <a:pt x="1273048" y="9651"/>
                  </a:lnTo>
                  <a:lnTo>
                    <a:pt x="1292987" y="38226"/>
                  </a:lnTo>
                  <a:lnTo>
                    <a:pt x="1256791" y="44830"/>
                  </a:lnTo>
                  <a:lnTo>
                    <a:pt x="1255267" y="39242"/>
                  </a:lnTo>
                  <a:lnTo>
                    <a:pt x="1252346" y="34925"/>
                  </a:lnTo>
                  <a:lnTo>
                    <a:pt x="1248028" y="32003"/>
                  </a:lnTo>
                  <a:lnTo>
                    <a:pt x="1243711" y="28955"/>
                  </a:lnTo>
                  <a:lnTo>
                    <a:pt x="1237614" y="27431"/>
                  </a:lnTo>
                  <a:lnTo>
                    <a:pt x="1229614" y="27431"/>
                  </a:lnTo>
                  <a:lnTo>
                    <a:pt x="1219580" y="27431"/>
                  </a:lnTo>
                  <a:lnTo>
                    <a:pt x="1212341" y="28828"/>
                  </a:lnTo>
                  <a:lnTo>
                    <a:pt x="1207896" y="31623"/>
                  </a:lnTo>
                  <a:lnTo>
                    <a:pt x="1205102" y="33654"/>
                  </a:lnTo>
                  <a:lnTo>
                    <a:pt x="1203578" y="36195"/>
                  </a:lnTo>
                  <a:lnTo>
                    <a:pt x="1203578" y="39370"/>
                  </a:lnTo>
                  <a:lnTo>
                    <a:pt x="1203578" y="42163"/>
                  </a:lnTo>
                  <a:lnTo>
                    <a:pt x="1243202" y="57150"/>
                  </a:lnTo>
                  <a:lnTo>
                    <a:pt x="1257300" y="60791"/>
                  </a:lnTo>
                  <a:lnTo>
                    <a:pt x="1291115" y="79791"/>
                  </a:lnTo>
                  <a:lnTo>
                    <a:pt x="1297813" y="102615"/>
                  </a:lnTo>
                  <a:lnTo>
                    <a:pt x="1296785" y="112186"/>
                  </a:lnTo>
                  <a:lnTo>
                    <a:pt x="1271889" y="143039"/>
                  </a:lnTo>
                  <a:lnTo>
                    <a:pt x="1232027" y="151129"/>
                  </a:lnTo>
                  <a:lnTo>
                    <a:pt x="1218027" y="150369"/>
                  </a:lnTo>
                  <a:lnTo>
                    <a:pt x="1177383" y="132538"/>
                  </a:lnTo>
                  <a:lnTo>
                    <a:pt x="1162685" y="106552"/>
                  </a:lnTo>
                  <a:lnTo>
                    <a:pt x="1201165" y="100711"/>
                  </a:lnTo>
                  <a:lnTo>
                    <a:pt x="1202816" y="108203"/>
                  </a:lnTo>
                  <a:lnTo>
                    <a:pt x="1206118" y="113791"/>
                  </a:lnTo>
                  <a:lnTo>
                    <a:pt x="1211071" y="117601"/>
                  </a:lnTo>
                  <a:lnTo>
                    <a:pt x="1216025" y="121538"/>
                  </a:lnTo>
                  <a:lnTo>
                    <a:pt x="1223010" y="123443"/>
                  </a:lnTo>
                  <a:lnTo>
                    <a:pt x="1232027" y="123443"/>
                  </a:lnTo>
                  <a:lnTo>
                    <a:pt x="1241932" y="123443"/>
                  </a:lnTo>
                  <a:lnTo>
                    <a:pt x="1249426" y="121665"/>
                  </a:lnTo>
                  <a:lnTo>
                    <a:pt x="1254378" y="117983"/>
                  </a:lnTo>
                  <a:lnTo>
                    <a:pt x="1257807" y="115442"/>
                  </a:lnTo>
                  <a:lnTo>
                    <a:pt x="1259458" y="112013"/>
                  </a:lnTo>
                  <a:lnTo>
                    <a:pt x="1259458" y="107823"/>
                  </a:lnTo>
                  <a:lnTo>
                    <a:pt x="1259458" y="104901"/>
                  </a:lnTo>
                  <a:lnTo>
                    <a:pt x="1258569" y="102488"/>
                  </a:lnTo>
                  <a:lnTo>
                    <a:pt x="1256664" y="100584"/>
                  </a:lnTo>
                  <a:lnTo>
                    <a:pt x="1254760" y="98805"/>
                  </a:lnTo>
                  <a:lnTo>
                    <a:pt x="1250568" y="97027"/>
                  </a:lnTo>
                  <a:lnTo>
                    <a:pt x="1243964" y="95503"/>
                  </a:lnTo>
                  <a:lnTo>
                    <a:pt x="1222865" y="90550"/>
                  </a:lnTo>
                  <a:lnTo>
                    <a:pt x="1185164" y="76835"/>
                  </a:lnTo>
                  <a:lnTo>
                    <a:pt x="1168018" y="44323"/>
                  </a:lnTo>
                  <a:lnTo>
                    <a:pt x="1168947" y="35292"/>
                  </a:lnTo>
                  <a:lnTo>
                    <a:pt x="1201832" y="3159"/>
                  </a:lnTo>
                  <a:lnTo>
                    <a:pt x="1214381" y="787"/>
                  </a:lnTo>
                  <a:lnTo>
                    <a:pt x="1228978" y="0"/>
                  </a:lnTo>
                  <a:close/>
                </a:path>
                <a:path w="1297939" h="151130">
                  <a:moveTo>
                    <a:pt x="898905" y="0"/>
                  </a:moveTo>
                  <a:lnTo>
                    <a:pt x="941536" y="11894"/>
                  </a:lnTo>
                  <a:lnTo>
                    <a:pt x="968470" y="45370"/>
                  </a:lnTo>
                  <a:lnTo>
                    <a:pt x="973708" y="75056"/>
                  </a:lnTo>
                  <a:lnTo>
                    <a:pt x="972395" y="90803"/>
                  </a:lnTo>
                  <a:lnTo>
                    <a:pt x="952500" y="129539"/>
                  </a:lnTo>
                  <a:lnTo>
                    <a:pt x="914620" y="149774"/>
                  </a:lnTo>
                  <a:lnTo>
                    <a:pt x="899287" y="151129"/>
                  </a:lnTo>
                  <a:lnTo>
                    <a:pt x="889424" y="150560"/>
                  </a:lnTo>
                  <a:lnTo>
                    <a:pt x="852812" y="137110"/>
                  </a:lnTo>
                  <a:lnTo>
                    <a:pt x="829788" y="106554"/>
                  </a:lnTo>
                  <a:lnTo>
                    <a:pt x="824483" y="73533"/>
                  </a:lnTo>
                  <a:lnTo>
                    <a:pt x="825077" y="64025"/>
                  </a:lnTo>
                  <a:lnTo>
                    <a:pt x="839049" y="28168"/>
                  </a:lnTo>
                  <a:lnTo>
                    <a:pt x="878728" y="2317"/>
                  </a:lnTo>
                  <a:lnTo>
                    <a:pt x="898905" y="0"/>
                  </a:lnTo>
                  <a:close/>
                </a:path>
                <a:path w="1297939" h="151130">
                  <a:moveTo>
                    <a:pt x="651382" y="0"/>
                  </a:moveTo>
                  <a:lnTo>
                    <a:pt x="695451" y="9651"/>
                  </a:lnTo>
                  <a:lnTo>
                    <a:pt x="715390" y="38226"/>
                  </a:lnTo>
                  <a:lnTo>
                    <a:pt x="679195" y="44830"/>
                  </a:lnTo>
                  <a:lnTo>
                    <a:pt x="677671" y="39242"/>
                  </a:lnTo>
                  <a:lnTo>
                    <a:pt x="674751" y="34925"/>
                  </a:lnTo>
                  <a:lnTo>
                    <a:pt x="670432" y="32003"/>
                  </a:lnTo>
                  <a:lnTo>
                    <a:pt x="666114" y="28955"/>
                  </a:lnTo>
                  <a:lnTo>
                    <a:pt x="660018" y="27431"/>
                  </a:lnTo>
                  <a:lnTo>
                    <a:pt x="652017" y="27431"/>
                  </a:lnTo>
                  <a:lnTo>
                    <a:pt x="641985" y="27431"/>
                  </a:lnTo>
                  <a:lnTo>
                    <a:pt x="634745" y="28828"/>
                  </a:lnTo>
                  <a:lnTo>
                    <a:pt x="630301" y="31623"/>
                  </a:lnTo>
                  <a:lnTo>
                    <a:pt x="627506" y="33654"/>
                  </a:lnTo>
                  <a:lnTo>
                    <a:pt x="625982" y="36195"/>
                  </a:lnTo>
                  <a:lnTo>
                    <a:pt x="625982" y="39370"/>
                  </a:lnTo>
                  <a:lnTo>
                    <a:pt x="625982" y="42163"/>
                  </a:lnTo>
                  <a:lnTo>
                    <a:pt x="665606" y="57150"/>
                  </a:lnTo>
                  <a:lnTo>
                    <a:pt x="679703" y="60791"/>
                  </a:lnTo>
                  <a:lnTo>
                    <a:pt x="713519" y="79791"/>
                  </a:lnTo>
                  <a:lnTo>
                    <a:pt x="720216" y="102615"/>
                  </a:lnTo>
                  <a:lnTo>
                    <a:pt x="719189" y="112186"/>
                  </a:lnTo>
                  <a:lnTo>
                    <a:pt x="694293" y="143039"/>
                  </a:lnTo>
                  <a:lnTo>
                    <a:pt x="654430" y="151129"/>
                  </a:lnTo>
                  <a:lnTo>
                    <a:pt x="640431" y="150369"/>
                  </a:lnTo>
                  <a:lnTo>
                    <a:pt x="599787" y="132538"/>
                  </a:lnTo>
                  <a:lnTo>
                    <a:pt x="585088" y="106552"/>
                  </a:lnTo>
                  <a:lnTo>
                    <a:pt x="623569" y="100711"/>
                  </a:lnTo>
                  <a:lnTo>
                    <a:pt x="625220" y="108203"/>
                  </a:lnTo>
                  <a:lnTo>
                    <a:pt x="628523" y="113791"/>
                  </a:lnTo>
                  <a:lnTo>
                    <a:pt x="633476" y="117601"/>
                  </a:lnTo>
                  <a:lnTo>
                    <a:pt x="638428" y="121538"/>
                  </a:lnTo>
                  <a:lnTo>
                    <a:pt x="645413" y="123443"/>
                  </a:lnTo>
                  <a:lnTo>
                    <a:pt x="654430" y="123443"/>
                  </a:lnTo>
                  <a:lnTo>
                    <a:pt x="664337" y="123443"/>
                  </a:lnTo>
                  <a:lnTo>
                    <a:pt x="671829" y="121665"/>
                  </a:lnTo>
                  <a:lnTo>
                    <a:pt x="676782" y="117983"/>
                  </a:lnTo>
                  <a:lnTo>
                    <a:pt x="680212" y="115442"/>
                  </a:lnTo>
                  <a:lnTo>
                    <a:pt x="681863" y="112013"/>
                  </a:lnTo>
                  <a:lnTo>
                    <a:pt x="681863" y="107823"/>
                  </a:lnTo>
                  <a:lnTo>
                    <a:pt x="681863" y="104901"/>
                  </a:lnTo>
                  <a:lnTo>
                    <a:pt x="680974" y="102488"/>
                  </a:lnTo>
                  <a:lnTo>
                    <a:pt x="679068" y="100584"/>
                  </a:lnTo>
                  <a:lnTo>
                    <a:pt x="677163" y="98805"/>
                  </a:lnTo>
                  <a:lnTo>
                    <a:pt x="672973" y="97027"/>
                  </a:lnTo>
                  <a:lnTo>
                    <a:pt x="666368" y="95503"/>
                  </a:lnTo>
                  <a:lnTo>
                    <a:pt x="645269" y="90550"/>
                  </a:lnTo>
                  <a:lnTo>
                    <a:pt x="607567" y="76835"/>
                  </a:lnTo>
                  <a:lnTo>
                    <a:pt x="590423" y="44323"/>
                  </a:lnTo>
                  <a:lnTo>
                    <a:pt x="591351" y="35292"/>
                  </a:lnTo>
                  <a:lnTo>
                    <a:pt x="624236" y="3159"/>
                  </a:lnTo>
                  <a:lnTo>
                    <a:pt x="636785" y="787"/>
                  </a:lnTo>
                  <a:lnTo>
                    <a:pt x="651382" y="0"/>
                  </a:lnTo>
                  <a:close/>
                </a:path>
                <a:path w="1297939" h="151130">
                  <a:moveTo>
                    <a:pt x="498348" y="0"/>
                  </a:moveTo>
                  <a:lnTo>
                    <a:pt x="539085" y="11894"/>
                  </a:lnTo>
                  <a:lnTo>
                    <a:pt x="563070" y="48228"/>
                  </a:lnTo>
                  <a:lnTo>
                    <a:pt x="567054" y="86487"/>
                  </a:lnTo>
                  <a:lnTo>
                    <a:pt x="471296" y="86487"/>
                  </a:lnTo>
                  <a:lnTo>
                    <a:pt x="472011" y="94563"/>
                  </a:lnTo>
                  <a:lnTo>
                    <a:pt x="493775" y="122554"/>
                  </a:lnTo>
                  <a:lnTo>
                    <a:pt x="502538" y="122554"/>
                  </a:lnTo>
                  <a:lnTo>
                    <a:pt x="508507" y="122554"/>
                  </a:lnTo>
                  <a:lnTo>
                    <a:pt x="513588" y="120903"/>
                  </a:lnTo>
                  <a:lnTo>
                    <a:pt x="517651" y="117601"/>
                  </a:lnTo>
                  <a:lnTo>
                    <a:pt x="521715" y="114300"/>
                  </a:lnTo>
                  <a:lnTo>
                    <a:pt x="524890" y="109092"/>
                  </a:lnTo>
                  <a:lnTo>
                    <a:pt x="526923" y="101853"/>
                  </a:lnTo>
                  <a:lnTo>
                    <a:pt x="565023" y="108203"/>
                  </a:lnTo>
                  <a:lnTo>
                    <a:pt x="541781" y="140080"/>
                  </a:lnTo>
                  <a:lnTo>
                    <a:pt x="502157" y="151129"/>
                  </a:lnTo>
                  <a:lnTo>
                    <a:pt x="484514" y="149584"/>
                  </a:lnTo>
                  <a:lnTo>
                    <a:pt x="446277" y="126491"/>
                  </a:lnTo>
                  <a:lnTo>
                    <a:pt x="432053" y="76580"/>
                  </a:lnTo>
                  <a:lnTo>
                    <a:pt x="433222" y="59574"/>
                  </a:lnTo>
                  <a:lnTo>
                    <a:pt x="450850" y="20320"/>
                  </a:lnTo>
                  <a:lnTo>
                    <a:pt x="484586" y="1264"/>
                  </a:lnTo>
                  <a:lnTo>
                    <a:pt x="498348" y="0"/>
                  </a:lnTo>
                  <a:close/>
                </a:path>
                <a:path w="1297939" h="151130">
                  <a:moveTo>
                    <a:pt x="349376" y="0"/>
                  </a:moveTo>
                  <a:lnTo>
                    <a:pt x="391413" y="11302"/>
                  </a:lnTo>
                  <a:lnTo>
                    <a:pt x="413892" y="45974"/>
                  </a:lnTo>
                  <a:lnTo>
                    <a:pt x="376174" y="52831"/>
                  </a:lnTo>
                  <a:lnTo>
                    <a:pt x="374903" y="45212"/>
                  </a:lnTo>
                  <a:lnTo>
                    <a:pt x="371982" y="39624"/>
                  </a:lnTo>
                  <a:lnTo>
                    <a:pt x="367411" y="35813"/>
                  </a:lnTo>
                  <a:lnTo>
                    <a:pt x="362965" y="32003"/>
                  </a:lnTo>
                  <a:lnTo>
                    <a:pt x="357124" y="29972"/>
                  </a:lnTo>
                  <a:lnTo>
                    <a:pt x="350012" y="29972"/>
                  </a:lnTo>
                  <a:lnTo>
                    <a:pt x="340487" y="29972"/>
                  </a:lnTo>
                  <a:lnTo>
                    <a:pt x="332866" y="33274"/>
                  </a:lnTo>
                  <a:lnTo>
                    <a:pt x="318642" y="72898"/>
                  </a:lnTo>
                  <a:lnTo>
                    <a:pt x="319188" y="84826"/>
                  </a:lnTo>
                  <a:lnTo>
                    <a:pt x="343584" y="119223"/>
                  </a:lnTo>
                  <a:lnTo>
                    <a:pt x="350519" y="119887"/>
                  </a:lnTo>
                  <a:lnTo>
                    <a:pt x="357758" y="119887"/>
                  </a:lnTo>
                  <a:lnTo>
                    <a:pt x="363727" y="117855"/>
                  </a:lnTo>
                  <a:lnTo>
                    <a:pt x="368300" y="113664"/>
                  </a:lnTo>
                  <a:lnTo>
                    <a:pt x="372999" y="109600"/>
                  </a:lnTo>
                  <a:lnTo>
                    <a:pt x="376300" y="102488"/>
                  </a:lnTo>
                  <a:lnTo>
                    <a:pt x="378205" y="92455"/>
                  </a:lnTo>
                  <a:lnTo>
                    <a:pt x="415798" y="98805"/>
                  </a:lnTo>
                  <a:lnTo>
                    <a:pt x="393318" y="137922"/>
                  </a:lnTo>
                  <a:lnTo>
                    <a:pt x="348741" y="151129"/>
                  </a:lnTo>
                  <a:lnTo>
                    <a:pt x="333664" y="149869"/>
                  </a:lnTo>
                  <a:lnTo>
                    <a:pt x="298195" y="131063"/>
                  </a:lnTo>
                  <a:lnTo>
                    <a:pt x="280461" y="92434"/>
                  </a:lnTo>
                  <a:lnTo>
                    <a:pt x="279273" y="75691"/>
                  </a:lnTo>
                  <a:lnTo>
                    <a:pt x="280461" y="58765"/>
                  </a:lnTo>
                  <a:lnTo>
                    <a:pt x="298195" y="19938"/>
                  </a:lnTo>
                  <a:lnTo>
                    <a:pt x="334111" y="1240"/>
                  </a:lnTo>
                  <a:lnTo>
                    <a:pt x="349376" y="0"/>
                  </a:lnTo>
                  <a:close/>
                </a:path>
                <a:path w="1297939" h="151130">
                  <a:moveTo>
                    <a:pt x="246379" y="0"/>
                  </a:moveTo>
                  <a:lnTo>
                    <a:pt x="252880" y="432"/>
                  </a:lnTo>
                  <a:lnTo>
                    <a:pt x="259238" y="1746"/>
                  </a:lnTo>
                  <a:lnTo>
                    <a:pt x="265453" y="3964"/>
                  </a:lnTo>
                  <a:lnTo>
                    <a:pt x="271525" y="7112"/>
                  </a:lnTo>
                  <a:lnTo>
                    <a:pt x="259714" y="40512"/>
                  </a:lnTo>
                  <a:lnTo>
                    <a:pt x="253237" y="36322"/>
                  </a:lnTo>
                  <a:lnTo>
                    <a:pt x="247268" y="34289"/>
                  </a:lnTo>
                  <a:lnTo>
                    <a:pt x="241807" y="34289"/>
                  </a:lnTo>
                  <a:lnTo>
                    <a:pt x="236346" y="34289"/>
                  </a:lnTo>
                  <a:lnTo>
                    <a:pt x="231901" y="35687"/>
                  </a:lnTo>
                  <a:lnTo>
                    <a:pt x="228091" y="38735"/>
                  </a:lnTo>
                  <a:lnTo>
                    <a:pt x="224408" y="41655"/>
                  </a:lnTo>
                  <a:lnTo>
                    <a:pt x="221487" y="46989"/>
                  </a:lnTo>
                  <a:lnTo>
                    <a:pt x="216346" y="86294"/>
                  </a:lnTo>
                  <a:lnTo>
                    <a:pt x="216153" y="103124"/>
                  </a:lnTo>
                  <a:lnTo>
                    <a:pt x="216153" y="147827"/>
                  </a:lnTo>
                  <a:lnTo>
                    <a:pt x="177926" y="147827"/>
                  </a:lnTo>
                  <a:lnTo>
                    <a:pt x="177926" y="3175"/>
                  </a:lnTo>
                  <a:lnTo>
                    <a:pt x="213487" y="3175"/>
                  </a:lnTo>
                  <a:lnTo>
                    <a:pt x="213487" y="23749"/>
                  </a:lnTo>
                  <a:lnTo>
                    <a:pt x="219582" y="14097"/>
                  </a:lnTo>
                  <a:lnTo>
                    <a:pt x="225043" y="7620"/>
                  </a:lnTo>
                  <a:lnTo>
                    <a:pt x="229869" y="4572"/>
                  </a:lnTo>
                  <a:lnTo>
                    <a:pt x="234695" y="1524"/>
                  </a:lnTo>
                  <a:lnTo>
                    <a:pt x="240156" y="0"/>
                  </a:lnTo>
                  <a:lnTo>
                    <a:pt x="246379" y="0"/>
                  </a:lnTo>
                  <a:close/>
                </a:path>
                <a:path w="1297939" h="151130">
                  <a:moveTo>
                    <a:pt x="74421" y="0"/>
                  </a:moveTo>
                  <a:lnTo>
                    <a:pt x="117052" y="11894"/>
                  </a:lnTo>
                  <a:lnTo>
                    <a:pt x="143986" y="45370"/>
                  </a:lnTo>
                  <a:lnTo>
                    <a:pt x="149225" y="75056"/>
                  </a:lnTo>
                  <a:lnTo>
                    <a:pt x="147911" y="90803"/>
                  </a:lnTo>
                  <a:lnTo>
                    <a:pt x="128015" y="129539"/>
                  </a:lnTo>
                  <a:lnTo>
                    <a:pt x="90136" y="149774"/>
                  </a:lnTo>
                  <a:lnTo>
                    <a:pt x="74802" y="151129"/>
                  </a:lnTo>
                  <a:lnTo>
                    <a:pt x="64940" y="150560"/>
                  </a:lnTo>
                  <a:lnTo>
                    <a:pt x="28328" y="137110"/>
                  </a:lnTo>
                  <a:lnTo>
                    <a:pt x="5304" y="106554"/>
                  </a:lnTo>
                  <a:lnTo>
                    <a:pt x="0" y="73533"/>
                  </a:lnTo>
                  <a:lnTo>
                    <a:pt x="593" y="64025"/>
                  </a:lnTo>
                  <a:lnTo>
                    <a:pt x="14565" y="28168"/>
                  </a:lnTo>
                  <a:lnTo>
                    <a:pt x="54244" y="2317"/>
                  </a:lnTo>
                  <a:lnTo>
                    <a:pt x="7442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8597" y="1388364"/>
              <a:ext cx="1580515" cy="2766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2670" y="1394079"/>
              <a:ext cx="5812790" cy="206375"/>
            </a:xfrm>
            <a:custGeom>
              <a:avLst/>
              <a:gdLst/>
              <a:ahLst/>
              <a:cxnLst/>
              <a:rect l="l" t="t" r="r" b="b"/>
              <a:pathLst>
                <a:path w="5812790" h="206375">
                  <a:moveTo>
                    <a:pt x="1016533" y="55245"/>
                  </a:moveTo>
                  <a:lnTo>
                    <a:pt x="1057270" y="67139"/>
                  </a:lnTo>
                  <a:lnTo>
                    <a:pt x="1081255" y="103473"/>
                  </a:lnTo>
                  <a:lnTo>
                    <a:pt x="1085240" y="141732"/>
                  </a:lnTo>
                  <a:lnTo>
                    <a:pt x="989482" y="141732"/>
                  </a:lnTo>
                  <a:lnTo>
                    <a:pt x="990196" y="149808"/>
                  </a:lnTo>
                  <a:lnTo>
                    <a:pt x="1011961" y="177800"/>
                  </a:lnTo>
                  <a:lnTo>
                    <a:pt x="1020724" y="177800"/>
                  </a:lnTo>
                  <a:lnTo>
                    <a:pt x="1026693" y="177800"/>
                  </a:lnTo>
                  <a:lnTo>
                    <a:pt x="1031773" y="176149"/>
                  </a:lnTo>
                  <a:lnTo>
                    <a:pt x="1035837" y="172847"/>
                  </a:lnTo>
                  <a:lnTo>
                    <a:pt x="1039901" y="169545"/>
                  </a:lnTo>
                  <a:lnTo>
                    <a:pt x="1043076" y="164337"/>
                  </a:lnTo>
                  <a:lnTo>
                    <a:pt x="1045108" y="157099"/>
                  </a:lnTo>
                  <a:lnTo>
                    <a:pt x="1083208" y="163449"/>
                  </a:lnTo>
                  <a:lnTo>
                    <a:pt x="1059967" y="195325"/>
                  </a:lnTo>
                  <a:lnTo>
                    <a:pt x="1020343" y="206375"/>
                  </a:lnTo>
                  <a:lnTo>
                    <a:pt x="1002700" y="204829"/>
                  </a:lnTo>
                  <a:lnTo>
                    <a:pt x="964463" y="181737"/>
                  </a:lnTo>
                  <a:lnTo>
                    <a:pt x="950239" y="131825"/>
                  </a:lnTo>
                  <a:lnTo>
                    <a:pt x="951408" y="114819"/>
                  </a:lnTo>
                  <a:lnTo>
                    <a:pt x="969035" y="75565"/>
                  </a:lnTo>
                  <a:lnTo>
                    <a:pt x="1002771" y="56509"/>
                  </a:lnTo>
                  <a:lnTo>
                    <a:pt x="1016533" y="55245"/>
                  </a:lnTo>
                  <a:close/>
                </a:path>
                <a:path w="5812790" h="206375">
                  <a:moveTo>
                    <a:pt x="867562" y="55245"/>
                  </a:moveTo>
                  <a:lnTo>
                    <a:pt x="909599" y="66548"/>
                  </a:lnTo>
                  <a:lnTo>
                    <a:pt x="932078" y="101219"/>
                  </a:lnTo>
                  <a:lnTo>
                    <a:pt x="894359" y="108076"/>
                  </a:lnTo>
                  <a:lnTo>
                    <a:pt x="893089" y="100457"/>
                  </a:lnTo>
                  <a:lnTo>
                    <a:pt x="890168" y="94869"/>
                  </a:lnTo>
                  <a:lnTo>
                    <a:pt x="885596" y="91059"/>
                  </a:lnTo>
                  <a:lnTo>
                    <a:pt x="881151" y="87249"/>
                  </a:lnTo>
                  <a:lnTo>
                    <a:pt x="875309" y="85217"/>
                  </a:lnTo>
                  <a:lnTo>
                    <a:pt x="868197" y="85217"/>
                  </a:lnTo>
                  <a:lnTo>
                    <a:pt x="858672" y="85217"/>
                  </a:lnTo>
                  <a:lnTo>
                    <a:pt x="851052" y="88519"/>
                  </a:lnTo>
                  <a:lnTo>
                    <a:pt x="836828" y="128143"/>
                  </a:lnTo>
                  <a:lnTo>
                    <a:pt x="837374" y="140071"/>
                  </a:lnTo>
                  <a:lnTo>
                    <a:pt x="861770" y="174468"/>
                  </a:lnTo>
                  <a:lnTo>
                    <a:pt x="868705" y="175133"/>
                  </a:lnTo>
                  <a:lnTo>
                    <a:pt x="875944" y="175133"/>
                  </a:lnTo>
                  <a:lnTo>
                    <a:pt x="881913" y="173100"/>
                  </a:lnTo>
                  <a:lnTo>
                    <a:pt x="886485" y="168910"/>
                  </a:lnTo>
                  <a:lnTo>
                    <a:pt x="891184" y="164846"/>
                  </a:lnTo>
                  <a:lnTo>
                    <a:pt x="894486" y="157734"/>
                  </a:lnTo>
                  <a:lnTo>
                    <a:pt x="896391" y="147700"/>
                  </a:lnTo>
                  <a:lnTo>
                    <a:pt x="933983" y="154050"/>
                  </a:lnTo>
                  <a:lnTo>
                    <a:pt x="911504" y="193167"/>
                  </a:lnTo>
                  <a:lnTo>
                    <a:pt x="866927" y="206375"/>
                  </a:lnTo>
                  <a:lnTo>
                    <a:pt x="851850" y="205114"/>
                  </a:lnTo>
                  <a:lnTo>
                    <a:pt x="816381" y="186309"/>
                  </a:lnTo>
                  <a:lnTo>
                    <a:pt x="798647" y="147679"/>
                  </a:lnTo>
                  <a:lnTo>
                    <a:pt x="797458" y="130937"/>
                  </a:lnTo>
                  <a:lnTo>
                    <a:pt x="798647" y="114010"/>
                  </a:lnTo>
                  <a:lnTo>
                    <a:pt x="816381" y="75184"/>
                  </a:lnTo>
                  <a:lnTo>
                    <a:pt x="852296" y="56485"/>
                  </a:lnTo>
                  <a:lnTo>
                    <a:pt x="867562" y="55245"/>
                  </a:lnTo>
                  <a:close/>
                </a:path>
                <a:path w="5812790" h="206375">
                  <a:moveTo>
                    <a:pt x="359498" y="55245"/>
                  </a:moveTo>
                  <a:lnTo>
                    <a:pt x="402056" y="67139"/>
                  </a:lnTo>
                  <a:lnTo>
                    <a:pt x="429010" y="100615"/>
                  </a:lnTo>
                  <a:lnTo>
                    <a:pt x="434251" y="130301"/>
                  </a:lnTo>
                  <a:lnTo>
                    <a:pt x="432929" y="146048"/>
                  </a:lnTo>
                  <a:lnTo>
                    <a:pt x="413080" y="184785"/>
                  </a:lnTo>
                  <a:lnTo>
                    <a:pt x="375148" y="205019"/>
                  </a:lnTo>
                  <a:lnTo>
                    <a:pt x="359765" y="206375"/>
                  </a:lnTo>
                  <a:lnTo>
                    <a:pt x="349937" y="205805"/>
                  </a:lnTo>
                  <a:lnTo>
                    <a:pt x="313361" y="192355"/>
                  </a:lnTo>
                  <a:lnTo>
                    <a:pt x="290288" y="161799"/>
                  </a:lnTo>
                  <a:lnTo>
                    <a:pt x="285000" y="128778"/>
                  </a:lnTo>
                  <a:lnTo>
                    <a:pt x="285588" y="119270"/>
                  </a:lnTo>
                  <a:lnTo>
                    <a:pt x="299584" y="83413"/>
                  </a:lnTo>
                  <a:lnTo>
                    <a:pt x="339253" y="57562"/>
                  </a:lnTo>
                  <a:lnTo>
                    <a:pt x="359498" y="55245"/>
                  </a:lnTo>
                  <a:close/>
                </a:path>
                <a:path w="5812790" h="206375">
                  <a:moveTo>
                    <a:pt x="252514" y="55245"/>
                  </a:moveTo>
                  <a:lnTo>
                    <a:pt x="258990" y="55677"/>
                  </a:lnTo>
                  <a:lnTo>
                    <a:pt x="265350" y="56991"/>
                  </a:lnTo>
                  <a:lnTo>
                    <a:pt x="271591" y="59209"/>
                  </a:lnTo>
                  <a:lnTo>
                    <a:pt x="277710" y="62357"/>
                  </a:lnTo>
                  <a:lnTo>
                    <a:pt x="265861" y="95758"/>
                  </a:lnTo>
                  <a:lnTo>
                    <a:pt x="259410" y="91567"/>
                  </a:lnTo>
                  <a:lnTo>
                    <a:pt x="253428" y="89535"/>
                  </a:lnTo>
                  <a:lnTo>
                    <a:pt x="247878" y="89535"/>
                  </a:lnTo>
                  <a:lnTo>
                    <a:pt x="242531" y="89535"/>
                  </a:lnTo>
                  <a:lnTo>
                    <a:pt x="237985" y="90932"/>
                  </a:lnTo>
                  <a:lnTo>
                    <a:pt x="234264" y="93980"/>
                  </a:lnTo>
                  <a:lnTo>
                    <a:pt x="230543" y="96900"/>
                  </a:lnTo>
                  <a:lnTo>
                    <a:pt x="227622" y="102235"/>
                  </a:lnTo>
                  <a:lnTo>
                    <a:pt x="222488" y="141539"/>
                  </a:lnTo>
                  <a:lnTo>
                    <a:pt x="222288" y="158369"/>
                  </a:lnTo>
                  <a:lnTo>
                    <a:pt x="222288" y="203073"/>
                  </a:lnTo>
                  <a:lnTo>
                    <a:pt x="184023" y="203073"/>
                  </a:lnTo>
                  <a:lnTo>
                    <a:pt x="184023" y="58420"/>
                  </a:lnTo>
                  <a:lnTo>
                    <a:pt x="219557" y="58420"/>
                  </a:lnTo>
                  <a:lnTo>
                    <a:pt x="219557" y="78994"/>
                  </a:lnTo>
                  <a:lnTo>
                    <a:pt x="225640" y="69342"/>
                  </a:lnTo>
                  <a:lnTo>
                    <a:pt x="231114" y="62865"/>
                  </a:lnTo>
                  <a:lnTo>
                    <a:pt x="235966" y="59817"/>
                  </a:lnTo>
                  <a:lnTo>
                    <a:pt x="240830" y="56769"/>
                  </a:lnTo>
                  <a:lnTo>
                    <a:pt x="246341" y="55245"/>
                  </a:lnTo>
                  <a:lnTo>
                    <a:pt x="252514" y="55245"/>
                  </a:lnTo>
                  <a:close/>
                </a:path>
                <a:path w="5812790" h="206375">
                  <a:moveTo>
                    <a:pt x="40309" y="37211"/>
                  </a:moveTo>
                  <a:lnTo>
                    <a:pt x="40309" y="93853"/>
                  </a:lnTo>
                  <a:lnTo>
                    <a:pt x="62369" y="93853"/>
                  </a:lnTo>
                  <a:lnTo>
                    <a:pt x="103784" y="85344"/>
                  </a:lnTo>
                  <a:lnTo>
                    <a:pt x="111391" y="71247"/>
                  </a:lnTo>
                  <a:lnTo>
                    <a:pt x="111391" y="65405"/>
                  </a:lnTo>
                  <a:lnTo>
                    <a:pt x="111391" y="58166"/>
                  </a:lnTo>
                  <a:lnTo>
                    <a:pt x="77925" y="37576"/>
                  </a:lnTo>
                  <a:lnTo>
                    <a:pt x="59778" y="37211"/>
                  </a:lnTo>
                  <a:lnTo>
                    <a:pt x="40309" y="37211"/>
                  </a:lnTo>
                  <a:close/>
                </a:path>
                <a:path w="5812790" h="206375">
                  <a:moveTo>
                    <a:pt x="5774080" y="3429"/>
                  </a:moveTo>
                  <a:lnTo>
                    <a:pt x="5812307" y="3429"/>
                  </a:lnTo>
                  <a:lnTo>
                    <a:pt x="5812307" y="203073"/>
                  </a:lnTo>
                  <a:lnTo>
                    <a:pt x="5776747" y="203073"/>
                  </a:lnTo>
                  <a:lnTo>
                    <a:pt x="5776747" y="181863"/>
                  </a:lnTo>
                  <a:lnTo>
                    <a:pt x="5772153" y="187652"/>
                  </a:lnTo>
                  <a:lnTo>
                    <a:pt x="5739663" y="206375"/>
                  </a:lnTo>
                  <a:lnTo>
                    <a:pt x="5731535" y="206375"/>
                  </a:lnTo>
                  <a:lnTo>
                    <a:pt x="5688863" y="186309"/>
                  </a:lnTo>
                  <a:lnTo>
                    <a:pt x="5672200" y="147179"/>
                  </a:lnTo>
                  <a:lnTo>
                    <a:pt x="5671083" y="130175"/>
                  </a:lnTo>
                  <a:lnTo>
                    <a:pt x="5672156" y="112906"/>
                  </a:lnTo>
                  <a:lnTo>
                    <a:pt x="5688355" y="74295"/>
                  </a:lnTo>
                  <a:lnTo>
                    <a:pt x="5732043" y="55245"/>
                  </a:lnTo>
                  <a:lnTo>
                    <a:pt x="5743808" y="56487"/>
                  </a:lnTo>
                  <a:lnTo>
                    <a:pt x="5754728" y="60229"/>
                  </a:lnTo>
                  <a:lnTo>
                    <a:pt x="5764815" y="66496"/>
                  </a:lnTo>
                  <a:lnTo>
                    <a:pt x="5774080" y="75311"/>
                  </a:lnTo>
                  <a:lnTo>
                    <a:pt x="5774080" y="3429"/>
                  </a:lnTo>
                  <a:close/>
                </a:path>
                <a:path w="5812790" h="206375">
                  <a:moveTo>
                    <a:pt x="3357143" y="3429"/>
                  </a:moveTo>
                  <a:lnTo>
                    <a:pt x="3395370" y="3429"/>
                  </a:lnTo>
                  <a:lnTo>
                    <a:pt x="3395370" y="203073"/>
                  </a:lnTo>
                  <a:lnTo>
                    <a:pt x="3357143" y="203073"/>
                  </a:lnTo>
                  <a:lnTo>
                    <a:pt x="3357143" y="3429"/>
                  </a:lnTo>
                  <a:close/>
                </a:path>
                <a:path w="5812790" h="206375">
                  <a:moveTo>
                    <a:pt x="1366672" y="3429"/>
                  </a:moveTo>
                  <a:lnTo>
                    <a:pt x="1404899" y="3429"/>
                  </a:lnTo>
                  <a:lnTo>
                    <a:pt x="1404899" y="75311"/>
                  </a:lnTo>
                  <a:lnTo>
                    <a:pt x="1414162" y="66496"/>
                  </a:lnTo>
                  <a:lnTo>
                    <a:pt x="1424235" y="60229"/>
                  </a:lnTo>
                  <a:lnTo>
                    <a:pt x="1435117" y="56487"/>
                  </a:lnTo>
                  <a:lnTo>
                    <a:pt x="1446809" y="55245"/>
                  </a:lnTo>
                  <a:lnTo>
                    <a:pt x="1459477" y="56435"/>
                  </a:lnTo>
                  <a:lnTo>
                    <a:pt x="1498145" y="84941"/>
                  </a:lnTo>
                  <a:lnTo>
                    <a:pt x="1507896" y="129286"/>
                  </a:lnTo>
                  <a:lnTo>
                    <a:pt x="1506781" y="146714"/>
                  </a:lnTo>
                  <a:lnTo>
                    <a:pt x="1490243" y="186309"/>
                  </a:lnTo>
                  <a:lnTo>
                    <a:pt x="1447444" y="206375"/>
                  </a:lnTo>
                  <a:lnTo>
                    <a:pt x="1439189" y="206375"/>
                  </a:lnTo>
                  <a:lnTo>
                    <a:pt x="1402232" y="181863"/>
                  </a:lnTo>
                  <a:lnTo>
                    <a:pt x="1402232" y="203073"/>
                  </a:lnTo>
                  <a:lnTo>
                    <a:pt x="1366672" y="203073"/>
                  </a:lnTo>
                  <a:lnTo>
                    <a:pt x="1366672" y="3429"/>
                  </a:lnTo>
                  <a:close/>
                </a:path>
                <a:path w="5812790" h="206375">
                  <a:moveTo>
                    <a:pt x="1211224" y="3429"/>
                  </a:moveTo>
                  <a:lnTo>
                    <a:pt x="1249451" y="3429"/>
                  </a:lnTo>
                  <a:lnTo>
                    <a:pt x="1249451" y="203073"/>
                  </a:lnTo>
                  <a:lnTo>
                    <a:pt x="1213891" y="203073"/>
                  </a:lnTo>
                  <a:lnTo>
                    <a:pt x="1213891" y="181863"/>
                  </a:lnTo>
                  <a:lnTo>
                    <a:pt x="1209297" y="187652"/>
                  </a:lnTo>
                  <a:lnTo>
                    <a:pt x="1176807" y="206375"/>
                  </a:lnTo>
                  <a:lnTo>
                    <a:pt x="1168679" y="206375"/>
                  </a:lnTo>
                  <a:lnTo>
                    <a:pt x="1126007" y="186309"/>
                  </a:lnTo>
                  <a:lnTo>
                    <a:pt x="1109344" y="147179"/>
                  </a:lnTo>
                  <a:lnTo>
                    <a:pt x="1108227" y="130175"/>
                  </a:lnTo>
                  <a:lnTo>
                    <a:pt x="1109300" y="112906"/>
                  </a:lnTo>
                  <a:lnTo>
                    <a:pt x="1125499" y="74295"/>
                  </a:lnTo>
                  <a:lnTo>
                    <a:pt x="1169187" y="55245"/>
                  </a:lnTo>
                  <a:lnTo>
                    <a:pt x="1180952" y="56487"/>
                  </a:lnTo>
                  <a:lnTo>
                    <a:pt x="1191872" y="60229"/>
                  </a:lnTo>
                  <a:lnTo>
                    <a:pt x="1201959" y="66496"/>
                  </a:lnTo>
                  <a:lnTo>
                    <a:pt x="1211224" y="75311"/>
                  </a:lnTo>
                  <a:lnTo>
                    <a:pt x="1211224" y="3429"/>
                  </a:lnTo>
                  <a:close/>
                </a:path>
                <a:path w="5812790" h="206375">
                  <a:moveTo>
                    <a:pt x="558952" y="3429"/>
                  </a:moveTo>
                  <a:lnTo>
                    <a:pt x="597179" y="3429"/>
                  </a:lnTo>
                  <a:lnTo>
                    <a:pt x="597179" y="203073"/>
                  </a:lnTo>
                  <a:lnTo>
                    <a:pt x="561619" y="203073"/>
                  </a:lnTo>
                  <a:lnTo>
                    <a:pt x="561619" y="181863"/>
                  </a:lnTo>
                  <a:lnTo>
                    <a:pt x="557025" y="187652"/>
                  </a:lnTo>
                  <a:lnTo>
                    <a:pt x="524598" y="206375"/>
                  </a:lnTo>
                  <a:lnTo>
                    <a:pt x="516432" y="206375"/>
                  </a:lnTo>
                  <a:lnTo>
                    <a:pt x="473735" y="186309"/>
                  </a:lnTo>
                  <a:lnTo>
                    <a:pt x="457077" y="147179"/>
                  </a:lnTo>
                  <a:lnTo>
                    <a:pt x="455968" y="130175"/>
                  </a:lnTo>
                  <a:lnTo>
                    <a:pt x="457048" y="112906"/>
                  </a:lnTo>
                  <a:lnTo>
                    <a:pt x="473252" y="74295"/>
                  </a:lnTo>
                  <a:lnTo>
                    <a:pt x="516966" y="55245"/>
                  </a:lnTo>
                  <a:lnTo>
                    <a:pt x="528702" y="56487"/>
                  </a:lnTo>
                  <a:lnTo>
                    <a:pt x="539607" y="60229"/>
                  </a:lnTo>
                  <a:lnTo>
                    <a:pt x="549688" y="66496"/>
                  </a:lnTo>
                  <a:lnTo>
                    <a:pt x="558952" y="75311"/>
                  </a:lnTo>
                  <a:lnTo>
                    <a:pt x="558952" y="3429"/>
                  </a:lnTo>
                  <a:close/>
                </a:path>
                <a:path w="5812790" h="206375">
                  <a:moveTo>
                    <a:pt x="0" y="3429"/>
                  </a:moveTo>
                  <a:lnTo>
                    <a:pt x="64681" y="3429"/>
                  </a:lnTo>
                  <a:lnTo>
                    <a:pt x="81464" y="3619"/>
                  </a:lnTo>
                  <a:lnTo>
                    <a:pt x="120843" y="9354"/>
                  </a:lnTo>
                  <a:lnTo>
                    <a:pt x="150026" y="43275"/>
                  </a:lnTo>
                  <a:lnTo>
                    <a:pt x="152920" y="64897"/>
                  </a:lnTo>
                  <a:lnTo>
                    <a:pt x="152503" y="73683"/>
                  </a:lnTo>
                  <a:lnTo>
                    <a:pt x="134215" y="111509"/>
                  </a:lnTo>
                  <a:lnTo>
                    <a:pt x="90724" y="127079"/>
                  </a:lnTo>
                  <a:lnTo>
                    <a:pt x="66586" y="127762"/>
                  </a:lnTo>
                  <a:lnTo>
                    <a:pt x="40309" y="127762"/>
                  </a:lnTo>
                  <a:lnTo>
                    <a:pt x="40309" y="203073"/>
                  </a:lnTo>
                  <a:lnTo>
                    <a:pt x="0" y="203073"/>
                  </a:lnTo>
                  <a:lnTo>
                    <a:pt x="0" y="3429"/>
                  </a:lnTo>
                  <a:close/>
                </a:path>
                <a:path w="5812790" h="206375">
                  <a:moveTo>
                    <a:pt x="4652797" y="0"/>
                  </a:moveTo>
                  <a:lnTo>
                    <a:pt x="4660869" y="309"/>
                  </a:lnTo>
                  <a:lnTo>
                    <a:pt x="4668894" y="1238"/>
                  </a:lnTo>
                  <a:lnTo>
                    <a:pt x="4676871" y="2786"/>
                  </a:lnTo>
                  <a:lnTo>
                    <a:pt x="4684801" y="4953"/>
                  </a:lnTo>
                  <a:lnTo>
                    <a:pt x="4679594" y="31623"/>
                  </a:lnTo>
                  <a:lnTo>
                    <a:pt x="4673498" y="30225"/>
                  </a:lnTo>
                  <a:lnTo>
                    <a:pt x="4667656" y="29463"/>
                  </a:lnTo>
                  <a:lnTo>
                    <a:pt x="4662068" y="29463"/>
                  </a:lnTo>
                  <a:lnTo>
                    <a:pt x="4656480" y="29463"/>
                  </a:lnTo>
                  <a:lnTo>
                    <a:pt x="4652543" y="30734"/>
                  </a:lnTo>
                  <a:lnTo>
                    <a:pt x="4650130" y="33274"/>
                  </a:lnTo>
                  <a:lnTo>
                    <a:pt x="4647717" y="35941"/>
                  </a:lnTo>
                  <a:lnTo>
                    <a:pt x="4646447" y="40894"/>
                  </a:lnTo>
                  <a:lnTo>
                    <a:pt x="4646447" y="48260"/>
                  </a:lnTo>
                  <a:lnTo>
                    <a:pt x="4646447" y="58420"/>
                  </a:lnTo>
                  <a:lnTo>
                    <a:pt x="4675022" y="58420"/>
                  </a:lnTo>
                  <a:lnTo>
                    <a:pt x="4675022" y="88519"/>
                  </a:lnTo>
                  <a:lnTo>
                    <a:pt x="4646447" y="88519"/>
                  </a:lnTo>
                  <a:lnTo>
                    <a:pt x="4646447" y="203073"/>
                  </a:lnTo>
                  <a:lnTo>
                    <a:pt x="4608220" y="203073"/>
                  </a:lnTo>
                  <a:lnTo>
                    <a:pt x="4608220" y="88519"/>
                  </a:lnTo>
                  <a:lnTo>
                    <a:pt x="4587011" y="88519"/>
                  </a:lnTo>
                  <a:lnTo>
                    <a:pt x="4587011" y="58420"/>
                  </a:lnTo>
                  <a:lnTo>
                    <a:pt x="4608220" y="58420"/>
                  </a:lnTo>
                  <a:lnTo>
                    <a:pt x="4608220" y="47498"/>
                  </a:lnTo>
                  <a:lnTo>
                    <a:pt x="4619396" y="9398"/>
                  </a:lnTo>
                  <a:lnTo>
                    <a:pt x="4645151" y="357"/>
                  </a:lnTo>
                  <a:lnTo>
                    <a:pt x="4652797" y="0"/>
                  </a:lnTo>
                  <a:close/>
                </a:path>
                <a:path w="5812790" h="206375">
                  <a:moveTo>
                    <a:pt x="3564661" y="0"/>
                  </a:moveTo>
                  <a:lnTo>
                    <a:pt x="3572733" y="309"/>
                  </a:lnTo>
                  <a:lnTo>
                    <a:pt x="3580758" y="1238"/>
                  </a:lnTo>
                  <a:lnTo>
                    <a:pt x="3588735" y="2786"/>
                  </a:lnTo>
                  <a:lnTo>
                    <a:pt x="3596665" y="4953"/>
                  </a:lnTo>
                  <a:lnTo>
                    <a:pt x="3591458" y="31623"/>
                  </a:lnTo>
                  <a:lnTo>
                    <a:pt x="3585362" y="30225"/>
                  </a:lnTo>
                  <a:lnTo>
                    <a:pt x="3579520" y="29463"/>
                  </a:lnTo>
                  <a:lnTo>
                    <a:pt x="3573932" y="29463"/>
                  </a:lnTo>
                  <a:lnTo>
                    <a:pt x="3568344" y="29463"/>
                  </a:lnTo>
                  <a:lnTo>
                    <a:pt x="3564407" y="30734"/>
                  </a:lnTo>
                  <a:lnTo>
                    <a:pt x="3561994" y="33274"/>
                  </a:lnTo>
                  <a:lnTo>
                    <a:pt x="3559581" y="35941"/>
                  </a:lnTo>
                  <a:lnTo>
                    <a:pt x="3558311" y="40894"/>
                  </a:lnTo>
                  <a:lnTo>
                    <a:pt x="3558311" y="48260"/>
                  </a:lnTo>
                  <a:lnTo>
                    <a:pt x="3558311" y="58420"/>
                  </a:lnTo>
                  <a:lnTo>
                    <a:pt x="3586886" y="58420"/>
                  </a:lnTo>
                  <a:lnTo>
                    <a:pt x="3586886" y="88519"/>
                  </a:lnTo>
                  <a:lnTo>
                    <a:pt x="3558311" y="88519"/>
                  </a:lnTo>
                  <a:lnTo>
                    <a:pt x="3558311" y="203073"/>
                  </a:lnTo>
                  <a:lnTo>
                    <a:pt x="3520084" y="203073"/>
                  </a:lnTo>
                  <a:lnTo>
                    <a:pt x="3520084" y="88519"/>
                  </a:lnTo>
                  <a:lnTo>
                    <a:pt x="3498875" y="88519"/>
                  </a:lnTo>
                  <a:lnTo>
                    <a:pt x="3498875" y="58420"/>
                  </a:lnTo>
                  <a:lnTo>
                    <a:pt x="3520084" y="58420"/>
                  </a:lnTo>
                  <a:lnTo>
                    <a:pt x="3520084" y="47498"/>
                  </a:lnTo>
                  <a:lnTo>
                    <a:pt x="3531260" y="9398"/>
                  </a:lnTo>
                  <a:lnTo>
                    <a:pt x="3557015" y="357"/>
                  </a:lnTo>
                  <a:lnTo>
                    <a:pt x="35646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6559" y="1988439"/>
            <a:ext cx="6699250" cy="582295"/>
            <a:chOff x="466559" y="1988439"/>
            <a:chExt cx="6699250" cy="582295"/>
          </a:xfrm>
        </p:grpSpPr>
        <p:sp>
          <p:nvSpPr>
            <p:cNvPr id="19" name="object 19"/>
            <p:cNvSpPr/>
            <p:nvPr/>
          </p:nvSpPr>
          <p:spPr>
            <a:xfrm>
              <a:off x="495998" y="1999107"/>
              <a:ext cx="201548" cy="201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6854" y="1989963"/>
              <a:ext cx="219836" cy="2198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670" y="1997583"/>
              <a:ext cx="6413525" cy="2617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670" y="1997583"/>
              <a:ext cx="6414135" cy="262255"/>
            </a:xfrm>
            <a:custGeom>
              <a:avLst/>
              <a:gdLst/>
              <a:ahLst/>
              <a:cxnLst/>
              <a:rect l="l" t="t" r="r" b="b"/>
              <a:pathLst>
                <a:path w="6414134" h="262255">
                  <a:moveTo>
                    <a:pt x="4531131" y="133603"/>
                  </a:moveTo>
                  <a:lnTo>
                    <a:pt x="4526178" y="135254"/>
                  </a:lnTo>
                  <a:lnTo>
                    <a:pt x="4518431" y="137159"/>
                  </a:lnTo>
                  <a:lnTo>
                    <a:pt x="4507890" y="139445"/>
                  </a:lnTo>
                  <a:lnTo>
                    <a:pt x="4497222" y="141731"/>
                  </a:lnTo>
                  <a:lnTo>
                    <a:pt x="4490237" y="144017"/>
                  </a:lnTo>
                  <a:lnTo>
                    <a:pt x="4487062" y="146176"/>
                  </a:lnTo>
                  <a:lnTo>
                    <a:pt x="4481982" y="149732"/>
                  </a:lnTo>
                  <a:lnTo>
                    <a:pt x="4479569" y="154177"/>
                  </a:lnTo>
                  <a:lnTo>
                    <a:pt x="4479569" y="159638"/>
                  </a:lnTo>
                  <a:lnTo>
                    <a:pt x="4479569" y="164972"/>
                  </a:lnTo>
                  <a:lnTo>
                    <a:pt x="4481474" y="169671"/>
                  </a:lnTo>
                  <a:lnTo>
                    <a:pt x="4485538" y="173481"/>
                  </a:lnTo>
                  <a:lnTo>
                    <a:pt x="4489475" y="177418"/>
                  </a:lnTo>
                  <a:lnTo>
                    <a:pt x="4494555" y="179324"/>
                  </a:lnTo>
                  <a:lnTo>
                    <a:pt x="4500778" y="179324"/>
                  </a:lnTo>
                  <a:lnTo>
                    <a:pt x="4507636" y="179324"/>
                  </a:lnTo>
                  <a:lnTo>
                    <a:pt x="4514240" y="177164"/>
                  </a:lnTo>
                  <a:lnTo>
                    <a:pt x="4520463" y="172592"/>
                  </a:lnTo>
                  <a:lnTo>
                    <a:pt x="4525162" y="169163"/>
                  </a:lnTo>
                  <a:lnTo>
                    <a:pt x="4528210" y="164845"/>
                  </a:lnTo>
                  <a:lnTo>
                    <a:pt x="4529607" y="159892"/>
                  </a:lnTo>
                  <a:lnTo>
                    <a:pt x="4530623" y="156590"/>
                  </a:lnTo>
                  <a:lnTo>
                    <a:pt x="4531131" y="150367"/>
                  </a:lnTo>
                  <a:lnTo>
                    <a:pt x="4531131" y="141224"/>
                  </a:lnTo>
                  <a:lnTo>
                    <a:pt x="4531131" y="133603"/>
                  </a:lnTo>
                  <a:close/>
                </a:path>
                <a:path w="6414134" h="262255">
                  <a:moveTo>
                    <a:pt x="2101875" y="133603"/>
                  </a:moveTo>
                  <a:lnTo>
                    <a:pt x="2096922" y="135254"/>
                  </a:lnTo>
                  <a:lnTo>
                    <a:pt x="2089175" y="137159"/>
                  </a:lnTo>
                  <a:lnTo>
                    <a:pt x="2078634" y="139445"/>
                  </a:lnTo>
                  <a:lnTo>
                    <a:pt x="2067966" y="141731"/>
                  </a:lnTo>
                  <a:lnTo>
                    <a:pt x="2060981" y="144017"/>
                  </a:lnTo>
                  <a:lnTo>
                    <a:pt x="2057806" y="146176"/>
                  </a:lnTo>
                  <a:lnTo>
                    <a:pt x="2052726" y="149732"/>
                  </a:lnTo>
                  <a:lnTo>
                    <a:pt x="2050313" y="154177"/>
                  </a:lnTo>
                  <a:lnTo>
                    <a:pt x="2050313" y="159638"/>
                  </a:lnTo>
                  <a:lnTo>
                    <a:pt x="2050313" y="164972"/>
                  </a:lnTo>
                  <a:lnTo>
                    <a:pt x="2052218" y="169671"/>
                  </a:lnTo>
                  <a:lnTo>
                    <a:pt x="2056282" y="173481"/>
                  </a:lnTo>
                  <a:lnTo>
                    <a:pt x="2060219" y="177418"/>
                  </a:lnTo>
                  <a:lnTo>
                    <a:pt x="2065299" y="179324"/>
                  </a:lnTo>
                  <a:lnTo>
                    <a:pt x="2071522" y="179324"/>
                  </a:lnTo>
                  <a:lnTo>
                    <a:pt x="2078380" y="179324"/>
                  </a:lnTo>
                  <a:lnTo>
                    <a:pt x="2084984" y="177164"/>
                  </a:lnTo>
                  <a:lnTo>
                    <a:pt x="2091207" y="172592"/>
                  </a:lnTo>
                  <a:lnTo>
                    <a:pt x="2095906" y="169163"/>
                  </a:lnTo>
                  <a:lnTo>
                    <a:pt x="2098954" y="164845"/>
                  </a:lnTo>
                  <a:lnTo>
                    <a:pt x="2100351" y="159892"/>
                  </a:lnTo>
                  <a:lnTo>
                    <a:pt x="2101367" y="156590"/>
                  </a:lnTo>
                  <a:lnTo>
                    <a:pt x="2101875" y="150367"/>
                  </a:lnTo>
                  <a:lnTo>
                    <a:pt x="2101875" y="141224"/>
                  </a:lnTo>
                  <a:lnTo>
                    <a:pt x="2101875" y="133603"/>
                  </a:lnTo>
                  <a:close/>
                </a:path>
                <a:path w="6414134" h="262255">
                  <a:moveTo>
                    <a:pt x="5353837" y="86359"/>
                  </a:moveTo>
                  <a:lnTo>
                    <a:pt x="5320960" y="111775"/>
                  </a:lnTo>
                  <a:lnTo>
                    <a:pt x="5318404" y="130809"/>
                  </a:lnTo>
                  <a:lnTo>
                    <a:pt x="5319045" y="140932"/>
                  </a:lnTo>
                  <a:lnTo>
                    <a:pt x="5346620" y="174418"/>
                  </a:lnTo>
                  <a:lnTo>
                    <a:pt x="5353837" y="175132"/>
                  </a:lnTo>
                  <a:lnTo>
                    <a:pt x="5360979" y="174418"/>
                  </a:lnTo>
                  <a:lnTo>
                    <a:pt x="5388393" y="140717"/>
                  </a:lnTo>
                  <a:lnTo>
                    <a:pt x="5389016" y="130428"/>
                  </a:lnTo>
                  <a:lnTo>
                    <a:pt x="5388393" y="120453"/>
                  </a:lnTo>
                  <a:lnTo>
                    <a:pt x="5360979" y="87074"/>
                  </a:lnTo>
                  <a:lnTo>
                    <a:pt x="5353837" y="86359"/>
                  </a:lnTo>
                  <a:close/>
                </a:path>
                <a:path w="6414134" h="262255">
                  <a:moveTo>
                    <a:pt x="3954805" y="86359"/>
                  </a:moveTo>
                  <a:lnTo>
                    <a:pt x="3921928" y="111775"/>
                  </a:lnTo>
                  <a:lnTo>
                    <a:pt x="3919372" y="130809"/>
                  </a:lnTo>
                  <a:lnTo>
                    <a:pt x="3920013" y="140932"/>
                  </a:lnTo>
                  <a:lnTo>
                    <a:pt x="3947588" y="174418"/>
                  </a:lnTo>
                  <a:lnTo>
                    <a:pt x="3954805" y="175132"/>
                  </a:lnTo>
                  <a:lnTo>
                    <a:pt x="3961947" y="174418"/>
                  </a:lnTo>
                  <a:lnTo>
                    <a:pt x="3989361" y="140717"/>
                  </a:lnTo>
                  <a:lnTo>
                    <a:pt x="3989984" y="130428"/>
                  </a:lnTo>
                  <a:lnTo>
                    <a:pt x="3989361" y="120453"/>
                  </a:lnTo>
                  <a:lnTo>
                    <a:pt x="3961947" y="87074"/>
                  </a:lnTo>
                  <a:lnTo>
                    <a:pt x="3954805" y="86359"/>
                  </a:lnTo>
                  <a:close/>
                </a:path>
                <a:path w="6414134" h="262255">
                  <a:moveTo>
                    <a:pt x="359625" y="86359"/>
                  </a:moveTo>
                  <a:lnTo>
                    <a:pt x="326772" y="111775"/>
                  </a:lnTo>
                  <a:lnTo>
                    <a:pt x="324218" y="130809"/>
                  </a:lnTo>
                  <a:lnTo>
                    <a:pt x="324856" y="140932"/>
                  </a:lnTo>
                  <a:lnTo>
                    <a:pt x="352436" y="174418"/>
                  </a:lnTo>
                  <a:lnTo>
                    <a:pt x="359625" y="175132"/>
                  </a:lnTo>
                  <a:lnTo>
                    <a:pt x="366817" y="174418"/>
                  </a:lnTo>
                  <a:lnTo>
                    <a:pt x="394260" y="140717"/>
                  </a:lnTo>
                  <a:lnTo>
                    <a:pt x="394893" y="130428"/>
                  </a:lnTo>
                  <a:lnTo>
                    <a:pt x="394260" y="120453"/>
                  </a:lnTo>
                  <a:lnTo>
                    <a:pt x="366817" y="87074"/>
                  </a:lnTo>
                  <a:lnTo>
                    <a:pt x="359625" y="86359"/>
                  </a:lnTo>
                  <a:close/>
                </a:path>
                <a:path w="6414134" h="262255">
                  <a:moveTo>
                    <a:pt x="6075451" y="84454"/>
                  </a:moveTo>
                  <a:lnTo>
                    <a:pt x="6067069" y="84454"/>
                  </a:lnTo>
                  <a:lnTo>
                    <a:pt x="6060211" y="87502"/>
                  </a:lnTo>
                  <a:lnTo>
                    <a:pt x="6046749" y="118363"/>
                  </a:lnTo>
                  <a:lnTo>
                    <a:pt x="6103899" y="118363"/>
                  </a:lnTo>
                  <a:lnTo>
                    <a:pt x="6083325" y="84454"/>
                  </a:lnTo>
                  <a:lnTo>
                    <a:pt x="6075451" y="84454"/>
                  </a:lnTo>
                  <a:close/>
                </a:path>
                <a:path w="6414134" h="262255">
                  <a:moveTo>
                    <a:pt x="5671591" y="84454"/>
                  </a:moveTo>
                  <a:lnTo>
                    <a:pt x="5663209" y="84454"/>
                  </a:lnTo>
                  <a:lnTo>
                    <a:pt x="5656351" y="87502"/>
                  </a:lnTo>
                  <a:lnTo>
                    <a:pt x="5642889" y="118363"/>
                  </a:lnTo>
                  <a:lnTo>
                    <a:pt x="5700039" y="118363"/>
                  </a:lnTo>
                  <a:lnTo>
                    <a:pt x="5679465" y="84454"/>
                  </a:lnTo>
                  <a:lnTo>
                    <a:pt x="5671591" y="84454"/>
                  </a:lnTo>
                  <a:close/>
                </a:path>
                <a:path w="6414134" h="262255">
                  <a:moveTo>
                    <a:pt x="4757191" y="84454"/>
                  </a:moveTo>
                  <a:lnTo>
                    <a:pt x="4748809" y="84454"/>
                  </a:lnTo>
                  <a:lnTo>
                    <a:pt x="4741951" y="87502"/>
                  </a:lnTo>
                  <a:lnTo>
                    <a:pt x="4728489" y="118363"/>
                  </a:lnTo>
                  <a:lnTo>
                    <a:pt x="4785639" y="118363"/>
                  </a:lnTo>
                  <a:lnTo>
                    <a:pt x="4765065" y="84454"/>
                  </a:lnTo>
                  <a:lnTo>
                    <a:pt x="4757191" y="84454"/>
                  </a:lnTo>
                  <a:close/>
                </a:path>
                <a:path w="6414134" h="262255">
                  <a:moveTo>
                    <a:pt x="3711727" y="84454"/>
                  </a:moveTo>
                  <a:lnTo>
                    <a:pt x="3703345" y="84454"/>
                  </a:lnTo>
                  <a:lnTo>
                    <a:pt x="3696487" y="87502"/>
                  </a:lnTo>
                  <a:lnTo>
                    <a:pt x="3683025" y="118363"/>
                  </a:lnTo>
                  <a:lnTo>
                    <a:pt x="3740175" y="118363"/>
                  </a:lnTo>
                  <a:lnTo>
                    <a:pt x="3719601" y="84454"/>
                  </a:lnTo>
                  <a:lnTo>
                    <a:pt x="3711727" y="84454"/>
                  </a:lnTo>
                  <a:close/>
                </a:path>
                <a:path w="6414134" h="262255">
                  <a:moveTo>
                    <a:pt x="3150895" y="84454"/>
                  </a:moveTo>
                  <a:lnTo>
                    <a:pt x="3142513" y="84454"/>
                  </a:lnTo>
                  <a:lnTo>
                    <a:pt x="3135655" y="87502"/>
                  </a:lnTo>
                  <a:lnTo>
                    <a:pt x="3122193" y="118363"/>
                  </a:lnTo>
                  <a:lnTo>
                    <a:pt x="3179343" y="118363"/>
                  </a:lnTo>
                  <a:lnTo>
                    <a:pt x="3158769" y="84454"/>
                  </a:lnTo>
                  <a:lnTo>
                    <a:pt x="3150895" y="84454"/>
                  </a:lnTo>
                  <a:close/>
                </a:path>
                <a:path w="6414134" h="262255">
                  <a:moveTo>
                    <a:pt x="2643657" y="84454"/>
                  </a:moveTo>
                  <a:lnTo>
                    <a:pt x="2634386" y="84454"/>
                  </a:lnTo>
                  <a:lnTo>
                    <a:pt x="2626893" y="88011"/>
                  </a:lnTo>
                  <a:lnTo>
                    <a:pt x="2612034" y="127762"/>
                  </a:lnTo>
                  <a:lnTo>
                    <a:pt x="2612584" y="138503"/>
                  </a:lnTo>
                  <a:lnTo>
                    <a:pt x="2634259" y="172212"/>
                  </a:lnTo>
                  <a:lnTo>
                    <a:pt x="2642895" y="172212"/>
                  </a:lnTo>
                  <a:lnTo>
                    <a:pt x="2673899" y="147589"/>
                  </a:lnTo>
                  <a:lnTo>
                    <a:pt x="2676296" y="128777"/>
                  </a:lnTo>
                  <a:lnTo>
                    <a:pt x="2675722" y="118254"/>
                  </a:lnTo>
                  <a:lnTo>
                    <a:pt x="2650398" y="85143"/>
                  </a:lnTo>
                  <a:lnTo>
                    <a:pt x="2643657" y="84454"/>
                  </a:lnTo>
                  <a:close/>
                </a:path>
                <a:path w="6414134" h="262255">
                  <a:moveTo>
                    <a:pt x="1436649" y="84454"/>
                  </a:moveTo>
                  <a:lnTo>
                    <a:pt x="1427505" y="84454"/>
                  </a:lnTo>
                  <a:lnTo>
                    <a:pt x="1419885" y="88011"/>
                  </a:lnTo>
                  <a:lnTo>
                    <a:pt x="1404645" y="127634"/>
                  </a:lnTo>
                  <a:lnTo>
                    <a:pt x="1405095" y="138138"/>
                  </a:lnTo>
                  <a:lnTo>
                    <a:pt x="1423298" y="172338"/>
                  </a:lnTo>
                  <a:lnTo>
                    <a:pt x="1438173" y="176149"/>
                  </a:lnTo>
                  <a:lnTo>
                    <a:pt x="1446555" y="176149"/>
                  </a:lnTo>
                  <a:lnTo>
                    <a:pt x="1468085" y="142045"/>
                  </a:lnTo>
                  <a:lnTo>
                    <a:pt x="1468653" y="131190"/>
                  </a:lnTo>
                  <a:lnTo>
                    <a:pt x="1468083" y="119665"/>
                  </a:lnTo>
                  <a:lnTo>
                    <a:pt x="1443366" y="85143"/>
                  </a:lnTo>
                  <a:lnTo>
                    <a:pt x="1436649" y="84454"/>
                  </a:lnTo>
                  <a:close/>
                </a:path>
                <a:path w="6414134" h="262255">
                  <a:moveTo>
                    <a:pt x="1179347" y="84454"/>
                  </a:moveTo>
                  <a:lnTo>
                    <a:pt x="1170203" y="84454"/>
                  </a:lnTo>
                  <a:lnTo>
                    <a:pt x="1162583" y="88011"/>
                  </a:lnTo>
                  <a:lnTo>
                    <a:pt x="1147343" y="127634"/>
                  </a:lnTo>
                  <a:lnTo>
                    <a:pt x="1147746" y="138374"/>
                  </a:lnTo>
                  <a:lnTo>
                    <a:pt x="1171767" y="175200"/>
                  </a:lnTo>
                  <a:lnTo>
                    <a:pt x="1179601" y="176149"/>
                  </a:lnTo>
                  <a:lnTo>
                    <a:pt x="1188364" y="176149"/>
                  </a:lnTo>
                  <a:lnTo>
                    <a:pt x="1210760" y="141771"/>
                  </a:lnTo>
                  <a:lnTo>
                    <a:pt x="1211351" y="131317"/>
                  </a:lnTo>
                  <a:lnTo>
                    <a:pt x="1210781" y="119719"/>
                  </a:lnTo>
                  <a:lnTo>
                    <a:pt x="1186010" y="85143"/>
                  </a:lnTo>
                  <a:lnTo>
                    <a:pt x="1179347" y="84454"/>
                  </a:lnTo>
                  <a:close/>
                </a:path>
                <a:path w="6414134" h="262255">
                  <a:moveTo>
                    <a:pt x="1018819" y="84454"/>
                  </a:moveTo>
                  <a:lnTo>
                    <a:pt x="1010437" y="84454"/>
                  </a:lnTo>
                  <a:lnTo>
                    <a:pt x="1003579" y="87502"/>
                  </a:lnTo>
                  <a:lnTo>
                    <a:pt x="990117" y="118363"/>
                  </a:lnTo>
                  <a:lnTo>
                    <a:pt x="1047267" y="118363"/>
                  </a:lnTo>
                  <a:lnTo>
                    <a:pt x="1026693" y="84454"/>
                  </a:lnTo>
                  <a:lnTo>
                    <a:pt x="1018819" y="84454"/>
                  </a:lnTo>
                  <a:close/>
                </a:path>
                <a:path w="6414134" h="262255">
                  <a:moveTo>
                    <a:pt x="527049" y="84454"/>
                  </a:moveTo>
                  <a:lnTo>
                    <a:pt x="517969" y="84454"/>
                  </a:lnTo>
                  <a:lnTo>
                    <a:pt x="510362" y="88011"/>
                  </a:lnTo>
                  <a:lnTo>
                    <a:pt x="495045" y="127634"/>
                  </a:lnTo>
                  <a:lnTo>
                    <a:pt x="495446" y="138374"/>
                  </a:lnTo>
                  <a:lnTo>
                    <a:pt x="519470" y="175200"/>
                  </a:lnTo>
                  <a:lnTo>
                    <a:pt x="527316" y="176149"/>
                  </a:lnTo>
                  <a:lnTo>
                    <a:pt x="536092" y="176149"/>
                  </a:lnTo>
                  <a:lnTo>
                    <a:pt x="558488" y="141771"/>
                  </a:lnTo>
                  <a:lnTo>
                    <a:pt x="559079" y="131317"/>
                  </a:lnTo>
                  <a:lnTo>
                    <a:pt x="558509" y="119719"/>
                  </a:lnTo>
                  <a:lnTo>
                    <a:pt x="533728" y="85143"/>
                  </a:lnTo>
                  <a:lnTo>
                    <a:pt x="527049" y="84454"/>
                  </a:lnTo>
                  <a:close/>
                </a:path>
                <a:path w="6414134" h="262255">
                  <a:moveTo>
                    <a:pt x="5440197" y="58419"/>
                  </a:moveTo>
                  <a:lnTo>
                    <a:pt x="5480329" y="58419"/>
                  </a:lnTo>
                  <a:lnTo>
                    <a:pt x="5507634" y="132206"/>
                  </a:lnTo>
                  <a:lnTo>
                    <a:pt x="5515508" y="156971"/>
                  </a:lnTo>
                  <a:lnTo>
                    <a:pt x="5517540" y="150621"/>
                  </a:lnTo>
                  <a:lnTo>
                    <a:pt x="5518937" y="146557"/>
                  </a:lnTo>
                  <a:lnTo>
                    <a:pt x="5519445" y="144525"/>
                  </a:lnTo>
                  <a:lnTo>
                    <a:pt x="5520715" y="140462"/>
                  </a:lnTo>
                  <a:lnTo>
                    <a:pt x="5522112" y="136397"/>
                  </a:lnTo>
                  <a:lnTo>
                    <a:pt x="5523509" y="132206"/>
                  </a:lnTo>
                  <a:lnTo>
                    <a:pt x="5551068" y="58419"/>
                  </a:lnTo>
                  <a:lnTo>
                    <a:pt x="5590438" y="58419"/>
                  </a:lnTo>
                  <a:lnTo>
                    <a:pt x="5532907" y="203072"/>
                  </a:lnTo>
                  <a:lnTo>
                    <a:pt x="5498490" y="203072"/>
                  </a:lnTo>
                  <a:lnTo>
                    <a:pt x="5440197" y="58419"/>
                  </a:lnTo>
                  <a:close/>
                </a:path>
                <a:path w="6414134" h="262255">
                  <a:moveTo>
                    <a:pt x="4213123" y="58419"/>
                  </a:moveTo>
                  <a:lnTo>
                    <a:pt x="4250207" y="58419"/>
                  </a:lnTo>
                  <a:lnTo>
                    <a:pt x="4277385" y="153288"/>
                  </a:lnTo>
                  <a:lnTo>
                    <a:pt x="4302277" y="58419"/>
                  </a:lnTo>
                  <a:lnTo>
                    <a:pt x="4339234" y="58419"/>
                  </a:lnTo>
                  <a:lnTo>
                    <a:pt x="4363237" y="153288"/>
                  </a:lnTo>
                  <a:lnTo>
                    <a:pt x="4390923" y="58419"/>
                  </a:lnTo>
                  <a:lnTo>
                    <a:pt x="4428642" y="58419"/>
                  </a:lnTo>
                  <a:lnTo>
                    <a:pt x="4382160" y="203072"/>
                  </a:lnTo>
                  <a:lnTo>
                    <a:pt x="4345457" y="203072"/>
                  </a:lnTo>
                  <a:lnTo>
                    <a:pt x="4320565" y="110108"/>
                  </a:lnTo>
                  <a:lnTo>
                    <a:pt x="4296054" y="203072"/>
                  </a:lnTo>
                  <a:lnTo>
                    <a:pt x="4258843" y="203072"/>
                  </a:lnTo>
                  <a:lnTo>
                    <a:pt x="4213123" y="58419"/>
                  </a:lnTo>
                  <a:close/>
                </a:path>
                <a:path w="6414134" h="262255">
                  <a:moveTo>
                    <a:pt x="3327298" y="58419"/>
                  </a:moveTo>
                  <a:lnTo>
                    <a:pt x="3365525" y="58419"/>
                  </a:lnTo>
                  <a:lnTo>
                    <a:pt x="3365525" y="124967"/>
                  </a:lnTo>
                  <a:lnTo>
                    <a:pt x="3365666" y="138731"/>
                  </a:lnTo>
                  <a:lnTo>
                    <a:pt x="3375431" y="173227"/>
                  </a:lnTo>
                  <a:lnTo>
                    <a:pt x="3379114" y="175894"/>
                  </a:lnTo>
                  <a:lnTo>
                    <a:pt x="3383813" y="177164"/>
                  </a:lnTo>
                  <a:lnTo>
                    <a:pt x="3389528" y="177164"/>
                  </a:lnTo>
                  <a:lnTo>
                    <a:pt x="3396132" y="177164"/>
                  </a:lnTo>
                  <a:lnTo>
                    <a:pt x="3419897" y="144764"/>
                  </a:lnTo>
                  <a:lnTo>
                    <a:pt x="3420643" y="119506"/>
                  </a:lnTo>
                  <a:lnTo>
                    <a:pt x="3420643" y="58419"/>
                  </a:lnTo>
                  <a:lnTo>
                    <a:pt x="3458870" y="58419"/>
                  </a:lnTo>
                  <a:lnTo>
                    <a:pt x="3458870" y="203072"/>
                  </a:lnTo>
                  <a:lnTo>
                    <a:pt x="3423310" y="203072"/>
                  </a:lnTo>
                  <a:lnTo>
                    <a:pt x="3423310" y="181482"/>
                  </a:lnTo>
                  <a:lnTo>
                    <a:pt x="3419075" y="186910"/>
                  </a:lnTo>
                  <a:lnTo>
                    <a:pt x="3382481" y="205948"/>
                  </a:lnTo>
                  <a:lnTo>
                    <a:pt x="3375431" y="206375"/>
                  </a:lnTo>
                  <a:lnTo>
                    <a:pt x="3368307" y="205970"/>
                  </a:lnTo>
                  <a:lnTo>
                    <a:pt x="3332505" y="181990"/>
                  </a:lnTo>
                  <a:lnTo>
                    <a:pt x="3327298" y="149987"/>
                  </a:lnTo>
                  <a:lnTo>
                    <a:pt x="3327298" y="58419"/>
                  </a:lnTo>
                  <a:close/>
                </a:path>
                <a:path w="6414134" h="262255">
                  <a:moveTo>
                    <a:pt x="2333015" y="58419"/>
                  </a:moveTo>
                  <a:lnTo>
                    <a:pt x="2371242" y="58419"/>
                  </a:lnTo>
                  <a:lnTo>
                    <a:pt x="2371242" y="203072"/>
                  </a:lnTo>
                  <a:lnTo>
                    <a:pt x="2333015" y="203072"/>
                  </a:lnTo>
                  <a:lnTo>
                    <a:pt x="2333015" y="58419"/>
                  </a:lnTo>
                  <a:close/>
                </a:path>
                <a:path w="6414134" h="262255">
                  <a:moveTo>
                    <a:pt x="1520850" y="58419"/>
                  </a:moveTo>
                  <a:lnTo>
                    <a:pt x="1561617" y="58419"/>
                  </a:lnTo>
                  <a:lnTo>
                    <a:pt x="1596161" y="161162"/>
                  </a:lnTo>
                  <a:lnTo>
                    <a:pt x="1629943" y="58419"/>
                  </a:lnTo>
                  <a:lnTo>
                    <a:pt x="1669567" y="58419"/>
                  </a:lnTo>
                  <a:lnTo>
                    <a:pt x="1618513" y="197612"/>
                  </a:lnTo>
                  <a:lnTo>
                    <a:pt x="1609369" y="222757"/>
                  </a:lnTo>
                  <a:lnTo>
                    <a:pt x="1589303" y="252983"/>
                  </a:lnTo>
                  <a:lnTo>
                    <a:pt x="1585366" y="255777"/>
                  </a:lnTo>
                  <a:lnTo>
                    <a:pt x="1580413" y="257937"/>
                  </a:lnTo>
                  <a:lnTo>
                    <a:pt x="1574698" y="259461"/>
                  </a:lnTo>
                  <a:lnTo>
                    <a:pt x="1568983" y="260984"/>
                  </a:lnTo>
                  <a:lnTo>
                    <a:pt x="1562379" y="261746"/>
                  </a:lnTo>
                  <a:lnTo>
                    <a:pt x="1555140" y="261746"/>
                  </a:lnTo>
                  <a:lnTo>
                    <a:pt x="1547774" y="261746"/>
                  </a:lnTo>
                  <a:lnTo>
                    <a:pt x="1540535" y="260984"/>
                  </a:lnTo>
                  <a:lnTo>
                    <a:pt x="1533550" y="259461"/>
                  </a:lnTo>
                  <a:lnTo>
                    <a:pt x="1530121" y="229488"/>
                  </a:lnTo>
                  <a:lnTo>
                    <a:pt x="1536090" y="230631"/>
                  </a:lnTo>
                  <a:lnTo>
                    <a:pt x="1541551" y="231266"/>
                  </a:lnTo>
                  <a:lnTo>
                    <a:pt x="1546377" y="231266"/>
                  </a:lnTo>
                  <a:lnTo>
                    <a:pt x="1555267" y="231266"/>
                  </a:lnTo>
                  <a:lnTo>
                    <a:pt x="1561744" y="228600"/>
                  </a:lnTo>
                  <a:lnTo>
                    <a:pt x="1566062" y="223392"/>
                  </a:lnTo>
                  <a:lnTo>
                    <a:pt x="1570380" y="218186"/>
                  </a:lnTo>
                  <a:lnTo>
                    <a:pt x="1573555" y="211581"/>
                  </a:lnTo>
                  <a:lnTo>
                    <a:pt x="1575841" y="203453"/>
                  </a:lnTo>
                  <a:lnTo>
                    <a:pt x="1520850" y="58419"/>
                  </a:lnTo>
                  <a:close/>
                </a:path>
                <a:path w="6414134" h="262255">
                  <a:moveTo>
                    <a:pt x="634390" y="58419"/>
                  </a:moveTo>
                  <a:lnTo>
                    <a:pt x="672617" y="58419"/>
                  </a:lnTo>
                  <a:lnTo>
                    <a:pt x="672617" y="124967"/>
                  </a:lnTo>
                  <a:lnTo>
                    <a:pt x="672758" y="138731"/>
                  </a:lnTo>
                  <a:lnTo>
                    <a:pt x="682523" y="173227"/>
                  </a:lnTo>
                  <a:lnTo>
                    <a:pt x="686206" y="175894"/>
                  </a:lnTo>
                  <a:lnTo>
                    <a:pt x="690905" y="177164"/>
                  </a:lnTo>
                  <a:lnTo>
                    <a:pt x="696620" y="177164"/>
                  </a:lnTo>
                  <a:lnTo>
                    <a:pt x="703224" y="177164"/>
                  </a:lnTo>
                  <a:lnTo>
                    <a:pt x="726989" y="144764"/>
                  </a:lnTo>
                  <a:lnTo>
                    <a:pt x="727735" y="119506"/>
                  </a:lnTo>
                  <a:lnTo>
                    <a:pt x="727735" y="58419"/>
                  </a:lnTo>
                  <a:lnTo>
                    <a:pt x="765962" y="58419"/>
                  </a:lnTo>
                  <a:lnTo>
                    <a:pt x="765962" y="203072"/>
                  </a:lnTo>
                  <a:lnTo>
                    <a:pt x="730402" y="203072"/>
                  </a:lnTo>
                  <a:lnTo>
                    <a:pt x="730402" y="181482"/>
                  </a:lnTo>
                  <a:lnTo>
                    <a:pt x="726167" y="186910"/>
                  </a:lnTo>
                  <a:lnTo>
                    <a:pt x="689573" y="205948"/>
                  </a:lnTo>
                  <a:lnTo>
                    <a:pt x="682523" y="206375"/>
                  </a:lnTo>
                  <a:lnTo>
                    <a:pt x="675399" y="205970"/>
                  </a:lnTo>
                  <a:lnTo>
                    <a:pt x="639597" y="181990"/>
                  </a:lnTo>
                  <a:lnTo>
                    <a:pt x="634390" y="149987"/>
                  </a:lnTo>
                  <a:lnTo>
                    <a:pt x="634390" y="58419"/>
                  </a:lnTo>
                  <a:close/>
                </a:path>
                <a:path w="6414134" h="262255">
                  <a:moveTo>
                    <a:pt x="6256426" y="55244"/>
                  </a:moveTo>
                  <a:lnTo>
                    <a:pt x="6264808" y="55244"/>
                  </a:lnTo>
                  <a:lnTo>
                    <a:pt x="6272555" y="56641"/>
                  </a:lnTo>
                  <a:lnTo>
                    <a:pt x="6279540" y="59689"/>
                  </a:lnTo>
                  <a:lnTo>
                    <a:pt x="6286525" y="62737"/>
                  </a:lnTo>
                  <a:lnTo>
                    <a:pt x="6291859" y="66675"/>
                  </a:lnTo>
                  <a:lnTo>
                    <a:pt x="6295415" y="71374"/>
                  </a:lnTo>
                  <a:lnTo>
                    <a:pt x="6298971" y="76072"/>
                  </a:lnTo>
                  <a:lnTo>
                    <a:pt x="6304940" y="113156"/>
                  </a:lnTo>
                  <a:lnTo>
                    <a:pt x="6304940" y="203072"/>
                  </a:lnTo>
                  <a:lnTo>
                    <a:pt x="6266713" y="203072"/>
                  </a:lnTo>
                  <a:lnTo>
                    <a:pt x="6266713" y="129286"/>
                  </a:lnTo>
                  <a:lnTo>
                    <a:pt x="6266568" y="118596"/>
                  </a:lnTo>
                  <a:lnTo>
                    <a:pt x="6248171" y="84454"/>
                  </a:lnTo>
                  <a:lnTo>
                    <a:pt x="6243091" y="84454"/>
                  </a:lnTo>
                  <a:lnTo>
                    <a:pt x="6236360" y="84454"/>
                  </a:lnTo>
                  <a:lnTo>
                    <a:pt x="6212166" y="117157"/>
                  </a:lnTo>
                  <a:lnTo>
                    <a:pt x="6211468" y="137540"/>
                  </a:lnTo>
                  <a:lnTo>
                    <a:pt x="6211468" y="203072"/>
                  </a:lnTo>
                  <a:lnTo>
                    <a:pt x="6173114" y="203072"/>
                  </a:lnTo>
                  <a:lnTo>
                    <a:pt x="6173114" y="58419"/>
                  </a:lnTo>
                  <a:lnTo>
                    <a:pt x="6208674" y="58419"/>
                  </a:lnTo>
                  <a:lnTo>
                    <a:pt x="6208674" y="79755"/>
                  </a:lnTo>
                  <a:lnTo>
                    <a:pt x="6218796" y="69014"/>
                  </a:lnTo>
                  <a:lnTo>
                    <a:pt x="6230121" y="61356"/>
                  </a:lnTo>
                  <a:lnTo>
                    <a:pt x="6242660" y="56770"/>
                  </a:lnTo>
                  <a:lnTo>
                    <a:pt x="6256426" y="55244"/>
                  </a:lnTo>
                  <a:close/>
                </a:path>
                <a:path w="6414134" h="262255">
                  <a:moveTo>
                    <a:pt x="6073165" y="55244"/>
                  </a:moveTo>
                  <a:lnTo>
                    <a:pt x="6113902" y="67139"/>
                  </a:lnTo>
                  <a:lnTo>
                    <a:pt x="6137887" y="103473"/>
                  </a:lnTo>
                  <a:lnTo>
                    <a:pt x="6141872" y="141731"/>
                  </a:lnTo>
                  <a:lnTo>
                    <a:pt x="6046114" y="141731"/>
                  </a:lnTo>
                  <a:lnTo>
                    <a:pt x="6046828" y="149808"/>
                  </a:lnTo>
                  <a:lnTo>
                    <a:pt x="6068593" y="177800"/>
                  </a:lnTo>
                  <a:lnTo>
                    <a:pt x="6077356" y="177800"/>
                  </a:lnTo>
                  <a:lnTo>
                    <a:pt x="6083325" y="177800"/>
                  </a:lnTo>
                  <a:lnTo>
                    <a:pt x="6101740" y="157099"/>
                  </a:lnTo>
                  <a:lnTo>
                    <a:pt x="6139840" y="163449"/>
                  </a:lnTo>
                  <a:lnTo>
                    <a:pt x="6116599" y="195325"/>
                  </a:lnTo>
                  <a:lnTo>
                    <a:pt x="6076975" y="206375"/>
                  </a:lnTo>
                  <a:lnTo>
                    <a:pt x="6059332" y="204829"/>
                  </a:lnTo>
                  <a:lnTo>
                    <a:pt x="6021095" y="181737"/>
                  </a:lnTo>
                  <a:lnTo>
                    <a:pt x="6006871" y="131825"/>
                  </a:lnTo>
                  <a:lnTo>
                    <a:pt x="6008040" y="114819"/>
                  </a:lnTo>
                  <a:lnTo>
                    <a:pt x="6025667" y="75564"/>
                  </a:lnTo>
                  <a:lnTo>
                    <a:pt x="6059403" y="56509"/>
                  </a:lnTo>
                  <a:lnTo>
                    <a:pt x="6073165" y="55244"/>
                  </a:lnTo>
                  <a:close/>
                </a:path>
                <a:path w="6414134" h="262255">
                  <a:moveTo>
                    <a:pt x="5847105" y="55244"/>
                  </a:moveTo>
                  <a:lnTo>
                    <a:pt x="5856376" y="55244"/>
                  </a:lnTo>
                  <a:lnTo>
                    <a:pt x="5864377" y="57150"/>
                  </a:lnTo>
                  <a:lnTo>
                    <a:pt x="5871235" y="60959"/>
                  </a:lnTo>
                  <a:lnTo>
                    <a:pt x="5877966" y="64769"/>
                  </a:lnTo>
                  <a:lnTo>
                    <a:pt x="5883554" y="70484"/>
                  </a:lnTo>
                  <a:lnTo>
                    <a:pt x="5887872" y="78231"/>
                  </a:lnTo>
                  <a:lnTo>
                    <a:pt x="5892730" y="72800"/>
                  </a:lnTo>
                  <a:lnTo>
                    <a:pt x="5923686" y="55244"/>
                  </a:lnTo>
                  <a:lnTo>
                    <a:pt x="5932068" y="55244"/>
                  </a:lnTo>
                  <a:lnTo>
                    <a:pt x="5971819" y="72262"/>
                  </a:lnTo>
                  <a:lnTo>
                    <a:pt x="5979439" y="110616"/>
                  </a:lnTo>
                  <a:lnTo>
                    <a:pt x="5979439" y="203072"/>
                  </a:lnTo>
                  <a:lnTo>
                    <a:pt x="5941212" y="203072"/>
                  </a:lnTo>
                  <a:lnTo>
                    <a:pt x="5941212" y="120395"/>
                  </a:lnTo>
                  <a:lnTo>
                    <a:pt x="5940954" y="110585"/>
                  </a:lnTo>
                  <a:lnTo>
                    <a:pt x="5928258" y="84454"/>
                  </a:lnTo>
                  <a:lnTo>
                    <a:pt x="5920892" y="84454"/>
                  </a:lnTo>
                  <a:lnTo>
                    <a:pt x="5915558" y="84454"/>
                  </a:lnTo>
                  <a:lnTo>
                    <a:pt x="5910478" y="86105"/>
                  </a:lnTo>
                  <a:lnTo>
                    <a:pt x="5905779" y="89407"/>
                  </a:lnTo>
                  <a:lnTo>
                    <a:pt x="5901080" y="92582"/>
                  </a:lnTo>
                  <a:lnTo>
                    <a:pt x="5892444" y="133603"/>
                  </a:lnTo>
                  <a:lnTo>
                    <a:pt x="5892444" y="203072"/>
                  </a:lnTo>
                  <a:lnTo>
                    <a:pt x="5854090" y="203072"/>
                  </a:lnTo>
                  <a:lnTo>
                    <a:pt x="5854090" y="123825"/>
                  </a:lnTo>
                  <a:lnTo>
                    <a:pt x="5853969" y="114200"/>
                  </a:lnTo>
                  <a:lnTo>
                    <a:pt x="5845835" y="87502"/>
                  </a:lnTo>
                  <a:lnTo>
                    <a:pt x="5842914" y="85470"/>
                  </a:lnTo>
                  <a:lnTo>
                    <a:pt x="5838977" y="84454"/>
                  </a:lnTo>
                  <a:lnTo>
                    <a:pt x="5834151" y="84454"/>
                  </a:lnTo>
                  <a:lnTo>
                    <a:pt x="5828182" y="84454"/>
                  </a:lnTo>
                  <a:lnTo>
                    <a:pt x="5805133" y="123124"/>
                  </a:lnTo>
                  <a:lnTo>
                    <a:pt x="5804941" y="132841"/>
                  </a:lnTo>
                  <a:lnTo>
                    <a:pt x="5804941" y="203072"/>
                  </a:lnTo>
                  <a:lnTo>
                    <a:pt x="5766714" y="203072"/>
                  </a:lnTo>
                  <a:lnTo>
                    <a:pt x="5766714" y="58419"/>
                  </a:lnTo>
                  <a:lnTo>
                    <a:pt x="5802020" y="58419"/>
                  </a:lnTo>
                  <a:lnTo>
                    <a:pt x="5802020" y="78231"/>
                  </a:lnTo>
                  <a:lnTo>
                    <a:pt x="5811904" y="68157"/>
                  </a:lnTo>
                  <a:lnTo>
                    <a:pt x="5822705" y="60975"/>
                  </a:lnTo>
                  <a:lnTo>
                    <a:pt x="5834435" y="56675"/>
                  </a:lnTo>
                  <a:lnTo>
                    <a:pt x="5847105" y="55244"/>
                  </a:lnTo>
                  <a:close/>
                </a:path>
                <a:path w="6414134" h="262255">
                  <a:moveTo>
                    <a:pt x="5669305" y="55244"/>
                  </a:moveTo>
                  <a:lnTo>
                    <a:pt x="5710042" y="67139"/>
                  </a:lnTo>
                  <a:lnTo>
                    <a:pt x="5734027" y="103473"/>
                  </a:lnTo>
                  <a:lnTo>
                    <a:pt x="5738012" y="141731"/>
                  </a:lnTo>
                  <a:lnTo>
                    <a:pt x="5642254" y="141731"/>
                  </a:lnTo>
                  <a:lnTo>
                    <a:pt x="5642968" y="149808"/>
                  </a:lnTo>
                  <a:lnTo>
                    <a:pt x="5664733" y="177800"/>
                  </a:lnTo>
                  <a:lnTo>
                    <a:pt x="5673496" y="177800"/>
                  </a:lnTo>
                  <a:lnTo>
                    <a:pt x="5679465" y="177800"/>
                  </a:lnTo>
                  <a:lnTo>
                    <a:pt x="5684545" y="176149"/>
                  </a:lnTo>
                  <a:lnTo>
                    <a:pt x="5688609" y="172846"/>
                  </a:lnTo>
                  <a:lnTo>
                    <a:pt x="5692673" y="169544"/>
                  </a:lnTo>
                  <a:lnTo>
                    <a:pt x="5695848" y="164337"/>
                  </a:lnTo>
                  <a:lnTo>
                    <a:pt x="5697880" y="157099"/>
                  </a:lnTo>
                  <a:lnTo>
                    <a:pt x="5735980" y="163449"/>
                  </a:lnTo>
                  <a:lnTo>
                    <a:pt x="5712739" y="195325"/>
                  </a:lnTo>
                  <a:lnTo>
                    <a:pt x="5673115" y="206375"/>
                  </a:lnTo>
                  <a:lnTo>
                    <a:pt x="5655472" y="204829"/>
                  </a:lnTo>
                  <a:lnTo>
                    <a:pt x="5617235" y="181737"/>
                  </a:lnTo>
                  <a:lnTo>
                    <a:pt x="5603011" y="131825"/>
                  </a:lnTo>
                  <a:lnTo>
                    <a:pt x="5604180" y="114819"/>
                  </a:lnTo>
                  <a:lnTo>
                    <a:pt x="5621807" y="75564"/>
                  </a:lnTo>
                  <a:lnTo>
                    <a:pt x="5655543" y="56509"/>
                  </a:lnTo>
                  <a:lnTo>
                    <a:pt x="5669305" y="55244"/>
                  </a:lnTo>
                  <a:close/>
                </a:path>
                <a:path w="6414134" h="262255">
                  <a:moveTo>
                    <a:pt x="5353583" y="55244"/>
                  </a:moveTo>
                  <a:lnTo>
                    <a:pt x="5396213" y="67139"/>
                  </a:lnTo>
                  <a:lnTo>
                    <a:pt x="5423147" y="100615"/>
                  </a:lnTo>
                  <a:lnTo>
                    <a:pt x="5428386" y="130301"/>
                  </a:lnTo>
                  <a:lnTo>
                    <a:pt x="5427072" y="146048"/>
                  </a:lnTo>
                  <a:lnTo>
                    <a:pt x="5407177" y="184784"/>
                  </a:lnTo>
                  <a:lnTo>
                    <a:pt x="5369297" y="205019"/>
                  </a:lnTo>
                  <a:lnTo>
                    <a:pt x="5353964" y="206375"/>
                  </a:lnTo>
                  <a:lnTo>
                    <a:pt x="5344102" y="205805"/>
                  </a:lnTo>
                  <a:lnTo>
                    <a:pt x="5307490" y="192355"/>
                  </a:lnTo>
                  <a:lnTo>
                    <a:pt x="5284465" y="161799"/>
                  </a:lnTo>
                  <a:lnTo>
                    <a:pt x="5279161" y="128777"/>
                  </a:lnTo>
                  <a:lnTo>
                    <a:pt x="5279754" y="119270"/>
                  </a:lnTo>
                  <a:lnTo>
                    <a:pt x="5293726" y="83413"/>
                  </a:lnTo>
                  <a:lnTo>
                    <a:pt x="5333406" y="57562"/>
                  </a:lnTo>
                  <a:lnTo>
                    <a:pt x="5353583" y="55244"/>
                  </a:lnTo>
                  <a:close/>
                </a:path>
                <a:path w="6414134" h="262255">
                  <a:moveTo>
                    <a:pt x="5117109" y="55244"/>
                  </a:moveTo>
                  <a:lnTo>
                    <a:pt x="5126380" y="55244"/>
                  </a:lnTo>
                  <a:lnTo>
                    <a:pt x="5134381" y="57150"/>
                  </a:lnTo>
                  <a:lnTo>
                    <a:pt x="5141239" y="60959"/>
                  </a:lnTo>
                  <a:lnTo>
                    <a:pt x="5147970" y="64769"/>
                  </a:lnTo>
                  <a:lnTo>
                    <a:pt x="5153558" y="70484"/>
                  </a:lnTo>
                  <a:lnTo>
                    <a:pt x="5157876" y="78231"/>
                  </a:lnTo>
                  <a:lnTo>
                    <a:pt x="5162734" y="72800"/>
                  </a:lnTo>
                  <a:lnTo>
                    <a:pt x="5193690" y="55244"/>
                  </a:lnTo>
                  <a:lnTo>
                    <a:pt x="5202072" y="55244"/>
                  </a:lnTo>
                  <a:lnTo>
                    <a:pt x="5241823" y="72262"/>
                  </a:lnTo>
                  <a:lnTo>
                    <a:pt x="5249443" y="110616"/>
                  </a:lnTo>
                  <a:lnTo>
                    <a:pt x="5249443" y="203072"/>
                  </a:lnTo>
                  <a:lnTo>
                    <a:pt x="5211216" y="203072"/>
                  </a:lnTo>
                  <a:lnTo>
                    <a:pt x="5211216" y="120395"/>
                  </a:lnTo>
                  <a:lnTo>
                    <a:pt x="5210958" y="110585"/>
                  </a:lnTo>
                  <a:lnTo>
                    <a:pt x="5198262" y="84454"/>
                  </a:lnTo>
                  <a:lnTo>
                    <a:pt x="5190896" y="84454"/>
                  </a:lnTo>
                  <a:lnTo>
                    <a:pt x="5185562" y="84454"/>
                  </a:lnTo>
                  <a:lnTo>
                    <a:pt x="5180482" y="86105"/>
                  </a:lnTo>
                  <a:lnTo>
                    <a:pt x="5175783" y="89407"/>
                  </a:lnTo>
                  <a:lnTo>
                    <a:pt x="5171084" y="92582"/>
                  </a:lnTo>
                  <a:lnTo>
                    <a:pt x="5162448" y="133603"/>
                  </a:lnTo>
                  <a:lnTo>
                    <a:pt x="5162448" y="203072"/>
                  </a:lnTo>
                  <a:lnTo>
                    <a:pt x="5124221" y="203072"/>
                  </a:lnTo>
                  <a:lnTo>
                    <a:pt x="5124221" y="123825"/>
                  </a:lnTo>
                  <a:lnTo>
                    <a:pt x="5124080" y="114200"/>
                  </a:lnTo>
                  <a:lnTo>
                    <a:pt x="5115839" y="87502"/>
                  </a:lnTo>
                  <a:lnTo>
                    <a:pt x="5112918" y="85470"/>
                  </a:lnTo>
                  <a:lnTo>
                    <a:pt x="5108981" y="84454"/>
                  </a:lnTo>
                  <a:lnTo>
                    <a:pt x="5104155" y="84454"/>
                  </a:lnTo>
                  <a:lnTo>
                    <a:pt x="5098186" y="84454"/>
                  </a:lnTo>
                  <a:lnTo>
                    <a:pt x="5075137" y="123124"/>
                  </a:lnTo>
                  <a:lnTo>
                    <a:pt x="5074945" y="132841"/>
                  </a:lnTo>
                  <a:lnTo>
                    <a:pt x="5074945" y="203072"/>
                  </a:lnTo>
                  <a:lnTo>
                    <a:pt x="5036718" y="203072"/>
                  </a:lnTo>
                  <a:lnTo>
                    <a:pt x="5036718" y="58419"/>
                  </a:lnTo>
                  <a:lnTo>
                    <a:pt x="5072024" y="58419"/>
                  </a:lnTo>
                  <a:lnTo>
                    <a:pt x="5072024" y="78231"/>
                  </a:lnTo>
                  <a:lnTo>
                    <a:pt x="5081908" y="68157"/>
                  </a:lnTo>
                  <a:lnTo>
                    <a:pt x="5092709" y="60975"/>
                  </a:lnTo>
                  <a:lnTo>
                    <a:pt x="5104439" y="56675"/>
                  </a:lnTo>
                  <a:lnTo>
                    <a:pt x="5117109" y="55244"/>
                  </a:lnTo>
                  <a:close/>
                </a:path>
                <a:path w="6414134" h="262255">
                  <a:moveTo>
                    <a:pt x="4922037" y="55244"/>
                  </a:moveTo>
                  <a:lnTo>
                    <a:pt x="4928538" y="55677"/>
                  </a:lnTo>
                  <a:lnTo>
                    <a:pt x="4934896" y="56991"/>
                  </a:lnTo>
                  <a:lnTo>
                    <a:pt x="4941111" y="59209"/>
                  </a:lnTo>
                  <a:lnTo>
                    <a:pt x="4947183" y="62356"/>
                  </a:lnTo>
                  <a:lnTo>
                    <a:pt x="4935372" y="95757"/>
                  </a:lnTo>
                  <a:lnTo>
                    <a:pt x="4928895" y="91566"/>
                  </a:lnTo>
                  <a:lnTo>
                    <a:pt x="4922926" y="89534"/>
                  </a:lnTo>
                  <a:lnTo>
                    <a:pt x="4917465" y="89534"/>
                  </a:lnTo>
                  <a:lnTo>
                    <a:pt x="4912004" y="89534"/>
                  </a:lnTo>
                  <a:lnTo>
                    <a:pt x="4907559" y="90931"/>
                  </a:lnTo>
                  <a:lnTo>
                    <a:pt x="4903749" y="93979"/>
                  </a:lnTo>
                  <a:lnTo>
                    <a:pt x="4900066" y="96900"/>
                  </a:lnTo>
                  <a:lnTo>
                    <a:pt x="4897145" y="102234"/>
                  </a:lnTo>
                  <a:lnTo>
                    <a:pt x="4892003" y="141539"/>
                  </a:lnTo>
                  <a:lnTo>
                    <a:pt x="4891811" y="158368"/>
                  </a:lnTo>
                  <a:lnTo>
                    <a:pt x="4891811" y="203072"/>
                  </a:lnTo>
                  <a:lnTo>
                    <a:pt x="4853584" y="203072"/>
                  </a:lnTo>
                  <a:lnTo>
                    <a:pt x="4853584" y="58419"/>
                  </a:lnTo>
                  <a:lnTo>
                    <a:pt x="4889144" y="58419"/>
                  </a:lnTo>
                  <a:lnTo>
                    <a:pt x="4889144" y="78993"/>
                  </a:lnTo>
                  <a:lnTo>
                    <a:pt x="4895240" y="69341"/>
                  </a:lnTo>
                  <a:lnTo>
                    <a:pt x="4900701" y="62864"/>
                  </a:lnTo>
                  <a:lnTo>
                    <a:pt x="4905527" y="59816"/>
                  </a:lnTo>
                  <a:lnTo>
                    <a:pt x="4910353" y="56768"/>
                  </a:lnTo>
                  <a:lnTo>
                    <a:pt x="4915814" y="55244"/>
                  </a:lnTo>
                  <a:lnTo>
                    <a:pt x="4922037" y="55244"/>
                  </a:lnTo>
                  <a:close/>
                </a:path>
                <a:path w="6414134" h="262255">
                  <a:moveTo>
                    <a:pt x="4754905" y="55244"/>
                  </a:moveTo>
                  <a:lnTo>
                    <a:pt x="4795642" y="67139"/>
                  </a:lnTo>
                  <a:lnTo>
                    <a:pt x="4819627" y="103473"/>
                  </a:lnTo>
                  <a:lnTo>
                    <a:pt x="4823612" y="141731"/>
                  </a:lnTo>
                  <a:lnTo>
                    <a:pt x="4727854" y="141731"/>
                  </a:lnTo>
                  <a:lnTo>
                    <a:pt x="4728568" y="149808"/>
                  </a:lnTo>
                  <a:lnTo>
                    <a:pt x="4750333" y="177800"/>
                  </a:lnTo>
                  <a:lnTo>
                    <a:pt x="4759096" y="177800"/>
                  </a:lnTo>
                  <a:lnTo>
                    <a:pt x="4765065" y="177800"/>
                  </a:lnTo>
                  <a:lnTo>
                    <a:pt x="4770145" y="176149"/>
                  </a:lnTo>
                  <a:lnTo>
                    <a:pt x="4774209" y="172846"/>
                  </a:lnTo>
                  <a:lnTo>
                    <a:pt x="4778273" y="169544"/>
                  </a:lnTo>
                  <a:lnTo>
                    <a:pt x="4781448" y="164337"/>
                  </a:lnTo>
                  <a:lnTo>
                    <a:pt x="4783480" y="157099"/>
                  </a:lnTo>
                  <a:lnTo>
                    <a:pt x="4821580" y="163449"/>
                  </a:lnTo>
                  <a:lnTo>
                    <a:pt x="4798339" y="195325"/>
                  </a:lnTo>
                  <a:lnTo>
                    <a:pt x="4758715" y="206375"/>
                  </a:lnTo>
                  <a:lnTo>
                    <a:pt x="4741072" y="204829"/>
                  </a:lnTo>
                  <a:lnTo>
                    <a:pt x="4702835" y="181737"/>
                  </a:lnTo>
                  <a:lnTo>
                    <a:pt x="4688611" y="131825"/>
                  </a:lnTo>
                  <a:lnTo>
                    <a:pt x="4689780" y="114819"/>
                  </a:lnTo>
                  <a:lnTo>
                    <a:pt x="4707407" y="75564"/>
                  </a:lnTo>
                  <a:lnTo>
                    <a:pt x="4741143" y="56509"/>
                  </a:lnTo>
                  <a:lnTo>
                    <a:pt x="4754905" y="55244"/>
                  </a:lnTo>
                  <a:close/>
                </a:path>
                <a:path w="6414134" h="262255">
                  <a:moveTo>
                    <a:pt x="4507890" y="55244"/>
                  </a:moveTo>
                  <a:lnTo>
                    <a:pt x="4545990" y="61213"/>
                  </a:lnTo>
                  <a:lnTo>
                    <a:pt x="4568411" y="99369"/>
                  </a:lnTo>
                  <a:lnTo>
                    <a:pt x="4568723" y="110870"/>
                  </a:lnTo>
                  <a:lnTo>
                    <a:pt x="4568342" y="155575"/>
                  </a:lnTo>
                  <a:lnTo>
                    <a:pt x="4568459" y="164478"/>
                  </a:lnTo>
                  <a:lnTo>
                    <a:pt x="4576978" y="203072"/>
                  </a:lnTo>
                  <a:lnTo>
                    <a:pt x="4539132" y="203072"/>
                  </a:lnTo>
                  <a:lnTo>
                    <a:pt x="4538116" y="200532"/>
                  </a:lnTo>
                  <a:lnTo>
                    <a:pt x="4536973" y="196722"/>
                  </a:lnTo>
                  <a:lnTo>
                    <a:pt x="4535449" y="191769"/>
                  </a:lnTo>
                  <a:lnTo>
                    <a:pt x="4534814" y="189483"/>
                  </a:lnTo>
                  <a:lnTo>
                    <a:pt x="4534433" y="187959"/>
                  </a:lnTo>
                  <a:lnTo>
                    <a:pt x="4534179" y="187325"/>
                  </a:lnTo>
                  <a:lnTo>
                    <a:pt x="4497730" y="206375"/>
                  </a:lnTo>
                  <a:lnTo>
                    <a:pt x="4489348" y="206375"/>
                  </a:lnTo>
                  <a:lnTo>
                    <a:pt x="4448502" y="187757"/>
                  </a:lnTo>
                  <a:lnTo>
                    <a:pt x="4441215" y="163575"/>
                  </a:lnTo>
                  <a:lnTo>
                    <a:pt x="4441215" y="155447"/>
                  </a:lnTo>
                  <a:lnTo>
                    <a:pt x="4469399" y="124521"/>
                  </a:lnTo>
                  <a:lnTo>
                    <a:pt x="4506324" y="115605"/>
                  </a:lnTo>
                  <a:lnTo>
                    <a:pt x="4516669" y="113220"/>
                  </a:lnTo>
                  <a:lnTo>
                    <a:pt x="4524942" y="110930"/>
                  </a:lnTo>
                  <a:lnTo>
                    <a:pt x="4531131" y="108712"/>
                  </a:lnTo>
                  <a:lnTo>
                    <a:pt x="4531131" y="104901"/>
                  </a:lnTo>
                  <a:lnTo>
                    <a:pt x="4531131" y="97536"/>
                  </a:lnTo>
                  <a:lnTo>
                    <a:pt x="4529353" y="92328"/>
                  </a:lnTo>
                  <a:lnTo>
                    <a:pt x="4525670" y="89153"/>
                  </a:lnTo>
                  <a:lnTo>
                    <a:pt x="4521987" y="85978"/>
                  </a:lnTo>
                  <a:lnTo>
                    <a:pt x="4515256" y="84454"/>
                  </a:lnTo>
                  <a:lnTo>
                    <a:pt x="4505096" y="84454"/>
                  </a:lnTo>
                  <a:lnTo>
                    <a:pt x="4498365" y="84454"/>
                  </a:lnTo>
                  <a:lnTo>
                    <a:pt x="4479950" y="102615"/>
                  </a:lnTo>
                  <a:lnTo>
                    <a:pt x="4445152" y="96265"/>
                  </a:lnTo>
                  <a:lnTo>
                    <a:pt x="4473368" y="60870"/>
                  </a:lnTo>
                  <a:lnTo>
                    <a:pt x="4494652" y="55866"/>
                  </a:lnTo>
                  <a:lnTo>
                    <a:pt x="4507890" y="55244"/>
                  </a:lnTo>
                  <a:close/>
                </a:path>
                <a:path w="6414134" h="262255">
                  <a:moveTo>
                    <a:pt x="3954551" y="55244"/>
                  </a:moveTo>
                  <a:lnTo>
                    <a:pt x="3997181" y="67139"/>
                  </a:lnTo>
                  <a:lnTo>
                    <a:pt x="4024115" y="100615"/>
                  </a:lnTo>
                  <a:lnTo>
                    <a:pt x="4029354" y="130301"/>
                  </a:lnTo>
                  <a:lnTo>
                    <a:pt x="4028040" y="146048"/>
                  </a:lnTo>
                  <a:lnTo>
                    <a:pt x="4008145" y="184784"/>
                  </a:lnTo>
                  <a:lnTo>
                    <a:pt x="3970265" y="205019"/>
                  </a:lnTo>
                  <a:lnTo>
                    <a:pt x="3954932" y="206375"/>
                  </a:lnTo>
                  <a:lnTo>
                    <a:pt x="3945070" y="205805"/>
                  </a:lnTo>
                  <a:lnTo>
                    <a:pt x="3908458" y="192355"/>
                  </a:lnTo>
                  <a:lnTo>
                    <a:pt x="3885433" y="161799"/>
                  </a:lnTo>
                  <a:lnTo>
                    <a:pt x="3880129" y="128777"/>
                  </a:lnTo>
                  <a:lnTo>
                    <a:pt x="3880722" y="119270"/>
                  </a:lnTo>
                  <a:lnTo>
                    <a:pt x="3894694" y="83413"/>
                  </a:lnTo>
                  <a:lnTo>
                    <a:pt x="3934374" y="57562"/>
                  </a:lnTo>
                  <a:lnTo>
                    <a:pt x="3954551" y="55244"/>
                  </a:lnTo>
                  <a:close/>
                </a:path>
                <a:path w="6414134" h="262255">
                  <a:moveTo>
                    <a:pt x="3709441" y="55244"/>
                  </a:moveTo>
                  <a:lnTo>
                    <a:pt x="3750178" y="67139"/>
                  </a:lnTo>
                  <a:lnTo>
                    <a:pt x="3774163" y="103473"/>
                  </a:lnTo>
                  <a:lnTo>
                    <a:pt x="3778148" y="141731"/>
                  </a:lnTo>
                  <a:lnTo>
                    <a:pt x="3682390" y="141731"/>
                  </a:lnTo>
                  <a:lnTo>
                    <a:pt x="3683104" y="149808"/>
                  </a:lnTo>
                  <a:lnTo>
                    <a:pt x="3704869" y="177800"/>
                  </a:lnTo>
                  <a:lnTo>
                    <a:pt x="3713632" y="177800"/>
                  </a:lnTo>
                  <a:lnTo>
                    <a:pt x="3719601" y="177800"/>
                  </a:lnTo>
                  <a:lnTo>
                    <a:pt x="3724681" y="176149"/>
                  </a:lnTo>
                  <a:lnTo>
                    <a:pt x="3728745" y="172846"/>
                  </a:lnTo>
                  <a:lnTo>
                    <a:pt x="3732809" y="169544"/>
                  </a:lnTo>
                  <a:lnTo>
                    <a:pt x="3735984" y="164337"/>
                  </a:lnTo>
                  <a:lnTo>
                    <a:pt x="3738016" y="157099"/>
                  </a:lnTo>
                  <a:lnTo>
                    <a:pt x="3776116" y="163449"/>
                  </a:lnTo>
                  <a:lnTo>
                    <a:pt x="3752875" y="195325"/>
                  </a:lnTo>
                  <a:lnTo>
                    <a:pt x="3713251" y="206375"/>
                  </a:lnTo>
                  <a:lnTo>
                    <a:pt x="3695608" y="204829"/>
                  </a:lnTo>
                  <a:lnTo>
                    <a:pt x="3657371" y="181737"/>
                  </a:lnTo>
                  <a:lnTo>
                    <a:pt x="3643147" y="131825"/>
                  </a:lnTo>
                  <a:lnTo>
                    <a:pt x="3644316" y="114819"/>
                  </a:lnTo>
                  <a:lnTo>
                    <a:pt x="3661943" y="75564"/>
                  </a:lnTo>
                  <a:lnTo>
                    <a:pt x="3695679" y="56509"/>
                  </a:lnTo>
                  <a:lnTo>
                    <a:pt x="3709441" y="55244"/>
                  </a:lnTo>
                  <a:close/>
                </a:path>
                <a:path w="6414134" h="262255">
                  <a:moveTo>
                    <a:pt x="3551580" y="55244"/>
                  </a:moveTo>
                  <a:lnTo>
                    <a:pt x="3595649" y="64896"/>
                  </a:lnTo>
                  <a:lnTo>
                    <a:pt x="3615588" y="93471"/>
                  </a:lnTo>
                  <a:lnTo>
                    <a:pt x="3579393" y="100075"/>
                  </a:lnTo>
                  <a:lnTo>
                    <a:pt x="3577869" y="94487"/>
                  </a:lnTo>
                  <a:lnTo>
                    <a:pt x="3574948" y="90169"/>
                  </a:lnTo>
                  <a:lnTo>
                    <a:pt x="3570630" y="87121"/>
                  </a:lnTo>
                  <a:lnTo>
                    <a:pt x="3566312" y="84200"/>
                  </a:lnTo>
                  <a:lnTo>
                    <a:pt x="3560216" y="82676"/>
                  </a:lnTo>
                  <a:lnTo>
                    <a:pt x="3552215" y="82676"/>
                  </a:lnTo>
                  <a:lnTo>
                    <a:pt x="3542182" y="82676"/>
                  </a:lnTo>
                  <a:lnTo>
                    <a:pt x="3534943" y="84074"/>
                  </a:lnTo>
                  <a:lnTo>
                    <a:pt x="3530498" y="86867"/>
                  </a:lnTo>
                  <a:lnTo>
                    <a:pt x="3527704" y="88900"/>
                  </a:lnTo>
                  <a:lnTo>
                    <a:pt x="3526180" y="91439"/>
                  </a:lnTo>
                  <a:lnTo>
                    <a:pt x="3526180" y="94614"/>
                  </a:lnTo>
                  <a:lnTo>
                    <a:pt x="3526180" y="97408"/>
                  </a:lnTo>
                  <a:lnTo>
                    <a:pt x="3565804" y="112394"/>
                  </a:lnTo>
                  <a:lnTo>
                    <a:pt x="3579901" y="116036"/>
                  </a:lnTo>
                  <a:lnTo>
                    <a:pt x="3613717" y="135036"/>
                  </a:lnTo>
                  <a:lnTo>
                    <a:pt x="3620414" y="157861"/>
                  </a:lnTo>
                  <a:lnTo>
                    <a:pt x="3619386" y="167431"/>
                  </a:lnTo>
                  <a:lnTo>
                    <a:pt x="3594490" y="198284"/>
                  </a:lnTo>
                  <a:lnTo>
                    <a:pt x="3554628" y="206375"/>
                  </a:lnTo>
                  <a:lnTo>
                    <a:pt x="3540628" y="205614"/>
                  </a:lnTo>
                  <a:lnTo>
                    <a:pt x="3499984" y="187783"/>
                  </a:lnTo>
                  <a:lnTo>
                    <a:pt x="3485286" y="161797"/>
                  </a:lnTo>
                  <a:lnTo>
                    <a:pt x="3523767" y="155955"/>
                  </a:lnTo>
                  <a:lnTo>
                    <a:pt x="3525418" y="163449"/>
                  </a:lnTo>
                  <a:lnTo>
                    <a:pt x="3528720" y="169037"/>
                  </a:lnTo>
                  <a:lnTo>
                    <a:pt x="3533673" y="172846"/>
                  </a:lnTo>
                  <a:lnTo>
                    <a:pt x="3538626" y="176783"/>
                  </a:lnTo>
                  <a:lnTo>
                    <a:pt x="3545611" y="178688"/>
                  </a:lnTo>
                  <a:lnTo>
                    <a:pt x="3554628" y="178688"/>
                  </a:lnTo>
                  <a:lnTo>
                    <a:pt x="3564534" y="178688"/>
                  </a:lnTo>
                  <a:lnTo>
                    <a:pt x="3572027" y="176911"/>
                  </a:lnTo>
                  <a:lnTo>
                    <a:pt x="3576980" y="173227"/>
                  </a:lnTo>
                  <a:lnTo>
                    <a:pt x="3580409" y="170687"/>
                  </a:lnTo>
                  <a:lnTo>
                    <a:pt x="3582060" y="167258"/>
                  </a:lnTo>
                  <a:lnTo>
                    <a:pt x="3582060" y="163067"/>
                  </a:lnTo>
                  <a:lnTo>
                    <a:pt x="3582060" y="160146"/>
                  </a:lnTo>
                  <a:lnTo>
                    <a:pt x="3581171" y="157733"/>
                  </a:lnTo>
                  <a:lnTo>
                    <a:pt x="3579266" y="155828"/>
                  </a:lnTo>
                  <a:lnTo>
                    <a:pt x="3577361" y="154050"/>
                  </a:lnTo>
                  <a:lnTo>
                    <a:pt x="3573170" y="152272"/>
                  </a:lnTo>
                  <a:lnTo>
                    <a:pt x="3566566" y="150749"/>
                  </a:lnTo>
                  <a:lnTo>
                    <a:pt x="3545466" y="145795"/>
                  </a:lnTo>
                  <a:lnTo>
                    <a:pt x="3507765" y="132079"/>
                  </a:lnTo>
                  <a:lnTo>
                    <a:pt x="3490620" y="99567"/>
                  </a:lnTo>
                  <a:lnTo>
                    <a:pt x="3491549" y="90537"/>
                  </a:lnTo>
                  <a:lnTo>
                    <a:pt x="3524434" y="58404"/>
                  </a:lnTo>
                  <a:lnTo>
                    <a:pt x="3536983" y="56032"/>
                  </a:lnTo>
                  <a:lnTo>
                    <a:pt x="3551580" y="55244"/>
                  </a:lnTo>
                  <a:close/>
                </a:path>
                <a:path w="6414134" h="262255">
                  <a:moveTo>
                    <a:pt x="3148609" y="55244"/>
                  </a:moveTo>
                  <a:lnTo>
                    <a:pt x="3189346" y="67139"/>
                  </a:lnTo>
                  <a:lnTo>
                    <a:pt x="3213331" y="103473"/>
                  </a:lnTo>
                  <a:lnTo>
                    <a:pt x="3217316" y="141731"/>
                  </a:lnTo>
                  <a:lnTo>
                    <a:pt x="3121558" y="141731"/>
                  </a:lnTo>
                  <a:lnTo>
                    <a:pt x="3122272" y="149808"/>
                  </a:lnTo>
                  <a:lnTo>
                    <a:pt x="3144037" y="177800"/>
                  </a:lnTo>
                  <a:lnTo>
                    <a:pt x="3152800" y="177800"/>
                  </a:lnTo>
                  <a:lnTo>
                    <a:pt x="3158769" y="177800"/>
                  </a:lnTo>
                  <a:lnTo>
                    <a:pt x="3163849" y="176149"/>
                  </a:lnTo>
                  <a:lnTo>
                    <a:pt x="3167913" y="172846"/>
                  </a:lnTo>
                  <a:lnTo>
                    <a:pt x="3171977" y="169544"/>
                  </a:lnTo>
                  <a:lnTo>
                    <a:pt x="3175152" y="164337"/>
                  </a:lnTo>
                  <a:lnTo>
                    <a:pt x="3177184" y="157099"/>
                  </a:lnTo>
                  <a:lnTo>
                    <a:pt x="3215284" y="163449"/>
                  </a:lnTo>
                  <a:lnTo>
                    <a:pt x="3192043" y="195325"/>
                  </a:lnTo>
                  <a:lnTo>
                    <a:pt x="3152419" y="206375"/>
                  </a:lnTo>
                  <a:lnTo>
                    <a:pt x="3134776" y="204829"/>
                  </a:lnTo>
                  <a:lnTo>
                    <a:pt x="3096539" y="181737"/>
                  </a:lnTo>
                  <a:lnTo>
                    <a:pt x="3082315" y="131825"/>
                  </a:lnTo>
                  <a:lnTo>
                    <a:pt x="3083484" y="114819"/>
                  </a:lnTo>
                  <a:lnTo>
                    <a:pt x="3101111" y="75564"/>
                  </a:lnTo>
                  <a:lnTo>
                    <a:pt x="3134847" y="56509"/>
                  </a:lnTo>
                  <a:lnTo>
                    <a:pt x="3148609" y="55244"/>
                  </a:lnTo>
                  <a:close/>
                </a:path>
                <a:path w="6414134" h="262255">
                  <a:moveTo>
                    <a:pt x="2633751" y="55244"/>
                  </a:moveTo>
                  <a:lnTo>
                    <a:pt x="2646588" y="56701"/>
                  </a:lnTo>
                  <a:lnTo>
                    <a:pt x="2658246" y="61087"/>
                  </a:lnTo>
                  <a:lnTo>
                    <a:pt x="2668737" y="68425"/>
                  </a:lnTo>
                  <a:lnTo>
                    <a:pt x="2678074" y="78739"/>
                  </a:lnTo>
                  <a:lnTo>
                    <a:pt x="2678074" y="58419"/>
                  </a:lnTo>
                  <a:lnTo>
                    <a:pt x="2713888" y="58419"/>
                  </a:lnTo>
                  <a:lnTo>
                    <a:pt x="2713888" y="188213"/>
                  </a:lnTo>
                  <a:lnTo>
                    <a:pt x="2709697" y="226440"/>
                  </a:lnTo>
                  <a:lnTo>
                    <a:pt x="2697759" y="246379"/>
                  </a:lnTo>
                  <a:lnTo>
                    <a:pt x="2692679" y="251205"/>
                  </a:lnTo>
                  <a:lnTo>
                    <a:pt x="2654597" y="261487"/>
                  </a:lnTo>
                  <a:lnTo>
                    <a:pt x="2645308" y="261746"/>
                  </a:lnTo>
                  <a:lnTo>
                    <a:pt x="2628258" y="260961"/>
                  </a:lnTo>
                  <a:lnTo>
                    <a:pt x="2586370" y="242460"/>
                  </a:lnTo>
                  <a:lnTo>
                    <a:pt x="2577744" y="217296"/>
                  </a:lnTo>
                  <a:lnTo>
                    <a:pt x="2577744" y="216026"/>
                  </a:lnTo>
                  <a:lnTo>
                    <a:pt x="2577744" y="214375"/>
                  </a:lnTo>
                  <a:lnTo>
                    <a:pt x="2577871" y="212597"/>
                  </a:lnTo>
                  <a:lnTo>
                    <a:pt x="2621559" y="217931"/>
                  </a:lnTo>
                  <a:lnTo>
                    <a:pt x="2622321" y="223012"/>
                  </a:lnTo>
                  <a:lnTo>
                    <a:pt x="2623972" y="226440"/>
                  </a:lnTo>
                  <a:lnTo>
                    <a:pt x="2626639" y="228345"/>
                  </a:lnTo>
                  <a:lnTo>
                    <a:pt x="2630195" y="231139"/>
                  </a:lnTo>
                  <a:lnTo>
                    <a:pt x="2635910" y="232537"/>
                  </a:lnTo>
                  <a:lnTo>
                    <a:pt x="2643784" y="232537"/>
                  </a:lnTo>
                  <a:lnTo>
                    <a:pt x="2653690" y="232537"/>
                  </a:lnTo>
                  <a:lnTo>
                    <a:pt x="2661183" y="231012"/>
                  </a:lnTo>
                  <a:lnTo>
                    <a:pt x="2675661" y="209295"/>
                  </a:lnTo>
                  <a:lnTo>
                    <a:pt x="2675661" y="200787"/>
                  </a:lnTo>
                  <a:lnTo>
                    <a:pt x="2675661" y="179704"/>
                  </a:lnTo>
                  <a:lnTo>
                    <a:pt x="2666519" y="189946"/>
                  </a:lnTo>
                  <a:lnTo>
                    <a:pt x="2656246" y="197246"/>
                  </a:lnTo>
                  <a:lnTo>
                    <a:pt x="2644853" y="201618"/>
                  </a:lnTo>
                  <a:lnTo>
                    <a:pt x="2632354" y="203072"/>
                  </a:lnTo>
                  <a:lnTo>
                    <a:pt x="2618541" y="201527"/>
                  </a:lnTo>
                  <a:lnTo>
                    <a:pt x="2586126" y="178434"/>
                  </a:lnTo>
                  <a:lnTo>
                    <a:pt x="2572791" y="129920"/>
                  </a:lnTo>
                  <a:lnTo>
                    <a:pt x="2573886" y="112801"/>
                  </a:lnTo>
                  <a:lnTo>
                    <a:pt x="2590317" y="74421"/>
                  </a:lnTo>
                  <a:lnTo>
                    <a:pt x="2621321" y="56437"/>
                  </a:lnTo>
                  <a:lnTo>
                    <a:pt x="2633751" y="55244"/>
                  </a:lnTo>
                  <a:close/>
                </a:path>
                <a:path w="6414134" h="262255">
                  <a:moveTo>
                    <a:pt x="2493670" y="55244"/>
                  </a:moveTo>
                  <a:lnTo>
                    <a:pt x="2502052" y="55244"/>
                  </a:lnTo>
                  <a:lnTo>
                    <a:pt x="2509799" y="56641"/>
                  </a:lnTo>
                  <a:lnTo>
                    <a:pt x="2516784" y="59689"/>
                  </a:lnTo>
                  <a:lnTo>
                    <a:pt x="2523769" y="62737"/>
                  </a:lnTo>
                  <a:lnTo>
                    <a:pt x="2529103" y="66675"/>
                  </a:lnTo>
                  <a:lnTo>
                    <a:pt x="2532659" y="71374"/>
                  </a:lnTo>
                  <a:lnTo>
                    <a:pt x="2536215" y="76072"/>
                  </a:lnTo>
                  <a:lnTo>
                    <a:pt x="2542184" y="113156"/>
                  </a:lnTo>
                  <a:lnTo>
                    <a:pt x="2542184" y="203072"/>
                  </a:lnTo>
                  <a:lnTo>
                    <a:pt x="2503957" y="203072"/>
                  </a:lnTo>
                  <a:lnTo>
                    <a:pt x="2503957" y="129286"/>
                  </a:lnTo>
                  <a:lnTo>
                    <a:pt x="2503812" y="118596"/>
                  </a:lnTo>
                  <a:lnTo>
                    <a:pt x="2493543" y="88264"/>
                  </a:lnTo>
                  <a:lnTo>
                    <a:pt x="2489860" y="85725"/>
                  </a:lnTo>
                  <a:lnTo>
                    <a:pt x="2485415" y="84454"/>
                  </a:lnTo>
                  <a:lnTo>
                    <a:pt x="2480335" y="84454"/>
                  </a:lnTo>
                  <a:lnTo>
                    <a:pt x="2473604" y="84454"/>
                  </a:lnTo>
                  <a:lnTo>
                    <a:pt x="2449410" y="117157"/>
                  </a:lnTo>
                  <a:lnTo>
                    <a:pt x="2448712" y="137540"/>
                  </a:lnTo>
                  <a:lnTo>
                    <a:pt x="2448712" y="203072"/>
                  </a:lnTo>
                  <a:lnTo>
                    <a:pt x="2410358" y="203072"/>
                  </a:lnTo>
                  <a:lnTo>
                    <a:pt x="2410358" y="58419"/>
                  </a:lnTo>
                  <a:lnTo>
                    <a:pt x="2445918" y="58419"/>
                  </a:lnTo>
                  <a:lnTo>
                    <a:pt x="2445918" y="79755"/>
                  </a:lnTo>
                  <a:lnTo>
                    <a:pt x="2456040" y="69014"/>
                  </a:lnTo>
                  <a:lnTo>
                    <a:pt x="2467365" y="61356"/>
                  </a:lnTo>
                  <a:lnTo>
                    <a:pt x="2479904" y="56770"/>
                  </a:lnTo>
                  <a:lnTo>
                    <a:pt x="2493670" y="55244"/>
                  </a:lnTo>
                  <a:close/>
                </a:path>
                <a:path w="6414134" h="262255">
                  <a:moveTo>
                    <a:pt x="2078634" y="55244"/>
                  </a:moveTo>
                  <a:lnTo>
                    <a:pt x="2116734" y="61213"/>
                  </a:lnTo>
                  <a:lnTo>
                    <a:pt x="2139155" y="99369"/>
                  </a:lnTo>
                  <a:lnTo>
                    <a:pt x="2139467" y="110870"/>
                  </a:lnTo>
                  <a:lnTo>
                    <a:pt x="2139086" y="155575"/>
                  </a:lnTo>
                  <a:lnTo>
                    <a:pt x="2139203" y="164478"/>
                  </a:lnTo>
                  <a:lnTo>
                    <a:pt x="2147722" y="203072"/>
                  </a:lnTo>
                  <a:lnTo>
                    <a:pt x="2109876" y="203072"/>
                  </a:lnTo>
                  <a:lnTo>
                    <a:pt x="2108860" y="200532"/>
                  </a:lnTo>
                  <a:lnTo>
                    <a:pt x="2107717" y="196722"/>
                  </a:lnTo>
                  <a:lnTo>
                    <a:pt x="2106193" y="191769"/>
                  </a:lnTo>
                  <a:lnTo>
                    <a:pt x="2105558" y="189483"/>
                  </a:lnTo>
                  <a:lnTo>
                    <a:pt x="2105177" y="187959"/>
                  </a:lnTo>
                  <a:lnTo>
                    <a:pt x="2104923" y="187325"/>
                  </a:lnTo>
                  <a:lnTo>
                    <a:pt x="2068474" y="206375"/>
                  </a:lnTo>
                  <a:lnTo>
                    <a:pt x="2060092" y="206375"/>
                  </a:lnTo>
                  <a:lnTo>
                    <a:pt x="2019246" y="187757"/>
                  </a:lnTo>
                  <a:lnTo>
                    <a:pt x="2011959" y="163575"/>
                  </a:lnTo>
                  <a:lnTo>
                    <a:pt x="2011959" y="155447"/>
                  </a:lnTo>
                  <a:lnTo>
                    <a:pt x="2040143" y="124521"/>
                  </a:lnTo>
                  <a:lnTo>
                    <a:pt x="2077068" y="115605"/>
                  </a:lnTo>
                  <a:lnTo>
                    <a:pt x="2087413" y="113220"/>
                  </a:lnTo>
                  <a:lnTo>
                    <a:pt x="2095686" y="110930"/>
                  </a:lnTo>
                  <a:lnTo>
                    <a:pt x="2101875" y="108712"/>
                  </a:lnTo>
                  <a:lnTo>
                    <a:pt x="2101875" y="104901"/>
                  </a:lnTo>
                  <a:lnTo>
                    <a:pt x="2101875" y="97536"/>
                  </a:lnTo>
                  <a:lnTo>
                    <a:pt x="2100097" y="92328"/>
                  </a:lnTo>
                  <a:lnTo>
                    <a:pt x="2096414" y="89153"/>
                  </a:lnTo>
                  <a:lnTo>
                    <a:pt x="2092731" y="85978"/>
                  </a:lnTo>
                  <a:lnTo>
                    <a:pt x="2086000" y="84454"/>
                  </a:lnTo>
                  <a:lnTo>
                    <a:pt x="2075840" y="84454"/>
                  </a:lnTo>
                  <a:lnTo>
                    <a:pt x="2069109" y="84454"/>
                  </a:lnTo>
                  <a:lnTo>
                    <a:pt x="2050694" y="102615"/>
                  </a:lnTo>
                  <a:lnTo>
                    <a:pt x="2015896" y="96265"/>
                  </a:lnTo>
                  <a:lnTo>
                    <a:pt x="2044112" y="60870"/>
                  </a:lnTo>
                  <a:lnTo>
                    <a:pt x="2065396" y="55866"/>
                  </a:lnTo>
                  <a:lnTo>
                    <a:pt x="2078634" y="55244"/>
                  </a:lnTo>
                  <a:close/>
                </a:path>
                <a:path w="6414134" h="262255">
                  <a:moveTo>
                    <a:pt x="1851177" y="55244"/>
                  </a:moveTo>
                  <a:lnTo>
                    <a:pt x="1860448" y="55244"/>
                  </a:lnTo>
                  <a:lnTo>
                    <a:pt x="1868449" y="57150"/>
                  </a:lnTo>
                  <a:lnTo>
                    <a:pt x="1875307" y="60959"/>
                  </a:lnTo>
                  <a:lnTo>
                    <a:pt x="1882038" y="64769"/>
                  </a:lnTo>
                  <a:lnTo>
                    <a:pt x="1887626" y="70484"/>
                  </a:lnTo>
                  <a:lnTo>
                    <a:pt x="1891944" y="78231"/>
                  </a:lnTo>
                  <a:lnTo>
                    <a:pt x="1896802" y="72800"/>
                  </a:lnTo>
                  <a:lnTo>
                    <a:pt x="1927758" y="55244"/>
                  </a:lnTo>
                  <a:lnTo>
                    <a:pt x="1936140" y="55244"/>
                  </a:lnTo>
                  <a:lnTo>
                    <a:pt x="1975891" y="72262"/>
                  </a:lnTo>
                  <a:lnTo>
                    <a:pt x="1983511" y="110616"/>
                  </a:lnTo>
                  <a:lnTo>
                    <a:pt x="1983511" y="203072"/>
                  </a:lnTo>
                  <a:lnTo>
                    <a:pt x="1945284" y="203072"/>
                  </a:lnTo>
                  <a:lnTo>
                    <a:pt x="1945284" y="120395"/>
                  </a:lnTo>
                  <a:lnTo>
                    <a:pt x="1945026" y="110585"/>
                  </a:lnTo>
                  <a:lnTo>
                    <a:pt x="1932330" y="84454"/>
                  </a:lnTo>
                  <a:lnTo>
                    <a:pt x="1924964" y="84454"/>
                  </a:lnTo>
                  <a:lnTo>
                    <a:pt x="1919630" y="84454"/>
                  </a:lnTo>
                  <a:lnTo>
                    <a:pt x="1914550" y="86105"/>
                  </a:lnTo>
                  <a:lnTo>
                    <a:pt x="1909851" y="89407"/>
                  </a:lnTo>
                  <a:lnTo>
                    <a:pt x="1905152" y="92582"/>
                  </a:lnTo>
                  <a:lnTo>
                    <a:pt x="1896516" y="133603"/>
                  </a:lnTo>
                  <a:lnTo>
                    <a:pt x="1896516" y="203072"/>
                  </a:lnTo>
                  <a:lnTo>
                    <a:pt x="1858289" y="203072"/>
                  </a:lnTo>
                  <a:lnTo>
                    <a:pt x="1858289" y="123825"/>
                  </a:lnTo>
                  <a:lnTo>
                    <a:pt x="1858148" y="114200"/>
                  </a:lnTo>
                  <a:lnTo>
                    <a:pt x="1849907" y="87502"/>
                  </a:lnTo>
                  <a:lnTo>
                    <a:pt x="1846986" y="85470"/>
                  </a:lnTo>
                  <a:lnTo>
                    <a:pt x="1843049" y="84454"/>
                  </a:lnTo>
                  <a:lnTo>
                    <a:pt x="1838223" y="84454"/>
                  </a:lnTo>
                  <a:lnTo>
                    <a:pt x="1832254" y="84454"/>
                  </a:lnTo>
                  <a:lnTo>
                    <a:pt x="1809205" y="123124"/>
                  </a:lnTo>
                  <a:lnTo>
                    <a:pt x="1809013" y="132841"/>
                  </a:lnTo>
                  <a:lnTo>
                    <a:pt x="1809013" y="203072"/>
                  </a:lnTo>
                  <a:lnTo>
                    <a:pt x="1770786" y="203072"/>
                  </a:lnTo>
                  <a:lnTo>
                    <a:pt x="1770786" y="58419"/>
                  </a:lnTo>
                  <a:lnTo>
                    <a:pt x="1806092" y="58419"/>
                  </a:lnTo>
                  <a:lnTo>
                    <a:pt x="1806092" y="78231"/>
                  </a:lnTo>
                  <a:lnTo>
                    <a:pt x="1815976" y="68157"/>
                  </a:lnTo>
                  <a:lnTo>
                    <a:pt x="1826777" y="60975"/>
                  </a:lnTo>
                  <a:lnTo>
                    <a:pt x="1838507" y="56675"/>
                  </a:lnTo>
                  <a:lnTo>
                    <a:pt x="1851177" y="55244"/>
                  </a:lnTo>
                  <a:close/>
                </a:path>
                <a:path w="6414134" h="262255">
                  <a:moveTo>
                    <a:pt x="1016533" y="55244"/>
                  </a:moveTo>
                  <a:lnTo>
                    <a:pt x="1057270" y="67139"/>
                  </a:lnTo>
                  <a:lnTo>
                    <a:pt x="1081255" y="103473"/>
                  </a:lnTo>
                  <a:lnTo>
                    <a:pt x="1085240" y="141731"/>
                  </a:lnTo>
                  <a:lnTo>
                    <a:pt x="989482" y="141731"/>
                  </a:lnTo>
                  <a:lnTo>
                    <a:pt x="990196" y="149808"/>
                  </a:lnTo>
                  <a:lnTo>
                    <a:pt x="1011961" y="177800"/>
                  </a:lnTo>
                  <a:lnTo>
                    <a:pt x="1020724" y="177800"/>
                  </a:lnTo>
                  <a:lnTo>
                    <a:pt x="1026693" y="177800"/>
                  </a:lnTo>
                  <a:lnTo>
                    <a:pt x="1031773" y="176149"/>
                  </a:lnTo>
                  <a:lnTo>
                    <a:pt x="1035837" y="172846"/>
                  </a:lnTo>
                  <a:lnTo>
                    <a:pt x="1039901" y="169544"/>
                  </a:lnTo>
                  <a:lnTo>
                    <a:pt x="1043076" y="164337"/>
                  </a:lnTo>
                  <a:lnTo>
                    <a:pt x="1045108" y="157099"/>
                  </a:lnTo>
                  <a:lnTo>
                    <a:pt x="1083208" y="163449"/>
                  </a:lnTo>
                  <a:lnTo>
                    <a:pt x="1059967" y="195325"/>
                  </a:lnTo>
                  <a:lnTo>
                    <a:pt x="1020343" y="206375"/>
                  </a:lnTo>
                  <a:lnTo>
                    <a:pt x="1002700" y="204829"/>
                  </a:lnTo>
                  <a:lnTo>
                    <a:pt x="964463" y="181737"/>
                  </a:lnTo>
                  <a:lnTo>
                    <a:pt x="950239" y="131825"/>
                  </a:lnTo>
                  <a:lnTo>
                    <a:pt x="951408" y="114819"/>
                  </a:lnTo>
                  <a:lnTo>
                    <a:pt x="969035" y="75564"/>
                  </a:lnTo>
                  <a:lnTo>
                    <a:pt x="1002771" y="56509"/>
                  </a:lnTo>
                  <a:lnTo>
                    <a:pt x="1016533" y="55244"/>
                  </a:lnTo>
                  <a:close/>
                </a:path>
                <a:path w="6414134" h="262255">
                  <a:moveTo>
                    <a:pt x="867562" y="55244"/>
                  </a:moveTo>
                  <a:lnTo>
                    <a:pt x="909599" y="66547"/>
                  </a:lnTo>
                  <a:lnTo>
                    <a:pt x="932078" y="101218"/>
                  </a:lnTo>
                  <a:lnTo>
                    <a:pt x="894359" y="108076"/>
                  </a:lnTo>
                  <a:lnTo>
                    <a:pt x="893089" y="100456"/>
                  </a:lnTo>
                  <a:lnTo>
                    <a:pt x="890168" y="94868"/>
                  </a:lnTo>
                  <a:lnTo>
                    <a:pt x="885596" y="91058"/>
                  </a:lnTo>
                  <a:lnTo>
                    <a:pt x="881151" y="87121"/>
                  </a:lnTo>
                  <a:lnTo>
                    <a:pt x="875309" y="85216"/>
                  </a:lnTo>
                  <a:lnTo>
                    <a:pt x="868197" y="85216"/>
                  </a:lnTo>
                  <a:lnTo>
                    <a:pt x="858672" y="85216"/>
                  </a:lnTo>
                  <a:lnTo>
                    <a:pt x="851052" y="88518"/>
                  </a:lnTo>
                  <a:lnTo>
                    <a:pt x="836828" y="128142"/>
                  </a:lnTo>
                  <a:lnTo>
                    <a:pt x="837374" y="140071"/>
                  </a:lnTo>
                  <a:lnTo>
                    <a:pt x="861770" y="174468"/>
                  </a:lnTo>
                  <a:lnTo>
                    <a:pt x="868705" y="175132"/>
                  </a:lnTo>
                  <a:lnTo>
                    <a:pt x="875944" y="175132"/>
                  </a:lnTo>
                  <a:lnTo>
                    <a:pt x="881913" y="173100"/>
                  </a:lnTo>
                  <a:lnTo>
                    <a:pt x="886485" y="168909"/>
                  </a:lnTo>
                  <a:lnTo>
                    <a:pt x="891184" y="164845"/>
                  </a:lnTo>
                  <a:lnTo>
                    <a:pt x="894486" y="157733"/>
                  </a:lnTo>
                  <a:lnTo>
                    <a:pt x="896391" y="147700"/>
                  </a:lnTo>
                  <a:lnTo>
                    <a:pt x="933983" y="154050"/>
                  </a:lnTo>
                  <a:lnTo>
                    <a:pt x="911504" y="193166"/>
                  </a:lnTo>
                  <a:lnTo>
                    <a:pt x="866927" y="206375"/>
                  </a:lnTo>
                  <a:lnTo>
                    <a:pt x="851850" y="205114"/>
                  </a:lnTo>
                  <a:lnTo>
                    <a:pt x="816381" y="186308"/>
                  </a:lnTo>
                  <a:lnTo>
                    <a:pt x="798647" y="147679"/>
                  </a:lnTo>
                  <a:lnTo>
                    <a:pt x="797458" y="130937"/>
                  </a:lnTo>
                  <a:lnTo>
                    <a:pt x="798647" y="114010"/>
                  </a:lnTo>
                  <a:lnTo>
                    <a:pt x="816381" y="75183"/>
                  </a:lnTo>
                  <a:lnTo>
                    <a:pt x="852296" y="56485"/>
                  </a:lnTo>
                  <a:lnTo>
                    <a:pt x="867562" y="55244"/>
                  </a:lnTo>
                  <a:close/>
                </a:path>
                <a:path w="6414134" h="262255">
                  <a:moveTo>
                    <a:pt x="359498" y="55244"/>
                  </a:moveTo>
                  <a:lnTo>
                    <a:pt x="402056" y="67139"/>
                  </a:lnTo>
                  <a:lnTo>
                    <a:pt x="429010" y="100615"/>
                  </a:lnTo>
                  <a:lnTo>
                    <a:pt x="434251" y="130301"/>
                  </a:lnTo>
                  <a:lnTo>
                    <a:pt x="432929" y="146048"/>
                  </a:lnTo>
                  <a:lnTo>
                    <a:pt x="413080" y="184784"/>
                  </a:lnTo>
                  <a:lnTo>
                    <a:pt x="375148" y="205019"/>
                  </a:lnTo>
                  <a:lnTo>
                    <a:pt x="359765" y="206375"/>
                  </a:lnTo>
                  <a:lnTo>
                    <a:pt x="349937" y="205805"/>
                  </a:lnTo>
                  <a:lnTo>
                    <a:pt x="313361" y="192355"/>
                  </a:lnTo>
                  <a:lnTo>
                    <a:pt x="290288" y="161799"/>
                  </a:lnTo>
                  <a:lnTo>
                    <a:pt x="285000" y="128777"/>
                  </a:lnTo>
                  <a:lnTo>
                    <a:pt x="285588" y="119270"/>
                  </a:lnTo>
                  <a:lnTo>
                    <a:pt x="299584" y="83413"/>
                  </a:lnTo>
                  <a:lnTo>
                    <a:pt x="339253" y="57562"/>
                  </a:lnTo>
                  <a:lnTo>
                    <a:pt x="359498" y="55244"/>
                  </a:lnTo>
                  <a:close/>
                </a:path>
                <a:path w="6414134" h="262255">
                  <a:moveTo>
                    <a:pt x="252514" y="55244"/>
                  </a:moveTo>
                  <a:lnTo>
                    <a:pt x="258990" y="55677"/>
                  </a:lnTo>
                  <a:lnTo>
                    <a:pt x="265350" y="56991"/>
                  </a:lnTo>
                  <a:lnTo>
                    <a:pt x="271591" y="59209"/>
                  </a:lnTo>
                  <a:lnTo>
                    <a:pt x="277710" y="62356"/>
                  </a:lnTo>
                  <a:lnTo>
                    <a:pt x="265861" y="95757"/>
                  </a:lnTo>
                  <a:lnTo>
                    <a:pt x="259410" y="91566"/>
                  </a:lnTo>
                  <a:lnTo>
                    <a:pt x="253428" y="89534"/>
                  </a:lnTo>
                  <a:lnTo>
                    <a:pt x="247878" y="89534"/>
                  </a:lnTo>
                  <a:lnTo>
                    <a:pt x="242531" y="89534"/>
                  </a:lnTo>
                  <a:lnTo>
                    <a:pt x="237985" y="90931"/>
                  </a:lnTo>
                  <a:lnTo>
                    <a:pt x="234264" y="93979"/>
                  </a:lnTo>
                  <a:lnTo>
                    <a:pt x="230543" y="96900"/>
                  </a:lnTo>
                  <a:lnTo>
                    <a:pt x="227622" y="102234"/>
                  </a:lnTo>
                  <a:lnTo>
                    <a:pt x="222488" y="141539"/>
                  </a:lnTo>
                  <a:lnTo>
                    <a:pt x="222288" y="158368"/>
                  </a:lnTo>
                  <a:lnTo>
                    <a:pt x="222288" y="203072"/>
                  </a:lnTo>
                  <a:lnTo>
                    <a:pt x="184023" y="203072"/>
                  </a:lnTo>
                  <a:lnTo>
                    <a:pt x="184023" y="58419"/>
                  </a:lnTo>
                  <a:lnTo>
                    <a:pt x="219557" y="58419"/>
                  </a:lnTo>
                  <a:lnTo>
                    <a:pt x="219557" y="78993"/>
                  </a:lnTo>
                  <a:lnTo>
                    <a:pt x="225640" y="69341"/>
                  </a:lnTo>
                  <a:lnTo>
                    <a:pt x="231114" y="62864"/>
                  </a:lnTo>
                  <a:lnTo>
                    <a:pt x="235966" y="59816"/>
                  </a:lnTo>
                  <a:lnTo>
                    <a:pt x="240830" y="56768"/>
                  </a:lnTo>
                  <a:lnTo>
                    <a:pt x="246341" y="55244"/>
                  </a:lnTo>
                  <a:lnTo>
                    <a:pt x="252514" y="55244"/>
                  </a:lnTo>
                  <a:close/>
                </a:path>
                <a:path w="6414134" h="262255">
                  <a:moveTo>
                    <a:pt x="40309" y="37211"/>
                  </a:moveTo>
                  <a:lnTo>
                    <a:pt x="40309" y="93852"/>
                  </a:lnTo>
                  <a:lnTo>
                    <a:pt x="62369" y="93852"/>
                  </a:lnTo>
                  <a:lnTo>
                    <a:pt x="103784" y="85343"/>
                  </a:lnTo>
                  <a:lnTo>
                    <a:pt x="111391" y="71246"/>
                  </a:lnTo>
                  <a:lnTo>
                    <a:pt x="111391" y="65404"/>
                  </a:lnTo>
                  <a:lnTo>
                    <a:pt x="111391" y="58165"/>
                  </a:lnTo>
                  <a:lnTo>
                    <a:pt x="77925" y="37576"/>
                  </a:lnTo>
                  <a:lnTo>
                    <a:pt x="59778" y="37211"/>
                  </a:lnTo>
                  <a:lnTo>
                    <a:pt x="40309" y="37211"/>
                  </a:lnTo>
                  <a:close/>
                </a:path>
                <a:path w="6414134" h="262255">
                  <a:moveTo>
                    <a:pt x="6384315" y="7365"/>
                  </a:moveTo>
                  <a:lnTo>
                    <a:pt x="6384315" y="58419"/>
                  </a:lnTo>
                  <a:lnTo>
                    <a:pt x="6410477" y="58419"/>
                  </a:lnTo>
                  <a:lnTo>
                    <a:pt x="6410477" y="88900"/>
                  </a:lnTo>
                  <a:lnTo>
                    <a:pt x="6384315" y="88900"/>
                  </a:lnTo>
                  <a:lnTo>
                    <a:pt x="6384315" y="147192"/>
                  </a:lnTo>
                  <a:lnTo>
                    <a:pt x="6384315" y="159003"/>
                  </a:lnTo>
                  <a:lnTo>
                    <a:pt x="6388506" y="172719"/>
                  </a:lnTo>
                  <a:lnTo>
                    <a:pt x="6390284" y="173989"/>
                  </a:lnTo>
                  <a:lnTo>
                    <a:pt x="6392443" y="174625"/>
                  </a:lnTo>
                  <a:lnTo>
                    <a:pt x="6394983" y="174625"/>
                  </a:lnTo>
                  <a:lnTo>
                    <a:pt x="6398412" y="174625"/>
                  </a:lnTo>
                  <a:lnTo>
                    <a:pt x="6403619" y="173354"/>
                  </a:lnTo>
                  <a:lnTo>
                    <a:pt x="6410350" y="170941"/>
                  </a:lnTo>
                  <a:lnTo>
                    <a:pt x="6413525" y="200659"/>
                  </a:lnTo>
                  <a:lnTo>
                    <a:pt x="6406641" y="203160"/>
                  </a:lnTo>
                  <a:lnTo>
                    <a:pt x="6399317" y="204946"/>
                  </a:lnTo>
                  <a:lnTo>
                    <a:pt x="6391540" y="206017"/>
                  </a:lnTo>
                  <a:lnTo>
                    <a:pt x="6383299" y="206375"/>
                  </a:lnTo>
                  <a:lnTo>
                    <a:pt x="6376441" y="206375"/>
                  </a:lnTo>
                  <a:lnTo>
                    <a:pt x="6370218" y="205231"/>
                  </a:lnTo>
                  <a:lnTo>
                    <a:pt x="6364757" y="202818"/>
                  </a:lnTo>
                  <a:lnTo>
                    <a:pt x="6359169" y="200532"/>
                  </a:lnTo>
                  <a:lnTo>
                    <a:pt x="6355105" y="197612"/>
                  </a:lnTo>
                  <a:lnTo>
                    <a:pt x="6352565" y="193928"/>
                  </a:lnTo>
                  <a:lnTo>
                    <a:pt x="6349898" y="190245"/>
                  </a:lnTo>
                  <a:lnTo>
                    <a:pt x="6345961" y="152018"/>
                  </a:lnTo>
                  <a:lnTo>
                    <a:pt x="6345961" y="88900"/>
                  </a:lnTo>
                  <a:lnTo>
                    <a:pt x="6328308" y="88900"/>
                  </a:lnTo>
                  <a:lnTo>
                    <a:pt x="6328308" y="58419"/>
                  </a:lnTo>
                  <a:lnTo>
                    <a:pt x="6345961" y="58419"/>
                  </a:lnTo>
                  <a:lnTo>
                    <a:pt x="6345961" y="29717"/>
                  </a:lnTo>
                  <a:lnTo>
                    <a:pt x="6384315" y="7365"/>
                  </a:lnTo>
                  <a:close/>
                </a:path>
                <a:path w="6414134" h="262255">
                  <a:moveTo>
                    <a:pt x="4646955" y="7365"/>
                  </a:moveTo>
                  <a:lnTo>
                    <a:pt x="4646955" y="58419"/>
                  </a:lnTo>
                  <a:lnTo>
                    <a:pt x="4673117" y="58419"/>
                  </a:lnTo>
                  <a:lnTo>
                    <a:pt x="4673117" y="88900"/>
                  </a:lnTo>
                  <a:lnTo>
                    <a:pt x="4646955" y="88900"/>
                  </a:lnTo>
                  <a:lnTo>
                    <a:pt x="4646955" y="147192"/>
                  </a:lnTo>
                  <a:lnTo>
                    <a:pt x="4646955" y="159003"/>
                  </a:lnTo>
                  <a:lnTo>
                    <a:pt x="4651146" y="172719"/>
                  </a:lnTo>
                  <a:lnTo>
                    <a:pt x="4652924" y="173989"/>
                  </a:lnTo>
                  <a:lnTo>
                    <a:pt x="4655083" y="174625"/>
                  </a:lnTo>
                  <a:lnTo>
                    <a:pt x="4657623" y="174625"/>
                  </a:lnTo>
                  <a:lnTo>
                    <a:pt x="4661052" y="174625"/>
                  </a:lnTo>
                  <a:lnTo>
                    <a:pt x="4666259" y="173354"/>
                  </a:lnTo>
                  <a:lnTo>
                    <a:pt x="4672990" y="170941"/>
                  </a:lnTo>
                  <a:lnTo>
                    <a:pt x="4676165" y="200659"/>
                  </a:lnTo>
                  <a:lnTo>
                    <a:pt x="4669281" y="203160"/>
                  </a:lnTo>
                  <a:lnTo>
                    <a:pt x="4661957" y="204946"/>
                  </a:lnTo>
                  <a:lnTo>
                    <a:pt x="4654180" y="206017"/>
                  </a:lnTo>
                  <a:lnTo>
                    <a:pt x="4645939" y="206375"/>
                  </a:lnTo>
                  <a:lnTo>
                    <a:pt x="4639081" y="206375"/>
                  </a:lnTo>
                  <a:lnTo>
                    <a:pt x="4632858" y="205231"/>
                  </a:lnTo>
                  <a:lnTo>
                    <a:pt x="4627397" y="202818"/>
                  </a:lnTo>
                  <a:lnTo>
                    <a:pt x="4621809" y="200532"/>
                  </a:lnTo>
                  <a:lnTo>
                    <a:pt x="4617745" y="197612"/>
                  </a:lnTo>
                  <a:lnTo>
                    <a:pt x="4615205" y="193928"/>
                  </a:lnTo>
                  <a:lnTo>
                    <a:pt x="4612538" y="190245"/>
                  </a:lnTo>
                  <a:lnTo>
                    <a:pt x="4608601" y="152018"/>
                  </a:lnTo>
                  <a:lnTo>
                    <a:pt x="4608601" y="88900"/>
                  </a:lnTo>
                  <a:lnTo>
                    <a:pt x="4590948" y="88900"/>
                  </a:lnTo>
                  <a:lnTo>
                    <a:pt x="4590948" y="58419"/>
                  </a:lnTo>
                  <a:lnTo>
                    <a:pt x="4608601" y="58419"/>
                  </a:lnTo>
                  <a:lnTo>
                    <a:pt x="4608601" y="29717"/>
                  </a:lnTo>
                  <a:lnTo>
                    <a:pt x="4646955" y="7365"/>
                  </a:lnTo>
                  <a:close/>
                </a:path>
                <a:path w="6414134" h="262255">
                  <a:moveTo>
                    <a:pt x="2869971" y="7365"/>
                  </a:moveTo>
                  <a:lnTo>
                    <a:pt x="2869971" y="58419"/>
                  </a:lnTo>
                  <a:lnTo>
                    <a:pt x="2896133" y="58419"/>
                  </a:lnTo>
                  <a:lnTo>
                    <a:pt x="2896133" y="88900"/>
                  </a:lnTo>
                  <a:lnTo>
                    <a:pt x="2869971" y="88900"/>
                  </a:lnTo>
                  <a:lnTo>
                    <a:pt x="2869971" y="147192"/>
                  </a:lnTo>
                  <a:lnTo>
                    <a:pt x="2869971" y="159003"/>
                  </a:lnTo>
                  <a:lnTo>
                    <a:pt x="2874162" y="172719"/>
                  </a:lnTo>
                  <a:lnTo>
                    <a:pt x="2875940" y="173989"/>
                  </a:lnTo>
                  <a:lnTo>
                    <a:pt x="2878099" y="174625"/>
                  </a:lnTo>
                  <a:lnTo>
                    <a:pt x="2880639" y="174625"/>
                  </a:lnTo>
                  <a:lnTo>
                    <a:pt x="2884068" y="174625"/>
                  </a:lnTo>
                  <a:lnTo>
                    <a:pt x="2889275" y="173354"/>
                  </a:lnTo>
                  <a:lnTo>
                    <a:pt x="2896006" y="170941"/>
                  </a:lnTo>
                  <a:lnTo>
                    <a:pt x="2899181" y="200659"/>
                  </a:lnTo>
                  <a:lnTo>
                    <a:pt x="2892297" y="203160"/>
                  </a:lnTo>
                  <a:lnTo>
                    <a:pt x="2884973" y="204946"/>
                  </a:lnTo>
                  <a:lnTo>
                    <a:pt x="2877196" y="206017"/>
                  </a:lnTo>
                  <a:lnTo>
                    <a:pt x="2868955" y="206375"/>
                  </a:lnTo>
                  <a:lnTo>
                    <a:pt x="2862097" y="206375"/>
                  </a:lnTo>
                  <a:lnTo>
                    <a:pt x="2855874" y="205231"/>
                  </a:lnTo>
                  <a:lnTo>
                    <a:pt x="2850413" y="202818"/>
                  </a:lnTo>
                  <a:lnTo>
                    <a:pt x="2844825" y="200532"/>
                  </a:lnTo>
                  <a:lnTo>
                    <a:pt x="2840761" y="197612"/>
                  </a:lnTo>
                  <a:lnTo>
                    <a:pt x="2838221" y="193928"/>
                  </a:lnTo>
                  <a:lnTo>
                    <a:pt x="2835554" y="190245"/>
                  </a:lnTo>
                  <a:lnTo>
                    <a:pt x="2831617" y="152018"/>
                  </a:lnTo>
                  <a:lnTo>
                    <a:pt x="2831617" y="88900"/>
                  </a:lnTo>
                  <a:lnTo>
                    <a:pt x="2813964" y="88900"/>
                  </a:lnTo>
                  <a:lnTo>
                    <a:pt x="2813964" y="58419"/>
                  </a:lnTo>
                  <a:lnTo>
                    <a:pt x="2831617" y="58419"/>
                  </a:lnTo>
                  <a:lnTo>
                    <a:pt x="2831617" y="29717"/>
                  </a:lnTo>
                  <a:lnTo>
                    <a:pt x="2869971" y="7365"/>
                  </a:lnTo>
                  <a:close/>
                </a:path>
                <a:path w="6414134" h="262255">
                  <a:moveTo>
                    <a:pt x="2922676" y="3428"/>
                  </a:moveTo>
                  <a:lnTo>
                    <a:pt x="2960903" y="3428"/>
                  </a:lnTo>
                  <a:lnTo>
                    <a:pt x="2960903" y="76834"/>
                  </a:lnTo>
                  <a:lnTo>
                    <a:pt x="2970595" y="67353"/>
                  </a:lnTo>
                  <a:lnTo>
                    <a:pt x="2981191" y="60610"/>
                  </a:lnTo>
                  <a:lnTo>
                    <a:pt x="2992693" y="56582"/>
                  </a:lnTo>
                  <a:lnTo>
                    <a:pt x="3005099" y="55244"/>
                  </a:lnTo>
                  <a:lnTo>
                    <a:pt x="3013989" y="55244"/>
                  </a:lnTo>
                  <a:lnTo>
                    <a:pt x="3021863" y="56768"/>
                  </a:lnTo>
                  <a:lnTo>
                    <a:pt x="3028975" y="60070"/>
                  </a:lnTo>
                  <a:lnTo>
                    <a:pt x="3036087" y="63372"/>
                  </a:lnTo>
                  <a:lnTo>
                    <a:pt x="3053772" y="101314"/>
                  </a:lnTo>
                  <a:lnTo>
                    <a:pt x="3054248" y="118237"/>
                  </a:lnTo>
                  <a:lnTo>
                    <a:pt x="3054248" y="203072"/>
                  </a:lnTo>
                  <a:lnTo>
                    <a:pt x="3016021" y="203072"/>
                  </a:lnTo>
                  <a:lnTo>
                    <a:pt x="3016021" y="126618"/>
                  </a:lnTo>
                  <a:lnTo>
                    <a:pt x="3015880" y="116310"/>
                  </a:lnTo>
                  <a:lnTo>
                    <a:pt x="2997860" y="84454"/>
                  </a:lnTo>
                  <a:lnTo>
                    <a:pt x="2992399" y="84454"/>
                  </a:lnTo>
                  <a:lnTo>
                    <a:pt x="2986049" y="84454"/>
                  </a:lnTo>
                  <a:lnTo>
                    <a:pt x="2980334" y="85978"/>
                  </a:lnTo>
                  <a:lnTo>
                    <a:pt x="2975381" y="89153"/>
                  </a:lnTo>
                  <a:lnTo>
                    <a:pt x="2970301" y="92201"/>
                  </a:lnTo>
                  <a:lnTo>
                    <a:pt x="2960903" y="130682"/>
                  </a:lnTo>
                  <a:lnTo>
                    <a:pt x="2960903" y="203072"/>
                  </a:lnTo>
                  <a:lnTo>
                    <a:pt x="2922676" y="203072"/>
                  </a:lnTo>
                  <a:lnTo>
                    <a:pt x="2922676" y="3428"/>
                  </a:lnTo>
                  <a:close/>
                </a:path>
                <a:path w="6414134" h="262255">
                  <a:moveTo>
                    <a:pt x="2333015" y="3428"/>
                  </a:moveTo>
                  <a:lnTo>
                    <a:pt x="2371242" y="3428"/>
                  </a:lnTo>
                  <a:lnTo>
                    <a:pt x="2371242" y="38862"/>
                  </a:lnTo>
                  <a:lnTo>
                    <a:pt x="2333015" y="38862"/>
                  </a:lnTo>
                  <a:lnTo>
                    <a:pt x="2333015" y="3428"/>
                  </a:lnTo>
                  <a:close/>
                </a:path>
                <a:path w="6414134" h="262255">
                  <a:moveTo>
                    <a:pt x="2176170" y="3428"/>
                  </a:moveTo>
                  <a:lnTo>
                    <a:pt x="2214397" y="3428"/>
                  </a:lnTo>
                  <a:lnTo>
                    <a:pt x="2214397" y="109346"/>
                  </a:lnTo>
                  <a:lnTo>
                    <a:pt x="2259228" y="58419"/>
                  </a:lnTo>
                  <a:lnTo>
                    <a:pt x="2306345" y="58419"/>
                  </a:lnTo>
                  <a:lnTo>
                    <a:pt x="2256942" y="111251"/>
                  </a:lnTo>
                  <a:lnTo>
                    <a:pt x="2309901" y="203072"/>
                  </a:lnTo>
                  <a:lnTo>
                    <a:pt x="2268626" y="203072"/>
                  </a:lnTo>
                  <a:lnTo>
                    <a:pt x="2232304" y="138175"/>
                  </a:lnTo>
                  <a:lnTo>
                    <a:pt x="2214397" y="156717"/>
                  </a:lnTo>
                  <a:lnTo>
                    <a:pt x="2214397" y="203072"/>
                  </a:lnTo>
                  <a:lnTo>
                    <a:pt x="2176170" y="203072"/>
                  </a:lnTo>
                  <a:lnTo>
                    <a:pt x="2176170" y="3428"/>
                  </a:lnTo>
                  <a:close/>
                </a:path>
                <a:path w="6414134" h="262255">
                  <a:moveTo>
                    <a:pt x="1366672" y="3428"/>
                  </a:moveTo>
                  <a:lnTo>
                    <a:pt x="1404899" y="3428"/>
                  </a:lnTo>
                  <a:lnTo>
                    <a:pt x="1404899" y="75311"/>
                  </a:lnTo>
                  <a:lnTo>
                    <a:pt x="1414162" y="66496"/>
                  </a:lnTo>
                  <a:lnTo>
                    <a:pt x="1424235" y="60229"/>
                  </a:lnTo>
                  <a:lnTo>
                    <a:pt x="1435117" y="56487"/>
                  </a:lnTo>
                  <a:lnTo>
                    <a:pt x="1446809" y="55244"/>
                  </a:lnTo>
                  <a:lnTo>
                    <a:pt x="1459477" y="56435"/>
                  </a:lnTo>
                  <a:lnTo>
                    <a:pt x="1498145" y="84941"/>
                  </a:lnTo>
                  <a:lnTo>
                    <a:pt x="1507896" y="129286"/>
                  </a:lnTo>
                  <a:lnTo>
                    <a:pt x="1506781" y="146714"/>
                  </a:lnTo>
                  <a:lnTo>
                    <a:pt x="1490243" y="186308"/>
                  </a:lnTo>
                  <a:lnTo>
                    <a:pt x="1447444" y="206375"/>
                  </a:lnTo>
                  <a:lnTo>
                    <a:pt x="1439189" y="206375"/>
                  </a:lnTo>
                  <a:lnTo>
                    <a:pt x="1402232" y="181863"/>
                  </a:lnTo>
                  <a:lnTo>
                    <a:pt x="1402232" y="203072"/>
                  </a:lnTo>
                  <a:lnTo>
                    <a:pt x="1366672" y="203072"/>
                  </a:lnTo>
                  <a:lnTo>
                    <a:pt x="1366672" y="3428"/>
                  </a:lnTo>
                  <a:close/>
                </a:path>
                <a:path w="6414134" h="262255">
                  <a:moveTo>
                    <a:pt x="1211224" y="3428"/>
                  </a:moveTo>
                  <a:lnTo>
                    <a:pt x="1249451" y="3428"/>
                  </a:lnTo>
                  <a:lnTo>
                    <a:pt x="1249451" y="203072"/>
                  </a:lnTo>
                  <a:lnTo>
                    <a:pt x="1213891" y="203072"/>
                  </a:lnTo>
                  <a:lnTo>
                    <a:pt x="1213891" y="181863"/>
                  </a:lnTo>
                  <a:lnTo>
                    <a:pt x="1209297" y="187652"/>
                  </a:lnTo>
                  <a:lnTo>
                    <a:pt x="1176807" y="206375"/>
                  </a:lnTo>
                  <a:lnTo>
                    <a:pt x="1168679" y="206375"/>
                  </a:lnTo>
                  <a:lnTo>
                    <a:pt x="1126007" y="186308"/>
                  </a:lnTo>
                  <a:lnTo>
                    <a:pt x="1109344" y="147179"/>
                  </a:lnTo>
                  <a:lnTo>
                    <a:pt x="1108227" y="130175"/>
                  </a:lnTo>
                  <a:lnTo>
                    <a:pt x="1109300" y="112906"/>
                  </a:lnTo>
                  <a:lnTo>
                    <a:pt x="1125499" y="74294"/>
                  </a:lnTo>
                  <a:lnTo>
                    <a:pt x="1169187" y="55244"/>
                  </a:lnTo>
                  <a:lnTo>
                    <a:pt x="1180952" y="56487"/>
                  </a:lnTo>
                  <a:lnTo>
                    <a:pt x="1191872" y="60229"/>
                  </a:lnTo>
                  <a:lnTo>
                    <a:pt x="1201959" y="66496"/>
                  </a:lnTo>
                  <a:lnTo>
                    <a:pt x="1211224" y="75311"/>
                  </a:lnTo>
                  <a:lnTo>
                    <a:pt x="1211224" y="3428"/>
                  </a:lnTo>
                  <a:close/>
                </a:path>
                <a:path w="6414134" h="262255">
                  <a:moveTo>
                    <a:pt x="558952" y="3428"/>
                  </a:moveTo>
                  <a:lnTo>
                    <a:pt x="597179" y="3428"/>
                  </a:lnTo>
                  <a:lnTo>
                    <a:pt x="597179" y="203072"/>
                  </a:lnTo>
                  <a:lnTo>
                    <a:pt x="561619" y="203072"/>
                  </a:lnTo>
                  <a:lnTo>
                    <a:pt x="561619" y="181863"/>
                  </a:lnTo>
                  <a:lnTo>
                    <a:pt x="557025" y="187652"/>
                  </a:lnTo>
                  <a:lnTo>
                    <a:pt x="524598" y="206375"/>
                  </a:lnTo>
                  <a:lnTo>
                    <a:pt x="516432" y="206375"/>
                  </a:lnTo>
                  <a:lnTo>
                    <a:pt x="473735" y="186308"/>
                  </a:lnTo>
                  <a:lnTo>
                    <a:pt x="457077" y="147179"/>
                  </a:lnTo>
                  <a:lnTo>
                    <a:pt x="455968" y="130175"/>
                  </a:lnTo>
                  <a:lnTo>
                    <a:pt x="457048" y="112906"/>
                  </a:lnTo>
                  <a:lnTo>
                    <a:pt x="473252" y="74294"/>
                  </a:lnTo>
                  <a:lnTo>
                    <a:pt x="516966" y="55244"/>
                  </a:lnTo>
                  <a:lnTo>
                    <a:pt x="528702" y="56487"/>
                  </a:lnTo>
                  <a:lnTo>
                    <a:pt x="539607" y="60229"/>
                  </a:lnTo>
                  <a:lnTo>
                    <a:pt x="549688" y="66496"/>
                  </a:lnTo>
                  <a:lnTo>
                    <a:pt x="558952" y="75311"/>
                  </a:lnTo>
                  <a:lnTo>
                    <a:pt x="558952" y="3428"/>
                  </a:lnTo>
                  <a:close/>
                </a:path>
                <a:path w="6414134" h="262255">
                  <a:moveTo>
                    <a:pt x="0" y="3428"/>
                  </a:moveTo>
                  <a:lnTo>
                    <a:pt x="64681" y="3428"/>
                  </a:lnTo>
                  <a:lnTo>
                    <a:pt x="81464" y="3619"/>
                  </a:lnTo>
                  <a:lnTo>
                    <a:pt x="120843" y="9354"/>
                  </a:lnTo>
                  <a:lnTo>
                    <a:pt x="150026" y="43275"/>
                  </a:lnTo>
                  <a:lnTo>
                    <a:pt x="152920" y="64896"/>
                  </a:lnTo>
                  <a:lnTo>
                    <a:pt x="152503" y="73683"/>
                  </a:lnTo>
                  <a:lnTo>
                    <a:pt x="134215" y="111509"/>
                  </a:lnTo>
                  <a:lnTo>
                    <a:pt x="90724" y="127079"/>
                  </a:lnTo>
                  <a:lnTo>
                    <a:pt x="66586" y="127762"/>
                  </a:lnTo>
                  <a:lnTo>
                    <a:pt x="40309" y="127762"/>
                  </a:lnTo>
                  <a:lnTo>
                    <a:pt x="40309" y="203072"/>
                  </a:lnTo>
                  <a:lnTo>
                    <a:pt x="0" y="203072"/>
                  </a:lnTo>
                  <a:lnTo>
                    <a:pt x="0" y="3428"/>
                  </a:lnTo>
                  <a:close/>
                </a:path>
                <a:path w="6414134" h="262255">
                  <a:moveTo>
                    <a:pt x="4108729" y="0"/>
                  </a:moveTo>
                  <a:lnTo>
                    <a:pt x="4116801" y="309"/>
                  </a:lnTo>
                  <a:lnTo>
                    <a:pt x="4124826" y="1238"/>
                  </a:lnTo>
                  <a:lnTo>
                    <a:pt x="4132803" y="2786"/>
                  </a:lnTo>
                  <a:lnTo>
                    <a:pt x="4140733" y="4952"/>
                  </a:lnTo>
                  <a:lnTo>
                    <a:pt x="4135526" y="31622"/>
                  </a:lnTo>
                  <a:lnTo>
                    <a:pt x="4129430" y="30225"/>
                  </a:lnTo>
                  <a:lnTo>
                    <a:pt x="4123588" y="29463"/>
                  </a:lnTo>
                  <a:lnTo>
                    <a:pt x="4118000" y="29463"/>
                  </a:lnTo>
                  <a:lnTo>
                    <a:pt x="4112412" y="29463"/>
                  </a:lnTo>
                  <a:lnTo>
                    <a:pt x="4108475" y="30733"/>
                  </a:lnTo>
                  <a:lnTo>
                    <a:pt x="4106062" y="33274"/>
                  </a:lnTo>
                  <a:lnTo>
                    <a:pt x="4103649" y="35940"/>
                  </a:lnTo>
                  <a:lnTo>
                    <a:pt x="4102379" y="40893"/>
                  </a:lnTo>
                  <a:lnTo>
                    <a:pt x="4102379" y="48259"/>
                  </a:lnTo>
                  <a:lnTo>
                    <a:pt x="4102379" y="58419"/>
                  </a:lnTo>
                  <a:lnTo>
                    <a:pt x="4130954" y="58419"/>
                  </a:lnTo>
                  <a:lnTo>
                    <a:pt x="4130954" y="88518"/>
                  </a:lnTo>
                  <a:lnTo>
                    <a:pt x="4102379" y="88518"/>
                  </a:lnTo>
                  <a:lnTo>
                    <a:pt x="4102379" y="203072"/>
                  </a:lnTo>
                  <a:lnTo>
                    <a:pt x="4064152" y="203072"/>
                  </a:lnTo>
                  <a:lnTo>
                    <a:pt x="4064152" y="88518"/>
                  </a:lnTo>
                  <a:lnTo>
                    <a:pt x="4042943" y="88518"/>
                  </a:lnTo>
                  <a:lnTo>
                    <a:pt x="4042943" y="58419"/>
                  </a:lnTo>
                  <a:lnTo>
                    <a:pt x="4064152" y="58419"/>
                  </a:lnTo>
                  <a:lnTo>
                    <a:pt x="4064152" y="47497"/>
                  </a:lnTo>
                  <a:lnTo>
                    <a:pt x="4075328" y="9397"/>
                  </a:lnTo>
                  <a:lnTo>
                    <a:pt x="4101083" y="357"/>
                  </a:lnTo>
                  <a:lnTo>
                    <a:pt x="410872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5703" y="2299335"/>
              <a:ext cx="3851313" cy="26174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3793" y="2302764"/>
              <a:ext cx="3743325" cy="258445"/>
            </a:xfrm>
            <a:custGeom>
              <a:avLst/>
              <a:gdLst/>
              <a:ahLst/>
              <a:cxnLst/>
              <a:rect l="l" t="t" r="r" b="b"/>
              <a:pathLst>
                <a:path w="3743325" h="258444">
                  <a:moveTo>
                    <a:pt x="3704996" y="161416"/>
                  </a:moveTo>
                  <a:lnTo>
                    <a:pt x="3743223" y="161416"/>
                  </a:lnTo>
                  <a:lnTo>
                    <a:pt x="3743223" y="199644"/>
                  </a:lnTo>
                  <a:lnTo>
                    <a:pt x="3704996" y="199644"/>
                  </a:lnTo>
                  <a:lnTo>
                    <a:pt x="3704996" y="161416"/>
                  </a:lnTo>
                  <a:close/>
                </a:path>
                <a:path w="3743325" h="258444">
                  <a:moveTo>
                    <a:pt x="2509164" y="130175"/>
                  </a:moveTo>
                  <a:lnTo>
                    <a:pt x="2504211" y="131825"/>
                  </a:lnTo>
                  <a:lnTo>
                    <a:pt x="2496464" y="133731"/>
                  </a:lnTo>
                  <a:lnTo>
                    <a:pt x="2485923" y="136016"/>
                  </a:lnTo>
                  <a:lnTo>
                    <a:pt x="2475255" y="138302"/>
                  </a:lnTo>
                  <a:lnTo>
                    <a:pt x="2468270" y="140588"/>
                  </a:lnTo>
                  <a:lnTo>
                    <a:pt x="2465095" y="142748"/>
                  </a:lnTo>
                  <a:lnTo>
                    <a:pt x="2460015" y="146303"/>
                  </a:lnTo>
                  <a:lnTo>
                    <a:pt x="2457602" y="150749"/>
                  </a:lnTo>
                  <a:lnTo>
                    <a:pt x="2457602" y="156210"/>
                  </a:lnTo>
                  <a:lnTo>
                    <a:pt x="2457602" y="161544"/>
                  </a:lnTo>
                  <a:lnTo>
                    <a:pt x="2459507" y="166243"/>
                  </a:lnTo>
                  <a:lnTo>
                    <a:pt x="2463571" y="170052"/>
                  </a:lnTo>
                  <a:lnTo>
                    <a:pt x="2467508" y="173989"/>
                  </a:lnTo>
                  <a:lnTo>
                    <a:pt x="2472588" y="175895"/>
                  </a:lnTo>
                  <a:lnTo>
                    <a:pt x="2478811" y="175895"/>
                  </a:lnTo>
                  <a:lnTo>
                    <a:pt x="2485669" y="175895"/>
                  </a:lnTo>
                  <a:lnTo>
                    <a:pt x="2492273" y="173736"/>
                  </a:lnTo>
                  <a:lnTo>
                    <a:pt x="2498496" y="169163"/>
                  </a:lnTo>
                  <a:lnTo>
                    <a:pt x="2503195" y="165735"/>
                  </a:lnTo>
                  <a:lnTo>
                    <a:pt x="2506243" y="161416"/>
                  </a:lnTo>
                  <a:lnTo>
                    <a:pt x="2507640" y="156463"/>
                  </a:lnTo>
                  <a:lnTo>
                    <a:pt x="2508656" y="153162"/>
                  </a:lnTo>
                  <a:lnTo>
                    <a:pt x="2509164" y="146938"/>
                  </a:lnTo>
                  <a:lnTo>
                    <a:pt x="2509164" y="137795"/>
                  </a:lnTo>
                  <a:lnTo>
                    <a:pt x="2509164" y="130175"/>
                  </a:lnTo>
                  <a:close/>
                </a:path>
                <a:path w="3743325" h="258444">
                  <a:moveTo>
                    <a:pt x="686460" y="130175"/>
                  </a:moveTo>
                  <a:lnTo>
                    <a:pt x="681558" y="131825"/>
                  </a:lnTo>
                  <a:lnTo>
                    <a:pt x="673798" y="133731"/>
                  </a:lnTo>
                  <a:lnTo>
                    <a:pt x="663168" y="136016"/>
                  </a:lnTo>
                  <a:lnTo>
                    <a:pt x="652551" y="138302"/>
                  </a:lnTo>
                  <a:lnTo>
                    <a:pt x="645604" y="140588"/>
                  </a:lnTo>
                  <a:lnTo>
                    <a:pt x="642340" y="142748"/>
                  </a:lnTo>
                  <a:lnTo>
                    <a:pt x="637336" y="146303"/>
                  </a:lnTo>
                  <a:lnTo>
                    <a:pt x="634847" y="150749"/>
                  </a:lnTo>
                  <a:lnTo>
                    <a:pt x="634847" y="156210"/>
                  </a:lnTo>
                  <a:lnTo>
                    <a:pt x="634847" y="161544"/>
                  </a:lnTo>
                  <a:lnTo>
                    <a:pt x="636841" y="166243"/>
                  </a:lnTo>
                  <a:lnTo>
                    <a:pt x="640841" y="170052"/>
                  </a:lnTo>
                  <a:lnTo>
                    <a:pt x="644829" y="173989"/>
                  </a:lnTo>
                  <a:lnTo>
                    <a:pt x="649909" y="175895"/>
                  </a:lnTo>
                  <a:lnTo>
                    <a:pt x="656094" y="175895"/>
                  </a:lnTo>
                  <a:lnTo>
                    <a:pt x="662990" y="175895"/>
                  </a:lnTo>
                  <a:lnTo>
                    <a:pt x="684961" y="156463"/>
                  </a:lnTo>
                  <a:lnTo>
                    <a:pt x="685952" y="153162"/>
                  </a:lnTo>
                  <a:lnTo>
                    <a:pt x="686460" y="146938"/>
                  </a:lnTo>
                  <a:lnTo>
                    <a:pt x="686460" y="137795"/>
                  </a:lnTo>
                  <a:lnTo>
                    <a:pt x="686460" y="130175"/>
                  </a:lnTo>
                  <a:close/>
                </a:path>
                <a:path w="3743325" h="258444">
                  <a:moveTo>
                    <a:pt x="2806090" y="82931"/>
                  </a:moveTo>
                  <a:lnTo>
                    <a:pt x="2773213" y="108346"/>
                  </a:lnTo>
                  <a:lnTo>
                    <a:pt x="2770657" y="127381"/>
                  </a:lnTo>
                  <a:lnTo>
                    <a:pt x="2771298" y="137503"/>
                  </a:lnTo>
                  <a:lnTo>
                    <a:pt x="2798873" y="170989"/>
                  </a:lnTo>
                  <a:lnTo>
                    <a:pt x="2806090" y="171703"/>
                  </a:lnTo>
                  <a:lnTo>
                    <a:pt x="2813232" y="170989"/>
                  </a:lnTo>
                  <a:lnTo>
                    <a:pt x="2840646" y="137288"/>
                  </a:lnTo>
                  <a:lnTo>
                    <a:pt x="2841269" y="127000"/>
                  </a:lnTo>
                  <a:lnTo>
                    <a:pt x="2840646" y="117024"/>
                  </a:lnTo>
                  <a:lnTo>
                    <a:pt x="2813232" y="83645"/>
                  </a:lnTo>
                  <a:lnTo>
                    <a:pt x="2806090" y="82931"/>
                  </a:lnTo>
                  <a:close/>
                </a:path>
                <a:path w="3743325" h="258444">
                  <a:moveTo>
                    <a:pt x="2245258" y="82931"/>
                  </a:moveTo>
                  <a:lnTo>
                    <a:pt x="2212381" y="108346"/>
                  </a:lnTo>
                  <a:lnTo>
                    <a:pt x="2209825" y="127381"/>
                  </a:lnTo>
                  <a:lnTo>
                    <a:pt x="2210466" y="137503"/>
                  </a:lnTo>
                  <a:lnTo>
                    <a:pt x="2238041" y="170989"/>
                  </a:lnTo>
                  <a:lnTo>
                    <a:pt x="2245258" y="171703"/>
                  </a:lnTo>
                  <a:lnTo>
                    <a:pt x="2252400" y="170989"/>
                  </a:lnTo>
                  <a:lnTo>
                    <a:pt x="2279814" y="137288"/>
                  </a:lnTo>
                  <a:lnTo>
                    <a:pt x="2280437" y="127000"/>
                  </a:lnTo>
                  <a:lnTo>
                    <a:pt x="2279814" y="117024"/>
                  </a:lnTo>
                  <a:lnTo>
                    <a:pt x="2252400" y="83645"/>
                  </a:lnTo>
                  <a:lnTo>
                    <a:pt x="2245258" y="82931"/>
                  </a:lnTo>
                  <a:close/>
                </a:path>
                <a:path w="3743325" h="258444">
                  <a:moveTo>
                    <a:pt x="175602" y="82931"/>
                  </a:moveTo>
                  <a:lnTo>
                    <a:pt x="142749" y="108346"/>
                  </a:lnTo>
                  <a:lnTo>
                    <a:pt x="140195" y="127381"/>
                  </a:lnTo>
                  <a:lnTo>
                    <a:pt x="140833" y="137503"/>
                  </a:lnTo>
                  <a:lnTo>
                    <a:pt x="168413" y="170989"/>
                  </a:lnTo>
                  <a:lnTo>
                    <a:pt x="175602" y="171703"/>
                  </a:lnTo>
                  <a:lnTo>
                    <a:pt x="182794" y="170989"/>
                  </a:lnTo>
                  <a:lnTo>
                    <a:pt x="210237" y="137288"/>
                  </a:lnTo>
                  <a:lnTo>
                    <a:pt x="210870" y="127000"/>
                  </a:lnTo>
                  <a:lnTo>
                    <a:pt x="210237" y="117024"/>
                  </a:lnTo>
                  <a:lnTo>
                    <a:pt x="182794" y="83645"/>
                  </a:lnTo>
                  <a:lnTo>
                    <a:pt x="175602" y="82931"/>
                  </a:lnTo>
                  <a:close/>
                </a:path>
                <a:path w="3743325" h="258444">
                  <a:moveTo>
                    <a:pt x="3606952" y="81025"/>
                  </a:moveTo>
                  <a:lnTo>
                    <a:pt x="3598570" y="81025"/>
                  </a:lnTo>
                  <a:lnTo>
                    <a:pt x="3591712" y="84074"/>
                  </a:lnTo>
                  <a:lnTo>
                    <a:pt x="3578250" y="114935"/>
                  </a:lnTo>
                  <a:lnTo>
                    <a:pt x="3635400" y="114935"/>
                  </a:lnTo>
                  <a:lnTo>
                    <a:pt x="3614826" y="81025"/>
                  </a:lnTo>
                  <a:lnTo>
                    <a:pt x="3606952" y="81025"/>
                  </a:lnTo>
                  <a:close/>
                </a:path>
                <a:path w="3743325" h="258444">
                  <a:moveTo>
                    <a:pt x="3441344" y="81025"/>
                  </a:moveTo>
                  <a:lnTo>
                    <a:pt x="3432200" y="81025"/>
                  </a:lnTo>
                  <a:lnTo>
                    <a:pt x="3424580" y="84582"/>
                  </a:lnTo>
                  <a:lnTo>
                    <a:pt x="3409340" y="124206"/>
                  </a:lnTo>
                  <a:lnTo>
                    <a:pt x="3409743" y="134945"/>
                  </a:lnTo>
                  <a:lnTo>
                    <a:pt x="3433764" y="171771"/>
                  </a:lnTo>
                  <a:lnTo>
                    <a:pt x="3441598" y="172720"/>
                  </a:lnTo>
                  <a:lnTo>
                    <a:pt x="3450361" y="172720"/>
                  </a:lnTo>
                  <a:lnTo>
                    <a:pt x="3472757" y="138342"/>
                  </a:lnTo>
                  <a:lnTo>
                    <a:pt x="3473348" y="127888"/>
                  </a:lnTo>
                  <a:lnTo>
                    <a:pt x="3472778" y="116290"/>
                  </a:lnTo>
                  <a:lnTo>
                    <a:pt x="3448007" y="81714"/>
                  </a:lnTo>
                  <a:lnTo>
                    <a:pt x="3441344" y="81025"/>
                  </a:lnTo>
                  <a:close/>
                </a:path>
                <a:path w="3743325" h="258444">
                  <a:moveTo>
                    <a:pt x="1909216" y="81025"/>
                  </a:moveTo>
                  <a:lnTo>
                    <a:pt x="1900834" y="81025"/>
                  </a:lnTo>
                  <a:lnTo>
                    <a:pt x="1893976" y="84074"/>
                  </a:lnTo>
                  <a:lnTo>
                    <a:pt x="1880514" y="114935"/>
                  </a:lnTo>
                  <a:lnTo>
                    <a:pt x="1937664" y="114935"/>
                  </a:lnTo>
                  <a:lnTo>
                    <a:pt x="1917090" y="81025"/>
                  </a:lnTo>
                  <a:lnTo>
                    <a:pt x="1909216" y="81025"/>
                  </a:lnTo>
                  <a:close/>
                </a:path>
                <a:path w="3743325" h="258444">
                  <a:moveTo>
                    <a:pt x="1743608" y="81025"/>
                  </a:moveTo>
                  <a:lnTo>
                    <a:pt x="1734464" y="81025"/>
                  </a:lnTo>
                  <a:lnTo>
                    <a:pt x="1726844" y="84582"/>
                  </a:lnTo>
                  <a:lnTo>
                    <a:pt x="1711604" y="124206"/>
                  </a:lnTo>
                  <a:lnTo>
                    <a:pt x="1712007" y="134945"/>
                  </a:lnTo>
                  <a:lnTo>
                    <a:pt x="1736028" y="171771"/>
                  </a:lnTo>
                  <a:lnTo>
                    <a:pt x="1743862" y="172720"/>
                  </a:lnTo>
                  <a:lnTo>
                    <a:pt x="1752625" y="172720"/>
                  </a:lnTo>
                  <a:lnTo>
                    <a:pt x="1775021" y="138342"/>
                  </a:lnTo>
                  <a:lnTo>
                    <a:pt x="1775612" y="127888"/>
                  </a:lnTo>
                  <a:lnTo>
                    <a:pt x="1775042" y="116290"/>
                  </a:lnTo>
                  <a:lnTo>
                    <a:pt x="1750271" y="81714"/>
                  </a:lnTo>
                  <a:lnTo>
                    <a:pt x="1743608" y="81025"/>
                  </a:lnTo>
                  <a:close/>
                </a:path>
                <a:path w="3743325" h="258444">
                  <a:moveTo>
                    <a:pt x="1150518" y="81025"/>
                  </a:moveTo>
                  <a:lnTo>
                    <a:pt x="1141247" y="81025"/>
                  </a:lnTo>
                  <a:lnTo>
                    <a:pt x="1133754" y="84582"/>
                  </a:lnTo>
                  <a:lnTo>
                    <a:pt x="1118895" y="124333"/>
                  </a:lnTo>
                  <a:lnTo>
                    <a:pt x="1119445" y="135074"/>
                  </a:lnTo>
                  <a:lnTo>
                    <a:pt x="1141120" y="168783"/>
                  </a:lnTo>
                  <a:lnTo>
                    <a:pt x="1149756" y="168783"/>
                  </a:lnTo>
                  <a:lnTo>
                    <a:pt x="1180760" y="144160"/>
                  </a:lnTo>
                  <a:lnTo>
                    <a:pt x="1183157" y="125349"/>
                  </a:lnTo>
                  <a:lnTo>
                    <a:pt x="1182583" y="114825"/>
                  </a:lnTo>
                  <a:lnTo>
                    <a:pt x="1157259" y="81714"/>
                  </a:lnTo>
                  <a:lnTo>
                    <a:pt x="1150518" y="81025"/>
                  </a:lnTo>
                  <a:close/>
                </a:path>
                <a:path w="3743325" h="258444">
                  <a:moveTo>
                    <a:pt x="3301136" y="54990"/>
                  </a:moveTo>
                  <a:lnTo>
                    <a:pt x="3339363" y="54990"/>
                  </a:lnTo>
                  <a:lnTo>
                    <a:pt x="3339363" y="199644"/>
                  </a:lnTo>
                  <a:lnTo>
                    <a:pt x="3301136" y="199644"/>
                  </a:lnTo>
                  <a:lnTo>
                    <a:pt x="3301136" y="54990"/>
                  </a:lnTo>
                  <a:close/>
                </a:path>
                <a:path w="3743325" h="258444">
                  <a:moveTo>
                    <a:pt x="2892196" y="54990"/>
                  </a:moveTo>
                  <a:lnTo>
                    <a:pt x="2929280" y="54990"/>
                  </a:lnTo>
                  <a:lnTo>
                    <a:pt x="2956458" y="149860"/>
                  </a:lnTo>
                  <a:lnTo>
                    <a:pt x="2981350" y="54990"/>
                  </a:lnTo>
                  <a:lnTo>
                    <a:pt x="3018307" y="54990"/>
                  </a:lnTo>
                  <a:lnTo>
                    <a:pt x="3042310" y="149860"/>
                  </a:lnTo>
                  <a:lnTo>
                    <a:pt x="3069996" y="54990"/>
                  </a:lnTo>
                  <a:lnTo>
                    <a:pt x="3107715" y="54990"/>
                  </a:lnTo>
                  <a:lnTo>
                    <a:pt x="3061233" y="199644"/>
                  </a:lnTo>
                  <a:lnTo>
                    <a:pt x="3024530" y="199644"/>
                  </a:lnTo>
                  <a:lnTo>
                    <a:pt x="2999638" y="106680"/>
                  </a:lnTo>
                  <a:lnTo>
                    <a:pt x="2975127" y="199644"/>
                  </a:lnTo>
                  <a:lnTo>
                    <a:pt x="2937916" y="199644"/>
                  </a:lnTo>
                  <a:lnTo>
                    <a:pt x="2892196" y="54990"/>
                  </a:lnTo>
                  <a:close/>
                </a:path>
                <a:path w="3743325" h="258444">
                  <a:moveTo>
                    <a:pt x="1603400" y="54990"/>
                  </a:moveTo>
                  <a:lnTo>
                    <a:pt x="1641627" y="54990"/>
                  </a:lnTo>
                  <a:lnTo>
                    <a:pt x="1641627" y="199644"/>
                  </a:lnTo>
                  <a:lnTo>
                    <a:pt x="1603400" y="199644"/>
                  </a:lnTo>
                  <a:lnTo>
                    <a:pt x="1603400" y="54990"/>
                  </a:lnTo>
                  <a:close/>
                </a:path>
                <a:path w="3743325" h="258444">
                  <a:moveTo>
                    <a:pt x="1010564" y="54990"/>
                  </a:moveTo>
                  <a:lnTo>
                    <a:pt x="1048791" y="54990"/>
                  </a:lnTo>
                  <a:lnTo>
                    <a:pt x="1048791" y="199644"/>
                  </a:lnTo>
                  <a:lnTo>
                    <a:pt x="1010564" y="199644"/>
                  </a:lnTo>
                  <a:lnTo>
                    <a:pt x="1010564" y="54990"/>
                  </a:lnTo>
                  <a:close/>
                </a:path>
                <a:path w="3743325" h="258444">
                  <a:moveTo>
                    <a:pt x="3604666" y="51815"/>
                  </a:moveTo>
                  <a:lnTo>
                    <a:pt x="3645403" y="63710"/>
                  </a:lnTo>
                  <a:lnTo>
                    <a:pt x="3669388" y="100044"/>
                  </a:lnTo>
                  <a:lnTo>
                    <a:pt x="3673373" y="138302"/>
                  </a:lnTo>
                  <a:lnTo>
                    <a:pt x="3577615" y="138302"/>
                  </a:lnTo>
                  <a:lnTo>
                    <a:pt x="3578329" y="146379"/>
                  </a:lnTo>
                  <a:lnTo>
                    <a:pt x="3600094" y="174371"/>
                  </a:lnTo>
                  <a:lnTo>
                    <a:pt x="3608857" y="174371"/>
                  </a:lnTo>
                  <a:lnTo>
                    <a:pt x="3614826" y="174371"/>
                  </a:lnTo>
                  <a:lnTo>
                    <a:pt x="3633241" y="153670"/>
                  </a:lnTo>
                  <a:lnTo>
                    <a:pt x="3671341" y="160020"/>
                  </a:lnTo>
                  <a:lnTo>
                    <a:pt x="3648100" y="191897"/>
                  </a:lnTo>
                  <a:lnTo>
                    <a:pt x="3608476" y="202946"/>
                  </a:lnTo>
                  <a:lnTo>
                    <a:pt x="3590833" y="201400"/>
                  </a:lnTo>
                  <a:lnTo>
                    <a:pt x="3552596" y="178308"/>
                  </a:lnTo>
                  <a:lnTo>
                    <a:pt x="3538372" y="128397"/>
                  </a:lnTo>
                  <a:lnTo>
                    <a:pt x="3539541" y="111390"/>
                  </a:lnTo>
                  <a:lnTo>
                    <a:pt x="3557168" y="72136"/>
                  </a:lnTo>
                  <a:lnTo>
                    <a:pt x="3590904" y="53080"/>
                  </a:lnTo>
                  <a:lnTo>
                    <a:pt x="3604666" y="51815"/>
                  </a:lnTo>
                  <a:close/>
                </a:path>
                <a:path w="3743325" h="258444">
                  <a:moveTo>
                    <a:pt x="2805836" y="51815"/>
                  </a:moveTo>
                  <a:lnTo>
                    <a:pt x="2848466" y="63710"/>
                  </a:lnTo>
                  <a:lnTo>
                    <a:pt x="2875400" y="97186"/>
                  </a:lnTo>
                  <a:lnTo>
                    <a:pt x="2880639" y="126873"/>
                  </a:lnTo>
                  <a:lnTo>
                    <a:pt x="2879325" y="142619"/>
                  </a:lnTo>
                  <a:lnTo>
                    <a:pt x="2859430" y="181356"/>
                  </a:lnTo>
                  <a:lnTo>
                    <a:pt x="2821550" y="201590"/>
                  </a:lnTo>
                  <a:lnTo>
                    <a:pt x="2806217" y="202946"/>
                  </a:lnTo>
                  <a:lnTo>
                    <a:pt x="2796355" y="202376"/>
                  </a:lnTo>
                  <a:lnTo>
                    <a:pt x="2759743" y="188926"/>
                  </a:lnTo>
                  <a:lnTo>
                    <a:pt x="2736718" y="158370"/>
                  </a:lnTo>
                  <a:lnTo>
                    <a:pt x="2731414" y="125349"/>
                  </a:lnTo>
                  <a:lnTo>
                    <a:pt x="2732007" y="115841"/>
                  </a:lnTo>
                  <a:lnTo>
                    <a:pt x="2745979" y="79984"/>
                  </a:lnTo>
                  <a:lnTo>
                    <a:pt x="2785659" y="54133"/>
                  </a:lnTo>
                  <a:lnTo>
                    <a:pt x="2805836" y="51815"/>
                  </a:lnTo>
                  <a:close/>
                </a:path>
                <a:path w="3743325" h="258444">
                  <a:moveTo>
                    <a:pt x="2485923" y="51815"/>
                  </a:moveTo>
                  <a:lnTo>
                    <a:pt x="2524023" y="57785"/>
                  </a:lnTo>
                  <a:lnTo>
                    <a:pt x="2546444" y="95940"/>
                  </a:lnTo>
                  <a:lnTo>
                    <a:pt x="2546756" y="107441"/>
                  </a:lnTo>
                  <a:lnTo>
                    <a:pt x="2546375" y="152146"/>
                  </a:lnTo>
                  <a:lnTo>
                    <a:pt x="2546492" y="161049"/>
                  </a:lnTo>
                  <a:lnTo>
                    <a:pt x="2555011" y="199644"/>
                  </a:lnTo>
                  <a:lnTo>
                    <a:pt x="2517165" y="199644"/>
                  </a:lnTo>
                  <a:lnTo>
                    <a:pt x="2516149" y="197103"/>
                  </a:lnTo>
                  <a:lnTo>
                    <a:pt x="2515006" y="193294"/>
                  </a:lnTo>
                  <a:lnTo>
                    <a:pt x="2513482" y="188340"/>
                  </a:lnTo>
                  <a:lnTo>
                    <a:pt x="2512847" y="186055"/>
                  </a:lnTo>
                  <a:lnTo>
                    <a:pt x="2512466" y="184531"/>
                  </a:lnTo>
                  <a:lnTo>
                    <a:pt x="2512212" y="183896"/>
                  </a:lnTo>
                  <a:lnTo>
                    <a:pt x="2475763" y="202946"/>
                  </a:lnTo>
                  <a:lnTo>
                    <a:pt x="2467381" y="202946"/>
                  </a:lnTo>
                  <a:lnTo>
                    <a:pt x="2426535" y="184328"/>
                  </a:lnTo>
                  <a:lnTo>
                    <a:pt x="2419248" y="160147"/>
                  </a:lnTo>
                  <a:lnTo>
                    <a:pt x="2419248" y="152019"/>
                  </a:lnTo>
                  <a:lnTo>
                    <a:pt x="2447432" y="121092"/>
                  </a:lnTo>
                  <a:lnTo>
                    <a:pt x="2484357" y="112176"/>
                  </a:lnTo>
                  <a:lnTo>
                    <a:pt x="2494702" y="109791"/>
                  </a:lnTo>
                  <a:lnTo>
                    <a:pt x="2502975" y="107501"/>
                  </a:lnTo>
                  <a:lnTo>
                    <a:pt x="2509164" y="105283"/>
                  </a:lnTo>
                  <a:lnTo>
                    <a:pt x="2509164" y="101473"/>
                  </a:lnTo>
                  <a:lnTo>
                    <a:pt x="2509164" y="94107"/>
                  </a:lnTo>
                  <a:lnTo>
                    <a:pt x="2507386" y="88900"/>
                  </a:lnTo>
                  <a:lnTo>
                    <a:pt x="2503703" y="85725"/>
                  </a:lnTo>
                  <a:lnTo>
                    <a:pt x="2500020" y="82550"/>
                  </a:lnTo>
                  <a:lnTo>
                    <a:pt x="2493289" y="81025"/>
                  </a:lnTo>
                  <a:lnTo>
                    <a:pt x="2483129" y="81025"/>
                  </a:lnTo>
                  <a:lnTo>
                    <a:pt x="2476398" y="81025"/>
                  </a:lnTo>
                  <a:lnTo>
                    <a:pt x="2457983" y="99187"/>
                  </a:lnTo>
                  <a:lnTo>
                    <a:pt x="2423185" y="92837"/>
                  </a:lnTo>
                  <a:lnTo>
                    <a:pt x="2451401" y="57441"/>
                  </a:lnTo>
                  <a:lnTo>
                    <a:pt x="2472685" y="52437"/>
                  </a:lnTo>
                  <a:lnTo>
                    <a:pt x="2485923" y="51815"/>
                  </a:lnTo>
                  <a:close/>
                </a:path>
                <a:path w="3743325" h="258444">
                  <a:moveTo>
                    <a:pt x="2245004" y="51815"/>
                  </a:moveTo>
                  <a:lnTo>
                    <a:pt x="2287634" y="63710"/>
                  </a:lnTo>
                  <a:lnTo>
                    <a:pt x="2314568" y="97186"/>
                  </a:lnTo>
                  <a:lnTo>
                    <a:pt x="2319807" y="126873"/>
                  </a:lnTo>
                  <a:lnTo>
                    <a:pt x="2318493" y="142619"/>
                  </a:lnTo>
                  <a:lnTo>
                    <a:pt x="2298598" y="181356"/>
                  </a:lnTo>
                  <a:lnTo>
                    <a:pt x="2260718" y="201590"/>
                  </a:lnTo>
                  <a:lnTo>
                    <a:pt x="2245385" y="202946"/>
                  </a:lnTo>
                  <a:lnTo>
                    <a:pt x="2235523" y="202376"/>
                  </a:lnTo>
                  <a:lnTo>
                    <a:pt x="2198911" y="188926"/>
                  </a:lnTo>
                  <a:lnTo>
                    <a:pt x="2175886" y="158370"/>
                  </a:lnTo>
                  <a:lnTo>
                    <a:pt x="2170582" y="125349"/>
                  </a:lnTo>
                  <a:lnTo>
                    <a:pt x="2171175" y="115841"/>
                  </a:lnTo>
                  <a:lnTo>
                    <a:pt x="2185147" y="79984"/>
                  </a:lnTo>
                  <a:lnTo>
                    <a:pt x="2224827" y="54133"/>
                  </a:lnTo>
                  <a:lnTo>
                    <a:pt x="2245004" y="51815"/>
                  </a:lnTo>
                  <a:close/>
                </a:path>
                <a:path w="3743325" h="258444">
                  <a:moveTo>
                    <a:pt x="1906930" y="51815"/>
                  </a:moveTo>
                  <a:lnTo>
                    <a:pt x="1947667" y="63710"/>
                  </a:lnTo>
                  <a:lnTo>
                    <a:pt x="1971652" y="100044"/>
                  </a:lnTo>
                  <a:lnTo>
                    <a:pt x="1975637" y="138302"/>
                  </a:lnTo>
                  <a:lnTo>
                    <a:pt x="1879879" y="138302"/>
                  </a:lnTo>
                  <a:lnTo>
                    <a:pt x="1880593" y="146379"/>
                  </a:lnTo>
                  <a:lnTo>
                    <a:pt x="1902358" y="174371"/>
                  </a:lnTo>
                  <a:lnTo>
                    <a:pt x="1911121" y="174371"/>
                  </a:lnTo>
                  <a:lnTo>
                    <a:pt x="1917090" y="174371"/>
                  </a:lnTo>
                  <a:lnTo>
                    <a:pt x="1935505" y="153670"/>
                  </a:lnTo>
                  <a:lnTo>
                    <a:pt x="1973605" y="160020"/>
                  </a:lnTo>
                  <a:lnTo>
                    <a:pt x="1950364" y="191897"/>
                  </a:lnTo>
                  <a:lnTo>
                    <a:pt x="1910740" y="202946"/>
                  </a:lnTo>
                  <a:lnTo>
                    <a:pt x="1893097" y="201400"/>
                  </a:lnTo>
                  <a:lnTo>
                    <a:pt x="1854860" y="178308"/>
                  </a:lnTo>
                  <a:lnTo>
                    <a:pt x="1840636" y="128397"/>
                  </a:lnTo>
                  <a:lnTo>
                    <a:pt x="1841805" y="111390"/>
                  </a:lnTo>
                  <a:lnTo>
                    <a:pt x="1859432" y="72136"/>
                  </a:lnTo>
                  <a:lnTo>
                    <a:pt x="1893168" y="53080"/>
                  </a:lnTo>
                  <a:lnTo>
                    <a:pt x="1906930" y="51815"/>
                  </a:lnTo>
                  <a:close/>
                </a:path>
                <a:path w="3743325" h="258444">
                  <a:moveTo>
                    <a:pt x="1140612" y="51815"/>
                  </a:moveTo>
                  <a:lnTo>
                    <a:pt x="1153449" y="53272"/>
                  </a:lnTo>
                  <a:lnTo>
                    <a:pt x="1165107" y="57658"/>
                  </a:lnTo>
                  <a:lnTo>
                    <a:pt x="1175598" y="64996"/>
                  </a:lnTo>
                  <a:lnTo>
                    <a:pt x="1184935" y="75311"/>
                  </a:lnTo>
                  <a:lnTo>
                    <a:pt x="1184935" y="54990"/>
                  </a:lnTo>
                  <a:lnTo>
                    <a:pt x="1220749" y="54990"/>
                  </a:lnTo>
                  <a:lnTo>
                    <a:pt x="1220749" y="184785"/>
                  </a:lnTo>
                  <a:lnTo>
                    <a:pt x="1216558" y="223012"/>
                  </a:lnTo>
                  <a:lnTo>
                    <a:pt x="1204620" y="242950"/>
                  </a:lnTo>
                  <a:lnTo>
                    <a:pt x="1199540" y="247776"/>
                  </a:lnTo>
                  <a:lnTo>
                    <a:pt x="1161458" y="258058"/>
                  </a:lnTo>
                  <a:lnTo>
                    <a:pt x="1152169" y="258318"/>
                  </a:lnTo>
                  <a:lnTo>
                    <a:pt x="1135119" y="257532"/>
                  </a:lnTo>
                  <a:lnTo>
                    <a:pt x="1093231" y="239031"/>
                  </a:lnTo>
                  <a:lnTo>
                    <a:pt x="1084605" y="213868"/>
                  </a:lnTo>
                  <a:lnTo>
                    <a:pt x="1084605" y="212598"/>
                  </a:lnTo>
                  <a:lnTo>
                    <a:pt x="1084605" y="210947"/>
                  </a:lnTo>
                  <a:lnTo>
                    <a:pt x="1084732" y="209169"/>
                  </a:lnTo>
                  <a:lnTo>
                    <a:pt x="1128420" y="214502"/>
                  </a:lnTo>
                  <a:lnTo>
                    <a:pt x="1129182" y="219583"/>
                  </a:lnTo>
                  <a:lnTo>
                    <a:pt x="1130833" y="223012"/>
                  </a:lnTo>
                  <a:lnTo>
                    <a:pt x="1133500" y="224916"/>
                  </a:lnTo>
                  <a:lnTo>
                    <a:pt x="1137056" y="227711"/>
                  </a:lnTo>
                  <a:lnTo>
                    <a:pt x="1142771" y="229108"/>
                  </a:lnTo>
                  <a:lnTo>
                    <a:pt x="1150645" y="229108"/>
                  </a:lnTo>
                  <a:lnTo>
                    <a:pt x="1160551" y="229108"/>
                  </a:lnTo>
                  <a:lnTo>
                    <a:pt x="1168044" y="227584"/>
                  </a:lnTo>
                  <a:lnTo>
                    <a:pt x="1182522" y="205866"/>
                  </a:lnTo>
                  <a:lnTo>
                    <a:pt x="1182522" y="197358"/>
                  </a:lnTo>
                  <a:lnTo>
                    <a:pt x="1182522" y="176275"/>
                  </a:lnTo>
                  <a:lnTo>
                    <a:pt x="1173380" y="186517"/>
                  </a:lnTo>
                  <a:lnTo>
                    <a:pt x="1163107" y="193817"/>
                  </a:lnTo>
                  <a:lnTo>
                    <a:pt x="1151714" y="198189"/>
                  </a:lnTo>
                  <a:lnTo>
                    <a:pt x="1139215" y="199644"/>
                  </a:lnTo>
                  <a:lnTo>
                    <a:pt x="1125402" y="198098"/>
                  </a:lnTo>
                  <a:lnTo>
                    <a:pt x="1092987" y="175006"/>
                  </a:lnTo>
                  <a:lnTo>
                    <a:pt x="1079652" y="126491"/>
                  </a:lnTo>
                  <a:lnTo>
                    <a:pt x="1080747" y="109390"/>
                  </a:lnTo>
                  <a:lnTo>
                    <a:pt x="1097178" y="70993"/>
                  </a:lnTo>
                  <a:lnTo>
                    <a:pt x="1128182" y="53008"/>
                  </a:lnTo>
                  <a:lnTo>
                    <a:pt x="1140612" y="51815"/>
                  </a:lnTo>
                  <a:close/>
                </a:path>
                <a:path w="3743325" h="258444">
                  <a:moveTo>
                    <a:pt x="663168" y="51815"/>
                  </a:moveTo>
                  <a:lnTo>
                    <a:pt x="701319" y="57785"/>
                  </a:lnTo>
                  <a:lnTo>
                    <a:pt x="723740" y="95940"/>
                  </a:lnTo>
                  <a:lnTo>
                    <a:pt x="724052" y="107441"/>
                  </a:lnTo>
                  <a:lnTo>
                    <a:pt x="723671" y="152146"/>
                  </a:lnTo>
                  <a:lnTo>
                    <a:pt x="723788" y="161049"/>
                  </a:lnTo>
                  <a:lnTo>
                    <a:pt x="732307" y="199644"/>
                  </a:lnTo>
                  <a:lnTo>
                    <a:pt x="694461" y="199644"/>
                  </a:lnTo>
                  <a:lnTo>
                    <a:pt x="693445" y="197103"/>
                  </a:lnTo>
                  <a:lnTo>
                    <a:pt x="692302" y="193294"/>
                  </a:lnTo>
                  <a:lnTo>
                    <a:pt x="690778" y="188340"/>
                  </a:lnTo>
                  <a:lnTo>
                    <a:pt x="690143" y="186055"/>
                  </a:lnTo>
                  <a:lnTo>
                    <a:pt x="689762" y="184531"/>
                  </a:lnTo>
                  <a:lnTo>
                    <a:pt x="689508" y="183896"/>
                  </a:lnTo>
                  <a:lnTo>
                    <a:pt x="682917" y="190246"/>
                  </a:lnTo>
                  <a:lnTo>
                    <a:pt x="675919" y="194945"/>
                  </a:lnTo>
                  <a:lnTo>
                    <a:pt x="668477" y="198120"/>
                  </a:lnTo>
                  <a:lnTo>
                    <a:pt x="661035" y="201295"/>
                  </a:lnTo>
                  <a:lnTo>
                    <a:pt x="653097" y="202946"/>
                  </a:lnTo>
                  <a:lnTo>
                    <a:pt x="644651" y="202946"/>
                  </a:lnTo>
                  <a:lnTo>
                    <a:pt x="603820" y="184328"/>
                  </a:lnTo>
                  <a:lnTo>
                    <a:pt x="596582" y="160147"/>
                  </a:lnTo>
                  <a:lnTo>
                    <a:pt x="596582" y="152019"/>
                  </a:lnTo>
                  <a:lnTo>
                    <a:pt x="598525" y="144652"/>
                  </a:lnTo>
                  <a:lnTo>
                    <a:pt x="602437" y="138302"/>
                  </a:lnTo>
                  <a:lnTo>
                    <a:pt x="606336" y="131952"/>
                  </a:lnTo>
                  <a:lnTo>
                    <a:pt x="649274" y="114681"/>
                  </a:lnTo>
                  <a:lnTo>
                    <a:pt x="661662" y="112176"/>
                  </a:lnTo>
                  <a:lnTo>
                    <a:pt x="671987" y="109791"/>
                  </a:lnTo>
                  <a:lnTo>
                    <a:pt x="680251" y="107501"/>
                  </a:lnTo>
                  <a:lnTo>
                    <a:pt x="686460" y="105283"/>
                  </a:lnTo>
                  <a:lnTo>
                    <a:pt x="686460" y="101473"/>
                  </a:lnTo>
                  <a:lnTo>
                    <a:pt x="686460" y="94107"/>
                  </a:lnTo>
                  <a:lnTo>
                    <a:pt x="684644" y="88900"/>
                  </a:lnTo>
                  <a:lnTo>
                    <a:pt x="681012" y="85725"/>
                  </a:lnTo>
                  <a:lnTo>
                    <a:pt x="677379" y="82550"/>
                  </a:lnTo>
                  <a:lnTo>
                    <a:pt x="670521" y="81025"/>
                  </a:lnTo>
                  <a:lnTo>
                    <a:pt x="660450" y="81025"/>
                  </a:lnTo>
                  <a:lnTo>
                    <a:pt x="653643" y="81025"/>
                  </a:lnTo>
                  <a:lnTo>
                    <a:pt x="635254" y="99187"/>
                  </a:lnTo>
                  <a:lnTo>
                    <a:pt x="600532" y="92837"/>
                  </a:lnTo>
                  <a:lnTo>
                    <a:pt x="628700" y="57441"/>
                  </a:lnTo>
                  <a:lnTo>
                    <a:pt x="649940" y="52437"/>
                  </a:lnTo>
                  <a:lnTo>
                    <a:pt x="663168" y="51815"/>
                  </a:lnTo>
                  <a:close/>
                </a:path>
                <a:path w="3743325" h="258444">
                  <a:moveTo>
                    <a:pt x="358000" y="51815"/>
                  </a:moveTo>
                  <a:lnTo>
                    <a:pt x="367271" y="51815"/>
                  </a:lnTo>
                  <a:lnTo>
                    <a:pt x="375297" y="53721"/>
                  </a:lnTo>
                  <a:lnTo>
                    <a:pt x="382104" y="57531"/>
                  </a:lnTo>
                  <a:lnTo>
                    <a:pt x="388912" y="61340"/>
                  </a:lnTo>
                  <a:lnTo>
                    <a:pt x="394500" y="67056"/>
                  </a:lnTo>
                  <a:lnTo>
                    <a:pt x="398856" y="74802"/>
                  </a:lnTo>
                  <a:lnTo>
                    <a:pt x="403719" y="69371"/>
                  </a:lnTo>
                  <a:lnTo>
                    <a:pt x="434632" y="51815"/>
                  </a:lnTo>
                  <a:lnTo>
                    <a:pt x="442975" y="51815"/>
                  </a:lnTo>
                  <a:lnTo>
                    <a:pt x="482790" y="68834"/>
                  </a:lnTo>
                  <a:lnTo>
                    <a:pt x="490372" y="107187"/>
                  </a:lnTo>
                  <a:lnTo>
                    <a:pt x="490372" y="199644"/>
                  </a:lnTo>
                  <a:lnTo>
                    <a:pt x="452107" y="199644"/>
                  </a:lnTo>
                  <a:lnTo>
                    <a:pt x="452107" y="116966"/>
                  </a:lnTo>
                  <a:lnTo>
                    <a:pt x="451859" y="107156"/>
                  </a:lnTo>
                  <a:lnTo>
                    <a:pt x="439166" y="81025"/>
                  </a:lnTo>
                  <a:lnTo>
                    <a:pt x="431812" y="81025"/>
                  </a:lnTo>
                  <a:lnTo>
                    <a:pt x="426453" y="81025"/>
                  </a:lnTo>
                  <a:lnTo>
                    <a:pt x="421424" y="82676"/>
                  </a:lnTo>
                  <a:lnTo>
                    <a:pt x="416699" y="85978"/>
                  </a:lnTo>
                  <a:lnTo>
                    <a:pt x="411975" y="89153"/>
                  </a:lnTo>
                  <a:lnTo>
                    <a:pt x="403351" y="130175"/>
                  </a:lnTo>
                  <a:lnTo>
                    <a:pt x="403351" y="199644"/>
                  </a:lnTo>
                  <a:lnTo>
                    <a:pt x="365086" y="199644"/>
                  </a:lnTo>
                  <a:lnTo>
                    <a:pt x="365086" y="120396"/>
                  </a:lnTo>
                  <a:lnTo>
                    <a:pt x="364958" y="110771"/>
                  </a:lnTo>
                  <a:lnTo>
                    <a:pt x="356717" y="84074"/>
                  </a:lnTo>
                  <a:lnTo>
                    <a:pt x="353847" y="82041"/>
                  </a:lnTo>
                  <a:lnTo>
                    <a:pt x="349973" y="81025"/>
                  </a:lnTo>
                  <a:lnTo>
                    <a:pt x="345071" y="81025"/>
                  </a:lnTo>
                  <a:lnTo>
                    <a:pt x="339166" y="81025"/>
                  </a:lnTo>
                  <a:lnTo>
                    <a:pt x="316117" y="119695"/>
                  </a:lnTo>
                  <a:lnTo>
                    <a:pt x="315925" y="129412"/>
                  </a:lnTo>
                  <a:lnTo>
                    <a:pt x="315925" y="199644"/>
                  </a:lnTo>
                  <a:lnTo>
                    <a:pt x="277660" y="199644"/>
                  </a:lnTo>
                  <a:lnTo>
                    <a:pt x="277660" y="54990"/>
                  </a:lnTo>
                  <a:lnTo>
                    <a:pt x="312928" y="54990"/>
                  </a:lnTo>
                  <a:lnTo>
                    <a:pt x="312928" y="74802"/>
                  </a:lnTo>
                  <a:lnTo>
                    <a:pt x="322845" y="64728"/>
                  </a:lnTo>
                  <a:lnTo>
                    <a:pt x="333663" y="57546"/>
                  </a:lnTo>
                  <a:lnTo>
                    <a:pt x="345382" y="53246"/>
                  </a:lnTo>
                  <a:lnTo>
                    <a:pt x="358000" y="51815"/>
                  </a:lnTo>
                  <a:close/>
                </a:path>
                <a:path w="3743325" h="258444">
                  <a:moveTo>
                    <a:pt x="175475" y="51815"/>
                  </a:moveTo>
                  <a:lnTo>
                    <a:pt x="218033" y="63710"/>
                  </a:lnTo>
                  <a:lnTo>
                    <a:pt x="244987" y="97186"/>
                  </a:lnTo>
                  <a:lnTo>
                    <a:pt x="250228" y="126873"/>
                  </a:lnTo>
                  <a:lnTo>
                    <a:pt x="248906" y="142619"/>
                  </a:lnTo>
                  <a:lnTo>
                    <a:pt x="229057" y="181356"/>
                  </a:lnTo>
                  <a:lnTo>
                    <a:pt x="191125" y="201590"/>
                  </a:lnTo>
                  <a:lnTo>
                    <a:pt x="175742" y="202946"/>
                  </a:lnTo>
                  <a:lnTo>
                    <a:pt x="165914" y="202376"/>
                  </a:lnTo>
                  <a:lnTo>
                    <a:pt x="129338" y="188926"/>
                  </a:lnTo>
                  <a:lnTo>
                    <a:pt x="106265" y="158370"/>
                  </a:lnTo>
                  <a:lnTo>
                    <a:pt x="100977" y="125349"/>
                  </a:lnTo>
                  <a:lnTo>
                    <a:pt x="101565" y="115841"/>
                  </a:lnTo>
                  <a:lnTo>
                    <a:pt x="115561" y="79984"/>
                  </a:lnTo>
                  <a:lnTo>
                    <a:pt x="155230" y="54133"/>
                  </a:lnTo>
                  <a:lnTo>
                    <a:pt x="175475" y="51815"/>
                  </a:lnTo>
                  <a:close/>
                </a:path>
                <a:path w="3743325" h="258444">
                  <a:moveTo>
                    <a:pt x="68491" y="51815"/>
                  </a:moveTo>
                  <a:lnTo>
                    <a:pt x="74967" y="52248"/>
                  </a:lnTo>
                  <a:lnTo>
                    <a:pt x="81327" y="53562"/>
                  </a:lnTo>
                  <a:lnTo>
                    <a:pt x="87568" y="55780"/>
                  </a:lnTo>
                  <a:lnTo>
                    <a:pt x="93687" y="58927"/>
                  </a:lnTo>
                  <a:lnTo>
                    <a:pt x="81838" y="92328"/>
                  </a:lnTo>
                  <a:lnTo>
                    <a:pt x="75387" y="88137"/>
                  </a:lnTo>
                  <a:lnTo>
                    <a:pt x="69405" y="86106"/>
                  </a:lnTo>
                  <a:lnTo>
                    <a:pt x="63855" y="86106"/>
                  </a:lnTo>
                  <a:lnTo>
                    <a:pt x="58508" y="86106"/>
                  </a:lnTo>
                  <a:lnTo>
                    <a:pt x="53962" y="87502"/>
                  </a:lnTo>
                  <a:lnTo>
                    <a:pt x="50241" y="90550"/>
                  </a:lnTo>
                  <a:lnTo>
                    <a:pt x="46520" y="93472"/>
                  </a:lnTo>
                  <a:lnTo>
                    <a:pt x="43599" y="98806"/>
                  </a:lnTo>
                  <a:lnTo>
                    <a:pt x="38465" y="138110"/>
                  </a:lnTo>
                  <a:lnTo>
                    <a:pt x="38265" y="154939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54990"/>
                  </a:lnTo>
                  <a:lnTo>
                    <a:pt x="35534" y="54990"/>
                  </a:lnTo>
                  <a:lnTo>
                    <a:pt x="35534" y="75564"/>
                  </a:lnTo>
                  <a:lnTo>
                    <a:pt x="41617" y="65912"/>
                  </a:lnTo>
                  <a:lnTo>
                    <a:pt x="47091" y="59436"/>
                  </a:lnTo>
                  <a:lnTo>
                    <a:pt x="51942" y="56387"/>
                  </a:lnTo>
                  <a:lnTo>
                    <a:pt x="56807" y="53339"/>
                  </a:lnTo>
                  <a:lnTo>
                    <a:pt x="62318" y="51815"/>
                  </a:lnTo>
                  <a:lnTo>
                    <a:pt x="68491" y="51815"/>
                  </a:lnTo>
                  <a:close/>
                </a:path>
                <a:path w="3743325" h="258444">
                  <a:moveTo>
                    <a:pt x="3248304" y="3937"/>
                  </a:moveTo>
                  <a:lnTo>
                    <a:pt x="3248304" y="54990"/>
                  </a:lnTo>
                  <a:lnTo>
                    <a:pt x="3274466" y="54990"/>
                  </a:lnTo>
                  <a:lnTo>
                    <a:pt x="3274466" y="85471"/>
                  </a:lnTo>
                  <a:lnTo>
                    <a:pt x="3248304" y="85471"/>
                  </a:lnTo>
                  <a:lnTo>
                    <a:pt x="3248304" y="143763"/>
                  </a:lnTo>
                  <a:lnTo>
                    <a:pt x="3248304" y="155575"/>
                  </a:lnTo>
                  <a:lnTo>
                    <a:pt x="3252495" y="169290"/>
                  </a:lnTo>
                  <a:lnTo>
                    <a:pt x="3254273" y="170561"/>
                  </a:lnTo>
                  <a:lnTo>
                    <a:pt x="3256432" y="171196"/>
                  </a:lnTo>
                  <a:lnTo>
                    <a:pt x="3258972" y="171196"/>
                  </a:lnTo>
                  <a:lnTo>
                    <a:pt x="3262401" y="171196"/>
                  </a:lnTo>
                  <a:lnTo>
                    <a:pt x="3267608" y="169925"/>
                  </a:lnTo>
                  <a:lnTo>
                    <a:pt x="3274339" y="167512"/>
                  </a:lnTo>
                  <a:lnTo>
                    <a:pt x="3277514" y="197231"/>
                  </a:lnTo>
                  <a:lnTo>
                    <a:pt x="3270630" y="199731"/>
                  </a:lnTo>
                  <a:lnTo>
                    <a:pt x="3263306" y="201517"/>
                  </a:lnTo>
                  <a:lnTo>
                    <a:pt x="3255529" y="202588"/>
                  </a:lnTo>
                  <a:lnTo>
                    <a:pt x="3247288" y="202946"/>
                  </a:lnTo>
                  <a:lnTo>
                    <a:pt x="3240430" y="202946"/>
                  </a:lnTo>
                  <a:lnTo>
                    <a:pt x="3234207" y="201802"/>
                  </a:lnTo>
                  <a:lnTo>
                    <a:pt x="3228746" y="199389"/>
                  </a:lnTo>
                  <a:lnTo>
                    <a:pt x="3223158" y="197103"/>
                  </a:lnTo>
                  <a:lnTo>
                    <a:pt x="3219094" y="194183"/>
                  </a:lnTo>
                  <a:lnTo>
                    <a:pt x="3216554" y="190500"/>
                  </a:lnTo>
                  <a:lnTo>
                    <a:pt x="3213887" y="186816"/>
                  </a:lnTo>
                  <a:lnTo>
                    <a:pt x="3209950" y="148589"/>
                  </a:lnTo>
                  <a:lnTo>
                    <a:pt x="3209950" y="85471"/>
                  </a:lnTo>
                  <a:lnTo>
                    <a:pt x="3192297" y="85471"/>
                  </a:lnTo>
                  <a:lnTo>
                    <a:pt x="3192297" y="54990"/>
                  </a:lnTo>
                  <a:lnTo>
                    <a:pt x="3209950" y="54990"/>
                  </a:lnTo>
                  <a:lnTo>
                    <a:pt x="3209950" y="26288"/>
                  </a:lnTo>
                  <a:lnTo>
                    <a:pt x="3248304" y="3937"/>
                  </a:lnTo>
                  <a:close/>
                </a:path>
                <a:path w="3743325" h="258444">
                  <a:moveTo>
                    <a:pt x="2126640" y="3937"/>
                  </a:moveTo>
                  <a:lnTo>
                    <a:pt x="2126640" y="54990"/>
                  </a:lnTo>
                  <a:lnTo>
                    <a:pt x="2152802" y="54990"/>
                  </a:lnTo>
                  <a:lnTo>
                    <a:pt x="2152802" y="85471"/>
                  </a:lnTo>
                  <a:lnTo>
                    <a:pt x="2126640" y="85471"/>
                  </a:lnTo>
                  <a:lnTo>
                    <a:pt x="2126640" y="143763"/>
                  </a:lnTo>
                  <a:lnTo>
                    <a:pt x="2126640" y="155575"/>
                  </a:lnTo>
                  <a:lnTo>
                    <a:pt x="2130831" y="169290"/>
                  </a:lnTo>
                  <a:lnTo>
                    <a:pt x="2132609" y="170561"/>
                  </a:lnTo>
                  <a:lnTo>
                    <a:pt x="2134768" y="171196"/>
                  </a:lnTo>
                  <a:lnTo>
                    <a:pt x="2137308" y="171196"/>
                  </a:lnTo>
                  <a:lnTo>
                    <a:pt x="2140737" y="171196"/>
                  </a:lnTo>
                  <a:lnTo>
                    <a:pt x="2145944" y="169925"/>
                  </a:lnTo>
                  <a:lnTo>
                    <a:pt x="2152675" y="167512"/>
                  </a:lnTo>
                  <a:lnTo>
                    <a:pt x="2155850" y="197231"/>
                  </a:lnTo>
                  <a:lnTo>
                    <a:pt x="2148966" y="199731"/>
                  </a:lnTo>
                  <a:lnTo>
                    <a:pt x="2141642" y="201517"/>
                  </a:lnTo>
                  <a:lnTo>
                    <a:pt x="2133865" y="202588"/>
                  </a:lnTo>
                  <a:lnTo>
                    <a:pt x="2125624" y="202946"/>
                  </a:lnTo>
                  <a:lnTo>
                    <a:pt x="2118766" y="202946"/>
                  </a:lnTo>
                  <a:lnTo>
                    <a:pt x="2112543" y="201802"/>
                  </a:lnTo>
                  <a:lnTo>
                    <a:pt x="2107082" y="199389"/>
                  </a:lnTo>
                  <a:lnTo>
                    <a:pt x="2101494" y="197103"/>
                  </a:lnTo>
                  <a:lnTo>
                    <a:pt x="2097430" y="194183"/>
                  </a:lnTo>
                  <a:lnTo>
                    <a:pt x="2094890" y="190500"/>
                  </a:lnTo>
                  <a:lnTo>
                    <a:pt x="2092223" y="186816"/>
                  </a:lnTo>
                  <a:lnTo>
                    <a:pt x="2088286" y="148589"/>
                  </a:lnTo>
                  <a:lnTo>
                    <a:pt x="2088286" y="85471"/>
                  </a:lnTo>
                  <a:lnTo>
                    <a:pt x="2070633" y="85471"/>
                  </a:lnTo>
                  <a:lnTo>
                    <a:pt x="2070633" y="54990"/>
                  </a:lnTo>
                  <a:lnTo>
                    <a:pt x="2088286" y="54990"/>
                  </a:lnTo>
                  <a:lnTo>
                    <a:pt x="2088286" y="26288"/>
                  </a:lnTo>
                  <a:lnTo>
                    <a:pt x="2126640" y="3937"/>
                  </a:lnTo>
                  <a:close/>
                </a:path>
                <a:path w="3743325" h="258444">
                  <a:moveTo>
                    <a:pt x="1550568" y="3937"/>
                  </a:moveTo>
                  <a:lnTo>
                    <a:pt x="1550568" y="54990"/>
                  </a:lnTo>
                  <a:lnTo>
                    <a:pt x="1576730" y="54990"/>
                  </a:lnTo>
                  <a:lnTo>
                    <a:pt x="1576730" y="85471"/>
                  </a:lnTo>
                  <a:lnTo>
                    <a:pt x="1550568" y="85471"/>
                  </a:lnTo>
                  <a:lnTo>
                    <a:pt x="1550568" y="143763"/>
                  </a:lnTo>
                  <a:lnTo>
                    <a:pt x="1550568" y="155575"/>
                  </a:lnTo>
                  <a:lnTo>
                    <a:pt x="1554759" y="169290"/>
                  </a:lnTo>
                  <a:lnTo>
                    <a:pt x="1556537" y="170561"/>
                  </a:lnTo>
                  <a:lnTo>
                    <a:pt x="1558696" y="171196"/>
                  </a:lnTo>
                  <a:lnTo>
                    <a:pt x="1561236" y="171196"/>
                  </a:lnTo>
                  <a:lnTo>
                    <a:pt x="1564665" y="171196"/>
                  </a:lnTo>
                  <a:lnTo>
                    <a:pt x="1569872" y="169925"/>
                  </a:lnTo>
                  <a:lnTo>
                    <a:pt x="1576603" y="167512"/>
                  </a:lnTo>
                  <a:lnTo>
                    <a:pt x="1579778" y="197231"/>
                  </a:lnTo>
                  <a:lnTo>
                    <a:pt x="1572894" y="199731"/>
                  </a:lnTo>
                  <a:lnTo>
                    <a:pt x="1565570" y="201517"/>
                  </a:lnTo>
                  <a:lnTo>
                    <a:pt x="1557793" y="202588"/>
                  </a:lnTo>
                  <a:lnTo>
                    <a:pt x="1549552" y="202946"/>
                  </a:lnTo>
                  <a:lnTo>
                    <a:pt x="1542694" y="202946"/>
                  </a:lnTo>
                  <a:lnTo>
                    <a:pt x="1536471" y="201802"/>
                  </a:lnTo>
                  <a:lnTo>
                    <a:pt x="1531010" y="199389"/>
                  </a:lnTo>
                  <a:lnTo>
                    <a:pt x="1525422" y="197103"/>
                  </a:lnTo>
                  <a:lnTo>
                    <a:pt x="1521358" y="194183"/>
                  </a:lnTo>
                  <a:lnTo>
                    <a:pt x="1518818" y="190500"/>
                  </a:lnTo>
                  <a:lnTo>
                    <a:pt x="1516151" y="186816"/>
                  </a:lnTo>
                  <a:lnTo>
                    <a:pt x="1512214" y="148589"/>
                  </a:lnTo>
                  <a:lnTo>
                    <a:pt x="1512214" y="85471"/>
                  </a:lnTo>
                  <a:lnTo>
                    <a:pt x="1494561" y="85471"/>
                  </a:lnTo>
                  <a:lnTo>
                    <a:pt x="1494561" y="54990"/>
                  </a:lnTo>
                  <a:lnTo>
                    <a:pt x="1512214" y="54990"/>
                  </a:lnTo>
                  <a:lnTo>
                    <a:pt x="1512214" y="26288"/>
                  </a:lnTo>
                  <a:lnTo>
                    <a:pt x="1550568" y="3937"/>
                  </a:lnTo>
                  <a:close/>
                </a:path>
                <a:path w="3743325" h="258444">
                  <a:moveTo>
                    <a:pt x="3473221" y="0"/>
                  </a:moveTo>
                  <a:lnTo>
                    <a:pt x="3511448" y="0"/>
                  </a:lnTo>
                  <a:lnTo>
                    <a:pt x="3511448" y="199644"/>
                  </a:lnTo>
                  <a:lnTo>
                    <a:pt x="3475888" y="199644"/>
                  </a:lnTo>
                  <a:lnTo>
                    <a:pt x="3475888" y="178435"/>
                  </a:lnTo>
                  <a:lnTo>
                    <a:pt x="3471294" y="184223"/>
                  </a:lnTo>
                  <a:lnTo>
                    <a:pt x="3438804" y="202946"/>
                  </a:lnTo>
                  <a:lnTo>
                    <a:pt x="3430676" y="202946"/>
                  </a:lnTo>
                  <a:lnTo>
                    <a:pt x="3388004" y="182880"/>
                  </a:lnTo>
                  <a:lnTo>
                    <a:pt x="3371341" y="143750"/>
                  </a:lnTo>
                  <a:lnTo>
                    <a:pt x="3370224" y="126746"/>
                  </a:lnTo>
                  <a:lnTo>
                    <a:pt x="3371297" y="109477"/>
                  </a:lnTo>
                  <a:lnTo>
                    <a:pt x="3387496" y="70865"/>
                  </a:lnTo>
                  <a:lnTo>
                    <a:pt x="3431184" y="51815"/>
                  </a:lnTo>
                  <a:lnTo>
                    <a:pt x="3442949" y="53058"/>
                  </a:lnTo>
                  <a:lnTo>
                    <a:pt x="3453869" y="56800"/>
                  </a:lnTo>
                  <a:lnTo>
                    <a:pt x="3463956" y="63067"/>
                  </a:lnTo>
                  <a:lnTo>
                    <a:pt x="3473221" y="71882"/>
                  </a:lnTo>
                  <a:lnTo>
                    <a:pt x="3473221" y="0"/>
                  </a:lnTo>
                  <a:close/>
                </a:path>
                <a:path w="3743325" h="258444">
                  <a:moveTo>
                    <a:pt x="3301136" y="0"/>
                  </a:moveTo>
                  <a:lnTo>
                    <a:pt x="3339363" y="0"/>
                  </a:lnTo>
                  <a:lnTo>
                    <a:pt x="3339363" y="35433"/>
                  </a:lnTo>
                  <a:lnTo>
                    <a:pt x="3301136" y="35433"/>
                  </a:lnTo>
                  <a:lnTo>
                    <a:pt x="3301136" y="0"/>
                  </a:lnTo>
                  <a:close/>
                </a:path>
                <a:path w="3743325" h="258444">
                  <a:moveTo>
                    <a:pt x="2662580" y="0"/>
                  </a:moveTo>
                  <a:lnTo>
                    <a:pt x="2700807" y="0"/>
                  </a:lnTo>
                  <a:lnTo>
                    <a:pt x="2700807" y="199644"/>
                  </a:lnTo>
                  <a:lnTo>
                    <a:pt x="2662580" y="199644"/>
                  </a:lnTo>
                  <a:lnTo>
                    <a:pt x="2662580" y="0"/>
                  </a:lnTo>
                  <a:close/>
                </a:path>
                <a:path w="3743325" h="258444">
                  <a:moveTo>
                    <a:pt x="1775485" y="0"/>
                  </a:moveTo>
                  <a:lnTo>
                    <a:pt x="1813712" y="0"/>
                  </a:lnTo>
                  <a:lnTo>
                    <a:pt x="1813712" y="199644"/>
                  </a:lnTo>
                  <a:lnTo>
                    <a:pt x="1778152" y="199644"/>
                  </a:lnTo>
                  <a:lnTo>
                    <a:pt x="1778152" y="178435"/>
                  </a:lnTo>
                  <a:lnTo>
                    <a:pt x="1773558" y="184223"/>
                  </a:lnTo>
                  <a:lnTo>
                    <a:pt x="1741068" y="202946"/>
                  </a:lnTo>
                  <a:lnTo>
                    <a:pt x="1732940" y="202946"/>
                  </a:lnTo>
                  <a:lnTo>
                    <a:pt x="1690268" y="182880"/>
                  </a:lnTo>
                  <a:lnTo>
                    <a:pt x="1673605" y="143750"/>
                  </a:lnTo>
                  <a:lnTo>
                    <a:pt x="1672488" y="126746"/>
                  </a:lnTo>
                  <a:lnTo>
                    <a:pt x="1673561" y="109477"/>
                  </a:lnTo>
                  <a:lnTo>
                    <a:pt x="1689760" y="70865"/>
                  </a:lnTo>
                  <a:lnTo>
                    <a:pt x="1733448" y="51815"/>
                  </a:lnTo>
                  <a:lnTo>
                    <a:pt x="1745213" y="53058"/>
                  </a:lnTo>
                  <a:lnTo>
                    <a:pt x="1756133" y="56800"/>
                  </a:lnTo>
                  <a:lnTo>
                    <a:pt x="1766220" y="63067"/>
                  </a:lnTo>
                  <a:lnTo>
                    <a:pt x="1775485" y="71882"/>
                  </a:lnTo>
                  <a:lnTo>
                    <a:pt x="1775485" y="0"/>
                  </a:lnTo>
                  <a:close/>
                </a:path>
                <a:path w="3743325" h="258444">
                  <a:moveTo>
                    <a:pt x="1603400" y="0"/>
                  </a:moveTo>
                  <a:lnTo>
                    <a:pt x="1641627" y="0"/>
                  </a:lnTo>
                  <a:lnTo>
                    <a:pt x="1641627" y="35433"/>
                  </a:lnTo>
                  <a:lnTo>
                    <a:pt x="1603400" y="35433"/>
                  </a:lnTo>
                  <a:lnTo>
                    <a:pt x="16034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33499" y="2293620"/>
              <a:ext cx="149859" cy="2179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94358" y="2302764"/>
              <a:ext cx="38735" cy="35560"/>
            </a:xfrm>
            <a:custGeom>
              <a:avLst/>
              <a:gdLst/>
              <a:ahLst/>
              <a:cxnLst/>
              <a:rect l="l" t="t" r="r" b="b"/>
              <a:pathLst>
                <a:path w="38735" h="35560">
                  <a:moveTo>
                    <a:pt x="0" y="0"/>
                  </a:moveTo>
                  <a:lnTo>
                    <a:pt x="38227" y="0"/>
                  </a:lnTo>
                  <a:lnTo>
                    <a:pt x="38227" y="35433"/>
                  </a:lnTo>
                  <a:lnTo>
                    <a:pt x="0" y="3543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14399" y="2293620"/>
              <a:ext cx="149859" cy="2179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5703" y="2299335"/>
              <a:ext cx="97790" cy="203200"/>
            </a:xfrm>
            <a:custGeom>
              <a:avLst/>
              <a:gdLst/>
              <a:ahLst/>
              <a:cxnLst/>
              <a:rect l="l" t="t" r="r" b="b"/>
              <a:pathLst>
                <a:path w="97790" h="203200">
                  <a:moveTo>
                    <a:pt x="65773" y="0"/>
                  </a:moveTo>
                  <a:lnTo>
                    <a:pt x="73902" y="309"/>
                  </a:lnTo>
                  <a:lnTo>
                    <a:pt x="81946" y="1238"/>
                  </a:lnTo>
                  <a:lnTo>
                    <a:pt x="89904" y="2786"/>
                  </a:lnTo>
                  <a:lnTo>
                    <a:pt x="97777" y="4952"/>
                  </a:lnTo>
                  <a:lnTo>
                    <a:pt x="92608" y="31623"/>
                  </a:lnTo>
                  <a:lnTo>
                    <a:pt x="86525" y="30225"/>
                  </a:lnTo>
                  <a:lnTo>
                    <a:pt x="80670" y="29463"/>
                  </a:lnTo>
                  <a:lnTo>
                    <a:pt x="75044" y="29463"/>
                  </a:lnTo>
                  <a:lnTo>
                    <a:pt x="69494" y="29463"/>
                  </a:lnTo>
                  <a:lnTo>
                    <a:pt x="65531" y="30734"/>
                  </a:lnTo>
                  <a:lnTo>
                    <a:pt x="63118" y="33274"/>
                  </a:lnTo>
                  <a:lnTo>
                    <a:pt x="60718" y="35940"/>
                  </a:lnTo>
                  <a:lnTo>
                    <a:pt x="59512" y="40893"/>
                  </a:lnTo>
                  <a:lnTo>
                    <a:pt x="59512" y="48260"/>
                  </a:lnTo>
                  <a:lnTo>
                    <a:pt x="59512" y="58419"/>
                  </a:lnTo>
                  <a:lnTo>
                    <a:pt x="88112" y="58419"/>
                  </a:lnTo>
                  <a:lnTo>
                    <a:pt x="88112" y="88518"/>
                  </a:lnTo>
                  <a:lnTo>
                    <a:pt x="59512" y="88518"/>
                  </a:lnTo>
                  <a:lnTo>
                    <a:pt x="59512" y="203073"/>
                  </a:lnTo>
                  <a:lnTo>
                    <a:pt x="21247" y="203073"/>
                  </a:lnTo>
                  <a:lnTo>
                    <a:pt x="21247" y="88518"/>
                  </a:lnTo>
                  <a:lnTo>
                    <a:pt x="0" y="88518"/>
                  </a:lnTo>
                  <a:lnTo>
                    <a:pt x="0" y="58419"/>
                  </a:lnTo>
                  <a:lnTo>
                    <a:pt x="21247" y="58419"/>
                  </a:lnTo>
                  <a:lnTo>
                    <a:pt x="21247" y="47498"/>
                  </a:lnTo>
                  <a:lnTo>
                    <a:pt x="32486" y="9398"/>
                  </a:lnTo>
                  <a:lnTo>
                    <a:pt x="58153" y="357"/>
                  </a:lnTo>
                  <a:lnTo>
                    <a:pt x="657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74459" y="2893695"/>
            <a:ext cx="7085330" cy="526415"/>
            <a:chOff x="474459" y="2893695"/>
            <a:chExt cx="7085330" cy="526415"/>
          </a:xfrm>
        </p:grpSpPr>
        <p:sp>
          <p:nvSpPr>
            <p:cNvPr id="30" name="object 30"/>
            <p:cNvSpPr/>
            <p:nvPr/>
          </p:nvSpPr>
          <p:spPr>
            <a:xfrm>
              <a:off x="495998" y="2904363"/>
              <a:ext cx="201548" cy="201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5998" y="2904363"/>
              <a:ext cx="201930" cy="201930"/>
            </a:xfrm>
            <a:custGeom>
              <a:avLst/>
              <a:gdLst/>
              <a:ahLst/>
              <a:cxnLst/>
              <a:rect l="l" t="t" r="r" b="b"/>
              <a:pathLst>
                <a:path w="201929" h="201930">
                  <a:moveTo>
                    <a:pt x="100774" y="119887"/>
                  </a:moveTo>
                  <a:lnTo>
                    <a:pt x="141630" y="160654"/>
                  </a:lnTo>
                  <a:lnTo>
                    <a:pt x="100774" y="201549"/>
                  </a:lnTo>
                  <a:lnTo>
                    <a:pt x="59918" y="160654"/>
                  </a:lnTo>
                  <a:lnTo>
                    <a:pt x="100774" y="119887"/>
                  </a:lnTo>
                  <a:close/>
                </a:path>
                <a:path w="201929" h="201930">
                  <a:moveTo>
                    <a:pt x="160693" y="59944"/>
                  </a:moveTo>
                  <a:lnTo>
                    <a:pt x="201548" y="100837"/>
                  </a:lnTo>
                  <a:lnTo>
                    <a:pt x="160693" y="141604"/>
                  </a:lnTo>
                  <a:lnTo>
                    <a:pt x="119837" y="100837"/>
                  </a:lnTo>
                  <a:lnTo>
                    <a:pt x="160693" y="59944"/>
                  </a:lnTo>
                  <a:close/>
                </a:path>
                <a:path w="201929" h="201930">
                  <a:moveTo>
                    <a:pt x="40855" y="59944"/>
                  </a:moveTo>
                  <a:lnTo>
                    <a:pt x="81838" y="100837"/>
                  </a:lnTo>
                  <a:lnTo>
                    <a:pt x="40855" y="141604"/>
                  </a:lnTo>
                  <a:lnTo>
                    <a:pt x="0" y="100837"/>
                  </a:lnTo>
                  <a:lnTo>
                    <a:pt x="40855" y="59944"/>
                  </a:lnTo>
                  <a:close/>
                </a:path>
                <a:path w="201929" h="201930">
                  <a:moveTo>
                    <a:pt x="100774" y="0"/>
                  </a:moveTo>
                  <a:lnTo>
                    <a:pt x="141757" y="40894"/>
                  </a:lnTo>
                  <a:lnTo>
                    <a:pt x="100774" y="81787"/>
                  </a:lnTo>
                  <a:lnTo>
                    <a:pt x="59918" y="40894"/>
                  </a:lnTo>
                  <a:lnTo>
                    <a:pt x="10077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8370" y="2902839"/>
              <a:ext cx="6821906" cy="2617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72603" y="2906268"/>
              <a:ext cx="6478270" cy="258445"/>
            </a:xfrm>
            <a:custGeom>
              <a:avLst/>
              <a:gdLst/>
              <a:ahLst/>
              <a:cxnLst/>
              <a:rect l="l" t="t" r="r" b="b"/>
              <a:pathLst>
                <a:path w="6478270" h="258444">
                  <a:moveTo>
                    <a:pt x="6286030" y="130175"/>
                  </a:moveTo>
                  <a:lnTo>
                    <a:pt x="6281077" y="131826"/>
                  </a:lnTo>
                  <a:lnTo>
                    <a:pt x="6273330" y="133731"/>
                  </a:lnTo>
                  <a:lnTo>
                    <a:pt x="6262789" y="136017"/>
                  </a:lnTo>
                  <a:lnTo>
                    <a:pt x="6252121" y="138303"/>
                  </a:lnTo>
                  <a:lnTo>
                    <a:pt x="6245136" y="140589"/>
                  </a:lnTo>
                  <a:lnTo>
                    <a:pt x="6241961" y="142748"/>
                  </a:lnTo>
                  <a:lnTo>
                    <a:pt x="6236881" y="146304"/>
                  </a:lnTo>
                  <a:lnTo>
                    <a:pt x="6234468" y="150749"/>
                  </a:lnTo>
                  <a:lnTo>
                    <a:pt x="6234468" y="156210"/>
                  </a:lnTo>
                  <a:lnTo>
                    <a:pt x="6234468" y="161544"/>
                  </a:lnTo>
                  <a:lnTo>
                    <a:pt x="6236373" y="166243"/>
                  </a:lnTo>
                  <a:lnTo>
                    <a:pt x="6240437" y="170053"/>
                  </a:lnTo>
                  <a:lnTo>
                    <a:pt x="6244374" y="173990"/>
                  </a:lnTo>
                  <a:lnTo>
                    <a:pt x="6249454" y="175895"/>
                  </a:lnTo>
                  <a:lnTo>
                    <a:pt x="6255677" y="175895"/>
                  </a:lnTo>
                  <a:lnTo>
                    <a:pt x="6262535" y="175895"/>
                  </a:lnTo>
                  <a:lnTo>
                    <a:pt x="6269139" y="173736"/>
                  </a:lnTo>
                  <a:lnTo>
                    <a:pt x="6275362" y="169164"/>
                  </a:lnTo>
                  <a:lnTo>
                    <a:pt x="6280061" y="165735"/>
                  </a:lnTo>
                  <a:lnTo>
                    <a:pt x="6283109" y="161417"/>
                  </a:lnTo>
                  <a:lnTo>
                    <a:pt x="6284506" y="156464"/>
                  </a:lnTo>
                  <a:lnTo>
                    <a:pt x="6285522" y="153162"/>
                  </a:lnTo>
                  <a:lnTo>
                    <a:pt x="6286030" y="146939"/>
                  </a:lnTo>
                  <a:lnTo>
                    <a:pt x="6286030" y="137795"/>
                  </a:lnTo>
                  <a:lnTo>
                    <a:pt x="6286030" y="130175"/>
                  </a:lnTo>
                  <a:close/>
                </a:path>
                <a:path w="6478270" h="258444">
                  <a:moveTo>
                    <a:pt x="5616994" y="130175"/>
                  </a:moveTo>
                  <a:lnTo>
                    <a:pt x="5612041" y="131826"/>
                  </a:lnTo>
                  <a:lnTo>
                    <a:pt x="5604294" y="133731"/>
                  </a:lnTo>
                  <a:lnTo>
                    <a:pt x="5593753" y="136017"/>
                  </a:lnTo>
                  <a:lnTo>
                    <a:pt x="5583085" y="138303"/>
                  </a:lnTo>
                  <a:lnTo>
                    <a:pt x="5576100" y="140589"/>
                  </a:lnTo>
                  <a:lnTo>
                    <a:pt x="5572925" y="142748"/>
                  </a:lnTo>
                  <a:lnTo>
                    <a:pt x="5567845" y="146304"/>
                  </a:lnTo>
                  <a:lnTo>
                    <a:pt x="5565432" y="150749"/>
                  </a:lnTo>
                  <a:lnTo>
                    <a:pt x="5565432" y="156210"/>
                  </a:lnTo>
                  <a:lnTo>
                    <a:pt x="5565432" y="161544"/>
                  </a:lnTo>
                  <a:lnTo>
                    <a:pt x="5567337" y="166243"/>
                  </a:lnTo>
                  <a:lnTo>
                    <a:pt x="5571401" y="170053"/>
                  </a:lnTo>
                  <a:lnTo>
                    <a:pt x="5575338" y="173990"/>
                  </a:lnTo>
                  <a:lnTo>
                    <a:pt x="5580418" y="175895"/>
                  </a:lnTo>
                  <a:lnTo>
                    <a:pt x="5586641" y="175895"/>
                  </a:lnTo>
                  <a:lnTo>
                    <a:pt x="5593499" y="175895"/>
                  </a:lnTo>
                  <a:lnTo>
                    <a:pt x="5600103" y="173736"/>
                  </a:lnTo>
                  <a:lnTo>
                    <a:pt x="5606326" y="169164"/>
                  </a:lnTo>
                  <a:lnTo>
                    <a:pt x="5611025" y="165735"/>
                  </a:lnTo>
                  <a:lnTo>
                    <a:pt x="5614073" y="161417"/>
                  </a:lnTo>
                  <a:lnTo>
                    <a:pt x="5615470" y="156464"/>
                  </a:lnTo>
                  <a:lnTo>
                    <a:pt x="5616486" y="153162"/>
                  </a:lnTo>
                  <a:lnTo>
                    <a:pt x="5616994" y="146939"/>
                  </a:lnTo>
                  <a:lnTo>
                    <a:pt x="5616994" y="137795"/>
                  </a:lnTo>
                  <a:lnTo>
                    <a:pt x="5616994" y="130175"/>
                  </a:lnTo>
                  <a:close/>
                </a:path>
                <a:path w="6478270" h="258444">
                  <a:moveTo>
                    <a:pt x="1992922" y="130175"/>
                  </a:moveTo>
                  <a:lnTo>
                    <a:pt x="1987969" y="131826"/>
                  </a:lnTo>
                  <a:lnTo>
                    <a:pt x="1980222" y="133731"/>
                  </a:lnTo>
                  <a:lnTo>
                    <a:pt x="1969681" y="136017"/>
                  </a:lnTo>
                  <a:lnTo>
                    <a:pt x="1959013" y="138303"/>
                  </a:lnTo>
                  <a:lnTo>
                    <a:pt x="1952028" y="140589"/>
                  </a:lnTo>
                  <a:lnTo>
                    <a:pt x="1948853" y="142748"/>
                  </a:lnTo>
                  <a:lnTo>
                    <a:pt x="1943773" y="146304"/>
                  </a:lnTo>
                  <a:lnTo>
                    <a:pt x="1941360" y="150749"/>
                  </a:lnTo>
                  <a:lnTo>
                    <a:pt x="1941360" y="156210"/>
                  </a:lnTo>
                  <a:lnTo>
                    <a:pt x="1941360" y="161544"/>
                  </a:lnTo>
                  <a:lnTo>
                    <a:pt x="1943265" y="166243"/>
                  </a:lnTo>
                  <a:lnTo>
                    <a:pt x="1947329" y="170053"/>
                  </a:lnTo>
                  <a:lnTo>
                    <a:pt x="1951266" y="173990"/>
                  </a:lnTo>
                  <a:lnTo>
                    <a:pt x="1956346" y="175895"/>
                  </a:lnTo>
                  <a:lnTo>
                    <a:pt x="1962569" y="175895"/>
                  </a:lnTo>
                  <a:lnTo>
                    <a:pt x="1969427" y="175895"/>
                  </a:lnTo>
                  <a:lnTo>
                    <a:pt x="1976031" y="173736"/>
                  </a:lnTo>
                  <a:lnTo>
                    <a:pt x="1982254" y="169164"/>
                  </a:lnTo>
                  <a:lnTo>
                    <a:pt x="1986953" y="165735"/>
                  </a:lnTo>
                  <a:lnTo>
                    <a:pt x="1990001" y="161417"/>
                  </a:lnTo>
                  <a:lnTo>
                    <a:pt x="1991398" y="156464"/>
                  </a:lnTo>
                  <a:lnTo>
                    <a:pt x="1992414" y="153162"/>
                  </a:lnTo>
                  <a:lnTo>
                    <a:pt x="1992922" y="146939"/>
                  </a:lnTo>
                  <a:lnTo>
                    <a:pt x="1992922" y="137795"/>
                  </a:lnTo>
                  <a:lnTo>
                    <a:pt x="1992922" y="130175"/>
                  </a:lnTo>
                  <a:close/>
                </a:path>
                <a:path w="6478270" h="258444">
                  <a:moveTo>
                    <a:pt x="4280192" y="82931"/>
                  </a:moveTo>
                  <a:lnTo>
                    <a:pt x="4247314" y="108346"/>
                  </a:lnTo>
                  <a:lnTo>
                    <a:pt x="4244759" y="127381"/>
                  </a:lnTo>
                  <a:lnTo>
                    <a:pt x="4245400" y="137503"/>
                  </a:lnTo>
                  <a:lnTo>
                    <a:pt x="4272974" y="170989"/>
                  </a:lnTo>
                  <a:lnTo>
                    <a:pt x="4280192" y="171704"/>
                  </a:lnTo>
                  <a:lnTo>
                    <a:pt x="4287333" y="170989"/>
                  </a:lnTo>
                  <a:lnTo>
                    <a:pt x="4314748" y="137288"/>
                  </a:lnTo>
                  <a:lnTo>
                    <a:pt x="4315371" y="127000"/>
                  </a:lnTo>
                  <a:lnTo>
                    <a:pt x="4314748" y="117024"/>
                  </a:lnTo>
                  <a:lnTo>
                    <a:pt x="4287333" y="83645"/>
                  </a:lnTo>
                  <a:lnTo>
                    <a:pt x="4280192" y="82931"/>
                  </a:lnTo>
                  <a:close/>
                </a:path>
                <a:path w="6478270" h="258444">
                  <a:moveTo>
                    <a:pt x="2289848" y="82931"/>
                  </a:moveTo>
                  <a:lnTo>
                    <a:pt x="2256970" y="108346"/>
                  </a:lnTo>
                  <a:lnTo>
                    <a:pt x="2254415" y="127381"/>
                  </a:lnTo>
                  <a:lnTo>
                    <a:pt x="2255056" y="137503"/>
                  </a:lnTo>
                  <a:lnTo>
                    <a:pt x="2282630" y="170989"/>
                  </a:lnTo>
                  <a:lnTo>
                    <a:pt x="2289848" y="171704"/>
                  </a:lnTo>
                  <a:lnTo>
                    <a:pt x="2296989" y="170989"/>
                  </a:lnTo>
                  <a:lnTo>
                    <a:pt x="2324404" y="137288"/>
                  </a:lnTo>
                  <a:lnTo>
                    <a:pt x="2325027" y="127000"/>
                  </a:lnTo>
                  <a:lnTo>
                    <a:pt x="2324404" y="117024"/>
                  </a:lnTo>
                  <a:lnTo>
                    <a:pt x="2296989" y="83645"/>
                  </a:lnTo>
                  <a:lnTo>
                    <a:pt x="2289848" y="82931"/>
                  </a:lnTo>
                  <a:close/>
                </a:path>
                <a:path w="6478270" h="258444">
                  <a:moveTo>
                    <a:pt x="1729016" y="82931"/>
                  </a:moveTo>
                  <a:lnTo>
                    <a:pt x="1696138" y="108346"/>
                  </a:lnTo>
                  <a:lnTo>
                    <a:pt x="1693583" y="127381"/>
                  </a:lnTo>
                  <a:lnTo>
                    <a:pt x="1694224" y="137503"/>
                  </a:lnTo>
                  <a:lnTo>
                    <a:pt x="1721798" y="170989"/>
                  </a:lnTo>
                  <a:lnTo>
                    <a:pt x="1729016" y="171704"/>
                  </a:lnTo>
                  <a:lnTo>
                    <a:pt x="1736157" y="170989"/>
                  </a:lnTo>
                  <a:lnTo>
                    <a:pt x="1763572" y="137288"/>
                  </a:lnTo>
                  <a:lnTo>
                    <a:pt x="1764195" y="127000"/>
                  </a:lnTo>
                  <a:lnTo>
                    <a:pt x="1763572" y="117024"/>
                  </a:lnTo>
                  <a:lnTo>
                    <a:pt x="1736157" y="83645"/>
                  </a:lnTo>
                  <a:lnTo>
                    <a:pt x="1729016" y="82931"/>
                  </a:lnTo>
                  <a:close/>
                </a:path>
                <a:path w="6478270" h="258444">
                  <a:moveTo>
                    <a:pt x="5925858" y="81026"/>
                  </a:moveTo>
                  <a:lnTo>
                    <a:pt x="5916714" y="81026"/>
                  </a:lnTo>
                  <a:lnTo>
                    <a:pt x="5909094" y="84582"/>
                  </a:lnTo>
                  <a:lnTo>
                    <a:pt x="5893854" y="124206"/>
                  </a:lnTo>
                  <a:lnTo>
                    <a:pt x="5894256" y="134945"/>
                  </a:lnTo>
                  <a:lnTo>
                    <a:pt x="5918277" y="171771"/>
                  </a:lnTo>
                  <a:lnTo>
                    <a:pt x="5926112" y="172720"/>
                  </a:lnTo>
                  <a:lnTo>
                    <a:pt x="5934875" y="172720"/>
                  </a:lnTo>
                  <a:lnTo>
                    <a:pt x="5957270" y="138342"/>
                  </a:lnTo>
                  <a:lnTo>
                    <a:pt x="5957862" y="127889"/>
                  </a:lnTo>
                  <a:lnTo>
                    <a:pt x="5957292" y="116290"/>
                  </a:lnTo>
                  <a:lnTo>
                    <a:pt x="5932521" y="81714"/>
                  </a:lnTo>
                  <a:lnTo>
                    <a:pt x="5925858" y="81026"/>
                  </a:lnTo>
                  <a:close/>
                </a:path>
                <a:path w="6478270" h="258444">
                  <a:moveTo>
                    <a:pt x="5361470" y="81026"/>
                  </a:moveTo>
                  <a:lnTo>
                    <a:pt x="5353088" y="81026"/>
                  </a:lnTo>
                  <a:lnTo>
                    <a:pt x="5346230" y="84074"/>
                  </a:lnTo>
                  <a:lnTo>
                    <a:pt x="5332768" y="114935"/>
                  </a:lnTo>
                  <a:lnTo>
                    <a:pt x="5389918" y="114935"/>
                  </a:lnTo>
                  <a:lnTo>
                    <a:pt x="5369344" y="81026"/>
                  </a:lnTo>
                  <a:lnTo>
                    <a:pt x="5361470" y="81026"/>
                  </a:lnTo>
                  <a:close/>
                </a:path>
                <a:path w="6478270" h="258444">
                  <a:moveTo>
                    <a:pt x="4785398" y="81026"/>
                  </a:moveTo>
                  <a:lnTo>
                    <a:pt x="4777016" y="81026"/>
                  </a:lnTo>
                  <a:lnTo>
                    <a:pt x="4770158" y="84074"/>
                  </a:lnTo>
                  <a:lnTo>
                    <a:pt x="4756696" y="114935"/>
                  </a:lnTo>
                  <a:lnTo>
                    <a:pt x="4813846" y="114935"/>
                  </a:lnTo>
                  <a:lnTo>
                    <a:pt x="4793272" y="81026"/>
                  </a:lnTo>
                  <a:lnTo>
                    <a:pt x="4785398" y="81026"/>
                  </a:lnTo>
                  <a:close/>
                </a:path>
                <a:path w="6478270" h="258444">
                  <a:moveTo>
                    <a:pt x="3680498" y="81026"/>
                  </a:moveTo>
                  <a:lnTo>
                    <a:pt x="3672116" y="81026"/>
                  </a:lnTo>
                  <a:lnTo>
                    <a:pt x="3665258" y="84074"/>
                  </a:lnTo>
                  <a:lnTo>
                    <a:pt x="3651796" y="114935"/>
                  </a:lnTo>
                  <a:lnTo>
                    <a:pt x="3708946" y="114935"/>
                  </a:lnTo>
                  <a:lnTo>
                    <a:pt x="3688372" y="81026"/>
                  </a:lnTo>
                  <a:lnTo>
                    <a:pt x="3680498" y="81026"/>
                  </a:lnTo>
                  <a:close/>
                </a:path>
                <a:path w="6478270" h="258444">
                  <a:moveTo>
                    <a:pt x="3432086" y="81026"/>
                  </a:moveTo>
                  <a:lnTo>
                    <a:pt x="3423704" y="81026"/>
                  </a:lnTo>
                  <a:lnTo>
                    <a:pt x="3416846" y="84074"/>
                  </a:lnTo>
                  <a:lnTo>
                    <a:pt x="3403384" y="114935"/>
                  </a:lnTo>
                  <a:lnTo>
                    <a:pt x="3460534" y="114935"/>
                  </a:lnTo>
                  <a:lnTo>
                    <a:pt x="3439960" y="81026"/>
                  </a:lnTo>
                  <a:lnTo>
                    <a:pt x="3432086" y="81026"/>
                  </a:lnTo>
                  <a:close/>
                </a:path>
                <a:path w="6478270" h="258444">
                  <a:moveTo>
                    <a:pt x="3089186" y="81026"/>
                  </a:moveTo>
                  <a:lnTo>
                    <a:pt x="3080804" y="81026"/>
                  </a:lnTo>
                  <a:lnTo>
                    <a:pt x="3073946" y="84074"/>
                  </a:lnTo>
                  <a:lnTo>
                    <a:pt x="3060484" y="114935"/>
                  </a:lnTo>
                  <a:lnTo>
                    <a:pt x="3117634" y="114935"/>
                  </a:lnTo>
                  <a:lnTo>
                    <a:pt x="3097060" y="81026"/>
                  </a:lnTo>
                  <a:lnTo>
                    <a:pt x="3089186" y="81026"/>
                  </a:lnTo>
                  <a:close/>
                </a:path>
                <a:path w="6478270" h="258444">
                  <a:moveTo>
                    <a:pt x="2923578" y="81026"/>
                  </a:moveTo>
                  <a:lnTo>
                    <a:pt x="2914434" y="81026"/>
                  </a:lnTo>
                  <a:lnTo>
                    <a:pt x="2906814" y="84582"/>
                  </a:lnTo>
                  <a:lnTo>
                    <a:pt x="2891574" y="124206"/>
                  </a:lnTo>
                  <a:lnTo>
                    <a:pt x="2891976" y="134945"/>
                  </a:lnTo>
                  <a:lnTo>
                    <a:pt x="2915997" y="171771"/>
                  </a:lnTo>
                  <a:lnTo>
                    <a:pt x="2923832" y="172720"/>
                  </a:lnTo>
                  <a:lnTo>
                    <a:pt x="2932595" y="172720"/>
                  </a:lnTo>
                  <a:lnTo>
                    <a:pt x="2954990" y="138342"/>
                  </a:lnTo>
                  <a:lnTo>
                    <a:pt x="2955582" y="127889"/>
                  </a:lnTo>
                  <a:lnTo>
                    <a:pt x="2955012" y="116290"/>
                  </a:lnTo>
                  <a:lnTo>
                    <a:pt x="2930241" y="81714"/>
                  </a:lnTo>
                  <a:lnTo>
                    <a:pt x="2923578" y="81026"/>
                  </a:lnTo>
                  <a:close/>
                </a:path>
                <a:path w="6478270" h="258444">
                  <a:moveTo>
                    <a:pt x="1392974" y="81026"/>
                  </a:moveTo>
                  <a:lnTo>
                    <a:pt x="1384592" y="81026"/>
                  </a:lnTo>
                  <a:lnTo>
                    <a:pt x="1377734" y="84074"/>
                  </a:lnTo>
                  <a:lnTo>
                    <a:pt x="1364272" y="114935"/>
                  </a:lnTo>
                  <a:lnTo>
                    <a:pt x="1421422" y="114935"/>
                  </a:lnTo>
                  <a:lnTo>
                    <a:pt x="1400848" y="81026"/>
                  </a:lnTo>
                  <a:lnTo>
                    <a:pt x="1392974" y="81026"/>
                  </a:lnTo>
                  <a:close/>
                </a:path>
                <a:path w="6478270" h="258444">
                  <a:moveTo>
                    <a:pt x="1227366" y="81026"/>
                  </a:moveTo>
                  <a:lnTo>
                    <a:pt x="1218222" y="81026"/>
                  </a:lnTo>
                  <a:lnTo>
                    <a:pt x="1210602" y="84582"/>
                  </a:lnTo>
                  <a:lnTo>
                    <a:pt x="1195362" y="124206"/>
                  </a:lnTo>
                  <a:lnTo>
                    <a:pt x="1195764" y="134945"/>
                  </a:lnTo>
                  <a:lnTo>
                    <a:pt x="1219785" y="171771"/>
                  </a:lnTo>
                  <a:lnTo>
                    <a:pt x="1227620" y="172720"/>
                  </a:lnTo>
                  <a:lnTo>
                    <a:pt x="1236383" y="172720"/>
                  </a:lnTo>
                  <a:lnTo>
                    <a:pt x="1258778" y="138342"/>
                  </a:lnTo>
                  <a:lnTo>
                    <a:pt x="1259370" y="127889"/>
                  </a:lnTo>
                  <a:lnTo>
                    <a:pt x="1258800" y="116290"/>
                  </a:lnTo>
                  <a:lnTo>
                    <a:pt x="1234029" y="81714"/>
                  </a:lnTo>
                  <a:lnTo>
                    <a:pt x="1227366" y="81026"/>
                  </a:lnTo>
                  <a:close/>
                </a:path>
                <a:path w="6478270" h="258444">
                  <a:moveTo>
                    <a:pt x="634276" y="81026"/>
                  </a:moveTo>
                  <a:lnTo>
                    <a:pt x="625005" y="81026"/>
                  </a:lnTo>
                  <a:lnTo>
                    <a:pt x="617512" y="84582"/>
                  </a:lnTo>
                  <a:lnTo>
                    <a:pt x="602653" y="124333"/>
                  </a:lnTo>
                  <a:lnTo>
                    <a:pt x="603202" y="135074"/>
                  </a:lnTo>
                  <a:lnTo>
                    <a:pt x="624878" y="168783"/>
                  </a:lnTo>
                  <a:lnTo>
                    <a:pt x="633514" y="168783"/>
                  </a:lnTo>
                  <a:lnTo>
                    <a:pt x="664517" y="144160"/>
                  </a:lnTo>
                  <a:lnTo>
                    <a:pt x="666915" y="125349"/>
                  </a:lnTo>
                  <a:lnTo>
                    <a:pt x="666341" y="114825"/>
                  </a:lnTo>
                  <a:lnTo>
                    <a:pt x="641017" y="81714"/>
                  </a:lnTo>
                  <a:lnTo>
                    <a:pt x="634276" y="81026"/>
                  </a:lnTo>
                  <a:close/>
                </a:path>
                <a:path w="6478270" h="258444">
                  <a:moveTo>
                    <a:pt x="68630" y="81026"/>
                  </a:moveTo>
                  <a:lnTo>
                    <a:pt x="60286" y="81026"/>
                  </a:lnTo>
                  <a:lnTo>
                    <a:pt x="53378" y="84074"/>
                  </a:lnTo>
                  <a:lnTo>
                    <a:pt x="39903" y="114935"/>
                  </a:lnTo>
                  <a:lnTo>
                    <a:pt x="97091" y="114935"/>
                  </a:lnTo>
                  <a:lnTo>
                    <a:pt x="76441" y="81026"/>
                  </a:lnTo>
                  <a:lnTo>
                    <a:pt x="68630" y="81026"/>
                  </a:lnTo>
                  <a:close/>
                </a:path>
                <a:path w="6478270" h="258444">
                  <a:moveTo>
                    <a:pt x="5070894" y="54991"/>
                  </a:moveTo>
                  <a:lnTo>
                    <a:pt x="5109121" y="54991"/>
                  </a:lnTo>
                  <a:lnTo>
                    <a:pt x="5109121" y="199644"/>
                  </a:lnTo>
                  <a:lnTo>
                    <a:pt x="5070894" y="199644"/>
                  </a:lnTo>
                  <a:lnTo>
                    <a:pt x="5070894" y="54991"/>
                  </a:lnTo>
                  <a:close/>
                </a:path>
                <a:path w="6478270" h="258444">
                  <a:moveTo>
                    <a:pt x="2783370" y="54991"/>
                  </a:moveTo>
                  <a:lnTo>
                    <a:pt x="2821597" y="54991"/>
                  </a:lnTo>
                  <a:lnTo>
                    <a:pt x="2821597" y="199644"/>
                  </a:lnTo>
                  <a:lnTo>
                    <a:pt x="2783370" y="199644"/>
                  </a:lnTo>
                  <a:lnTo>
                    <a:pt x="2783370" y="54991"/>
                  </a:lnTo>
                  <a:close/>
                </a:path>
                <a:path w="6478270" h="258444">
                  <a:moveTo>
                    <a:pt x="2375954" y="54991"/>
                  </a:moveTo>
                  <a:lnTo>
                    <a:pt x="2413038" y="54991"/>
                  </a:lnTo>
                  <a:lnTo>
                    <a:pt x="2440216" y="149860"/>
                  </a:lnTo>
                  <a:lnTo>
                    <a:pt x="2465108" y="54991"/>
                  </a:lnTo>
                  <a:lnTo>
                    <a:pt x="2502065" y="54991"/>
                  </a:lnTo>
                  <a:lnTo>
                    <a:pt x="2526068" y="149860"/>
                  </a:lnTo>
                  <a:lnTo>
                    <a:pt x="2553754" y="54991"/>
                  </a:lnTo>
                  <a:lnTo>
                    <a:pt x="2591473" y="54991"/>
                  </a:lnTo>
                  <a:lnTo>
                    <a:pt x="2544991" y="199644"/>
                  </a:lnTo>
                  <a:lnTo>
                    <a:pt x="2508288" y="199644"/>
                  </a:lnTo>
                  <a:lnTo>
                    <a:pt x="2483396" y="106680"/>
                  </a:lnTo>
                  <a:lnTo>
                    <a:pt x="2458885" y="199644"/>
                  </a:lnTo>
                  <a:lnTo>
                    <a:pt x="2421674" y="199644"/>
                  </a:lnTo>
                  <a:lnTo>
                    <a:pt x="2375954" y="54991"/>
                  </a:lnTo>
                  <a:close/>
                </a:path>
                <a:path w="6478270" h="258444">
                  <a:moveTo>
                    <a:pt x="1087158" y="54991"/>
                  </a:moveTo>
                  <a:lnTo>
                    <a:pt x="1125385" y="54991"/>
                  </a:lnTo>
                  <a:lnTo>
                    <a:pt x="1125385" y="199644"/>
                  </a:lnTo>
                  <a:lnTo>
                    <a:pt x="1087158" y="199644"/>
                  </a:lnTo>
                  <a:lnTo>
                    <a:pt x="1087158" y="54991"/>
                  </a:lnTo>
                  <a:close/>
                </a:path>
                <a:path w="6478270" h="258444">
                  <a:moveTo>
                    <a:pt x="494322" y="54991"/>
                  </a:moveTo>
                  <a:lnTo>
                    <a:pt x="532549" y="54991"/>
                  </a:lnTo>
                  <a:lnTo>
                    <a:pt x="532549" y="199644"/>
                  </a:lnTo>
                  <a:lnTo>
                    <a:pt x="494322" y="199644"/>
                  </a:lnTo>
                  <a:lnTo>
                    <a:pt x="494322" y="54991"/>
                  </a:lnTo>
                  <a:close/>
                </a:path>
                <a:path w="6478270" h="258444">
                  <a:moveTo>
                    <a:pt x="6262789" y="51816"/>
                  </a:moveTo>
                  <a:lnTo>
                    <a:pt x="6300889" y="57785"/>
                  </a:lnTo>
                  <a:lnTo>
                    <a:pt x="6323310" y="95940"/>
                  </a:lnTo>
                  <a:lnTo>
                    <a:pt x="6323622" y="107442"/>
                  </a:lnTo>
                  <a:lnTo>
                    <a:pt x="6323241" y="152146"/>
                  </a:lnTo>
                  <a:lnTo>
                    <a:pt x="6323358" y="161049"/>
                  </a:lnTo>
                  <a:lnTo>
                    <a:pt x="6331877" y="199644"/>
                  </a:lnTo>
                  <a:lnTo>
                    <a:pt x="6294031" y="199644"/>
                  </a:lnTo>
                  <a:lnTo>
                    <a:pt x="6293015" y="197104"/>
                  </a:lnTo>
                  <a:lnTo>
                    <a:pt x="6291872" y="193294"/>
                  </a:lnTo>
                  <a:lnTo>
                    <a:pt x="6290348" y="188341"/>
                  </a:lnTo>
                  <a:lnTo>
                    <a:pt x="6289713" y="186055"/>
                  </a:lnTo>
                  <a:lnTo>
                    <a:pt x="6289332" y="184531"/>
                  </a:lnTo>
                  <a:lnTo>
                    <a:pt x="6289078" y="183896"/>
                  </a:lnTo>
                  <a:lnTo>
                    <a:pt x="6252629" y="202946"/>
                  </a:lnTo>
                  <a:lnTo>
                    <a:pt x="6244247" y="202946"/>
                  </a:lnTo>
                  <a:lnTo>
                    <a:pt x="6203400" y="184328"/>
                  </a:lnTo>
                  <a:lnTo>
                    <a:pt x="6196114" y="160147"/>
                  </a:lnTo>
                  <a:lnTo>
                    <a:pt x="6196114" y="152019"/>
                  </a:lnTo>
                  <a:lnTo>
                    <a:pt x="6224298" y="121092"/>
                  </a:lnTo>
                  <a:lnTo>
                    <a:pt x="6261223" y="112176"/>
                  </a:lnTo>
                  <a:lnTo>
                    <a:pt x="6271567" y="109791"/>
                  </a:lnTo>
                  <a:lnTo>
                    <a:pt x="6279840" y="107501"/>
                  </a:lnTo>
                  <a:lnTo>
                    <a:pt x="6286030" y="105283"/>
                  </a:lnTo>
                  <a:lnTo>
                    <a:pt x="6286030" y="101473"/>
                  </a:lnTo>
                  <a:lnTo>
                    <a:pt x="6286030" y="94107"/>
                  </a:lnTo>
                  <a:lnTo>
                    <a:pt x="6284252" y="88900"/>
                  </a:lnTo>
                  <a:lnTo>
                    <a:pt x="6280569" y="85725"/>
                  </a:lnTo>
                  <a:lnTo>
                    <a:pt x="6276886" y="82550"/>
                  </a:lnTo>
                  <a:lnTo>
                    <a:pt x="6270155" y="81026"/>
                  </a:lnTo>
                  <a:lnTo>
                    <a:pt x="6259995" y="81026"/>
                  </a:lnTo>
                  <a:lnTo>
                    <a:pt x="6253264" y="81026"/>
                  </a:lnTo>
                  <a:lnTo>
                    <a:pt x="6247930" y="82423"/>
                  </a:lnTo>
                  <a:lnTo>
                    <a:pt x="6244120" y="85090"/>
                  </a:lnTo>
                  <a:lnTo>
                    <a:pt x="6240310" y="87757"/>
                  </a:lnTo>
                  <a:lnTo>
                    <a:pt x="6237135" y="92456"/>
                  </a:lnTo>
                  <a:lnTo>
                    <a:pt x="6234849" y="99187"/>
                  </a:lnTo>
                  <a:lnTo>
                    <a:pt x="6200051" y="92837"/>
                  </a:lnTo>
                  <a:lnTo>
                    <a:pt x="6228266" y="57441"/>
                  </a:lnTo>
                  <a:lnTo>
                    <a:pt x="6249551" y="52437"/>
                  </a:lnTo>
                  <a:lnTo>
                    <a:pt x="6262789" y="51816"/>
                  </a:lnTo>
                  <a:close/>
                </a:path>
                <a:path w="6478270" h="258444">
                  <a:moveTo>
                    <a:pt x="5775617" y="51816"/>
                  </a:moveTo>
                  <a:lnTo>
                    <a:pt x="5783999" y="51816"/>
                  </a:lnTo>
                  <a:lnTo>
                    <a:pt x="5791746" y="53212"/>
                  </a:lnTo>
                  <a:lnTo>
                    <a:pt x="5798731" y="56261"/>
                  </a:lnTo>
                  <a:lnTo>
                    <a:pt x="5805716" y="59309"/>
                  </a:lnTo>
                  <a:lnTo>
                    <a:pt x="5811050" y="63246"/>
                  </a:lnTo>
                  <a:lnTo>
                    <a:pt x="5814606" y="67945"/>
                  </a:lnTo>
                  <a:lnTo>
                    <a:pt x="5818162" y="72644"/>
                  </a:lnTo>
                  <a:lnTo>
                    <a:pt x="5824131" y="109728"/>
                  </a:lnTo>
                  <a:lnTo>
                    <a:pt x="5824131" y="199644"/>
                  </a:lnTo>
                  <a:lnTo>
                    <a:pt x="5785904" y="199644"/>
                  </a:lnTo>
                  <a:lnTo>
                    <a:pt x="5785904" y="125857"/>
                  </a:lnTo>
                  <a:lnTo>
                    <a:pt x="5785759" y="115167"/>
                  </a:lnTo>
                  <a:lnTo>
                    <a:pt x="5767362" y="81026"/>
                  </a:lnTo>
                  <a:lnTo>
                    <a:pt x="5762282" y="81026"/>
                  </a:lnTo>
                  <a:lnTo>
                    <a:pt x="5755551" y="81026"/>
                  </a:lnTo>
                  <a:lnTo>
                    <a:pt x="5731357" y="113728"/>
                  </a:lnTo>
                  <a:lnTo>
                    <a:pt x="5730659" y="134112"/>
                  </a:lnTo>
                  <a:lnTo>
                    <a:pt x="5730659" y="199644"/>
                  </a:lnTo>
                  <a:lnTo>
                    <a:pt x="5692305" y="199644"/>
                  </a:lnTo>
                  <a:lnTo>
                    <a:pt x="5692305" y="54991"/>
                  </a:lnTo>
                  <a:lnTo>
                    <a:pt x="5727865" y="54991"/>
                  </a:lnTo>
                  <a:lnTo>
                    <a:pt x="5727865" y="76327"/>
                  </a:lnTo>
                  <a:lnTo>
                    <a:pt x="5737987" y="65585"/>
                  </a:lnTo>
                  <a:lnTo>
                    <a:pt x="5749312" y="57927"/>
                  </a:lnTo>
                  <a:lnTo>
                    <a:pt x="5761851" y="53341"/>
                  </a:lnTo>
                  <a:lnTo>
                    <a:pt x="5775617" y="51816"/>
                  </a:lnTo>
                  <a:close/>
                </a:path>
                <a:path w="6478270" h="258444">
                  <a:moveTo>
                    <a:pt x="5593753" y="51816"/>
                  </a:moveTo>
                  <a:lnTo>
                    <a:pt x="5631853" y="57785"/>
                  </a:lnTo>
                  <a:lnTo>
                    <a:pt x="5654274" y="95940"/>
                  </a:lnTo>
                  <a:lnTo>
                    <a:pt x="5654586" y="107442"/>
                  </a:lnTo>
                  <a:lnTo>
                    <a:pt x="5654205" y="152146"/>
                  </a:lnTo>
                  <a:lnTo>
                    <a:pt x="5654322" y="161049"/>
                  </a:lnTo>
                  <a:lnTo>
                    <a:pt x="5662841" y="199644"/>
                  </a:lnTo>
                  <a:lnTo>
                    <a:pt x="5624995" y="199644"/>
                  </a:lnTo>
                  <a:lnTo>
                    <a:pt x="5623979" y="197104"/>
                  </a:lnTo>
                  <a:lnTo>
                    <a:pt x="5622836" y="193294"/>
                  </a:lnTo>
                  <a:lnTo>
                    <a:pt x="5621312" y="188341"/>
                  </a:lnTo>
                  <a:lnTo>
                    <a:pt x="5620677" y="186055"/>
                  </a:lnTo>
                  <a:lnTo>
                    <a:pt x="5620296" y="184531"/>
                  </a:lnTo>
                  <a:lnTo>
                    <a:pt x="5620042" y="183896"/>
                  </a:lnTo>
                  <a:lnTo>
                    <a:pt x="5583593" y="202946"/>
                  </a:lnTo>
                  <a:lnTo>
                    <a:pt x="5575211" y="202946"/>
                  </a:lnTo>
                  <a:lnTo>
                    <a:pt x="5534364" y="184328"/>
                  </a:lnTo>
                  <a:lnTo>
                    <a:pt x="5527078" y="160147"/>
                  </a:lnTo>
                  <a:lnTo>
                    <a:pt x="5527078" y="152019"/>
                  </a:lnTo>
                  <a:lnTo>
                    <a:pt x="5555262" y="121092"/>
                  </a:lnTo>
                  <a:lnTo>
                    <a:pt x="5592187" y="112176"/>
                  </a:lnTo>
                  <a:lnTo>
                    <a:pt x="5602531" y="109791"/>
                  </a:lnTo>
                  <a:lnTo>
                    <a:pt x="5610804" y="107501"/>
                  </a:lnTo>
                  <a:lnTo>
                    <a:pt x="5616994" y="105283"/>
                  </a:lnTo>
                  <a:lnTo>
                    <a:pt x="5616994" y="101473"/>
                  </a:lnTo>
                  <a:lnTo>
                    <a:pt x="5616994" y="94107"/>
                  </a:lnTo>
                  <a:lnTo>
                    <a:pt x="5615216" y="88900"/>
                  </a:lnTo>
                  <a:lnTo>
                    <a:pt x="5611533" y="85725"/>
                  </a:lnTo>
                  <a:lnTo>
                    <a:pt x="5607850" y="82550"/>
                  </a:lnTo>
                  <a:lnTo>
                    <a:pt x="5601119" y="81026"/>
                  </a:lnTo>
                  <a:lnTo>
                    <a:pt x="5590959" y="81026"/>
                  </a:lnTo>
                  <a:lnTo>
                    <a:pt x="5584228" y="81026"/>
                  </a:lnTo>
                  <a:lnTo>
                    <a:pt x="5578894" y="82423"/>
                  </a:lnTo>
                  <a:lnTo>
                    <a:pt x="5575084" y="85090"/>
                  </a:lnTo>
                  <a:lnTo>
                    <a:pt x="5571274" y="87757"/>
                  </a:lnTo>
                  <a:lnTo>
                    <a:pt x="5568099" y="92456"/>
                  </a:lnTo>
                  <a:lnTo>
                    <a:pt x="5565813" y="99187"/>
                  </a:lnTo>
                  <a:lnTo>
                    <a:pt x="5531015" y="92837"/>
                  </a:lnTo>
                  <a:lnTo>
                    <a:pt x="5559230" y="57441"/>
                  </a:lnTo>
                  <a:lnTo>
                    <a:pt x="5580515" y="52437"/>
                  </a:lnTo>
                  <a:lnTo>
                    <a:pt x="5593753" y="51816"/>
                  </a:lnTo>
                  <a:close/>
                </a:path>
                <a:path w="6478270" h="258444">
                  <a:moveTo>
                    <a:pt x="5359184" y="51816"/>
                  </a:moveTo>
                  <a:lnTo>
                    <a:pt x="5399921" y="63710"/>
                  </a:lnTo>
                  <a:lnTo>
                    <a:pt x="5423906" y="100044"/>
                  </a:lnTo>
                  <a:lnTo>
                    <a:pt x="5427891" y="138303"/>
                  </a:lnTo>
                  <a:lnTo>
                    <a:pt x="5332133" y="138303"/>
                  </a:lnTo>
                  <a:lnTo>
                    <a:pt x="5332847" y="146379"/>
                  </a:lnTo>
                  <a:lnTo>
                    <a:pt x="5354612" y="174371"/>
                  </a:lnTo>
                  <a:lnTo>
                    <a:pt x="5363375" y="174371"/>
                  </a:lnTo>
                  <a:lnTo>
                    <a:pt x="5369344" y="174371"/>
                  </a:lnTo>
                  <a:lnTo>
                    <a:pt x="5374424" y="172720"/>
                  </a:lnTo>
                  <a:lnTo>
                    <a:pt x="5378488" y="169418"/>
                  </a:lnTo>
                  <a:lnTo>
                    <a:pt x="5382552" y="166116"/>
                  </a:lnTo>
                  <a:lnTo>
                    <a:pt x="5385727" y="160909"/>
                  </a:lnTo>
                  <a:lnTo>
                    <a:pt x="5387759" y="153670"/>
                  </a:lnTo>
                  <a:lnTo>
                    <a:pt x="5425859" y="160020"/>
                  </a:lnTo>
                  <a:lnTo>
                    <a:pt x="5402618" y="191897"/>
                  </a:lnTo>
                  <a:lnTo>
                    <a:pt x="5362994" y="202946"/>
                  </a:lnTo>
                  <a:lnTo>
                    <a:pt x="5345351" y="201400"/>
                  </a:lnTo>
                  <a:lnTo>
                    <a:pt x="5307114" y="178308"/>
                  </a:lnTo>
                  <a:lnTo>
                    <a:pt x="5292890" y="128397"/>
                  </a:lnTo>
                  <a:lnTo>
                    <a:pt x="5294058" y="111390"/>
                  </a:lnTo>
                  <a:lnTo>
                    <a:pt x="5311686" y="72136"/>
                  </a:lnTo>
                  <a:lnTo>
                    <a:pt x="5345422" y="53080"/>
                  </a:lnTo>
                  <a:lnTo>
                    <a:pt x="5359184" y="51816"/>
                  </a:lnTo>
                  <a:close/>
                </a:path>
                <a:path w="6478270" h="258444">
                  <a:moveTo>
                    <a:pt x="5201323" y="51816"/>
                  </a:moveTo>
                  <a:lnTo>
                    <a:pt x="5245392" y="61468"/>
                  </a:lnTo>
                  <a:lnTo>
                    <a:pt x="5265331" y="90043"/>
                  </a:lnTo>
                  <a:lnTo>
                    <a:pt x="5229136" y="96647"/>
                  </a:lnTo>
                  <a:lnTo>
                    <a:pt x="5227612" y="91059"/>
                  </a:lnTo>
                  <a:lnTo>
                    <a:pt x="5224691" y="86741"/>
                  </a:lnTo>
                  <a:lnTo>
                    <a:pt x="5220373" y="83693"/>
                  </a:lnTo>
                  <a:lnTo>
                    <a:pt x="5216055" y="80772"/>
                  </a:lnTo>
                  <a:lnTo>
                    <a:pt x="5209959" y="79248"/>
                  </a:lnTo>
                  <a:lnTo>
                    <a:pt x="5201958" y="79248"/>
                  </a:lnTo>
                  <a:lnTo>
                    <a:pt x="5191925" y="79248"/>
                  </a:lnTo>
                  <a:lnTo>
                    <a:pt x="5184686" y="80645"/>
                  </a:lnTo>
                  <a:lnTo>
                    <a:pt x="5180241" y="83439"/>
                  </a:lnTo>
                  <a:lnTo>
                    <a:pt x="5177447" y="85471"/>
                  </a:lnTo>
                  <a:lnTo>
                    <a:pt x="5175923" y="88011"/>
                  </a:lnTo>
                  <a:lnTo>
                    <a:pt x="5175923" y="91186"/>
                  </a:lnTo>
                  <a:lnTo>
                    <a:pt x="5175923" y="93980"/>
                  </a:lnTo>
                  <a:lnTo>
                    <a:pt x="5215547" y="108966"/>
                  </a:lnTo>
                  <a:lnTo>
                    <a:pt x="5229644" y="112607"/>
                  </a:lnTo>
                  <a:lnTo>
                    <a:pt x="5263459" y="131607"/>
                  </a:lnTo>
                  <a:lnTo>
                    <a:pt x="5270157" y="154432"/>
                  </a:lnTo>
                  <a:lnTo>
                    <a:pt x="5269129" y="164002"/>
                  </a:lnTo>
                  <a:lnTo>
                    <a:pt x="5244233" y="194855"/>
                  </a:lnTo>
                  <a:lnTo>
                    <a:pt x="5204371" y="202946"/>
                  </a:lnTo>
                  <a:lnTo>
                    <a:pt x="5190371" y="202185"/>
                  </a:lnTo>
                  <a:lnTo>
                    <a:pt x="5149727" y="184354"/>
                  </a:lnTo>
                  <a:lnTo>
                    <a:pt x="5135029" y="158369"/>
                  </a:lnTo>
                  <a:lnTo>
                    <a:pt x="5173510" y="152527"/>
                  </a:lnTo>
                  <a:lnTo>
                    <a:pt x="5175161" y="160020"/>
                  </a:lnTo>
                  <a:lnTo>
                    <a:pt x="5178463" y="165608"/>
                  </a:lnTo>
                  <a:lnTo>
                    <a:pt x="5183416" y="169418"/>
                  </a:lnTo>
                  <a:lnTo>
                    <a:pt x="5188369" y="173355"/>
                  </a:lnTo>
                  <a:lnTo>
                    <a:pt x="5195354" y="175260"/>
                  </a:lnTo>
                  <a:lnTo>
                    <a:pt x="5204371" y="175260"/>
                  </a:lnTo>
                  <a:lnTo>
                    <a:pt x="5214277" y="175260"/>
                  </a:lnTo>
                  <a:lnTo>
                    <a:pt x="5221770" y="173482"/>
                  </a:lnTo>
                  <a:lnTo>
                    <a:pt x="5226723" y="169799"/>
                  </a:lnTo>
                  <a:lnTo>
                    <a:pt x="5230152" y="167259"/>
                  </a:lnTo>
                  <a:lnTo>
                    <a:pt x="5231803" y="163830"/>
                  </a:lnTo>
                  <a:lnTo>
                    <a:pt x="5231803" y="159639"/>
                  </a:lnTo>
                  <a:lnTo>
                    <a:pt x="5231803" y="156718"/>
                  </a:lnTo>
                  <a:lnTo>
                    <a:pt x="5230914" y="154305"/>
                  </a:lnTo>
                  <a:lnTo>
                    <a:pt x="5229009" y="152400"/>
                  </a:lnTo>
                  <a:lnTo>
                    <a:pt x="5227104" y="150622"/>
                  </a:lnTo>
                  <a:lnTo>
                    <a:pt x="5222913" y="148844"/>
                  </a:lnTo>
                  <a:lnTo>
                    <a:pt x="5216309" y="147320"/>
                  </a:lnTo>
                  <a:lnTo>
                    <a:pt x="5195209" y="142367"/>
                  </a:lnTo>
                  <a:lnTo>
                    <a:pt x="5157508" y="128651"/>
                  </a:lnTo>
                  <a:lnTo>
                    <a:pt x="5140363" y="96139"/>
                  </a:lnTo>
                  <a:lnTo>
                    <a:pt x="5141291" y="87108"/>
                  </a:lnTo>
                  <a:lnTo>
                    <a:pt x="5174176" y="54975"/>
                  </a:lnTo>
                  <a:lnTo>
                    <a:pt x="5186726" y="52603"/>
                  </a:lnTo>
                  <a:lnTo>
                    <a:pt x="5201323" y="51816"/>
                  </a:lnTo>
                  <a:close/>
                </a:path>
                <a:path w="6478270" h="258444">
                  <a:moveTo>
                    <a:pt x="5029492" y="51816"/>
                  </a:moveTo>
                  <a:lnTo>
                    <a:pt x="5035992" y="52248"/>
                  </a:lnTo>
                  <a:lnTo>
                    <a:pt x="5042350" y="53562"/>
                  </a:lnTo>
                  <a:lnTo>
                    <a:pt x="5048565" y="55780"/>
                  </a:lnTo>
                  <a:lnTo>
                    <a:pt x="5054638" y="58928"/>
                  </a:lnTo>
                  <a:lnTo>
                    <a:pt x="5042827" y="92329"/>
                  </a:lnTo>
                  <a:lnTo>
                    <a:pt x="5036350" y="88137"/>
                  </a:lnTo>
                  <a:lnTo>
                    <a:pt x="5030381" y="86106"/>
                  </a:lnTo>
                  <a:lnTo>
                    <a:pt x="5024920" y="86106"/>
                  </a:lnTo>
                  <a:lnTo>
                    <a:pt x="5019459" y="86106"/>
                  </a:lnTo>
                  <a:lnTo>
                    <a:pt x="5015014" y="87503"/>
                  </a:lnTo>
                  <a:lnTo>
                    <a:pt x="5011204" y="90551"/>
                  </a:lnTo>
                  <a:lnTo>
                    <a:pt x="5007521" y="93472"/>
                  </a:lnTo>
                  <a:lnTo>
                    <a:pt x="5004600" y="98806"/>
                  </a:lnTo>
                  <a:lnTo>
                    <a:pt x="4999458" y="138110"/>
                  </a:lnTo>
                  <a:lnTo>
                    <a:pt x="4999266" y="154940"/>
                  </a:lnTo>
                  <a:lnTo>
                    <a:pt x="4999266" y="199644"/>
                  </a:lnTo>
                  <a:lnTo>
                    <a:pt x="4961039" y="199644"/>
                  </a:lnTo>
                  <a:lnTo>
                    <a:pt x="4961039" y="54991"/>
                  </a:lnTo>
                  <a:lnTo>
                    <a:pt x="4996599" y="54991"/>
                  </a:lnTo>
                  <a:lnTo>
                    <a:pt x="4996599" y="75565"/>
                  </a:lnTo>
                  <a:lnTo>
                    <a:pt x="5002695" y="65912"/>
                  </a:lnTo>
                  <a:lnTo>
                    <a:pt x="5008156" y="59436"/>
                  </a:lnTo>
                  <a:lnTo>
                    <a:pt x="5012982" y="56387"/>
                  </a:lnTo>
                  <a:lnTo>
                    <a:pt x="5017808" y="53340"/>
                  </a:lnTo>
                  <a:lnTo>
                    <a:pt x="5023269" y="51816"/>
                  </a:lnTo>
                  <a:lnTo>
                    <a:pt x="5029492" y="51816"/>
                  </a:lnTo>
                  <a:close/>
                </a:path>
                <a:path w="6478270" h="258444">
                  <a:moveTo>
                    <a:pt x="4783112" y="51816"/>
                  </a:moveTo>
                  <a:lnTo>
                    <a:pt x="4823849" y="63710"/>
                  </a:lnTo>
                  <a:lnTo>
                    <a:pt x="4847834" y="100044"/>
                  </a:lnTo>
                  <a:lnTo>
                    <a:pt x="4851819" y="138303"/>
                  </a:lnTo>
                  <a:lnTo>
                    <a:pt x="4756061" y="138303"/>
                  </a:lnTo>
                  <a:lnTo>
                    <a:pt x="4756775" y="146379"/>
                  </a:lnTo>
                  <a:lnTo>
                    <a:pt x="4778540" y="174371"/>
                  </a:lnTo>
                  <a:lnTo>
                    <a:pt x="4787303" y="174371"/>
                  </a:lnTo>
                  <a:lnTo>
                    <a:pt x="4793272" y="174371"/>
                  </a:lnTo>
                  <a:lnTo>
                    <a:pt x="4811687" y="153670"/>
                  </a:lnTo>
                  <a:lnTo>
                    <a:pt x="4849787" y="160020"/>
                  </a:lnTo>
                  <a:lnTo>
                    <a:pt x="4826546" y="191897"/>
                  </a:lnTo>
                  <a:lnTo>
                    <a:pt x="4786922" y="202946"/>
                  </a:lnTo>
                  <a:lnTo>
                    <a:pt x="4769279" y="201400"/>
                  </a:lnTo>
                  <a:lnTo>
                    <a:pt x="4731042" y="178308"/>
                  </a:lnTo>
                  <a:lnTo>
                    <a:pt x="4716818" y="128397"/>
                  </a:lnTo>
                  <a:lnTo>
                    <a:pt x="4717986" y="111390"/>
                  </a:lnTo>
                  <a:lnTo>
                    <a:pt x="4735614" y="72136"/>
                  </a:lnTo>
                  <a:lnTo>
                    <a:pt x="4769350" y="53080"/>
                  </a:lnTo>
                  <a:lnTo>
                    <a:pt x="4783112" y="51816"/>
                  </a:lnTo>
                  <a:close/>
                </a:path>
                <a:path w="6478270" h="258444">
                  <a:moveTo>
                    <a:pt x="4279938" y="51816"/>
                  </a:moveTo>
                  <a:lnTo>
                    <a:pt x="4322568" y="63710"/>
                  </a:lnTo>
                  <a:lnTo>
                    <a:pt x="4349502" y="97186"/>
                  </a:lnTo>
                  <a:lnTo>
                    <a:pt x="4354741" y="126873"/>
                  </a:lnTo>
                  <a:lnTo>
                    <a:pt x="4353427" y="142619"/>
                  </a:lnTo>
                  <a:lnTo>
                    <a:pt x="4333532" y="181356"/>
                  </a:lnTo>
                  <a:lnTo>
                    <a:pt x="4295652" y="201590"/>
                  </a:lnTo>
                  <a:lnTo>
                    <a:pt x="4280319" y="202946"/>
                  </a:lnTo>
                  <a:lnTo>
                    <a:pt x="4270456" y="202376"/>
                  </a:lnTo>
                  <a:lnTo>
                    <a:pt x="4233845" y="188926"/>
                  </a:lnTo>
                  <a:lnTo>
                    <a:pt x="4210820" y="158370"/>
                  </a:lnTo>
                  <a:lnTo>
                    <a:pt x="4205516" y="125349"/>
                  </a:lnTo>
                  <a:lnTo>
                    <a:pt x="4206109" y="115841"/>
                  </a:lnTo>
                  <a:lnTo>
                    <a:pt x="4220081" y="79984"/>
                  </a:lnTo>
                  <a:lnTo>
                    <a:pt x="4259760" y="54133"/>
                  </a:lnTo>
                  <a:lnTo>
                    <a:pt x="4279938" y="51816"/>
                  </a:lnTo>
                  <a:close/>
                </a:path>
                <a:path w="6478270" h="258444">
                  <a:moveTo>
                    <a:pt x="3939451" y="51816"/>
                  </a:moveTo>
                  <a:lnTo>
                    <a:pt x="3983520" y="61468"/>
                  </a:lnTo>
                  <a:lnTo>
                    <a:pt x="4003459" y="90043"/>
                  </a:lnTo>
                  <a:lnTo>
                    <a:pt x="3967264" y="96647"/>
                  </a:lnTo>
                  <a:lnTo>
                    <a:pt x="3965740" y="91059"/>
                  </a:lnTo>
                  <a:lnTo>
                    <a:pt x="3962819" y="86741"/>
                  </a:lnTo>
                  <a:lnTo>
                    <a:pt x="3958501" y="83693"/>
                  </a:lnTo>
                  <a:lnTo>
                    <a:pt x="3954183" y="80772"/>
                  </a:lnTo>
                  <a:lnTo>
                    <a:pt x="3948087" y="79248"/>
                  </a:lnTo>
                  <a:lnTo>
                    <a:pt x="3940086" y="79248"/>
                  </a:lnTo>
                  <a:lnTo>
                    <a:pt x="3930053" y="79248"/>
                  </a:lnTo>
                  <a:lnTo>
                    <a:pt x="3922814" y="80645"/>
                  </a:lnTo>
                  <a:lnTo>
                    <a:pt x="3918369" y="83439"/>
                  </a:lnTo>
                  <a:lnTo>
                    <a:pt x="3915575" y="85471"/>
                  </a:lnTo>
                  <a:lnTo>
                    <a:pt x="3914051" y="88011"/>
                  </a:lnTo>
                  <a:lnTo>
                    <a:pt x="3914051" y="91186"/>
                  </a:lnTo>
                  <a:lnTo>
                    <a:pt x="3914051" y="93980"/>
                  </a:lnTo>
                  <a:lnTo>
                    <a:pt x="3953675" y="108966"/>
                  </a:lnTo>
                  <a:lnTo>
                    <a:pt x="3967772" y="112607"/>
                  </a:lnTo>
                  <a:lnTo>
                    <a:pt x="4001587" y="131607"/>
                  </a:lnTo>
                  <a:lnTo>
                    <a:pt x="4008285" y="154432"/>
                  </a:lnTo>
                  <a:lnTo>
                    <a:pt x="4007257" y="164002"/>
                  </a:lnTo>
                  <a:lnTo>
                    <a:pt x="3982361" y="194855"/>
                  </a:lnTo>
                  <a:lnTo>
                    <a:pt x="3942499" y="202946"/>
                  </a:lnTo>
                  <a:lnTo>
                    <a:pt x="3928499" y="202185"/>
                  </a:lnTo>
                  <a:lnTo>
                    <a:pt x="3887855" y="184354"/>
                  </a:lnTo>
                  <a:lnTo>
                    <a:pt x="3873157" y="158369"/>
                  </a:lnTo>
                  <a:lnTo>
                    <a:pt x="3911638" y="152527"/>
                  </a:lnTo>
                  <a:lnTo>
                    <a:pt x="3913289" y="160020"/>
                  </a:lnTo>
                  <a:lnTo>
                    <a:pt x="3916591" y="165608"/>
                  </a:lnTo>
                  <a:lnTo>
                    <a:pt x="3921544" y="169418"/>
                  </a:lnTo>
                  <a:lnTo>
                    <a:pt x="3926497" y="173355"/>
                  </a:lnTo>
                  <a:lnTo>
                    <a:pt x="3933482" y="175260"/>
                  </a:lnTo>
                  <a:lnTo>
                    <a:pt x="3942499" y="175260"/>
                  </a:lnTo>
                  <a:lnTo>
                    <a:pt x="3952405" y="175260"/>
                  </a:lnTo>
                  <a:lnTo>
                    <a:pt x="3959898" y="173482"/>
                  </a:lnTo>
                  <a:lnTo>
                    <a:pt x="3964851" y="169799"/>
                  </a:lnTo>
                  <a:lnTo>
                    <a:pt x="3968280" y="167259"/>
                  </a:lnTo>
                  <a:lnTo>
                    <a:pt x="3969931" y="163830"/>
                  </a:lnTo>
                  <a:lnTo>
                    <a:pt x="3969931" y="159639"/>
                  </a:lnTo>
                  <a:lnTo>
                    <a:pt x="3969931" y="156718"/>
                  </a:lnTo>
                  <a:lnTo>
                    <a:pt x="3969042" y="154305"/>
                  </a:lnTo>
                  <a:lnTo>
                    <a:pt x="3967137" y="152400"/>
                  </a:lnTo>
                  <a:lnTo>
                    <a:pt x="3965232" y="150622"/>
                  </a:lnTo>
                  <a:lnTo>
                    <a:pt x="3961041" y="148844"/>
                  </a:lnTo>
                  <a:lnTo>
                    <a:pt x="3954437" y="147320"/>
                  </a:lnTo>
                  <a:lnTo>
                    <a:pt x="3933337" y="142367"/>
                  </a:lnTo>
                  <a:lnTo>
                    <a:pt x="3895636" y="128651"/>
                  </a:lnTo>
                  <a:lnTo>
                    <a:pt x="3878491" y="96139"/>
                  </a:lnTo>
                  <a:lnTo>
                    <a:pt x="3879419" y="87108"/>
                  </a:lnTo>
                  <a:lnTo>
                    <a:pt x="3912304" y="54975"/>
                  </a:lnTo>
                  <a:lnTo>
                    <a:pt x="3924854" y="52603"/>
                  </a:lnTo>
                  <a:lnTo>
                    <a:pt x="3939451" y="51816"/>
                  </a:lnTo>
                  <a:close/>
                </a:path>
                <a:path w="6478270" h="258444">
                  <a:moveTo>
                    <a:pt x="3845344" y="51816"/>
                  </a:moveTo>
                  <a:lnTo>
                    <a:pt x="3851844" y="52248"/>
                  </a:lnTo>
                  <a:lnTo>
                    <a:pt x="3858202" y="53562"/>
                  </a:lnTo>
                  <a:lnTo>
                    <a:pt x="3864417" y="55780"/>
                  </a:lnTo>
                  <a:lnTo>
                    <a:pt x="3870490" y="58928"/>
                  </a:lnTo>
                  <a:lnTo>
                    <a:pt x="3858679" y="92329"/>
                  </a:lnTo>
                  <a:lnTo>
                    <a:pt x="3852202" y="88137"/>
                  </a:lnTo>
                  <a:lnTo>
                    <a:pt x="3846233" y="86106"/>
                  </a:lnTo>
                  <a:lnTo>
                    <a:pt x="3840772" y="86106"/>
                  </a:lnTo>
                  <a:lnTo>
                    <a:pt x="3835311" y="86106"/>
                  </a:lnTo>
                  <a:lnTo>
                    <a:pt x="3830866" y="87503"/>
                  </a:lnTo>
                  <a:lnTo>
                    <a:pt x="3827056" y="90551"/>
                  </a:lnTo>
                  <a:lnTo>
                    <a:pt x="3823373" y="93472"/>
                  </a:lnTo>
                  <a:lnTo>
                    <a:pt x="3820452" y="98806"/>
                  </a:lnTo>
                  <a:lnTo>
                    <a:pt x="3815310" y="138110"/>
                  </a:lnTo>
                  <a:lnTo>
                    <a:pt x="3815118" y="154940"/>
                  </a:lnTo>
                  <a:lnTo>
                    <a:pt x="3815118" y="199644"/>
                  </a:lnTo>
                  <a:lnTo>
                    <a:pt x="3776891" y="199644"/>
                  </a:lnTo>
                  <a:lnTo>
                    <a:pt x="3776891" y="54991"/>
                  </a:lnTo>
                  <a:lnTo>
                    <a:pt x="3812451" y="54991"/>
                  </a:lnTo>
                  <a:lnTo>
                    <a:pt x="3812451" y="75565"/>
                  </a:lnTo>
                  <a:lnTo>
                    <a:pt x="3818547" y="65912"/>
                  </a:lnTo>
                  <a:lnTo>
                    <a:pt x="3824008" y="59436"/>
                  </a:lnTo>
                  <a:lnTo>
                    <a:pt x="3828834" y="56387"/>
                  </a:lnTo>
                  <a:lnTo>
                    <a:pt x="3833660" y="53340"/>
                  </a:lnTo>
                  <a:lnTo>
                    <a:pt x="3839121" y="51816"/>
                  </a:lnTo>
                  <a:lnTo>
                    <a:pt x="3845344" y="51816"/>
                  </a:lnTo>
                  <a:close/>
                </a:path>
                <a:path w="6478270" h="258444">
                  <a:moveTo>
                    <a:pt x="3678212" y="51816"/>
                  </a:moveTo>
                  <a:lnTo>
                    <a:pt x="3718949" y="63710"/>
                  </a:lnTo>
                  <a:lnTo>
                    <a:pt x="3742934" y="100044"/>
                  </a:lnTo>
                  <a:lnTo>
                    <a:pt x="3746919" y="138303"/>
                  </a:lnTo>
                  <a:lnTo>
                    <a:pt x="3651161" y="138303"/>
                  </a:lnTo>
                  <a:lnTo>
                    <a:pt x="3651875" y="146379"/>
                  </a:lnTo>
                  <a:lnTo>
                    <a:pt x="3673640" y="174371"/>
                  </a:lnTo>
                  <a:lnTo>
                    <a:pt x="3682403" y="174371"/>
                  </a:lnTo>
                  <a:lnTo>
                    <a:pt x="3688372" y="174371"/>
                  </a:lnTo>
                  <a:lnTo>
                    <a:pt x="3706787" y="153670"/>
                  </a:lnTo>
                  <a:lnTo>
                    <a:pt x="3744887" y="160020"/>
                  </a:lnTo>
                  <a:lnTo>
                    <a:pt x="3721646" y="191897"/>
                  </a:lnTo>
                  <a:lnTo>
                    <a:pt x="3682022" y="202946"/>
                  </a:lnTo>
                  <a:lnTo>
                    <a:pt x="3664379" y="201400"/>
                  </a:lnTo>
                  <a:lnTo>
                    <a:pt x="3626142" y="178308"/>
                  </a:lnTo>
                  <a:lnTo>
                    <a:pt x="3611918" y="128397"/>
                  </a:lnTo>
                  <a:lnTo>
                    <a:pt x="3613086" y="111390"/>
                  </a:lnTo>
                  <a:lnTo>
                    <a:pt x="3630714" y="72136"/>
                  </a:lnTo>
                  <a:lnTo>
                    <a:pt x="3664450" y="53080"/>
                  </a:lnTo>
                  <a:lnTo>
                    <a:pt x="3678212" y="51816"/>
                  </a:lnTo>
                  <a:close/>
                </a:path>
                <a:path w="6478270" h="258444">
                  <a:moveTo>
                    <a:pt x="3429800" y="51816"/>
                  </a:moveTo>
                  <a:lnTo>
                    <a:pt x="3470537" y="63710"/>
                  </a:lnTo>
                  <a:lnTo>
                    <a:pt x="3494522" y="100044"/>
                  </a:lnTo>
                  <a:lnTo>
                    <a:pt x="3498507" y="138303"/>
                  </a:lnTo>
                  <a:lnTo>
                    <a:pt x="3402749" y="138303"/>
                  </a:lnTo>
                  <a:lnTo>
                    <a:pt x="3403463" y="146379"/>
                  </a:lnTo>
                  <a:lnTo>
                    <a:pt x="3425228" y="174371"/>
                  </a:lnTo>
                  <a:lnTo>
                    <a:pt x="3433991" y="174371"/>
                  </a:lnTo>
                  <a:lnTo>
                    <a:pt x="3439960" y="174371"/>
                  </a:lnTo>
                  <a:lnTo>
                    <a:pt x="3445040" y="172720"/>
                  </a:lnTo>
                  <a:lnTo>
                    <a:pt x="3449104" y="169418"/>
                  </a:lnTo>
                  <a:lnTo>
                    <a:pt x="3453168" y="166116"/>
                  </a:lnTo>
                  <a:lnTo>
                    <a:pt x="3456343" y="160909"/>
                  </a:lnTo>
                  <a:lnTo>
                    <a:pt x="3458375" y="153670"/>
                  </a:lnTo>
                  <a:lnTo>
                    <a:pt x="3496475" y="160020"/>
                  </a:lnTo>
                  <a:lnTo>
                    <a:pt x="3473234" y="191897"/>
                  </a:lnTo>
                  <a:lnTo>
                    <a:pt x="3433610" y="202946"/>
                  </a:lnTo>
                  <a:lnTo>
                    <a:pt x="3415967" y="201400"/>
                  </a:lnTo>
                  <a:lnTo>
                    <a:pt x="3377730" y="178308"/>
                  </a:lnTo>
                  <a:lnTo>
                    <a:pt x="3363506" y="128397"/>
                  </a:lnTo>
                  <a:lnTo>
                    <a:pt x="3364674" y="111390"/>
                  </a:lnTo>
                  <a:lnTo>
                    <a:pt x="3382302" y="72136"/>
                  </a:lnTo>
                  <a:lnTo>
                    <a:pt x="3416038" y="53080"/>
                  </a:lnTo>
                  <a:lnTo>
                    <a:pt x="3429800" y="51816"/>
                  </a:lnTo>
                  <a:close/>
                </a:path>
                <a:path w="6478270" h="258444">
                  <a:moveTo>
                    <a:pt x="3333280" y="51816"/>
                  </a:moveTo>
                  <a:lnTo>
                    <a:pt x="3339780" y="52248"/>
                  </a:lnTo>
                  <a:lnTo>
                    <a:pt x="3346138" y="53562"/>
                  </a:lnTo>
                  <a:lnTo>
                    <a:pt x="3352353" y="55780"/>
                  </a:lnTo>
                  <a:lnTo>
                    <a:pt x="3358426" y="58928"/>
                  </a:lnTo>
                  <a:lnTo>
                    <a:pt x="3346615" y="92329"/>
                  </a:lnTo>
                  <a:lnTo>
                    <a:pt x="3340138" y="88137"/>
                  </a:lnTo>
                  <a:lnTo>
                    <a:pt x="3334169" y="86106"/>
                  </a:lnTo>
                  <a:lnTo>
                    <a:pt x="3328708" y="86106"/>
                  </a:lnTo>
                  <a:lnTo>
                    <a:pt x="3323247" y="86106"/>
                  </a:lnTo>
                  <a:lnTo>
                    <a:pt x="3318802" y="87503"/>
                  </a:lnTo>
                  <a:lnTo>
                    <a:pt x="3314992" y="90551"/>
                  </a:lnTo>
                  <a:lnTo>
                    <a:pt x="3311309" y="93472"/>
                  </a:lnTo>
                  <a:lnTo>
                    <a:pt x="3308388" y="98806"/>
                  </a:lnTo>
                  <a:lnTo>
                    <a:pt x="3303246" y="138110"/>
                  </a:lnTo>
                  <a:lnTo>
                    <a:pt x="3303054" y="154940"/>
                  </a:lnTo>
                  <a:lnTo>
                    <a:pt x="3303054" y="199644"/>
                  </a:lnTo>
                  <a:lnTo>
                    <a:pt x="3264827" y="199644"/>
                  </a:lnTo>
                  <a:lnTo>
                    <a:pt x="3264827" y="54991"/>
                  </a:lnTo>
                  <a:lnTo>
                    <a:pt x="3300387" y="54991"/>
                  </a:lnTo>
                  <a:lnTo>
                    <a:pt x="3300387" y="75565"/>
                  </a:lnTo>
                  <a:lnTo>
                    <a:pt x="3306483" y="65912"/>
                  </a:lnTo>
                  <a:lnTo>
                    <a:pt x="3311944" y="59436"/>
                  </a:lnTo>
                  <a:lnTo>
                    <a:pt x="3316770" y="56387"/>
                  </a:lnTo>
                  <a:lnTo>
                    <a:pt x="3321596" y="53340"/>
                  </a:lnTo>
                  <a:lnTo>
                    <a:pt x="3327057" y="51816"/>
                  </a:lnTo>
                  <a:lnTo>
                    <a:pt x="3333280" y="51816"/>
                  </a:lnTo>
                  <a:close/>
                </a:path>
                <a:path w="6478270" h="258444">
                  <a:moveTo>
                    <a:pt x="3086900" y="51816"/>
                  </a:moveTo>
                  <a:lnTo>
                    <a:pt x="3127637" y="63710"/>
                  </a:lnTo>
                  <a:lnTo>
                    <a:pt x="3151622" y="100044"/>
                  </a:lnTo>
                  <a:lnTo>
                    <a:pt x="3155607" y="138303"/>
                  </a:lnTo>
                  <a:lnTo>
                    <a:pt x="3059849" y="138303"/>
                  </a:lnTo>
                  <a:lnTo>
                    <a:pt x="3060563" y="146379"/>
                  </a:lnTo>
                  <a:lnTo>
                    <a:pt x="3082328" y="174371"/>
                  </a:lnTo>
                  <a:lnTo>
                    <a:pt x="3091091" y="174371"/>
                  </a:lnTo>
                  <a:lnTo>
                    <a:pt x="3097060" y="174371"/>
                  </a:lnTo>
                  <a:lnTo>
                    <a:pt x="3102140" y="172720"/>
                  </a:lnTo>
                  <a:lnTo>
                    <a:pt x="3106204" y="169418"/>
                  </a:lnTo>
                  <a:lnTo>
                    <a:pt x="3110268" y="166116"/>
                  </a:lnTo>
                  <a:lnTo>
                    <a:pt x="3113443" y="160909"/>
                  </a:lnTo>
                  <a:lnTo>
                    <a:pt x="3115475" y="153670"/>
                  </a:lnTo>
                  <a:lnTo>
                    <a:pt x="3153575" y="160020"/>
                  </a:lnTo>
                  <a:lnTo>
                    <a:pt x="3130334" y="191897"/>
                  </a:lnTo>
                  <a:lnTo>
                    <a:pt x="3090710" y="202946"/>
                  </a:lnTo>
                  <a:lnTo>
                    <a:pt x="3073067" y="201400"/>
                  </a:lnTo>
                  <a:lnTo>
                    <a:pt x="3034830" y="178308"/>
                  </a:lnTo>
                  <a:lnTo>
                    <a:pt x="3020606" y="128397"/>
                  </a:lnTo>
                  <a:lnTo>
                    <a:pt x="3021774" y="111390"/>
                  </a:lnTo>
                  <a:lnTo>
                    <a:pt x="3039402" y="72136"/>
                  </a:lnTo>
                  <a:lnTo>
                    <a:pt x="3073138" y="53080"/>
                  </a:lnTo>
                  <a:lnTo>
                    <a:pt x="3086900" y="51816"/>
                  </a:lnTo>
                  <a:close/>
                </a:path>
                <a:path w="6478270" h="258444">
                  <a:moveTo>
                    <a:pt x="2289594" y="51816"/>
                  </a:moveTo>
                  <a:lnTo>
                    <a:pt x="2332224" y="63710"/>
                  </a:lnTo>
                  <a:lnTo>
                    <a:pt x="2359158" y="97186"/>
                  </a:lnTo>
                  <a:lnTo>
                    <a:pt x="2364397" y="126873"/>
                  </a:lnTo>
                  <a:lnTo>
                    <a:pt x="2363083" y="142619"/>
                  </a:lnTo>
                  <a:lnTo>
                    <a:pt x="2343188" y="181356"/>
                  </a:lnTo>
                  <a:lnTo>
                    <a:pt x="2305308" y="201590"/>
                  </a:lnTo>
                  <a:lnTo>
                    <a:pt x="2289975" y="202946"/>
                  </a:lnTo>
                  <a:lnTo>
                    <a:pt x="2280112" y="202376"/>
                  </a:lnTo>
                  <a:lnTo>
                    <a:pt x="2243501" y="188926"/>
                  </a:lnTo>
                  <a:lnTo>
                    <a:pt x="2220476" y="158370"/>
                  </a:lnTo>
                  <a:lnTo>
                    <a:pt x="2215172" y="125349"/>
                  </a:lnTo>
                  <a:lnTo>
                    <a:pt x="2215765" y="115841"/>
                  </a:lnTo>
                  <a:lnTo>
                    <a:pt x="2229737" y="79984"/>
                  </a:lnTo>
                  <a:lnTo>
                    <a:pt x="2269416" y="54133"/>
                  </a:lnTo>
                  <a:lnTo>
                    <a:pt x="2289594" y="51816"/>
                  </a:lnTo>
                  <a:close/>
                </a:path>
                <a:path w="6478270" h="258444">
                  <a:moveTo>
                    <a:pt x="1969681" y="51816"/>
                  </a:moveTo>
                  <a:lnTo>
                    <a:pt x="2007781" y="57785"/>
                  </a:lnTo>
                  <a:lnTo>
                    <a:pt x="2030202" y="95940"/>
                  </a:lnTo>
                  <a:lnTo>
                    <a:pt x="2030514" y="107442"/>
                  </a:lnTo>
                  <a:lnTo>
                    <a:pt x="2030133" y="152146"/>
                  </a:lnTo>
                  <a:lnTo>
                    <a:pt x="2030250" y="161049"/>
                  </a:lnTo>
                  <a:lnTo>
                    <a:pt x="2038769" y="199644"/>
                  </a:lnTo>
                  <a:lnTo>
                    <a:pt x="2000923" y="199644"/>
                  </a:lnTo>
                  <a:lnTo>
                    <a:pt x="1999907" y="197104"/>
                  </a:lnTo>
                  <a:lnTo>
                    <a:pt x="1998764" y="193294"/>
                  </a:lnTo>
                  <a:lnTo>
                    <a:pt x="1997240" y="188341"/>
                  </a:lnTo>
                  <a:lnTo>
                    <a:pt x="1996605" y="186055"/>
                  </a:lnTo>
                  <a:lnTo>
                    <a:pt x="1996224" y="184531"/>
                  </a:lnTo>
                  <a:lnTo>
                    <a:pt x="1995970" y="183896"/>
                  </a:lnTo>
                  <a:lnTo>
                    <a:pt x="1959521" y="202946"/>
                  </a:lnTo>
                  <a:lnTo>
                    <a:pt x="1951139" y="202946"/>
                  </a:lnTo>
                  <a:lnTo>
                    <a:pt x="1910292" y="184328"/>
                  </a:lnTo>
                  <a:lnTo>
                    <a:pt x="1903006" y="160147"/>
                  </a:lnTo>
                  <a:lnTo>
                    <a:pt x="1903006" y="152019"/>
                  </a:lnTo>
                  <a:lnTo>
                    <a:pt x="1931190" y="121092"/>
                  </a:lnTo>
                  <a:lnTo>
                    <a:pt x="1968115" y="112176"/>
                  </a:lnTo>
                  <a:lnTo>
                    <a:pt x="1978459" y="109791"/>
                  </a:lnTo>
                  <a:lnTo>
                    <a:pt x="1986732" y="107501"/>
                  </a:lnTo>
                  <a:lnTo>
                    <a:pt x="1992922" y="105283"/>
                  </a:lnTo>
                  <a:lnTo>
                    <a:pt x="1992922" y="101473"/>
                  </a:lnTo>
                  <a:lnTo>
                    <a:pt x="1992922" y="94107"/>
                  </a:lnTo>
                  <a:lnTo>
                    <a:pt x="1991144" y="88900"/>
                  </a:lnTo>
                  <a:lnTo>
                    <a:pt x="1987461" y="85725"/>
                  </a:lnTo>
                  <a:lnTo>
                    <a:pt x="1983778" y="82550"/>
                  </a:lnTo>
                  <a:lnTo>
                    <a:pt x="1977047" y="81026"/>
                  </a:lnTo>
                  <a:lnTo>
                    <a:pt x="1966887" y="81026"/>
                  </a:lnTo>
                  <a:lnTo>
                    <a:pt x="1960156" y="81026"/>
                  </a:lnTo>
                  <a:lnTo>
                    <a:pt x="1954822" y="82423"/>
                  </a:lnTo>
                  <a:lnTo>
                    <a:pt x="1951012" y="85090"/>
                  </a:lnTo>
                  <a:lnTo>
                    <a:pt x="1947202" y="87757"/>
                  </a:lnTo>
                  <a:lnTo>
                    <a:pt x="1944027" y="92456"/>
                  </a:lnTo>
                  <a:lnTo>
                    <a:pt x="1941741" y="99187"/>
                  </a:lnTo>
                  <a:lnTo>
                    <a:pt x="1906943" y="92837"/>
                  </a:lnTo>
                  <a:lnTo>
                    <a:pt x="1935158" y="57441"/>
                  </a:lnTo>
                  <a:lnTo>
                    <a:pt x="1956443" y="52437"/>
                  </a:lnTo>
                  <a:lnTo>
                    <a:pt x="1969681" y="51816"/>
                  </a:lnTo>
                  <a:close/>
                </a:path>
                <a:path w="6478270" h="258444">
                  <a:moveTo>
                    <a:pt x="1728762" y="51816"/>
                  </a:moveTo>
                  <a:lnTo>
                    <a:pt x="1771392" y="63710"/>
                  </a:lnTo>
                  <a:lnTo>
                    <a:pt x="1798326" y="97186"/>
                  </a:lnTo>
                  <a:lnTo>
                    <a:pt x="1803565" y="126873"/>
                  </a:lnTo>
                  <a:lnTo>
                    <a:pt x="1802251" y="142619"/>
                  </a:lnTo>
                  <a:lnTo>
                    <a:pt x="1782356" y="181356"/>
                  </a:lnTo>
                  <a:lnTo>
                    <a:pt x="1744476" y="201590"/>
                  </a:lnTo>
                  <a:lnTo>
                    <a:pt x="1729143" y="202946"/>
                  </a:lnTo>
                  <a:lnTo>
                    <a:pt x="1719280" y="202376"/>
                  </a:lnTo>
                  <a:lnTo>
                    <a:pt x="1682669" y="188926"/>
                  </a:lnTo>
                  <a:lnTo>
                    <a:pt x="1659644" y="158370"/>
                  </a:lnTo>
                  <a:lnTo>
                    <a:pt x="1654340" y="125349"/>
                  </a:lnTo>
                  <a:lnTo>
                    <a:pt x="1654933" y="115841"/>
                  </a:lnTo>
                  <a:lnTo>
                    <a:pt x="1668905" y="79984"/>
                  </a:lnTo>
                  <a:lnTo>
                    <a:pt x="1708584" y="54133"/>
                  </a:lnTo>
                  <a:lnTo>
                    <a:pt x="1728762" y="51816"/>
                  </a:lnTo>
                  <a:close/>
                </a:path>
                <a:path w="6478270" h="258444">
                  <a:moveTo>
                    <a:pt x="1390688" y="51816"/>
                  </a:moveTo>
                  <a:lnTo>
                    <a:pt x="1431425" y="63710"/>
                  </a:lnTo>
                  <a:lnTo>
                    <a:pt x="1455410" y="100044"/>
                  </a:lnTo>
                  <a:lnTo>
                    <a:pt x="1459395" y="138303"/>
                  </a:lnTo>
                  <a:lnTo>
                    <a:pt x="1363637" y="138303"/>
                  </a:lnTo>
                  <a:lnTo>
                    <a:pt x="1364351" y="146379"/>
                  </a:lnTo>
                  <a:lnTo>
                    <a:pt x="1386116" y="174371"/>
                  </a:lnTo>
                  <a:lnTo>
                    <a:pt x="1394879" y="174371"/>
                  </a:lnTo>
                  <a:lnTo>
                    <a:pt x="1400848" y="174371"/>
                  </a:lnTo>
                  <a:lnTo>
                    <a:pt x="1405928" y="172720"/>
                  </a:lnTo>
                  <a:lnTo>
                    <a:pt x="1409992" y="169418"/>
                  </a:lnTo>
                  <a:lnTo>
                    <a:pt x="1414056" y="166116"/>
                  </a:lnTo>
                  <a:lnTo>
                    <a:pt x="1417231" y="160909"/>
                  </a:lnTo>
                  <a:lnTo>
                    <a:pt x="1419263" y="153670"/>
                  </a:lnTo>
                  <a:lnTo>
                    <a:pt x="1457363" y="160020"/>
                  </a:lnTo>
                  <a:lnTo>
                    <a:pt x="1434122" y="191897"/>
                  </a:lnTo>
                  <a:lnTo>
                    <a:pt x="1394498" y="202946"/>
                  </a:lnTo>
                  <a:lnTo>
                    <a:pt x="1376855" y="201400"/>
                  </a:lnTo>
                  <a:lnTo>
                    <a:pt x="1338618" y="178308"/>
                  </a:lnTo>
                  <a:lnTo>
                    <a:pt x="1324394" y="128397"/>
                  </a:lnTo>
                  <a:lnTo>
                    <a:pt x="1325562" y="111390"/>
                  </a:lnTo>
                  <a:lnTo>
                    <a:pt x="1343190" y="72136"/>
                  </a:lnTo>
                  <a:lnTo>
                    <a:pt x="1376926" y="53080"/>
                  </a:lnTo>
                  <a:lnTo>
                    <a:pt x="1390688" y="51816"/>
                  </a:lnTo>
                  <a:close/>
                </a:path>
                <a:path w="6478270" h="258444">
                  <a:moveTo>
                    <a:pt x="624370" y="51816"/>
                  </a:moveTo>
                  <a:lnTo>
                    <a:pt x="637207" y="53272"/>
                  </a:lnTo>
                  <a:lnTo>
                    <a:pt x="648865" y="57658"/>
                  </a:lnTo>
                  <a:lnTo>
                    <a:pt x="659356" y="64996"/>
                  </a:lnTo>
                  <a:lnTo>
                    <a:pt x="668693" y="75311"/>
                  </a:lnTo>
                  <a:lnTo>
                    <a:pt x="668693" y="54991"/>
                  </a:lnTo>
                  <a:lnTo>
                    <a:pt x="704507" y="54991"/>
                  </a:lnTo>
                  <a:lnTo>
                    <a:pt x="704507" y="184785"/>
                  </a:lnTo>
                  <a:lnTo>
                    <a:pt x="700316" y="223012"/>
                  </a:lnTo>
                  <a:lnTo>
                    <a:pt x="668058" y="254254"/>
                  </a:lnTo>
                  <a:lnTo>
                    <a:pt x="635927" y="258318"/>
                  </a:lnTo>
                  <a:lnTo>
                    <a:pt x="618877" y="257532"/>
                  </a:lnTo>
                  <a:lnTo>
                    <a:pt x="576989" y="239031"/>
                  </a:lnTo>
                  <a:lnTo>
                    <a:pt x="568363" y="213868"/>
                  </a:lnTo>
                  <a:lnTo>
                    <a:pt x="568363" y="212598"/>
                  </a:lnTo>
                  <a:lnTo>
                    <a:pt x="568363" y="210947"/>
                  </a:lnTo>
                  <a:lnTo>
                    <a:pt x="568490" y="209169"/>
                  </a:lnTo>
                  <a:lnTo>
                    <a:pt x="612178" y="214503"/>
                  </a:lnTo>
                  <a:lnTo>
                    <a:pt x="612940" y="219583"/>
                  </a:lnTo>
                  <a:lnTo>
                    <a:pt x="614591" y="223012"/>
                  </a:lnTo>
                  <a:lnTo>
                    <a:pt x="617258" y="224917"/>
                  </a:lnTo>
                  <a:lnTo>
                    <a:pt x="620814" y="227711"/>
                  </a:lnTo>
                  <a:lnTo>
                    <a:pt x="626529" y="229108"/>
                  </a:lnTo>
                  <a:lnTo>
                    <a:pt x="634403" y="229108"/>
                  </a:lnTo>
                  <a:lnTo>
                    <a:pt x="644309" y="229108"/>
                  </a:lnTo>
                  <a:lnTo>
                    <a:pt x="651802" y="227584"/>
                  </a:lnTo>
                  <a:lnTo>
                    <a:pt x="666280" y="205867"/>
                  </a:lnTo>
                  <a:lnTo>
                    <a:pt x="666280" y="197358"/>
                  </a:lnTo>
                  <a:lnTo>
                    <a:pt x="666280" y="176276"/>
                  </a:lnTo>
                  <a:lnTo>
                    <a:pt x="657138" y="186517"/>
                  </a:lnTo>
                  <a:lnTo>
                    <a:pt x="646864" y="193817"/>
                  </a:lnTo>
                  <a:lnTo>
                    <a:pt x="635472" y="198189"/>
                  </a:lnTo>
                  <a:lnTo>
                    <a:pt x="622973" y="199644"/>
                  </a:lnTo>
                  <a:lnTo>
                    <a:pt x="609159" y="198098"/>
                  </a:lnTo>
                  <a:lnTo>
                    <a:pt x="576745" y="175006"/>
                  </a:lnTo>
                  <a:lnTo>
                    <a:pt x="563410" y="126492"/>
                  </a:lnTo>
                  <a:lnTo>
                    <a:pt x="564505" y="109372"/>
                  </a:lnTo>
                  <a:lnTo>
                    <a:pt x="580936" y="70993"/>
                  </a:lnTo>
                  <a:lnTo>
                    <a:pt x="611939" y="53008"/>
                  </a:lnTo>
                  <a:lnTo>
                    <a:pt x="624370" y="51816"/>
                  </a:lnTo>
                  <a:close/>
                </a:path>
                <a:path w="6478270" h="258444">
                  <a:moveTo>
                    <a:pt x="66319" y="51816"/>
                  </a:moveTo>
                  <a:lnTo>
                    <a:pt x="107069" y="63710"/>
                  </a:lnTo>
                  <a:lnTo>
                    <a:pt x="131040" y="100044"/>
                  </a:lnTo>
                  <a:lnTo>
                    <a:pt x="135089" y="138303"/>
                  </a:lnTo>
                  <a:lnTo>
                    <a:pt x="39217" y="138303"/>
                  </a:lnTo>
                  <a:lnTo>
                    <a:pt x="39953" y="146379"/>
                  </a:lnTo>
                  <a:lnTo>
                    <a:pt x="61734" y="174371"/>
                  </a:lnTo>
                  <a:lnTo>
                    <a:pt x="70535" y="174371"/>
                  </a:lnTo>
                  <a:lnTo>
                    <a:pt x="76530" y="174371"/>
                  </a:lnTo>
                  <a:lnTo>
                    <a:pt x="94919" y="153670"/>
                  </a:lnTo>
                  <a:lnTo>
                    <a:pt x="133045" y="160020"/>
                  </a:lnTo>
                  <a:lnTo>
                    <a:pt x="109829" y="191897"/>
                  </a:lnTo>
                  <a:lnTo>
                    <a:pt x="70129" y="202946"/>
                  </a:lnTo>
                  <a:lnTo>
                    <a:pt x="52496" y="201400"/>
                  </a:lnTo>
                  <a:lnTo>
                    <a:pt x="14300" y="178308"/>
                  </a:lnTo>
                  <a:lnTo>
                    <a:pt x="0" y="128397"/>
                  </a:lnTo>
                  <a:lnTo>
                    <a:pt x="1174" y="111390"/>
                  </a:lnTo>
                  <a:lnTo>
                    <a:pt x="18796" y="72136"/>
                  </a:lnTo>
                  <a:lnTo>
                    <a:pt x="52575" y="53080"/>
                  </a:lnTo>
                  <a:lnTo>
                    <a:pt x="66319" y="51816"/>
                  </a:lnTo>
                  <a:close/>
                </a:path>
                <a:path w="6478270" h="258444">
                  <a:moveTo>
                    <a:pt x="4504474" y="3937"/>
                  </a:moveTo>
                  <a:lnTo>
                    <a:pt x="4504474" y="54991"/>
                  </a:lnTo>
                  <a:lnTo>
                    <a:pt x="4530636" y="54991"/>
                  </a:lnTo>
                  <a:lnTo>
                    <a:pt x="4530636" y="85471"/>
                  </a:lnTo>
                  <a:lnTo>
                    <a:pt x="4504474" y="85471"/>
                  </a:lnTo>
                  <a:lnTo>
                    <a:pt x="4504474" y="143764"/>
                  </a:lnTo>
                  <a:lnTo>
                    <a:pt x="4504474" y="155575"/>
                  </a:lnTo>
                  <a:lnTo>
                    <a:pt x="4512602" y="171196"/>
                  </a:lnTo>
                  <a:lnTo>
                    <a:pt x="4515142" y="171196"/>
                  </a:lnTo>
                  <a:lnTo>
                    <a:pt x="4518571" y="171196"/>
                  </a:lnTo>
                  <a:lnTo>
                    <a:pt x="4523778" y="169926"/>
                  </a:lnTo>
                  <a:lnTo>
                    <a:pt x="4530509" y="167512"/>
                  </a:lnTo>
                  <a:lnTo>
                    <a:pt x="4533684" y="197231"/>
                  </a:lnTo>
                  <a:lnTo>
                    <a:pt x="4526800" y="199731"/>
                  </a:lnTo>
                  <a:lnTo>
                    <a:pt x="4519475" y="201517"/>
                  </a:lnTo>
                  <a:lnTo>
                    <a:pt x="4511699" y="202588"/>
                  </a:lnTo>
                  <a:lnTo>
                    <a:pt x="4503458" y="202946"/>
                  </a:lnTo>
                  <a:lnTo>
                    <a:pt x="4496600" y="202946"/>
                  </a:lnTo>
                  <a:lnTo>
                    <a:pt x="4490377" y="201803"/>
                  </a:lnTo>
                  <a:lnTo>
                    <a:pt x="4484916" y="199390"/>
                  </a:lnTo>
                  <a:lnTo>
                    <a:pt x="4479328" y="197104"/>
                  </a:lnTo>
                  <a:lnTo>
                    <a:pt x="4475264" y="194183"/>
                  </a:lnTo>
                  <a:lnTo>
                    <a:pt x="4472724" y="190500"/>
                  </a:lnTo>
                  <a:lnTo>
                    <a:pt x="4470057" y="186817"/>
                  </a:lnTo>
                  <a:lnTo>
                    <a:pt x="4466120" y="148590"/>
                  </a:lnTo>
                  <a:lnTo>
                    <a:pt x="4466120" y="85471"/>
                  </a:lnTo>
                  <a:lnTo>
                    <a:pt x="4448467" y="85471"/>
                  </a:lnTo>
                  <a:lnTo>
                    <a:pt x="4448467" y="54991"/>
                  </a:lnTo>
                  <a:lnTo>
                    <a:pt x="4466120" y="54991"/>
                  </a:lnTo>
                  <a:lnTo>
                    <a:pt x="4466120" y="26289"/>
                  </a:lnTo>
                  <a:lnTo>
                    <a:pt x="4504474" y="3937"/>
                  </a:lnTo>
                  <a:close/>
                </a:path>
                <a:path w="6478270" h="258444">
                  <a:moveTo>
                    <a:pt x="4161574" y="3937"/>
                  </a:moveTo>
                  <a:lnTo>
                    <a:pt x="4161574" y="54991"/>
                  </a:lnTo>
                  <a:lnTo>
                    <a:pt x="4187736" y="54991"/>
                  </a:lnTo>
                  <a:lnTo>
                    <a:pt x="4187736" y="85471"/>
                  </a:lnTo>
                  <a:lnTo>
                    <a:pt x="4161574" y="85471"/>
                  </a:lnTo>
                  <a:lnTo>
                    <a:pt x="4161574" y="143764"/>
                  </a:lnTo>
                  <a:lnTo>
                    <a:pt x="4161574" y="155575"/>
                  </a:lnTo>
                  <a:lnTo>
                    <a:pt x="4169702" y="171196"/>
                  </a:lnTo>
                  <a:lnTo>
                    <a:pt x="4172242" y="171196"/>
                  </a:lnTo>
                  <a:lnTo>
                    <a:pt x="4175671" y="171196"/>
                  </a:lnTo>
                  <a:lnTo>
                    <a:pt x="4180878" y="169926"/>
                  </a:lnTo>
                  <a:lnTo>
                    <a:pt x="4187609" y="167512"/>
                  </a:lnTo>
                  <a:lnTo>
                    <a:pt x="4190784" y="197231"/>
                  </a:lnTo>
                  <a:lnTo>
                    <a:pt x="4183900" y="199731"/>
                  </a:lnTo>
                  <a:lnTo>
                    <a:pt x="4176575" y="201517"/>
                  </a:lnTo>
                  <a:lnTo>
                    <a:pt x="4168799" y="202588"/>
                  </a:lnTo>
                  <a:lnTo>
                    <a:pt x="4160558" y="202946"/>
                  </a:lnTo>
                  <a:lnTo>
                    <a:pt x="4153700" y="202946"/>
                  </a:lnTo>
                  <a:lnTo>
                    <a:pt x="4147477" y="201803"/>
                  </a:lnTo>
                  <a:lnTo>
                    <a:pt x="4142016" y="199390"/>
                  </a:lnTo>
                  <a:lnTo>
                    <a:pt x="4136428" y="197104"/>
                  </a:lnTo>
                  <a:lnTo>
                    <a:pt x="4132364" y="194183"/>
                  </a:lnTo>
                  <a:lnTo>
                    <a:pt x="4129824" y="190500"/>
                  </a:lnTo>
                  <a:lnTo>
                    <a:pt x="4127157" y="186817"/>
                  </a:lnTo>
                  <a:lnTo>
                    <a:pt x="4123220" y="148590"/>
                  </a:lnTo>
                  <a:lnTo>
                    <a:pt x="4123220" y="85471"/>
                  </a:lnTo>
                  <a:lnTo>
                    <a:pt x="4105567" y="85471"/>
                  </a:lnTo>
                  <a:lnTo>
                    <a:pt x="4105567" y="54991"/>
                  </a:lnTo>
                  <a:lnTo>
                    <a:pt x="4123220" y="54991"/>
                  </a:lnTo>
                  <a:lnTo>
                    <a:pt x="4123220" y="26289"/>
                  </a:lnTo>
                  <a:lnTo>
                    <a:pt x="4161574" y="3937"/>
                  </a:lnTo>
                  <a:close/>
                </a:path>
                <a:path w="6478270" h="258444">
                  <a:moveTo>
                    <a:pt x="2730538" y="3937"/>
                  </a:moveTo>
                  <a:lnTo>
                    <a:pt x="2730538" y="54991"/>
                  </a:lnTo>
                  <a:lnTo>
                    <a:pt x="2756700" y="54991"/>
                  </a:lnTo>
                  <a:lnTo>
                    <a:pt x="2756700" y="85471"/>
                  </a:lnTo>
                  <a:lnTo>
                    <a:pt x="2730538" y="85471"/>
                  </a:lnTo>
                  <a:lnTo>
                    <a:pt x="2730538" y="143764"/>
                  </a:lnTo>
                  <a:lnTo>
                    <a:pt x="2730538" y="155575"/>
                  </a:lnTo>
                  <a:lnTo>
                    <a:pt x="2738666" y="171196"/>
                  </a:lnTo>
                  <a:lnTo>
                    <a:pt x="2741206" y="171196"/>
                  </a:lnTo>
                  <a:lnTo>
                    <a:pt x="2744635" y="171196"/>
                  </a:lnTo>
                  <a:lnTo>
                    <a:pt x="2749842" y="169926"/>
                  </a:lnTo>
                  <a:lnTo>
                    <a:pt x="2756573" y="167512"/>
                  </a:lnTo>
                  <a:lnTo>
                    <a:pt x="2759748" y="197231"/>
                  </a:lnTo>
                  <a:lnTo>
                    <a:pt x="2752864" y="199731"/>
                  </a:lnTo>
                  <a:lnTo>
                    <a:pt x="2745539" y="201517"/>
                  </a:lnTo>
                  <a:lnTo>
                    <a:pt x="2737763" y="202588"/>
                  </a:lnTo>
                  <a:lnTo>
                    <a:pt x="2729522" y="202946"/>
                  </a:lnTo>
                  <a:lnTo>
                    <a:pt x="2722664" y="202946"/>
                  </a:lnTo>
                  <a:lnTo>
                    <a:pt x="2716441" y="201803"/>
                  </a:lnTo>
                  <a:lnTo>
                    <a:pt x="2710980" y="199390"/>
                  </a:lnTo>
                  <a:lnTo>
                    <a:pt x="2705392" y="197104"/>
                  </a:lnTo>
                  <a:lnTo>
                    <a:pt x="2701328" y="194183"/>
                  </a:lnTo>
                  <a:lnTo>
                    <a:pt x="2698788" y="190500"/>
                  </a:lnTo>
                  <a:lnTo>
                    <a:pt x="2696121" y="186817"/>
                  </a:lnTo>
                  <a:lnTo>
                    <a:pt x="2692184" y="148590"/>
                  </a:lnTo>
                  <a:lnTo>
                    <a:pt x="2692184" y="85471"/>
                  </a:lnTo>
                  <a:lnTo>
                    <a:pt x="2674531" y="85471"/>
                  </a:lnTo>
                  <a:lnTo>
                    <a:pt x="2674531" y="54991"/>
                  </a:lnTo>
                  <a:lnTo>
                    <a:pt x="2692184" y="54991"/>
                  </a:lnTo>
                  <a:lnTo>
                    <a:pt x="2692184" y="26289"/>
                  </a:lnTo>
                  <a:lnTo>
                    <a:pt x="2730538" y="3937"/>
                  </a:lnTo>
                  <a:close/>
                </a:path>
                <a:path w="6478270" h="258444">
                  <a:moveTo>
                    <a:pt x="1610398" y="3937"/>
                  </a:moveTo>
                  <a:lnTo>
                    <a:pt x="1610398" y="54991"/>
                  </a:lnTo>
                  <a:lnTo>
                    <a:pt x="1636560" y="54991"/>
                  </a:lnTo>
                  <a:lnTo>
                    <a:pt x="1636560" y="85471"/>
                  </a:lnTo>
                  <a:lnTo>
                    <a:pt x="1610398" y="85471"/>
                  </a:lnTo>
                  <a:lnTo>
                    <a:pt x="1610398" y="143764"/>
                  </a:lnTo>
                  <a:lnTo>
                    <a:pt x="1610398" y="155575"/>
                  </a:lnTo>
                  <a:lnTo>
                    <a:pt x="1618526" y="171196"/>
                  </a:lnTo>
                  <a:lnTo>
                    <a:pt x="1621066" y="171196"/>
                  </a:lnTo>
                  <a:lnTo>
                    <a:pt x="1624495" y="171196"/>
                  </a:lnTo>
                  <a:lnTo>
                    <a:pt x="1629702" y="169926"/>
                  </a:lnTo>
                  <a:lnTo>
                    <a:pt x="1636433" y="167512"/>
                  </a:lnTo>
                  <a:lnTo>
                    <a:pt x="1639608" y="197231"/>
                  </a:lnTo>
                  <a:lnTo>
                    <a:pt x="1632724" y="199731"/>
                  </a:lnTo>
                  <a:lnTo>
                    <a:pt x="1625399" y="201517"/>
                  </a:lnTo>
                  <a:lnTo>
                    <a:pt x="1617623" y="202588"/>
                  </a:lnTo>
                  <a:lnTo>
                    <a:pt x="1609382" y="202946"/>
                  </a:lnTo>
                  <a:lnTo>
                    <a:pt x="1602524" y="202946"/>
                  </a:lnTo>
                  <a:lnTo>
                    <a:pt x="1596301" y="201803"/>
                  </a:lnTo>
                  <a:lnTo>
                    <a:pt x="1590840" y="199390"/>
                  </a:lnTo>
                  <a:lnTo>
                    <a:pt x="1585252" y="197104"/>
                  </a:lnTo>
                  <a:lnTo>
                    <a:pt x="1581188" y="194183"/>
                  </a:lnTo>
                  <a:lnTo>
                    <a:pt x="1578648" y="190500"/>
                  </a:lnTo>
                  <a:lnTo>
                    <a:pt x="1575981" y="186817"/>
                  </a:lnTo>
                  <a:lnTo>
                    <a:pt x="1572044" y="148590"/>
                  </a:lnTo>
                  <a:lnTo>
                    <a:pt x="1572044" y="85471"/>
                  </a:lnTo>
                  <a:lnTo>
                    <a:pt x="1554391" y="85471"/>
                  </a:lnTo>
                  <a:lnTo>
                    <a:pt x="1554391" y="54991"/>
                  </a:lnTo>
                  <a:lnTo>
                    <a:pt x="1572044" y="54991"/>
                  </a:lnTo>
                  <a:lnTo>
                    <a:pt x="1572044" y="26289"/>
                  </a:lnTo>
                  <a:lnTo>
                    <a:pt x="1610398" y="3937"/>
                  </a:lnTo>
                  <a:close/>
                </a:path>
                <a:path w="6478270" h="258444">
                  <a:moveTo>
                    <a:pt x="1034326" y="3937"/>
                  </a:moveTo>
                  <a:lnTo>
                    <a:pt x="1034326" y="54991"/>
                  </a:lnTo>
                  <a:lnTo>
                    <a:pt x="1060488" y="54991"/>
                  </a:lnTo>
                  <a:lnTo>
                    <a:pt x="1060488" y="85471"/>
                  </a:lnTo>
                  <a:lnTo>
                    <a:pt x="1034326" y="85471"/>
                  </a:lnTo>
                  <a:lnTo>
                    <a:pt x="1034326" y="143764"/>
                  </a:lnTo>
                  <a:lnTo>
                    <a:pt x="1034326" y="155575"/>
                  </a:lnTo>
                  <a:lnTo>
                    <a:pt x="1042454" y="171196"/>
                  </a:lnTo>
                  <a:lnTo>
                    <a:pt x="1044994" y="171196"/>
                  </a:lnTo>
                  <a:lnTo>
                    <a:pt x="1048423" y="171196"/>
                  </a:lnTo>
                  <a:lnTo>
                    <a:pt x="1053630" y="169926"/>
                  </a:lnTo>
                  <a:lnTo>
                    <a:pt x="1060361" y="167512"/>
                  </a:lnTo>
                  <a:lnTo>
                    <a:pt x="1063536" y="197231"/>
                  </a:lnTo>
                  <a:lnTo>
                    <a:pt x="1056652" y="199731"/>
                  </a:lnTo>
                  <a:lnTo>
                    <a:pt x="1049327" y="201517"/>
                  </a:lnTo>
                  <a:lnTo>
                    <a:pt x="1041551" y="202588"/>
                  </a:lnTo>
                  <a:lnTo>
                    <a:pt x="1033310" y="202946"/>
                  </a:lnTo>
                  <a:lnTo>
                    <a:pt x="1026452" y="202946"/>
                  </a:lnTo>
                  <a:lnTo>
                    <a:pt x="1020229" y="201803"/>
                  </a:lnTo>
                  <a:lnTo>
                    <a:pt x="1014768" y="199390"/>
                  </a:lnTo>
                  <a:lnTo>
                    <a:pt x="1009180" y="197104"/>
                  </a:lnTo>
                  <a:lnTo>
                    <a:pt x="1005116" y="194183"/>
                  </a:lnTo>
                  <a:lnTo>
                    <a:pt x="1002576" y="190500"/>
                  </a:lnTo>
                  <a:lnTo>
                    <a:pt x="999909" y="186817"/>
                  </a:lnTo>
                  <a:lnTo>
                    <a:pt x="995972" y="148590"/>
                  </a:lnTo>
                  <a:lnTo>
                    <a:pt x="995972" y="85471"/>
                  </a:lnTo>
                  <a:lnTo>
                    <a:pt x="978319" y="85471"/>
                  </a:lnTo>
                  <a:lnTo>
                    <a:pt x="978319" y="54991"/>
                  </a:lnTo>
                  <a:lnTo>
                    <a:pt x="995972" y="54991"/>
                  </a:lnTo>
                  <a:lnTo>
                    <a:pt x="995972" y="26289"/>
                  </a:lnTo>
                  <a:lnTo>
                    <a:pt x="1034326" y="3937"/>
                  </a:lnTo>
                  <a:close/>
                </a:path>
                <a:path w="6478270" h="258444">
                  <a:moveTo>
                    <a:pt x="6439446" y="0"/>
                  </a:moveTo>
                  <a:lnTo>
                    <a:pt x="6477673" y="0"/>
                  </a:lnTo>
                  <a:lnTo>
                    <a:pt x="6477673" y="199644"/>
                  </a:lnTo>
                  <a:lnTo>
                    <a:pt x="6439446" y="199644"/>
                  </a:lnTo>
                  <a:lnTo>
                    <a:pt x="6439446" y="0"/>
                  </a:lnTo>
                  <a:close/>
                </a:path>
                <a:path w="6478270" h="258444">
                  <a:moveTo>
                    <a:pt x="6361722" y="0"/>
                  </a:moveTo>
                  <a:lnTo>
                    <a:pt x="6399949" y="0"/>
                  </a:lnTo>
                  <a:lnTo>
                    <a:pt x="6399949" y="199644"/>
                  </a:lnTo>
                  <a:lnTo>
                    <a:pt x="6361722" y="199644"/>
                  </a:lnTo>
                  <a:lnTo>
                    <a:pt x="6361722" y="0"/>
                  </a:lnTo>
                  <a:close/>
                </a:path>
                <a:path w="6478270" h="258444">
                  <a:moveTo>
                    <a:pt x="5957735" y="0"/>
                  </a:moveTo>
                  <a:lnTo>
                    <a:pt x="5995962" y="0"/>
                  </a:lnTo>
                  <a:lnTo>
                    <a:pt x="5995962" y="199644"/>
                  </a:lnTo>
                  <a:lnTo>
                    <a:pt x="5960402" y="199644"/>
                  </a:lnTo>
                  <a:lnTo>
                    <a:pt x="5960402" y="178435"/>
                  </a:lnTo>
                  <a:lnTo>
                    <a:pt x="5955808" y="184223"/>
                  </a:lnTo>
                  <a:lnTo>
                    <a:pt x="5923318" y="202946"/>
                  </a:lnTo>
                  <a:lnTo>
                    <a:pt x="5915190" y="202946"/>
                  </a:lnTo>
                  <a:lnTo>
                    <a:pt x="5872518" y="182880"/>
                  </a:lnTo>
                  <a:lnTo>
                    <a:pt x="5855855" y="143750"/>
                  </a:lnTo>
                  <a:lnTo>
                    <a:pt x="5854738" y="126746"/>
                  </a:lnTo>
                  <a:lnTo>
                    <a:pt x="5855811" y="109477"/>
                  </a:lnTo>
                  <a:lnTo>
                    <a:pt x="5872010" y="70866"/>
                  </a:lnTo>
                  <a:lnTo>
                    <a:pt x="5915698" y="51816"/>
                  </a:lnTo>
                  <a:lnTo>
                    <a:pt x="5927463" y="53058"/>
                  </a:lnTo>
                  <a:lnTo>
                    <a:pt x="5938383" y="56800"/>
                  </a:lnTo>
                  <a:lnTo>
                    <a:pt x="5948470" y="63067"/>
                  </a:lnTo>
                  <a:lnTo>
                    <a:pt x="5957735" y="71882"/>
                  </a:lnTo>
                  <a:lnTo>
                    <a:pt x="5957735" y="0"/>
                  </a:lnTo>
                  <a:close/>
                </a:path>
                <a:path w="6478270" h="258444">
                  <a:moveTo>
                    <a:pt x="5070894" y="0"/>
                  </a:moveTo>
                  <a:lnTo>
                    <a:pt x="5109121" y="0"/>
                  </a:lnTo>
                  <a:lnTo>
                    <a:pt x="5109121" y="35433"/>
                  </a:lnTo>
                  <a:lnTo>
                    <a:pt x="5070894" y="35433"/>
                  </a:lnTo>
                  <a:lnTo>
                    <a:pt x="5070894" y="0"/>
                  </a:lnTo>
                  <a:close/>
                </a:path>
                <a:path w="6478270" h="258444">
                  <a:moveTo>
                    <a:pt x="4557179" y="0"/>
                  </a:moveTo>
                  <a:lnTo>
                    <a:pt x="4595406" y="0"/>
                  </a:lnTo>
                  <a:lnTo>
                    <a:pt x="4595406" y="73406"/>
                  </a:lnTo>
                  <a:lnTo>
                    <a:pt x="4605097" y="63924"/>
                  </a:lnTo>
                  <a:lnTo>
                    <a:pt x="4615694" y="57181"/>
                  </a:lnTo>
                  <a:lnTo>
                    <a:pt x="4627195" y="53153"/>
                  </a:lnTo>
                  <a:lnTo>
                    <a:pt x="4639602" y="51816"/>
                  </a:lnTo>
                  <a:lnTo>
                    <a:pt x="4648492" y="51816"/>
                  </a:lnTo>
                  <a:lnTo>
                    <a:pt x="4656366" y="53340"/>
                  </a:lnTo>
                  <a:lnTo>
                    <a:pt x="4663478" y="56642"/>
                  </a:lnTo>
                  <a:lnTo>
                    <a:pt x="4670590" y="59944"/>
                  </a:lnTo>
                  <a:lnTo>
                    <a:pt x="4688274" y="97885"/>
                  </a:lnTo>
                  <a:lnTo>
                    <a:pt x="4688751" y="114808"/>
                  </a:lnTo>
                  <a:lnTo>
                    <a:pt x="4688751" y="199644"/>
                  </a:lnTo>
                  <a:lnTo>
                    <a:pt x="4650524" y="199644"/>
                  </a:lnTo>
                  <a:lnTo>
                    <a:pt x="4650524" y="123190"/>
                  </a:lnTo>
                  <a:lnTo>
                    <a:pt x="4650383" y="112881"/>
                  </a:lnTo>
                  <a:lnTo>
                    <a:pt x="4632363" y="81026"/>
                  </a:lnTo>
                  <a:lnTo>
                    <a:pt x="4626902" y="81026"/>
                  </a:lnTo>
                  <a:lnTo>
                    <a:pt x="4620552" y="81026"/>
                  </a:lnTo>
                  <a:lnTo>
                    <a:pt x="4614837" y="82550"/>
                  </a:lnTo>
                  <a:lnTo>
                    <a:pt x="4609884" y="85725"/>
                  </a:lnTo>
                  <a:lnTo>
                    <a:pt x="4604804" y="88773"/>
                  </a:lnTo>
                  <a:lnTo>
                    <a:pt x="4595406" y="127254"/>
                  </a:lnTo>
                  <a:lnTo>
                    <a:pt x="4595406" y="199644"/>
                  </a:lnTo>
                  <a:lnTo>
                    <a:pt x="4557179" y="199644"/>
                  </a:lnTo>
                  <a:lnTo>
                    <a:pt x="4557179" y="0"/>
                  </a:lnTo>
                  <a:close/>
                </a:path>
                <a:path w="6478270" h="258444">
                  <a:moveTo>
                    <a:pt x="2955455" y="0"/>
                  </a:moveTo>
                  <a:lnTo>
                    <a:pt x="2993682" y="0"/>
                  </a:lnTo>
                  <a:lnTo>
                    <a:pt x="2993682" y="199644"/>
                  </a:lnTo>
                  <a:lnTo>
                    <a:pt x="2958122" y="199644"/>
                  </a:lnTo>
                  <a:lnTo>
                    <a:pt x="2958122" y="178435"/>
                  </a:lnTo>
                  <a:lnTo>
                    <a:pt x="2953528" y="184223"/>
                  </a:lnTo>
                  <a:lnTo>
                    <a:pt x="2921038" y="202946"/>
                  </a:lnTo>
                  <a:lnTo>
                    <a:pt x="2912910" y="202946"/>
                  </a:lnTo>
                  <a:lnTo>
                    <a:pt x="2870238" y="182880"/>
                  </a:lnTo>
                  <a:lnTo>
                    <a:pt x="2853575" y="143750"/>
                  </a:lnTo>
                  <a:lnTo>
                    <a:pt x="2852458" y="126746"/>
                  </a:lnTo>
                  <a:lnTo>
                    <a:pt x="2853531" y="109477"/>
                  </a:lnTo>
                  <a:lnTo>
                    <a:pt x="2869730" y="70866"/>
                  </a:lnTo>
                  <a:lnTo>
                    <a:pt x="2913418" y="51816"/>
                  </a:lnTo>
                  <a:lnTo>
                    <a:pt x="2925183" y="53058"/>
                  </a:lnTo>
                  <a:lnTo>
                    <a:pt x="2936103" y="56800"/>
                  </a:lnTo>
                  <a:lnTo>
                    <a:pt x="2946190" y="63067"/>
                  </a:lnTo>
                  <a:lnTo>
                    <a:pt x="2955455" y="71882"/>
                  </a:lnTo>
                  <a:lnTo>
                    <a:pt x="2955455" y="0"/>
                  </a:lnTo>
                  <a:close/>
                </a:path>
                <a:path w="6478270" h="258444">
                  <a:moveTo>
                    <a:pt x="2783370" y="0"/>
                  </a:moveTo>
                  <a:lnTo>
                    <a:pt x="2821597" y="0"/>
                  </a:lnTo>
                  <a:lnTo>
                    <a:pt x="2821597" y="35433"/>
                  </a:lnTo>
                  <a:lnTo>
                    <a:pt x="2783370" y="35433"/>
                  </a:lnTo>
                  <a:lnTo>
                    <a:pt x="2783370" y="0"/>
                  </a:lnTo>
                  <a:close/>
                </a:path>
                <a:path w="6478270" h="258444">
                  <a:moveTo>
                    <a:pt x="2146338" y="0"/>
                  </a:moveTo>
                  <a:lnTo>
                    <a:pt x="2184565" y="0"/>
                  </a:lnTo>
                  <a:lnTo>
                    <a:pt x="2184565" y="199644"/>
                  </a:lnTo>
                  <a:lnTo>
                    <a:pt x="2146338" y="199644"/>
                  </a:lnTo>
                  <a:lnTo>
                    <a:pt x="2146338" y="0"/>
                  </a:lnTo>
                  <a:close/>
                </a:path>
                <a:path w="6478270" h="258444">
                  <a:moveTo>
                    <a:pt x="1259243" y="0"/>
                  </a:moveTo>
                  <a:lnTo>
                    <a:pt x="1297470" y="0"/>
                  </a:lnTo>
                  <a:lnTo>
                    <a:pt x="1297470" y="199644"/>
                  </a:lnTo>
                  <a:lnTo>
                    <a:pt x="1261910" y="199644"/>
                  </a:lnTo>
                  <a:lnTo>
                    <a:pt x="1261910" y="178435"/>
                  </a:lnTo>
                  <a:lnTo>
                    <a:pt x="1257316" y="184223"/>
                  </a:lnTo>
                  <a:lnTo>
                    <a:pt x="1224826" y="202946"/>
                  </a:lnTo>
                  <a:lnTo>
                    <a:pt x="1216698" y="202946"/>
                  </a:lnTo>
                  <a:lnTo>
                    <a:pt x="1174026" y="182880"/>
                  </a:lnTo>
                  <a:lnTo>
                    <a:pt x="1157363" y="143750"/>
                  </a:lnTo>
                  <a:lnTo>
                    <a:pt x="1156246" y="126746"/>
                  </a:lnTo>
                  <a:lnTo>
                    <a:pt x="1157319" y="109477"/>
                  </a:lnTo>
                  <a:lnTo>
                    <a:pt x="1173518" y="70866"/>
                  </a:lnTo>
                  <a:lnTo>
                    <a:pt x="1217206" y="51816"/>
                  </a:lnTo>
                  <a:lnTo>
                    <a:pt x="1228971" y="53058"/>
                  </a:lnTo>
                  <a:lnTo>
                    <a:pt x="1239891" y="56800"/>
                  </a:lnTo>
                  <a:lnTo>
                    <a:pt x="1249978" y="63067"/>
                  </a:lnTo>
                  <a:lnTo>
                    <a:pt x="1259243" y="71882"/>
                  </a:lnTo>
                  <a:lnTo>
                    <a:pt x="1259243" y="0"/>
                  </a:lnTo>
                  <a:close/>
                </a:path>
                <a:path w="6478270" h="258444">
                  <a:moveTo>
                    <a:pt x="1087158" y="0"/>
                  </a:moveTo>
                  <a:lnTo>
                    <a:pt x="1125385" y="0"/>
                  </a:lnTo>
                  <a:lnTo>
                    <a:pt x="1125385" y="35433"/>
                  </a:lnTo>
                  <a:lnTo>
                    <a:pt x="1087158" y="35433"/>
                  </a:lnTo>
                  <a:lnTo>
                    <a:pt x="10871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06066" y="2897124"/>
              <a:ext cx="149859" cy="2179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66926" y="2906268"/>
              <a:ext cx="38735" cy="35560"/>
            </a:xfrm>
            <a:custGeom>
              <a:avLst/>
              <a:gdLst/>
              <a:ahLst/>
              <a:cxnLst/>
              <a:rect l="l" t="t" r="r" b="b"/>
              <a:pathLst>
                <a:path w="38734" h="35560">
                  <a:moveTo>
                    <a:pt x="0" y="0"/>
                  </a:moveTo>
                  <a:lnTo>
                    <a:pt x="38227" y="0"/>
                  </a:lnTo>
                  <a:lnTo>
                    <a:pt x="38227" y="35433"/>
                  </a:lnTo>
                  <a:lnTo>
                    <a:pt x="0" y="3543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86966" y="2897124"/>
              <a:ext cx="149859" cy="2179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8370" y="2902839"/>
              <a:ext cx="6538595" cy="203200"/>
            </a:xfrm>
            <a:custGeom>
              <a:avLst/>
              <a:gdLst/>
              <a:ahLst/>
              <a:cxnLst/>
              <a:rect l="l" t="t" r="r" b="b"/>
              <a:pathLst>
                <a:path w="6538595" h="203200">
                  <a:moveTo>
                    <a:pt x="184581" y="3428"/>
                  </a:moveTo>
                  <a:lnTo>
                    <a:pt x="222846" y="3428"/>
                  </a:lnTo>
                  <a:lnTo>
                    <a:pt x="222846" y="76835"/>
                  </a:lnTo>
                  <a:lnTo>
                    <a:pt x="232555" y="67353"/>
                  </a:lnTo>
                  <a:lnTo>
                    <a:pt x="243165" y="60610"/>
                  </a:lnTo>
                  <a:lnTo>
                    <a:pt x="254677" y="56582"/>
                  </a:lnTo>
                  <a:lnTo>
                    <a:pt x="267093" y="55245"/>
                  </a:lnTo>
                  <a:lnTo>
                    <a:pt x="275907" y="55245"/>
                  </a:lnTo>
                  <a:lnTo>
                    <a:pt x="310515" y="77724"/>
                  </a:lnTo>
                  <a:lnTo>
                    <a:pt x="316255" y="118237"/>
                  </a:lnTo>
                  <a:lnTo>
                    <a:pt x="316255" y="203073"/>
                  </a:lnTo>
                  <a:lnTo>
                    <a:pt x="277990" y="203073"/>
                  </a:lnTo>
                  <a:lnTo>
                    <a:pt x="277990" y="126619"/>
                  </a:lnTo>
                  <a:lnTo>
                    <a:pt x="277854" y="116310"/>
                  </a:lnTo>
                  <a:lnTo>
                    <a:pt x="259842" y="84455"/>
                  </a:lnTo>
                  <a:lnTo>
                    <a:pt x="254304" y="84455"/>
                  </a:lnTo>
                  <a:lnTo>
                    <a:pt x="247942" y="84455"/>
                  </a:lnTo>
                  <a:lnTo>
                    <a:pt x="242265" y="85978"/>
                  </a:lnTo>
                  <a:lnTo>
                    <a:pt x="237274" y="89153"/>
                  </a:lnTo>
                  <a:lnTo>
                    <a:pt x="232283" y="92201"/>
                  </a:lnTo>
                  <a:lnTo>
                    <a:pt x="222846" y="130683"/>
                  </a:lnTo>
                  <a:lnTo>
                    <a:pt x="222846" y="203073"/>
                  </a:lnTo>
                  <a:lnTo>
                    <a:pt x="184581" y="203073"/>
                  </a:lnTo>
                  <a:lnTo>
                    <a:pt x="184581" y="3428"/>
                  </a:lnTo>
                  <a:close/>
                </a:path>
                <a:path w="6538595" h="203200">
                  <a:moveTo>
                    <a:pt x="0" y="3428"/>
                  </a:moveTo>
                  <a:lnTo>
                    <a:pt x="158648" y="3428"/>
                  </a:lnTo>
                  <a:lnTo>
                    <a:pt x="158648" y="37211"/>
                  </a:lnTo>
                  <a:lnTo>
                    <a:pt x="99542" y="37211"/>
                  </a:lnTo>
                  <a:lnTo>
                    <a:pt x="99542" y="203073"/>
                  </a:lnTo>
                  <a:lnTo>
                    <a:pt x="59232" y="203073"/>
                  </a:lnTo>
                  <a:lnTo>
                    <a:pt x="59232" y="37211"/>
                  </a:lnTo>
                  <a:lnTo>
                    <a:pt x="0" y="37211"/>
                  </a:lnTo>
                  <a:lnTo>
                    <a:pt x="0" y="3428"/>
                  </a:lnTo>
                  <a:close/>
                </a:path>
                <a:path w="6538595" h="203200">
                  <a:moveTo>
                    <a:pt x="6506565" y="0"/>
                  </a:moveTo>
                  <a:lnTo>
                    <a:pt x="6514638" y="309"/>
                  </a:lnTo>
                  <a:lnTo>
                    <a:pt x="6522662" y="1238"/>
                  </a:lnTo>
                  <a:lnTo>
                    <a:pt x="6530640" y="2786"/>
                  </a:lnTo>
                  <a:lnTo>
                    <a:pt x="6538569" y="4952"/>
                  </a:lnTo>
                  <a:lnTo>
                    <a:pt x="6533362" y="31623"/>
                  </a:lnTo>
                  <a:lnTo>
                    <a:pt x="6527266" y="30225"/>
                  </a:lnTo>
                  <a:lnTo>
                    <a:pt x="6521424" y="29463"/>
                  </a:lnTo>
                  <a:lnTo>
                    <a:pt x="6515836" y="29463"/>
                  </a:lnTo>
                  <a:lnTo>
                    <a:pt x="6510248" y="29463"/>
                  </a:lnTo>
                  <a:lnTo>
                    <a:pt x="6506311" y="30734"/>
                  </a:lnTo>
                  <a:lnTo>
                    <a:pt x="6503898" y="33274"/>
                  </a:lnTo>
                  <a:lnTo>
                    <a:pt x="6501485" y="35940"/>
                  </a:lnTo>
                  <a:lnTo>
                    <a:pt x="6500215" y="40894"/>
                  </a:lnTo>
                  <a:lnTo>
                    <a:pt x="6500215" y="48260"/>
                  </a:lnTo>
                  <a:lnTo>
                    <a:pt x="6500215" y="58420"/>
                  </a:lnTo>
                  <a:lnTo>
                    <a:pt x="6528790" y="58420"/>
                  </a:lnTo>
                  <a:lnTo>
                    <a:pt x="6528790" y="88519"/>
                  </a:lnTo>
                  <a:lnTo>
                    <a:pt x="6500215" y="88519"/>
                  </a:lnTo>
                  <a:lnTo>
                    <a:pt x="6500215" y="203073"/>
                  </a:lnTo>
                  <a:lnTo>
                    <a:pt x="6461988" y="203073"/>
                  </a:lnTo>
                  <a:lnTo>
                    <a:pt x="6461988" y="88519"/>
                  </a:lnTo>
                  <a:lnTo>
                    <a:pt x="6440779" y="88519"/>
                  </a:lnTo>
                  <a:lnTo>
                    <a:pt x="6440779" y="58420"/>
                  </a:lnTo>
                  <a:lnTo>
                    <a:pt x="6461988" y="58420"/>
                  </a:lnTo>
                  <a:lnTo>
                    <a:pt x="6461988" y="47498"/>
                  </a:lnTo>
                  <a:lnTo>
                    <a:pt x="6473164" y="9398"/>
                  </a:lnTo>
                  <a:lnTo>
                    <a:pt x="6498919" y="357"/>
                  </a:lnTo>
                  <a:lnTo>
                    <a:pt x="6506565" y="0"/>
                  </a:lnTo>
                  <a:close/>
                </a:path>
                <a:path w="6538595" h="203200">
                  <a:moveTo>
                    <a:pt x="3923385" y="0"/>
                  </a:moveTo>
                  <a:lnTo>
                    <a:pt x="3931458" y="309"/>
                  </a:lnTo>
                  <a:lnTo>
                    <a:pt x="3939482" y="1238"/>
                  </a:lnTo>
                  <a:lnTo>
                    <a:pt x="3947460" y="2786"/>
                  </a:lnTo>
                  <a:lnTo>
                    <a:pt x="3955389" y="4952"/>
                  </a:lnTo>
                  <a:lnTo>
                    <a:pt x="3950182" y="31623"/>
                  </a:lnTo>
                  <a:lnTo>
                    <a:pt x="3944086" y="30225"/>
                  </a:lnTo>
                  <a:lnTo>
                    <a:pt x="3938244" y="29463"/>
                  </a:lnTo>
                  <a:lnTo>
                    <a:pt x="3932656" y="29463"/>
                  </a:lnTo>
                  <a:lnTo>
                    <a:pt x="3927068" y="29463"/>
                  </a:lnTo>
                  <a:lnTo>
                    <a:pt x="3923131" y="30734"/>
                  </a:lnTo>
                  <a:lnTo>
                    <a:pt x="3920718" y="33274"/>
                  </a:lnTo>
                  <a:lnTo>
                    <a:pt x="3918305" y="35940"/>
                  </a:lnTo>
                  <a:lnTo>
                    <a:pt x="3917035" y="40894"/>
                  </a:lnTo>
                  <a:lnTo>
                    <a:pt x="3917035" y="48260"/>
                  </a:lnTo>
                  <a:lnTo>
                    <a:pt x="3917035" y="58420"/>
                  </a:lnTo>
                  <a:lnTo>
                    <a:pt x="3945610" y="58420"/>
                  </a:lnTo>
                  <a:lnTo>
                    <a:pt x="3945610" y="88519"/>
                  </a:lnTo>
                  <a:lnTo>
                    <a:pt x="3917035" y="88519"/>
                  </a:lnTo>
                  <a:lnTo>
                    <a:pt x="3917035" y="203073"/>
                  </a:lnTo>
                  <a:lnTo>
                    <a:pt x="3878808" y="203073"/>
                  </a:lnTo>
                  <a:lnTo>
                    <a:pt x="3878808" y="88519"/>
                  </a:lnTo>
                  <a:lnTo>
                    <a:pt x="3857599" y="88519"/>
                  </a:lnTo>
                  <a:lnTo>
                    <a:pt x="3857599" y="58420"/>
                  </a:lnTo>
                  <a:lnTo>
                    <a:pt x="3878808" y="58420"/>
                  </a:lnTo>
                  <a:lnTo>
                    <a:pt x="3878808" y="47498"/>
                  </a:lnTo>
                  <a:lnTo>
                    <a:pt x="3889984" y="9398"/>
                  </a:lnTo>
                  <a:lnTo>
                    <a:pt x="3915739" y="357"/>
                  </a:lnTo>
                  <a:lnTo>
                    <a:pt x="39233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3603" y="3204591"/>
              <a:ext cx="2831477" cy="2063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2820" y="3259836"/>
              <a:ext cx="2792730" cy="151130"/>
            </a:xfrm>
            <a:custGeom>
              <a:avLst/>
              <a:gdLst/>
              <a:ahLst/>
              <a:cxnLst/>
              <a:rect l="l" t="t" r="r" b="b"/>
              <a:pathLst>
                <a:path w="2792729" h="151129">
                  <a:moveTo>
                    <a:pt x="2754033" y="109600"/>
                  </a:moveTo>
                  <a:lnTo>
                    <a:pt x="2792260" y="109600"/>
                  </a:lnTo>
                  <a:lnTo>
                    <a:pt x="2792260" y="147827"/>
                  </a:lnTo>
                  <a:lnTo>
                    <a:pt x="2754033" y="147827"/>
                  </a:lnTo>
                  <a:lnTo>
                    <a:pt x="2754033" y="109600"/>
                  </a:lnTo>
                  <a:close/>
                </a:path>
                <a:path w="2792729" h="151129">
                  <a:moveTo>
                    <a:pt x="2507653" y="78359"/>
                  </a:moveTo>
                  <a:lnTo>
                    <a:pt x="2502700" y="80010"/>
                  </a:lnTo>
                  <a:lnTo>
                    <a:pt x="2494953" y="81914"/>
                  </a:lnTo>
                  <a:lnTo>
                    <a:pt x="2484412" y="84200"/>
                  </a:lnTo>
                  <a:lnTo>
                    <a:pt x="2473744" y="86487"/>
                  </a:lnTo>
                  <a:lnTo>
                    <a:pt x="2466759" y="88773"/>
                  </a:lnTo>
                  <a:lnTo>
                    <a:pt x="2463584" y="90931"/>
                  </a:lnTo>
                  <a:lnTo>
                    <a:pt x="2458504" y="94487"/>
                  </a:lnTo>
                  <a:lnTo>
                    <a:pt x="2456091" y="98933"/>
                  </a:lnTo>
                  <a:lnTo>
                    <a:pt x="2456091" y="104393"/>
                  </a:lnTo>
                  <a:lnTo>
                    <a:pt x="2456091" y="109727"/>
                  </a:lnTo>
                  <a:lnTo>
                    <a:pt x="2457996" y="114426"/>
                  </a:lnTo>
                  <a:lnTo>
                    <a:pt x="2462060" y="118237"/>
                  </a:lnTo>
                  <a:lnTo>
                    <a:pt x="2465997" y="122174"/>
                  </a:lnTo>
                  <a:lnTo>
                    <a:pt x="2471077" y="124078"/>
                  </a:lnTo>
                  <a:lnTo>
                    <a:pt x="2477300" y="124078"/>
                  </a:lnTo>
                  <a:lnTo>
                    <a:pt x="2484158" y="124078"/>
                  </a:lnTo>
                  <a:lnTo>
                    <a:pt x="2490762" y="121919"/>
                  </a:lnTo>
                  <a:lnTo>
                    <a:pt x="2496985" y="117348"/>
                  </a:lnTo>
                  <a:lnTo>
                    <a:pt x="2501684" y="113918"/>
                  </a:lnTo>
                  <a:lnTo>
                    <a:pt x="2504732" y="109600"/>
                  </a:lnTo>
                  <a:lnTo>
                    <a:pt x="2506129" y="104648"/>
                  </a:lnTo>
                  <a:lnTo>
                    <a:pt x="2507145" y="101346"/>
                  </a:lnTo>
                  <a:lnTo>
                    <a:pt x="2507653" y="95123"/>
                  </a:lnTo>
                  <a:lnTo>
                    <a:pt x="2507653" y="85978"/>
                  </a:lnTo>
                  <a:lnTo>
                    <a:pt x="2507653" y="78359"/>
                  </a:lnTo>
                  <a:close/>
                </a:path>
                <a:path w="2792729" h="151129">
                  <a:moveTo>
                    <a:pt x="611797" y="78359"/>
                  </a:moveTo>
                  <a:lnTo>
                    <a:pt x="606894" y="80010"/>
                  </a:lnTo>
                  <a:lnTo>
                    <a:pt x="599122" y="81914"/>
                  </a:lnTo>
                  <a:lnTo>
                    <a:pt x="588505" y="84200"/>
                  </a:lnTo>
                  <a:lnTo>
                    <a:pt x="577888" y="86487"/>
                  </a:lnTo>
                  <a:lnTo>
                    <a:pt x="570941" y="88773"/>
                  </a:lnTo>
                  <a:lnTo>
                    <a:pt x="567677" y="90931"/>
                  </a:lnTo>
                  <a:lnTo>
                    <a:pt x="562673" y="94487"/>
                  </a:lnTo>
                  <a:lnTo>
                    <a:pt x="560184" y="98933"/>
                  </a:lnTo>
                  <a:lnTo>
                    <a:pt x="560184" y="104393"/>
                  </a:lnTo>
                  <a:lnTo>
                    <a:pt x="560184" y="109727"/>
                  </a:lnTo>
                  <a:lnTo>
                    <a:pt x="562178" y="114426"/>
                  </a:lnTo>
                  <a:lnTo>
                    <a:pt x="566178" y="118237"/>
                  </a:lnTo>
                  <a:lnTo>
                    <a:pt x="570166" y="122174"/>
                  </a:lnTo>
                  <a:lnTo>
                    <a:pt x="575246" y="124078"/>
                  </a:lnTo>
                  <a:lnTo>
                    <a:pt x="581431" y="124078"/>
                  </a:lnTo>
                  <a:lnTo>
                    <a:pt x="588327" y="124078"/>
                  </a:lnTo>
                  <a:lnTo>
                    <a:pt x="610298" y="104648"/>
                  </a:lnTo>
                  <a:lnTo>
                    <a:pt x="611289" y="101346"/>
                  </a:lnTo>
                  <a:lnTo>
                    <a:pt x="611797" y="95123"/>
                  </a:lnTo>
                  <a:lnTo>
                    <a:pt x="611797" y="85978"/>
                  </a:lnTo>
                  <a:lnTo>
                    <a:pt x="611797" y="78359"/>
                  </a:lnTo>
                  <a:close/>
                </a:path>
                <a:path w="2792729" h="151129">
                  <a:moveTo>
                    <a:pt x="2012099" y="31114"/>
                  </a:moveTo>
                  <a:lnTo>
                    <a:pt x="1979221" y="56530"/>
                  </a:lnTo>
                  <a:lnTo>
                    <a:pt x="1976666" y="75564"/>
                  </a:lnTo>
                  <a:lnTo>
                    <a:pt x="1977307" y="85687"/>
                  </a:lnTo>
                  <a:lnTo>
                    <a:pt x="2004881" y="119173"/>
                  </a:lnTo>
                  <a:lnTo>
                    <a:pt x="2012099" y="119887"/>
                  </a:lnTo>
                  <a:lnTo>
                    <a:pt x="2019240" y="119173"/>
                  </a:lnTo>
                  <a:lnTo>
                    <a:pt x="2046655" y="85472"/>
                  </a:lnTo>
                  <a:lnTo>
                    <a:pt x="2047278" y="75184"/>
                  </a:lnTo>
                  <a:lnTo>
                    <a:pt x="2046655" y="65208"/>
                  </a:lnTo>
                  <a:lnTo>
                    <a:pt x="2019240" y="31829"/>
                  </a:lnTo>
                  <a:lnTo>
                    <a:pt x="2012099" y="31114"/>
                  </a:lnTo>
                  <a:close/>
                </a:path>
                <a:path w="2792729" h="151129">
                  <a:moveTo>
                    <a:pt x="35407" y="31114"/>
                  </a:moveTo>
                  <a:lnTo>
                    <a:pt x="2554" y="56530"/>
                  </a:lnTo>
                  <a:lnTo>
                    <a:pt x="0" y="75564"/>
                  </a:lnTo>
                  <a:lnTo>
                    <a:pt x="638" y="85687"/>
                  </a:lnTo>
                  <a:lnTo>
                    <a:pt x="28218" y="119173"/>
                  </a:lnTo>
                  <a:lnTo>
                    <a:pt x="35407" y="119887"/>
                  </a:lnTo>
                  <a:lnTo>
                    <a:pt x="42599" y="119173"/>
                  </a:lnTo>
                  <a:lnTo>
                    <a:pt x="70042" y="85472"/>
                  </a:lnTo>
                  <a:lnTo>
                    <a:pt x="70675" y="75184"/>
                  </a:lnTo>
                  <a:lnTo>
                    <a:pt x="70042" y="65208"/>
                  </a:lnTo>
                  <a:lnTo>
                    <a:pt x="42599" y="31829"/>
                  </a:lnTo>
                  <a:lnTo>
                    <a:pt x="35407" y="31114"/>
                  </a:lnTo>
                  <a:close/>
                </a:path>
                <a:path w="2792729" h="151129">
                  <a:moveTo>
                    <a:pt x="2329853" y="29210"/>
                  </a:moveTo>
                  <a:lnTo>
                    <a:pt x="2321471" y="29210"/>
                  </a:lnTo>
                  <a:lnTo>
                    <a:pt x="2314613" y="32258"/>
                  </a:lnTo>
                  <a:lnTo>
                    <a:pt x="2301151" y="63118"/>
                  </a:lnTo>
                  <a:lnTo>
                    <a:pt x="2358301" y="63118"/>
                  </a:lnTo>
                  <a:lnTo>
                    <a:pt x="2337727" y="29210"/>
                  </a:lnTo>
                  <a:lnTo>
                    <a:pt x="2329853" y="29210"/>
                  </a:lnTo>
                  <a:close/>
                </a:path>
                <a:path w="2792729" h="151129">
                  <a:moveTo>
                    <a:pt x="1769021" y="29210"/>
                  </a:moveTo>
                  <a:lnTo>
                    <a:pt x="1760639" y="29210"/>
                  </a:lnTo>
                  <a:lnTo>
                    <a:pt x="1753781" y="32258"/>
                  </a:lnTo>
                  <a:lnTo>
                    <a:pt x="1740319" y="63118"/>
                  </a:lnTo>
                  <a:lnTo>
                    <a:pt x="1797469" y="63118"/>
                  </a:lnTo>
                  <a:lnTo>
                    <a:pt x="1776895" y="29210"/>
                  </a:lnTo>
                  <a:lnTo>
                    <a:pt x="1769021" y="29210"/>
                  </a:lnTo>
                  <a:close/>
                </a:path>
                <a:path w="2792729" h="151129">
                  <a:moveTo>
                    <a:pt x="837857" y="29210"/>
                  </a:moveTo>
                  <a:lnTo>
                    <a:pt x="829475" y="29210"/>
                  </a:lnTo>
                  <a:lnTo>
                    <a:pt x="822617" y="32258"/>
                  </a:lnTo>
                  <a:lnTo>
                    <a:pt x="809155" y="63118"/>
                  </a:lnTo>
                  <a:lnTo>
                    <a:pt x="866305" y="63118"/>
                  </a:lnTo>
                  <a:lnTo>
                    <a:pt x="845731" y="29210"/>
                  </a:lnTo>
                  <a:lnTo>
                    <a:pt x="837857" y="29210"/>
                  </a:lnTo>
                  <a:close/>
                </a:path>
                <a:path w="2792729" h="151129">
                  <a:moveTo>
                    <a:pt x="1120305" y="3175"/>
                  </a:moveTo>
                  <a:lnTo>
                    <a:pt x="1158532" y="3175"/>
                  </a:lnTo>
                  <a:lnTo>
                    <a:pt x="1158532" y="147827"/>
                  </a:lnTo>
                  <a:lnTo>
                    <a:pt x="1120305" y="147827"/>
                  </a:lnTo>
                  <a:lnTo>
                    <a:pt x="1120305" y="3175"/>
                  </a:lnTo>
                  <a:close/>
                </a:path>
                <a:path w="2792729" h="151129">
                  <a:moveTo>
                    <a:pt x="293750" y="3175"/>
                  </a:moveTo>
                  <a:lnTo>
                    <a:pt x="330923" y="3175"/>
                  </a:lnTo>
                  <a:lnTo>
                    <a:pt x="358025" y="98043"/>
                  </a:lnTo>
                  <a:lnTo>
                    <a:pt x="382943" y="3175"/>
                  </a:lnTo>
                  <a:lnTo>
                    <a:pt x="419849" y="3175"/>
                  </a:lnTo>
                  <a:lnTo>
                    <a:pt x="443953" y="98043"/>
                  </a:lnTo>
                  <a:lnTo>
                    <a:pt x="471589" y="3175"/>
                  </a:lnTo>
                  <a:lnTo>
                    <a:pt x="509308" y="3175"/>
                  </a:lnTo>
                  <a:lnTo>
                    <a:pt x="462876" y="147827"/>
                  </a:lnTo>
                  <a:lnTo>
                    <a:pt x="426110" y="147827"/>
                  </a:lnTo>
                  <a:lnTo>
                    <a:pt x="401193" y="54863"/>
                  </a:lnTo>
                  <a:lnTo>
                    <a:pt x="376681" y="147827"/>
                  </a:lnTo>
                  <a:lnTo>
                    <a:pt x="339496" y="147827"/>
                  </a:lnTo>
                  <a:lnTo>
                    <a:pt x="293750" y="3175"/>
                  </a:lnTo>
                  <a:close/>
                </a:path>
                <a:path w="2792729" h="151129">
                  <a:moveTo>
                    <a:pt x="2666276" y="0"/>
                  </a:moveTo>
                  <a:lnTo>
                    <a:pt x="2674658" y="0"/>
                  </a:lnTo>
                  <a:lnTo>
                    <a:pt x="2682405" y="1397"/>
                  </a:lnTo>
                  <a:lnTo>
                    <a:pt x="2689390" y="4444"/>
                  </a:lnTo>
                  <a:lnTo>
                    <a:pt x="2696375" y="7492"/>
                  </a:lnTo>
                  <a:lnTo>
                    <a:pt x="2701709" y="11429"/>
                  </a:lnTo>
                  <a:lnTo>
                    <a:pt x="2705265" y="16128"/>
                  </a:lnTo>
                  <a:lnTo>
                    <a:pt x="2708821" y="20827"/>
                  </a:lnTo>
                  <a:lnTo>
                    <a:pt x="2714790" y="57912"/>
                  </a:lnTo>
                  <a:lnTo>
                    <a:pt x="2714790" y="147827"/>
                  </a:lnTo>
                  <a:lnTo>
                    <a:pt x="2676563" y="147827"/>
                  </a:lnTo>
                  <a:lnTo>
                    <a:pt x="2676563" y="74040"/>
                  </a:lnTo>
                  <a:lnTo>
                    <a:pt x="2676418" y="63351"/>
                  </a:lnTo>
                  <a:lnTo>
                    <a:pt x="2658021" y="29210"/>
                  </a:lnTo>
                  <a:lnTo>
                    <a:pt x="2652941" y="29210"/>
                  </a:lnTo>
                  <a:lnTo>
                    <a:pt x="2646210" y="29210"/>
                  </a:lnTo>
                  <a:lnTo>
                    <a:pt x="2622016" y="61912"/>
                  </a:lnTo>
                  <a:lnTo>
                    <a:pt x="2621318" y="82296"/>
                  </a:lnTo>
                  <a:lnTo>
                    <a:pt x="2621318" y="147827"/>
                  </a:lnTo>
                  <a:lnTo>
                    <a:pt x="2582964" y="147827"/>
                  </a:lnTo>
                  <a:lnTo>
                    <a:pt x="2582964" y="3175"/>
                  </a:lnTo>
                  <a:lnTo>
                    <a:pt x="2618524" y="3175"/>
                  </a:lnTo>
                  <a:lnTo>
                    <a:pt x="2618524" y="24511"/>
                  </a:lnTo>
                  <a:lnTo>
                    <a:pt x="2628646" y="13769"/>
                  </a:lnTo>
                  <a:lnTo>
                    <a:pt x="2639971" y="6111"/>
                  </a:lnTo>
                  <a:lnTo>
                    <a:pt x="2652510" y="1525"/>
                  </a:lnTo>
                  <a:lnTo>
                    <a:pt x="2666276" y="0"/>
                  </a:lnTo>
                  <a:close/>
                </a:path>
                <a:path w="2792729" h="151129">
                  <a:moveTo>
                    <a:pt x="2484412" y="0"/>
                  </a:moveTo>
                  <a:lnTo>
                    <a:pt x="2522512" y="5968"/>
                  </a:lnTo>
                  <a:lnTo>
                    <a:pt x="2544933" y="44124"/>
                  </a:lnTo>
                  <a:lnTo>
                    <a:pt x="2545245" y="55625"/>
                  </a:lnTo>
                  <a:lnTo>
                    <a:pt x="2544864" y="100329"/>
                  </a:lnTo>
                  <a:lnTo>
                    <a:pt x="2544981" y="109233"/>
                  </a:lnTo>
                  <a:lnTo>
                    <a:pt x="2553500" y="147827"/>
                  </a:lnTo>
                  <a:lnTo>
                    <a:pt x="2515654" y="147827"/>
                  </a:lnTo>
                  <a:lnTo>
                    <a:pt x="2514638" y="145287"/>
                  </a:lnTo>
                  <a:lnTo>
                    <a:pt x="2513495" y="141477"/>
                  </a:lnTo>
                  <a:lnTo>
                    <a:pt x="2511971" y="136525"/>
                  </a:lnTo>
                  <a:lnTo>
                    <a:pt x="2511336" y="134238"/>
                  </a:lnTo>
                  <a:lnTo>
                    <a:pt x="2510955" y="132714"/>
                  </a:lnTo>
                  <a:lnTo>
                    <a:pt x="2510701" y="132079"/>
                  </a:lnTo>
                  <a:lnTo>
                    <a:pt x="2474252" y="151129"/>
                  </a:lnTo>
                  <a:lnTo>
                    <a:pt x="2465870" y="151129"/>
                  </a:lnTo>
                  <a:lnTo>
                    <a:pt x="2425023" y="132512"/>
                  </a:lnTo>
                  <a:lnTo>
                    <a:pt x="2417737" y="108330"/>
                  </a:lnTo>
                  <a:lnTo>
                    <a:pt x="2417737" y="100202"/>
                  </a:lnTo>
                  <a:lnTo>
                    <a:pt x="2445921" y="69276"/>
                  </a:lnTo>
                  <a:lnTo>
                    <a:pt x="2482846" y="60360"/>
                  </a:lnTo>
                  <a:lnTo>
                    <a:pt x="2493190" y="57975"/>
                  </a:lnTo>
                  <a:lnTo>
                    <a:pt x="2501463" y="55685"/>
                  </a:lnTo>
                  <a:lnTo>
                    <a:pt x="2507653" y="53466"/>
                  </a:lnTo>
                  <a:lnTo>
                    <a:pt x="2507653" y="49656"/>
                  </a:lnTo>
                  <a:lnTo>
                    <a:pt x="2507653" y="42290"/>
                  </a:lnTo>
                  <a:lnTo>
                    <a:pt x="2505875" y="37084"/>
                  </a:lnTo>
                  <a:lnTo>
                    <a:pt x="2502192" y="33909"/>
                  </a:lnTo>
                  <a:lnTo>
                    <a:pt x="2498509" y="30734"/>
                  </a:lnTo>
                  <a:lnTo>
                    <a:pt x="2491778" y="29210"/>
                  </a:lnTo>
                  <a:lnTo>
                    <a:pt x="2481618" y="29210"/>
                  </a:lnTo>
                  <a:lnTo>
                    <a:pt x="2474887" y="29210"/>
                  </a:lnTo>
                  <a:lnTo>
                    <a:pt x="2469553" y="30606"/>
                  </a:lnTo>
                  <a:lnTo>
                    <a:pt x="2465743" y="33274"/>
                  </a:lnTo>
                  <a:lnTo>
                    <a:pt x="2461933" y="35940"/>
                  </a:lnTo>
                  <a:lnTo>
                    <a:pt x="2458758" y="40639"/>
                  </a:lnTo>
                  <a:lnTo>
                    <a:pt x="2456472" y="47371"/>
                  </a:lnTo>
                  <a:lnTo>
                    <a:pt x="2421674" y="41021"/>
                  </a:lnTo>
                  <a:lnTo>
                    <a:pt x="2449889" y="5625"/>
                  </a:lnTo>
                  <a:lnTo>
                    <a:pt x="2471174" y="621"/>
                  </a:lnTo>
                  <a:lnTo>
                    <a:pt x="2484412" y="0"/>
                  </a:lnTo>
                  <a:close/>
                </a:path>
                <a:path w="2792729" h="151129">
                  <a:moveTo>
                    <a:pt x="2327567" y="0"/>
                  </a:moveTo>
                  <a:lnTo>
                    <a:pt x="2368304" y="11894"/>
                  </a:lnTo>
                  <a:lnTo>
                    <a:pt x="2392289" y="48228"/>
                  </a:lnTo>
                  <a:lnTo>
                    <a:pt x="2396274" y="86487"/>
                  </a:lnTo>
                  <a:lnTo>
                    <a:pt x="2300516" y="86487"/>
                  </a:lnTo>
                  <a:lnTo>
                    <a:pt x="2301230" y="94563"/>
                  </a:lnTo>
                  <a:lnTo>
                    <a:pt x="2322995" y="122554"/>
                  </a:lnTo>
                  <a:lnTo>
                    <a:pt x="2331758" y="122554"/>
                  </a:lnTo>
                  <a:lnTo>
                    <a:pt x="2337727" y="122554"/>
                  </a:lnTo>
                  <a:lnTo>
                    <a:pt x="2356142" y="101853"/>
                  </a:lnTo>
                  <a:lnTo>
                    <a:pt x="2394242" y="108203"/>
                  </a:lnTo>
                  <a:lnTo>
                    <a:pt x="2371001" y="140080"/>
                  </a:lnTo>
                  <a:lnTo>
                    <a:pt x="2331377" y="151129"/>
                  </a:lnTo>
                  <a:lnTo>
                    <a:pt x="2313734" y="149584"/>
                  </a:lnTo>
                  <a:lnTo>
                    <a:pt x="2275497" y="126491"/>
                  </a:lnTo>
                  <a:lnTo>
                    <a:pt x="2261273" y="76580"/>
                  </a:lnTo>
                  <a:lnTo>
                    <a:pt x="2262441" y="59574"/>
                  </a:lnTo>
                  <a:lnTo>
                    <a:pt x="2280069" y="20319"/>
                  </a:lnTo>
                  <a:lnTo>
                    <a:pt x="2313805" y="1264"/>
                  </a:lnTo>
                  <a:lnTo>
                    <a:pt x="2327567" y="0"/>
                  </a:lnTo>
                  <a:close/>
                </a:path>
                <a:path w="2792729" h="151129">
                  <a:moveTo>
                    <a:pt x="2178596" y="0"/>
                  </a:moveTo>
                  <a:lnTo>
                    <a:pt x="2220633" y="11302"/>
                  </a:lnTo>
                  <a:lnTo>
                    <a:pt x="2243112" y="45974"/>
                  </a:lnTo>
                  <a:lnTo>
                    <a:pt x="2205393" y="52831"/>
                  </a:lnTo>
                  <a:lnTo>
                    <a:pt x="2204123" y="45212"/>
                  </a:lnTo>
                  <a:lnTo>
                    <a:pt x="2201202" y="39624"/>
                  </a:lnTo>
                  <a:lnTo>
                    <a:pt x="2196630" y="35813"/>
                  </a:lnTo>
                  <a:lnTo>
                    <a:pt x="2192185" y="32003"/>
                  </a:lnTo>
                  <a:lnTo>
                    <a:pt x="2186343" y="29972"/>
                  </a:lnTo>
                  <a:lnTo>
                    <a:pt x="2179231" y="29972"/>
                  </a:lnTo>
                  <a:lnTo>
                    <a:pt x="2169706" y="29972"/>
                  </a:lnTo>
                  <a:lnTo>
                    <a:pt x="2162086" y="33274"/>
                  </a:lnTo>
                  <a:lnTo>
                    <a:pt x="2147862" y="72898"/>
                  </a:lnTo>
                  <a:lnTo>
                    <a:pt x="2148407" y="84826"/>
                  </a:lnTo>
                  <a:lnTo>
                    <a:pt x="2172803" y="119223"/>
                  </a:lnTo>
                  <a:lnTo>
                    <a:pt x="2179739" y="119887"/>
                  </a:lnTo>
                  <a:lnTo>
                    <a:pt x="2186978" y="119887"/>
                  </a:lnTo>
                  <a:lnTo>
                    <a:pt x="2192947" y="117855"/>
                  </a:lnTo>
                  <a:lnTo>
                    <a:pt x="2197519" y="113664"/>
                  </a:lnTo>
                  <a:lnTo>
                    <a:pt x="2202218" y="109600"/>
                  </a:lnTo>
                  <a:lnTo>
                    <a:pt x="2205520" y="102488"/>
                  </a:lnTo>
                  <a:lnTo>
                    <a:pt x="2207425" y="92455"/>
                  </a:lnTo>
                  <a:lnTo>
                    <a:pt x="2245017" y="98805"/>
                  </a:lnTo>
                  <a:lnTo>
                    <a:pt x="2222538" y="137922"/>
                  </a:lnTo>
                  <a:lnTo>
                    <a:pt x="2177961" y="151129"/>
                  </a:lnTo>
                  <a:lnTo>
                    <a:pt x="2162883" y="149869"/>
                  </a:lnTo>
                  <a:lnTo>
                    <a:pt x="2127415" y="131063"/>
                  </a:lnTo>
                  <a:lnTo>
                    <a:pt x="2109680" y="92434"/>
                  </a:lnTo>
                  <a:lnTo>
                    <a:pt x="2108492" y="75691"/>
                  </a:lnTo>
                  <a:lnTo>
                    <a:pt x="2109680" y="58765"/>
                  </a:lnTo>
                  <a:lnTo>
                    <a:pt x="2127415" y="19938"/>
                  </a:lnTo>
                  <a:lnTo>
                    <a:pt x="2163330" y="1240"/>
                  </a:lnTo>
                  <a:lnTo>
                    <a:pt x="2178596" y="0"/>
                  </a:lnTo>
                  <a:close/>
                </a:path>
                <a:path w="2792729" h="151129">
                  <a:moveTo>
                    <a:pt x="2011845" y="0"/>
                  </a:moveTo>
                  <a:lnTo>
                    <a:pt x="2054475" y="11894"/>
                  </a:lnTo>
                  <a:lnTo>
                    <a:pt x="2081409" y="45370"/>
                  </a:lnTo>
                  <a:lnTo>
                    <a:pt x="2086648" y="75056"/>
                  </a:lnTo>
                  <a:lnTo>
                    <a:pt x="2085334" y="90803"/>
                  </a:lnTo>
                  <a:lnTo>
                    <a:pt x="2065439" y="129539"/>
                  </a:lnTo>
                  <a:lnTo>
                    <a:pt x="2027559" y="149774"/>
                  </a:lnTo>
                  <a:lnTo>
                    <a:pt x="2012226" y="151129"/>
                  </a:lnTo>
                  <a:lnTo>
                    <a:pt x="2002363" y="150560"/>
                  </a:lnTo>
                  <a:lnTo>
                    <a:pt x="1965752" y="137110"/>
                  </a:lnTo>
                  <a:lnTo>
                    <a:pt x="1942727" y="106554"/>
                  </a:lnTo>
                  <a:lnTo>
                    <a:pt x="1937423" y="73533"/>
                  </a:lnTo>
                  <a:lnTo>
                    <a:pt x="1938016" y="64025"/>
                  </a:lnTo>
                  <a:lnTo>
                    <a:pt x="1951988" y="28168"/>
                  </a:lnTo>
                  <a:lnTo>
                    <a:pt x="1991667" y="2317"/>
                  </a:lnTo>
                  <a:lnTo>
                    <a:pt x="2011845" y="0"/>
                  </a:lnTo>
                  <a:close/>
                </a:path>
                <a:path w="2792729" h="151129">
                  <a:moveTo>
                    <a:pt x="1766735" y="0"/>
                  </a:moveTo>
                  <a:lnTo>
                    <a:pt x="1807472" y="11894"/>
                  </a:lnTo>
                  <a:lnTo>
                    <a:pt x="1831457" y="48228"/>
                  </a:lnTo>
                  <a:lnTo>
                    <a:pt x="1835442" y="86487"/>
                  </a:lnTo>
                  <a:lnTo>
                    <a:pt x="1739684" y="86487"/>
                  </a:lnTo>
                  <a:lnTo>
                    <a:pt x="1740398" y="94563"/>
                  </a:lnTo>
                  <a:lnTo>
                    <a:pt x="1762163" y="122554"/>
                  </a:lnTo>
                  <a:lnTo>
                    <a:pt x="1770926" y="122554"/>
                  </a:lnTo>
                  <a:lnTo>
                    <a:pt x="1776895" y="122554"/>
                  </a:lnTo>
                  <a:lnTo>
                    <a:pt x="1795310" y="101853"/>
                  </a:lnTo>
                  <a:lnTo>
                    <a:pt x="1833410" y="108203"/>
                  </a:lnTo>
                  <a:lnTo>
                    <a:pt x="1810169" y="140080"/>
                  </a:lnTo>
                  <a:lnTo>
                    <a:pt x="1770545" y="151129"/>
                  </a:lnTo>
                  <a:lnTo>
                    <a:pt x="1752902" y="149584"/>
                  </a:lnTo>
                  <a:lnTo>
                    <a:pt x="1714665" y="126491"/>
                  </a:lnTo>
                  <a:lnTo>
                    <a:pt x="1700441" y="76580"/>
                  </a:lnTo>
                  <a:lnTo>
                    <a:pt x="1701609" y="59574"/>
                  </a:lnTo>
                  <a:lnTo>
                    <a:pt x="1719237" y="20319"/>
                  </a:lnTo>
                  <a:lnTo>
                    <a:pt x="1752973" y="1264"/>
                  </a:lnTo>
                  <a:lnTo>
                    <a:pt x="176673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11325" y="3250692"/>
              <a:ext cx="150113" cy="1661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3603" y="3204591"/>
              <a:ext cx="1711960" cy="206375"/>
            </a:xfrm>
            <a:custGeom>
              <a:avLst/>
              <a:gdLst/>
              <a:ahLst/>
              <a:cxnLst/>
              <a:rect l="l" t="t" r="r" b="b"/>
              <a:pathLst>
                <a:path w="1711960" h="206375">
                  <a:moveTo>
                    <a:pt x="1041920" y="55245"/>
                  </a:moveTo>
                  <a:lnTo>
                    <a:pt x="1048421" y="55677"/>
                  </a:lnTo>
                  <a:lnTo>
                    <a:pt x="1054779" y="56991"/>
                  </a:lnTo>
                  <a:lnTo>
                    <a:pt x="1060994" y="59209"/>
                  </a:lnTo>
                  <a:lnTo>
                    <a:pt x="1067066" y="62357"/>
                  </a:lnTo>
                  <a:lnTo>
                    <a:pt x="1055255" y="95758"/>
                  </a:lnTo>
                  <a:lnTo>
                    <a:pt x="1048778" y="91567"/>
                  </a:lnTo>
                  <a:lnTo>
                    <a:pt x="1042809" y="89535"/>
                  </a:lnTo>
                  <a:lnTo>
                    <a:pt x="1037348" y="89535"/>
                  </a:lnTo>
                  <a:lnTo>
                    <a:pt x="1031887" y="89535"/>
                  </a:lnTo>
                  <a:lnTo>
                    <a:pt x="1027442" y="90932"/>
                  </a:lnTo>
                  <a:lnTo>
                    <a:pt x="1023632" y="93980"/>
                  </a:lnTo>
                  <a:lnTo>
                    <a:pt x="1019949" y="96900"/>
                  </a:lnTo>
                  <a:lnTo>
                    <a:pt x="1017028" y="102235"/>
                  </a:lnTo>
                  <a:lnTo>
                    <a:pt x="1011887" y="141539"/>
                  </a:lnTo>
                  <a:lnTo>
                    <a:pt x="1011694" y="158369"/>
                  </a:lnTo>
                  <a:lnTo>
                    <a:pt x="1011694" y="203073"/>
                  </a:lnTo>
                  <a:lnTo>
                    <a:pt x="973467" y="203073"/>
                  </a:lnTo>
                  <a:lnTo>
                    <a:pt x="973467" y="58420"/>
                  </a:lnTo>
                  <a:lnTo>
                    <a:pt x="1009027" y="58420"/>
                  </a:lnTo>
                  <a:lnTo>
                    <a:pt x="1009027" y="78994"/>
                  </a:lnTo>
                  <a:lnTo>
                    <a:pt x="1015123" y="69342"/>
                  </a:lnTo>
                  <a:lnTo>
                    <a:pt x="1020584" y="62864"/>
                  </a:lnTo>
                  <a:lnTo>
                    <a:pt x="1025410" y="59817"/>
                  </a:lnTo>
                  <a:lnTo>
                    <a:pt x="1030236" y="56769"/>
                  </a:lnTo>
                  <a:lnTo>
                    <a:pt x="1035697" y="55245"/>
                  </a:lnTo>
                  <a:lnTo>
                    <a:pt x="1041920" y="55245"/>
                  </a:lnTo>
                  <a:close/>
                </a:path>
                <a:path w="1711960" h="206375">
                  <a:moveTo>
                    <a:pt x="874788" y="55245"/>
                  </a:moveTo>
                  <a:lnTo>
                    <a:pt x="915525" y="67139"/>
                  </a:lnTo>
                  <a:lnTo>
                    <a:pt x="939511" y="103473"/>
                  </a:lnTo>
                  <a:lnTo>
                    <a:pt x="943495" y="141732"/>
                  </a:lnTo>
                  <a:lnTo>
                    <a:pt x="847737" y="141732"/>
                  </a:lnTo>
                  <a:lnTo>
                    <a:pt x="848452" y="149808"/>
                  </a:lnTo>
                  <a:lnTo>
                    <a:pt x="870216" y="177800"/>
                  </a:lnTo>
                  <a:lnTo>
                    <a:pt x="878979" y="177800"/>
                  </a:lnTo>
                  <a:lnTo>
                    <a:pt x="884948" y="177800"/>
                  </a:lnTo>
                  <a:lnTo>
                    <a:pt x="903363" y="157099"/>
                  </a:lnTo>
                  <a:lnTo>
                    <a:pt x="941463" y="163449"/>
                  </a:lnTo>
                  <a:lnTo>
                    <a:pt x="918222" y="195325"/>
                  </a:lnTo>
                  <a:lnTo>
                    <a:pt x="878598" y="206375"/>
                  </a:lnTo>
                  <a:lnTo>
                    <a:pt x="860955" y="204829"/>
                  </a:lnTo>
                  <a:lnTo>
                    <a:pt x="822718" y="181737"/>
                  </a:lnTo>
                  <a:lnTo>
                    <a:pt x="808494" y="131825"/>
                  </a:lnTo>
                  <a:lnTo>
                    <a:pt x="809663" y="114819"/>
                  </a:lnTo>
                  <a:lnTo>
                    <a:pt x="827290" y="75564"/>
                  </a:lnTo>
                  <a:lnTo>
                    <a:pt x="861027" y="56509"/>
                  </a:lnTo>
                  <a:lnTo>
                    <a:pt x="874788" y="55245"/>
                  </a:lnTo>
                  <a:close/>
                </a:path>
                <a:path w="1711960" h="206375">
                  <a:moveTo>
                    <a:pt x="627722" y="55245"/>
                  </a:moveTo>
                  <a:lnTo>
                    <a:pt x="665848" y="61213"/>
                  </a:lnTo>
                  <a:lnTo>
                    <a:pt x="688274" y="99369"/>
                  </a:lnTo>
                  <a:lnTo>
                    <a:pt x="688594" y="110871"/>
                  </a:lnTo>
                  <a:lnTo>
                    <a:pt x="688187" y="155575"/>
                  </a:lnTo>
                  <a:lnTo>
                    <a:pt x="688302" y="164478"/>
                  </a:lnTo>
                  <a:lnTo>
                    <a:pt x="696899" y="203073"/>
                  </a:lnTo>
                  <a:lnTo>
                    <a:pt x="659041" y="203073"/>
                  </a:lnTo>
                  <a:lnTo>
                    <a:pt x="658050" y="200533"/>
                  </a:lnTo>
                  <a:lnTo>
                    <a:pt x="656818" y="196723"/>
                  </a:lnTo>
                  <a:lnTo>
                    <a:pt x="655370" y="191770"/>
                  </a:lnTo>
                  <a:lnTo>
                    <a:pt x="654735" y="189484"/>
                  </a:lnTo>
                  <a:lnTo>
                    <a:pt x="654278" y="187960"/>
                  </a:lnTo>
                  <a:lnTo>
                    <a:pt x="654011" y="187325"/>
                  </a:lnTo>
                  <a:lnTo>
                    <a:pt x="647471" y="193675"/>
                  </a:lnTo>
                  <a:lnTo>
                    <a:pt x="640473" y="198374"/>
                  </a:lnTo>
                  <a:lnTo>
                    <a:pt x="633031" y="201549"/>
                  </a:lnTo>
                  <a:lnTo>
                    <a:pt x="625589" y="204724"/>
                  </a:lnTo>
                  <a:lnTo>
                    <a:pt x="617651" y="206375"/>
                  </a:lnTo>
                  <a:lnTo>
                    <a:pt x="609206" y="206375"/>
                  </a:lnTo>
                  <a:lnTo>
                    <a:pt x="568375" y="187757"/>
                  </a:lnTo>
                  <a:lnTo>
                    <a:pt x="561136" y="163575"/>
                  </a:lnTo>
                  <a:lnTo>
                    <a:pt x="561136" y="155448"/>
                  </a:lnTo>
                  <a:lnTo>
                    <a:pt x="563079" y="148082"/>
                  </a:lnTo>
                  <a:lnTo>
                    <a:pt x="566991" y="141732"/>
                  </a:lnTo>
                  <a:lnTo>
                    <a:pt x="570890" y="135382"/>
                  </a:lnTo>
                  <a:lnTo>
                    <a:pt x="613829" y="118110"/>
                  </a:lnTo>
                  <a:lnTo>
                    <a:pt x="626216" y="115605"/>
                  </a:lnTo>
                  <a:lnTo>
                    <a:pt x="636541" y="113220"/>
                  </a:lnTo>
                  <a:lnTo>
                    <a:pt x="644806" y="110930"/>
                  </a:lnTo>
                  <a:lnTo>
                    <a:pt x="651014" y="108712"/>
                  </a:lnTo>
                  <a:lnTo>
                    <a:pt x="651014" y="104901"/>
                  </a:lnTo>
                  <a:lnTo>
                    <a:pt x="651014" y="97536"/>
                  </a:lnTo>
                  <a:lnTo>
                    <a:pt x="649198" y="92329"/>
                  </a:lnTo>
                  <a:lnTo>
                    <a:pt x="645566" y="89154"/>
                  </a:lnTo>
                  <a:lnTo>
                    <a:pt x="641934" y="85979"/>
                  </a:lnTo>
                  <a:lnTo>
                    <a:pt x="635076" y="84455"/>
                  </a:lnTo>
                  <a:lnTo>
                    <a:pt x="625005" y="84455"/>
                  </a:lnTo>
                  <a:lnTo>
                    <a:pt x="618197" y="84455"/>
                  </a:lnTo>
                  <a:lnTo>
                    <a:pt x="612876" y="85851"/>
                  </a:lnTo>
                  <a:lnTo>
                    <a:pt x="609066" y="88519"/>
                  </a:lnTo>
                  <a:lnTo>
                    <a:pt x="605256" y="91186"/>
                  </a:lnTo>
                  <a:lnTo>
                    <a:pt x="602170" y="95885"/>
                  </a:lnTo>
                  <a:lnTo>
                    <a:pt x="599808" y="102616"/>
                  </a:lnTo>
                  <a:lnTo>
                    <a:pt x="565086" y="96266"/>
                  </a:lnTo>
                  <a:lnTo>
                    <a:pt x="593254" y="60870"/>
                  </a:lnTo>
                  <a:lnTo>
                    <a:pt x="614495" y="55866"/>
                  </a:lnTo>
                  <a:lnTo>
                    <a:pt x="627722" y="55245"/>
                  </a:lnTo>
                  <a:close/>
                </a:path>
                <a:path w="1711960" h="206375">
                  <a:moveTo>
                    <a:pt x="74498" y="55245"/>
                  </a:moveTo>
                  <a:lnTo>
                    <a:pt x="117055" y="67139"/>
                  </a:lnTo>
                  <a:lnTo>
                    <a:pt x="144010" y="100615"/>
                  </a:lnTo>
                  <a:lnTo>
                    <a:pt x="149250" y="130301"/>
                  </a:lnTo>
                  <a:lnTo>
                    <a:pt x="147926" y="146048"/>
                  </a:lnTo>
                  <a:lnTo>
                    <a:pt x="128079" y="184785"/>
                  </a:lnTo>
                  <a:lnTo>
                    <a:pt x="90147" y="205019"/>
                  </a:lnTo>
                  <a:lnTo>
                    <a:pt x="74764" y="206375"/>
                  </a:lnTo>
                  <a:lnTo>
                    <a:pt x="64937" y="205805"/>
                  </a:lnTo>
                  <a:lnTo>
                    <a:pt x="28361" y="192355"/>
                  </a:lnTo>
                  <a:lnTo>
                    <a:pt x="5288" y="161799"/>
                  </a:lnTo>
                  <a:lnTo>
                    <a:pt x="0" y="128778"/>
                  </a:lnTo>
                  <a:lnTo>
                    <a:pt x="587" y="119270"/>
                  </a:lnTo>
                  <a:lnTo>
                    <a:pt x="14584" y="83413"/>
                  </a:lnTo>
                  <a:lnTo>
                    <a:pt x="54252" y="57562"/>
                  </a:lnTo>
                  <a:lnTo>
                    <a:pt x="74498" y="55245"/>
                  </a:lnTo>
                  <a:close/>
                </a:path>
                <a:path w="1711960" h="206375">
                  <a:moveTo>
                    <a:pt x="1527314" y="7366"/>
                  </a:moveTo>
                  <a:lnTo>
                    <a:pt x="1527314" y="58420"/>
                  </a:lnTo>
                  <a:lnTo>
                    <a:pt x="1553476" y="58420"/>
                  </a:lnTo>
                  <a:lnTo>
                    <a:pt x="1553476" y="88900"/>
                  </a:lnTo>
                  <a:lnTo>
                    <a:pt x="1527314" y="88900"/>
                  </a:lnTo>
                  <a:lnTo>
                    <a:pt x="1527314" y="147193"/>
                  </a:lnTo>
                  <a:lnTo>
                    <a:pt x="1527314" y="159004"/>
                  </a:lnTo>
                  <a:lnTo>
                    <a:pt x="1535442" y="174625"/>
                  </a:lnTo>
                  <a:lnTo>
                    <a:pt x="1537982" y="174625"/>
                  </a:lnTo>
                  <a:lnTo>
                    <a:pt x="1541411" y="174625"/>
                  </a:lnTo>
                  <a:lnTo>
                    <a:pt x="1546618" y="173355"/>
                  </a:lnTo>
                  <a:lnTo>
                    <a:pt x="1553349" y="170942"/>
                  </a:lnTo>
                  <a:lnTo>
                    <a:pt x="1556524" y="200660"/>
                  </a:lnTo>
                  <a:lnTo>
                    <a:pt x="1549640" y="203160"/>
                  </a:lnTo>
                  <a:lnTo>
                    <a:pt x="1542316" y="204946"/>
                  </a:lnTo>
                  <a:lnTo>
                    <a:pt x="1534539" y="206017"/>
                  </a:lnTo>
                  <a:lnTo>
                    <a:pt x="1526298" y="206375"/>
                  </a:lnTo>
                  <a:lnTo>
                    <a:pt x="1519440" y="206375"/>
                  </a:lnTo>
                  <a:lnTo>
                    <a:pt x="1513217" y="205232"/>
                  </a:lnTo>
                  <a:lnTo>
                    <a:pt x="1507756" y="202819"/>
                  </a:lnTo>
                  <a:lnTo>
                    <a:pt x="1502168" y="200533"/>
                  </a:lnTo>
                  <a:lnTo>
                    <a:pt x="1498104" y="197612"/>
                  </a:lnTo>
                  <a:lnTo>
                    <a:pt x="1495564" y="193929"/>
                  </a:lnTo>
                  <a:lnTo>
                    <a:pt x="1492897" y="190246"/>
                  </a:lnTo>
                  <a:lnTo>
                    <a:pt x="1488960" y="152019"/>
                  </a:lnTo>
                  <a:lnTo>
                    <a:pt x="1488960" y="88900"/>
                  </a:lnTo>
                  <a:lnTo>
                    <a:pt x="1471307" y="88900"/>
                  </a:lnTo>
                  <a:lnTo>
                    <a:pt x="1471307" y="58420"/>
                  </a:lnTo>
                  <a:lnTo>
                    <a:pt x="1488960" y="58420"/>
                  </a:lnTo>
                  <a:lnTo>
                    <a:pt x="1488960" y="29718"/>
                  </a:lnTo>
                  <a:lnTo>
                    <a:pt x="1527314" y="7366"/>
                  </a:lnTo>
                  <a:close/>
                </a:path>
                <a:path w="1711960" h="206375">
                  <a:moveTo>
                    <a:pt x="766826" y="7366"/>
                  </a:moveTo>
                  <a:lnTo>
                    <a:pt x="766826" y="58420"/>
                  </a:lnTo>
                  <a:lnTo>
                    <a:pt x="793000" y="58420"/>
                  </a:lnTo>
                  <a:lnTo>
                    <a:pt x="793000" y="88900"/>
                  </a:lnTo>
                  <a:lnTo>
                    <a:pt x="766826" y="88900"/>
                  </a:lnTo>
                  <a:lnTo>
                    <a:pt x="766826" y="147193"/>
                  </a:lnTo>
                  <a:lnTo>
                    <a:pt x="766826" y="159004"/>
                  </a:lnTo>
                  <a:lnTo>
                    <a:pt x="774915" y="174625"/>
                  </a:lnTo>
                  <a:lnTo>
                    <a:pt x="777455" y="174625"/>
                  </a:lnTo>
                  <a:lnTo>
                    <a:pt x="780999" y="174625"/>
                  </a:lnTo>
                  <a:lnTo>
                    <a:pt x="786117" y="173355"/>
                  </a:lnTo>
                  <a:lnTo>
                    <a:pt x="792873" y="170942"/>
                  </a:lnTo>
                  <a:lnTo>
                    <a:pt x="796048" y="200660"/>
                  </a:lnTo>
                  <a:lnTo>
                    <a:pt x="789167" y="203160"/>
                  </a:lnTo>
                  <a:lnTo>
                    <a:pt x="781851" y="204946"/>
                  </a:lnTo>
                  <a:lnTo>
                    <a:pt x="774090" y="206017"/>
                  </a:lnTo>
                  <a:lnTo>
                    <a:pt x="765873" y="206375"/>
                  </a:lnTo>
                  <a:lnTo>
                    <a:pt x="758977" y="206375"/>
                  </a:lnTo>
                  <a:lnTo>
                    <a:pt x="752754" y="205232"/>
                  </a:lnTo>
                  <a:lnTo>
                    <a:pt x="747217" y="202819"/>
                  </a:lnTo>
                  <a:lnTo>
                    <a:pt x="741680" y="200533"/>
                  </a:lnTo>
                  <a:lnTo>
                    <a:pt x="737616" y="197612"/>
                  </a:lnTo>
                  <a:lnTo>
                    <a:pt x="735037" y="193929"/>
                  </a:lnTo>
                  <a:lnTo>
                    <a:pt x="732447" y="190246"/>
                  </a:lnTo>
                  <a:lnTo>
                    <a:pt x="728433" y="152019"/>
                  </a:lnTo>
                  <a:lnTo>
                    <a:pt x="728433" y="88900"/>
                  </a:lnTo>
                  <a:lnTo>
                    <a:pt x="710857" y="88900"/>
                  </a:lnTo>
                  <a:lnTo>
                    <a:pt x="710857" y="58420"/>
                  </a:lnTo>
                  <a:lnTo>
                    <a:pt x="728433" y="58420"/>
                  </a:lnTo>
                  <a:lnTo>
                    <a:pt x="728433" y="29718"/>
                  </a:lnTo>
                  <a:lnTo>
                    <a:pt x="766826" y="7366"/>
                  </a:lnTo>
                  <a:close/>
                </a:path>
                <a:path w="1711960" h="206375">
                  <a:moveTo>
                    <a:pt x="1580019" y="3429"/>
                  </a:moveTo>
                  <a:lnTo>
                    <a:pt x="1618246" y="3429"/>
                  </a:lnTo>
                  <a:lnTo>
                    <a:pt x="1618246" y="76835"/>
                  </a:lnTo>
                  <a:lnTo>
                    <a:pt x="1627938" y="67353"/>
                  </a:lnTo>
                  <a:lnTo>
                    <a:pt x="1638534" y="60610"/>
                  </a:lnTo>
                  <a:lnTo>
                    <a:pt x="1650036" y="56582"/>
                  </a:lnTo>
                  <a:lnTo>
                    <a:pt x="1662442" y="55245"/>
                  </a:lnTo>
                  <a:lnTo>
                    <a:pt x="1671332" y="55245"/>
                  </a:lnTo>
                  <a:lnTo>
                    <a:pt x="1702320" y="72644"/>
                  </a:lnTo>
                  <a:lnTo>
                    <a:pt x="1705876" y="77724"/>
                  </a:lnTo>
                  <a:lnTo>
                    <a:pt x="1711591" y="118237"/>
                  </a:lnTo>
                  <a:lnTo>
                    <a:pt x="1711591" y="203073"/>
                  </a:lnTo>
                  <a:lnTo>
                    <a:pt x="1673364" y="203073"/>
                  </a:lnTo>
                  <a:lnTo>
                    <a:pt x="1673364" y="126619"/>
                  </a:lnTo>
                  <a:lnTo>
                    <a:pt x="1673223" y="116310"/>
                  </a:lnTo>
                  <a:lnTo>
                    <a:pt x="1655203" y="84455"/>
                  </a:lnTo>
                  <a:lnTo>
                    <a:pt x="1649742" y="84455"/>
                  </a:lnTo>
                  <a:lnTo>
                    <a:pt x="1643392" y="84455"/>
                  </a:lnTo>
                  <a:lnTo>
                    <a:pt x="1637677" y="85979"/>
                  </a:lnTo>
                  <a:lnTo>
                    <a:pt x="1632724" y="89154"/>
                  </a:lnTo>
                  <a:lnTo>
                    <a:pt x="1627644" y="92201"/>
                  </a:lnTo>
                  <a:lnTo>
                    <a:pt x="1618246" y="130683"/>
                  </a:lnTo>
                  <a:lnTo>
                    <a:pt x="1618246" y="203073"/>
                  </a:lnTo>
                  <a:lnTo>
                    <a:pt x="1580019" y="203073"/>
                  </a:lnTo>
                  <a:lnTo>
                    <a:pt x="1580019" y="3429"/>
                  </a:lnTo>
                  <a:close/>
                </a:path>
                <a:path w="1711960" h="206375">
                  <a:moveTo>
                    <a:pt x="1159522" y="3429"/>
                  </a:moveTo>
                  <a:lnTo>
                    <a:pt x="1197749" y="3429"/>
                  </a:lnTo>
                  <a:lnTo>
                    <a:pt x="1197749" y="38862"/>
                  </a:lnTo>
                  <a:lnTo>
                    <a:pt x="1159522" y="38862"/>
                  </a:lnTo>
                  <a:lnTo>
                    <a:pt x="1159522" y="3429"/>
                  </a:lnTo>
                  <a:close/>
                </a:path>
                <a:path w="1711960" h="206375">
                  <a:moveTo>
                    <a:pt x="228561" y="0"/>
                  </a:moveTo>
                  <a:lnTo>
                    <a:pt x="236691" y="309"/>
                  </a:lnTo>
                  <a:lnTo>
                    <a:pt x="244735" y="1238"/>
                  </a:lnTo>
                  <a:lnTo>
                    <a:pt x="252693" y="2786"/>
                  </a:lnTo>
                  <a:lnTo>
                    <a:pt x="260565" y="4953"/>
                  </a:lnTo>
                  <a:lnTo>
                    <a:pt x="255397" y="31623"/>
                  </a:lnTo>
                  <a:lnTo>
                    <a:pt x="249313" y="30225"/>
                  </a:lnTo>
                  <a:lnTo>
                    <a:pt x="243459" y="29463"/>
                  </a:lnTo>
                  <a:lnTo>
                    <a:pt x="237832" y="29463"/>
                  </a:lnTo>
                  <a:lnTo>
                    <a:pt x="232283" y="29463"/>
                  </a:lnTo>
                  <a:lnTo>
                    <a:pt x="228320" y="30734"/>
                  </a:lnTo>
                  <a:lnTo>
                    <a:pt x="225907" y="33274"/>
                  </a:lnTo>
                  <a:lnTo>
                    <a:pt x="223507" y="35941"/>
                  </a:lnTo>
                  <a:lnTo>
                    <a:pt x="222300" y="40894"/>
                  </a:lnTo>
                  <a:lnTo>
                    <a:pt x="222300" y="48260"/>
                  </a:lnTo>
                  <a:lnTo>
                    <a:pt x="222300" y="58420"/>
                  </a:lnTo>
                  <a:lnTo>
                    <a:pt x="250901" y="58420"/>
                  </a:lnTo>
                  <a:lnTo>
                    <a:pt x="250901" y="88519"/>
                  </a:lnTo>
                  <a:lnTo>
                    <a:pt x="222300" y="88519"/>
                  </a:lnTo>
                  <a:lnTo>
                    <a:pt x="222300" y="203073"/>
                  </a:lnTo>
                  <a:lnTo>
                    <a:pt x="184035" y="203073"/>
                  </a:lnTo>
                  <a:lnTo>
                    <a:pt x="184035" y="88519"/>
                  </a:lnTo>
                  <a:lnTo>
                    <a:pt x="162788" y="88519"/>
                  </a:lnTo>
                  <a:lnTo>
                    <a:pt x="162788" y="58420"/>
                  </a:lnTo>
                  <a:lnTo>
                    <a:pt x="184035" y="58420"/>
                  </a:lnTo>
                  <a:lnTo>
                    <a:pt x="184035" y="47498"/>
                  </a:lnTo>
                  <a:lnTo>
                    <a:pt x="195275" y="9398"/>
                  </a:lnTo>
                  <a:lnTo>
                    <a:pt x="220942" y="357"/>
                  </a:lnTo>
                  <a:lnTo>
                    <a:pt x="2285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86854" y="3800475"/>
            <a:ext cx="220345" cy="220345"/>
            <a:chOff x="486854" y="3800475"/>
            <a:chExt cx="220345" cy="220345"/>
          </a:xfrm>
        </p:grpSpPr>
        <p:sp>
          <p:nvSpPr>
            <p:cNvPr id="43" name="object 43"/>
            <p:cNvSpPr/>
            <p:nvPr/>
          </p:nvSpPr>
          <p:spPr>
            <a:xfrm>
              <a:off x="495998" y="3809619"/>
              <a:ext cx="201548" cy="201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6854" y="3800475"/>
              <a:ext cx="219836" cy="2198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67512" y="3798951"/>
            <a:ext cx="7004050" cy="582295"/>
            <a:chOff x="467512" y="3798951"/>
            <a:chExt cx="7004050" cy="582295"/>
          </a:xfrm>
        </p:grpSpPr>
        <p:sp>
          <p:nvSpPr>
            <p:cNvPr id="46" name="object 46"/>
            <p:cNvSpPr/>
            <p:nvPr/>
          </p:nvSpPr>
          <p:spPr>
            <a:xfrm>
              <a:off x="789431" y="3808095"/>
              <a:ext cx="6672707" cy="2580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9431" y="3808095"/>
              <a:ext cx="6673215" cy="258445"/>
            </a:xfrm>
            <a:custGeom>
              <a:avLst/>
              <a:gdLst/>
              <a:ahLst/>
              <a:cxnLst/>
              <a:rect l="l" t="t" r="r" b="b"/>
              <a:pathLst>
                <a:path w="6673215" h="258445">
                  <a:moveTo>
                    <a:pt x="2858262" y="133603"/>
                  </a:moveTo>
                  <a:lnTo>
                    <a:pt x="2853309" y="135254"/>
                  </a:lnTo>
                  <a:lnTo>
                    <a:pt x="2845562" y="137159"/>
                  </a:lnTo>
                  <a:lnTo>
                    <a:pt x="2835021" y="139445"/>
                  </a:lnTo>
                  <a:lnTo>
                    <a:pt x="2824353" y="141731"/>
                  </a:lnTo>
                  <a:lnTo>
                    <a:pt x="2817368" y="144017"/>
                  </a:lnTo>
                  <a:lnTo>
                    <a:pt x="2814193" y="146176"/>
                  </a:lnTo>
                  <a:lnTo>
                    <a:pt x="2809113" y="149732"/>
                  </a:lnTo>
                  <a:lnTo>
                    <a:pt x="2806700" y="154177"/>
                  </a:lnTo>
                  <a:lnTo>
                    <a:pt x="2806700" y="159638"/>
                  </a:lnTo>
                  <a:lnTo>
                    <a:pt x="2806700" y="164972"/>
                  </a:lnTo>
                  <a:lnTo>
                    <a:pt x="2808605" y="169671"/>
                  </a:lnTo>
                  <a:lnTo>
                    <a:pt x="2812669" y="173481"/>
                  </a:lnTo>
                  <a:lnTo>
                    <a:pt x="2816606" y="177418"/>
                  </a:lnTo>
                  <a:lnTo>
                    <a:pt x="2821685" y="179323"/>
                  </a:lnTo>
                  <a:lnTo>
                    <a:pt x="2827909" y="179323"/>
                  </a:lnTo>
                  <a:lnTo>
                    <a:pt x="2834767" y="179323"/>
                  </a:lnTo>
                  <a:lnTo>
                    <a:pt x="2841371" y="177164"/>
                  </a:lnTo>
                  <a:lnTo>
                    <a:pt x="2847594" y="172592"/>
                  </a:lnTo>
                  <a:lnTo>
                    <a:pt x="2852293" y="169163"/>
                  </a:lnTo>
                  <a:lnTo>
                    <a:pt x="2855341" y="164845"/>
                  </a:lnTo>
                  <a:lnTo>
                    <a:pt x="2856738" y="159892"/>
                  </a:lnTo>
                  <a:lnTo>
                    <a:pt x="2857754" y="156590"/>
                  </a:lnTo>
                  <a:lnTo>
                    <a:pt x="2858262" y="150367"/>
                  </a:lnTo>
                  <a:lnTo>
                    <a:pt x="2858262" y="141223"/>
                  </a:lnTo>
                  <a:lnTo>
                    <a:pt x="2858262" y="133603"/>
                  </a:lnTo>
                  <a:close/>
                </a:path>
                <a:path w="6673215" h="258445">
                  <a:moveTo>
                    <a:pt x="1771395" y="86359"/>
                  </a:moveTo>
                  <a:lnTo>
                    <a:pt x="1738518" y="111775"/>
                  </a:lnTo>
                  <a:lnTo>
                    <a:pt x="1735963" y="130809"/>
                  </a:lnTo>
                  <a:lnTo>
                    <a:pt x="1736603" y="140932"/>
                  </a:lnTo>
                  <a:lnTo>
                    <a:pt x="1764178" y="174418"/>
                  </a:lnTo>
                  <a:lnTo>
                    <a:pt x="1771395" y="175132"/>
                  </a:lnTo>
                  <a:lnTo>
                    <a:pt x="1778537" y="174418"/>
                  </a:lnTo>
                  <a:lnTo>
                    <a:pt x="1805951" y="140717"/>
                  </a:lnTo>
                  <a:lnTo>
                    <a:pt x="1806575" y="130428"/>
                  </a:lnTo>
                  <a:lnTo>
                    <a:pt x="1805951" y="120453"/>
                  </a:lnTo>
                  <a:lnTo>
                    <a:pt x="1778537" y="87074"/>
                  </a:lnTo>
                  <a:lnTo>
                    <a:pt x="1771395" y="86359"/>
                  </a:lnTo>
                  <a:close/>
                </a:path>
                <a:path w="6673215" h="258445">
                  <a:moveTo>
                    <a:pt x="4723130" y="85089"/>
                  </a:moveTo>
                  <a:lnTo>
                    <a:pt x="4692856" y="110426"/>
                  </a:lnTo>
                  <a:lnTo>
                    <a:pt x="4690491" y="131190"/>
                  </a:lnTo>
                  <a:lnTo>
                    <a:pt x="4691060" y="142265"/>
                  </a:lnTo>
                  <a:lnTo>
                    <a:pt x="4712970" y="176148"/>
                  </a:lnTo>
                  <a:lnTo>
                    <a:pt x="4721733" y="176148"/>
                  </a:lnTo>
                  <a:lnTo>
                    <a:pt x="4752276" y="149526"/>
                  </a:lnTo>
                  <a:lnTo>
                    <a:pt x="4754753" y="129031"/>
                  </a:lnTo>
                  <a:lnTo>
                    <a:pt x="4754201" y="118604"/>
                  </a:lnTo>
                  <a:lnTo>
                    <a:pt x="4732147" y="85089"/>
                  </a:lnTo>
                  <a:lnTo>
                    <a:pt x="4723130" y="85089"/>
                  </a:lnTo>
                  <a:close/>
                </a:path>
                <a:path w="6673215" h="258445">
                  <a:moveTo>
                    <a:pt x="6443218" y="84454"/>
                  </a:moveTo>
                  <a:lnTo>
                    <a:pt x="6434836" y="84454"/>
                  </a:lnTo>
                  <a:lnTo>
                    <a:pt x="6427978" y="87502"/>
                  </a:lnTo>
                  <a:lnTo>
                    <a:pt x="6414516" y="118363"/>
                  </a:lnTo>
                  <a:lnTo>
                    <a:pt x="6471666" y="118363"/>
                  </a:lnTo>
                  <a:lnTo>
                    <a:pt x="6451092" y="84454"/>
                  </a:lnTo>
                  <a:lnTo>
                    <a:pt x="6443218" y="84454"/>
                  </a:lnTo>
                  <a:close/>
                </a:path>
                <a:path w="6673215" h="258445">
                  <a:moveTo>
                    <a:pt x="6287770" y="84454"/>
                  </a:moveTo>
                  <a:lnTo>
                    <a:pt x="6279388" y="84454"/>
                  </a:lnTo>
                  <a:lnTo>
                    <a:pt x="6272530" y="87502"/>
                  </a:lnTo>
                  <a:lnTo>
                    <a:pt x="6259068" y="118363"/>
                  </a:lnTo>
                  <a:lnTo>
                    <a:pt x="6316218" y="118363"/>
                  </a:lnTo>
                  <a:lnTo>
                    <a:pt x="6295644" y="84454"/>
                  </a:lnTo>
                  <a:lnTo>
                    <a:pt x="6287770" y="84454"/>
                  </a:lnTo>
                  <a:close/>
                </a:path>
                <a:path w="6673215" h="258445">
                  <a:moveTo>
                    <a:pt x="5819902" y="84454"/>
                  </a:moveTo>
                  <a:lnTo>
                    <a:pt x="5811520" y="84454"/>
                  </a:lnTo>
                  <a:lnTo>
                    <a:pt x="5804662" y="87502"/>
                  </a:lnTo>
                  <a:lnTo>
                    <a:pt x="5791200" y="118363"/>
                  </a:lnTo>
                  <a:lnTo>
                    <a:pt x="5848350" y="118363"/>
                  </a:lnTo>
                  <a:lnTo>
                    <a:pt x="5827776" y="84454"/>
                  </a:lnTo>
                  <a:lnTo>
                    <a:pt x="5819902" y="84454"/>
                  </a:lnTo>
                  <a:close/>
                </a:path>
                <a:path w="6673215" h="258445">
                  <a:moveTo>
                    <a:pt x="5660135" y="84454"/>
                  </a:moveTo>
                  <a:lnTo>
                    <a:pt x="5650992" y="84454"/>
                  </a:lnTo>
                  <a:lnTo>
                    <a:pt x="5643372" y="88010"/>
                  </a:lnTo>
                  <a:lnTo>
                    <a:pt x="5628132" y="127634"/>
                  </a:lnTo>
                  <a:lnTo>
                    <a:pt x="5628564" y="138138"/>
                  </a:lnTo>
                  <a:lnTo>
                    <a:pt x="5646785" y="172338"/>
                  </a:lnTo>
                  <a:lnTo>
                    <a:pt x="5661659" y="176148"/>
                  </a:lnTo>
                  <a:lnTo>
                    <a:pt x="5670042" y="176148"/>
                  </a:lnTo>
                  <a:lnTo>
                    <a:pt x="5691572" y="142045"/>
                  </a:lnTo>
                  <a:lnTo>
                    <a:pt x="5692140" y="131190"/>
                  </a:lnTo>
                  <a:lnTo>
                    <a:pt x="5691570" y="119665"/>
                  </a:lnTo>
                  <a:lnTo>
                    <a:pt x="5666853" y="85143"/>
                  </a:lnTo>
                  <a:lnTo>
                    <a:pt x="5660135" y="84454"/>
                  </a:lnTo>
                  <a:close/>
                </a:path>
                <a:path w="6673215" h="258445">
                  <a:moveTo>
                    <a:pt x="5404358" y="84454"/>
                  </a:moveTo>
                  <a:lnTo>
                    <a:pt x="5395214" y="84454"/>
                  </a:lnTo>
                  <a:lnTo>
                    <a:pt x="5387594" y="88010"/>
                  </a:lnTo>
                  <a:lnTo>
                    <a:pt x="5372354" y="127634"/>
                  </a:lnTo>
                  <a:lnTo>
                    <a:pt x="5372756" y="138374"/>
                  </a:lnTo>
                  <a:lnTo>
                    <a:pt x="5396777" y="175200"/>
                  </a:lnTo>
                  <a:lnTo>
                    <a:pt x="5404612" y="176148"/>
                  </a:lnTo>
                  <a:lnTo>
                    <a:pt x="5413375" y="176148"/>
                  </a:lnTo>
                  <a:lnTo>
                    <a:pt x="5435770" y="141771"/>
                  </a:lnTo>
                  <a:lnTo>
                    <a:pt x="5436362" y="131317"/>
                  </a:lnTo>
                  <a:lnTo>
                    <a:pt x="5435792" y="119719"/>
                  </a:lnTo>
                  <a:lnTo>
                    <a:pt x="5411021" y="85143"/>
                  </a:lnTo>
                  <a:lnTo>
                    <a:pt x="5404358" y="84454"/>
                  </a:lnTo>
                  <a:close/>
                </a:path>
                <a:path w="6673215" h="258445">
                  <a:moveTo>
                    <a:pt x="5243830" y="84454"/>
                  </a:moveTo>
                  <a:lnTo>
                    <a:pt x="5235448" y="84454"/>
                  </a:lnTo>
                  <a:lnTo>
                    <a:pt x="5228590" y="87502"/>
                  </a:lnTo>
                  <a:lnTo>
                    <a:pt x="5215128" y="118363"/>
                  </a:lnTo>
                  <a:lnTo>
                    <a:pt x="5272278" y="118363"/>
                  </a:lnTo>
                  <a:lnTo>
                    <a:pt x="5251704" y="84454"/>
                  </a:lnTo>
                  <a:lnTo>
                    <a:pt x="5243830" y="84454"/>
                  </a:lnTo>
                  <a:close/>
                </a:path>
                <a:path w="6673215" h="258445">
                  <a:moveTo>
                    <a:pt x="4561078" y="84454"/>
                  </a:moveTo>
                  <a:lnTo>
                    <a:pt x="4552696" y="84454"/>
                  </a:lnTo>
                  <a:lnTo>
                    <a:pt x="4545838" y="87502"/>
                  </a:lnTo>
                  <a:lnTo>
                    <a:pt x="4532376" y="118363"/>
                  </a:lnTo>
                  <a:lnTo>
                    <a:pt x="4589526" y="118363"/>
                  </a:lnTo>
                  <a:lnTo>
                    <a:pt x="4568952" y="84454"/>
                  </a:lnTo>
                  <a:lnTo>
                    <a:pt x="4561078" y="84454"/>
                  </a:lnTo>
                  <a:close/>
                </a:path>
                <a:path w="6673215" h="258445">
                  <a:moveTo>
                    <a:pt x="3643629" y="84454"/>
                  </a:moveTo>
                  <a:lnTo>
                    <a:pt x="3635248" y="84454"/>
                  </a:lnTo>
                  <a:lnTo>
                    <a:pt x="3628390" y="87502"/>
                  </a:lnTo>
                  <a:lnTo>
                    <a:pt x="3614928" y="118363"/>
                  </a:lnTo>
                  <a:lnTo>
                    <a:pt x="3672078" y="118363"/>
                  </a:lnTo>
                  <a:lnTo>
                    <a:pt x="3651504" y="84454"/>
                  </a:lnTo>
                  <a:lnTo>
                    <a:pt x="3643629" y="84454"/>
                  </a:lnTo>
                  <a:close/>
                </a:path>
                <a:path w="6673215" h="258445">
                  <a:moveTo>
                    <a:pt x="3395218" y="84454"/>
                  </a:moveTo>
                  <a:lnTo>
                    <a:pt x="3386835" y="84454"/>
                  </a:lnTo>
                  <a:lnTo>
                    <a:pt x="3379978" y="87502"/>
                  </a:lnTo>
                  <a:lnTo>
                    <a:pt x="3366516" y="118363"/>
                  </a:lnTo>
                  <a:lnTo>
                    <a:pt x="3423666" y="118363"/>
                  </a:lnTo>
                  <a:lnTo>
                    <a:pt x="3403092" y="84454"/>
                  </a:lnTo>
                  <a:lnTo>
                    <a:pt x="3395218" y="84454"/>
                  </a:lnTo>
                  <a:close/>
                </a:path>
                <a:path w="6673215" h="258445">
                  <a:moveTo>
                    <a:pt x="2572258" y="84454"/>
                  </a:moveTo>
                  <a:lnTo>
                    <a:pt x="2563876" y="84454"/>
                  </a:lnTo>
                  <a:lnTo>
                    <a:pt x="2557018" y="87502"/>
                  </a:lnTo>
                  <a:lnTo>
                    <a:pt x="2543556" y="118363"/>
                  </a:lnTo>
                  <a:lnTo>
                    <a:pt x="2600706" y="118363"/>
                  </a:lnTo>
                  <a:lnTo>
                    <a:pt x="2580132" y="84454"/>
                  </a:lnTo>
                  <a:lnTo>
                    <a:pt x="2572258" y="84454"/>
                  </a:lnTo>
                  <a:close/>
                </a:path>
                <a:path w="6673215" h="258445">
                  <a:moveTo>
                    <a:pt x="2261362" y="84454"/>
                  </a:moveTo>
                  <a:lnTo>
                    <a:pt x="2252980" y="84454"/>
                  </a:lnTo>
                  <a:lnTo>
                    <a:pt x="2246122" y="87502"/>
                  </a:lnTo>
                  <a:lnTo>
                    <a:pt x="2232660" y="118363"/>
                  </a:lnTo>
                  <a:lnTo>
                    <a:pt x="2289810" y="118363"/>
                  </a:lnTo>
                  <a:lnTo>
                    <a:pt x="2269236" y="84454"/>
                  </a:lnTo>
                  <a:lnTo>
                    <a:pt x="2261362" y="84454"/>
                  </a:lnTo>
                  <a:close/>
                </a:path>
                <a:path w="6673215" h="258445">
                  <a:moveTo>
                    <a:pt x="1526794" y="84454"/>
                  </a:moveTo>
                  <a:lnTo>
                    <a:pt x="1518412" y="84454"/>
                  </a:lnTo>
                  <a:lnTo>
                    <a:pt x="1511554" y="87502"/>
                  </a:lnTo>
                  <a:lnTo>
                    <a:pt x="1498092" y="118363"/>
                  </a:lnTo>
                  <a:lnTo>
                    <a:pt x="1555242" y="118363"/>
                  </a:lnTo>
                  <a:lnTo>
                    <a:pt x="1534668" y="84454"/>
                  </a:lnTo>
                  <a:lnTo>
                    <a:pt x="1526794" y="84454"/>
                  </a:lnTo>
                  <a:close/>
                </a:path>
                <a:path w="6673215" h="258445">
                  <a:moveTo>
                    <a:pt x="1045210" y="84454"/>
                  </a:moveTo>
                  <a:lnTo>
                    <a:pt x="1036828" y="84454"/>
                  </a:lnTo>
                  <a:lnTo>
                    <a:pt x="1029969" y="87502"/>
                  </a:lnTo>
                  <a:lnTo>
                    <a:pt x="1016507" y="118363"/>
                  </a:lnTo>
                  <a:lnTo>
                    <a:pt x="1073658" y="118363"/>
                  </a:lnTo>
                  <a:lnTo>
                    <a:pt x="1053084" y="84454"/>
                  </a:lnTo>
                  <a:lnTo>
                    <a:pt x="1045210" y="84454"/>
                  </a:lnTo>
                  <a:close/>
                </a:path>
                <a:path w="6673215" h="258445">
                  <a:moveTo>
                    <a:pt x="781558" y="84454"/>
                  </a:moveTo>
                  <a:lnTo>
                    <a:pt x="773176" y="84454"/>
                  </a:lnTo>
                  <a:lnTo>
                    <a:pt x="766318" y="87502"/>
                  </a:lnTo>
                  <a:lnTo>
                    <a:pt x="752856" y="118363"/>
                  </a:lnTo>
                  <a:lnTo>
                    <a:pt x="810006" y="118363"/>
                  </a:lnTo>
                  <a:lnTo>
                    <a:pt x="789432" y="84454"/>
                  </a:lnTo>
                  <a:lnTo>
                    <a:pt x="781558" y="84454"/>
                  </a:lnTo>
                  <a:close/>
                </a:path>
                <a:path w="6673215" h="258445">
                  <a:moveTo>
                    <a:pt x="352272" y="84454"/>
                  </a:moveTo>
                  <a:lnTo>
                    <a:pt x="343192" y="84454"/>
                  </a:lnTo>
                  <a:lnTo>
                    <a:pt x="335584" y="88010"/>
                  </a:lnTo>
                  <a:lnTo>
                    <a:pt x="320268" y="127634"/>
                  </a:lnTo>
                  <a:lnTo>
                    <a:pt x="320668" y="138374"/>
                  </a:lnTo>
                  <a:lnTo>
                    <a:pt x="344693" y="175200"/>
                  </a:lnTo>
                  <a:lnTo>
                    <a:pt x="352539" y="176148"/>
                  </a:lnTo>
                  <a:lnTo>
                    <a:pt x="361353" y="176148"/>
                  </a:lnTo>
                  <a:lnTo>
                    <a:pt x="383697" y="141771"/>
                  </a:lnTo>
                  <a:lnTo>
                    <a:pt x="384276" y="131317"/>
                  </a:lnTo>
                  <a:lnTo>
                    <a:pt x="383714" y="119719"/>
                  </a:lnTo>
                  <a:lnTo>
                    <a:pt x="358968" y="85143"/>
                  </a:lnTo>
                  <a:lnTo>
                    <a:pt x="352272" y="84454"/>
                  </a:lnTo>
                  <a:close/>
                </a:path>
                <a:path w="6673215" h="258445">
                  <a:moveTo>
                    <a:pt x="5992114" y="58419"/>
                  </a:moveTo>
                  <a:lnTo>
                    <a:pt x="6029198" y="58419"/>
                  </a:lnTo>
                  <a:lnTo>
                    <a:pt x="6056376" y="153288"/>
                  </a:lnTo>
                  <a:lnTo>
                    <a:pt x="6081268" y="58419"/>
                  </a:lnTo>
                  <a:lnTo>
                    <a:pt x="6118225" y="58419"/>
                  </a:lnTo>
                  <a:lnTo>
                    <a:pt x="6142228" y="153288"/>
                  </a:lnTo>
                  <a:lnTo>
                    <a:pt x="6169914" y="58419"/>
                  </a:lnTo>
                  <a:lnTo>
                    <a:pt x="6207633" y="58419"/>
                  </a:lnTo>
                  <a:lnTo>
                    <a:pt x="6161151" y="203072"/>
                  </a:lnTo>
                  <a:lnTo>
                    <a:pt x="6124448" y="203072"/>
                  </a:lnTo>
                  <a:lnTo>
                    <a:pt x="6099556" y="110108"/>
                  </a:lnTo>
                  <a:lnTo>
                    <a:pt x="6075045" y="203072"/>
                  </a:lnTo>
                  <a:lnTo>
                    <a:pt x="6037834" y="203072"/>
                  </a:lnTo>
                  <a:lnTo>
                    <a:pt x="5992114" y="58419"/>
                  </a:lnTo>
                  <a:close/>
                </a:path>
                <a:path w="6673215" h="258445">
                  <a:moveTo>
                    <a:pt x="5000498" y="58419"/>
                  </a:moveTo>
                  <a:lnTo>
                    <a:pt x="5038725" y="58419"/>
                  </a:lnTo>
                  <a:lnTo>
                    <a:pt x="5038725" y="203072"/>
                  </a:lnTo>
                  <a:lnTo>
                    <a:pt x="5000498" y="203072"/>
                  </a:lnTo>
                  <a:lnTo>
                    <a:pt x="5000498" y="58419"/>
                  </a:lnTo>
                  <a:close/>
                </a:path>
                <a:path w="6673215" h="258445">
                  <a:moveTo>
                    <a:pt x="4828921" y="58419"/>
                  </a:moveTo>
                  <a:lnTo>
                    <a:pt x="4867148" y="58419"/>
                  </a:lnTo>
                  <a:lnTo>
                    <a:pt x="4867148" y="124967"/>
                  </a:lnTo>
                  <a:lnTo>
                    <a:pt x="4867288" y="138731"/>
                  </a:lnTo>
                  <a:lnTo>
                    <a:pt x="4877054" y="173227"/>
                  </a:lnTo>
                  <a:lnTo>
                    <a:pt x="4880737" y="175894"/>
                  </a:lnTo>
                  <a:lnTo>
                    <a:pt x="4885435" y="177164"/>
                  </a:lnTo>
                  <a:lnTo>
                    <a:pt x="4891151" y="177164"/>
                  </a:lnTo>
                  <a:lnTo>
                    <a:pt x="4897755" y="177164"/>
                  </a:lnTo>
                  <a:lnTo>
                    <a:pt x="4921519" y="144764"/>
                  </a:lnTo>
                  <a:lnTo>
                    <a:pt x="4922266" y="119506"/>
                  </a:lnTo>
                  <a:lnTo>
                    <a:pt x="4922266" y="58419"/>
                  </a:lnTo>
                  <a:lnTo>
                    <a:pt x="4960493" y="58419"/>
                  </a:lnTo>
                  <a:lnTo>
                    <a:pt x="4960493" y="203072"/>
                  </a:lnTo>
                  <a:lnTo>
                    <a:pt x="4924933" y="203072"/>
                  </a:lnTo>
                  <a:lnTo>
                    <a:pt x="4924933" y="181482"/>
                  </a:lnTo>
                  <a:lnTo>
                    <a:pt x="4920698" y="186910"/>
                  </a:lnTo>
                  <a:lnTo>
                    <a:pt x="4884104" y="205948"/>
                  </a:lnTo>
                  <a:lnTo>
                    <a:pt x="4877054" y="206374"/>
                  </a:lnTo>
                  <a:lnTo>
                    <a:pt x="4869930" y="205970"/>
                  </a:lnTo>
                  <a:lnTo>
                    <a:pt x="4834128" y="181990"/>
                  </a:lnTo>
                  <a:lnTo>
                    <a:pt x="4828921" y="149986"/>
                  </a:lnTo>
                  <a:lnTo>
                    <a:pt x="4828921" y="58419"/>
                  </a:lnTo>
                  <a:close/>
                </a:path>
                <a:path w="6673215" h="258445">
                  <a:moveTo>
                    <a:pt x="4083050" y="58419"/>
                  </a:moveTo>
                  <a:lnTo>
                    <a:pt x="4121277" y="58419"/>
                  </a:lnTo>
                  <a:lnTo>
                    <a:pt x="4121277" y="203072"/>
                  </a:lnTo>
                  <a:lnTo>
                    <a:pt x="4083050" y="203072"/>
                  </a:lnTo>
                  <a:lnTo>
                    <a:pt x="4083050" y="58419"/>
                  </a:lnTo>
                  <a:close/>
                </a:path>
                <a:path w="6673215" h="258445">
                  <a:moveTo>
                    <a:pt x="2340864" y="58419"/>
                  </a:moveTo>
                  <a:lnTo>
                    <a:pt x="2380996" y="58419"/>
                  </a:lnTo>
                  <a:lnTo>
                    <a:pt x="2408301" y="132206"/>
                  </a:lnTo>
                  <a:lnTo>
                    <a:pt x="2416175" y="156844"/>
                  </a:lnTo>
                  <a:lnTo>
                    <a:pt x="2418207" y="150621"/>
                  </a:lnTo>
                  <a:lnTo>
                    <a:pt x="2419604" y="146557"/>
                  </a:lnTo>
                  <a:lnTo>
                    <a:pt x="2420112" y="144525"/>
                  </a:lnTo>
                  <a:lnTo>
                    <a:pt x="2421382" y="140461"/>
                  </a:lnTo>
                  <a:lnTo>
                    <a:pt x="2422779" y="136397"/>
                  </a:lnTo>
                  <a:lnTo>
                    <a:pt x="2424176" y="132206"/>
                  </a:lnTo>
                  <a:lnTo>
                    <a:pt x="2451735" y="58419"/>
                  </a:lnTo>
                  <a:lnTo>
                    <a:pt x="2491105" y="58419"/>
                  </a:lnTo>
                  <a:lnTo>
                    <a:pt x="2433574" y="203072"/>
                  </a:lnTo>
                  <a:lnTo>
                    <a:pt x="2399157" y="203072"/>
                  </a:lnTo>
                  <a:lnTo>
                    <a:pt x="2340864" y="58419"/>
                  </a:lnTo>
                  <a:close/>
                </a:path>
                <a:path w="6673215" h="258445">
                  <a:moveTo>
                    <a:pt x="460451" y="58419"/>
                  </a:moveTo>
                  <a:lnTo>
                    <a:pt x="498729" y="58419"/>
                  </a:lnTo>
                  <a:lnTo>
                    <a:pt x="498729" y="203072"/>
                  </a:lnTo>
                  <a:lnTo>
                    <a:pt x="460451" y="203072"/>
                  </a:lnTo>
                  <a:lnTo>
                    <a:pt x="460451" y="58419"/>
                  </a:lnTo>
                  <a:close/>
                </a:path>
                <a:path w="6673215" h="258445">
                  <a:moveTo>
                    <a:pt x="6624193" y="55244"/>
                  </a:moveTo>
                  <a:lnTo>
                    <a:pt x="6632575" y="55244"/>
                  </a:lnTo>
                  <a:lnTo>
                    <a:pt x="6640322" y="56641"/>
                  </a:lnTo>
                  <a:lnTo>
                    <a:pt x="6669278" y="81406"/>
                  </a:lnTo>
                  <a:lnTo>
                    <a:pt x="6672707" y="113156"/>
                  </a:lnTo>
                  <a:lnTo>
                    <a:pt x="6672707" y="203072"/>
                  </a:lnTo>
                  <a:lnTo>
                    <a:pt x="6634480" y="203072"/>
                  </a:lnTo>
                  <a:lnTo>
                    <a:pt x="6634480" y="129285"/>
                  </a:lnTo>
                  <a:lnTo>
                    <a:pt x="6634335" y="118596"/>
                  </a:lnTo>
                  <a:lnTo>
                    <a:pt x="6624066" y="88264"/>
                  </a:lnTo>
                  <a:lnTo>
                    <a:pt x="6620383" y="85724"/>
                  </a:lnTo>
                  <a:lnTo>
                    <a:pt x="6615938" y="84454"/>
                  </a:lnTo>
                  <a:lnTo>
                    <a:pt x="6610858" y="84454"/>
                  </a:lnTo>
                  <a:lnTo>
                    <a:pt x="6604127" y="84454"/>
                  </a:lnTo>
                  <a:lnTo>
                    <a:pt x="6579933" y="117157"/>
                  </a:lnTo>
                  <a:lnTo>
                    <a:pt x="6579235" y="137540"/>
                  </a:lnTo>
                  <a:lnTo>
                    <a:pt x="6579235" y="203072"/>
                  </a:lnTo>
                  <a:lnTo>
                    <a:pt x="6540881" y="203072"/>
                  </a:lnTo>
                  <a:lnTo>
                    <a:pt x="6540881" y="58419"/>
                  </a:lnTo>
                  <a:lnTo>
                    <a:pt x="6576441" y="58419"/>
                  </a:lnTo>
                  <a:lnTo>
                    <a:pt x="6576441" y="79755"/>
                  </a:lnTo>
                  <a:lnTo>
                    <a:pt x="6586563" y="69014"/>
                  </a:lnTo>
                  <a:lnTo>
                    <a:pt x="6597888" y="61356"/>
                  </a:lnTo>
                  <a:lnTo>
                    <a:pt x="6610427" y="56770"/>
                  </a:lnTo>
                  <a:lnTo>
                    <a:pt x="6624193" y="55244"/>
                  </a:lnTo>
                  <a:close/>
                </a:path>
                <a:path w="6673215" h="258445">
                  <a:moveTo>
                    <a:pt x="6440932" y="55244"/>
                  </a:moveTo>
                  <a:lnTo>
                    <a:pt x="6481669" y="67139"/>
                  </a:lnTo>
                  <a:lnTo>
                    <a:pt x="6505654" y="103473"/>
                  </a:lnTo>
                  <a:lnTo>
                    <a:pt x="6509639" y="141731"/>
                  </a:lnTo>
                  <a:lnTo>
                    <a:pt x="6413881" y="141731"/>
                  </a:lnTo>
                  <a:lnTo>
                    <a:pt x="6414595" y="149808"/>
                  </a:lnTo>
                  <a:lnTo>
                    <a:pt x="6436360" y="177799"/>
                  </a:lnTo>
                  <a:lnTo>
                    <a:pt x="6445123" y="177799"/>
                  </a:lnTo>
                  <a:lnTo>
                    <a:pt x="6451092" y="177799"/>
                  </a:lnTo>
                  <a:lnTo>
                    <a:pt x="6469507" y="157098"/>
                  </a:lnTo>
                  <a:lnTo>
                    <a:pt x="6507607" y="163448"/>
                  </a:lnTo>
                  <a:lnTo>
                    <a:pt x="6484366" y="195325"/>
                  </a:lnTo>
                  <a:lnTo>
                    <a:pt x="6444742" y="206374"/>
                  </a:lnTo>
                  <a:lnTo>
                    <a:pt x="6427098" y="204829"/>
                  </a:lnTo>
                  <a:lnTo>
                    <a:pt x="6388862" y="181736"/>
                  </a:lnTo>
                  <a:lnTo>
                    <a:pt x="6374638" y="131825"/>
                  </a:lnTo>
                  <a:lnTo>
                    <a:pt x="6375806" y="114819"/>
                  </a:lnTo>
                  <a:lnTo>
                    <a:pt x="6393434" y="75564"/>
                  </a:lnTo>
                  <a:lnTo>
                    <a:pt x="6427170" y="56509"/>
                  </a:lnTo>
                  <a:lnTo>
                    <a:pt x="6440932" y="55244"/>
                  </a:lnTo>
                  <a:close/>
                </a:path>
                <a:path w="6673215" h="258445">
                  <a:moveTo>
                    <a:pt x="6285484" y="55244"/>
                  </a:moveTo>
                  <a:lnTo>
                    <a:pt x="6326221" y="67139"/>
                  </a:lnTo>
                  <a:lnTo>
                    <a:pt x="6350206" y="103473"/>
                  </a:lnTo>
                  <a:lnTo>
                    <a:pt x="6354191" y="141731"/>
                  </a:lnTo>
                  <a:lnTo>
                    <a:pt x="6258433" y="141731"/>
                  </a:lnTo>
                  <a:lnTo>
                    <a:pt x="6259147" y="149808"/>
                  </a:lnTo>
                  <a:lnTo>
                    <a:pt x="6280912" y="177799"/>
                  </a:lnTo>
                  <a:lnTo>
                    <a:pt x="6289675" y="177799"/>
                  </a:lnTo>
                  <a:lnTo>
                    <a:pt x="6295644" y="177799"/>
                  </a:lnTo>
                  <a:lnTo>
                    <a:pt x="6314059" y="157098"/>
                  </a:lnTo>
                  <a:lnTo>
                    <a:pt x="6352159" y="163448"/>
                  </a:lnTo>
                  <a:lnTo>
                    <a:pt x="6328918" y="195325"/>
                  </a:lnTo>
                  <a:lnTo>
                    <a:pt x="6289294" y="206374"/>
                  </a:lnTo>
                  <a:lnTo>
                    <a:pt x="6271650" y="204829"/>
                  </a:lnTo>
                  <a:lnTo>
                    <a:pt x="6233414" y="181736"/>
                  </a:lnTo>
                  <a:lnTo>
                    <a:pt x="6219190" y="131825"/>
                  </a:lnTo>
                  <a:lnTo>
                    <a:pt x="6220358" y="114819"/>
                  </a:lnTo>
                  <a:lnTo>
                    <a:pt x="6237986" y="75564"/>
                  </a:lnTo>
                  <a:lnTo>
                    <a:pt x="6271722" y="56509"/>
                  </a:lnTo>
                  <a:lnTo>
                    <a:pt x="6285484" y="55244"/>
                  </a:lnTo>
                  <a:close/>
                </a:path>
                <a:path w="6673215" h="258445">
                  <a:moveTo>
                    <a:pt x="5817616" y="55244"/>
                  </a:moveTo>
                  <a:lnTo>
                    <a:pt x="5858353" y="67139"/>
                  </a:lnTo>
                  <a:lnTo>
                    <a:pt x="5882338" y="103473"/>
                  </a:lnTo>
                  <a:lnTo>
                    <a:pt x="5886323" y="141731"/>
                  </a:lnTo>
                  <a:lnTo>
                    <a:pt x="5790565" y="141731"/>
                  </a:lnTo>
                  <a:lnTo>
                    <a:pt x="5791279" y="149808"/>
                  </a:lnTo>
                  <a:lnTo>
                    <a:pt x="5813044" y="177799"/>
                  </a:lnTo>
                  <a:lnTo>
                    <a:pt x="5821807" y="177799"/>
                  </a:lnTo>
                  <a:lnTo>
                    <a:pt x="5827776" y="177799"/>
                  </a:lnTo>
                  <a:lnTo>
                    <a:pt x="5832856" y="176148"/>
                  </a:lnTo>
                  <a:lnTo>
                    <a:pt x="5836920" y="172846"/>
                  </a:lnTo>
                  <a:lnTo>
                    <a:pt x="5840984" y="169544"/>
                  </a:lnTo>
                  <a:lnTo>
                    <a:pt x="5844159" y="164337"/>
                  </a:lnTo>
                  <a:lnTo>
                    <a:pt x="5846191" y="157098"/>
                  </a:lnTo>
                  <a:lnTo>
                    <a:pt x="5884291" y="163448"/>
                  </a:lnTo>
                  <a:lnTo>
                    <a:pt x="5861050" y="195325"/>
                  </a:lnTo>
                  <a:lnTo>
                    <a:pt x="5821426" y="206374"/>
                  </a:lnTo>
                  <a:lnTo>
                    <a:pt x="5803782" y="204829"/>
                  </a:lnTo>
                  <a:lnTo>
                    <a:pt x="5765546" y="181736"/>
                  </a:lnTo>
                  <a:lnTo>
                    <a:pt x="5751322" y="131825"/>
                  </a:lnTo>
                  <a:lnTo>
                    <a:pt x="5752490" y="114819"/>
                  </a:lnTo>
                  <a:lnTo>
                    <a:pt x="5770118" y="75564"/>
                  </a:lnTo>
                  <a:lnTo>
                    <a:pt x="5803854" y="56509"/>
                  </a:lnTo>
                  <a:lnTo>
                    <a:pt x="5817616" y="55244"/>
                  </a:lnTo>
                  <a:close/>
                </a:path>
                <a:path w="6673215" h="258445">
                  <a:moveTo>
                    <a:pt x="5241544" y="55244"/>
                  </a:moveTo>
                  <a:lnTo>
                    <a:pt x="5282281" y="67139"/>
                  </a:lnTo>
                  <a:lnTo>
                    <a:pt x="5306266" y="103473"/>
                  </a:lnTo>
                  <a:lnTo>
                    <a:pt x="5310251" y="141731"/>
                  </a:lnTo>
                  <a:lnTo>
                    <a:pt x="5214493" y="141731"/>
                  </a:lnTo>
                  <a:lnTo>
                    <a:pt x="5215207" y="149808"/>
                  </a:lnTo>
                  <a:lnTo>
                    <a:pt x="5236972" y="177799"/>
                  </a:lnTo>
                  <a:lnTo>
                    <a:pt x="5245734" y="177799"/>
                  </a:lnTo>
                  <a:lnTo>
                    <a:pt x="5251704" y="177799"/>
                  </a:lnTo>
                  <a:lnTo>
                    <a:pt x="5270119" y="157098"/>
                  </a:lnTo>
                  <a:lnTo>
                    <a:pt x="5308219" y="163448"/>
                  </a:lnTo>
                  <a:lnTo>
                    <a:pt x="5284978" y="195325"/>
                  </a:lnTo>
                  <a:lnTo>
                    <a:pt x="5245354" y="206374"/>
                  </a:lnTo>
                  <a:lnTo>
                    <a:pt x="5227710" y="204829"/>
                  </a:lnTo>
                  <a:lnTo>
                    <a:pt x="5189474" y="181736"/>
                  </a:lnTo>
                  <a:lnTo>
                    <a:pt x="5175250" y="131825"/>
                  </a:lnTo>
                  <a:lnTo>
                    <a:pt x="5176418" y="114819"/>
                  </a:lnTo>
                  <a:lnTo>
                    <a:pt x="5194046" y="75564"/>
                  </a:lnTo>
                  <a:lnTo>
                    <a:pt x="5227782" y="56509"/>
                  </a:lnTo>
                  <a:lnTo>
                    <a:pt x="5241544" y="55244"/>
                  </a:lnTo>
                  <a:close/>
                </a:path>
                <a:path w="6673215" h="258445">
                  <a:moveTo>
                    <a:pt x="5145024" y="55244"/>
                  </a:moveTo>
                  <a:lnTo>
                    <a:pt x="5151524" y="55677"/>
                  </a:lnTo>
                  <a:lnTo>
                    <a:pt x="5157882" y="56991"/>
                  </a:lnTo>
                  <a:lnTo>
                    <a:pt x="5164097" y="59209"/>
                  </a:lnTo>
                  <a:lnTo>
                    <a:pt x="5170170" y="62356"/>
                  </a:lnTo>
                  <a:lnTo>
                    <a:pt x="5158358" y="95757"/>
                  </a:lnTo>
                  <a:lnTo>
                    <a:pt x="5151882" y="91566"/>
                  </a:lnTo>
                  <a:lnTo>
                    <a:pt x="5145913" y="89534"/>
                  </a:lnTo>
                  <a:lnTo>
                    <a:pt x="5140452" y="89534"/>
                  </a:lnTo>
                  <a:lnTo>
                    <a:pt x="5134991" y="89534"/>
                  </a:lnTo>
                  <a:lnTo>
                    <a:pt x="5130546" y="90931"/>
                  </a:lnTo>
                  <a:lnTo>
                    <a:pt x="5126735" y="93979"/>
                  </a:lnTo>
                  <a:lnTo>
                    <a:pt x="5123053" y="96900"/>
                  </a:lnTo>
                  <a:lnTo>
                    <a:pt x="5120132" y="102234"/>
                  </a:lnTo>
                  <a:lnTo>
                    <a:pt x="5114990" y="141539"/>
                  </a:lnTo>
                  <a:lnTo>
                    <a:pt x="5114798" y="158368"/>
                  </a:lnTo>
                  <a:lnTo>
                    <a:pt x="5114798" y="203072"/>
                  </a:lnTo>
                  <a:lnTo>
                    <a:pt x="5076571" y="203072"/>
                  </a:lnTo>
                  <a:lnTo>
                    <a:pt x="5076571" y="58419"/>
                  </a:lnTo>
                  <a:lnTo>
                    <a:pt x="5112131" y="58419"/>
                  </a:lnTo>
                  <a:lnTo>
                    <a:pt x="5112131" y="78993"/>
                  </a:lnTo>
                  <a:lnTo>
                    <a:pt x="5118227" y="69341"/>
                  </a:lnTo>
                  <a:lnTo>
                    <a:pt x="5123688" y="62864"/>
                  </a:lnTo>
                  <a:lnTo>
                    <a:pt x="5128514" y="59816"/>
                  </a:lnTo>
                  <a:lnTo>
                    <a:pt x="5133340" y="56768"/>
                  </a:lnTo>
                  <a:lnTo>
                    <a:pt x="5138801" y="55244"/>
                  </a:lnTo>
                  <a:lnTo>
                    <a:pt x="5145024" y="55244"/>
                  </a:lnTo>
                  <a:close/>
                </a:path>
                <a:path w="6673215" h="258445">
                  <a:moveTo>
                    <a:pt x="4712843" y="55244"/>
                  </a:moveTo>
                  <a:lnTo>
                    <a:pt x="4752292" y="74074"/>
                  </a:lnTo>
                  <a:lnTo>
                    <a:pt x="4756531" y="79882"/>
                  </a:lnTo>
                  <a:lnTo>
                    <a:pt x="4756531" y="58419"/>
                  </a:lnTo>
                  <a:lnTo>
                    <a:pt x="4791837" y="58419"/>
                  </a:lnTo>
                  <a:lnTo>
                    <a:pt x="4791837" y="258063"/>
                  </a:lnTo>
                  <a:lnTo>
                    <a:pt x="4753609" y="258063"/>
                  </a:lnTo>
                  <a:lnTo>
                    <a:pt x="4753609" y="185419"/>
                  </a:lnTo>
                  <a:lnTo>
                    <a:pt x="4748530" y="191769"/>
                  </a:lnTo>
                  <a:lnTo>
                    <a:pt x="4742307" y="196976"/>
                  </a:lnTo>
                  <a:lnTo>
                    <a:pt x="4734941" y="200659"/>
                  </a:lnTo>
                  <a:lnTo>
                    <a:pt x="4727448" y="204469"/>
                  </a:lnTo>
                  <a:lnTo>
                    <a:pt x="4719447" y="206374"/>
                  </a:lnTo>
                  <a:lnTo>
                    <a:pt x="4710810" y="206374"/>
                  </a:lnTo>
                  <a:lnTo>
                    <a:pt x="4670298" y="187832"/>
                  </a:lnTo>
                  <a:lnTo>
                    <a:pt x="4652670" y="146685"/>
                  </a:lnTo>
                  <a:lnTo>
                    <a:pt x="4651502" y="129158"/>
                  </a:lnTo>
                  <a:lnTo>
                    <a:pt x="4652597" y="112680"/>
                  </a:lnTo>
                  <a:lnTo>
                    <a:pt x="4669028" y="74675"/>
                  </a:lnTo>
                  <a:lnTo>
                    <a:pt x="4700317" y="56459"/>
                  </a:lnTo>
                  <a:lnTo>
                    <a:pt x="4712843" y="55244"/>
                  </a:lnTo>
                  <a:close/>
                </a:path>
                <a:path w="6673215" h="258445">
                  <a:moveTo>
                    <a:pt x="4558792" y="55244"/>
                  </a:moveTo>
                  <a:lnTo>
                    <a:pt x="4599529" y="67139"/>
                  </a:lnTo>
                  <a:lnTo>
                    <a:pt x="4623514" y="103473"/>
                  </a:lnTo>
                  <a:lnTo>
                    <a:pt x="4627499" y="141731"/>
                  </a:lnTo>
                  <a:lnTo>
                    <a:pt x="4531741" y="141731"/>
                  </a:lnTo>
                  <a:lnTo>
                    <a:pt x="4532455" y="149808"/>
                  </a:lnTo>
                  <a:lnTo>
                    <a:pt x="4554220" y="177799"/>
                  </a:lnTo>
                  <a:lnTo>
                    <a:pt x="4562983" y="177799"/>
                  </a:lnTo>
                  <a:lnTo>
                    <a:pt x="4568952" y="177799"/>
                  </a:lnTo>
                  <a:lnTo>
                    <a:pt x="4587367" y="157098"/>
                  </a:lnTo>
                  <a:lnTo>
                    <a:pt x="4625467" y="163448"/>
                  </a:lnTo>
                  <a:lnTo>
                    <a:pt x="4602226" y="195325"/>
                  </a:lnTo>
                  <a:lnTo>
                    <a:pt x="4562602" y="206374"/>
                  </a:lnTo>
                  <a:lnTo>
                    <a:pt x="4544958" y="204829"/>
                  </a:lnTo>
                  <a:lnTo>
                    <a:pt x="4506722" y="181736"/>
                  </a:lnTo>
                  <a:lnTo>
                    <a:pt x="4492498" y="131825"/>
                  </a:lnTo>
                  <a:lnTo>
                    <a:pt x="4493666" y="114819"/>
                  </a:lnTo>
                  <a:lnTo>
                    <a:pt x="4511294" y="75564"/>
                  </a:lnTo>
                  <a:lnTo>
                    <a:pt x="4545030" y="56509"/>
                  </a:lnTo>
                  <a:lnTo>
                    <a:pt x="4558792" y="55244"/>
                  </a:lnTo>
                  <a:close/>
                </a:path>
                <a:path w="6673215" h="258445">
                  <a:moveTo>
                    <a:pt x="4462272" y="55244"/>
                  </a:moveTo>
                  <a:lnTo>
                    <a:pt x="4468772" y="55677"/>
                  </a:lnTo>
                  <a:lnTo>
                    <a:pt x="4475130" y="56991"/>
                  </a:lnTo>
                  <a:lnTo>
                    <a:pt x="4481345" y="59209"/>
                  </a:lnTo>
                  <a:lnTo>
                    <a:pt x="4487418" y="62356"/>
                  </a:lnTo>
                  <a:lnTo>
                    <a:pt x="4475607" y="95757"/>
                  </a:lnTo>
                  <a:lnTo>
                    <a:pt x="4469130" y="91566"/>
                  </a:lnTo>
                  <a:lnTo>
                    <a:pt x="4463160" y="89534"/>
                  </a:lnTo>
                  <a:lnTo>
                    <a:pt x="4457700" y="89534"/>
                  </a:lnTo>
                  <a:lnTo>
                    <a:pt x="4452239" y="89534"/>
                  </a:lnTo>
                  <a:lnTo>
                    <a:pt x="4447794" y="90931"/>
                  </a:lnTo>
                  <a:lnTo>
                    <a:pt x="4443983" y="93979"/>
                  </a:lnTo>
                  <a:lnTo>
                    <a:pt x="4440301" y="96900"/>
                  </a:lnTo>
                  <a:lnTo>
                    <a:pt x="4437380" y="102234"/>
                  </a:lnTo>
                  <a:lnTo>
                    <a:pt x="4432238" y="141539"/>
                  </a:lnTo>
                  <a:lnTo>
                    <a:pt x="4432046" y="158368"/>
                  </a:lnTo>
                  <a:lnTo>
                    <a:pt x="4432046" y="203072"/>
                  </a:lnTo>
                  <a:lnTo>
                    <a:pt x="4393819" y="203072"/>
                  </a:lnTo>
                  <a:lnTo>
                    <a:pt x="4393819" y="58419"/>
                  </a:lnTo>
                  <a:lnTo>
                    <a:pt x="4429379" y="58419"/>
                  </a:lnTo>
                  <a:lnTo>
                    <a:pt x="4429379" y="78993"/>
                  </a:lnTo>
                  <a:lnTo>
                    <a:pt x="4435475" y="69341"/>
                  </a:lnTo>
                  <a:lnTo>
                    <a:pt x="4440935" y="62864"/>
                  </a:lnTo>
                  <a:lnTo>
                    <a:pt x="4445762" y="59816"/>
                  </a:lnTo>
                  <a:lnTo>
                    <a:pt x="4450588" y="56768"/>
                  </a:lnTo>
                  <a:lnTo>
                    <a:pt x="4456049" y="55244"/>
                  </a:lnTo>
                  <a:lnTo>
                    <a:pt x="4462272" y="55244"/>
                  </a:lnTo>
                  <a:close/>
                </a:path>
                <a:path w="6673215" h="258445">
                  <a:moveTo>
                    <a:pt x="4213479" y="55244"/>
                  </a:moveTo>
                  <a:lnTo>
                    <a:pt x="4257548" y="64896"/>
                  </a:lnTo>
                  <a:lnTo>
                    <a:pt x="4277487" y="93471"/>
                  </a:lnTo>
                  <a:lnTo>
                    <a:pt x="4241292" y="100075"/>
                  </a:lnTo>
                  <a:lnTo>
                    <a:pt x="4239768" y="94487"/>
                  </a:lnTo>
                  <a:lnTo>
                    <a:pt x="4236847" y="90169"/>
                  </a:lnTo>
                  <a:lnTo>
                    <a:pt x="4232529" y="87121"/>
                  </a:lnTo>
                  <a:lnTo>
                    <a:pt x="4228210" y="84200"/>
                  </a:lnTo>
                  <a:lnTo>
                    <a:pt x="4222115" y="82676"/>
                  </a:lnTo>
                  <a:lnTo>
                    <a:pt x="4214114" y="82676"/>
                  </a:lnTo>
                  <a:lnTo>
                    <a:pt x="4204081" y="82676"/>
                  </a:lnTo>
                  <a:lnTo>
                    <a:pt x="4196842" y="84073"/>
                  </a:lnTo>
                  <a:lnTo>
                    <a:pt x="4192397" y="86867"/>
                  </a:lnTo>
                  <a:lnTo>
                    <a:pt x="4189603" y="88899"/>
                  </a:lnTo>
                  <a:lnTo>
                    <a:pt x="4188079" y="91439"/>
                  </a:lnTo>
                  <a:lnTo>
                    <a:pt x="4188079" y="94614"/>
                  </a:lnTo>
                  <a:lnTo>
                    <a:pt x="4188079" y="97408"/>
                  </a:lnTo>
                  <a:lnTo>
                    <a:pt x="4227703" y="112394"/>
                  </a:lnTo>
                  <a:lnTo>
                    <a:pt x="4241800" y="116036"/>
                  </a:lnTo>
                  <a:lnTo>
                    <a:pt x="4275615" y="135036"/>
                  </a:lnTo>
                  <a:lnTo>
                    <a:pt x="4282313" y="157860"/>
                  </a:lnTo>
                  <a:lnTo>
                    <a:pt x="4281285" y="167431"/>
                  </a:lnTo>
                  <a:lnTo>
                    <a:pt x="4256389" y="198284"/>
                  </a:lnTo>
                  <a:lnTo>
                    <a:pt x="4216527" y="206374"/>
                  </a:lnTo>
                  <a:lnTo>
                    <a:pt x="4202527" y="205614"/>
                  </a:lnTo>
                  <a:lnTo>
                    <a:pt x="4161883" y="187783"/>
                  </a:lnTo>
                  <a:lnTo>
                    <a:pt x="4147184" y="161797"/>
                  </a:lnTo>
                  <a:lnTo>
                    <a:pt x="4185666" y="155955"/>
                  </a:lnTo>
                  <a:lnTo>
                    <a:pt x="4187317" y="163448"/>
                  </a:lnTo>
                  <a:lnTo>
                    <a:pt x="4190619" y="169036"/>
                  </a:lnTo>
                  <a:lnTo>
                    <a:pt x="4195572" y="172846"/>
                  </a:lnTo>
                  <a:lnTo>
                    <a:pt x="4200525" y="176783"/>
                  </a:lnTo>
                  <a:lnTo>
                    <a:pt x="4207509" y="178688"/>
                  </a:lnTo>
                  <a:lnTo>
                    <a:pt x="4216527" y="178688"/>
                  </a:lnTo>
                  <a:lnTo>
                    <a:pt x="4226433" y="178688"/>
                  </a:lnTo>
                  <a:lnTo>
                    <a:pt x="4233926" y="176910"/>
                  </a:lnTo>
                  <a:lnTo>
                    <a:pt x="4238879" y="173227"/>
                  </a:lnTo>
                  <a:lnTo>
                    <a:pt x="4242308" y="170687"/>
                  </a:lnTo>
                  <a:lnTo>
                    <a:pt x="4243958" y="167258"/>
                  </a:lnTo>
                  <a:lnTo>
                    <a:pt x="4243958" y="163067"/>
                  </a:lnTo>
                  <a:lnTo>
                    <a:pt x="4243958" y="160146"/>
                  </a:lnTo>
                  <a:lnTo>
                    <a:pt x="4243070" y="157733"/>
                  </a:lnTo>
                  <a:lnTo>
                    <a:pt x="4241165" y="155828"/>
                  </a:lnTo>
                  <a:lnTo>
                    <a:pt x="4239259" y="154050"/>
                  </a:lnTo>
                  <a:lnTo>
                    <a:pt x="4235069" y="152272"/>
                  </a:lnTo>
                  <a:lnTo>
                    <a:pt x="4228465" y="150748"/>
                  </a:lnTo>
                  <a:lnTo>
                    <a:pt x="4207365" y="145795"/>
                  </a:lnTo>
                  <a:lnTo>
                    <a:pt x="4169664" y="132079"/>
                  </a:lnTo>
                  <a:lnTo>
                    <a:pt x="4152519" y="99567"/>
                  </a:lnTo>
                  <a:lnTo>
                    <a:pt x="4153447" y="90537"/>
                  </a:lnTo>
                  <a:lnTo>
                    <a:pt x="4186332" y="58404"/>
                  </a:lnTo>
                  <a:lnTo>
                    <a:pt x="4198881" y="56032"/>
                  </a:lnTo>
                  <a:lnTo>
                    <a:pt x="4213479" y="55244"/>
                  </a:lnTo>
                  <a:close/>
                </a:path>
                <a:path w="6673215" h="258445">
                  <a:moveTo>
                    <a:pt x="3902582" y="55244"/>
                  </a:moveTo>
                  <a:lnTo>
                    <a:pt x="3946652" y="64896"/>
                  </a:lnTo>
                  <a:lnTo>
                    <a:pt x="3966591" y="93471"/>
                  </a:lnTo>
                  <a:lnTo>
                    <a:pt x="3930396" y="100075"/>
                  </a:lnTo>
                  <a:lnTo>
                    <a:pt x="3928872" y="94487"/>
                  </a:lnTo>
                  <a:lnTo>
                    <a:pt x="3925951" y="90169"/>
                  </a:lnTo>
                  <a:lnTo>
                    <a:pt x="3921632" y="87121"/>
                  </a:lnTo>
                  <a:lnTo>
                    <a:pt x="3917315" y="84200"/>
                  </a:lnTo>
                  <a:lnTo>
                    <a:pt x="3911219" y="82676"/>
                  </a:lnTo>
                  <a:lnTo>
                    <a:pt x="3903218" y="82676"/>
                  </a:lnTo>
                  <a:lnTo>
                    <a:pt x="3893184" y="82676"/>
                  </a:lnTo>
                  <a:lnTo>
                    <a:pt x="3885946" y="84073"/>
                  </a:lnTo>
                  <a:lnTo>
                    <a:pt x="3881501" y="86867"/>
                  </a:lnTo>
                  <a:lnTo>
                    <a:pt x="3878706" y="88899"/>
                  </a:lnTo>
                  <a:lnTo>
                    <a:pt x="3877182" y="91439"/>
                  </a:lnTo>
                  <a:lnTo>
                    <a:pt x="3877182" y="94614"/>
                  </a:lnTo>
                  <a:lnTo>
                    <a:pt x="3877182" y="97408"/>
                  </a:lnTo>
                  <a:lnTo>
                    <a:pt x="3916806" y="112394"/>
                  </a:lnTo>
                  <a:lnTo>
                    <a:pt x="3930904" y="116036"/>
                  </a:lnTo>
                  <a:lnTo>
                    <a:pt x="3964719" y="135036"/>
                  </a:lnTo>
                  <a:lnTo>
                    <a:pt x="3971417" y="157860"/>
                  </a:lnTo>
                  <a:lnTo>
                    <a:pt x="3970389" y="167431"/>
                  </a:lnTo>
                  <a:lnTo>
                    <a:pt x="3945493" y="198284"/>
                  </a:lnTo>
                  <a:lnTo>
                    <a:pt x="3905630" y="206374"/>
                  </a:lnTo>
                  <a:lnTo>
                    <a:pt x="3891631" y="205614"/>
                  </a:lnTo>
                  <a:lnTo>
                    <a:pt x="3850987" y="187783"/>
                  </a:lnTo>
                  <a:lnTo>
                    <a:pt x="3836289" y="161797"/>
                  </a:lnTo>
                  <a:lnTo>
                    <a:pt x="3874770" y="155955"/>
                  </a:lnTo>
                  <a:lnTo>
                    <a:pt x="3876421" y="163448"/>
                  </a:lnTo>
                  <a:lnTo>
                    <a:pt x="3879723" y="169036"/>
                  </a:lnTo>
                  <a:lnTo>
                    <a:pt x="3884676" y="172846"/>
                  </a:lnTo>
                  <a:lnTo>
                    <a:pt x="3889629" y="176783"/>
                  </a:lnTo>
                  <a:lnTo>
                    <a:pt x="3896614" y="178688"/>
                  </a:lnTo>
                  <a:lnTo>
                    <a:pt x="3905630" y="178688"/>
                  </a:lnTo>
                  <a:lnTo>
                    <a:pt x="3915537" y="178688"/>
                  </a:lnTo>
                  <a:lnTo>
                    <a:pt x="3923029" y="176910"/>
                  </a:lnTo>
                  <a:lnTo>
                    <a:pt x="3927982" y="173227"/>
                  </a:lnTo>
                  <a:lnTo>
                    <a:pt x="3931412" y="170687"/>
                  </a:lnTo>
                  <a:lnTo>
                    <a:pt x="3933063" y="167258"/>
                  </a:lnTo>
                  <a:lnTo>
                    <a:pt x="3933063" y="163067"/>
                  </a:lnTo>
                  <a:lnTo>
                    <a:pt x="3933063" y="160146"/>
                  </a:lnTo>
                  <a:lnTo>
                    <a:pt x="3932174" y="157733"/>
                  </a:lnTo>
                  <a:lnTo>
                    <a:pt x="3930269" y="155828"/>
                  </a:lnTo>
                  <a:lnTo>
                    <a:pt x="3928364" y="154050"/>
                  </a:lnTo>
                  <a:lnTo>
                    <a:pt x="3924173" y="152272"/>
                  </a:lnTo>
                  <a:lnTo>
                    <a:pt x="3917569" y="150748"/>
                  </a:lnTo>
                  <a:lnTo>
                    <a:pt x="3896469" y="145795"/>
                  </a:lnTo>
                  <a:lnTo>
                    <a:pt x="3858768" y="132079"/>
                  </a:lnTo>
                  <a:lnTo>
                    <a:pt x="3841623" y="99567"/>
                  </a:lnTo>
                  <a:lnTo>
                    <a:pt x="3842551" y="90537"/>
                  </a:lnTo>
                  <a:lnTo>
                    <a:pt x="3875436" y="58404"/>
                  </a:lnTo>
                  <a:lnTo>
                    <a:pt x="3887985" y="56032"/>
                  </a:lnTo>
                  <a:lnTo>
                    <a:pt x="3902582" y="55244"/>
                  </a:lnTo>
                  <a:close/>
                </a:path>
                <a:path w="6673215" h="258445">
                  <a:moveTo>
                    <a:pt x="3808476" y="55244"/>
                  </a:moveTo>
                  <a:lnTo>
                    <a:pt x="3814976" y="55677"/>
                  </a:lnTo>
                  <a:lnTo>
                    <a:pt x="3821334" y="56991"/>
                  </a:lnTo>
                  <a:lnTo>
                    <a:pt x="3827549" y="59209"/>
                  </a:lnTo>
                  <a:lnTo>
                    <a:pt x="3833622" y="62356"/>
                  </a:lnTo>
                  <a:lnTo>
                    <a:pt x="3821810" y="95757"/>
                  </a:lnTo>
                  <a:lnTo>
                    <a:pt x="3815333" y="91566"/>
                  </a:lnTo>
                  <a:lnTo>
                    <a:pt x="3809365" y="89534"/>
                  </a:lnTo>
                  <a:lnTo>
                    <a:pt x="3803904" y="89534"/>
                  </a:lnTo>
                  <a:lnTo>
                    <a:pt x="3798443" y="89534"/>
                  </a:lnTo>
                  <a:lnTo>
                    <a:pt x="3793998" y="90931"/>
                  </a:lnTo>
                  <a:lnTo>
                    <a:pt x="3790188" y="93979"/>
                  </a:lnTo>
                  <a:lnTo>
                    <a:pt x="3786504" y="96900"/>
                  </a:lnTo>
                  <a:lnTo>
                    <a:pt x="3783583" y="102234"/>
                  </a:lnTo>
                  <a:lnTo>
                    <a:pt x="3778442" y="141539"/>
                  </a:lnTo>
                  <a:lnTo>
                    <a:pt x="3778250" y="158368"/>
                  </a:lnTo>
                  <a:lnTo>
                    <a:pt x="3778250" y="203072"/>
                  </a:lnTo>
                  <a:lnTo>
                    <a:pt x="3740023" y="203072"/>
                  </a:lnTo>
                  <a:lnTo>
                    <a:pt x="3740023" y="58419"/>
                  </a:lnTo>
                  <a:lnTo>
                    <a:pt x="3775582" y="58419"/>
                  </a:lnTo>
                  <a:lnTo>
                    <a:pt x="3775582" y="78993"/>
                  </a:lnTo>
                  <a:lnTo>
                    <a:pt x="3781679" y="69341"/>
                  </a:lnTo>
                  <a:lnTo>
                    <a:pt x="3787140" y="62864"/>
                  </a:lnTo>
                  <a:lnTo>
                    <a:pt x="3791966" y="59816"/>
                  </a:lnTo>
                  <a:lnTo>
                    <a:pt x="3796792" y="56768"/>
                  </a:lnTo>
                  <a:lnTo>
                    <a:pt x="3802253" y="55244"/>
                  </a:lnTo>
                  <a:lnTo>
                    <a:pt x="3808476" y="55244"/>
                  </a:lnTo>
                  <a:close/>
                </a:path>
                <a:path w="6673215" h="258445">
                  <a:moveTo>
                    <a:pt x="3641344" y="55244"/>
                  </a:moveTo>
                  <a:lnTo>
                    <a:pt x="3682081" y="67139"/>
                  </a:lnTo>
                  <a:lnTo>
                    <a:pt x="3706066" y="103473"/>
                  </a:lnTo>
                  <a:lnTo>
                    <a:pt x="3710051" y="141731"/>
                  </a:lnTo>
                  <a:lnTo>
                    <a:pt x="3614293" y="141731"/>
                  </a:lnTo>
                  <a:lnTo>
                    <a:pt x="3615007" y="149808"/>
                  </a:lnTo>
                  <a:lnTo>
                    <a:pt x="3636772" y="177799"/>
                  </a:lnTo>
                  <a:lnTo>
                    <a:pt x="3645534" y="177799"/>
                  </a:lnTo>
                  <a:lnTo>
                    <a:pt x="3651504" y="177799"/>
                  </a:lnTo>
                  <a:lnTo>
                    <a:pt x="3669919" y="157098"/>
                  </a:lnTo>
                  <a:lnTo>
                    <a:pt x="3708019" y="163448"/>
                  </a:lnTo>
                  <a:lnTo>
                    <a:pt x="3684778" y="195325"/>
                  </a:lnTo>
                  <a:lnTo>
                    <a:pt x="3645154" y="206374"/>
                  </a:lnTo>
                  <a:lnTo>
                    <a:pt x="3627510" y="204829"/>
                  </a:lnTo>
                  <a:lnTo>
                    <a:pt x="3589274" y="181736"/>
                  </a:lnTo>
                  <a:lnTo>
                    <a:pt x="3575050" y="131825"/>
                  </a:lnTo>
                  <a:lnTo>
                    <a:pt x="3576218" y="114819"/>
                  </a:lnTo>
                  <a:lnTo>
                    <a:pt x="3593846" y="75564"/>
                  </a:lnTo>
                  <a:lnTo>
                    <a:pt x="3627582" y="56509"/>
                  </a:lnTo>
                  <a:lnTo>
                    <a:pt x="3641344" y="55244"/>
                  </a:lnTo>
                  <a:close/>
                </a:path>
                <a:path w="6673215" h="258445">
                  <a:moveTo>
                    <a:pt x="3392931" y="55244"/>
                  </a:moveTo>
                  <a:lnTo>
                    <a:pt x="3433669" y="67139"/>
                  </a:lnTo>
                  <a:lnTo>
                    <a:pt x="3457654" y="103473"/>
                  </a:lnTo>
                  <a:lnTo>
                    <a:pt x="3461639" y="141731"/>
                  </a:lnTo>
                  <a:lnTo>
                    <a:pt x="3365880" y="141731"/>
                  </a:lnTo>
                  <a:lnTo>
                    <a:pt x="3366595" y="149808"/>
                  </a:lnTo>
                  <a:lnTo>
                    <a:pt x="3388359" y="177799"/>
                  </a:lnTo>
                  <a:lnTo>
                    <a:pt x="3397123" y="177799"/>
                  </a:lnTo>
                  <a:lnTo>
                    <a:pt x="3403092" y="177799"/>
                  </a:lnTo>
                  <a:lnTo>
                    <a:pt x="3408172" y="176148"/>
                  </a:lnTo>
                  <a:lnTo>
                    <a:pt x="3412235" y="172846"/>
                  </a:lnTo>
                  <a:lnTo>
                    <a:pt x="3416300" y="169544"/>
                  </a:lnTo>
                  <a:lnTo>
                    <a:pt x="3419475" y="164337"/>
                  </a:lnTo>
                  <a:lnTo>
                    <a:pt x="3421506" y="157098"/>
                  </a:lnTo>
                  <a:lnTo>
                    <a:pt x="3459606" y="163448"/>
                  </a:lnTo>
                  <a:lnTo>
                    <a:pt x="3436366" y="195325"/>
                  </a:lnTo>
                  <a:lnTo>
                    <a:pt x="3396742" y="206374"/>
                  </a:lnTo>
                  <a:lnTo>
                    <a:pt x="3379098" y="204829"/>
                  </a:lnTo>
                  <a:lnTo>
                    <a:pt x="3340862" y="181736"/>
                  </a:lnTo>
                  <a:lnTo>
                    <a:pt x="3326638" y="131825"/>
                  </a:lnTo>
                  <a:lnTo>
                    <a:pt x="3327806" y="114819"/>
                  </a:lnTo>
                  <a:lnTo>
                    <a:pt x="3345433" y="75564"/>
                  </a:lnTo>
                  <a:lnTo>
                    <a:pt x="3379170" y="56509"/>
                  </a:lnTo>
                  <a:lnTo>
                    <a:pt x="3392931" y="55244"/>
                  </a:lnTo>
                  <a:close/>
                </a:path>
                <a:path w="6673215" h="258445">
                  <a:moveTo>
                    <a:pt x="3166872" y="55244"/>
                  </a:moveTo>
                  <a:lnTo>
                    <a:pt x="3176143" y="55244"/>
                  </a:lnTo>
                  <a:lnTo>
                    <a:pt x="3184144" y="57149"/>
                  </a:lnTo>
                  <a:lnTo>
                    <a:pt x="3191002" y="60959"/>
                  </a:lnTo>
                  <a:lnTo>
                    <a:pt x="3197733" y="64769"/>
                  </a:lnTo>
                  <a:lnTo>
                    <a:pt x="3203321" y="70484"/>
                  </a:lnTo>
                  <a:lnTo>
                    <a:pt x="3207639" y="78231"/>
                  </a:lnTo>
                  <a:lnTo>
                    <a:pt x="3212496" y="72800"/>
                  </a:lnTo>
                  <a:lnTo>
                    <a:pt x="3243453" y="55244"/>
                  </a:lnTo>
                  <a:lnTo>
                    <a:pt x="3251834" y="55244"/>
                  </a:lnTo>
                  <a:lnTo>
                    <a:pt x="3291585" y="72262"/>
                  </a:lnTo>
                  <a:lnTo>
                    <a:pt x="3299205" y="110616"/>
                  </a:lnTo>
                  <a:lnTo>
                    <a:pt x="3299205" y="203072"/>
                  </a:lnTo>
                  <a:lnTo>
                    <a:pt x="3260979" y="203072"/>
                  </a:lnTo>
                  <a:lnTo>
                    <a:pt x="3260979" y="120395"/>
                  </a:lnTo>
                  <a:lnTo>
                    <a:pt x="3260721" y="110585"/>
                  </a:lnTo>
                  <a:lnTo>
                    <a:pt x="3248025" y="84454"/>
                  </a:lnTo>
                  <a:lnTo>
                    <a:pt x="3240659" y="84454"/>
                  </a:lnTo>
                  <a:lnTo>
                    <a:pt x="3235325" y="84454"/>
                  </a:lnTo>
                  <a:lnTo>
                    <a:pt x="3230245" y="86105"/>
                  </a:lnTo>
                  <a:lnTo>
                    <a:pt x="3225546" y="89407"/>
                  </a:lnTo>
                  <a:lnTo>
                    <a:pt x="3220847" y="92582"/>
                  </a:lnTo>
                  <a:lnTo>
                    <a:pt x="3212210" y="133603"/>
                  </a:lnTo>
                  <a:lnTo>
                    <a:pt x="3212210" y="203072"/>
                  </a:lnTo>
                  <a:lnTo>
                    <a:pt x="3173857" y="203072"/>
                  </a:lnTo>
                  <a:lnTo>
                    <a:pt x="3173857" y="123824"/>
                  </a:lnTo>
                  <a:lnTo>
                    <a:pt x="3173735" y="114200"/>
                  </a:lnTo>
                  <a:lnTo>
                    <a:pt x="3165602" y="87502"/>
                  </a:lnTo>
                  <a:lnTo>
                    <a:pt x="3162681" y="85470"/>
                  </a:lnTo>
                  <a:lnTo>
                    <a:pt x="3158744" y="84454"/>
                  </a:lnTo>
                  <a:lnTo>
                    <a:pt x="3153918" y="84454"/>
                  </a:lnTo>
                  <a:lnTo>
                    <a:pt x="3147948" y="84454"/>
                  </a:lnTo>
                  <a:lnTo>
                    <a:pt x="3124900" y="123124"/>
                  </a:lnTo>
                  <a:lnTo>
                    <a:pt x="3124708" y="132841"/>
                  </a:lnTo>
                  <a:lnTo>
                    <a:pt x="3124708" y="203072"/>
                  </a:lnTo>
                  <a:lnTo>
                    <a:pt x="3086481" y="203072"/>
                  </a:lnTo>
                  <a:lnTo>
                    <a:pt x="3086481" y="58419"/>
                  </a:lnTo>
                  <a:lnTo>
                    <a:pt x="3121787" y="58419"/>
                  </a:lnTo>
                  <a:lnTo>
                    <a:pt x="3121787" y="78231"/>
                  </a:lnTo>
                  <a:lnTo>
                    <a:pt x="3131671" y="68157"/>
                  </a:lnTo>
                  <a:lnTo>
                    <a:pt x="3142472" y="60975"/>
                  </a:lnTo>
                  <a:lnTo>
                    <a:pt x="3154201" y="56675"/>
                  </a:lnTo>
                  <a:lnTo>
                    <a:pt x="3166872" y="55244"/>
                  </a:lnTo>
                  <a:close/>
                </a:path>
                <a:path w="6673215" h="258445">
                  <a:moveTo>
                    <a:pt x="2835021" y="55244"/>
                  </a:moveTo>
                  <a:lnTo>
                    <a:pt x="2873121" y="61213"/>
                  </a:lnTo>
                  <a:lnTo>
                    <a:pt x="2895542" y="99369"/>
                  </a:lnTo>
                  <a:lnTo>
                    <a:pt x="2895854" y="110870"/>
                  </a:lnTo>
                  <a:lnTo>
                    <a:pt x="2895472" y="155574"/>
                  </a:lnTo>
                  <a:lnTo>
                    <a:pt x="2895590" y="164478"/>
                  </a:lnTo>
                  <a:lnTo>
                    <a:pt x="2904109" y="203072"/>
                  </a:lnTo>
                  <a:lnTo>
                    <a:pt x="2866263" y="203072"/>
                  </a:lnTo>
                  <a:lnTo>
                    <a:pt x="2865247" y="200532"/>
                  </a:lnTo>
                  <a:lnTo>
                    <a:pt x="2864104" y="196722"/>
                  </a:lnTo>
                  <a:lnTo>
                    <a:pt x="2862580" y="191769"/>
                  </a:lnTo>
                  <a:lnTo>
                    <a:pt x="2861945" y="189483"/>
                  </a:lnTo>
                  <a:lnTo>
                    <a:pt x="2861564" y="187959"/>
                  </a:lnTo>
                  <a:lnTo>
                    <a:pt x="2861310" y="187324"/>
                  </a:lnTo>
                  <a:lnTo>
                    <a:pt x="2824860" y="206374"/>
                  </a:lnTo>
                  <a:lnTo>
                    <a:pt x="2816479" y="206374"/>
                  </a:lnTo>
                  <a:lnTo>
                    <a:pt x="2775632" y="187757"/>
                  </a:lnTo>
                  <a:lnTo>
                    <a:pt x="2768346" y="163575"/>
                  </a:lnTo>
                  <a:lnTo>
                    <a:pt x="2768346" y="155447"/>
                  </a:lnTo>
                  <a:lnTo>
                    <a:pt x="2796530" y="124521"/>
                  </a:lnTo>
                  <a:lnTo>
                    <a:pt x="2833455" y="115605"/>
                  </a:lnTo>
                  <a:lnTo>
                    <a:pt x="2843799" y="113220"/>
                  </a:lnTo>
                  <a:lnTo>
                    <a:pt x="2852072" y="110930"/>
                  </a:lnTo>
                  <a:lnTo>
                    <a:pt x="2858262" y="108711"/>
                  </a:lnTo>
                  <a:lnTo>
                    <a:pt x="2858262" y="104901"/>
                  </a:lnTo>
                  <a:lnTo>
                    <a:pt x="2858262" y="97535"/>
                  </a:lnTo>
                  <a:lnTo>
                    <a:pt x="2856484" y="92328"/>
                  </a:lnTo>
                  <a:lnTo>
                    <a:pt x="2852801" y="89153"/>
                  </a:lnTo>
                  <a:lnTo>
                    <a:pt x="2849118" y="85978"/>
                  </a:lnTo>
                  <a:lnTo>
                    <a:pt x="2842387" y="84454"/>
                  </a:lnTo>
                  <a:lnTo>
                    <a:pt x="2832227" y="84454"/>
                  </a:lnTo>
                  <a:lnTo>
                    <a:pt x="2825496" y="84454"/>
                  </a:lnTo>
                  <a:lnTo>
                    <a:pt x="2807081" y="102615"/>
                  </a:lnTo>
                  <a:lnTo>
                    <a:pt x="2772283" y="96265"/>
                  </a:lnTo>
                  <a:lnTo>
                    <a:pt x="2800498" y="60870"/>
                  </a:lnTo>
                  <a:lnTo>
                    <a:pt x="2821783" y="55866"/>
                  </a:lnTo>
                  <a:lnTo>
                    <a:pt x="2835021" y="55244"/>
                  </a:lnTo>
                  <a:close/>
                </a:path>
                <a:path w="6673215" h="258445">
                  <a:moveTo>
                    <a:pt x="2737104" y="55244"/>
                  </a:moveTo>
                  <a:lnTo>
                    <a:pt x="2743604" y="55677"/>
                  </a:lnTo>
                  <a:lnTo>
                    <a:pt x="2749962" y="56991"/>
                  </a:lnTo>
                  <a:lnTo>
                    <a:pt x="2756177" y="59209"/>
                  </a:lnTo>
                  <a:lnTo>
                    <a:pt x="2762250" y="62356"/>
                  </a:lnTo>
                  <a:lnTo>
                    <a:pt x="2750439" y="95757"/>
                  </a:lnTo>
                  <a:lnTo>
                    <a:pt x="2743962" y="91566"/>
                  </a:lnTo>
                  <a:lnTo>
                    <a:pt x="2737993" y="89534"/>
                  </a:lnTo>
                  <a:lnTo>
                    <a:pt x="2732532" y="89534"/>
                  </a:lnTo>
                  <a:lnTo>
                    <a:pt x="2727071" y="89534"/>
                  </a:lnTo>
                  <a:lnTo>
                    <a:pt x="2722626" y="90931"/>
                  </a:lnTo>
                  <a:lnTo>
                    <a:pt x="2718816" y="93979"/>
                  </a:lnTo>
                  <a:lnTo>
                    <a:pt x="2715133" y="96900"/>
                  </a:lnTo>
                  <a:lnTo>
                    <a:pt x="2712212" y="102234"/>
                  </a:lnTo>
                  <a:lnTo>
                    <a:pt x="2707070" y="141539"/>
                  </a:lnTo>
                  <a:lnTo>
                    <a:pt x="2706878" y="158368"/>
                  </a:lnTo>
                  <a:lnTo>
                    <a:pt x="2706878" y="203072"/>
                  </a:lnTo>
                  <a:lnTo>
                    <a:pt x="2668651" y="203072"/>
                  </a:lnTo>
                  <a:lnTo>
                    <a:pt x="2668651" y="58419"/>
                  </a:lnTo>
                  <a:lnTo>
                    <a:pt x="2704210" y="58419"/>
                  </a:lnTo>
                  <a:lnTo>
                    <a:pt x="2704210" y="78993"/>
                  </a:lnTo>
                  <a:lnTo>
                    <a:pt x="2710307" y="69341"/>
                  </a:lnTo>
                  <a:lnTo>
                    <a:pt x="2715768" y="62864"/>
                  </a:lnTo>
                  <a:lnTo>
                    <a:pt x="2720594" y="59816"/>
                  </a:lnTo>
                  <a:lnTo>
                    <a:pt x="2725420" y="56768"/>
                  </a:lnTo>
                  <a:lnTo>
                    <a:pt x="2730881" y="55244"/>
                  </a:lnTo>
                  <a:lnTo>
                    <a:pt x="2737104" y="55244"/>
                  </a:lnTo>
                  <a:close/>
                </a:path>
                <a:path w="6673215" h="258445">
                  <a:moveTo>
                    <a:pt x="2569972" y="55244"/>
                  </a:moveTo>
                  <a:lnTo>
                    <a:pt x="2610709" y="67139"/>
                  </a:lnTo>
                  <a:lnTo>
                    <a:pt x="2634694" y="103473"/>
                  </a:lnTo>
                  <a:lnTo>
                    <a:pt x="2638679" y="141731"/>
                  </a:lnTo>
                  <a:lnTo>
                    <a:pt x="2542921" y="141731"/>
                  </a:lnTo>
                  <a:lnTo>
                    <a:pt x="2543635" y="149808"/>
                  </a:lnTo>
                  <a:lnTo>
                    <a:pt x="2565400" y="177799"/>
                  </a:lnTo>
                  <a:lnTo>
                    <a:pt x="2574163" y="177799"/>
                  </a:lnTo>
                  <a:lnTo>
                    <a:pt x="2580132" y="177799"/>
                  </a:lnTo>
                  <a:lnTo>
                    <a:pt x="2598547" y="157098"/>
                  </a:lnTo>
                  <a:lnTo>
                    <a:pt x="2636647" y="163448"/>
                  </a:lnTo>
                  <a:lnTo>
                    <a:pt x="2613406" y="195325"/>
                  </a:lnTo>
                  <a:lnTo>
                    <a:pt x="2573782" y="206374"/>
                  </a:lnTo>
                  <a:lnTo>
                    <a:pt x="2556138" y="204829"/>
                  </a:lnTo>
                  <a:lnTo>
                    <a:pt x="2517902" y="181736"/>
                  </a:lnTo>
                  <a:lnTo>
                    <a:pt x="2503678" y="131825"/>
                  </a:lnTo>
                  <a:lnTo>
                    <a:pt x="2504846" y="114819"/>
                  </a:lnTo>
                  <a:lnTo>
                    <a:pt x="2522473" y="75564"/>
                  </a:lnTo>
                  <a:lnTo>
                    <a:pt x="2556210" y="56509"/>
                  </a:lnTo>
                  <a:lnTo>
                    <a:pt x="2569972" y="55244"/>
                  </a:lnTo>
                  <a:close/>
                </a:path>
                <a:path w="6673215" h="258445">
                  <a:moveTo>
                    <a:pt x="2259076" y="55244"/>
                  </a:moveTo>
                  <a:lnTo>
                    <a:pt x="2299813" y="67139"/>
                  </a:lnTo>
                  <a:lnTo>
                    <a:pt x="2323798" y="103473"/>
                  </a:lnTo>
                  <a:lnTo>
                    <a:pt x="2327783" y="141731"/>
                  </a:lnTo>
                  <a:lnTo>
                    <a:pt x="2232025" y="141731"/>
                  </a:lnTo>
                  <a:lnTo>
                    <a:pt x="2232739" y="149808"/>
                  </a:lnTo>
                  <a:lnTo>
                    <a:pt x="2254504" y="177799"/>
                  </a:lnTo>
                  <a:lnTo>
                    <a:pt x="2263267" y="177799"/>
                  </a:lnTo>
                  <a:lnTo>
                    <a:pt x="2269236" y="177799"/>
                  </a:lnTo>
                  <a:lnTo>
                    <a:pt x="2287651" y="157098"/>
                  </a:lnTo>
                  <a:lnTo>
                    <a:pt x="2325751" y="163448"/>
                  </a:lnTo>
                  <a:lnTo>
                    <a:pt x="2302510" y="195325"/>
                  </a:lnTo>
                  <a:lnTo>
                    <a:pt x="2262886" y="206374"/>
                  </a:lnTo>
                  <a:lnTo>
                    <a:pt x="2245242" y="204829"/>
                  </a:lnTo>
                  <a:lnTo>
                    <a:pt x="2207006" y="181736"/>
                  </a:lnTo>
                  <a:lnTo>
                    <a:pt x="2192782" y="131825"/>
                  </a:lnTo>
                  <a:lnTo>
                    <a:pt x="2193950" y="114819"/>
                  </a:lnTo>
                  <a:lnTo>
                    <a:pt x="2211578" y="75564"/>
                  </a:lnTo>
                  <a:lnTo>
                    <a:pt x="2245314" y="56509"/>
                  </a:lnTo>
                  <a:lnTo>
                    <a:pt x="2259076" y="55244"/>
                  </a:lnTo>
                  <a:close/>
                </a:path>
                <a:path w="6673215" h="258445">
                  <a:moveTo>
                    <a:pt x="2101215" y="55244"/>
                  </a:moveTo>
                  <a:lnTo>
                    <a:pt x="2145284" y="64896"/>
                  </a:lnTo>
                  <a:lnTo>
                    <a:pt x="2165223" y="93471"/>
                  </a:lnTo>
                  <a:lnTo>
                    <a:pt x="2129028" y="100075"/>
                  </a:lnTo>
                  <a:lnTo>
                    <a:pt x="2127504" y="94487"/>
                  </a:lnTo>
                  <a:lnTo>
                    <a:pt x="2124583" y="90169"/>
                  </a:lnTo>
                  <a:lnTo>
                    <a:pt x="2120265" y="87121"/>
                  </a:lnTo>
                  <a:lnTo>
                    <a:pt x="2115947" y="84200"/>
                  </a:lnTo>
                  <a:lnTo>
                    <a:pt x="2109851" y="82676"/>
                  </a:lnTo>
                  <a:lnTo>
                    <a:pt x="2101850" y="82676"/>
                  </a:lnTo>
                  <a:lnTo>
                    <a:pt x="2091817" y="82676"/>
                  </a:lnTo>
                  <a:lnTo>
                    <a:pt x="2084578" y="84073"/>
                  </a:lnTo>
                  <a:lnTo>
                    <a:pt x="2080133" y="86867"/>
                  </a:lnTo>
                  <a:lnTo>
                    <a:pt x="2077339" y="88899"/>
                  </a:lnTo>
                  <a:lnTo>
                    <a:pt x="2075815" y="91439"/>
                  </a:lnTo>
                  <a:lnTo>
                    <a:pt x="2075815" y="94614"/>
                  </a:lnTo>
                  <a:lnTo>
                    <a:pt x="2075815" y="97408"/>
                  </a:lnTo>
                  <a:lnTo>
                    <a:pt x="2115439" y="112394"/>
                  </a:lnTo>
                  <a:lnTo>
                    <a:pt x="2129536" y="116036"/>
                  </a:lnTo>
                  <a:lnTo>
                    <a:pt x="2163351" y="135036"/>
                  </a:lnTo>
                  <a:lnTo>
                    <a:pt x="2170049" y="157860"/>
                  </a:lnTo>
                  <a:lnTo>
                    <a:pt x="2169021" y="167431"/>
                  </a:lnTo>
                  <a:lnTo>
                    <a:pt x="2144125" y="198284"/>
                  </a:lnTo>
                  <a:lnTo>
                    <a:pt x="2104263" y="206374"/>
                  </a:lnTo>
                  <a:lnTo>
                    <a:pt x="2090263" y="205614"/>
                  </a:lnTo>
                  <a:lnTo>
                    <a:pt x="2049672" y="187783"/>
                  </a:lnTo>
                  <a:lnTo>
                    <a:pt x="2034920" y="161797"/>
                  </a:lnTo>
                  <a:lnTo>
                    <a:pt x="2073402" y="155955"/>
                  </a:lnTo>
                  <a:lnTo>
                    <a:pt x="2075053" y="163448"/>
                  </a:lnTo>
                  <a:lnTo>
                    <a:pt x="2078355" y="169036"/>
                  </a:lnTo>
                  <a:lnTo>
                    <a:pt x="2083308" y="172846"/>
                  </a:lnTo>
                  <a:lnTo>
                    <a:pt x="2088261" y="176783"/>
                  </a:lnTo>
                  <a:lnTo>
                    <a:pt x="2095245" y="178688"/>
                  </a:lnTo>
                  <a:lnTo>
                    <a:pt x="2104263" y="178688"/>
                  </a:lnTo>
                  <a:lnTo>
                    <a:pt x="2114169" y="178688"/>
                  </a:lnTo>
                  <a:lnTo>
                    <a:pt x="2121662" y="176910"/>
                  </a:lnTo>
                  <a:lnTo>
                    <a:pt x="2126615" y="173227"/>
                  </a:lnTo>
                  <a:lnTo>
                    <a:pt x="2130044" y="170687"/>
                  </a:lnTo>
                  <a:lnTo>
                    <a:pt x="2131695" y="167258"/>
                  </a:lnTo>
                  <a:lnTo>
                    <a:pt x="2131695" y="163067"/>
                  </a:lnTo>
                  <a:lnTo>
                    <a:pt x="2131695" y="160146"/>
                  </a:lnTo>
                  <a:lnTo>
                    <a:pt x="2130806" y="157733"/>
                  </a:lnTo>
                  <a:lnTo>
                    <a:pt x="2128901" y="155828"/>
                  </a:lnTo>
                  <a:lnTo>
                    <a:pt x="2126996" y="154050"/>
                  </a:lnTo>
                  <a:lnTo>
                    <a:pt x="2122805" y="152272"/>
                  </a:lnTo>
                  <a:lnTo>
                    <a:pt x="2116201" y="150748"/>
                  </a:lnTo>
                  <a:lnTo>
                    <a:pt x="2095101" y="145795"/>
                  </a:lnTo>
                  <a:lnTo>
                    <a:pt x="2057400" y="132079"/>
                  </a:lnTo>
                  <a:lnTo>
                    <a:pt x="2040255" y="99567"/>
                  </a:lnTo>
                  <a:lnTo>
                    <a:pt x="2041183" y="90537"/>
                  </a:lnTo>
                  <a:lnTo>
                    <a:pt x="2074068" y="58404"/>
                  </a:lnTo>
                  <a:lnTo>
                    <a:pt x="2086617" y="56032"/>
                  </a:lnTo>
                  <a:lnTo>
                    <a:pt x="2101215" y="55244"/>
                  </a:lnTo>
                  <a:close/>
                </a:path>
                <a:path w="6673215" h="258445">
                  <a:moveTo>
                    <a:pt x="1771142" y="55244"/>
                  </a:moveTo>
                  <a:lnTo>
                    <a:pt x="1813772" y="67139"/>
                  </a:lnTo>
                  <a:lnTo>
                    <a:pt x="1840706" y="100615"/>
                  </a:lnTo>
                  <a:lnTo>
                    <a:pt x="1845945" y="130301"/>
                  </a:lnTo>
                  <a:lnTo>
                    <a:pt x="1844631" y="146048"/>
                  </a:lnTo>
                  <a:lnTo>
                    <a:pt x="1824736" y="184784"/>
                  </a:lnTo>
                  <a:lnTo>
                    <a:pt x="1786856" y="205019"/>
                  </a:lnTo>
                  <a:lnTo>
                    <a:pt x="1771523" y="206374"/>
                  </a:lnTo>
                  <a:lnTo>
                    <a:pt x="1761660" y="205805"/>
                  </a:lnTo>
                  <a:lnTo>
                    <a:pt x="1725048" y="192355"/>
                  </a:lnTo>
                  <a:lnTo>
                    <a:pt x="1702024" y="161799"/>
                  </a:lnTo>
                  <a:lnTo>
                    <a:pt x="1696720" y="128777"/>
                  </a:lnTo>
                  <a:lnTo>
                    <a:pt x="1697313" y="119270"/>
                  </a:lnTo>
                  <a:lnTo>
                    <a:pt x="1711285" y="83413"/>
                  </a:lnTo>
                  <a:lnTo>
                    <a:pt x="1750964" y="57562"/>
                  </a:lnTo>
                  <a:lnTo>
                    <a:pt x="1771142" y="55244"/>
                  </a:lnTo>
                  <a:close/>
                </a:path>
                <a:path w="6673215" h="258445">
                  <a:moveTo>
                    <a:pt x="1524508" y="55244"/>
                  </a:moveTo>
                  <a:lnTo>
                    <a:pt x="1565245" y="67139"/>
                  </a:lnTo>
                  <a:lnTo>
                    <a:pt x="1589230" y="103473"/>
                  </a:lnTo>
                  <a:lnTo>
                    <a:pt x="1593215" y="141731"/>
                  </a:lnTo>
                  <a:lnTo>
                    <a:pt x="1497457" y="141731"/>
                  </a:lnTo>
                  <a:lnTo>
                    <a:pt x="1498171" y="149808"/>
                  </a:lnTo>
                  <a:lnTo>
                    <a:pt x="1519936" y="177799"/>
                  </a:lnTo>
                  <a:lnTo>
                    <a:pt x="1528699" y="177799"/>
                  </a:lnTo>
                  <a:lnTo>
                    <a:pt x="1534668" y="177799"/>
                  </a:lnTo>
                  <a:lnTo>
                    <a:pt x="1553083" y="157098"/>
                  </a:lnTo>
                  <a:lnTo>
                    <a:pt x="1591183" y="163448"/>
                  </a:lnTo>
                  <a:lnTo>
                    <a:pt x="1567942" y="195325"/>
                  </a:lnTo>
                  <a:lnTo>
                    <a:pt x="1528318" y="206374"/>
                  </a:lnTo>
                  <a:lnTo>
                    <a:pt x="1510674" y="204829"/>
                  </a:lnTo>
                  <a:lnTo>
                    <a:pt x="1472438" y="181736"/>
                  </a:lnTo>
                  <a:lnTo>
                    <a:pt x="1458214" y="131825"/>
                  </a:lnTo>
                  <a:lnTo>
                    <a:pt x="1459382" y="114819"/>
                  </a:lnTo>
                  <a:lnTo>
                    <a:pt x="1477010" y="75564"/>
                  </a:lnTo>
                  <a:lnTo>
                    <a:pt x="1510746" y="56509"/>
                  </a:lnTo>
                  <a:lnTo>
                    <a:pt x="1524508" y="55244"/>
                  </a:lnTo>
                  <a:close/>
                </a:path>
                <a:path w="6673215" h="258445">
                  <a:moveTo>
                    <a:pt x="1375537" y="55244"/>
                  </a:moveTo>
                  <a:lnTo>
                    <a:pt x="1417574" y="66547"/>
                  </a:lnTo>
                  <a:lnTo>
                    <a:pt x="1440053" y="101218"/>
                  </a:lnTo>
                  <a:lnTo>
                    <a:pt x="1402334" y="108076"/>
                  </a:lnTo>
                  <a:lnTo>
                    <a:pt x="1401064" y="100456"/>
                  </a:lnTo>
                  <a:lnTo>
                    <a:pt x="1398143" y="94868"/>
                  </a:lnTo>
                  <a:lnTo>
                    <a:pt x="1393570" y="91058"/>
                  </a:lnTo>
                  <a:lnTo>
                    <a:pt x="1389126" y="87121"/>
                  </a:lnTo>
                  <a:lnTo>
                    <a:pt x="1383284" y="85216"/>
                  </a:lnTo>
                  <a:lnTo>
                    <a:pt x="1376172" y="85216"/>
                  </a:lnTo>
                  <a:lnTo>
                    <a:pt x="1366647" y="85216"/>
                  </a:lnTo>
                  <a:lnTo>
                    <a:pt x="1359027" y="88518"/>
                  </a:lnTo>
                  <a:lnTo>
                    <a:pt x="1344803" y="128142"/>
                  </a:lnTo>
                  <a:lnTo>
                    <a:pt x="1345348" y="140071"/>
                  </a:lnTo>
                  <a:lnTo>
                    <a:pt x="1369744" y="174468"/>
                  </a:lnTo>
                  <a:lnTo>
                    <a:pt x="1376680" y="175132"/>
                  </a:lnTo>
                  <a:lnTo>
                    <a:pt x="1383919" y="175132"/>
                  </a:lnTo>
                  <a:lnTo>
                    <a:pt x="1389888" y="173100"/>
                  </a:lnTo>
                  <a:lnTo>
                    <a:pt x="1394460" y="168909"/>
                  </a:lnTo>
                  <a:lnTo>
                    <a:pt x="1399159" y="164845"/>
                  </a:lnTo>
                  <a:lnTo>
                    <a:pt x="1402461" y="157733"/>
                  </a:lnTo>
                  <a:lnTo>
                    <a:pt x="1404366" y="147700"/>
                  </a:lnTo>
                  <a:lnTo>
                    <a:pt x="1441958" y="154050"/>
                  </a:lnTo>
                  <a:lnTo>
                    <a:pt x="1419479" y="193166"/>
                  </a:lnTo>
                  <a:lnTo>
                    <a:pt x="1374902" y="206374"/>
                  </a:lnTo>
                  <a:lnTo>
                    <a:pt x="1359824" y="205114"/>
                  </a:lnTo>
                  <a:lnTo>
                    <a:pt x="1324356" y="186308"/>
                  </a:lnTo>
                  <a:lnTo>
                    <a:pt x="1306621" y="147679"/>
                  </a:lnTo>
                  <a:lnTo>
                    <a:pt x="1305433" y="130936"/>
                  </a:lnTo>
                  <a:lnTo>
                    <a:pt x="1306621" y="114010"/>
                  </a:lnTo>
                  <a:lnTo>
                    <a:pt x="1324356" y="75183"/>
                  </a:lnTo>
                  <a:lnTo>
                    <a:pt x="1360271" y="56485"/>
                  </a:lnTo>
                  <a:lnTo>
                    <a:pt x="1375537" y="55244"/>
                  </a:lnTo>
                  <a:close/>
                </a:path>
                <a:path w="6673215" h="258445">
                  <a:moveTo>
                    <a:pt x="1226185" y="55244"/>
                  </a:moveTo>
                  <a:lnTo>
                    <a:pt x="1234567" y="55244"/>
                  </a:lnTo>
                  <a:lnTo>
                    <a:pt x="1242314" y="56641"/>
                  </a:lnTo>
                  <a:lnTo>
                    <a:pt x="1249299" y="59689"/>
                  </a:lnTo>
                  <a:lnTo>
                    <a:pt x="1256284" y="62737"/>
                  </a:lnTo>
                  <a:lnTo>
                    <a:pt x="1261618" y="66674"/>
                  </a:lnTo>
                  <a:lnTo>
                    <a:pt x="1265174" y="71373"/>
                  </a:lnTo>
                  <a:lnTo>
                    <a:pt x="1268730" y="76072"/>
                  </a:lnTo>
                  <a:lnTo>
                    <a:pt x="1274699" y="113156"/>
                  </a:lnTo>
                  <a:lnTo>
                    <a:pt x="1274699" y="203072"/>
                  </a:lnTo>
                  <a:lnTo>
                    <a:pt x="1236472" y="203072"/>
                  </a:lnTo>
                  <a:lnTo>
                    <a:pt x="1236472" y="129285"/>
                  </a:lnTo>
                  <a:lnTo>
                    <a:pt x="1236327" y="118596"/>
                  </a:lnTo>
                  <a:lnTo>
                    <a:pt x="1226058" y="88264"/>
                  </a:lnTo>
                  <a:lnTo>
                    <a:pt x="1222375" y="85724"/>
                  </a:lnTo>
                  <a:lnTo>
                    <a:pt x="1217930" y="84454"/>
                  </a:lnTo>
                  <a:lnTo>
                    <a:pt x="1212850" y="84454"/>
                  </a:lnTo>
                  <a:lnTo>
                    <a:pt x="1206119" y="84454"/>
                  </a:lnTo>
                  <a:lnTo>
                    <a:pt x="1181925" y="117157"/>
                  </a:lnTo>
                  <a:lnTo>
                    <a:pt x="1181227" y="137540"/>
                  </a:lnTo>
                  <a:lnTo>
                    <a:pt x="1181227" y="203072"/>
                  </a:lnTo>
                  <a:lnTo>
                    <a:pt x="1142873" y="203072"/>
                  </a:lnTo>
                  <a:lnTo>
                    <a:pt x="1142873" y="58419"/>
                  </a:lnTo>
                  <a:lnTo>
                    <a:pt x="1178433" y="58419"/>
                  </a:lnTo>
                  <a:lnTo>
                    <a:pt x="1178433" y="79755"/>
                  </a:lnTo>
                  <a:lnTo>
                    <a:pt x="1188555" y="69014"/>
                  </a:lnTo>
                  <a:lnTo>
                    <a:pt x="1199880" y="61356"/>
                  </a:lnTo>
                  <a:lnTo>
                    <a:pt x="1212419" y="56770"/>
                  </a:lnTo>
                  <a:lnTo>
                    <a:pt x="1226185" y="55244"/>
                  </a:lnTo>
                  <a:close/>
                </a:path>
                <a:path w="6673215" h="258445">
                  <a:moveTo>
                    <a:pt x="1042924" y="55244"/>
                  </a:moveTo>
                  <a:lnTo>
                    <a:pt x="1083661" y="67139"/>
                  </a:lnTo>
                  <a:lnTo>
                    <a:pt x="1107646" y="103473"/>
                  </a:lnTo>
                  <a:lnTo>
                    <a:pt x="1111631" y="141731"/>
                  </a:lnTo>
                  <a:lnTo>
                    <a:pt x="1015873" y="141731"/>
                  </a:lnTo>
                  <a:lnTo>
                    <a:pt x="1016587" y="149808"/>
                  </a:lnTo>
                  <a:lnTo>
                    <a:pt x="1038351" y="177799"/>
                  </a:lnTo>
                  <a:lnTo>
                    <a:pt x="1047115" y="177799"/>
                  </a:lnTo>
                  <a:lnTo>
                    <a:pt x="1053084" y="177799"/>
                  </a:lnTo>
                  <a:lnTo>
                    <a:pt x="1071499" y="157098"/>
                  </a:lnTo>
                  <a:lnTo>
                    <a:pt x="1109599" y="163448"/>
                  </a:lnTo>
                  <a:lnTo>
                    <a:pt x="1086358" y="195325"/>
                  </a:lnTo>
                  <a:lnTo>
                    <a:pt x="1046734" y="206374"/>
                  </a:lnTo>
                  <a:lnTo>
                    <a:pt x="1029090" y="204829"/>
                  </a:lnTo>
                  <a:lnTo>
                    <a:pt x="990854" y="181736"/>
                  </a:lnTo>
                  <a:lnTo>
                    <a:pt x="976630" y="131825"/>
                  </a:lnTo>
                  <a:lnTo>
                    <a:pt x="977798" y="114819"/>
                  </a:lnTo>
                  <a:lnTo>
                    <a:pt x="995426" y="75564"/>
                  </a:lnTo>
                  <a:lnTo>
                    <a:pt x="1029162" y="56509"/>
                  </a:lnTo>
                  <a:lnTo>
                    <a:pt x="1042924" y="55244"/>
                  </a:lnTo>
                  <a:close/>
                </a:path>
                <a:path w="6673215" h="258445">
                  <a:moveTo>
                    <a:pt x="946404" y="55244"/>
                  </a:moveTo>
                  <a:lnTo>
                    <a:pt x="952904" y="55677"/>
                  </a:lnTo>
                  <a:lnTo>
                    <a:pt x="959262" y="56991"/>
                  </a:lnTo>
                  <a:lnTo>
                    <a:pt x="965477" y="59209"/>
                  </a:lnTo>
                  <a:lnTo>
                    <a:pt x="971550" y="62356"/>
                  </a:lnTo>
                  <a:lnTo>
                    <a:pt x="959738" y="95757"/>
                  </a:lnTo>
                  <a:lnTo>
                    <a:pt x="953262" y="91566"/>
                  </a:lnTo>
                  <a:lnTo>
                    <a:pt x="947293" y="89534"/>
                  </a:lnTo>
                  <a:lnTo>
                    <a:pt x="941832" y="89534"/>
                  </a:lnTo>
                  <a:lnTo>
                    <a:pt x="936370" y="89534"/>
                  </a:lnTo>
                  <a:lnTo>
                    <a:pt x="931926" y="90931"/>
                  </a:lnTo>
                  <a:lnTo>
                    <a:pt x="928116" y="93979"/>
                  </a:lnTo>
                  <a:lnTo>
                    <a:pt x="924432" y="96900"/>
                  </a:lnTo>
                  <a:lnTo>
                    <a:pt x="921512" y="102234"/>
                  </a:lnTo>
                  <a:lnTo>
                    <a:pt x="916370" y="141539"/>
                  </a:lnTo>
                  <a:lnTo>
                    <a:pt x="916178" y="158368"/>
                  </a:lnTo>
                  <a:lnTo>
                    <a:pt x="916178" y="203072"/>
                  </a:lnTo>
                  <a:lnTo>
                    <a:pt x="877951" y="203072"/>
                  </a:lnTo>
                  <a:lnTo>
                    <a:pt x="877951" y="58419"/>
                  </a:lnTo>
                  <a:lnTo>
                    <a:pt x="913511" y="58419"/>
                  </a:lnTo>
                  <a:lnTo>
                    <a:pt x="913511" y="78993"/>
                  </a:lnTo>
                  <a:lnTo>
                    <a:pt x="919607" y="69341"/>
                  </a:lnTo>
                  <a:lnTo>
                    <a:pt x="925068" y="62864"/>
                  </a:lnTo>
                  <a:lnTo>
                    <a:pt x="929894" y="59816"/>
                  </a:lnTo>
                  <a:lnTo>
                    <a:pt x="934719" y="56768"/>
                  </a:lnTo>
                  <a:lnTo>
                    <a:pt x="940181" y="55244"/>
                  </a:lnTo>
                  <a:lnTo>
                    <a:pt x="946404" y="55244"/>
                  </a:lnTo>
                  <a:close/>
                </a:path>
                <a:path w="6673215" h="258445">
                  <a:moveTo>
                    <a:pt x="779272" y="55244"/>
                  </a:moveTo>
                  <a:lnTo>
                    <a:pt x="820009" y="67139"/>
                  </a:lnTo>
                  <a:lnTo>
                    <a:pt x="843994" y="103473"/>
                  </a:lnTo>
                  <a:lnTo>
                    <a:pt x="847979" y="141731"/>
                  </a:lnTo>
                  <a:lnTo>
                    <a:pt x="752221" y="141731"/>
                  </a:lnTo>
                  <a:lnTo>
                    <a:pt x="752935" y="149808"/>
                  </a:lnTo>
                  <a:lnTo>
                    <a:pt x="774700" y="177799"/>
                  </a:lnTo>
                  <a:lnTo>
                    <a:pt x="783463" y="177799"/>
                  </a:lnTo>
                  <a:lnTo>
                    <a:pt x="789432" y="177799"/>
                  </a:lnTo>
                  <a:lnTo>
                    <a:pt x="807847" y="157098"/>
                  </a:lnTo>
                  <a:lnTo>
                    <a:pt x="845947" y="163448"/>
                  </a:lnTo>
                  <a:lnTo>
                    <a:pt x="822706" y="195325"/>
                  </a:lnTo>
                  <a:lnTo>
                    <a:pt x="783082" y="206374"/>
                  </a:lnTo>
                  <a:lnTo>
                    <a:pt x="765438" y="204829"/>
                  </a:lnTo>
                  <a:lnTo>
                    <a:pt x="727202" y="181736"/>
                  </a:lnTo>
                  <a:lnTo>
                    <a:pt x="712978" y="131825"/>
                  </a:lnTo>
                  <a:lnTo>
                    <a:pt x="714146" y="114819"/>
                  </a:lnTo>
                  <a:lnTo>
                    <a:pt x="731774" y="75564"/>
                  </a:lnTo>
                  <a:lnTo>
                    <a:pt x="765510" y="56509"/>
                  </a:lnTo>
                  <a:lnTo>
                    <a:pt x="779272" y="55244"/>
                  </a:lnTo>
                  <a:close/>
                </a:path>
                <a:path w="6673215" h="258445">
                  <a:moveTo>
                    <a:pt x="98590" y="50037"/>
                  </a:moveTo>
                  <a:lnTo>
                    <a:pt x="71628" y="124078"/>
                  </a:lnTo>
                  <a:lnTo>
                    <a:pt x="126098" y="124078"/>
                  </a:lnTo>
                  <a:lnTo>
                    <a:pt x="98590" y="50037"/>
                  </a:lnTo>
                  <a:close/>
                </a:path>
                <a:path w="6673215" h="258445">
                  <a:moveTo>
                    <a:pt x="5958078" y="7365"/>
                  </a:moveTo>
                  <a:lnTo>
                    <a:pt x="5958078" y="58419"/>
                  </a:lnTo>
                  <a:lnTo>
                    <a:pt x="5984240" y="58419"/>
                  </a:lnTo>
                  <a:lnTo>
                    <a:pt x="5984240" y="88899"/>
                  </a:lnTo>
                  <a:lnTo>
                    <a:pt x="5958078" y="88899"/>
                  </a:lnTo>
                  <a:lnTo>
                    <a:pt x="5958078" y="147192"/>
                  </a:lnTo>
                  <a:lnTo>
                    <a:pt x="5958078" y="159003"/>
                  </a:lnTo>
                  <a:lnTo>
                    <a:pt x="5962269" y="172719"/>
                  </a:lnTo>
                  <a:lnTo>
                    <a:pt x="5964047" y="173989"/>
                  </a:lnTo>
                  <a:lnTo>
                    <a:pt x="5966206" y="174624"/>
                  </a:lnTo>
                  <a:lnTo>
                    <a:pt x="5968746" y="174624"/>
                  </a:lnTo>
                  <a:lnTo>
                    <a:pt x="5972175" y="174624"/>
                  </a:lnTo>
                  <a:lnTo>
                    <a:pt x="5977382" y="173354"/>
                  </a:lnTo>
                  <a:lnTo>
                    <a:pt x="5984113" y="170941"/>
                  </a:lnTo>
                  <a:lnTo>
                    <a:pt x="5987288" y="200659"/>
                  </a:lnTo>
                  <a:lnTo>
                    <a:pt x="5980404" y="203160"/>
                  </a:lnTo>
                  <a:lnTo>
                    <a:pt x="5973079" y="204946"/>
                  </a:lnTo>
                  <a:lnTo>
                    <a:pt x="5965303" y="206017"/>
                  </a:lnTo>
                  <a:lnTo>
                    <a:pt x="5957062" y="206374"/>
                  </a:lnTo>
                  <a:lnTo>
                    <a:pt x="5950204" y="206374"/>
                  </a:lnTo>
                  <a:lnTo>
                    <a:pt x="5943981" y="205231"/>
                  </a:lnTo>
                  <a:lnTo>
                    <a:pt x="5938520" y="202818"/>
                  </a:lnTo>
                  <a:lnTo>
                    <a:pt x="5932932" y="200532"/>
                  </a:lnTo>
                  <a:lnTo>
                    <a:pt x="5928868" y="197611"/>
                  </a:lnTo>
                  <a:lnTo>
                    <a:pt x="5926328" y="193928"/>
                  </a:lnTo>
                  <a:lnTo>
                    <a:pt x="5923661" y="190245"/>
                  </a:lnTo>
                  <a:lnTo>
                    <a:pt x="5919724" y="152018"/>
                  </a:lnTo>
                  <a:lnTo>
                    <a:pt x="5919724" y="88899"/>
                  </a:lnTo>
                  <a:lnTo>
                    <a:pt x="5902071" y="88899"/>
                  </a:lnTo>
                  <a:lnTo>
                    <a:pt x="5902071" y="58419"/>
                  </a:lnTo>
                  <a:lnTo>
                    <a:pt x="5919724" y="58419"/>
                  </a:lnTo>
                  <a:lnTo>
                    <a:pt x="5919724" y="29717"/>
                  </a:lnTo>
                  <a:lnTo>
                    <a:pt x="5958078" y="7365"/>
                  </a:lnTo>
                  <a:close/>
                </a:path>
                <a:path w="6673215" h="258445">
                  <a:moveTo>
                    <a:pt x="3533394" y="7365"/>
                  </a:moveTo>
                  <a:lnTo>
                    <a:pt x="3533394" y="58419"/>
                  </a:lnTo>
                  <a:lnTo>
                    <a:pt x="3559555" y="58419"/>
                  </a:lnTo>
                  <a:lnTo>
                    <a:pt x="3559555" y="88899"/>
                  </a:lnTo>
                  <a:lnTo>
                    <a:pt x="3533394" y="88899"/>
                  </a:lnTo>
                  <a:lnTo>
                    <a:pt x="3533394" y="147192"/>
                  </a:lnTo>
                  <a:lnTo>
                    <a:pt x="3533394" y="159003"/>
                  </a:lnTo>
                  <a:lnTo>
                    <a:pt x="3541522" y="174624"/>
                  </a:lnTo>
                  <a:lnTo>
                    <a:pt x="3544062" y="174624"/>
                  </a:lnTo>
                  <a:lnTo>
                    <a:pt x="3547491" y="174624"/>
                  </a:lnTo>
                  <a:lnTo>
                    <a:pt x="3552698" y="173354"/>
                  </a:lnTo>
                  <a:lnTo>
                    <a:pt x="3559429" y="170941"/>
                  </a:lnTo>
                  <a:lnTo>
                    <a:pt x="3562604" y="200659"/>
                  </a:lnTo>
                  <a:lnTo>
                    <a:pt x="3555720" y="203160"/>
                  </a:lnTo>
                  <a:lnTo>
                    <a:pt x="3548395" y="204946"/>
                  </a:lnTo>
                  <a:lnTo>
                    <a:pt x="3540619" y="206017"/>
                  </a:lnTo>
                  <a:lnTo>
                    <a:pt x="3532378" y="206374"/>
                  </a:lnTo>
                  <a:lnTo>
                    <a:pt x="3525520" y="206374"/>
                  </a:lnTo>
                  <a:lnTo>
                    <a:pt x="3519297" y="205231"/>
                  </a:lnTo>
                  <a:lnTo>
                    <a:pt x="3513835" y="202818"/>
                  </a:lnTo>
                  <a:lnTo>
                    <a:pt x="3508248" y="200532"/>
                  </a:lnTo>
                  <a:lnTo>
                    <a:pt x="3504183" y="197611"/>
                  </a:lnTo>
                  <a:lnTo>
                    <a:pt x="3501644" y="193928"/>
                  </a:lnTo>
                  <a:lnTo>
                    <a:pt x="3498977" y="190245"/>
                  </a:lnTo>
                  <a:lnTo>
                    <a:pt x="3495040" y="152018"/>
                  </a:lnTo>
                  <a:lnTo>
                    <a:pt x="3495040" y="88899"/>
                  </a:lnTo>
                  <a:lnTo>
                    <a:pt x="3477387" y="88899"/>
                  </a:lnTo>
                  <a:lnTo>
                    <a:pt x="3477387" y="58419"/>
                  </a:lnTo>
                  <a:lnTo>
                    <a:pt x="3495040" y="58419"/>
                  </a:lnTo>
                  <a:lnTo>
                    <a:pt x="3495040" y="29717"/>
                  </a:lnTo>
                  <a:lnTo>
                    <a:pt x="3533394" y="7365"/>
                  </a:lnTo>
                  <a:close/>
                </a:path>
                <a:path w="6673215" h="258445">
                  <a:moveTo>
                    <a:pt x="5590158" y="3428"/>
                  </a:moveTo>
                  <a:lnTo>
                    <a:pt x="5628385" y="3428"/>
                  </a:lnTo>
                  <a:lnTo>
                    <a:pt x="5628385" y="75310"/>
                  </a:lnTo>
                  <a:lnTo>
                    <a:pt x="5637649" y="66496"/>
                  </a:lnTo>
                  <a:lnTo>
                    <a:pt x="5647721" y="60229"/>
                  </a:lnTo>
                  <a:lnTo>
                    <a:pt x="5658604" y="56487"/>
                  </a:lnTo>
                  <a:lnTo>
                    <a:pt x="5670296" y="55244"/>
                  </a:lnTo>
                  <a:lnTo>
                    <a:pt x="5682964" y="56435"/>
                  </a:lnTo>
                  <a:lnTo>
                    <a:pt x="5721631" y="84941"/>
                  </a:lnTo>
                  <a:lnTo>
                    <a:pt x="5731383" y="129285"/>
                  </a:lnTo>
                  <a:lnTo>
                    <a:pt x="5730267" y="146714"/>
                  </a:lnTo>
                  <a:lnTo>
                    <a:pt x="5713730" y="186308"/>
                  </a:lnTo>
                  <a:lnTo>
                    <a:pt x="5670931" y="206374"/>
                  </a:lnTo>
                  <a:lnTo>
                    <a:pt x="5662676" y="206374"/>
                  </a:lnTo>
                  <a:lnTo>
                    <a:pt x="5625719" y="181863"/>
                  </a:lnTo>
                  <a:lnTo>
                    <a:pt x="5625719" y="203072"/>
                  </a:lnTo>
                  <a:lnTo>
                    <a:pt x="5590158" y="203072"/>
                  </a:lnTo>
                  <a:lnTo>
                    <a:pt x="5590158" y="3428"/>
                  </a:lnTo>
                  <a:close/>
                </a:path>
                <a:path w="6673215" h="258445">
                  <a:moveTo>
                    <a:pt x="5436234" y="3428"/>
                  </a:moveTo>
                  <a:lnTo>
                    <a:pt x="5474462" y="3428"/>
                  </a:lnTo>
                  <a:lnTo>
                    <a:pt x="5474462" y="203072"/>
                  </a:lnTo>
                  <a:lnTo>
                    <a:pt x="5438902" y="203072"/>
                  </a:lnTo>
                  <a:lnTo>
                    <a:pt x="5438902" y="181863"/>
                  </a:lnTo>
                  <a:lnTo>
                    <a:pt x="5434308" y="187652"/>
                  </a:lnTo>
                  <a:lnTo>
                    <a:pt x="5401818" y="206374"/>
                  </a:lnTo>
                  <a:lnTo>
                    <a:pt x="5393690" y="206374"/>
                  </a:lnTo>
                  <a:lnTo>
                    <a:pt x="5351018" y="186308"/>
                  </a:lnTo>
                  <a:lnTo>
                    <a:pt x="5334355" y="147179"/>
                  </a:lnTo>
                  <a:lnTo>
                    <a:pt x="5333238" y="130174"/>
                  </a:lnTo>
                  <a:lnTo>
                    <a:pt x="5334311" y="112906"/>
                  </a:lnTo>
                  <a:lnTo>
                    <a:pt x="5350509" y="74294"/>
                  </a:lnTo>
                  <a:lnTo>
                    <a:pt x="5394198" y="55244"/>
                  </a:lnTo>
                  <a:lnTo>
                    <a:pt x="5405963" y="56487"/>
                  </a:lnTo>
                  <a:lnTo>
                    <a:pt x="5416883" y="60229"/>
                  </a:lnTo>
                  <a:lnTo>
                    <a:pt x="5426969" y="66496"/>
                  </a:lnTo>
                  <a:lnTo>
                    <a:pt x="5436234" y="75310"/>
                  </a:lnTo>
                  <a:lnTo>
                    <a:pt x="5436234" y="3428"/>
                  </a:lnTo>
                  <a:close/>
                </a:path>
                <a:path w="6673215" h="258445">
                  <a:moveTo>
                    <a:pt x="5000498" y="3428"/>
                  </a:moveTo>
                  <a:lnTo>
                    <a:pt x="5038725" y="3428"/>
                  </a:lnTo>
                  <a:lnTo>
                    <a:pt x="5038725" y="38861"/>
                  </a:lnTo>
                  <a:lnTo>
                    <a:pt x="5000498" y="38861"/>
                  </a:lnTo>
                  <a:lnTo>
                    <a:pt x="5000498" y="3428"/>
                  </a:lnTo>
                  <a:close/>
                </a:path>
                <a:path w="6673215" h="258445">
                  <a:moveTo>
                    <a:pt x="4083050" y="3428"/>
                  </a:moveTo>
                  <a:lnTo>
                    <a:pt x="4121277" y="3428"/>
                  </a:lnTo>
                  <a:lnTo>
                    <a:pt x="4121277" y="38861"/>
                  </a:lnTo>
                  <a:lnTo>
                    <a:pt x="4083050" y="38861"/>
                  </a:lnTo>
                  <a:lnTo>
                    <a:pt x="4083050" y="3428"/>
                  </a:lnTo>
                  <a:close/>
                </a:path>
                <a:path w="6673215" h="258445">
                  <a:moveTo>
                    <a:pt x="2933954" y="3428"/>
                  </a:moveTo>
                  <a:lnTo>
                    <a:pt x="2972181" y="3428"/>
                  </a:lnTo>
                  <a:lnTo>
                    <a:pt x="2972181" y="203072"/>
                  </a:lnTo>
                  <a:lnTo>
                    <a:pt x="2933954" y="203072"/>
                  </a:lnTo>
                  <a:lnTo>
                    <a:pt x="2933954" y="3428"/>
                  </a:lnTo>
                  <a:close/>
                </a:path>
                <a:path w="6673215" h="258445">
                  <a:moveTo>
                    <a:pt x="460451" y="3428"/>
                  </a:moveTo>
                  <a:lnTo>
                    <a:pt x="498729" y="3428"/>
                  </a:lnTo>
                  <a:lnTo>
                    <a:pt x="498729" y="38861"/>
                  </a:lnTo>
                  <a:lnTo>
                    <a:pt x="460451" y="38861"/>
                  </a:lnTo>
                  <a:lnTo>
                    <a:pt x="460451" y="3428"/>
                  </a:lnTo>
                  <a:close/>
                </a:path>
                <a:path w="6673215" h="258445">
                  <a:moveTo>
                    <a:pt x="384136" y="3428"/>
                  </a:moveTo>
                  <a:lnTo>
                    <a:pt x="422402" y="3428"/>
                  </a:lnTo>
                  <a:lnTo>
                    <a:pt x="422402" y="203072"/>
                  </a:lnTo>
                  <a:lnTo>
                    <a:pt x="386854" y="203072"/>
                  </a:lnTo>
                  <a:lnTo>
                    <a:pt x="386854" y="181863"/>
                  </a:lnTo>
                  <a:lnTo>
                    <a:pt x="382233" y="187652"/>
                  </a:lnTo>
                  <a:lnTo>
                    <a:pt x="349821" y="206374"/>
                  </a:lnTo>
                  <a:lnTo>
                    <a:pt x="341655" y="206374"/>
                  </a:lnTo>
                  <a:lnTo>
                    <a:pt x="298958" y="186308"/>
                  </a:lnTo>
                  <a:lnTo>
                    <a:pt x="282300" y="147179"/>
                  </a:lnTo>
                  <a:lnTo>
                    <a:pt x="281190" y="130174"/>
                  </a:lnTo>
                  <a:lnTo>
                    <a:pt x="282271" y="112906"/>
                  </a:lnTo>
                  <a:lnTo>
                    <a:pt x="298475" y="74294"/>
                  </a:lnTo>
                  <a:lnTo>
                    <a:pt x="342188" y="55244"/>
                  </a:lnTo>
                  <a:lnTo>
                    <a:pt x="353904" y="56487"/>
                  </a:lnTo>
                  <a:lnTo>
                    <a:pt x="364801" y="60229"/>
                  </a:lnTo>
                  <a:lnTo>
                    <a:pt x="374878" y="66496"/>
                  </a:lnTo>
                  <a:lnTo>
                    <a:pt x="384136" y="75310"/>
                  </a:lnTo>
                  <a:lnTo>
                    <a:pt x="384136" y="3428"/>
                  </a:lnTo>
                  <a:close/>
                </a:path>
                <a:path w="6673215" h="258445">
                  <a:moveTo>
                    <a:pt x="77762" y="3428"/>
                  </a:moveTo>
                  <a:lnTo>
                    <a:pt x="120383" y="3428"/>
                  </a:lnTo>
                  <a:lnTo>
                    <a:pt x="200317" y="203072"/>
                  </a:lnTo>
                  <a:lnTo>
                    <a:pt x="156464" y="203072"/>
                  </a:lnTo>
                  <a:lnTo>
                    <a:pt x="139039" y="157733"/>
                  </a:lnTo>
                  <a:lnTo>
                    <a:pt x="59232" y="157733"/>
                  </a:lnTo>
                  <a:lnTo>
                    <a:pt x="42760" y="203072"/>
                  </a:lnTo>
                  <a:lnTo>
                    <a:pt x="0" y="203072"/>
                  </a:lnTo>
                  <a:lnTo>
                    <a:pt x="77762" y="3428"/>
                  </a:lnTo>
                  <a:close/>
                </a:path>
                <a:path w="6673215" h="258445">
                  <a:moveTo>
                    <a:pt x="1925320" y="0"/>
                  </a:moveTo>
                  <a:lnTo>
                    <a:pt x="1933392" y="309"/>
                  </a:lnTo>
                  <a:lnTo>
                    <a:pt x="1941417" y="1238"/>
                  </a:lnTo>
                  <a:lnTo>
                    <a:pt x="1949394" y="2786"/>
                  </a:lnTo>
                  <a:lnTo>
                    <a:pt x="1957324" y="4952"/>
                  </a:lnTo>
                  <a:lnTo>
                    <a:pt x="1952117" y="31622"/>
                  </a:lnTo>
                  <a:lnTo>
                    <a:pt x="1946020" y="30225"/>
                  </a:lnTo>
                  <a:lnTo>
                    <a:pt x="1940179" y="29463"/>
                  </a:lnTo>
                  <a:lnTo>
                    <a:pt x="1934591" y="29463"/>
                  </a:lnTo>
                  <a:lnTo>
                    <a:pt x="1929003" y="29463"/>
                  </a:lnTo>
                  <a:lnTo>
                    <a:pt x="1925066" y="30733"/>
                  </a:lnTo>
                  <a:lnTo>
                    <a:pt x="1922653" y="33273"/>
                  </a:lnTo>
                  <a:lnTo>
                    <a:pt x="1920240" y="35940"/>
                  </a:lnTo>
                  <a:lnTo>
                    <a:pt x="1918970" y="40893"/>
                  </a:lnTo>
                  <a:lnTo>
                    <a:pt x="1918970" y="48259"/>
                  </a:lnTo>
                  <a:lnTo>
                    <a:pt x="1918970" y="58419"/>
                  </a:lnTo>
                  <a:lnTo>
                    <a:pt x="1947545" y="58419"/>
                  </a:lnTo>
                  <a:lnTo>
                    <a:pt x="1947545" y="88518"/>
                  </a:lnTo>
                  <a:lnTo>
                    <a:pt x="1918970" y="88518"/>
                  </a:lnTo>
                  <a:lnTo>
                    <a:pt x="1918970" y="203072"/>
                  </a:lnTo>
                  <a:lnTo>
                    <a:pt x="1880743" y="203072"/>
                  </a:lnTo>
                  <a:lnTo>
                    <a:pt x="1880743" y="88518"/>
                  </a:lnTo>
                  <a:lnTo>
                    <a:pt x="1859534" y="88518"/>
                  </a:lnTo>
                  <a:lnTo>
                    <a:pt x="1859534" y="58419"/>
                  </a:lnTo>
                  <a:lnTo>
                    <a:pt x="1880743" y="58419"/>
                  </a:lnTo>
                  <a:lnTo>
                    <a:pt x="1880743" y="47497"/>
                  </a:lnTo>
                  <a:lnTo>
                    <a:pt x="1891919" y="9397"/>
                  </a:lnTo>
                  <a:lnTo>
                    <a:pt x="1917674" y="357"/>
                  </a:lnTo>
                  <a:lnTo>
                    <a:pt x="1925320" y="0"/>
                  </a:lnTo>
                  <a:close/>
                </a:path>
                <a:path w="6673215" h="258445">
                  <a:moveTo>
                    <a:pt x="680212" y="0"/>
                  </a:moveTo>
                  <a:lnTo>
                    <a:pt x="688284" y="309"/>
                  </a:lnTo>
                  <a:lnTo>
                    <a:pt x="696309" y="1238"/>
                  </a:lnTo>
                  <a:lnTo>
                    <a:pt x="704286" y="2786"/>
                  </a:lnTo>
                  <a:lnTo>
                    <a:pt x="712216" y="4952"/>
                  </a:lnTo>
                  <a:lnTo>
                    <a:pt x="707009" y="31622"/>
                  </a:lnTo>
                  <a:lnTo>
                    <a:pt x="700913" y="30225"/>
                  </a:lnTo>
                  <a:lnTo>
                    <a:pt x="695071" y="29463"/>
                  </a:lnTo>
                  <a:lnTo>
                    <a:pt x="689483" y="29463"/>
                  </a:lnTo>
                  <a:lnTo>
                    <a:pt x="683895" y="29463"/>
                  </a:lnTo>
                  <a:lnTo>
                    <a:pt x="679958" y="30733"/>
                  </a:lnTo>
                  <a:lnTo>
                    <a:pt x="677545" y="33273"/>
                  </a:lnTo>
                  <a:lnTo>
                    <a:pt x="675132" y="35940"/>
                  </a:lnTo>
                  <a:lnTo>
                    <a:pt x="673862" y="40893"/>
                  </a:lnTo>
                  <a:lnTo>
                    <a:pt x="673862" y="48259"/>
                  </a:lnTo>
                  <a:lnTo>
                    <a:pt x="673862" y="58419"/>
                  </a:lnTo>
                  <a:lnTo>
                    <a:pt x="702437" y="58419"/>
                  </a:lnTo>
                  <a:lnTo>
                    <a:pt x="702437" y="88518"/>
                  </a:lnTo>
                  <a:lnTo>
                    <a:pt x="673862" y="88518"/>
                  </a:lnTo>
                  <a:lnTo>
                    <a:pt x="673862" y="203072"/>
                  </a:lnTo>
                  <a:lnTo>
                    <a:pt x="635635" y="203072"/>
                  </a:lnTo>
                  <a:lnTo>
                    <a:pt x="635635" y="88518"/>
                  </a:lnTo>
                  <a:lnTo>
                    <a:pt x="614426" y="88518"/>
                  </a:lnTo>
                  <a:lnTo>
                    <a:pt x="614426" y="58419"/>
                  </a:lnTo>
                  <a:lnTo>
                    <a:pt x="635635" y="58419"/>
                  </a:lnTo>
                  <a:lnTo>
                    <a:pt x="635635" y="47497"/>
                  </a:lnTo>
                  <a:lnTo>
                    <a:pt x="646811" y="9397"/>
                  </a:lnTo>
                  <a:lnTo>
                    <a:pt x="672566" y="357"/>
                  </a:lnTo>
                  <a:lnTo>
                    <a:pt x="680212" y="0"/>
                  </a:lnTo>
                  <a:close/>
                </a:path>
                <a:path w="6673215" h="258445">
                  <a:moveTo>
                    <a:pt x="587248" y="0"/>
                  </a:moveTo>
                  <a:lnTo>
                    <a:pt x="595320" y="309"/>
                  </a:lnTo>
                  <a:lnTo>
                    <a:pt x="603345" y="1238"/>
                  </a:lnTo>
                  <a:lnTo>
                    <a:pt x="611322" y="2786"/>
                  </a:lnTo>
                  <a:lnTo>
                    <a:pt x="619252" y="4952"/>
                  </a:lnTo>
                  <a:lnTo>
                    <a:pt x="614045" y="31622"/>
                  </a:lnTo>
                  <a:lnTo>
                    <a:pt x="607949" y="30225"/>
                  </a:lnTo>
                  <a:lnTo>
                    <a:pt x="602107" y="29463"/>
                  </a:lnTo>
                  <a:lnTo>
                    <a:pt x="596519" y="29463"/>
                  </a:lnTo>
                  <a:lnTo>
                    <a:pt x="590931" y="29463"/>
                  </a:lnTo>
                  <a:lnTo>
                    <a:pt x="586994" y="30733"/>
                  </a:lnTo>
                  <a:lnTo>
                    <a:pt x="584581" y="33273"/>
                  </a:lnTo>
                  <a:lnTo>
                    <a:pt x="582168" y="35940"/>
                  </a:lnTo>
                  <a:lnTo>
                    <a:pt x="580898" y="40893"/>
                  </a:lnTo>
                  <a:lnTo>
                    <a:pt x="580898" y="48259"/>
                  </a:lnTo>
                  <a:lnTo>
                    <a:pt x="580898" y="58419"/>
                  </a:lnTo>
                  <a:lnTo>
                    <a:pt x="609473" y="58419"/>
                  </a:lnTo>
                  <a:lnTo>
                    <a:pt x="609473" y="88518"/>
                  </a:lnTo>
                  <a:lnTo>
                    <a:pt x="580898" y="88518"/>
                  </a:lnTo>
                  <a:lnTo>
                    <a:pt x="580898" y="203072"/>
                  </a:lnTo>
                  <a:lnTo>
                    <a:pt x="542671" y="203072"/>
                  </a:lnTo>
                  <a:lnTo>
                    <a:pt x="542671" y="88518"/>
                  </a:lnTo>
                  <a:lnTo>
                    <a:pt x="521462" y="88518"/>
                  </a:lnTo>
                  <a:lnTo>
                    <a:pt x="521462" y="58419"/>
                  </a:lnTo>
                  <a:lnTo>
                    <a:pt x="542671" y="58419"/>
                  </a:lnTo>
                  <a:lnTo>
                    <a:pt x="542671" y="47497"/>
                  </a:lnTo>
                  <a:lnTo>
                    <a:pt x="553847" y="9397"/>
                  </a:lnTo>
                  <a:lnTo>
                    <a:pt x="579602" y="357"/>
                  </a:lnTo>
                  <a:lnTo>
                    <a:pt x="58724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6656" y="4113276"/>
              <a:ext cx="2839948" cy="25831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6656" y="4113276"/>
              <a:ext cx="2840355" cy="258445"/>
            </a:xfrm>
            <a:custGeom>
              <a:avLst/>
              <a:gdLst/>
              <a:ahLst/>
              <a:cxnLst/>
              <a:rect l="l" t="t" r="r" b="b"/>
              <a:pathLst>
                <a:path w="2840354" h="258445">
                  <a:moveTo>
                    <a:pt x="2801721" y="161417"/>
                  </a:moveTo>
                  <a:lnTo>
                    <a:pt x="2839948" y="161417"/>
                  </a:lnTo>
                  <a:lnTo>
                    <a:pt x="2839948" y="199644"/>
                  </a:lnTo>
                  <a:lnTo>
                    <a:pt x="2801721" y="199644"/>
                  </a:lnTo>
                  <a:lnTo>
                    <a:pt x="2801721" y="161417"/>
                  </a:lnTo>
                  <a:close/>
                </a:path>
                <a:path w="2840354" h="258445">
                  <a:moveTo>
                    <a:pt x="1264513" y="130175"/>
                  </a:moveTo>
                  <a:lnTo>
                    <a:pt x="1259560" y="131825"/>
                  </a:lnTo>
                  <a:lnTo>
                    <a:pt x="1251813" y="133731"/>
                  </a:lnTo>
                  <a:lnTo>
                    <a:pt x="1241272" y="136017"/>
                  </a:lnTo>
                  <a:lnTo>
                    <a:pt x="1230604" y="138303"/>
                  </a:lnTo>
                  <a:lnTo>
                    <a:pt x="1223619" y="140588"/>
                  </a:lnTo>
                  <a:lnTo>
                    <a:pt x="1220444" y="142748"/>
                  </a:lnTo>
                  <a:lnTo>
                    <a:pt x="1215364" y="146304"/>
                  </a:lnTo>
                  <a:lnTo>
                    <a:pt x="1212951" y="150749"/>
                  </a:lnTo>
                  <a:lnTo>
                    <a:pt x="1212951" y="156210"/>
                  </a:lnTo>
                  <a:lnTo>
                    <a:pt x="1212951" y="161544"/>
                  </a:lnTo>
                  <a:lnTo>
                    <a:pt x="1214856" y="166243"/>
                  </a:lnTo>
                  <a:lnTo>
                    <a:pt x="1218920" y="170053"/>
                  </a:lnTo>
                  <a:lnTo>
                    <a:pt x="1222857" y="173990"/>
                  </a:lnTo>
                  <a:lnTo>
                    <a:pt x="1227937" y="175894"/>
                  </a:lnTo>
                  <a:lnTo>
                    <a:pt x="1234160" y="175894"/>
                  </a:lnTo>
                  <a:lnTo>
                    <a:pt x="1241018" y="175894"/>
                  </a:lnTo>
                  <a:lnTo>
                    <a:pt x="1247622" y="173736"/>
                  </a:lnTo>
                  <a:lnTo>
                    <a:pt x="1253845" y="169163"/>
                  </a:lnTo>
                  <a:lnTo>
                    <a:pt x="1258544" y="165735"/>
                  </a:lnTo>
                  <a:lnTo>
                    <a:pt x="1261592" y="161417"/>
                  </a:lnTo>
                  <a:lnTo>
                    <a:pt x="1262989" y="156463"/>
                  </a:lnTo>
                  <a:lnTo>
                    <a:pt x="1264005" y="153162"/>
                  </a:lnTo>
                  <a:lnTo>
                    <a:pt x="1264513" y="146938"/>
                  </a:lnTo>
                  <a:lnTo>
                    <a:pt x="1264513" y="137794"/>
                  </a:lnTo>
                  <a:lnTo>
                    <a:pt x="1264513" y="130175"/>
                  </a:lnTo>
                  <a:close/>
                </a:path>
                <a:path w="2840354" h="258445">
                  <a:moveTo>
                    <a:pt x="1904339" y="82931"/>
                  </a:moveTo>
                  <a:lnTo>
                    <a:pt x="1871462" y="108346"/>
                  </a:lnTo>
                  <a:lnTo>
                    <a:pt x="1868906" y="127381"/>
                  </a:lnTo>
                  <a:lnTo>
                    <a:pt x="1869547" y="137503"/>
                  </a:lnTo>
                  <a:lnTo>
                    <a:pt x="1897122" y="170989"/>
                  </a:lnTo>
                  <a:lnTo>
                    <a:pt x="1904339" y="171704"/>
                  </a:lnTo>
                  <a:lnTo>
                    <a:pt x="1911481" y="170989"/>
                  </a:lnTo>
                  <a:lnTo>
                    <a:pt x="1938895" y="137288"/>
                  </a:lnTo>
                  <a:lnTo>
                    <a:pt x="1939518" y="127000"/>
                  </a:lnTo>
                  <a:lnTo>
                    <a:pt x="1938895" y="117024"/>
                  </a:lnTo>
                  <a:lnTo>
                    <a:pt x="1911481" y="83645"/>
                  </a:lnTo>
                  <a:lnTo>
                    <a:pt x="1904339" y="82931"/>
                  </a:lnTo>
                  <a:close/>
                </a:path>
                <a:path w="2840354" h="258445">
                  <a:moveTo>
                    <a:pt x="2703677" y="81025"/>
                  </a:moveTo>
                  <a:lnTo>
                    <a:pt x="2695295" y="81025"/>
                  </a:lnTo>
                  <a:lnTo>
                    <a:pt x="2688437" y="84074"/>
                  </a:lnTo>
                  <a:lnTo>
                    <a:pt x="2674975" y="114935"/>
                  </a:lnTo>
                  <a:lnTo>
                    <a:pt x="2732125" y="114935"/>
                  </a:lnTo>
                  <a:lnTo>
                    <a:pt x="2711551" y="81025"/>
                  </a:lnTo>
                  <a:lnTo>
                    <a:pt x="2703677" y="81025"/>
                  </a:lnTo>
                  <a:close/>
                </a:path>
                <a:path w="2840354" h="258445">
                  <a:moveTo>
                    <a:pt x="2538069" y="81025"/>
                  </a:moveTo>
                  <a:lnTo>
                    <a:pt x="2528925" y="81025"/>
                  </a:lnTo>
                  <a:lnTo>
                    <a:pt x="2521305" y="84581"/>
                  </a:lnTo>
                  <a:lnTo>
                    <a:pt x="2506065" y="124206"/>
                  </a:lnTo>
                  <a:lnTo>
                    <a:pt x="2506468" y="134945"/>
                  </a:lnTo>
                  <a:lnTo>
                    <a:pt x="2530489" y="171771"/>
                  </a:lnTo>
                  <a:lnTo>
                    <a:pt x="2538323" y="172719"/>
                  </a:lnTo>
                  <a:lnTo>
                    <a:pt x="2547086" y="172719"/>
                  </a:lnTo>
                  <a:lnTo>
                    <a:pt x="2569482" y="138342"/>
                  </a:lnTo>
                  <a:lnTo>
                    <a:pt x="2570073" y="127888"/>
                  </a:lnTo>
                  <a:lnTo>
                    <a:pt x="2569504" y="116290"/>
                  </a:lnTo>
                  <a:lnTo>
                    <a:pt x="2544733" y="81714"/>
                  </a:lnTo>
                  <a:lnTo>
                    <a:pt x="2538069" y="81025"/>
                  </a:lnTo>
                  <a:close/>
                </a:path>
                <a:path w="2840354" h="258445">
                  <a:moveTo>
                    <a:pt x="1573377" y="81025"/>
                  </a:moveTo>
                  <a:lnTo>
                    <a:pt x="1564233" y="81025"/>
                  </a:lnTo>
                  <a:lnTo>
                    <a:pt x="1556613" y="84581"/>
                  </a:lnTo>
                  <a:lnTo>
                    <a:pt x="1541373" y="124206"/>
                  </a:lnTo>
                  <a:lnTo>
                    <a:pt x="1541776" y="134945"/>
                  </a:lnTo>
                  <a:lnTo>
                    <a:pt x="1565797" y="171771"/>
                  </a:lnTo>
                  <a:lnTo>
                    <a:pt x="1573631" y="172719"/>
                  </a:lnTo>
                  <a:lnTo>
                    <a:pt x="1582394" y="172719"/>
                  </a:lnTo>
                  <a:lnTo>
                    <a:pt x="1604790" y="138342"/>
                  </a:lnTo>
                  <a:lnTo>
                    <a:pt x="1605381" y="127888"/>
                  </a:lnTo>
                  <a:lnTo>
                    <a:pt x="1604812" y="116290"/>
                  </a:lnTo>
                  <a:lnTo>
                    <a:pt x="1580041" y="81714"/>
                  </a:lnTo>
                  <a:lnTo>
                    <a:pt x="1573377" y="81025"/>
                  </a:lnTo>
                  <a:close/>
                </a:path>
                <a:path w="2840354" h="258445">
                  <a:moveTo>
                    <a:pt x="824839" y="81025"/>
                  </a:moveTo>
                  <a:lnTo>
                    <a:pt x="815568" y="81025"/>
                  </a:lnTo>
                  <a:lnTo>
                    <a:pt x="808075" y="84581"/>
                  </a:lnTo>
                  <a:lnTo>
                    <a:pt x="793203" y="124332"/>
                  </a:lnTo>
                  <a:lnTo>
                    <a:pt x="793755" y="135074"/>
                  </a:lnTo>
                  <a:lnTo>
                    <a:pt x="815441" y="168782"/>
                  </a:lnTo>
                  <a:lnTo>
                    <a:pt x="824077" y="168782"/>
                  </a:lnTo>
                  <a:lnTo>
                    <a:pt x="855081" y="144160"/>
                  </a:lnTo>
                  <a:lnTo>
                    <a:pt x="857478" y="125349"/>
                  </a:lnTo>
                  <a:lnTo>
                    <a:pt x="856905" y="114825"/>
                  </a:lnTo>
                  <a:lnTo>
                    <a:pt x="831580" y="81714"/>
                  </a:lnTo>
                  <a:lnTo>
                    <a:pt x="824839" y="81025"/>
                  </a:lnTo>
                  <a:close/>
                </a:path>
                <a:path w="2840354" h="258445">
                  <a:moveTo>
                    <a:pt x="336918" y="81025"/>
                  </a:moveTo>
                  <a:lnTo>
                    <a:pt x="328574" y="81025"/>
                  </a:lnTo>
                  <a:lnTo>
                    <a:pt x="321665" y="84074"/>
                  </a:lnTo>
                  <a:lnTo>
                    <a:pt x="308190" y="114935"/>
                  </a:lnTo>
                  <a:lnTo>
                    <a:pt x="365379" y="114935"/>
                  </a:lnTo>
                  <a:lnTo>
                    <a:pt x="344728" y="81025"/>
                  </a:lnTo>
                  <a:lnTo>
                    <a:pt x="336918" y="81025"/>
                  </a:lnTo>
                  <a:close/>
                </a:path>
                <a:path w="2840354" h="258445">
                  <a:moveTo>
                    <a:pt x="2397861" y="54991"/>
                  </a:moveTo>
                  <a:lnTo>
                    <a:pt x="2436088" y="54991"/>
                  </a:lnTo>
                  <a:lnTo>
                    <a:pt x="2436088" y="199644"/>
                  </a:lnTo>
                  <a:lnTo>
                    <a:pt x="2397861" y="199644"/>
                  </a:lnTo>
                  <a:lnTo>
                    <a:pt x="2397861" y="54991"/>
                  </a:lnTo>
                  <a:close/>
                </a:path>
                <a:path w="2840354" h="258445">
                  <a:moveTo>
                    <a:pt x="1990445" y="54991"/>
                  </a:moveTo>
                  <a:lnTo>
                    <a:pt x="2027529" y="54991"/>
                  </a:lnTo>
                  <a:lnTo>
                    <a:pt x="2054707" y="149860"/>
                  </a:lnTo>
                  <a:lnTo>
                    <a:pt x="2079599" y="54991"/>
                  </a:lnTo>
                  <a:lnTo>
                    <a:pt x="2116556" y="54991"/>
                  </a:lnTo>
                  <a:lnTo>
                    <a:pt x="2140559" y="149860"/>
                  </a:lnTo>
                  <a:lnTo>
                    <a:pt x="2168245" y="54991"/>
                  </a:lnTo>
                  <a:lnTo>
                    <a:pt x="2205964" y="54991"/>
                  </a:lnTo>
                  <a:lnTo>
                    <a:pt x="2159482" y="199644"/>
                  </a:lnTo>
                  <a:lnTo>
                    <a:pt x="2122779" y="199644"/>
                  </a:lnTo>
                  <a:lnTo>
                    <a:pt x="2097887" y="106680"/>
                  </a:lnTo>
                  <a:lnTo>
                    <a:pt x="2073376" y="199644"/>
                  </a:lnTo>
                  <a:lnTo>
                    <a:pt x="2036165" y="199644"/>
                  </a:lnTo>
                  <a:lnTo>
                    <a:pt x="1990445" y="54991"/>
                  </a:lnTo>
                  <a:close/>
                </a:path>
                <a:path w="2840354" h="258445">
                  <a:moveTo>
                    <a:pt x="684834" y="54991"/>
                  </a:moveTo>
                  <a:lnTo>
                    <a:pt x="723099" y="54991"/>
                  </a:lnTo>
                  <a:lnTo>
                    <a:pt x="723099" y="199644"/>
                  </a:lnTo>
                  <a:lnTo>
                    <a:pt x="684834" y="199644"/>
                  </a:lnTo>
                  <a:lnTo>
                    <a:pt x="684834" y="54991"/>
                  </a:lnTo>
                  <a:close/>
                </a:path>
                <a:path w="2840354" h="258445">
                  <a:moveTo>
                    <a:pt x="2701391" y="51816"/>
                  </a:moveTo>
                  <a:lnTo>
                    <a:pt x="2742128" y="63710"/>
                  </a:lnTo>
                  <a:lnTo>
                    <a:pt x="2766113" y="100044"/>
                  </a:lnTo>
                  <a:lnTo>
                    <a:pt x="2770098" y="138303"/>
                  </a:lnTo>
                  <a:lnTo>
                    <a:pt x="2674340" y="138303"/>
                  </a:lnTo>
                  <a:lnTo>
                    <a:pt x="2675054" y="146379"/>
                  </a:lnTo>
                  <a:lnTo>
                    <a:pt x="2696819" y="174371"/>
                  </a:lnTo>
                  <a:lnTo>
                    <a:pt x="2705582" y="174371"/>
                  </a:lnTo>
                  <a:lnTo>
                    <a:pt x="2711551" y="174371"/>
                  </a:lnTo>
                  <a:lnTo>
                    <a:pt x="2716631" y="172719"/>
                  </a:lnTo>
                  <a:lnTo>
                    <a:pt x="2720695" y="169418"/>
                  </a:lnTo>
                  <a:lnTo>
                    <a:pt x="2724759" y="166116"/>
                  </a:lnTo>
                  <a:lnTo>
                    <a:pt x="2727934" y="160909"/>
                  </a:lnTo>
                  <a:lnTo>
                    <a:pt x="2729966" y="153669"/>
                  </a:lnTo>
                  <a:lnTo>
                    <a:pt x="2768066" y="160019"/>
                  </a:lnTo>
                  <a:lnTo>
                    <a:pt x="2744825" y="191897"/>
                  </a:lnTo>
                  <a:lnTo>
                    <a:pt x="2705201" y="202946"/>
                  </a:lnTo>
                  <a:lnTo>
                    <a:pt x="2687558" y="201400"/>
                  </a:lnTo>
                  <a:lnTo>
                    <a:pt x="2649321" y="178307"/>
                  </a:lnTo>
                  <a:lnTo>
                    <a:pt x="2635097" y="128397"/>
                  </a:lnTo>
                  <a:lnTo>
                    <a:pt x="2636266" y="111390"/>
                  </a:lnTo>
                  <a:lnTo>
                    <a:pt x="2653893" y="72136"/>
                  </a:lnTo>
                  <a:lnTo>
                    <a:pt x="2687629" y="53080"/>
                  </a:lnTo>
                  <a:lnTo>
                    <a:pt x="2701391" y="51816"/>
                  </a:lnTo>
                  <a:close/>
                </a:path>
                <a:path w="2840354" h="258445">
                  <a:moveTo>
                    <a:pt x="1904085" y="51816"/>
                  </a:moveTo>
                  <a:lnTo>
                    <a:pt x="1946715" y="63710"/>
                  </a:lnTo>
                  <a:lnTo>
                    <a:pt x="1973649" y="97186"/>
                  </a:lnTo>
                  <a:lnTo>
                    <a:pt x="1978888" y="126873"/>
                  </a:lnTo>
                  <a:lnTo>
                    <a:pt x="1977574" y="142619"/>
                  </a:lnTo>
                  <a:lnTo>
                    <a:pt x="1957679" y="181356"/>
                  </a:lnTo>
                  <a:lnTo>
                    <a:pt x="1919799" y="201590"/>
                  </a:lnTo>
                  <a:lnTo>
                    <a:pt x="1904466" y="202946"/>
                  </a:lnTo>
                  <a:lnTo>
                    <a:pt x="1894604" y="202376"/>
                  </a:lnTo>
                  <a:lnTo>
                    <a:pt x="1857992" y="188926"/>
                  </a:lnTo>
                  <a:lnTo>
                    <a:pt x="1834967" y="158370"/>
                  </a:lnTo>
                  <a:lnTo>
                    <a:pt x="1829663" y="125349"/>
                  </a:lnTo>
                  <a:lnTo>
                    <a:pt x="1830256" y="115841"/>
                  </a:lnTo>
                  <a:lnTo>
                    <a:pt x="1844228" y="79984"/>
                  </a:lnTo>
                  <a:lnTo>
                    <a:pt x="1883908" y="54133"/>
                  </a:lnTo>
                  <a:lnTo>
                    <a:pt x="1904085" y="51816"/>
                  </a:lnTo>
                  <a:close/>
                </a:path>
                <a:path w="2840354" h="258445">
                  <a:moveTo>
                    <a:pt x="1423136" y="51816"/>
                  </a:moveTo>
                  <a:lnTo>
                    <a:pt x="1431518" y="51816"/>
                  </a:lnTo>
                  <a:lnTo>
                    <a:pt x="1439265" y="53212"/>
                  </a:lnTo>
                  <a:lnTo>
                    <a:pt x="1446250" y="56261"/>
                  </a:lnTo>
                  <a:lnTo>
                    <a:pt x="1453235" y="59309"/>
                  </a:lnTo>
                  <a:lnTo>
                    <a:pt x="1471158" y="94948"/>
                  </a:lnTo>
                  <a:lnTo>
                    <a:pt x="1471650" y="109728"/>
                  </a:lnTo>
                  <a:lnTo>
                    <a:pt x="1471650" y="199644"/>
                  </a:lnTo>
                  <a:lnTo>
                    <a:pt x="1433423" y="199644"/>
                  </a:lnTo>
                  <a:lnTo>
                    <a:pt x="1433423" y="125856"/>
                  </a:lnTo>
                  <a:lnTo>
                    <a:pt x="1433278" y="115167"/>
                  </a:lnTo>
                  <a:lnTo>
                    <a:pt x="1414881" y="81025"/>
                  </a:lnTo>
                  <a:lnTo>
                    <a:pt x="1409801" y="81025"/>
                  </a:lnTo>
                  <a:lnTo>
                    <a:pt x="1403070" y="81025"/>
                  </a:lnTo>
                  <a:lnTo>
                    <a:pt x="1378877" y="113728"/>
                  </a:lnTo>
                  <a:lnTo>
                    <a:pt x="1378178" y="134112"/>
                  </a:lnTo>
                  <a:lnTo>
                    <a:pt x="1378178" y="199644"/>
                  </a:lnTo>
                  <a:lnTo>
                    <a:pt x="1339824" y="199644"/>
                  </a:lnTo>
                  <a:lnTo>
                    <a:pt x="1339824" y="54991"/>
                  </a:lnTo>
                  <a:lnTo>
                    <a:pt x="1375384" y="54991"/>
                  </a:lnTo>
                  <a:lnTo>
                    <a:pt x="1375384" y="76326"/>
                  </a:lnTo>
                  <a:lnTo>
                    <a:pt x="1385506" y="65585"/>
                  </a:lnTo>
                  <a:lnTo>
                    <a:pt x="1396831" y="57927"/>
                  </a:lnTo>
                  <a:lnTo>
                    <a:pt x="1409370" y="53341"/>
                  </a:lnTo>
                  <a:lnTo>
                    <a:pt x="1423136" y="51816"/>
                  </a:lnTo>
                  <a:close/>
                </a:path>
                <a:path w="2840354" h="258445">
                  <a:moveTo>
                    <a:pt x="1241272" y="51816"/>
                  </a:moveTo>
                  <a:lnTo>
                    <a:pt x="1279372" y="57785"/>
                  </a:lnTo>
                  <a:lnTo>
                    <a:pt x="1301794" y="95940"/>
                  </a:lnTo>
                  <a:lnTo>
                    <a:pt x="1302105" y="107442"/>
                  </a:lnTo>
                  <a:lnTo>
                    <a:pt x="1301724" y="152146"/>
                  </a:lnTo>
                  <a:lnTo>
                    <a:pt x="1301841" y="161049"/>
                  </a:lnTo>
                  <a:lnTo>
                    <a:pt x="1310360" y="199644"/>
                  </a:lnTo>
                  <a:lnTo>
                    <a:pt x="1272514" y="199644"/>
                  </a:lnTo>
                  <a:lnTo>
                    <a:pt x="1271498" y="197104"/>
                  </a:lnTo>
                  <a:lnTo>
                    <a:pt x="1270355" y="193294"/>
                  </a:lnTo>
                  <a:lnTo>
                    <a:pt x="1268831" y="188341"/>
                  </a:lnTo>
                  <a:lnTo>
                    <a:pt x="1268196" y="186055"/>
                  </a:lnTo>
                  <a:lnTo>
                    <a:pt x="1267815" y="184531"/>
                  </a:lnTo>
                  <a:lnTo>
                    <a:pt x="1267561" y="183896"/>
                  </a:lnTo>
                  <a:lnTo>
                    <a:pt x="1231112" y="202946"/>
                  </a:lnTo>
                  <a:lnTo>
                    <a:pt x="1222730" y="202946"/>
                  </a:lnTo>
                  <a:lnTo>
                    <a:pt x="1181884" y="184328"/>
                  </a:lnTo>
                  <a:lnTo>
                    <a:pt x="1174597" y="160147"/>
                  </a:lnTo>
                  <a:lnTo>
                    <a:pt x="1174597" y="152019"/>
                  </a:lnTo>
                  <a:lnTo>
                    <a:pt x="1202781" y="121092"/>
                  </a:lnTo>
                  <a:lnTo>
                    <a:pt x="1239706" y="112176"/>
                  </a:lnTo>
                  <a:lnTo>
                    <a:pt x="1250051" y="109791"/>
                  </a:lnTo>
                  <a:lnTo>
                    <a:pt x="1258324" y="107501"/>
                  </a:lnTo>
                  <a:lnTo>
                    <a:pt x="1264513" y="105282"/>
                  </a:lnTo>
                  <a:lnTo>
                    <a:pt x="1264513" y="101473"/>
                  </a:lnTo>
                  <a:lnTo>
                    <a:pt x="1264513" y="94106"/>
                  </a:lnTo>
                  <a:lnTo>
                    <a:pt x="1262735" y="88900"/>
                  </a:lnTo>
                  <a:lnTo>
                    <a:pt x="1259052" y="85725"/>
                  </a:lnTo>
                  <a:lnTo>
                    <a:pt x="1255369" y="82550"/>
                  </a:lnTo>
                  <a:lnTo>
                    <a:pt x="1248638" y="81025"/>
                  </a:lnTo>
                  <a:lnTo>
                    <a:pt x="1238478" y="81025"/>
                  </a:lnTo>
                  <a:lnTo>
                    <a:pt x="1231747" y="81025"/>
                  </a:lnTo>
                  <a:lnTo>
                    <a:pt x="1226413" y="82423"/>
                  </a:lnTo>
                  <a:lnTo>
                    <a:pt x="1222603" y="85090"/>
                  </a:lnTo>
                  <a:lnTo>
                    <a:pt x="1218793" y="87756"/>
                  </a:lnTo>
                  <a:lnTo>
                    <a:pt x="1215618" y="92456"/>
                  </a:lnTo>
                  <a:lnTo>
                    <a:pt x="1213332" y="99187"/>
                  </a:lnTo>
                  <a:lnTo>
                    <a:pt x="1178534" y="92837"/>
                  </a:lnTo>
                  <a:lnTo>
                    <a:pt x="1206750" y="57441"/>
                  </a:lnTo>
                  <a:lnTo>
                    <a:pt x="1228034" y="52437"/>
                  </a:lnTo>
                  <a:lnTo>
                    <a:pt x="1241272" y="51816"/>
                  </a:lnTo>
                  <a:close/>
                </a:path>
                <a:path w="2840354" h="258445">
                  <a:moveTo>
                    <a:pt x="814933" y="51816"/>
                  </a:moveTo>
                  <a:lnTo>
                    <a:pt x="827770" y="53272"/>
                  </a:lnTo>
                  <a:lnTo>
                    <a:pt x="839428" y="57658"/>
                  </a:lnTo>
                  <a:lnTo>
                    <a:pt x="849920" y="64996"/>
                  </a:lnTo>
                  <a:lnTo>
                    <a:pt x="859256" y="75311"/>
                  </a:lnTo>
                  <a:lnTo>
                    <a:pt x="859256" y="54991"/>
                  </a:lnTo>
                  <a:lnTo>
                    <a:pt x="895070" y="54991"/>
                  </a:lnTo>
                  <a:lnTo>
                    <a:pt x="895070" y="184785"/>
                  </a:lnTo>
                  <a:lnTo>
                    <a:pt x="890879" y="223012"/>
                  </a:lnTo>
                  <a:lnTo>
                    <a:pt x="878941" y="242950"/>
                  </a:lnTo>
                  <a:lnTo>
                    <a:pt x="873861" y="247776"/>
                  </a:lnTo>
                  <a:lnTo>
                    <a:pt x="835779" y="258058"/>
                  </a:lnTo>
                  <a:lnTo>
                    <a:pt x="826490" y="258318"/>
                  </a:lnTo>
                  <a:lnTo>
                    <a:pt x="809433" y="257532"/>
                  </a:lnTo>
                  <a:lnTo>
                    <a:pt x="767541" y="239031"/>
                  </a:lnTo>
                  <a:lnTo>
                    <a:pt x="758888" y="213868"/>
                  </a:lnTo>
                  <a:lnTo>
                    <a:pt x="758888" y="212598"/>
                  </a:lnTo>
                  <a:lnTo>
                    <a:pt x="758926" y="210947"/>
                  </a:lnTo>
                  <a:lnTo>
                    <a:pt x="759015" y="209169"/>
                  </a:lnTo>
                  <a:lnTo>
                    <a:pt x="802741" y="214503"/>
                  </a:lnTo>
                  <a:lnTo>
                    <a:pt x="803503" y="219582"/>
                  </a:lnTo>
                  <a:lnTo>
                    <a:pt x="805154" y="223012"/>
                  </a:lnTo>
                  <a:lnTo>
                    <a:pt x="807821" y="224917"/>
                  </a:lnTo>
                  <a:lnTo>
                    <a:pt x="811377" y="227711"/>
                  </a:lnTo>
                  <a:lnTo>
                    <a:pt x="817092" y="229107"/>
                  </a:lnTo>
                  <a:lnTo>
                    <a:pt x="824966" y="229107"/>
                  </a:lnTo>
                  <a:lnTo>
                    <a:pt x="834872" y="229107"/>
                  </a:lnTo>
                  <a:lnTo>
                    <a:pt x="842365" y="227584"/>
                  </a:lnTo>
                  <a:lnTo>
                    <a:pt x="856843" y="205867"/>
                  </a:lnTo>
                  <a:lnTo>
                    <a:pt x="856843" y="197357"/>
                  </a:lnTo>
                  <a:lnTo>
                    <a:pt x="856843" y="176275"/>
                  </a:lnTo>
                  <a:lnTo>
                    <a:pt x="847701" y="186517"/>
                  </a:lnTo>
                  <a:lnTo>
                    <a:pt x="837428" y="193817"/>
                  </a:lnTo>
                  <a:lnTo>
                    <a:pt x="826036" y="198189"/>
                  </a:lnTo>
                  <a:lnTo>
                    <a:pt x="813536" y="199644"/>
                  </a:lnTo>
                  <a:lnTo>
                    <a:pt x="799714" y="198098"/>
                  </a:lnTo>
                  <a:lnTo>
                    <a:pt x="767334" y="175006"/>
                  </a:lnTo>
                  <a:lnTo>
                    <a:pt x="753986" y="126492"/>
                  </a:lnTo>
                  <a:lnTo>
                    <a:pt x="755079" y="109390"/>
                  </a:lnTo>
                  <a:lnTo>
                    <a:pt x="771486" y="70993"/>
                  </a:lnTo>
                  <a:lnTo>
                    <a:pt x="802497" y="53008"/>
                  </a:lnTo>
                  <a:lnTo>
                    <a:pt x="814933" y="51816"/>
                  </a:lnTo>
                  <a:close/>
                </a:path>
                <a:path w="2840354" h="258445">
                  <a:moveTo>
                    <a:pt x="334606" y="51816"/>
                  </a:moveTo>
                  <a:lnTo>
                    <a:pt x="375356" y="63710"/>
                  </a:lnTo>
                  <a:lnTo>
                    <a:pt x="399327" y="100044"/>
                  </a:lnTo>
                  <a:lnTo>
                    <a:pt x="403377" y="138303"/>
                  </a:lnTo>
                  <a:lnTo>
                    <a:pt x="307505" y="138303"/>
                  </a:lnTo>
                  <a:lnTo>
                    <a:pt x="308240" y="146379"/>
                  </a:lnTo>
                  <a:lnTo>
                    <a:pt x="330022" y="174371"/>
                  </a:lnTo>
                  <a:lnTo>
                    <a:pt x="338823" y="174371"/>
                  </a:lnTo>
                  <a:lnTo>
                    <a:pt x="344817" y="174371"/>
                  </a:lnTo>
                  <a:lnTo>
                    <a:pt x="363207" y="153669"/>
                  </a:lnTo>
                  <a:lnTo>
                    <a:pt x="401332" y="160019"/>
                  </a:lnTo>
                  <a:lnTo>
                    <a:pt x="378117" y="191897"/>
                  </a:lnTo>
                  <a:lnTo>
                    <a:pt x="338416" y="202946"/>
                  </a:lnTo>
                  <a:lnTo>
                    <a:pt x="320783" y="201400"/>
                  </a:lnTo>
                  <a:lnTo>
                    <a:pt x="282587" y="178307"/>
                  </a:lnTo>
                  <a:lnTo>
                    <a:pt x="268287" y="128397"/>
                  </a:lnTo>
                  <a:lnTo>
                    <a:pt x="269461" y="111390"/>
                  </a:lnTo>
                  <a:lnTo>
                    <a:pt x="287083" y="72136"/>
                  </a:lnTo>
                  <a:lnTo>
                    <a:pt x="320862" y="53080"/>
                  </a:lnTo>
                  <a:lnTo>
                    <a:pt x="334606" y="51816"/>
                  </a:lnTo>
                  <a:close/>
                </a:path>
                <a:path w="2840354" h="258445">
                  <a:moveTo>
                    <a:pt x="2345029" y="3937"/>
                  </a:moveTo>
                  <a:lnTo>
                    <a:pt x="2345029" y="54991"/>
                  </a:lnTo>
                  <a:lnTo>
                    <a:pt x="2371191" y="54991"/>
                  </a:lnTo>
                  <a:lnTo>
                    <a:pt x="2371191" y="85471"/>
                  </a:lnTo>
                  <a:lnTo>
                    <a:pt x="2345029" y="85471"/>
                  </a:lnTo>
                  <a:lnTo>
                    <a:pt x="2345029" y="143763"/>
                  </a:lnTo>
                  <a:lnTo>
                    <a:pt x="2345029" y="155575"/>
                  </a:lnTo>
                  <a:lnTo>
                    <a:pt x="2349220" y="169291"/>
                  </a:lnTo>
                  <a:lnTo>
                    <a:pt x="2350998" y="170561"/>
                  </a:lnTo>
                  <a:lnTo>
                    <a:pt x="2353157" y="171196"/>
                  </a:lnTo>
                  <a:lnTo>
                    <a:pt x="2355697" y="171196"/>
                  </a:lnTo>
                  <a:lnTo>
                    <a:pt x="2359126" y="171196"/>
                  </a:lnTo>
                  <a:lnTo>
                    <a:pt x="2364333" y="169925"/>
                  </a:lnTo>
                  <a:lnTo>
                    <a:pt x="2371064" y="167512"/>
                  </a:lnTo>
                  <a:lnTo>
                    <a:pt x="2374239" y="197231"/>
                  </a:lnTo>
                  <a:lnTo>
                    <a:pt x="2367355" y="199731"/>
                  </a:lnTo>
                  <a:lnTo>
                    <a:pt x="2360031" y="201517"/>
                  </a:lnTo>
                  <a:lnTo>
                    <a:pt x="2352254" y="202588"/>
                  </a:lnTo>
                  <a:lnTo>
                    <a:pt x="2344013" y="202946"/>
                  </a:lnTo>
                  <a:lnTo>
                    <a:pt x="2337155" y="202946"/>
                  </a:lnTo>
                  <a:lnTo>
                    <a:pt x="2330932" y="201803"/>
                  </a:lnTo>
                  <a:lnTo>
                    <a:pt x="2325471" y="199390"/>
                  </a:lnTo>
                  <a:lnTo>
                    <a:pt x="2319883" y="197104"/>
                  </a:lnTo>
                  <a:lnTo>
                    <a:pt x="2315819" y="194182"/>
                  </a:lnTo>
                  <a:lnTo>
                    <a:pt x="2313279" y="190500"/>
                  </a:lnTo>
                  <a:lnTo>
                    <a:pt x="2310612" y="186817"/>
                  </a:lnTo>
                  <a:lnTo>
                    <a:pt x="2306675" y="148590"/>
                  </a:lnTo>
                  <a:lnTo>
                    <a:pt x="2306675" y="85471"/>
                  </a:lnTo>
                  <a:lnTo>
                    <a:pt x="2289022" y="85471"/>
                  </a:lnTo>
                  <a:lnTo>
                    <a:pt x="2289022" y="54991"/>
                  </a:lnTo>
                  <a:lnTo>
                    <a:pt x="2306675" y="54991"/>
                  </a:lnTo>
                  <a:lnTo>
                    <a:pt x="2306675" y="26288"/>
                  </a:lnTo>
                  <a:lnTo>
                    <a:pt x="2345029" y="3937"/>
                  </a:lnTo>
                  <a:close/>
                </a:path>
                <a:path w="2840354" h="258445">
                  <a:moveTo>
                    <a:pt x="55968" y="3937"/>
                  </a:moveTo>
                  <a:lnTo>
                    <a:pt x="55968" y="54991"/>
                  </a:lnTo>
                  <a:lnTo>
                    <a:pt x="82118" y="54991"/>
                  </a:lnTo>
                  <a:lnTo>
                    <a:pt x="82118" y="85471"/>
                  </a:lnTo>
                  <a:lnTo>
                    <a:pt x="55968" y="85471"/>
                  </a:lnTo>
                  <a:lnTo>
                    <a:pt x="55968" y="143763"/>
                  </a:lnTo>
                  <a:lnTo>
                    <a:pt x="55968" y="155575"/>
                  </a:lnTo>
                  <a:lnTo>
                    <a:pt x="64058" y="171196"/>
                  </a:lnTo>
                  <a:lnTo>
                    <a:pt x="66598" y="171196"/>
                  </a:lnTo>
                  <a:lnTo>
                    <a:pt x="70142" y="171196"/>
                  </a:lnTo>
                  <a:lnTo>
                    <a:pt x="75260" y="169925"/>
                  </a:lnTo>
                  <a:lnTo>
                    <a:pt x="81978" y="167512"/>
                  </a:lnTo>
                  <a:lnTo>
                    <a:pt x="85255" y="197231"/>
                  </a:lnTo>
                  <a:lnTo>
                    <a:pt x="78358" y="199731"/>
                  </a:lnTo>
                  <a:lnTo>
                    <a:pt x="71021" y="201517"/>
                  </a:lnTo>
                  <a:lnTo>
                    <a:pt x="63241" y="202588"/>
                  </a:lnTo>
                  <a:lnTo>
                    <a:pt x="55016" y="202946"/>
                  </a:lnTo>
                  <a:lnTo>
                    <a:pt x="48120" y="202946"/>
                  </a:lnTo>
                  <a:lnTo>
                    <a:pt x="41897" y="201803"/>
                  </a:lnTo>
                  <a:lnTo>
                    <a:pt x="36360" y="199390"/>
                  </a:lnTo>
                  <a:lnTo>
                    <a:pt x="30822" y="197104"/>
                  </a:lnTo>
                  <a:lnTo>
                    <a:pt x="26758" y="194182"/>
                  </a:lnTo>
                  <a:lnTo>
                    <a:pt x="24180" y="190500"/>
                  </a:lnTo>
                  <a:lnTo>
                    <a:pt x="21590" y="186817"/>
                  </a:lnTo>
                  <a:lnTo>
                    <a:pt x="17576" y="148590"/>
                  </a:lnTo>
                  <a:lnTo>
                    <a:pt x="17576" y="85471"/>
                  </a:lnTo>
                  <a:lnTo>
                    <a:pt x="0" y="85471"/>
                  </a:lnTo>
                  <a:lnTo>
                    <a:pt x="0" y="54991"/>
                  </a:lnTo>
                  <a:lnTo>
                    <a:pt x="17576" y="54991"/>
                  </a:lnTo>
                  <a:lnTo>
                    <a:pt x="17576" y="26288"/>
                  </a:lnTo>
                  <a:lnTo>
                    <a:pt x="55968" y="3937"/>
                  </a:lnTo>
                  <a:close/>
                </a:path>
                <a:path w="2840354" h="258445">
                  <a:moveTo>
                    <a:pt x="2569946" y="0"/>
                  </a:moveTo>
                  <a:lnTo>
                    <a:pt x="2608173" y="0"/>
                  </a:lnTo>
                  <a:lnTo>
                    <a:pt x="2608173" y="199644"/>
                  </a:lnTo>
                  <a:lnTo>
                    <a:pt x="2572613" y="199644"/>
                  </a:lnTo>
                  <a:lnTo>
                    <a:pt x="2572613" y="178435"/>
                  </a:lnTo>
                  <a:lnTo>
                    <a:pt x="2568019" y="184223"/>
                  </a:lnTo>
                  <a:lnTo>
                    <a:pt x="2535529" y="202946"/>
                  </a:lnTo>
                  <a:lnTo>
                    <a:pt x="2527401" y="202946"/>
                  </a:lnTo>
                  <a:lnTo>
                    <a:pt x="2484729" y="182880"/>
                  </a:lnTo>
                  <a:lnTo>
                    <a:pt x="2468066" y="143750"/>
                  </a:lnTo>
                  <a:lnTo>
                    <a:pt x="2466949" y="126746"/>
                  </a:lnTo>
                  <a:lnTo>
                    <a:pt x="2468023" y="109477"/>
                  </a:lnTo>
                  <a:lnTo>
                    <a:pt x="2484221" y="70866"/>
                  </a:lnTo>
                  <a:lnTo>
                    <a:pt x="2527909" y="51816"/>
                  </a:lnTo>
                  <a:lnTo>
                    <a:pt x="2539674" y="53058"/>
                  </a:lnTo>
                  <a:lnTo>
                    <a:pt x="2550594" y="56800"/>
                  </a:lnTo>
                  <a:lnTo>
                    <a:pt x="2560681" y="63067"/>
                  </a:lnTo>
                  <a:lnTo>
                    <a:pt x="2569946" y="71881"/>
                  </a:lnTo>
                  <a:lnTo>
                    <a:pt x="2569946" y="0"/>
                  </a:lnTo>
                  <a:close/>
                </a:path>
                <a:path w="2840354" h="258445">
                  <a:moveTo>
                    <a:pt x="2397861" y="0"/>
                  </a:moveTo>
                  <a:lnTo>
                    <a:pt x="2436088" y="0"/>
                  </a:lnTo>
                  <a:lnTo>
                    <a:pt x="2436088" y="35432"/>
                  </a:lnTo>
                  <a:lnTo>
                    <a:pt x="2397861" y="35432"/>
                  </a:lnTo>
                  <a:lnTo>
                    <a:pt x="2397861" y="0"/>
                  </a:lnTo>
                  <a:close/>
                </a:path>
                <a:path w="2840354" h="258445">
                  <a:moveTo>
                    <a:pt x="1760829" y="0"/>
                  </a:moveTo>
                  <a:lnTo>
                    <a:pt x="1799056" y="0"/>
                  </a:lnTo>
                  <a:lnTo>
                    <a:pt x="1799056" y="199644"/>
                  </a:lnTo>
                  <a:lnTo>
                    <a:pt x="1760829" y="199644"/>
                  </a:lnTo>
                  <a:lnTo>
                    <a:pt x="1760829" y="0"/>
                  </a:lnTo>
                  <a:close/>
                </a:path>
                <a:path w="2840354" h="258445">
                  <a:moveTo>
                    <a:pt x="1605254" y="0"/>
                  </a:moveTo>
                  <a:lnTo>
                    <a:pt x="1643481" y="0"/>
                  </a:lnTo>
                  <a:lnTo>
                    <a:pt x="1643481" y="199644"/>
                  </a:lnTo>
                  <a:lnTo>
                    <a:pt x="1607921" y="199644"/>
                  </a:lnTo>
                  <a:lnTo>
                    <a:pt x="1607921" y="178435"/>
                  </a:lnTo>
                  <a:lnTo>
                    <a:pt x="1603327" y="184223"/>
                  </a:lnTo>
                  <a:lnTo>
                    <a:pt x="1570837" y="202946"/>
                  </a:lnTo>
                  <a:lnTo>
                    <a:pt x="1562709" y="202946"/>
                  </a:lnTo>
                  <a:lnTo>
                    <a:pt x="1520037" y="182880"/>
                  </a:lnTo>
                  <a:lnTo>
                    <a:pt x="1503374" y="143750"/>
                  </a:lnTo>
                  <a:lnTo>
                    <a:pt x="1502257" y="126746"/>
                  </a:lnTo>
                  <a:lnTo>
                    <a:pt x="1503331" y="109477"/>
                  </a:lnTo>
                  <a:lnTo>
                    <a:pt x="1519529" y="70866"/>
                  </a:lnTo>
                  <a:lnTo>
                    <a:pt x="1563217" y="51816"/>
                  </a:lnTo>
                  <a:lnTo>
                    <a:pt x="1574982" y="53058"/>
                  </a:lnTo>
                  <a:lnTo>
                    <a:pt x="1585902" y="56800"/>
                  </a:lnTo>
                  <a:lnTo>
                    <a:pt x="1595989" y="63067"/>
                  </a:lnTo>
                  <a:lnTo>
                    <a:pt x="1605254" y="71881"/>
                  </a:lnTo>
                  <a:lnTo>
                    <a:pt x="160525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00682" y="4104132"/>
              <a:ext cx="149859" cy="2179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61491" y="4113276"/>
              <a:ext cx="38735" cy="35560"/>
            </a:xfrm>
            <a:custGeom>
              <a:avLst/>
              <a:gdLst/>
              <a:ahLst/>
              <a:cxnLst/>
              <a:rect l="l" t="t" r="r" b="b"/>
              <a:pathLst>
                <a:path w="38734" h="35560">
                  <a:moveTo>
                    <a:pt x="0" y="0"/>
                  </a:moveTo>
                  <a:lnTo>
                    <a:pt x="38265" y="0"/>
                  </a:lnTo>
                  <a:lnTo>
                    <a:pt x="38265" y="35432"/>
                  </a:lnTo>
                  <a:lnTo>
                    <a:pt x="0" y="3543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81532" y="4104132"/>
              <a:ext cx="149961" cy="2179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5292" y="4113276"/>
              <a:ext cx="132080" cy="200025"/>
            </a:xfrm>
            <a:custGeom>
              <a:avLst/>
              <a:gdLst/>
              <a:ahLst/>
              <a:cxnLst/>
              <a:rect l="l" t="t" r="r" b="b"/>
              <a:pathLst>
                <a:path w="132079" h="200025">
                  <a:moveTo>
                    <a:pt x="0" y="0"/>
                  </a:moveTo>
                  <a:lnTo>
                    <a:pt x="38265" y="0"/>
                  </a:lnTo>
                  <a:lnTo>
                    <a:pt x="38265" y="73406"/>
                  </a:lnTo>
                  <a:lnTo>
                    <a:pt x="47973" y="63924"/>
                  </a:lnTo>
                  <a:lnTo>
                    <a:pt x="58583" y="57181"/>
                  </a:lnTo>
                  <a:lnTo>
                    <a:pt x="70095" y="53153"/>
                  </a:lnTo>
                  <a:lnTo>
                    <a:pt x="82511" y="51816"/>
                  </a:lnTo>
                  <a:lnTo>
                    <a:pt x="91325" y="51816"/>
                  </a:lnTo>
                  <a:lnTo>
                    <a:pt x="125933" y="74294"/>
                  </a:lnTo>
                  <a:lnTo>
                    <a:pt x="131673" y="114807"/>
                  </a:lnTo>
                  <a:lnTo>
                    <a:pt x="131673" y="199644"/>
                  </a:lnTo>
                  <a:lnTo>
                    <a:pt x="93408" y="199644"/>
                  </a:lnTo>
                  <a:lnTo>
                    <a:pt x="93408" y="123190"/>
                  </a:lnTo>
                  <a:lnTo>
                    <a:pt x="93272" y="112881"/>
                  </a:lnTo>
                  <a:lnTo>
                    <a:pt x="75260" y="81025"/>
                  </a:lnTo>
                  <a:lnTo>
                    <a:pt x="69723" y="81025"/>
                  </a:lnTo>
                  <a:lnTo>
                    <a:pt x="63360" y="81025"/>
                  </a:lnTo>
                  <a:lnTo>
                    <a:pt x="57683" y="82550"/>
                  </a:lnTo>
                  <a:lnTo>
                    <a:pt x="52692" y="85725"/>
                  </a:lnTo>
                  <a:lnTo>
                    <a:pt x="47701" y="88773"/>
                  </a:lnTo>
                  <a:lnTo>
                    <a:pt x="38265" y="127254"/>
                  </a:lnTo>
                  <a:lnTo>
                    <a:pt x="38265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486854" y="4704207"/>
            <a:ext cx="7310755" cy="224790"/>
            <a:chOff x="486854" y="4704207"/>
            <a:chExt cx="7310755" cy="224790"/>
          </a:xfrm>
        </p:grpSpPr>
        <p:sp>
          <p:nvSpPr>
            <p:cNvPr id="55" name="object 55"/>
            <p:cNvSpPr/>
            <p:nvPr/>
          </p:nvSpPr>
          <p:spPr>
            <a:xfrm>
              <a:off x="495998" y="4714875"/>
              <a:ext cx="201548" cy="201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5998" y="4714875"/>
              <a:ext cx="201930" cy="201930"/>
            </a:xfrm>
            <a:custGeom>
              <a:avLst/>
              <a:gdLst/>
              <a:ahLst/>
              <a:cxnLst/>
              <a:rect l="l" t="t" r="r" b="b"/>
              <a:pathLst>
                <a:path w="201929" h="201929">
                  <a:moveTo>
                    <a:pt x="100774" y="119887"/>
                  </a:moveTo>
                  <a:lnTo>
                    <a:pt x="141630" y="160655"/>
                  </a:lnTo>
                  <a:lnTo>
                    <a:pt x="100774" y="201549"/>
                  </a:lnTo>
                  <a:lnTo>
                    <a:pt x="59918" y="160655"/>
                  </a:lnTo>
                  <a:lnTo>
                    <a:pt x="100774" y="119887"/>
                  </a:lnTo>
                  <a:close/>
                </a:path>
                <a:path w="201929" h="201929">
                  <a:moveTo>
                    <a:pt x="160693" y="59943"/>
                  </a:moveTo>
                  <a:lnTo>
                    <a:pt x="201548" y="100837"/>
                  </a:lnTo>
                  <a:lnTo>
                    <a:pt x="160693" y="141605"/>
                  </a:lnTo>
                  <a:lnTo>
                    <a:pt x="119837" y="100837"/>
                  </a:lnTo>
                  <a:lnTo>
                    <a:pt x="160693" y="59943"/>
                  </a:lnTo>
                  <a:close/>
                </a:path>
                <a:path w="201929" h="201929">
                  <a:moveTo>
                    <a:pt x="40855" y="59943"/>
                  </a:moveTo>
                  <a:lnTo>
                    <a:pt x="81838" y="100837"/>
                  </a:lnTo>
                  <a:lnTo>
                    <a:pt x="40855" y="141605"/>
                  </a:lnTo>
                  <a:lnTo>
                    <a:pt x="0" y="100837"/>
                  </a:lnTo>
                  <a:lnTo>
                    <a:pt x="40855" y="59943"/>
                  </a:lnTo>
                  <a:close/>
                </a:path>
                <a:path w="201929" h="201929">
                  <a:moveTo>
                    <a:pt x="100774" y="0"/>
                  </a:moveTo>
                  <a:lnTo>
                    <a:pt x="141757" y="40893"/>
                  </a:lnTo>
                  <a:lnTo>
                    <a:pt x="100774" y="81787"/>
                  </a:lnTo>
                  <a:lnTo>
                    <a:pt x="59918" y="40893"/>
                  </a:lnTo>
                  <a:lnTo>
                    <a:pt x="10077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4491" y="4713351"/>
              <a:ext cx="7053783" cy="20650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42987" y="4768596"/>
              <a:ext cx="6645909" cy="151130"/>
            </a:xfrm>
            <a:custGeom>
              <a:avLst/>
              <a:gdLst/>
              <a:ahLst/>
              <a:cxnLst/>
              <a:rect l="l" t="t" r="r" b="b"/>
              <a:pathLst>
                <a:path w="6645909" h="151129">
                  <a:moveTo>
                    <a:pt x="5577090" y="78358"/>
                  </a:moveTo>
                  <a:lnTo>
                    <a:pt x="5572137" y="80009"/>
                  </a:lnTo>
                  <a:lnTo>
                    <a:pt x="5564390" y="81914"/>
                  </a:lnTo>
                  <a:lnTo>
                    <a:pt x="5553849" y="84200"/>
                  </a:lnTo>
                  <a:lnTo>
                    <a:pt x="5543181" y="86486"/>
                  </a:lnTo>
                  <a:lnTo>
                    <a:pt x="5536196" y="88772"/>
                  </a:lnTo>
                  <a:lnTo>
                    <a:pt x="5533021" y="90931"/>
                  </a:lnTo>
                  <a:lnTo>
                    <a:pt x="5527941" y="94487"/>
                  </a:lnTo>
                  <a:lnTo>
                    <a:pt x="5525528" y="98932"/>
                  </a:lnTo>
                  <a:lnTo>
                    <a:pt x="5525528" y="104393"/>
                  </a:lnTo>
                  <a:lnTo>
                    <a:pt x="5525528" y="109727"/>
                  </a:lnTo>
                  <a:lnTo>
                    <a:pt x="5527433" y="114426"/>
                  </a:lnTo>
                  <a:lnTo>
                    <a:pt x="5531497" y="118236"/>
                  </a:lnTo>
                  <a:lnTo>
                    <a:pt x="5535434" y="122173"/>
                  </a:lnTo>
                  <a:lnTo>
                    <a:pt x="5540514" y="124078"/>
                  </a:lnTo>
                  <a:lnTo>
                    <a:pt x="5546737" y="124078"/>
                  </a:lnTo>
                  <a:lnTo>
                    <a:pt x="5553595" y="124078"/>
                  </a:lnTo>
                  <a:lnTo>
                    <a:pt x="5560199" y="121919"/>
                  </a:lnTo>
                  <a:lnTo>
                    <a:pt x="5566422" y="117347"/>
                  </a:lnTo>
                  <a:lnTo>
                    <a:pt x="5571121" y="113918"/>
                  </a:lnTo>
                  <a:lnTo>
                    <a:pt x="5574169" y="109600"/>
                  </a:lnTo>
                  <a:lnTo>
                    <a:pt x="5575566" y="104647"/>
                  </a:lnTo>
                  <a:lnTo>
                    <a:pt x="5576582" y="101345"/>
                  </a:lnTo>
                  <a:lnTo>
                    <a:pt x="5577090" y="95122"/>
                  </a:lnTo>
                  <a:lnTo>
                    <a:pt x="5577090" y="85978"/>
                  </a:lnTo>
                  <a:lnTo>
                    <a:pt x="5577090" y="78358"/>
                  </a:lnTo>
                  <a:close/>
                </a:path>
                <a:path w="6645909" h="151129">
                  <a:moveTo>
                    <a:pt x="4051566" y="78358"/>
                  </a:moveTo>
                  <a:lnTo>
                    <a:pt x="4046613" y="80009"/>
                  </a:lnTo>
                  <a:lnTo>
                    <a:pt x="4038866" y="81914"/>
                  </a:lnTo>
                  <a:lnTo>
                    <a:pt x="4028325" y="84200"/>
                  </a:lnTo>
                  <a:lnTo>
                    <a:pt x="4017657" y="86486"/>
                  </a:lnTo>
                  <a:lnTo>
                    <a:pt x="4010672" y="88772"/>
                  </a:lnTo>
                  <a:lnTo>
                    <a:pt x="4007497" y="90931"/>
                  </a:lnTo>
                  <a:lnTo>
                    <a:pt x="4002417" y="94487"/>
                  </a:lnTo>
                  <a:lnTo>
                    <a:pt x="4000004" y="98932"/>
                  </a:lnTo>
                  <a:lnTo>
                    <a:pt x="4000004" y="104393"/>
                  </a:lnTo>
                  <a:lnTo>
                    <a:pt x="4000004" y="109727"/>
                  </a:lnTo>
                  <a:lnTo>
                    <a:pt x="4001909" y="114426"/>
                  </a:lnTo>
                  <a:lnTo>
                    <a:pt x="4005973" y="118236"/>
                  </a:lnTo>
                  <a:lnTo>
                    <a:pt x="4009910" y="122173"/>
                  </a:lnTo>
                  <a:lnTo>
                    <a:pt x="4014990" y="124078"/>
                  </a:lnTo>
                  <a:lnTo>
                    <a:pt x="4021213" y="124078"/>
                  </a:lnTo>
                  <a:lnTo>
                    <a:pt x="4028071" y="124078"/>
                  </a:lnTo>
                  <a:lnTo>
                    <a:pt x="4034675" y="121919"/>
                  </a:lnTo>
                  <a:lnTo>
                    <a:pt x="4040898" y="117347"/>
                  </a:lnTo>
                  <a:lnTo>
                    <a:pt x="4045597" y="113918"/>
                  </a:lnTo>
                  <a:lnTo>
                    <a:pt x="4048645" y="109600"/>
                  </a:lnTo>
                  <a:lnTo>
                    <a:pt x="4050042" y="104647"/>
                  </a:lnTo>
                  <a:lnTo>
                    <a:pt x="4051058" y="101345"/>
                  </a:lnTo>
                  <a:lnTo>
                    <a:pt x="4051566" y="95122"/>
                  </a:lnTo>
                  <a:lnTo>
                    <a:pt x="4051566" y="85978"/>
                  </a:lnTo>
                  <a:lnTo>
                    <a:pt x="4051566" y="78358"/>
                  </a:lnTo>
                  <a:close/>
                </a:path>
                <a:path w="6645909" h="151129">
                  <a:moveTo>
                    <a:pt x="2993910" y="78358"/>
                  </a:moveTo>
                  <a:lnTo>
                    <a:pt x="2988957" y="80009"/>
                  </a:lnTo>
                  <a:lnTo>
                    <a:pt x="2981210" y="81914"/>
                  </a:lnTo>
                  <a:lnTo>
                    <a:pt x="2970669" y="84200"/>
                  </a:lnTo>
                  <a:lnTo>
                    <a:pt x="2960001" y="86486"/>
                  </a:lnTo>
                  <a:lnTo>
                    <a:pt x="2953016" y="88772"/>
                  </a:lnTo>
                  <a:lnTo>
                    <a:pt x="2949841" y="90931"/>
                  </a:lnTo>
                  <a:lnTo>
                    <a:pt x="2944761" y="94487"/>
                  </a:lnTo>
                  <a:lnTo>
                    <a:pt x="2942348" y="98932"/>
                  </a:lnTo>
                  <a:lnTo>
                    <a:pt x="2942348" y="104393"/>
                  </a:lnTo>
                  <a:lnTo>
                    <a:pt x="2942348" y="109727"/>
                  </a:lnTo>
                  <a:lnTo>
                    <a:pt x="2944253" y="114426"/>
                  </a:lnTo>
                  <a:lnTo>
                    <a:pt x="2948317" y="118236"/>
                  </a:lnTo>
                  <a:lnTo>
                    <a:pt x="2952254" y="122173"/>
                  </a:lnTo>
                  <a:lnTo>
                    <a:pt x="2957334" y="124078"/>
                  </a:lnTo>
                  <a:lnTo>
                    <a:pt x="2963557" y="124078"/>
                  </a:lnTo>
                  <a:lnTo>
                    <a:pt x="2970415" y="124078"/>
                  </a:lnTo>
                  <a:lnTo>
                    <a:pt x="2977019" y="121919"/>
                  </a:lnTo>
                  <a:lnTo>
                    <a:pt x="2983242" y="117347"/>
                  </a:lnTo>
                  <a:lnTo>
                    <a:pt x="2987941" y="113918"/>
                  </a:lnTo>
                  <a:lnTo>
                    <a:pt x="2990989" y="109600"/>
                  </a:lnTo>
                  <a:lnTo>
                    <a:pt x="2992386" y="104647"/>
                  </a:lnTo>
                  <a:lnTo>
                    <a:pt x="2993402" y="101345"/>
                  </a:lnTo>
                  <a:lnTo>
                    <a:pt x="2993910" y="95122"/>
                  </a:lnTo>
                  <a:lnTo>
                    <a:pt x="2993910" y="85978"/>
                  </a:lnTo>
                  <a:lnTo>
                    <a:pt x="2993910" y="78358"/>
                  </a:lnTo>
                  <a:close/>
                </a:path>
                <a:path w="6645909" h="151129">
                  <a:moveTo>
                    <a:pt x="1530870" y="78358"/>
                  </a:moveTo>
                  <a:lnTo>
                    <a:pt x="1525917" y="80009"/>
                  </a:lnTo>
                  <a:lnTo>
                    <a:pt x="1518170" y="81914"/>
                  </a:lnTo>
                  <a:lnTo>
                    <a:pt x="1507629" y="84200"/>
                  </a:lnTo>
                  <a:lnTo>
                    <a:pt x="1496961" y="86486"/>
                  </a:lnTo>
                  <a:lnTo>
                    <a:pt x="1489976" y="88772"/>
                  </a:lnTo>
                  <a:lnTo>
                    <a:pt x="1486801" y="90931"/>
                  </a:lnTo>
                  <a:lnTo>
                    <a:pt x="1481721" y="94487"/>
                  </a:lnTo>
                  <a:lnTo>
                    <a:pt x="1479308" y="98932"/>
                  </a:lnTo>
                  <a:lnTo>
                    <a:pt x="1479308" y="104393"/>
                  </a:lnTo>
                  <a:lnTo>
                    <a:pt x="1479308" y="109727"/>
                  </a:lnTo>
                  <a:lnTo>
                    <a:pt x="1481213" y="114426"/>
                  </a:lnTo>
                  <a:lnTo>
                    <a:pt x="1485277" y="118236"/>
                  </a:lnTo>
                  <a:lnTo>
                    <a:pt x="1489214" y="122173"/>
                  </a:lnTo>
                  <a:lnTo>
                    <a:pt x="1494294" y="124078"/>
                  </a:lnTo>
                  <a:lnTo>
                    <a:pt x="1500517" y="124078"/>
                  </a:lnTo>
                  <a:lnTo>
                    <a:pt x="1507375" y="124078"/>
                  </a:lnTo>
                  <a:lnTo>
                    <a:pt x="1513979" y="121919"/>
                  </a:lnTo>
                  <a:lnTo>
                    <a:pt x="1520202" y="117347"/>
                  </a:lnTo>
                  <a:lnTo>
                    <a:pt x="1524901" y="113918"/>
                  </a:lnTo>
                  <a:lnTo>
                    <a:pt x="1527949" y="109600"/>
                  </a:lnTo>
                  <a:lnTo>
                    <a:pt x="1529346" y="104647"/>
                  </a:lnTo>
                  <a:lnTo>
                    <a:pt x="1530362" y="101345"/>
                  </a:lnTo>
                  <a:lnTo>
                    <a:pt x="1530870" y="95122"/>
                  </a:lnTo>
                  <a:lnTo>
                    <a:pt x="1530870" y="85978"/>
                  </a:lnTo>
                  <a:lnTo>
                    <a:pt x="1530870" y="78358"/>
                  </a:lnTo>
                  <a:close/>
                </a:path>
                <a:path w="6645909" h="151129">
                  <a:moveTo>
                    <a:pt x="831354" y="78358"/>
                  </a:moveTo>
                  <a:lnTo>
                    <a:pt x="826401" y="80009"/>
                  </a:lnTo>
                  <a:lnTo>
                    <a:pt x="818654" y="81914"/>
                  </a:lnTo>
                  <a:lnTo>
                    <a:pt x="808113" y="84200"/>
                  </a:lnTo>
                  <a:lnTo>
                    <a:pt x="797445" y="86486"/>
                  </a:lnTo>
                  <a:lnTo>
                    <a:pt x="790460" y="88772"/>
                  </a:lnTo>
                  <a:lnTo>
                    <a:pt x="787285" y="90931"/>
                  </a:lnTo>
                  <a:lnTo>
                    <a:pt x="782205" y="94487"/>
                  </a:lnTo>
                  <a:lnTo>
                    <a:pt x="779792" y="98932"/>
                  </a:lnTo>
                  <a:lnTo>
                    <a:pt x="779792" y="104393"/>
                  </a:lnTo>
                  <a:lnTo>
                    <a:pt x="779792" y="109727"/>
                  </a:lnTo>
                  <a:lnTo>
                    <a:pt x="781697" y="114426"/>
                  </a:lnTo>
                  <a:lnTo>
                    <a:pt x="785761" y="118236"/>
                  </a:lnTo>
                  <a:lnTo>
                    <a:pt x="789698" y="122173"/>
                  </a:lnTo>
                  <a:lnTo>
                    <a:pt x="794778" y="124078"/>
                  </a:lnTo>
                  <a:lnTo>
                    <a:pt x="801001" y="124078"/>
                  </a:lnTo>
                  <a:lnTo>
                    <a:pt x="807859" y="124078"/>
                  </a:lnTo>
                  <a:lnTo>
                    <a:pt x="814463" y="121919"/>
                  </a:lnTo>
                  <a:lnTo>
                    <a:pt x="820686" y="117347"/>
                  </a:lnTo>
                  <a:lnTo>
                    <a:pt x="825385" y="113918"/>
                  </a:lnTo>
                  <a:lnTo>
                    <a:pt x="828433" y="109600"/>
                  </a:lnTo>
                  <a:lnTo>
                    <a:pt x="829830" y="104647"/>
                  </a:lnTo>
                  <a:lnTo>
                    <a:pt x="830846" y="101345"/>
                  </a:lnTo>
                  <a:lnTo>
                    <a:pt x="831354" y="95122"/>
                  </a:lnTo>
                  <a:lnTo>
                    <a:pt x="831354" y="85978"/>
                  </a:lnTo>
                  <a:lnTo>
                    <a:pt x="831354" y="78358"/>
                  </a:lnTo>
                  <a:close/>
                </a:path>
                <a:path w="6645909" h="151129">
                  <a:moveTo>
                    <a:pt x="206514" y="78358"/>
                  </a:moveTo>
                  <a:lnTo>
                    <a:pt x="201561" y="80009"/>
                  </a:lnTo>
                  <a:lnTo>
                    <a:pt x="193814" y="81914"/>
                  </a:lnTo>
                  <a:lnTo>
                    <a:pt x="183273" y="84200"/>
                  </a:lnTo>
                  <a:lnTo>
                    <a:pt x="172605" y="86486"/>
                  </a:lnTo>
                  <a:lnTo>
                    <a:pt x="165620" y="88772"/>
                  </a:lnTo>
                  <a:lnTo>
                    <a:pt x="162445" y="90931"/>
                  </a:lnTo>
                  <a:lnTo>
                    <a:pt x="157365" y="94487"/>
                  </a:lnTo>
                  <a:lnTo>
                    <a:pt x="154952" y="98932"/>
                  </a:lnTo>
                  <a:lnTo>
                    <a:pt x="154952" y="104393"/>
                  </a:lnTo>
                  <a:lnTo>
                    <a:pt x="154952" y="109727"/>
                  </a:lnTo>
                  <a:lnTo>
                    <a:pt x="156857" y="114426"/>
                  </a:lnTo>
                  <a:lnTo>
                    <a:pt x="160921" y="118236"/>
                  </a:lnTo>
                  <a:lnTo>
                    <a:pt x="164858" y="122173"/>
                  </a:lnTo>
                  <a:lnTo>
                    <a:pt x="169938" y="124078"/>
                  </a:lnTo>
                  <a:lnTo>
                    <a:pt x="176161" y="124078"/>
                  </a:lnTo>
                  <a:lnTo>
                    <a:pt x="183019" y="124078"/>
                  </a:lnTo>
                  <a:lnTo>
                    <a:pt x="189623" y="121919"/>
                  </a:lnTo>
                  <a:lnTo>
                    <a:pt x="195846" y="117347"/>
                  </a:lnTo>
                  <a:lnTo>
                    <a:pt x="200545" y="113918"/>
                  </a:lnTo>
                  <a:lnTo>
                    <a:pt x="203593" y="109600"/>
                  </a:lnTo>
                  <a:lnTo>
                    <a:pt x="204990" y="104647"/>
                  </a:lnTo>
                  <a:lnTo>
                    <a:pt x="206006" y="101345"/>
                  </a:lnTo>
                  <a:lnTo>
                    <a:pt x="206514" y="95122"/>
                  </a:lnTo>
                  <a:lnTo>
                    <a:pt x="206514" y="85978"/>
                  </a:lnTo>
                  <a:lnTo>
                    <a:pt x="206514" y="78358"/>
                  </a:lnTo>
                  <a:close/>
                </a:path>
                <a:path w="6645909" h="151129">
                  <a:moveTo>
                    <a:pt x="4689868" y="31114"/>
                  </a:moveTo>
                  <a:lnTo>
                    <a:pt x="4656991" y="56530"/>
                  </a:lnTo>
                  <a:lnTo>
                    <a:pt x="4654435" y="75564"/>
                  </a:lnTo>
                  <a:lnTo>
                    <a:pt x="4655076" y="85687"/>
                  </a:lnTo>
                  <a:lnTo>
                    <a:pt x="4682651" y="119173"/>
                  </a:lnTo>
                  <a:lnTo>
                    <a:pt x="4689868" y="119887"/>
                  </a:lnTo>
                  <a:lnTo>
                    <a:pt x="4697010" y="119173"/>
                  </a:lnTo>
                  <a:lnTo>
                    <a:pt x="4724424" y="85472"/>
                  </a:lnTo>
                  <a:lnTo>
                    <a:pt x="4725047" y="75183"/>
                  </a:lnTo>
                  <a:lnTo>
                    <a:pt x="4724424" y="65208"/>
                  </a:lnTo>
                  <a:lnTo>
                    <a:pt x="4697010" y="31829"/>
                  </a:lnTo>
                  <a:lnTo>
                    <a:pt x="4689868" y="31114"/>
                  </a:lnTo>
                  <a:close/>
                </a:path>
                <a:path w="6645909" h="151129">
                  <a:moveTo>
                    <a:pt x="6578866" y="29209"/>
                  </a:moveTo>
                  <a:lnTo>
                    <a:pt x="6570484" y="29209"/>
                  </a:lnTo>
                  <a:lnTo>
                    <a:pt x="6563626" y="32257"/>
                  </a:lnTo>
                  <a:lnTo>
                    <a:pt x="6550164" y="63118"/>
                  </a:lnTo>
                  <a:lnTo>
                    <a:pt x="6607314" y="63118"/>
                  </a:lnTo>
                  <a:lnTo>
                    <a:pt x="6586740" y="29209"/>
                  </a:lnTo>
                  <a:lnTo>
                    <a:pt x="6578866" y="29209"/>
                  </a:lnTo>
                  <a:close/>
                </a:path>
                <a:path w="6645909" h="151129">
                  <a:moveTo>
                    <a:pt x="6170688" y="29209"/>
                  </a:moveTo>
                  <a:lnTo>
                    <a:pt x="6161544" y="29209"/>
                  </a:lnTo>
                  <a:lnTo>
                    <a:pt x="6153924" y="32765"/>
                  </a:lnTo>
                  <a:lnTo>
                    <a:pt x="6138684" y="72389"/>
                  </a:lnTo>
                  <a:lnTo>
                    <a:pt x="6139117" y="82893"/>
                  </a:lnTo>
                  <a:lnTo>
                    <a:pt x="6157337" y="117093"/>
                  </a:lnTo>
                  <a:lnTo>
                    <a:pt x="6172212" y="120903"/>
                  </a:lnTo>
                  <a:lnTo>
                    <a:pt x="6180594" y="120903"/>
                  </a:lnTo>
                  <a:lnTo>
                    <a:pt x="6202125" y="86800"/>
                  </a:lnTo>
                  <a:lnTo>
                    <a:pt x="6202692" y="75945"/>
                  </a:lnTo>
                  <a:lnTo>
                    <a:pt x="6202123" y="64420"/>
                  </a:lnTo>
                  <a:lnTo>
                    <a:pt x="6177405" y="29898"/>
                  </a:lnTo>
                  <a:lnTo>
                    <a:pt x="6170688" y="29209"/>
                  </a:lnTo>
                  <a:close/>
                </a:path>
                <a:path w="6645909" h="151129">
                  <a:moveTo>
                    <a:pt x="4355350" y="29209"/>
                  </a:moveTo>
                  <a:lnTo>
                    <a:pt x="4346968" y="29209"/>
                  </a:lnTo>
                  <a:lnTo>
                    <a:pt x="4340110" y="32257"/>
                  </a:lnTo>
                  <a:lnTo>
                    <a:pt x="4326648" y="63118"/>
                  </a:lnTo>
                  <a:lnTo>
                    <a:pt x="4383798" y="63118"/>
                  </a:lnTo>
                  <a:lnTo>
                    <a:pt x="4363224" y="29209"/>
                  </a:lnTo>
                  <a:lnTo>
                    <a:pt x="4355350" y="29209"/>
                  </a:lnTo>
                  <a:close/>
                </a:path>
                <a:path w="6645909" h="151129">
                  <a:moveTo>
                    <a:pt x="4189742" y="29209"/>
                  </a:moveTo>
                  <a:lnTo>
                    <a:pt x="4180598" y="29209"/>
                  </a:lnTo>
                  <a:lnTo>
                    <a:pt x="4172978" y="32765"/>
                  </a:lnTo>
                  <a:lnTo>
                    <a:pt x="4157738" y="72389"/>
                  </a:lnTo>
                  <a:lnTo>
                    <a:pt x="4158141" y="83129"/>
                  </a:lnTo>
                  <a:lnTo>
                    <a:pt x="4182162" y="119955"/>
                  </a:lnTo>
                  <a:lnTo>
                    <a:pt x="4189996" y="120903"/>
                  </a:lnTo>
                  <a:lnTo>
                    <a:pt x="4198759" y="120903"/>
                  </a:lnTo>
                  <a:lnTo>
                    <a:pt x="4221155" y="86526"/>
                  </a:lnTo>
                  <a:lnTo>
                    <a:pt x="4221746" y="76072"/>
                  </a:lnTo>
                  <a:lnTo>
                    <a:pt x="4221177" y="64474"/>
                  </a:lnTo>
                  <a:lnTo>
                    <a:pt x="4196406" y="29898"/>
                  </a:lnTo>
                  <a:lnTo>
                    <a:pt x="4189742" y="29209"/>
                  </a:lnTo>
                  <a:close/>
                </a:path>
                <a:path w="6645909" h="151129">
                  <a:moveTo>
                    <a:pt x="3547630" y="29209"/>
                  </a:moveTo>
                  <a:lnTo>
                    <a:pt x="3539248" y="29209"/>
                  </a:lnTo>
                  <a:lnTo>
                    <a:pt x="3532390" y="32257"/>
                  </a:lnTo>
                  <a:lnTo>
                    <a:pt x="3518928" y="63118"/>
                  </a:lnTo>
                  <a:lnTo>
                    <a:pt x="3576078" y="63118"/>
                  </a:lnTo>
                  <a:lnTo>
                    <a:pt x="3555504" y="29209"/>
                  </a:lnTo>
                  <a:lnTo>
                    <a:pt x="3547630" y="29209"/>
                  </a:lnTo>
                  <a:close/>
                </a:path>
                <a:path w="6645909" h="151129">
                  <a:moveTo>
                    <a:pt x="3387864" y="29209"/>
                  </a:moveTo>
                  <a:lnTo>
                    <a:pt x="3378720" y="29209"/>
                  </a:lnTo>
                  <a:lnTo>
                    <a:pt x="3371100" y="32765"/>
                  </a:lnTo>
                  <a:lnTo>
                    <a:pt x="3355860" y="72389"/>
                  </a:lnTo>
                  <a:lnTo>
                    <a:pt x="3356311" y="82893"/>
                  </a:lnTo>
                  <a:lnTo>
                    <a:pt x="3374513" y="117093"/>
                  </a:lnTo>
                  <a:lnTo>
                    <a:pt x="3389388" y="120903"/>
                  </a:lnTo>
                  <a:lnTo>
                    <a:pt x="3397770" y="120903"/>
                  </a:lnTo>
                  <a:lnTo>
                    <a:pt x="3419301" y="86800"/>
                  </a:lnTo>
                  <a:lnTo>
                    <a:pt x="3419868" y="75945"/>
                  </a:lnTo>
                  <a:lnTo>
                    <a:pt x="3419299" y="64420"/>
                  </a:lnTo>
                  <a:lnTo>
                    <a:pt x="3394581" y="29898"/>
                  </a:lnTo>
                  <a:lnTo>
                    <a:pt x="3387864" y="29209"/>
                  </a:lnTo>
                  <a:close/>
                </a:path>
                <a:path w="6645909" h="151129">
                  <a:moveTo>
                    <a:pt x="2425966" y="29209"/>
                  </a:moveTo>
                  <a:lnTo>
                    <a:pt x="2417584" y="29209"/>
                  </a:lnTo>
                  <a:lnTo>
                    <a:pt x="2410726" y="32257"/>
                  </a:lnTo>
                  <a:lnTo>
                    <a:pt x="2397264" y="63118"/>
                  </a:lnTo>
                  <a:lnTo>
                    <a:pt x="2454414" y="63118"/>
                  </a:lnTo>
                  <a:lnTo>
                    <a:pt x="2433840" y="29209"/>
                  </a:lnTo>
                  <a:lnTo>
                    <a:pt x="2425966" y="29209"/>
                  </a:lnTo>
                  <a:close/>
                </a:path>
                <a:path w="6645909" h="151129">
                  <a:moveTo>
                    <a:pt x="2260358" y="29209"/>
                  </a:moveTo>
                  <a:lnTo>
                    <a:pt x="2251214" y="29209"/>
                  </a:lnTo>
                  <a:lnTo>
                    <a:pt x="2243594" y="32765"/>
                  </a:lnTo>
                  <a:lnTo>
                    <a:pt x="2228354" y="72389"/>
                  </a:lnTo>
                  <a:lnTo>
                    <a:pt x="2228757" y="83129"/>
                  </a:lnTo>
                  <a:lnTo>
                    <a:pt x="2252778" y="119955"/>
                  </a:lnTo>
                  <a:lnTo>
                    <a:pt x="2260612" y="120903"/>
                  </a:lnTo>
                  <a:lnTo>
                    <a:pt x="2269375" y="120903"/>
                  </a:lnTo>
                  <a:lnTo>
                    <a:pt x="2291771" y="86526"/>
                  </a:lnTo>
                  <a:lnTo>
                    <a:pt x="2292362" y="76072"/>
                  </a:lnTo>
                  <a:lnTo>
                    <a:pt x="2291793" y="64474"/>
                  </a:lnTo>
                  <a:lnTo>
                    <a:pt x="2267022" y="29898"/>
                  </a:lnTo>
                  <a:lnTo>
                    <a:pt x="2260358" y="29209"/>
                  </a:lnTo>
                  <a:close/>
                </a:path>
                <a:path w="6645909" h="151129">
                  <a:moveTo>
                    <a:pt x="1839734" y="29209"/>
                  </a:moveTo>
                  <a:lnTo>
                    <a:pt x="1830590" y="29209"/>
                  </a:lnTo>
                  <a:lnTo>
                    <a:pt x="1822970" y="32765"/>
                  </a:lnTo>
                  <a:lnTo>
                    <a:pt x="1807730" y="72389"/>
                  </a:lnTo>
                  <a:lnTo>
                    <a:pt x="1808133" y="83129"/>
                  </a:lnTo>
                  <a:lnTo>
                    <a:pt x="1832154" y="119955"/>
                  </a:lnTo>
                  <a:lnTo>
                    <a:pt x="1839988" y="120903"/>
                  </a:lnTo>
                  <a:lnTo>
                    <a:pt x="1848751" y="120903"/>
                  </a:lnTo>
                  <a:lnTo>
                    <a:pt x="1871147" y="86526"/>
                  </a:lnTo>
                  <a:lnTo>
                    <a:pt x="1871738" y="76072"/>
                  </a:lnTo>
                  <a:lnTo>
                    <a:pt x="1871169" y="64474"/>
                  </a:lnTo>
                  <a:lnTo>
                    <a:pt x="1846398" y="29898"/>
                  </a:lnTo>
                  <a:lnTo>
                    <a:pt x="1839734" y="29209"/>
                  </a:lnTo>
                  <a:close/>
                </a:path>
                <a:path w="6645909" h="151129">
                  <a:moveTo>
                    <a:pt x="1119898" y="29209"/>
                  </a:moveTo>
                  <a:lnTo>
                    <a:pt x="1111516" y="29209"/>
                  </a:lnTo>
                  <a:lnTo>
                    <a:pt x="1104658" y="32257"/>
                  </a:lnTo>
                  <a:lnTo>
                    <a:pt x="1091196" y="63118"/>
                  </a:lnTo>
                  <a:lnTo>
                    <a:pt x="1148346" y="63118"/>
                  </a:lnTo>
                  <a:lnTo>
                    <a:pt x="1127772" y="29209"/>
                  </a:lnTo>
                  <a:lnTo>
                    <a:pt x="1119898" y="29209"/>
                  </a:lnTo>
                  <a:close/>
                </a:path>
                <a:path w="6645909" h="151129">
                  <a:moveTo>
                    <a:pt x="28727" y="29209"/>
                  </a:moveTo>
                  <a:lnTo>
                    <a:pt x="20383" y="29209"/>
                  </a:lnTo>
                  <a:lnTo>
                    <a:pt x="13474" y="32257"/>
                  </a:lnTo>
                  <a:lnTo>
                    <a:pt x="0" y="63118"/>
                  </a:lnTo>
                  <a:lnTo>
                    <a:pt x="57188" y="63118"/>
                  </a:lnTo>
                  <a:lnTo>
                    <a:pt x="36537" y="29209"/>
                  </a:lnTo>
                  <a:lnTo>
                    <a:pt x="28727" y="29209"/>
                  </a:lnTo>
                  <a:close/>
                </a:path>
                <a:path w="6645909" h="151129">
                  <a:moveTo>
                    <a:pt x="6273050" y="3174"/>
                  </a:moveTo>
                  <a:lnTo>
                    <a:pt x="6311277" y="3174"/>
                  </a:lnTo>
                  <a:lnTo>
                    <a:pt x="6311277" y="147827"/>
                  </a:lnTo>
                  <a:lnTo>
                    <a:pt x="6273050" y="147827"/>
                  </a:lnTo>
                  <a:lnTo>
                    <a:pt x="6273050" y="3174"/>
                  </a:lnTo>
                  <a:close/>
                </a:path>
                <a:path w="6645909" h="151129">
                  <a:moveTo>
                    <a:pt x="5822581" y="3174"/>
                  </a:moveTo>
                  <a:lnTo>
                    <a:pt x="5860808" y="3174"/>
                  </a:lnTo>
                  <a:lnTo>
                    <a:pt x="5860808" y="69722"/>
                  </a:lnTo>
                  <a:lnTo>
                    <a:pt x="5860949" y="83486"/>
                  </a:lnTo>
                  <a:lnTo>
                    <a:pt x="5870714" y="117982"/>
                  </a:lnTo>
                  <a:lnTo>
                    <a:pt x="5874397" y="120649"/>
                  </a:lnTo>
                  <a:lnTo>
                    <a:pt x="5879096" y="121919"/>
                  </a:lnTo>
                  <a:lnTo>
                    <a:pt x="5884811" y="121919"/>
                  </a:lnTo>
                  <a:lnTo>
                    <a:pt x="5891415" y="121919"/>
                  </a:lnTo>
                  <a:lnTo>
                    <a:pt x="5915180" y="89519"/>
                  </a:lnTo>
                  <a:lnTo>
                    <a:pt x="5915926" y="64261"/>
                  </a:lnTo>
                  <a:lnTo>
                    <a:pt x="5915926" y="3174"/>
                  </a:lnTo>
                  <a:lnTo>
                    <a:pt x="5954153" y="3174"/>
                  </a:lnTo>
                  <a:lnTo>
                    <a:pt x="5954153" y="147827"/>
                  </a:lnTo>
                  <a:lnTo>
                    <a:pt x="5918593" y="147827"/>
                  </a:lnTo>
                  <a:lnTo>
                    <a:pt x="5918593" y="126237"/>
                  </a:lnTo>
                  <a:lnTo>
                    <a:pt x="5914359" y="131665"/>
                  </a:lnTo>
                  <a:lnTo>
                    <a:pt x="5877765" y="150703"/>
                  </a:lnTo>
                  <a:lnTo>
                    <a:pt x="5870714" y="151129"/>
                  </a:lnTo>
                  <a:lnTo>
                    <a:pt x="5863590" y="150725"/>
                  </a:lnTo>
                  <a:lnTo>
                    <a:pt x="5827788" y="126745"/>
                  </a:lnTo>
                  <a:lnTo>
                    <a:pt x="5822581" y="94741"/>
                  </a:lnTo>
                  <a:lnTo>
                    <a:pt x="5822581" y="3174"/>
                  </a:lnTo>
                  <a:close/>
                </a:path>
                <a:path w="6645909" h="151129">
                  <a:moveTo>
                    <a:pt x="4966093" y="3174"/>
                  </a:moveTo>
                  <a:lnTo>
                    <a:pt x="5004320" y="3174"/>
                  </a:lnTo>
                  <a:lnTo>
                    <a:pt x="5004320" y="69722"/>
                  </a:lnTo>
                  <a:lnTo>
                    <a:pt x="5004461" y="83486"/>
                  </a:lnTo>
                  <a:lnTo>
                    <a:pt x="5014226" y="117982"/>
                  </a:lnTo>
                  <a:lnTo>
                    <a:pt x="5017909" y="120649"/>
                  </a:lnTo>
                  <a:lnTo>
                    <a:pt x="5022608" y="121919"/>
                  </a:lnTo>
                  <a:lnTo>
                    <a:pt x="5028323" y="121919"/>
                  </a:lnTo>
                  <a:lnTo>
                    <a:pt x="5034927" y="121919"/>
                  </a:lnTo>
                  <a:lnTo>
                    <a:pt x="5058692" y="89519"/>
                  </a:lnTo>
                  <a:lnTo>
                    <a:pt x="5059438" y="64261"/>
                  </a:lnTo>
                  <a:lnTo>
                    <a:pt x="5059438" y="3174"/>
                  </a:lnTo>
                  <a:lnTo>
                    <a:pt x="5097665" y="3174"/>
                  </a:lnTo>
                  <a:lnTo>
                    <a:pt x="5097665" y="147827"/>
                  </a:lnTo>
                  <a:lnTo>
                    <a:pt x="5062105" y="147827"/>
                  </a:lnTo>
                  <a:lnTo>
                    <a:pt x="5062105" y="126237"/>
                  </a:lnTo>
                  <a:lnTo>
                    <a:pt x="5057871" y="131665"/>
                  </a:lnTo>
                  <a:lnTo>
                    <a:pt x="5021277" y="150703"/>
                  </a:lnTo>
                  <a:lnTo>
                    <a:pt x="5014226" y="151129"/>
                  </a:lnTo>
                  <a:lnTo>
                    <a:pt x="5007102" y="150725"/>
                  </a:lnTo>
                  <a:lnTo>
                    <a:pt x="4971300" y="126745"/>
                  </a:lnTo>
                  <a:lnTo>
                    <a:pt x="4966093" y="94741"/>
                  </a:lnTo>
                  <a:lnTo>
                    <a:pt x="4966093" y="3174"/>
                  </a:lnTo>
                  <a:close/>
                </a:path>
                <a:path w="6645909" h="151129">
                  <a:moveTo>
                    <a:pt x="2120150" y="3174"/>
                  </a:moveTo>
                  <a:lnTo>
                    <a:pt x="2158377" y="3174"/>
                  </a:lnTo>
                  <a:lnTo>
                    <a:pt x="2158377" y="147827"/>
                  </a:lnTo>
                  <a:lnTo>
                    <a:pt x="2120150" y="147827"/>
                  </a:lnTo>
                  <a:lnTo>
                    <a:pt x="2120150" y="3174"/>
                  </a:lnTo>
                  <a:close/>
                </a:path>
                <a:path w="6645909" h="151129">
                  <a:moveTo>
                    <a:pt x="888504" y="3174"/>
                  </a:moveTo>
                  <a:lnTo>
                    <a:pt x="928636" y="3174"/>
                  </a:lnTo>
                  <a:lnTo>
                    <a:pt x="955941" y="76961"/>
                  </a:lnTo>
                  <a:lnTo>
                    <a:pt x="963815" y="101599"/>
                  </a:lnTo>
                  <a:lnTo>
                    <a:pt x="965847" y="95376"/>
                  </a:lnTo>
                  <a:lnTo>
                    <a:pt x="967244" y="91312"/>
                  </a:lnTo>
                  <a:lnTo>
                    <a:pt x="967752" y="89280"/>
                  </a:lnTo>
                  <a:lnTo>
                    <a:pt x="969022" y="85216"/>
                  </a:lnTo>
                  <a:lnTo>
                    <a:pt x="970419" y="81152"/>
                  </a:lnTo>
                  <a:lnTo>
                    <a:pt x="971816" y="76961"/>
                  </a:lnTo>
                  <a:lnTo>
                    <a:pt x="999375" y="3174"/>
                  </a:lnTo>
                  <a:lnTo>
                    <a:pt x="1038745" y="3174"/>
                  </a:lnTo>
                  <a:lnTo>
                    <a:pt x="981214" y="147827"/>
                  </a:lnTo>
                  <a:lnTo>
                    <a:pt x="946797" y="147827"/>
                  </a:lnTo>
                  <a:lnTo>
                    <a:pt x="888504" y="3174"/>
                  </a:lnTo>
                  <a:close/>
                </a:path>
                <a:path w="6645909" h="151129">
                  <a:moveTo>
                    <a:pt x="513346" y="3174"/>
                  </a:moveTo>
                  <a:lnTo>
                    <a:pt x="550430" y="3174"/>
                  </a:lnTo>
                  <a:lnTo>
                    <a:pt x="577608" y="98043"/>
                  </a:lnTo>
                  <a:lnTo>
                    <a:pt x="602500" y="3174"/>
                  </a:lnTo>
                  <a:lnTo>
                    <a:pt x="639457" y="3174"/>
                  </a:lnTo>
                  <a:lnTo>
                    <a:pt x="663460" y="98043"/>
                  </a:lnTo>
                  <a:lnTo>
                    <a:pt x="691146" y="3174"/>
                  </a:lnTo>
                  <a:lnTo>
                    <a:pt x="728865" y="3174"/>
                  </a:lnTo>
                  <a:lnTo>
                    <a:pt x="682383" y="147827"/>
                  </a:lnTo>
                  <a:lnTo>
                    <a:pt x="645680" y="147827"/>
                  </a:lnTo>
                  <a:lnTo>
                    <a:pt x="620788" y="54863"/>
                  </a:lnTo>
                  <a:lnTo>
                    <a:pt x="596277" y="147827"/>
                  </a:lnTo>
                  <a:lnTo>
                    <a:pt x="559066" y="147827"/>
                  </a:lnTo>
                  <a:lnTo>
                    <a:pt x="513346" y="3174"/>
                  </a:lnTo>
                  <a:close/>
                </a:path>
                <a:path w="6645909" h="151129">
                  <a:moveTo>
                    <a:pt x="6576580" y="0"/>
                  </a:moveTo>
                  <a:lnTo>
                    <a:pt x="6617317" y="11894"/>
                  </a:lnTo>
                  <a:lnTo>
                    <a:pt x="6641303" y="48228"/>
                  </a:lnTo>
                  <a:lnTo>
                    <a:pt x="6645287" y="86486"/>
                  </a:lnTo>
                  <a:lnTo>
                    <a:pt x="6549529" y="86486"/>
                  </a:lnTo>
                  <a:lnTo>
                    <a:pt x="6550244" y="94563"/>
                  </a:lnTo>
                  <a:lnTo>
                    <a:pt x="6572008" y="122554"/>
                  </a:lnTo>
                  <a:lnTo>
                    <a:pt x="6580771" y="122554"/>
                  </a:lnTo>
                  <a:lnTo>
                    <a:pt x="6586740" y="122554"/>
                  </a:lnTo>
                  <a:lnTo>
                    <a:pt x="6605155" y="101853"/>
                  </a:lnTo>
                  <a:lnTo>
                    <a:pt x="6643255" y="108203"/>
                  </a:lnTo>
                  <a:lnTo>
                    <a:pt x="6620014" y="140080"/>
                  </a:lnTo>
                  <a:lnTo>
                    <a:pt x="6580390" y="151129"/>
                  </a:lnTo>
                  <a:lnTo>
                    <a:pt x="6562747" y="149584"/>
                  </a:lnTo>
                  <a:lnTo>
                    <a:pt x="6524510" y="126491"/>
                  </a:lnTo>
                  <a:lnTo>
                    <a:pt x="6510286" y="76580"/>
                  </a:lnTo>
                  <a:lnTo>
                    <a:pt x="6511455" y="59574"/>
                  </a:lnTo>
                  <a:lnTo>
                    <a:pt x="6529082" y="20319"/>
                  </a:lnTo>
                  <a:lnTo>
                    <a:pt x="6562819" y="1264"/>
                  </a:lnTo>
                  <a:lnTo>
                    <a:pt x="6576580" y="0"/>
                  </a:lnTo>
                  <a:close/>
                </a:path>
                <a:path w="6645909" h="151129">
                  <a:moveTo>
                    <a:pt x="6433705" y="0"/>
                  </a:moveTo>
                  <a:lnTo>
                    <a:pt x="6442087" y="0"/>
                  </a:lnTo>
                  <a:lnTo>
                    <a:pt x="6449834" y="1396"/>
                  </a:lnTo>
                  <a:lnTo>
                    <a:pt x="6456819" y="4444"/>
                  </a:lnTo>
                  <a:lnTo>
                    <a:pt x="6463804" y="7492"/>
                  </a:lnTo>
                  <a:lnTo>
                    <a:pt x="6469138" y="11429"/>
                  </a:lnTo>
                  <a:lnTo>
                    <a:pt x="6472694" y="16128"/>
                  </a:lnTo>
                  <a:lnTo>
                    <a:pt x="6476250" y="20827"/>
                  </a:lnTo>
                  <a:lnTo>
                    <a:pt x="6482219" y="57911"/>
                  </a:lnTo>
                  <a:lnTo>
                    <a:pt x="6482219" y="147827"/>
                  </a:lnTo>
                  <a:lnTo>
                    <a:pt x="6443992" y="147827"/>
                  </a:lnTo>
                  <a:lnTo>
                    <a:pt x="6443992" y="74040"/>
                  </a:lnTo>
                  <a:lnTo>
                    <a:pt x="6443847" y="63351"/>
                  </a:lnTo>
                  <a:lnTo>
                    <a:pt x="6425450" y="29209"/>
                  </a:lnTo>
                  <a:lnTo>
                    <a:pt x="6420370" y="29209"/>
                  </a:lnTo>
                  <a:lnTo>
                    <a:pt x="6413639" y="29209"/>
                  </a:lnTo>
                  <a:lnTo>
                    <a:pt x="6389446" y="61912"/>
                  </a:lnTo>
                  <a:lnTo>
                    <a:pt x="6388747" y="82295"/>
                  </a:lnTo>
                  <a:lnTo>
                    <a:pt x="6388747" y="147827"/>
                  </a:lnTo>
                  <a:lnTo>
                    <a:pt x="6350393" y="147827"/>
                  </a:lnTo>
                  <a:lnTo>
                    <a:pt x="6350393" y="3174"/>
                  </a:lnTo>
                  <a:lnTo>
                    <a:pt x="6385953" y="3174"/>
                  </a:lnTo>
                  <a:lnTo>
                    <a:pt x="6385953" y="24510"/>
                  </a:lnTo>
                  <a:lnTo>
                    <a:pt x="6396075" y="13769"/>
                  </a:lnTo>
                  <a:lnTo>
                    <a:pt x="6407400" y="6111"/>
                  </a:lnTo>
                  <a:lnTo>
                    <a:pt x="6419940" y="1525"/>
                  </a:lnTo>
                  <a:lnTo>
                    <a:pt x="6433705" y="0"/>
                  </a:lnTo>
                  <a:close/>
                </a:path>
                <a:path w="6645909" h="151129">
                  <a:moveTo>
                    <a:pt x="6060960" y="0"/>
                  </a:moveTo>
                  <a:lnTo>
                    <a:pt x="6067461" y="432"/>
                  </a:lnTo>
                  <a:lnTo>
                    <a:pt x="6073819" y="1746"/>
                  </a:lnTo>
                  <a:lnTo>
                    <a:pt x="6080034" y="3964"/>
                  </a:lnTo>
                  <a:lnTo>
                    <a:pt x="6086106" y="7111"/>
                  </a:lnTo>
                  <a:lnTo>
                    <a:pt x="6074295" y="40512"/>
                  </a:lnTo>
                  <a:lnTo>
                    <a:pt x="6067818" y="36321"/>
                  </a:lnTo>
                  <a:lnTo>
                    <a:pt x="6061849" y="34289"/>
                  </a:lnTo>
                  <a:lnTo>
                    <a:pt x="6056388" y="34289"/>
                  </a:lnTo>
                  <a:lnTo>
                    <a:pt x="6050927" y="34289"/>
                  </a:lnTo>
                  <a:lnTo>
                    <a:pt x="6046482" y="35686"/>
                  </a:lnTo>
                  <a:lnTo>
                    <a:pt x="6042672" y="38734"/>
                  </a:lnTo>
                  <a:lnTo>
                    <a:pt x="6038989" y="41655"/>
                  </a:lnTo>
                  <a:lnTo>
                    <a:pt x="6036068" y="46989"/>
                  </a:lnTo>
                  <a:lnTo>
                    <a:pt x="6030927" y="86294"/>
                  </a:lnTo>
                  <a:lnTo>
                    <a:pt x="6030734" y="103123"/>
                  </a:lnTo>
                  <a:lnTo>
                    <a:pt x="6030734" y="147827"/>
                  </a:lnTo>
                  <a:lnTo>
                    <a:pt x="5992507" y="147827"/>
                  </a:lnTo>
                  <a:lnTo>
                    <a:pt x="5992507" y="3174"/>
                  </a:lnTo>
                  <a:lnTo>
                    <a:pt x="6028067" y="3174"/>
                  </a:lnTo>
                  <a:lnTo>
                    <a:pt x="6028067" y="23748"/>
                  </a:lnTo>
                  <a:lnTo>
                    <a:pt x="6034163" y="14096"/>
                  </a:lnTo>
                  <a:lnTo>
                    <a:pt x="6039624" y="7619"/>
                  </a:lnTo>
                  <a:lnTo>
                    <a:pt x="6044450" y="4571"/>
                  </a:lnTo>
                  <a:lnTo>
                    <a:pt x="6049276" y="1523"/>
                  </a:lnTo>
                  <a:lnTo>
                    <a:pt x="6054737" y="0"/>
                  </a:lnTo>
                  <a:lnTo>
                    <a:pt x="6060960" y="0"/>
                  </a:lnTo>
                  <a:close/>
                </a:path>
                <a:path w="6645909" h="151129">
                  <a:moveTo>
                    <a:pt x="5553849" y="0"/>
                  </a:moveTo>
                  <a:lnTo>
                    <a:pt x="5591949" y="5968"/>
                  </a:lnTo>
                  <a:lnTo>
                    <a:pt x="5614371" y="44124"/>
                  </a:lnTo>
                  <a:lnTo>
                    <a:pt x="5614682" y="55625"/>
                  </a:lnTo>
                  <a:lnTo>
                    <a:pt x="5614301" y="100329"/>
                  </a:lnTo>
                  <a:lnTo>
                    <a:pt x="5614418" y="109233"/>
                  </a:lnTo>
                  <a:lnTo>
                    <a:pt x="5622937" y="147827"/>
                  </a:lnTo>
                  <a:lnTo>
                    <a:pt x="5585091" y="147827"/>
                  </a:lnTo>
                  <a:lnTo>
                    <a:pt x="5584075" y="145287"/>
                  </a:lnTo>
                  <a:lnTo>
                    <a:pt x="5582932" y="141477"/>
                  </a:lnTo>
                  <a:lnTo>
                    <a:pt x="5581408" y="136524"/>
                  </a:lnTo>
                  <a:lnTo>
                    <a:pt x="5580773" y="134238"/>
                  </a:lnTo>
                  <a:lnTo>
                    <a:pt x="5580392" y="132714"/>
                  </a:lnTo>
                  <a:lnTo>
                    <a:pt x="5580138" y="132079"/>
                  </a:lnTo>
                  <a:lnTo>
                    <a:pt x="5543689" y="151129"/>
                  </a:lnTo>
                  <a:lnTo>
                    <a:pt x="5535307" y="151129"/>
                  </a:lnTo>
                  <a:lnTo>
                    <a:pt x="5494461" y="132512"/>
                  </a:lnTo>
                  <a:lnTo>
                    <a:pt x="5487174" y="108330"/>
                  </a:lnTo>
                  <a:lnTo>
                    <a:pt x="5487174" y="100202"/>
                  </a:lnTo>
                  <a:lnTo>
                    <a:pt x="5515358" y="69276"/>
                  </a:lnTo>
                  <a:lnTo>
                    <a:pt x="5552284" y="60360"/>
                  </a:lnTo>
                  <a:lnTo>
                    <a:pt x="5562628" y="57975"/>
                  </a:lnTo>
                  <a:lnTo>
                    <a:pt x="5570901" y="55685"/>
                  </a:lnTo>
                  <a:lnTo>
                    <a:pt x="5577090" y="53466"/>
                  </a:lnTo>
                  <a:lnTo>
                    <a:pt x="5577090" y="49656"/>
                  </a:lnTo>
                  <a:lnTo>
                    <a:pt x="5577090" y="42290"/>
                  </a:lnTo>
                  <a:lnTo>
                    <a:pt x="5575312" y="37083"/>
                  </a:lnTo>
                  <a:lnTo>
                    <a:pt x="5571629" y="33908"/>
                  </a:lnTo>
                  <a:lnTo>
                    <a:pt x="5567946" y="30733"/>
                  </a:lnTo>
                  <a:lnTo>
                    <a:pt x="5561215" y="29209"/>
                  </a:lnTo>
                  <a:lnTo>
                    <a:pt x="5551055" y="29209"/>
                  </a:lnTo>
                  <a:lnTo>
                    <a:pt x="5544324" y="29209"/>
                  </a:lnTo>
                  <a:lnTo>
                    <a:pt x="5538990" y="30606"/>
                  </a:lnTo>
                  <a:lnTo>
                    <a:pt x="5535180" y="33273"/>
                  </a:lnTo>
                  <a:lnTo>
                    <a:pt x="5531370" y="35940"/>
                  </a:lnTo>
                  <a:lnTo>
                    <a:pt x="5528195" y="40639"/>
                  </a:lnTo>
                  <a:lnTo>
                    <a:pt x="5525909" y="47370"/>
                  </a:lnTo>
                  <a:lnTo>
                    <a:pt x="5491111" y="41020"/>
                  </a:lnTo>
                  <a:lnTo>
                    <a:pt x="5519327" y="5625"/>
                  </a:lnTo>
                  <a:lnTo>
                    <a:pt x="5540611" y="621"/>
                  </a:lnTo>
                  <a:lnTo>
                    <a:pt x="555384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69863" y="4759452"/>
              <a:ext cx="259587" cy="16611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4491" y="4713351"/>
              <a:ext cx="6720205" cy="207010"/>
            </a:xfrm>
            <a:custGeom>
              <a:avLst/>
              <a:gdLst/>
              <a:ahLst/>
              <a:cxnLst/>
              <a:rect l="l" t="t" r="r" b="b"/>
              <a:pathLst>
                <a:path w="6720205" h="207010">
                  <a:moveTo>
                    <a:pt x="5098110" y="55244"/>
                  </a:moveTo>
                  <a:lnTo>
                    <a:pt x="5140740" y="67139"/>
                  </a:lnTo>
                  <a:lnTo>
                    <a:pt x="5167674" y="100615"/>
                  </a:lnTo>
                  <a:lnTo>
                    <a:pt x="5172913" y="130301"/>
                  </a:lnTo>
                  <a:lnTo>
                    <a:pt x="5171599" y="146048"/>
                  </a:lnTo>
                  <a:lnTo>
                    <a:pt x="5151704" y="184785"/>
                  </a:lnTo>
                  <a:lnTo>
                    <a:pt x="5113824" y="205019"/>
                  </a:lnTo>
                  <a:lnTo>
                    <a:pt x="5098491" y="206375"/>
                  </a:lnTo>
                  <a:lnTo>
                    <a:pt x="5088628" y="205805"/>
                  </a:lnTo>
                  <a:lnTo>
                    <a:pt x="5052017" y="192355"/>
                  </a:lnTo>
                  <a:lnTo>
                    <a:pt x="5028992" y="161799"/>
                  </a:lnTo>
                  <a:lnTo>
                    <a:pt x="5023688" y="128778"/>
                  </a:lnTo>
                  <a:lnTo>
                    <a:pt x="5024281" y="119270"/>
                  </a:lnTo>
                  <a:lnTo>
                    <a:pt x="5038253" y="83413"/>
                  </a:lnTo>
                  <a:lnTo>
                    <a:pt x="5077933" y="57562"/>
                  </a:lnTo>
                  <a:lnTo>
                    <a:pt x="5098110" y="55244"/>
                  </a:lnTo>
                  <a:close/>
                </a:path>
                <a:path w="6720205" h="207010">
                  <a:moveTo>
                    <a:pt x="4761560" y="55244"/>
                  </a:moveTo>
                  <a:lnTo>
                    <a:pt x="4802297" y="67139"/>
                  </a:lnTo>
                  <a:lnTo>
                    <a:pt x="4826282" y="103473"/>
                  </a:lnTo>
                  <a:lnTo>
                    <a:pt x="4830267" y="141731"/>
                  </a:lnTo>
                  <a:lnTo>
                    <a:pt x="4734509" y="141731"/>
                  </a:lnTo>
                  <a:lnTo>
                    <a:pt x="4735223" y="149808"/>
                  </a:lnTo>
                  <a:lnTo>
                    <a:pt x="4756988" y="177800"/>
                  </a:lnTo>
                  <a:lnTo>
                    <a:pt x="4765751" y="177800"/>
                  </a:lnTo>
                  <a:lnTo>
                    <a:pt x="4771720" y="177800"/>
                  </a:lnTo>
                  <a:lnTo>
                    <a:pt x="4776800" y="176149"/>
                  </a:lnTo>
                  <a:lnTo>
                    <a:pt x="4780864" y="172847"/>
                  </a:lnTo>
                  <a:lnTo>
                    <a:pt x="4784928" y="169544"/>
                  </a:lnTo>
                  <a:lnTo>
                    <a:pt x="4788103" y="164337"/>
                  </a:lnTo>
                  <a:lnTo>
                    <a:pt x="4790135" y="157099"/>
                  </a:lnTo>
                  <a:lnTo>
                    <a:pt x="4828235" y="163449"/>
                  </a:lnTo>
                  <a:lnTo>
                    <a:pt x="4804994" y="195325"/>
                  </a:lnTo>
                  <a:lnTo>
                    <a:pt x="4765370" y="206375"/>
                  </a:lnTo>
                  <a:lnTo>
                    <a:pt x="4747727" y="204829"/>
                  </a:lnTo>
                  <a:lnTo>
                    <a:pt x="4709490" y="181737"/>
                  </a:lnTo>
                  <a:lnTo>
                    <a:pt x="4695266" y="131825"/>
                  </a:lnTo>
                  <a:lnTo>
                    <a:pt x="4696434" y="114819"/>
                  </a:lnTo>
                  <a:lnTo>
                    <a:pt x="4714062" y="75565"/>
                  </a:lnTo>
                  <a:lnTo>
                    <a:pt x="4747798" y="56509"/>
                  </a:lnTo>
                  <a:lnTo>
                    <a:pt x="4761560" y="55244"/>
                  </a:lnTo>
                  <a:close/>
                </a:path>
                <a:path w="6720205" h="207010">
                  <a:moveTo>
                    <a:pt x="4436821" y="55244"/>
                  </a:moveTo>
                  <a:lnTo>
                    <a:pt x="4474921" y="61213"/>
                  </a:lnTo>
                  <a:lnTo>
                    <a:pt x="4497342" y="99369"/>
                  </a:lnTo>
                  <a:lnTo>
                    <a:pt x="4497654" y="110871"/>
                  </a:lnTo>
                  <a:lnTo>
                    <a:pt x="4497273" y="155575"/>
                  </a:lnTo>
                  <a:lnTo>
                    <a:pt x="4497390" y="164478"/>
                  </a:lnTo>
                  <a:lnTo>
                    <a:pt x="4505909" y="203073"/>
                  </a:lnTo>
                  <a:lnTo>
                    <a:pt x="4468063" y="203073"/>
                  </a:lnTo>
                  <a:lnTo>
                    <a:pt x="4467047" y="200532"/>
                  </a:lnTo>
                  <a:lnTo>
                    <a:pt x="4465904" y="196723"/>
                  </a:lnTo>
                  <a:lnTo>
                    <a:pt x="4464380" y="191769"/>
                  </a:lnTo>
                  <a:lnTo>
                    <a:pt x="4463745" y="189484"/>
                  </a:lnTo>
                  <a:lnTo>
                    <a:pt x="4463364" y="187960"/>
                  </a:lnTo>
                  <a:lnTo>
                    <a:pt x="4463110" y="187325"/>
                  </a:lnTo>
                  <a:lnTo>
                    <a:pt x="4426661" y="206375"/>
                  </a:lnTo>
                  <a:lnTo>
                    <a:pt x="4418279" y="206375"/>
                  </a:lnTo>
                  <a:lnTo>
                    <a:pt x="4377432" y="187757"/>
                  </a:lnTo>
                  <a:lnTo>
                    <a:pt x="4370146" y="163575"/>
                  </a:lnTo>
                  <a:lnTo>
                    <a:pt x="4370146" y="155448"/>
                  </a:lnTo>
                  <a:lnTo>
                    <a:pt x="4398330" y="124521"/>
                  </a:lnTo>
                  <a:lnTo>
                    <a:pt x="4435255" y="115605"/>
                  </a:lnTo>
                  <a:lnTo>
                    <a:pt x="4445600" y="113220"/>
                  </a:lnTo>
                  <a:lnTo>
                    <a:pt x="4453872" y="110930"/>
                  </a:lnTo>
                  <a:lnTo>
                    <a:pt x="4460062" y="108712"/>
                  </a:lnTo>
                  <a:lnTo>
                    <a:pt x="4460062" y="104901"/>
                  </a:lnTo>
                  <a:lnTo>
                    <a:pt x="4460062" y="97536"/>
                  </a:lnTo>
                  <a:lnTo>
                    <a:pt x="4458284" y="92329"/>
                  </a:lnTo>
                  <a:lnTo>
                    <a:pt x="4454601" y="89154"/>
                  </a:lnTo>
                  <a:lnTo>
                    <a:pt x="4450918" y="85979"/>
                  </a:lnTo>
                  <a:lnTo>
                    <a:pt x="4444187" y="84455"/>
                  </a:lnTo>
                  <a:lnTo>
                    <a:pt x="4434027" y="84455"/>
                  </a:lnTo>
                  <a:lnTo>
                    <a:pt x="4427296" y="84455"/>
                  </a:lnTo>
                  <a:lnTo>
                    <a:pt x="4421962" y="85851"/>
                  </a:lnTo>
                  <a:lnTo>
                    <a:pt x="4418152" y="88518"/>
                  </a:lnTo>
                  <a:lnTo>
                    <a:pt x="4414342" y="91186"/>
                  </a:lnTo>
                  <a:lnTo>
                    <a:pt x="4411167" y="95885"/>
                  </a:lnTo>
                  <a:lnTo>
                    <a:pt x="4408881" y="102616"/>
                  </a:lnTo>
                  <a:lnTo>
                    <a:pt x="4374083" y="96266"/>
                  </a:lnTo>
                  <a:lnTo>
                    <a:pt x="4402299" y="60870"/>
                  </a:lnTo>
                  <a:lnTo>
                    <a:pt x="4423583" y="55866"/>
                  </a:lnTo>
                  <a:lnTo>
                    <a:pt x="4436821" y="55244"/>
                  </a:lnTo>
                  <a:close/>
                </a:path>
                <a:path w="6720205" h="207010">
                  <a:moveTo>
                    <a:pt x="4209364" y="55244"/>
                  </a:moveTo>
                  <a:lnTo>
                    <a:pt x="4218635" y="55244"/>
                  </a:lnTo>
                  <a:lnTo>
                    <a:pt x="4226636" y="57150"/>
                  </a:lnTo>
                  <a:lnTo>
                    <a:pt x="4233494" y="60960"/>
                  </a:lnTo>
                  <a:lnTo>
                    <a:pt x="4240225" y="64769"/>
                  </a:lnTo>
                  <a:lnTo>
                    <a:pt x="4245813" y="70485"/>
                  </a:lnTo>
                  <a:lnTo>
                    <a:pt x="4250131" y="78231"/>
                  </a:lnTo>
                  <a:lnTo>
                    <a:pt x="4254988" y="72800"/>
                  </a:lnTo>
                  <a:lnTo>
                    <a:pt x="4285945" y="55244"/>
                  </a:lnTo>
                  <a:lnTo>
                    <a:pt x="4294327" y="55244"/>
                  </a:lnTo>
                  <a:lnTo>
                    <a:pt x="4334078" y="72262"/>
                  </a:lnTo>
                  <a:lnTo>
                    <a:pt x="4341698" y="110617"/>
                  </a:lnTo>
                  <a:lnTo>
                    <a:pt x="4341698" y="203073"/>
                  </a:lnTo>
                  <a:lnTo>
                    <a:pt x="4303471" y="203073"/>
                  </a:lnTo>
                  <a:lnTo>
                    <a:pt x="4303471" y="120396"/>
                  </a:lnTo>
                  <a:lnTo>
                    <a:pt x="4303213" y="110585"/>
                  </a:lnTo>
                  <a:lnTo>
                    <a:pt x="4290517" y="84455"/>
                  </a:lnTo>
                  <a:lnTo>
                    <a:pt x="4283151" y="84455"/>
                  </a:lnTo>
                  <a:lnTo>
                    <a:pt x="4277817" y="84455"/>
                  </a:lnTo>
                  <a:lnTo>
                    <a:pt x="4272737" y="86106"/>
                  </a:lnTo>
                  <a:lnTo>
                    <a:pt x="4268038" y="89407"/>
                  </a:lnTo>
                  <a:lnTo>
                    <a:pt x="4263339" y="92582"/>
                  </a:lnTo>
                  <a:lnTo>
                    <a:pt x="4254703" y="133604"/>
                  </a:lnTo>
                  <a:lnTo>
                    <a:pt x="4254703" y="203073"/>
                  </a:lnTo>
                  <a:lnTo>
                    <a:pt x="4216349" y="203073"/>
                  </a:lnTo>
                  <a:lnTo>
                    <a:pt x="4216349" y="123825"/>
                  </a:lnTo>
                  <a:lnTo>
                    <a:pt x="4216228" y="114200"/>
                  </a:lnTo>
                  <a:lnTo>
                    <a:pt x="4208094" y="87503"/>
                  </a:lnTo>
                  <a:lnTo>
                    <a:pt x="4205173" y="85471"/>
                  </a:lnTo>
                  <a:lnTo>
                    <a:pt x="4201236" y="84455"/>
                  </a:lnTo>
                  <a:lnTo>
                    <a:pt x="4196410" y="84455"/>
                  </a:lnTo>
                  <a:lnTo>
                    <a:pt x="4190441" y="84455"/>
                  </a:lnTo>
                  <a:lnTo>
                    <a:pt x="4167392" y="123124"/>
                  </a:lnTo>
                  <a:lnTo>
                    <a:pt x="4167200" y="132842"/>
                  </a:lnTo>
                  <a:lnTo>
                    <a:pt x="4167200" y="203073"/>
                  </a:lnTo>
                  <a:lnTo>
                    <a:pt x="4128973" y="203073"/>
                  </a:lnTo>
                  <a:lnTo>
                    <a:pt x="4128973" y="58419"/>
                  </a:lnTo>
                  <a:lnTo>
                    <a:pt x="4164279" y="58419"/>
                  </a:lnTo>
                  <a:lnTo>
                    <a:pt x="4164279" y="78231"/>
                  </a:lnTo>
                  <a:lnTo>
                    <a:pt x="4174163" y="68157"/>
                  </a:lnTo>
                  <a:lnTo>
                    <a:pt x="4184964" y="60975"/>
                  </a:lnTo>
                  <a:lnTo>
                    <a:pt x="4196693" y="56675"/>
                  </a:lnTo>
                  <a:lnTo>
                    <a:pt x="4209364" y="55244"/>
                  </a:lnTo>
                  <a:close/>
                </a:path>
                <a:path w="6720205" h="207010">
                  <a:moveTo>
                    <a:pt x="3953840" y="55244"/>
                  </a:moveTo>
                  <a:lnTo>
                    <a:pt x="3994577" y="67139"/>
                  </a:lnTo>
                  <a:lnTo>
                    <a:pt x="4018562" y="103473"/>
                  </a:lnTo>
                  <a:lnTo>
                    <a:pt x="4022547" y="141731"/>
                  </a:lnTo>
                  <a:lnTo>
                    <a:pt x="3926789" y="141731"/>
                  </a:lnTo>
                  <a:lnTo>
                    <a:pt x="3927503" y="149808"/>
                  </a:lnTo>
                  <a:lnTo>
                    <a:pt x="3949268" y="177800"/>
                  </a:lnTo>
                  <a:lnTo>
                    <a:pt x="3958031" y="177800"/>
                  </a:lnTo>
                  <a:lnTo>
                    <a:pt x="3964000" y="177800"/>
                  </a:lnTo>
                  <a:lnTo>
                    <a:pt x="3982415" y="157099"/>
                  </a:lnTo>
                  <a:lnTo>
                    <a:pt x="4020515" y="163449"/>
                  </a:lnTo>
                  <a:lnTo>
                    <a:pt x="3997274" y="195325"/>
                  </a:lnTo>
                  <a:lnTo>
                    <a:pt x="3957650" y="206375"/>
                  </a:lnTo>
                  <a:lnTo>
                    <a:pt x="3940007" y="204829"/>
                  </a:lnTo>
                  <a:lnTo>
                    <a:pt x="3901770" y="181737"/>
                  </a:lnTo>
                  <a:lnTo>
                    <a:pt x="3887546" y="131825"/>
                  </a:lnTo>
                  <a:lnTo>
                    <a:pt x="3888714" y="114819"/>
                  </a:lnTo>
                  <a:lnTo>
                    <a:pt x="3906342" y="75565"/>
                  </a:lnTo>
                  <a:lnTo>
                    <a:pt x="3940078" y="56509"/>
                  </a:lnTo>
                  <a:lnTo>
                    <a:pt x="3953840" y="55244"/>
                  </a:lnTo>
                  <a:close/>
                </a:path>
                <a:path w="6720205" h="207010">
                  <a:moveTo>
                    <a:pt x="3561029" y="55244"/>
                  </a:moveTo>
                  <a:lnTo>
                    <a:pt x="3569411" y="55244"/>
                  </a:lnTo>
                  <a:lnTo>
                    <a:pt x="3577158" y="56642"/>
                  </a:lnTo>
                  <a:lnTo>
                    <a:pt x="3584143" y="59690"/>
                  </a:lnTo>
                  <a:lnTo>
                    <a:pt x="3591128" y="62737"/>
                  </a:lnTo>
                  <a:lnTo>
                    <a:pt x="3609051" y="98377"/>
                  </a:lnTo>
                  <a:lnTo>
                    <a:pt x="3609543" y="113156"/>
                  </a:lnTo>
                  <a:lnTo>
                    <a:pt x="3609543" y="203073"/>
                  </a:lnTo>
                  <a:lnTo>
                    <a:pt x="3571316" y="203073"/>
                  </a:lnTo>
                  <a:lnTo>
                    <a:pt x="3571316" y="129286"/>
                  </a:lnTo>
                  <a:lnTo>
                    <a:pt x="3571171" y="118596"/>
                  </a:lnTo>
                  <a:lnTo>
                    <a:pt x="3552774" y="84455"/>
                  </a:lnTo>
                  <a:lnTo>
                    <a:pt x="3547694" y="84455"/>
                  </a:lnTo>
                  <a:lnTo>
                    <a:pt x="3540963" y="84455"/>
                  </a:lnTo>
                  <a:lnTo>
                    <a:pt x="3516769" y="117157"/>
                  </a:lnTo>
                  <a:lnTo>
                    <a:pt x="3516071" y="137541"/>
                  </a:lnTo>
                  <a:lnTo>
                    <a:pt x="3516071" y="203073"/>
                  </a:lnTo>
                  <a:lnTo>
                    <a:pt x="3477717" y="203073"/>
                  </a:lnTo>
                  <a:lnTo>
                    <a:pt x="3477717" y="58419"/>
                  </a:lnTo>
                  <a:lnTo>
                    <a:pt x="3513277" y="58419"/>
                  </a:lnTo>
                  <a:lnTo>
                    <a:pt x="3513277" y="79756"/>
                  </a:lnTo>
                  <a:lnTo>
                    <a:pt x="3523399" y="69014"/>
                  </a:lnTo>
                  <a:lnTo>
                    <a:pt x="3534724" y="61356"/>
                  </a:lnTo>
                  <a:lnTo>
                    <a:pt x="3547263" y="56770"/>
                  </a:lnTo>
                  <a:lnTo>
                    <a:pt x="3561029" y="55244"/>
                  </a:lnTo>
                  <a:close/>
                </a:path>
                <a:path w="6720205" h="207010">
                  <a:moveTo>
                    <a:pt x="3379165" y="55244"/>
                  </a:moveTo>
                  <a:lnTo>
                    <a:pt x="3417265" y="61213"/>
                  </a:lnTo>
                  <a:lnTo>
                    <a:pt x="3439686" y="99369"/>
                  </a:lnTo>
                  <a:lnTo>
                    <a:pt x="3439998" y="110871"/>
                  </a:lnTo>
                  <a:lnTo>
                    <a:pt x="3439617" y="155575"/>
                  </a:lnTo>
                  <a:lnTo>
                    <a:pt x="3439734" y="164478"/>
                  </a:lnTo>
                  <a:lnTo>
                    <a:pt x="3448253" y="203073"/>
                  </a:lnTo>
                  <a:lnTo>
                    <a:pt x="3410407" y="203073"/>
                  </a:lnTo>
                  <a:lnTo>
                    <a:pt x="3409391" y="200532"/>
                  </a:lnTo>
                  <a:lnTo>
                    <a:pt x="3408248" y="196723"/>
                  </a:lnTo>
                  <a:lnTo>
                    <a:pt x="3406724" y="191769"/>
                  </a:lnTo>
                  <a:lnTo>
                    <a:pt x="3406089" y="189484"/>
                  </a:lnTo>
                  <a:lnTo>
                    <a:pt x="3405708" y="187960"/>
                  </a:lnTo>
                  <a:lnTo>
                    <a:pt x="3405454" y="187325"/>
                  </a:lnTo>
                  <a:lnTo>
                    <a:pt x="3369005" y="206375"/>
                  </a:lnTo>
                  <a:lnTo>
                    <a:pt x="3360623" y="206375"/>
                  </a:lnTo>
                  <a:lnTo>
                    <a:pt x="3319776" y="187757"/>
                  </a:lnTo>
                  <a:lnTo>
                    <a:pt x="3312490" y="163575"/>
                  </a:lnTo>
                  <a:lnTo>
                    <a:pt x="3312490" y="155448"/>
                  </a:lnTo>
                  <a:lnTo>
                    <a:pt x="3340674" y="124521"/>
                  </a:lnTo>
                  <a:lnTo>
                    <a:pt x="3377599" y="115605"/>
                  </a:lnTo>
                  <a:lnTo>
                    <a:pt x="3387944" y="113220"/>
                  </a:lnTo>
                  <a:lnTo>
                    <a:pt x="3396216" y="110930"/>
                  </a:lnTo>
                  <a:lnTo>
                    <a:pt x="3402406" y="108712"/>
                  </a:lnTo>
                  <a:lnTo>
                    <a:pt x="3402406" y="104901"/>
                  </a:lnTo>
                  <a:lnTo>
                    <a:pt x="3402406" y="97536"/>
                  </a:lnTo>
                  <a:lnTo>
                    <a:pt x="3400628" y="92329"/>
                  </a:lnTo>
                  <a:lnTo>
                    <a:pt x="3396945" y="89154"/>
                  </a:lnTo>
                  <a:lnTo>
                    <a:pt x="3393262" y="85979"/>
                  </a:lnTo>
                  <a:lnTo>
                    <a:pt x="3386531" y="84455"/>
                  </a:lnTo>
                  <a:lnTo>
                    <a:pt x="3376371" y="84455"/>
                  </a:lnTo>
                  <a:lnTo>
                    <a:pt x="3369640" y="84455"/>
                  </a:lnTo>
                  <a:lnTo>
                    <a:pt x="3364306" y="85851"/>
                  </a:lnTo>
                  <a:lnTo>
                    <a:pt x="3360496" y="88518"/>
                  </a:lnTo>
                  <a:lnTo>
                    <a:pt x="3356686" y="91186"/>
                  </a:lnTo>
                  <a:lnTo>
                    <a:pt x="3353511" y="95885"/>
                  </a:lnTo>
                  <a:lnTo>
                    <a:pt x="3351225" y="102616"/>
                  </a:lnTo>
                  <a:lnTo>
                    <a:pt x="3316427" y="96266"/>
                  </a:lnTo>
                  <a:lnTo>
                    <a:pt x="3344643" y="60870"/>
                  </a:lnTo>
                  <a:lnTo>
                    <a:pt x="3365927" y="55866"/>
                  </a:lnTo>
                  <a:lnTo>
                    <a:pt x="3379165" y="55244"/>
                  </a:lnTo>
                  <a:close/>
                </a:path>
                <a:path w="6720205" h="207010">
                  <a:moveTo>
                    <a:pt x="3228797" y="55244"/>
                  </a:moveTo>
                  <a:lnTo>
                    <a:pt x="3270834" y="66548"/>
                  </a:lnTo>
                  <a:lnTo>
                    <a:pt x="3293313" y="101218"/>
                  </a:lnTo>
                  <a:lnTo>
                    <a:pt x="3255594" y="108076"/>
                  </a:lnTo>
                  <a:lnTo>
                    <a:pt x="3254324" y="100456"/>
                  </a:lnTo>
                  <a:lnTo>
                    <a:pt x="3251403" y="94868"/>
                  </a:lnTo>
                  <a:lnTo>
                    <a:pt x="3246831" y="91059"/>
                  </a:lnTo>
                  <a:lnTo>
                    <a:pt x="3242386" y="87122"/>
                  </a:lnTo>
                  <a:lnTo>
                    <a:pt x="3236544" y="85217"/>
                  </a:lnTo>
                  <a:lnTo>
                    <a:pt x="3229432" y="85217"/>
                  </a:lnTo>
                  <a:lnTo>
                    <a:pt x="3219907" y="85217"/>
                  </a:lnTo>
                  <a:lnTo>
                    <a:pt x="3212287" y="88518"/>
                  </a:lnTo>
                  <a:lnTo>
                    <a:pt x="3198063" y="128143"/>
                  </a:lnTo>
                  <a:lnTo>
                    <a:pt x="3198608" y="140071"/>
                  </a:lnTo>
                  <a:lnTo>
                    <a:pt x="3223004" y="174468"/>
                  </a:lnTo>
                  <a:lnTo>
                    <a:pt x="3229940" y="175132"/>
                  </a:lnTo>
                  <a:lnTo>
                    <a:pt x="3237179" y="175132"/>
                  </a:lnTo>
                  <a:lnTo>
                    <a:pt x="3243148" y="173100"/>
                  </a:lnTo>
                  <a:lnTo>
                    <a:pt x="3247720" y="168910"/>
                  </a:lnTo>
                  <a:lnTo>
                    <a:pt x="3252419" y="164846"/>
                  </a:lnTo>
                  <a:lnTo>
                    <a:pt x="3255721" y="157734"/>
                  </a:lnTo>
                  <a:lnTo>
                    <a:pt x="3257626" y="147700"/>
                  </a:lnTo>
                  <a:lnTo>
                    <a:pt x="3295218" y="154050"/>
                  </a:lnTo>
                  <a:lnTo>
                    <a:pt x="3272739" y="193167"/>
                  </a:lnTo>
                  <a:lnTo>
                    <a:pt x="3228162" y="206375"/>
                  </a:lnTo>
                  <a:lnTo>
                    <a:pt x="3213084" y="205114"/>
                  </a:lnTo>
                  <a:lnTo>
                    <a:pt x="3177616" y="186309"/>
                  </a:lnTo>
                  <a:lnTo>
                    <a:pt x="3159881" y="147679"/>
                  </a:lnTo>
                  <a:lnTo>
                    <a:pt x="3158693" y="130937"/>
                  </a:lnTo>
                  <a:lnTo>
                    <a:pt x="3159881" y="114010"/>
                  </a:lnTo>
                  <a:lnTo>
                    <a:pt x="3177616" y="75184"/>
                  </a:lnTo>
                  <a:lnTo>
                    <a:pt x="3213531" y="56485"/>
                  </a:lnTo>
                  <a:lnTo>
                    <a:pt x="3228797" y="55244"/>
                  </a:lnTo>
                  <a:close/>
                </a:path>
                <a:path w="6720205" h="207010">
                  <a:moveTo>
                    <a:pt x="2985211" y="55244"/>
                  </a:moveTo>
                  <a:lnTo>
                    <a:pt x="3029280" y="64897"/>
                  </a:lnTo>
                  <a:lnTo>
                    <a:pt x="3049219" y="93472"/>
                  </a:lnTo>
                  <a:lnTo>
                    <a:pt x="3013024" y="100075"/>
                  </a:lnTo>
                  <a:lnTo>
                    <a:pt x="3011500" y="94487"/>
                  </a:lnTo>
                  <a:lnTo>
                    <a:pt x="3008579" y="90169"/>
                  </a:lnTo>
                  <a:lnTo>
                    <a:pt x="3004261" y="87122"/>
                  </a:lnTo>
                  <a:lnTo>
                    <a:pt x="2999943" y="84200"/>
                  </a:lnTo>
                  <a:lnTo>
                    <a:pt x="2993847" y="82676"/>
                  </a:lnTo>
                  <a:lnTo>
                    <a:pt x="2985846" y="82676"/>
                  </a:lnTo>
                  <a:lnTo>
                    <a:pt x="2975813" y="82676"/>
                  </a:lnTo>
                  <a:lnTo>
                    <a:pt x="2968574" y="84074"/>
                  </a:lnTo>
                  <a:lnTo>
                    <a:pt x="2964129" y="86868"/>
                  </a:lnTo>
                  <a:lnTo>
                    <a:pt x="2961335" y="88900"/>
                  </a:lnTo>
                  <a:lnTo>
                    <a:pt x="2959811" y="91440"/>
                  </a:lnTo>
                  <a:lnTo>
                    <a:pt x="2959811" y="94615"/>
                  </a:lnTo>
                  <a:lnTo>
                    <a:pt x="2959811" y="97409"/>
                  </a:lnTo>
                  <a:lnTo>
                    <a:pt x="2999435" y="112394"/>
                  </a:lnTo>
                  <a:lnTo>
                    <a:pt x="3013532" y="116036"/>
                  </a:lnTo>
                  <a:lnTo>
                    <a:pt x="3047347" y="135036"/>
                  </a:lnTo>
                  <a:lnTo>
                    <a:pt x="3054045" y="157861"/>
                  </a:lnTo>
                  <a:lnTo>
                    <a:pt x="3053017" y="167431"/>
                  </a:lnTo>
                  <a:lnTo>
                    <a:pt x="3028121" y="198284"/>
                  </a:lnTo>
                  <a:lnTo>
                    <a:pt x="2988259" y="206375"/>
                  </a:lnTo>
                  <a:lnTo>
                    <a:pt x="2974259" y="205614"/>
                  </a:lnTo>
                  <a:lnTo>
                    <a:pt x="2933669" y="187783"/>
                  </a:lnTo>
                  <a:lnTo>
                    <a:pt x="2918917" y="161798"/>
                  </a:lnTo>
                  <a:lnTo>
                    <a:pt x="2957398" y="155956"/>
                  </a:lnTo>
                  <a:lnTo>
                    <a:pt x="2959049" y="163449"/>
                  </a:lnTo>
                  <a:lnTo>
                    <a:pt x="2962351" y="169037"/>
                  </a:lnTo>
                  <a:lnTo>
                    <a:pt x="2967304" y="172847"/>
                  </a:lnTo>
                  <a:lnTo>
                    <a:pt x="2972257" y="176784"/>
                  </a:lnTo>
                  <a:lnTo>
                    <a:pt x="2979242" y="178688"/>
                  </a:lnTo>
                  <a:lnTo>
                    <a:pt x="2988259" y="178688"/>
                  </a:lnTo>
                  <a:lnTo>
                    <a:pt x="2998165" y="178688"/>
                  </a:lnTo>
                  <a:lnTo>
                    <a:pt x="3005658" y="176911"/>
                  </a:lnTo>
                  <a:lnTo>
                    <a:pt x="3010611" y="173228"/>
                  </a:lnTo>
                  <a:lnTo>
                    <a:pt x="3014040" y="170687"/>
                  </a:lnTo>
                  <a:lnTo>
                    <a:pt x="3015691" y="167259"/>
                  </a:lnTo>
                  <a:lnTo>
                    <a:pt x="3015691" y="163068"/>
                  </a:lnTo>
                  <a:lnTo>
                    <a:pt x="3015691" y="160147"/>
                  </a:lnTo>
                  <a:lnTo>
                    <a:pt x="3014802" y="157734"/>
                  </a:lnTo>
                  <a:lnTo>
                    <a:pt x="3012897" y="155829"/>
                  </a:lnTo>
                  <a:lnTo>
                    <a:pt x="3010992" y="154050"/>
                  </a:lnTo>
                  <a:lnTo>
                    <a:pt x="3006801" y="152273"/>
                  </a:lnTo>
                  <a:lnTo>
                    <a:pt x="3000197" y="150749"/>
                  </a:lnTo>
                  <a:lnTo>
                    <a:pt x="2979097" y="145795"/>
                  </a:lnTo>
                  <a:lnTo>
                    <a:pt x="2941396" y="132080"/>
                  </a:lnTo>
                  <a:lnTo>
                    <a:pt x="2924251" y="99568"/>
                  </a:lnTo>
                  <a:lnTo>
                    <a:pt x="2925179" y="90537"/>
                  </a:lnTo>
                  <a:lnTo>
                    <a:pt x="2958064" y="58404"/>
                  </a:lnTo>
                  <a:lnTo>
                    <a:pt x="2970614" y="56032"/>
                  </a:lnTo>
                  <a:lnTo>
                    <a:pt x="2985211" y="55244"/>
                  </a:lnTo>
                  <a:close/>
                </a:path>
                <a:path w="6720205" h="207010">
                  <a:moveTo>
                    <a:pt x="2832176" y="55244"/>
                  </a:moveTo>
                  <a:lnTo>
                    <a:pt x="2872913" y="67139"/>
                  </a:lnTo>
                  <a:lnTo>
                    <a:pt x="2896898" y="103473"/>
                  </a:lnTo>
                  <a:lnTo>
                    <a:pt x="2900883" y="141731"/>
                  </a:lnTo>
                  <a:lnTo>
                    <a:pt x="2805125" y="141731"/>
                  </a:lnTo>
                  <a:lnTo>
                    <a:pt x="2805839" y="149808"/>
                  </a:lnTo>
                  <a:lnTo>
                    <a:pt x="2827604" y="177800"/>
                  </a:lnTo>
                  <a:lnTo>
                    <a:pt x="2836367" y="177800"/>
                  </a:lnTo>
                  <a:lnTo>
                    <a:pt x="2842336" y="177800"/>
                  </a:lnTo>
                  <a:lnTo>
                    <a:pt x="2860751" y="157099"/>
                  </a:lnTo>
                  <a:lnTo>
                    <a:pt x="2898851" y="163449"/>
                  </a:lnTo>
                  <a:lnTo>
                    <a:pt x="2875610" y="195325"/>
                  </a:lnTo>
                  <a:lnTo>
                    <a:pt x="2835986" y="206375"/>
                  </a:lnTo>
                  <a:lnTo>
                    <a:pt x="2818343" y="204829"/>
                  </a:lnTo>
                  <a:lnTo>
                    <a:pt x="2780106" y="181737"/>
                  </a:lnTo>
                  <a:lnTo>
                    <a:pt x="2765882" y="131825"/>
                  </a:lnTo>
                  <a:lnTo>
                    <a:pt x="2767050" y="114819"/>
                  </a:lnTo>
                  <a:lnTo>
                    <a:pt x="2784678" y="75565"/>
                  </a:lnTo>
                  <a:lnTo>
                    <a:pt x="2818414" y="56509"/>
                  </a:lnTo>
                  <a:lnTo>
                    <a:pt x="2832176" y="55244"/>
                  </a:lnTo>
                  <a:close/>
                </a:path>
                <a:path w="6720205" h="207010">
                  <a:moveTo>
                    <a:pt x="2097989" y="55244"/>
                  </a:moveTo>
                  <a:lnTo>
                    <a:pt x="2106371" y="55244"/>
                  </a:lnTo>
                  <a:lnTo>
                    <a:pt x="2114118" y="56642"/>
                  </a:lnTo>
                  <a:lnTo>
                    <a:pt x="2121103" y="59690"/>
                  </a:lnTo>
                  <a:lnTo>
                    <a:pt x="2128088" y="62737"/>
                  </a:lnTo>
                  <a:lnTo>
                    <a:pt x="2133422" y="66675"/>
                  </a:lnTo>
                  <a:lnTo>
                    <a:pt x="2136978" y="71374"/>
                  </a:lnTo>
                  <a:lnTo>
                    <a:pt x="2140534" y="76073"/>
                  </a:lnTo>
                  <a:lnTo>
                    <a:pt x="2146503" y="113156"/>
                  </a:lnTo>
                  <a:lnTo>
                    <a:pt x="2146503" y="203073"/>
                  </a:lnTo>
                  <a:lnTo>
                    <a:pt x="2108276" y="203073"/>
                  </a:lnTo>
                  <a:lnTo>
                    <a:pt x="2108276" y="129286"/>
                  </a:lnTo>
                  <a:lnTo>
                    <a:pt x="2108131" y="118596"/>
                  </a:lnTo>
                  <a:lnTo>
                    <a:pt x="2097862" y="88265"/>
                  </a:lnTo>
                  <a:lnTo>
                    <a:pt x="2094179" y="85725"/>
                  </a:lnTo>
                  <a:lnTo>
                    <a:pt x="2089734" y="84455"/>
                  </a:lnTo>
                  <a:lnTo>
                    <a:pt x="2084654" y="84455"/>
                  </a:lnTo>
                  <a:lnTo>
                    <a:pt x="2077923" y="84455"/>
                  </a:lnTo>
                  <a:lnTo>
                    <a:pt x="2053729" y="117157"/>
                  </a:lnTo>
                  <a:lnTo>
                    <a:pt x="2053031" y="137541"/>
                  </a:lnTo>
                  <a:lnTo>
                    <a:pt x="2053031" y="203073"/>
                  </a:lnTo>
                  <a:lnTo>
                    <a:pt x="2014677" y="203073"/>
                  </a:lnTo>
                  <a:lnTo>
                    <a:pt x="2014677" y="58419"/>
                  </a:lnTo>
                  <a:lnTo>
                    <a:pt x="2050237" y="58419"/>
                  </a:lnTo>
                  <a:lnTo>
                    <a:pt x="2050237" y="79756"/>
                  </a:lnTo>
                  <a:lnTo>
                    <a:pt x="2060359" y="69014"/>
                  </a:lnTo>
                  <a:lnTo>
                    <a:pt x="2071684" y="61356"/>
                  </a:lnTo>
                  <a:lnTo>
                    <a:pt x="2084223" y="56770"/>
                  </a:lnTo>
                  <a:lnTo>
                    <a:pt x="2097989" y="55244"/>
                  </a:lnTo>
                  <a:close/>
                </a:path>
                <a:path w="6720205" h="207010">
                  <a:moveTo>
                    <a:pt x="1916125" y="55244"/>
                  </a:moveTo>
                  <a:lnTo>
                    <a:pt x="1954225" y="61213"/>
                  </a:lnTo>
                  <a:lnTo>
                    <a:pt x="1976646" y="99369"/>
                  </a:lnTo>
                  <a:lnTo>
                    <a:pt x="1976958" y="110871"/>
                  </a:lnTo>
                  <a:lnTo>
                    <a:pt x="1976577" y="155575"/>
                  </a:lnTo>
                  <a:lnTo>
                    <a:pt x="1976694" y="164478"/>
                  </a:lnTo>
                  <a:lnTo>
                    <a:pt x="1985213" y="203073"/>
                  </a:lnTo>
                  <a:lnTo>
                    <a:pt x="1947367" y="203073"/>
                  </a:lnTo>
                  <a:lnTo>
                    <a:pt x="1946351" y="200532"/>
                  </a:lnTo>
                  <a:lnTo>
                    <a:pt x="1945208" y="196723"/>
                  </a:lnTo>
                  <a:lnTo>
                    <a:pt x="1943684" y="191769"/>
                  </a:lnTo>
                  <a:lnTo>
                    <a:pt x="1943049" y="189484"/>
                  </a:lnTo>
                  <a:lnTo>
                    <a:pt x="1942668" y="187960"/>
                  </a:lnTo>
                  <a:lnTo>
                    <a:pt x="1942414" y="187325"/>
                  </a:lnTo>
                  <a:lnTo>
                    <a:pt x="1905965" y="206375"/>
                  </a:lnTo>
                  <a:lnTo>
                    <a:pt x="1897583" y="206375"/>
                  </a:lnTo>
                  <a:lnTo>
                    <a:pt x="1856736" y="187757"/>
                  </a:lnTo>
                  <a:lnTo>
                    <a:pt x="1849450" y="163575"/>
                  </a:lnTo>
                  <a:lnTo>
                    <a:pt x="1849450" y="155448"/>
                  </a:lnTo>
                  <a:lnTo>
                    <a:pt x="1877634" y="124521"/>
                  </a:lnTo>
                  <a:lnTo>
                    <a:pt x="1914559" y="115605"/>
                  </a:lnTo>
                  <a:lnTo>
                    <a:pt x="1924904" y="113220"/>
                  </a:lnTo>
                  <a:lnTo>
                    <a:pt x="1933176" y="110930"/>
                  </a:lnTo>
                  <a:lnTo>
                    <a:pt x="1939366" y="108712"/>
                  </a:lnTo>
                  <a:lnTo>
                    <a:pt x="1939366" y="104901"/>
                  </a:lnTo>
                  <a:lnTo>
                    <a:pt x="1939366" y="97536"/>
                  </a:lnTo>
                  <a:lnTo>
                    <a:pt x="1937588" y="92329"/>
                  </a:lnTo>
                  <a:lnTo>
                    <a:pt x="1933905" y="89154"/>
                  </a:lnTo>
                  <a:lnTo>
                    <a:pt x="1930222" y="85979"/>
                  </a:lnTo>
                  <a:lnTo>
                    <a:pt x="1923491" y="84455"/>
                  </a:lnTo>
                  <a:lnTo>
                    <a:pt x="1913331" y="84455"/>
                  </a:lnTo>
                  <a:lnTo>
                    <a:pt x="1906600" y="84455"/>
                  </a:lnTo>
                  <a:lnTo>
                    <a:pt x="1901266" y="85851"/>
                  </a:lnTo>
                  <a:lnTo>
                    <a:pt x="1897456" y="88518"/>
                  </a:lnTo>
                  <a:lnTo>
                    <a:pt x="1893646" y="91186"/>
                  </a:lnTo>
                  <a:lnTo>
                    <a:pt x="1890471" y="95885"/>
                  </a:lnTo>
                  <a:lnTo>
                    <a:pt x="1888185" y="102616"/>
                  </a:lnTo>
                  <a:lnTo>
                    <a:pt x="1853387" y="96266"/>
                  </a:lnTo>
                  <a:lnTo>
                    <a:pt x="1881603" y="60870"/>
                  </a:lnTo>
                  <a:lnTo>
                    <a:pt x="1902887" y="55866"/>
                  </a:lnTo>
                  <a:lnTo>
                    <a:pt x="1916125" y="55244"/>
                  </a:lnTo>
                  <a:close/>
                </a:path>
                <a:path w="6720205" h="207010">
                  <a:moveTo>
                    <a:pt x="1679143" y="55244"/>
                  </a:moveTo>
                  <a:lnTo>
                    <a:pt x="1723212" y="64897"/>
                  </a:lnTo>
                  <a:lnTo>
                    <a:pt x="1743151" y="93472"/>
                  </a:lnTo>
                  <a:lnTo>
                    <a:pt x="1706956" y="100075"/>
                  </a:lnTo>
                  <a:lnTo>
                    <a:pt x="1705432" y="94487"/>
                  </a:lnTo>
                  <a:lnTo>
                    <a:pt x="1702511" y="90169"/>
                  </a:lnTo>
                  <a:lnTo>
                    <a:pt x="1698193" y="87122"/>
                  </a:lnTo>
                  <a:lnTo>
                    <a:pt x="1693875" y="84200"/>
                  </a:lnTo>
                  <a:lnTo>
                    <a:pt x="1687779" y="82676"/>
                  </a:lnTo>
                  <a:lnTo>
                    <a:pt x="1679778" y="82676"/>
                  </a:lnTo>
                  <a:lnTo>
                    <a:pt x="1669745" y="82676"/>
                  </a:lnTo>
                  <a:lnTo>
                    <a:pt x="1662506" y="84074"/>
                  </a:lnTo>
                  <a:lnTo>
                    <a:pt x="1658061" y="86868"/>
                  </a:lnTo>
                  <a:lnTo>
                    <a:pt x="1655267" y="88900"/>
                  </a:lnTo>
                  <a:lnTo>
                    <a:pt x="1653743" y="91440"/>
                  </a:lnTo>
                  <a:lnTo>
                    <a:pt x="1653743" y="94615"/>
                  </a:lnTo>
                  <a:lnTo>
                    <a:pt x="1653743" y="97409"/>
                  </a:lnTo>
                  <a:lnTo>
                    <a:pt x="1693367" y="112394"/>
                  </a:lnTo>
                  <a:lnTo>
                    <a:pt x="1707464" y="116036"/>
                  </a:lnTo>
                  <a:lnTo>
                    <a:pt x="1741279" y="135036"/>
                  </a:lnTo>
                  <a:lnTo>
                    <a:pt x="1747977" y="157861"/>
                  </a:lnTo>
                  <a:lnTo>
                    <a:pt x="1746949" y="167431"/>
                  </a:lnTo>
                  <a:lnTo>
                    <a:pt x="1722053" y="198284"/>
                  </a:lnTo>
                  <a:lnTo>
                    <a:pt x="1682191" y="206375"/>
                  </a:lnTo>
                  <a:lnTo>
                    <a:pt x="1668191" y="205614"/>
                  </a:lnTo>
                  <a:lnTo>
                    <a:pt x="1627601" y="187783"/>
                  </a:lnTo>
                  <a:lnTo>
                    <a:pt x="1612849" y="161798"/>
                  </a:lnTo>
                  <a:lnTo>
                    <a:pt x="1651330" y="155956"/>
                  </a:lnTo>
                  <a:lnTo>
                    <a:pt x="1652981" y="163449"/>
                  </a:lnTo>
                  <a:lnTo>
                    <a:pt x="1656283" y="169037"/>
                  </a:lnTo>
                  <a:lnTo>
                    <a:pt x="1661236" y="172847"/>
                  </a:lnTo>
                  <a:lnTo>
                    <a:pt x="1666189" y="176784"/>
                  </a:lnTo>
                  <a:lnTo>
                    <a:pt x="1673174" y="178688"/>
                  </a:lnTo>
                  <a:lnTo>
                    <a:pt x="1682191" y="178688"/>
                  </a:lnTo>
                  <a:lnTo>
                    <a:pt x="1692097" y="178688"/>
                  </a:lnTo>
                  <a:lnTo>
                    <a:pt x="1699590" y="176911"/>
                  </a:lnTo>
                  <a:lnTo>
                    <a:pt x="1704543" y="173228"/>
                  </a:lnTo>
                  <a:lnTo>
                    <a:pt x="1707972" y="170687"/>
                  </a:lnTo>
                  <a:lnTo>
                    <a:pt x="1709623" y="167259"/>
                  </a:lnTo>
                  <a:lnTo>
                    <a:pt x="1709623" y="163068"/>
                  </a:lnTo>
                  <a:lnTo>
                    <a:pt x="1709623" y="160147"/>
                  </a:lnTo>
                  <a:lnTo>
                    <a:pt x="1708734" y="157734"/>
                  </a:lnTo>
                  <a:lnTo>
                    <a:pt x="1706829" y="155829"/>
                  </a:lnTo>
                  <a:lnTo>
                    <a:pt x="1704924" y="154050"/>
                  </a:lnTo>
                  <a:lnTo>
                    <a:pt x="1700733" y="152273"/>
                  </a:lnTo>
                  <a:lnTo>
                    <a:pt x="1694129" y="150749"/>
                  </a:lnTo>
                  <a:lnTo>
                    <a:pt x="1673029" y="145795"/>
                  </a:lnTo>
                  <a:lnTo>
                    <a:pt x="1635328" y="132080"/>
                  </a:lnTo>
                  <a:lnTo>
                    <a:pt x="1618183" y="99568"/>
                  </a:lnTo>
                  <a:lnTo>
                    <a:pt x="1619111" y="90537"/>
                  </a:lnTo>
                  <a:lnTo>
                    <a:pt x="1651996" y="58404"/>
                  </a:lnTo>
                  <a:lnTo>
                    <a:pt x="1664546" y="56032"/>
                  </a:lnTo>
                  <a:lnTo>
                    <a:pt x="1679143" y="55244"/>
                  </a:lnTo>
                  <a:close/>
                </a:path>
                <a:path w="6720205" h="207010">
                  <a:moveTo>
                    <a:pt x="1526108" y="55244"/>
                  </a:moveTo>
                  <a:lnTo>
                    <a:pt x="1566845" y="67139"/>
                  </a:lnTo>
                  <a:lnTo>
                    <a:pt x="1590830" y="103473"/>
                  </a:lnTo>
                  <a:lnTo>
                    <a:pt x="1594815" y="141731"/>
                  </a:lnTo>
                  <a:lnTo>
                    <a:pt x="1499057" y="141731"/>
                  </a:lnTo>
                  <a:lnTo>
                    <a:pt x="1499771" y="149808"/>
                  </a:lnTo>
                  <a:lnTo>
                    <a:pt x="1521536" y="177800"/>
                  </a:lnTo>
                  <a:lnTo>
                    <a:pt x="1530299" y="177800"/>
                  </a:lnTo>
                  <a:lnTo>
                    <a:pt x="1536268" y="177800"/>
                  </a:lnTo>
                  <a:lnTo>
                    <a:pt x="1554683" y="157099"/>
                  </a:lnTo>
                  <a:lnTo>
                    <a:pt x="1592783" y="163449"/>
                  </a:lnTo>
                  <a:lnTo>
                    <a:pt x="1569542" y="195325"/>
                  </a:lnTo>
                  <a:lnTo>
                    <a:pt x="1529918" y="206375"/>
                  </a:lnTo>
                  <a:lnTo>
                    <a:pt x="1512275" y="204829"/>
                  </a:lnTo>
                  <a:lnTo>
                    <a:pt x="1474038" y="181737"/>
                  </a:lnTo>
                  <a:lnTo>
                    <a:pt x="1459814" y="131825"/>
                  </a:lnTo>
                  <a:lnTo>
                    <a:pt x="1460982" y="114819"/>
                  </a:lnTo>
                  <a:lnTo>
                    <a:pt x="1478610" y="75565"/>
                  </a:lnTo>
                  <a:lnTo>
                    <a:pt x="1512346" y="56509"/>
                  </a:lnTo>
                  <a:lnTo>
                    <a:pt x="1526108" y="55244"/>
                  </a:lnTo>
                  <a:close/>
                </a:path>
                <a:path w="6720205" h="207010">
                  <a:moveTo>
                    <a:pt x="1216609" y="55244"/>
                  </a:moveTo>
                  <a:lnTo>
                    <a:pt x="1254709" y="61213"/>
                  </a:lnTo>
                  <a:lnTo>
                    <a:pt x="1277130" y="99369"/>
                  </a:lnTo>
                  <a:lnTo>
                    <a:pt x="1277442" y="110871"/>
                  </a:lnTo>
                  <a:lnTo>
                    <a:pt x="1277061" y="155575"/>
                  </a:lnTo>
                  <a:lnTo>
                    <a:pt x="1277178" y="164478"/>
                  </a:lnTo>
                  <a:lnTo>
                    <a:pt x="1285697" y="203073"/>
                  </a:lnTo>
                  <a:lnTo>
                    <a:pt x="1247851" y="203073"/>
                  </a:lnTo>
                  <a:lnTo>
                    <a:pt x="1246835" y="200532"/>
                  </a:lnTo>
                  <a:lnTo>
                    <a:pt x="1245692" y="196723"/>
                  </a:lnTo>
                  <a:lnTo>
                    <a:pt x="1244168" y="191769"/>
                  </a:lnTo>
                  <a:lnTo>
                    <a:pt x="1243533" y="189484"/>
                  </a:lnTo>
                  <a:lnTo>
                    <a:pt x="1243152" y="187960"/>
                  </a:lnTo>
                  <a:lnTo>
                    <a:pt x="1242898" y="187325"/>
                  </a:lnTo>
                  <a:lnTo>
                    <a:pt x="1206449" y="206375"/>
                  </a:lnTo>
                  <a:lnTo>
                    <a:pt x="1198067" y="206375"/>
                  </a:lnTo>
                  <a:lnTo>
                    <a:pt x="1157220" y="187757"/>
                  </a:lnTo>
                  <a:lnTo>
                    <a:pt x="1149934" y="163575"/>
                  </a:lnTo>
                  <a:lnTo>
                    <a:pt x="1149934" y="155448"/>
                  </a:lnTo>
                  <a:lnTo>
                    <a:pt x="1178118" y="124521"/>
                  </a:lnTo>
                  <a:lnTo>
                    <a:pt x="1215043" y="115605"/>
                  </a:lnTo>
                  <a:lnTo>
                    <a:pt x="1225388" y="113220"/>
                  </a:lnTo>
                  <a:lnTo>
                    <a:pt x="1233660" y="110930"/>
                  </a:lnTo>
                  <a:lnTo>
                    <a:pt x="1239850" y="108712"/>
                  </a:lnTo>
                  <a:lnTo>
                    <a:pt x="1239850" y="104901"/>
                  </a:lnTo>
                  <a:lnTo>
                    <a:pt x="1239850" y="97536"/>
                  </a:lnTo>
                  <a:lnTo>
                    <a:pt x="1238072" y="92329"/>
                  </a:lnTo>
                  <a:lnTo>
                    <a:pt x="1234389" y="89154"/>
                  </a:lnTo>
                  <a:lnTo>
                    <a:pt x="1230706" y="85979"/>
                  </a:lnTo>
                  <a:lnTo>
                    <a:pt x="1223975" y="84455"/>
                  </a:lnTo>
                  <a:lnTo>
                    <a:pt x="1213815" y="84455"/>
                  </a:lnTo>
                  <a:lnTo>
                    <a:pt x="1207084" y="84455"/>
                  </a:lnTo>
                  <a:lnTo>
                    <a:pt x="1188669" y="102616"/>
                  </a:lnTo>
                  <a:lnTo>
                    <a:pt x="1153871" y="96266"/>
                  </a:lnTo>
                  <a:lnTo>
                    <a:pt x="1182087" y="60870"/>
                  </a:lnTo>
                  <a:lnTo>
                    <a:pt x="1203371" y="55866"/>
                  </a:lnTo>
                  <a:lnTo>
                    <a:pt x="1216609" y="55244"/>
                  </a:lnTo>
                  <a:close/>
                </a:path>
                <a:path w="6720205" h="207010">
                  <a:moveTo>
                    <a:pt x="773633" y="55244"/>
                  </a:moveTo>
                  <a:lnTo>
                    <a:pt x="782015" y="55244"/>
                  </a:lnTo>
                  <a:lnTo>
                    <a:pt x="789762" y="56642"/>
                  </a:lnTo>
                  <a:lnTo>
                    <a:pt x="796747" y="59690"/>
                  </a:lnTo>
                  <a:lnTo>
                    <a:pt x="803732" y="62737"/>
                  </a:lnTo>
                  <a:lnTo>
                    <a:pt x="809066" y="66675"/>
                  </a:lnTo>
                  <a:lnTo>
                    <a:pt x="812622" y="71374"/>
                  </a:lnTo>
                  <a:lnTo>
                    <a:pt x="816178" y="76073"/>
                  </a:lnTo>
                  <a:lnTo>
                    <a:pt x="822147" y="113156"/>
                  </a:lnTo>
                  <a:lnTo>
                    <a:pt x="822147" y="203073"/>
                  </a:lnTo>
                  <a:lnTo>
                    <a:pt x="783920" y="203073"/>
                  </a:lnTo>
                  <a:lnTo>
                    <a:pt x="783920" y="129286"/>
                  </a:lnTo>
                  <a:lnTo>
                    <a:pt x="783775" y="118596"/>
                  </a:lnTo>
                  <a:lnTo>
                    <a:pt x="773506" y="88265"/>
                  </a:lnTo>
                  <a:lnTo>
                    <a:pt x="769823" y="85725"/>
                  </a:lnTo>
                  <a:lnTo>
                    <a:pt x="765378" y="84455"/>
                  </a:lnTo>
                  <a:lnTo>
                    <a:pt x="760298" y="84455"/>
                  </a:lnTo>
                  <a:lnTo>
                    <a:pt x="753567" y="84455"/>
                  </a:lnTo>
                  <a:lnTo>
                    <a:pt x="729373" y="117157"/>
                  </a:lnTo>
                  <a:lnTo>
                    <a:pt x="728675" y="137541"/>
                  </a:lnTo>
                  <a:lnTo>
                    <a:pt x="728675" y="203073"/>
                  </a:lnTo>
                  <a:lnTo>
                    <a:pt x="690321" y="203073"/>
                  </a:lnTo>
                  <a:lnTo>
                    <a:pt x="690321" y="58419"/>
                  </a:lnTo>
                  <a:lnTo>
                    <a:pt x="725881" y="58419"/>
                  </a:lnTo>
                  <a:lnTo>
                    <a:pt x="725881" y="79756"/>
                  </a:lnTo>
                  <a:lnTo>
                    <a:pt x="736003" y="69014"/>
                  </a:lnTo>
                  <a:lnTo>
                    <a:pt x="747328" y="61356"/>
                  </a:lnTo>
                  <a:lnTo>
                    <a:pt x="759867" y="56770"/>
                  </a:lnTo>
                  <a:lnTo>
                    <a:pt x="773633" y="55244"/>
                  </a:lnTo>
                  <a:close/>
                </a:path>
                <a:path w="6720205" h="207010">
                  <a:moveTo>
                    <a:pt x="591769" y="55244"/>
                  </a:moveTo>
                  <a:lnTo>
                    <a:pt x="629869" y="61213"/>
                  </a:lnTo>
                  <a:lnTo>
                    <a:pt x="652290" y="99369"/>
                  </a:lnTo>
                  <a:lnTo>
                    <a:pt x="652602" y="110871"/>
                  </a:lnTo>
                  <a:lnTo>
                    <a:pt x="652221" y="155575"/>
                  </a:lnTo>
                  <a:lnTo>
                    <a:pt x="652338" y="164478"/>
                  </a:lnTo>
                  <a:lnTo>
                    <a:pt x="660857" y="203073"/>
                  </a:lnTo>
                  <a:lnTo>
                    <a:pt x="623011" y="203073"/>
                  </a:lnTo>
                  <a:lnTo>
                    <a:pt x="621995" y="200532"/>
                  </a:lnTo>
                  <a:lnTo>
                    <a:pt x="620852" y="196723"/>
                  </a:lnTo>
                  <a:lnTo>
                    <a:pt x="619328" y="191769"/>
                  </a:lnTo>
                  <a:lnTo>
                    <a:pt x="618693" y="189484"/>
                  </a:lnTo>
                  <a:lnTo>
                    <a:pt x="618312" y="187960"/>
                  </a:lnTo>
                  <a:lnTo>
                    <a:pt x="618058" y="187325"/>
                  </a:lnTo>
                  <a:lnTo>
                    <a:pt x="581609" y="206375"/>
                  </a:lnTo>
                  <a:lnTo>
                    <a:pt x="573227" y="206375"/>
                  </a:lnTo>
                  <a:lnTo>
                    <a:pt x="532392" y="187757"/>
                  </a:lnTo>
                  <a:lnTo>
                    <a:pt x="525132" y="163575"/>
                  </a:lnTo>
                  <a:lnTo>
                    <a:pt x="525132" y="155448"/>
                  </a:lnTo>
                  <a:lnTo>
                    <a:pt x="527075" y="148081"/>
                  </a:lnTo>
                  <a:lnTo>
                    <a:pt x="530987" y="141731"/>
                  </a:lnTo>
                  <a:lnTo>
                    <a:pt x="534885" y="135381"/>
                  </a:lnTo>
                  <a:lnTo>
                    <a:pt x="577799" y="118110"/>
                  </a:lnTo>
                  <a:lnTo>
                    <a:pt x="590203" y="115605"/>
                  </a:lnTo>
                  <a:lnTo>
                    <a:pt x="600548" y="113220"/>
                  </a:lnTo>
                  <a:lnTo>
                    <a:pt x="608820" y="110930"/>
                  </a:lnTo>
                  <a:lnTo>
                    <a:pt x="615010" y="108712"/>
                  </a:lnTo>
                  <a:lnTo>
                    <a:pt x="615010" y="104901"/>
                  </a:lnTo>
                  <a:lnTo>
                    <a:pt x="615010" y="97536"/>
                  </a:lnTo>
                  <a:lnTo>
                    <a:pt x="613232" y="92329"/>
                  </a:lnTo>
                  <a:lnTo>
                    <a:pt x="609549" y="89154"/>
                  </a:lnTo>
                  <a:lnTo>
                    <a:pt x="605866" y="85979"/>
                  </a:lnTo>
                  <a:lnTo>
                    <a:pt x="599135" y="84455"/>
                  </a:lnTo>
                  <a:lnTo>
                    <a:pt x="588975" y="84455"/>
                  </a:lnTo>
                  <a:lnTo>
                    <a:pt x="582244" y="84455"/>
                  </a:lnTo>
                  <a:lnTo>
                    <a:pt x="563829" y="102616"/>
                  </a:lnTo>
                  <a:lnTo>
                    <a:pt x="529082" y="96266"/>
                  </a:lnTo>
                  <a:lnTo>
                    <a:pt x="557247" y="60870"/>
                  </a:lnTo>
                  <a:lnTo>
                    <a:pt x="578531" y="55866"/>
                  </a:lnTo>
                  <a:lnTo>
                    <a:pt x="591769" y="55244"/>
                  </a:lnTo>
                  <a:close/>
                </a:path>
                <a:path w="6720205" h="207010">
                  <a:moveTo>
                    <a:pt x="434911" y="55244"/>
                  </a:moveTo>
                  <a:lnTo>
                    <a:pt x="475661" y="67139"/>
                  </a:lnTo>
                  <a:lnTo>
                    <a:pt x="499632" y="103473"/>
                  </a:lnTo>
                  <a:lnTo>
                    <a:pt x="503681" y="141731"/>
                  </a:lnTo>
                  <a:lnTo>
                    <a:pt x="407809" y="141731"/>
                  </a:lnTo>
                  <a:lnTo>
                    <a:pt x="408545" y="149808"/>
                  </a:lnTo>
                  <a:lnTo>
                    <a:pt x="430326" y="177800"/>
                  </a:lnTo>
                  <a:lnTo>
                    <a:pt x="439127" y="177800"/>
                  </a:lnTo>
                  <a:lnTo>
                    <a:pt x="445122" y="177800"/>
                  </a:lnTo>
                  <a:lnTo>
                    <a:pt x="463511" y="157099"/>
                  </a:lnTo>
                  <a:lnTo>
                    <a:pt x="501637" y="163449"/>
                  </a:lnTo>
                  <a:lnTo>
                    <a:pt x="478421" y="195325"/>
                  </a:lnTo>
                  <a:lnTo>
                    <a:pt x="438721" y="206375"/>
                  </a:lnTo>
                  <a:lnTo>
                    <a:pt x="421088" y="204829"/>
                  </a:lnTo>
                  <a:lnTo>
                    <a:pt x="382892" y="181737"/>
                  </a:lnTo>
                  <a:lnTo>
                    <a:pt x="368592" y="131825"/>
                  </a:lnTo>
                  <a:lnTo>
                    <a:pt x="369766" y="114819"/>
                  </a:lnTo>
                  <a:lnTo>
                    <a:pt x="387388" y="75565"/>
                  </a:lnTo>
                  <a:lnTo>
                    <a:pt x="421167" y="56509"/>
                  </a:lnTo>
                  <a:lnTo>
                    <a:pt x="434911" y="55244"/>
                  </a:lnTo>
                  <a:close/>
                </a:path>
                <a:path w="6720205" h="207010">
                  <a:moveTo>
                    <a:pt x="286003" y="55244"/>
                  </a:moveTo>
                  <a:lnTo>
                    <a:pt x="328015" y="66548"/>
                  </a:lnTo>
                  <a:lnTo>
                    <a:pt x="350405" y="101218"/>
                  </a:lnTo>
                  <a:lnTo>
                    <a:pt x="312686" y="108076"/>
                  </a:lnTo>
                  <a:lnTo>
                    <a:pt x="311416" y="100456"/>
                  </a:lnTo>
                  <a:lnTo>
                    <a:pt x="308533" y="94868"/>
                  </a:lnTo>
                  <a:lnTo>
                    <a:pt x="304038" y="91059"/>
                  </a:lnTo>
                  <a:lnTo>
                    <a:pt x="299542" y="87122"/>
                  </a:lnTo>
                  <a:lnTo>
                    <a:pt x="293712" y="85217"/>
                  </a:lnTo>
                  <a:lnTo>
                    <a:pt x="286537" y="85217"/>
                  </a:lnTo>
                  <a:lnTo>
                    <a:pt x="277012" y="85217"/>
                  </a:lnTo>
                  <a:lnTo>
                    <a:pt x="269405" y="88518"/>
                  </a:lnTo>
                  <a:lnTo>
                    <a:pt x="255219" y="128143"/>
                  </a:lnTo>
                  <a:lnTo>
                    <a:pt x="255759" y="140071"/>
                  </a:lnTo>
                  <a:lnTo>
                    <a:pt x="280168" y="174468"/>
                  </a:lnTo>
                  <a:lnTo>
                    <a:pt x="287083" y="175132"/>
                  </a:lnTo>
                  <a:lnTo>
                    <a:pt x="294347" y="175132"/>
                  </a:lnTo>
                  <a:lnTo>
                    <a:pt x="300291" y="173100"/>
                  </a:lnTo>
                  <a:lnTo>
                    <a:pt x="304926" y="168910"/>
                  </a:lnTo>
                  <a:lnTo>
                    <a:pt x="309562" y="164846"/>
                  </a:lnTo>
                  <a:lnTo>
                    <a:pt x="312826" y="157734"/>
                  </a:lnTo>
                  <a:lnTo>
                    <a:pt x="314731" y="147700"/>
                  </a:lnTo>
                  <a:lnTo>
                    <a:pt x="352323" y="154050"/>
                  </a:lnTo>
                  <a:lnTo>
                    <a:pt x="329844" y="193167"/>
                  </a:lnTo>
                  <a:lnTo>
                    <a:pt x="285318" y="206375"/>
                  </a:lnTo>
                  <a:lnTo>
                    <a:pt x="270256" y="205114"/>
                  </a:lnTo>
                  <a:lnTo>
                    <a:pt x="234734" y="186309"/>
                  </a:lnTo>
                  <a:lnTo>
                    <a:pt x="217040" y="147679"/>
                  </a:lnTo>
                  <a:lnTo>
                    <a:pt x="215861" y="130937"/>
                  </a:lnTo>
                  <a:lnTo>
                    <a:pt x="217045" y="114010"/>
                  </a:lnTo>
                  <a:lnTo>
                    <a:pt x="234797" y="75184"/>
                  </a:lnTo>
                  <a:lnTo>
                    <a:pt x="270696" y="56485"/>
                  </a:lnTo>
                  <a:lnTo>
                    <a:pt x="286003" y="55244"/>
                  </a:lnTo>
                  <a:close/>
                </a:path>
                <a:path w="6720205" h="207010">
                  <a:moveTo>
                    <a:pt x="96964" y="34543"/>
                  </a:moveTo>
                  <a:lnTo>
                    <a:pt x="56794" y="51562"/>
                  </a:lnTo>
                  <a:lnTo>
                    <a:pt x="42494" y="86977"/>
                  </a:lnTo>
                  <a:lnTo>
                    <a:pt x="41541" y="103124"/>
                  </a:lnTo>
                  <a:lnTo>
                    <a:pt x="42520" y="119054"/>
                  </a:lnTo>
                  <a:lnTo>
                    <a:pt x="57200" y="154559"/>
                  </a:lnTo>
                  <a:lnTo>
                    <a:pt x="96964" y="172085"/>
                  </a:lnTo>
                  <a:lnTo>
                    <a:pt x="108473" y="170991"/>
                  </a:lnTo>
                  <a:lnTo>
                    <a:pt x="143285" y="144924"/>
                  </a:lnTo>
                  <a:lnTo>
                    <a:pt x="151980" y="102616"/>
                  </a:lnTo>
                  <a:lnTo>
                    <a:pt x="151040" y="86544"/>
                  </a:lnTo>
                  <a:lnTo>
                    <a:pt x="128789" y="43973"/>
                  </a:lnTo>
                  <a:lnTo>
                    <a:pt x="96964" y="34543"/>
                  </a:lnTo>
                  <a:close/>
                </a:path>
                <a:path w="6720205" h="207010">
                  <a:moveTo>
                    <a:pt x="6179134" y="7366"/>
                  </a:moveTo>
                  <a:lnTo>
                    <a:pt x="6179134" y="58419"/>
                  </a:lnTo>
                  <a:lnTo>
                    <a:pt x="6205296" y="58419"/>
                  </a:lnTo>
                  <a:lnTo>
                    <a:pt x="6205296" y="88900"/>
                  </a:lnTo>
                  <a:lnTo>
                    <a:pt x="6179134" y="88900"/>
                  </a:lnTo>
                  <a:lnTo>
                    <a:pt x="6179134" y="147193"/>
                  </a:lnTo>
                  <a:lnTo>
                    <a:pt x="6179134" y="159004"/>
                  </a:lnTo>
                  <a:lnTo>
                    <a:pt x="6183325" y="172719"/>
                  </a:lnTo>
                  <a:lnTo>
                    <a:pt x="6185103" y="173990"/>
                  </a:lnTo>
                  <a:lnTo>
                    <a:pt x="6187262" y="174625"/>
                  </a:lnTo>
                  <a:lnTo>
                    <a:pt x="6189802" y="174625"/>
                  </a:lnTo>
                  <a:lnTo>
                    <a:pt x="6193231" y="174625"/>
                  </a:lnTo>
                  <a:lnTo>
                    <a:pt x="6198438" y="173355"/>
                  </a:lnTo>
                  <a:lnTo>
                    <a:pt x="6205169" y="170942"/>
                  </a:lnTo>
                  <a:lnTo>
                    <a:pt x="6208344" y="200660"/>
                  </a:lnTo>
                  <a:lnTo>
                    <a:pt x="6201460" y="203160"/>
                  </a:lnTo>
                  <a:lnTo>
                    <a:pt x="6194136" y="204946"/>
                  </a:lnTo>
                  <a:lnTo>
                    <a:pt x="6186359" y="206017"/>
                  </a:lnTo>
                  <a:lnTo>
                    <a:pt x="6178118" y="206375"/>
                  </a:lnTo>
                  <a:lnTo>
                    <a:pt x="6171260" y="206375"/>
                  </a:lnTo>
                  <a:lnTo>
                    <a:pt x="6165037" y="205231"/>
                  </a:lnTo>
                  <a:lnTo>
                    <a:pt x="6159576" y="202819"/>
                  </a:lnTo>
                  <a:lnTo>
                    <a:pt x="6153988" y="200532"/>
                  </a:lnTo>
                  <a:lnTo>
                    <a:pt x="6149924" y="197612"/>
                  </a:lnTo>
                  <a:lnTo>
                    <a:pt x="6147384" y="193929"/>
                  </a:lnTo>
                  <a:lnTo>
                    <a:pt x="6144717" y="190246"/>
                  </a:lnTo>
                  <a:lnTo>
                    <a:pt x="6140780" y="152019"/>
                  </a:lnTo>
                  <a:lnTo>
                    <a:pt x="6140780" y="88900"/>
                  </a:lnTo>
                  <a:lnTo>
                    <a:pt x="6123127" y="88900"/>
                  </a:lnTo>
                  <a:lnTo>
                    <a:pt x="6123127" y="58419"/>
                  </a:lnTo>
                  <a:lnTo>
                    <a:pt x="6140780" y="58419"/>
                  </a:lnTo>
                  <a:lnTo>
                    <a:pt x="6140780" y="29718"/>
                  </a:lnTo>
                  <a:lnTo>
                    <a:pt x="6179134" y="7366"/>
                  </a:lnTo>
                  <a:close/>
                </a:path>
                <a:path w="6720205" h="207010">
                  <a:moveTo>
                    <a:pt x="5322646" y="7366"/>
                  </a:moveTo>
                  <a:lnTo>
                    <a:pt x="5322646" y="58419"/>
                  </a:lnTo>
                  <a:lnTo>
                    <a:pt x="5348808" y="58419"/>
                  </a:lnTo>
                  <a:lnTo>
                    <a:pt x="5348808" y="88900"/>
                  </a:lnTo>
                  <a:lnTo>
                    <a:pt x="5322646" y="88900"/>
                  </a:lnTo>
                  <a:lnTo>
                    <a:pt x="5322646" y="147193"/>
                  </a:lnTo>
                  <a:lnTo>
                    <a:pt x="5322646" y="159004"/>
                  </a:lnTo>
                  <a:lnTo>
                    <a:pt x="5330774" y="174625"/>
                  </a:lnTo>
                  <a:lnTo>
                    <a:pt x="5333314" y="174625"/>
                  </a:lnTo>
                  <a:lnTo>
                    <a:pt x="5336743" y="174625"/>
                  </a:lnTo>
                  <a:lnTo>
                    <a:pt x="5341950" y="173355"/>
                  </a:lnTo>
                  <a:lnTo>
                    <a:pt x="5348681" y="170942"/>
                  </a:lnTo>
                  <a:lnTo>
                    <a:pt x="5351856" y="200660"/>
                  </a:lnTo>
                  <a:lnTo>
                    <a:pt x="5344972" y="203160"/>
                  </a:lnTo>
                  <a:lnTo>
                    <a:pt x="5337648" y="204946"/>
                  </a:lnTo>
                  <a:lnTo>
                    <a:pt x="5329871" y="206017"/>
                  </a:lnTo>
                  <a:lnTo>
                    <a:pt x="5321630" y="206375"/>
                  </a:lnTo>
                  <a:lnTo>
                    <a:pt x="5314772" y="206375"/>
                  </a:lnTo>
                  <a:lnTo>
                    <a:pt x="5308549" y="205231"/>
                  </a:lnTo>
                  <a:lnTo>
                    <a:pt x="5303088" y="202819"/>
                  </a:lnTo>
                  <a:lnTo>
                    <a:pt x="5297500" y="200532"/>
                  </a:lnTo>
                  <a:lnTo>
                    <a:pt x="5293436" y="197612"/>
                  </a:lnTo>
                  <a:lnTo>
                    <a:pt x="5290896" y="193929"/>
                  </a:lnTo>
                  <a:lnTo>
                    <a:pt x="5288229" y="190246"/>
                  </a:lnTo>
                  <a:lnTo>
                    <a:pt x="5284292" y="152019"/>
                  </a:lnTo>
                  <a:lnTo>
                    <a:pt x="5284292" y="88900"/>
                  </a:lnTo>
                  <a:lnTo>
                    <a:pt x="5266639" y="88900"/>
                  </a:lnTo>
                  <a:lnTo>
                    <a:pt x="5266639" y="58419"/>
                  </a:lnTo>
                  <a:lnTo>
                    <a:pt x="5284292" y="58419"/>
                  </a:lnTo>
                  <a:lnTo>
                    <a:pt x="5284292" y="29718"/>
                  </a:lnTo>
                  <a:lnTo>
                    <a:pt x="5322646" y="7366"/>
                  </a:lnTo>
                  <a:close/>
                </a:path>
                <a:path w="6720205" h="207010">
                  <a:moveTo>
                    <a:pt x="4979746" y="7366"/>
                  </a:moveTo>
                  <a:lnTo>
                    <a:pt x="4979746" y="58419"/>
                  </a:lnTo>
                  <a:lnTo>
                    <a:pt x="5005908" y="58419"/>
                  </a:lnTo>
                  <a:lnTo>
                    <a:pt x="5005908" y="88900"/>
                  </a:lnTo>
                  <a:lnTo>
                    <a:pt x="4979746" y="88900"/>
                  </a:lnTo>
                  <a:lnTo>
                    <a:pt x="4979746" y="147193"/>
                  </a:lnTo>
                  <a:lnTo>
                    <a:pt x="4979746" y="159004"/>
                  </a:lnTo>
                  <a:lnTo>
                    <a:pt x="4987874" y="174625"/>
                  </a:lnTo>
                  <a:lnTo>
                    <a:pt x="4990414" y="174625"/>
                  </a:lnTo>
                  <a:lnTo>
                    <a:pt x="4993843" y="174625"/>
                  </a:lnTo>
                  <a:lnTo>
                    <a:pt x="4999050" y="173355"/>
                  </a:lnTo>
                  <a:lnTo>
                    <a:pt x="5005781" y="170942"/>
                  </a:lnTo>
                  <a:lnTo>
                    <a:pt x="5008956" y="200660"/>
                  </a:lnTo>
                  <a:lnTo>
                    <a:pt x="5002072" y="203160"/>
                  </a:lnTo>
                  <a:lnTo>
                    <a:pt x="4994748" y="204946"/>
                  </a:lnTo>
                  <a:lnTo>
                    <a:pt x="4986971" y="206017"/>
                  </a:lnTo>
                  <a:lnTo>
                    <a:pt x="4978730" y="206375"/>
                  </a:lnTo>
                  <a:lnTo>
                    <a:pt x="4971872" y="206375"/>
                  </a:lnTo>
                  <a:lnTo>
                    <a:pt x="4965649" y="205231"/>
                  </a:lnTo>
                  <a:lnTo>
                    <a:pt x="4960188" y="202819"/>
                  </a:lnTo>
                  <a:lnTo>
                    <a:pt x="4954600" y="200532"/>
                  </a:lnTo>
                  <a:lnTo>
                    <a:pt x="4950536" y="197612"/>
                  </a:lnTo>
                  <a:lnTo>
                    <a:pt x="4947996" y="193929"/>
                  </a:lnTo>
                  <a:lnTo>
                    <a:pt x="4945329" y="190246"/>
                  </a:lnTo>
                  <a:lnTo>
                    <a:pt x="4941392" y="152019"/>
                  </a:lnTo>
                  <a:lnTo>
                    <a:pt x="4941392" y="88900"/>
                  </a:lnTo>
                  <a:lnTo>
                    <a:pt x="4923739" y="88900"/>
                  </a:lnTo>
                  <a:lnTo>
                    <a:pt x="4923739" y="58419"/>
                  </a:lnTo>
                  <a:lnTo>
                    <a:pt x="4941392" y="58419"/>
                  </a:lnTo>
                  <a:lnTo>
                    <a:pt x="4941392" y="29718"/>
                  </a:lnTo>
                  <a:lnTo>
                    <a:pt x="4979746" y="7366"/>
                  </a:lnTo>
                  <a:close/>
                </a:path>
                <a:path w="6720205" h="207010">
                  <a:moveTo>
                    <a:pt x="2475814" y="7366"/>
                  </a:moveTo>
                  <a:lnTo>
                    <a:pt x="2475814" y="58419"/>
                  </a:lnTo>
                  <a:lnTo>
                    <a:pt x="2501976" y="58419"/>
                  </a:lnTo>
                  <a:lnTo>
                    <a:pt x="2501976" y="88900"/>
                  </a:lnTo>
                  <a:lnTo>
                    <a:pt x="2475814" y="88900"/>
                  </a:lnTo>
                  <a:lnTo>
                    <a:pt x="2475814" y="147193"/>
                  </a:lnTo>
                  <a:lnTo>
                    <a:pt x="2475814" y="159004"/>
                  </a:lnTo>
                  <a:lnTo>
                    <a:pt x="2480005" y="172719"/>
                  </a:lnTo>
                  <a:lnTo>
                    <a:pt x="2481783" y="173990"/>
                  </a:lnTo>
                  <a:lnTo>
                    <a:pt x="2483942" y="174625"/>
                  </a:lnTo>
                  <a:lnTo>
                    <a:pt x="2486482" y="174625"/>
                  </a:lnTo>
                  <a:lnTo>
                    <a:pt x="2489911" y="174625"/>
                  </a:lnTo>
                  <a:lnTo>
                    <a:pt x="2495118" y="173355"/>
                  </a:lnTo>
                  <a:lnTo>
                    <a:pt x="2501849" y="170942"/>
                  </a:lnTo>
                  <a:lnTo>
                    <a:pt x="2505024" y="200660"/>
                  </a:lnTo>
                  <a:lnTo>
                    <a:pt x="2498140" y="203160"/>
                  </a:lnTo>
                  <a:lnTo>
                    <a:pt x="2490816" y="204946"/>
                  </a:lnTo>
                  <a:lnTo>
                    <a:pt x="2483039" y="206017"/>
                  </a:lnTo>
                  <a:lnTo>
                    <a:pt x="2474798" y="206375"/>
                  </a:lnTo>
                  <a:lnTo>
                    <a:pt x="2467940" y="206375"/>
                  </a:lnTo>
                  <a:lnTo>
                    <a:pt x="2461717" y="205231"/>
                  </a:lnTo>
                  <a:lnTo>
                    <a:pt x="2456256" y="202819"/>
                  </a:lnTo>
                  <a:lnTo>
                    <a:pt x="2450668" y="200532"/>
                  </a:lnTo>
                  <a:lnTo>
                    <a:pt x="2446604" y="197612"/>
                  </a:lnTo>
                  <a:lnTo>
                    <a:pt x="2444064" y="193929"/>
                  </a:lnTo>
                  <a:lnTo>
                    <a:pt x="2441397" y="190246"/>
                  </a:lnTo>
                  <a:lnTo>
                    <a:pt x="2437460" y="152019"/>
                  </a:lnTo>
                  <a:lnTo>
                    <a:pt x="2437460" y="88900"/>
                  </a:lnTo>
                  <a:lnTo>
                    <a:pt x="2419807" y="88900"/>
                  </a:lnTo>
                  <a:lnTo>
                    <a:pt x="2419807" y="58419"/>
                  </a:lnTo>
                  <a:lnTo>
                    <a:pt x="2437460" y="58419"/>
                  </a:lnTo>
                  <a:lnTo>
                    <a:pt x="2437460" y="29718"/>
                  </a:lnTo>
                  <a:lnTo>
                    <a:pt x="2475814" y="7366"/>
                  </a:lnTo>
                  <a:close/>
                </a:path>
                <a:path w="6720205" h="207010">
                  <a:moveTo>
                    <a:pt x="6681546" y="3429"/>
                  </a:moveTo>
                  <a:lnTo>
                    <a:pt x="6719773" y="3429"/>
                  </a:lnTo>
                  <a:lnTo>
                    <a:pt x="6719773" y="38862"/>
                  </a:lnTo>
                  <a:lnTo>
                    <a:pt x="6681546" y="38862"/>
                  </a:lnTo>
                  <a:lnTo>
                    <a:pt x="6681546" y="3429"/>
                  </a:lnTo>
                  <a:close/>
                </a:path>
                <a:path w="6720205" h="207010">
                  <a:moveTo>
                    <a:pt x="6509207" y="3429"/>
                  </a:moveTo>
                  <a:lnTo>
                    <a:pt x="6547434" y="3429"/>
                  </a:lnTo>
                  <a:lnTo>
                    <a:pt x="6547434" y="75311"/>
                  </a:lnTo>
                  <a:lnTo>
                    <a:pt x="6556697" y="66496"/>
                  </a:lnTo>
                  <a:lnTo>
                    <a:pt x="6566769" y="60229"/>
                  </a:lnTo>
                  <a:lnTo>
                    <a:pt x="6577652" y="56487"/>
                  </a:lnTo>
                  <a:lnTo>
                    <a:pt x="6589344" y="55244"/>
                  </a:lnTo>
                  <a:lnTo>
                    <a:pt x="6602012" y="56435"/>
                  </a:lnTo>
                  <a:lnTo>
                    <a:pt x="6640679" y="84941"/>
                  </a:lnTo>
                  <a:lnTo>
                    <a:pt x="6650431" y="129286"/>
                  </a:lnTo>
                  <a:lnTo>
                    <a:pt x="6649315" y="146714"/>
                  </a:lnTo>
                  <a:lnTo>
                    <a:pt x="6632778" y="186309"/>
                  </a:lnTo>
                  <a:lnTo>
                    <a:pt x="6589979" y="206375"/>
                  </a:lnTo>
                  <a:lnTo>
                    <a:pt x="6581724" y="206375"/>
                  </a:lnTo>
                  <a:lnTo>
                    <a:pt x="6544767" y="181863"/>
                  </a:lnTo>
                  <a:lnTo>
                    <a:pt x="6544767" y="203073"/>
                  </a:lnTo>
                  <a:lnTo>
                    <a:pt x="6509207" y="203073"/>
                  </a:lnTo>
                  <a:lnTo>
                    <a:pt x="6509207" y="3429"/>
                  </a:lnTo>
                  <a:close/>
                </a:path>
                <a:path w="6720205" h="207010">
                  <a:moveTo>
                    <a:pt x="4630115" y="3429"/>
                  </a:moveTo>
                  <a:lnTo>
                    <a:pt x="4668342" y="3429"/>
                  </a:lnTo>
                  <a:lnTo>
                    <a:pt x="4668342" y="203073"/>
                  </a:lnTo>
                  <a:lnTo>
                    <a:pt x="4632782" y="203073"/>
                  </a:lnTo>
                  <a:lnTo>
                    <a:pt x="4632782" y="181863"/>
                  </a:lnTo>
                  <a:lnTo>
                    <a:pt x="4628188" y="187652"/>
                  </a:lnTo>
                  <a:lnTo>
                    <a:pt x="4595698" y="206375"/>
                  </a:lnTo>
                  <a:lnTo>
                    <a:pt x="4587570" y="206375"/>
                  </a:lnTo>
                  <a:lnTo>
                    <a:pt x="4544898" y="186309"/>
                  </a:lnTo>
                  <a:lnTo>
                    <a:pt x="4528235" y="147179"/>
                  </a:lnTo>
                  <a:lnTo>
                    <a:pt x="4527118" y="130175"/>
                  </a:lnTo>
                  <a:lnTo>
                    <a:pt x="4528191" y="112906"/>
                  </a:lnTo>
                  <a:lnTo>
                    <a:pt x="4544390" y="74294"/>
                  </a:lnTo>
                  <a:lnTo>
                    <a:pt x="4588078" y="55244"/>
                  </a:lnTo>
                  <a:lnTo>
                    <a:pt x="4599843" y="56487"/>
                  </a:lnTo>
                  <a:lnTo>
                    <a:pt x="4610763" y="60229"/>
                  </a:lnTo>
                  <a:lnTo>
                    <a:pt x="4620850" y="66496"/>
                  </a:lnTo>
                  <a:lnTo>
                    <a:pt x="4630115" y="75311"/>
                  </a:lnTo>
                  <a:lnTo>
                    <a:pt x="4630115" y="3429"/>
                  </a:lnTo>
                  <a:close/>
                </a:path>
                <a:path w="6720205" h="207010">
                  <a:moveTo>
                    <a:pt x="3726383" y="3429"/>
                  </a:moveTo>
                  <a:lnTo>
                    <a:pt x="3764610" y="3429"/>
                  </a:lnTo>
                  <a:lnTo>
                    <a:pt x="3764610" y="75311"/>
                  </a:lnTo>
                  <a:lnTo>
                    <a:pt x="3773873" y="66496"/>
                  </a:lnTo>
                  <a:lnTo>
                    <a:pt x="3783945" y="60229"/>
                  </a:lnTo>
                  <a:lnTo>
                    <a:pt x="3794828" y="56487"/>
                  </a:lnTo>
                  <a:lnTo>
                    <a:pt x="3806520" y="55244"/>
                  </a:lnTo>
                  <a:lnTo>
                    <a:pt x="3819188" y="56435"/>
                  </a:lnTo>
                  <a:lnTo>
                    <a:pt x="3857855" y="84941"/>
                  </a:lnTo>
                  <a:lnTo>
                    <a:pt x="3867607" y="129286"/>
                  </a:lnTo>
                  <a:lnTo>
                    <a:pt x="3866491" y="146714"/>
                  </a:lnTo>
                  <a:lnTo>
                    <a:pt x="3849954" y="186309"/>
                  </a:lnTo>
                  <a:lnTo>
                    <a:pt x="3807155" y="206375"/>
                  </a:lnTo>
                  <a:lnTo>
                    <a:pt x="3798900" y="206375"/>
                  </a:lnTo>
                  <a:lnTo>
                    <a:pt x="3761943" y="181863"/>
                  </a:lnTo>
                  <a:lnTo>
                    <a:pt x="3761943" y="203073"/>
                  </a:lnTo>
                  <a:lnTo>
                    <a:pt x="3726383" y="203073"/>
                  </a:lnTo>
                  <a:lnTo>
                    <a:pt x="3726383" y="3429"/>
                  </a:lnTo>
                  <a:close/>
                </a:path>
                <a:path w="6720205" h="207010">
                  <a:moveTo>
                    <a:pt x="2700731" y="3429"/>
                  </a:moveTo>
                  <a:lnTo>
                    <a:pt x="2738958" y="3429"/>
                  </a:lnTo>
                  <a:lnTo>
                    <a:pt x="2738958" y="203073"/>
                  </a:lnTo>
                  <a:lnTo>
                    <a:pt x="2703398" y="203073"/>
                  </a:lnTo>
                  <a:lnTo>
                    <a:pt x="2703398" y="181863"/>
                  </a:lnTo>
                  <a:lnTo>
                    <a:pt x="2698804" y="187652"/>
                  </a:lnTo>
                  <a:lnTo>
                    <a:pt x="2666314" y="206375"/>
                  </a:lnTo>
                  <a:lnTo>
                    <a:pt x="2658186" y="206375"/>
                  </a:lnTo>
                  <a:lnTo>
                    <a:pt x="2615514" y="186309"/>
                  </a:lnTo>
                  <a:lnTo>
                    <a:pt x="2598851" y="147179"/>
                  </a:lnTo>
                  <a:lnTo>
                    <a:pt x="2597734" y="130175"/>
                  </a:lnTo>
                  <a:lnTo>
                    <a:pt x="2598807" y="112906"/>
                  </a:lnTo>
                  <a:lnTo>
                    <a:pt x="2615006" y="74294"/>
                  </a:lnTo>
                  <a:lnTo>
                    <a:pt x="2658694" y="55244"/>
                  </a:lnTo>
                  <a:lnTo>
                    <a:pt x="2670459" y="56487"/>
                  </a:lnTo>
                  <a:lnTo>
                    <a:pt x="2681379" y="60229"/>
                  </a:lnTo>
                  <a:lnTo>
                    <a:pt x="2691466" y="66496"/>
                  </a:lnTo>
                  <a:lnTo>
                    <a:pt x="2700731" y="75311"/>
                  </a:lnTo>
                  <a:lnTo>
                    <a:pt x="2700731" y="3429"/>
                  </a:lnTo>
                  <a:close/>
                </a:path>
                <a:path w="6720205" h="207010">
                  <a:moveTo>
                    <a:pt x="2528646" y="3429"/>
                  </a:moveTo>
                  <a:lnTo>
                    <a:pt x="2566873" y="3429"/>
                  </a:lnTo>
                  <a:lnTo>
                    <a:pt x="2566873" y="38862"/>
                  </a:lnTo>
                  <a:lnTo>
                    <a:pt x="2528646" y="38862"/>
                  </a:lnTo>
                  <a:lnTo>
                    <a:pt x="2528646" y="3429"/>
                  </a:lnTo>
                  <a:close/>
                </a:path>
                <a:path w="6720205" h="207010">
                  <a:moveTo>
                    <a:pt x="2280107" y="3429"/>
                  </a:moveTo>
                  <a:lnTo>
                    <a:pt x="2318334" y="3429"/>
                  </a:lnTo>
                  <a:lnTo>
                    <a:pt x="2318334" y="203073"/>
                  </a:lnTo>
                  <a:lnTo>
                    <a:pt x="2282774" y="203073"/>
                  </a:lnTo>
                  <a:lnTo>
                    <a:pt x="2282774" y="181863"/>
                  </a:lnTo>
                  <a:lnTo>
                    <a:pt x="2278180" y="187652"/>
                  </a:lnTo>
                  <a:lnTo>
                    <a:pt x="2245690" y="206375"/>
                  </a:lnTo>
                  <a:lnTo>
                    <a:pt x="2237562" y="206375"/>
                  </a:lnTo>
                  <a:lnTo>
                    <a:pt x="2194890" y="186309"/>
                  </a:lnTo>
                  <a:lnTo>
                    <a:pt x="2178227" y="147179"/>
                  </a:lnTo>
                  <a:lnTo>
                    <a:pt x="2177110" y="130175"/>
                  </a:lnTo>
                  <a:lnTo>
                    <a:pt x="2178183" y="112906"/>
                  </a:lnTo>
                  <a:lnTo>
                    <a:pt x="2194382" y="74294"/>
                  </a:lnTo>
                  <a:lnTo>
                    <a:pt x="2238070" y="55244"/>
                  </a:lnTo>
                  <a:lnTo>
                    <a:pt x="2249835" y="56487"/>
                  </a:lnTo>
                  <a:lnTo>
                    <a:pt x="2260755" y="60229"/>
                  </a:lnTo>
                  <a:lnTo>
                    <a:pt x="2270842" y="66496"/>
                  </a:lnTo>
                  <a:lnTo>
                    <a:pt x="2280107" y="75311"/>
                  </a:lnTo>
                  <a:lnTo>
                    <a:pt x="2280107" y="3429"/>
                  </a:lnTo>
                  <a:close/>
                </a:path>
                <a:path w="6720205" h="207010">
                  <a:moveTo>
                    <a:pt x="96558" y="0"/>
                  </a:moveTo>
                  <a:lnTo>
                    <a:pt x="136267" y="6857"/>
                  </a:lnTo>
                  <a:lnTo>
                    <a:pt x="178749" y="42408"/>
                  </a:lnTo>
                  <a:lnTo>
                    <a:pt x="191994" y="80456"/>
                  </a:lnTo>
                  <a:lnTo>
                    <a:pt x="193649" y="103505"/>
                  </a:lnTo>
                  <a:lnTo>
                    <a:pt x="192006" y="126368"/>
                  </a:lnTo>
                  <a:lnTo>
                    <a:pt x="178862" y="164191"/>
                  </a:lnTo>
                  <a:lnTo>
                    <a:pt x="136661" y="199659"/>
                  </a:lnTo>
                  <a:lnTo>
                    <a:pt x="97104" y="206501"/>
                  </a:lnTo>
                  <a:lnTo>
                    <a:pt x="75975" y="204791"/>
                  </a:lnTo>
                  <a:lnTo>
                    <a:pt x="26289" y="179324"/>
                  </a:lnTo>
                  <a:lnTo>
                    <a:pt x="1643" y="127049"/>
                  </a:lnTo>
                  <a:lnTo>
                    <a:pt x="0" y="104521"/>
                  </a:lnTo>
                  <a:lnTo>
                    <a:pt x="571" y="89880"/>
                  </a:lnTo>
                  <a:lnTo>
                    <a:pt x="12843" y="45856"/>
                  </a:lnTo>
                  <a:lnTo>
                    <a:pt x="40057" y="15319"/>
                  </a:lnTo>
                  <a:lnTo>
                    <a:pt x="84725" y="498"/>
                  </a:lnTo>
                  <a:lnTo>
                    <a:pt x="9655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473240" y="5009388"/>
            <a:ext cx="3168015" cy="276860"/>
            <a:chOff x="473240" y="5009388"/>
            <a:chExt cx="3168015" cy="276860"/>
          </a:xfrm>
        </p:grpSpPr>
        <p:sp>
          <p:nvSpPr>
            <p:cNvPr id="62" name="object 62"/>
            <p:cNvSpPr/>
            <p:nvPr/>
          </p:nvSpPr>
          <p:spPr>
            <a:xfrm>
              <a:off x="482384" y="5018532"/>
              <a:ext cx="3149688" cy="25831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2384" y="5018532"/>
              <a:ext cx="3150235" cy="258445"/>
            </a:xfrm>
            <a:custGeom>
              <a:avLst/>
              <a:gdLst/>
              <a:ahLst/>
              <a:cxnLst/>
              <a:rect l="l" t="t" r="r" b="b"/>
              <a:pathLst>
                <a:path w="3150235" h="258445">
                  <a:moveTo>
                    <a:pt x="3111461" y="161417"/>
                  </a:moveTo>
                  <a:lnTo>
                    <a:pt x="3149688" y="161417"/>
                  </a:lnTo>
                  <a:lnTo>
                    <a:pt x="3149688" y="199644"/>
                  </a:lnTo>
                  <a:lnTo>
                    <a:pt x="3111461" y="199644"/>
                  </a:lnTo>
                  <a:lnTo>
                    <a:pt x="3111461" y="161417"/>
                  </a:lnTo>
                  <a:close/>
                </a:path>
                <a:path w="3150235" h="258445">
                  <a:moveTo>
                    <a:pt x="1426425" y="130175"/>
                  </a:moveTo>
                  <a:lnTo>
                    <a:pt x="1421472" y="131826"/>
                  </a:lnTo>
                  <a:lnTo>
                    <a:pt x="1413725" y="133731"/>
                  </a:lnTo>
                  <a:lnTo>
                    <a:pt x="1403184" y="136017"/>
                  </a:lnTo>
                  <a:lnTo>
                    <a:pt x="1392516" y="138303"/>
                  </a:lnTo>
                  <a:lnTo>
                    <a:pt x="1385531" y="140589"/>
                  </a:lnTo>
                  <a:lnTo>
                    <a:pt x="1382356" y="142748"/>
                  </a:lnTo>
                  <a:lnTo>
                    <a:pt x="1377276" y="146304"/>
                  </a:lnTo>
                  <a:lnTo>
                    <a:pt x="1374863" y="150749"/>
                  </a:lnTo>
                  <a:lnTo>
                    <a:pt x="1374863" y="156210"/>
                  </a:lnTo>
                  <a:lnTo>
                    <a:pt x="1374863" y="161544"/>
                  </a:lnTo>
                  <a:lnTo>
                    <a:pt x="1376768" y="166243"/>
                  </a:lnTo>
                  <a:lnTo>
                    <a:pt x="1380832" y="170053"/>
                  </a:lnTo>
                  <a:lnTo>
                    <a:pt x="1384769" y="173990"/>
                  </a:lnTo>
                  <a:lnTo>
                    <a:pt x="1389849" y="175895"/>
                  </a:lnTo>
                  <a:lnTo>
                    <a:pt x="1396072" y="175895"/>
                  </a:lnTo>
                  <a:lnTo>
                    <a:pt x="1402930" y="175895"/>
                  </a:lnTo>
                  <a:lnTo>
                    <a:pt x="1409534" y="173736"/>
                  </a:lnTo>
                  <a:lnTo>
                    <a:pt x="1415757" y="169164"/>
                  </a:lnTo>
                  <a:lnTo>
                    <a:pt x="1420456" y="165735"/>
                  </a:lnTo>
                  <a:lnTo>
                    <a:pt x="1423504" y="161417"/>
                  </a:lnTo>
                  <a:lnTo>
                    <a:pt x="1424901" y="156464"/>
                  </a:lnTo>
                  <a:lnTo>
                    <a:pt x="1425917" y="153162"/>
                  </a:lnTo>
                  <a:lnTo>
                    <a:pt x="1426425" y="146939"/>
                  </a:lnTo>
                  <a:lnTo>
                    <a:pt x="1426425" y="137795"/>
                  </a:lnTo>
                  <a:lnTo>
                    <a:pt x="1426425" y="130175"/>
                  </a:lnTo>
                  <a:close/>
                </a:path>
                <a:path w="3150235" h="258445">
                  <a:moveTo>
                    <a:pt x="89877" y="130175"/>
                  </a:moveTo>
                  <a:lnTo>
                    <a:pt x="84975" y="131826"/>
                  </a:lnTo>
                  <a:lnTo>
                    <a:pt x="77203" y="133731"/>
                  </a:lnTo>
                  <a:lnTo>
                    <a:pt x="66586" y="136017"/>
                  </a:lnTo>
                  <a:lnTo>
                    <a:pt x="55968" y="138303"/>
                  </a:lnTo>
                  <a:lnTo>
                    <a:pt x="49022" y="140589"/>
                  </a:lnTo>
                  <a:lnTo>
                    <a:pt x="45758" y="142748"/>
                  </a:lnTo>
                  <a:lnTo>
                    <a:pt x="40754" y="146304"/>
                  </a:lnTo>
                  <a:lnTo>
                    <a:pt x="38265" y="150749"/>
                  </a:lnTo>
                  <a:lnTo>
                    <a:pt x="38265" y="156210"/>
                  </a:lnTo>
                  <a:lnTo>
                    <a:pt x="38265" y="161544"/>
                  </a:lnTo>
                  <a:lnTo>
                    <a:pt x="40259" y="166243"/>
                  </a:lnTo>
                  <a:lnTo>
                    <a:pt x="44259" y="170053"/>
                  </a:lnTo>
                  <a:lnTo>
                    <a:pt x="48247" y="173990"/>
                  </a:lnTo>
                  <a:lnTo>
                    <a:pt x="53327" y="175895"/>
                  </a:lnTo>
                  <a:lnTo>
                    <a:pt x="59512" y="175895"/>
                  </a:lnTo>
                  <a:lnTo>
                    <a:pt x="66408" y="175895"/>
                  </a:lnTo>
                  <a:lnTo>
                    <a:pt x="88379" y="156464"/>
                  </a:lnTo>
                  <a:lnTo>
                    <a:pt x="89369" y="153162"/>
                  </a:lnTo>
                  <a:lnTo>
                    <a:pt x="89877" y="146939"/>
                  </a:lnTo>
                  <a:lnTo>
                    <a:pt x="89877" y="137795"/>
                  </a:lnTo>
                  <a:lnTo>
                    <a:pt x="89877" y="130175"/>
                  </a:lnTo>
                  <a:close/>
                </a:path>
                <a:path w="3150235" h="258445">
                  <a:moveTo>
                    <a:pt x="2121877" y="81026"/>
                  </a:moveTo>
                  <a:lnTo>
                    <a:pt x="2113495" y="81026"/>
                  </a:lnTo>
                  <a:lnTo>
                    <a:pt x="2106637" y="84074"/>
                  </a:lnTo>
                  <a:lnTo>
                    <a:pt x="2093175" y="114935"/>
                  </a:lnTo>
                  <a:lnTo>
                    <a:pt x="2150325" y="114935"/>
                  </a:lnTo>
                  <a:lnTo>
                    <a:pt x="2129751" y="81026"/>
                  </a:lnTo>
                  <a:lnTo>
                    <a:pt x="2121877" y="81026"/>
                  </a:lnTo>
                  <a:close/>
                </a:path>
                <a:path w="3150235" h="258445">
                  <a:moveTo>
                    <a:pt x="1888705" y="81026"/>
                  </a:moveTo>
                  <a:lnTo>
                    <a:pt x="1880323" y="81026"/>
                  </a:lnTo>
                  <a:lnTo>
                    <a:pt x="1873465" y="84074"/>
                  </a:lnTo>
                  <a:lnTo>
                    <a:pt x="1860003" y="114935"/>
                  </a:lnTo>
                  <a:lnTo>
                    <a:pt x="1917153" y="114935"/>
                  </a:lnTo>
                  <a:lnTo>
                    <a:pt x="1896579" y="81026"/>
                  </a:lnTo>
                  <a:lnTo>
                    <a:pt x="1888705" y="81026"/>
                  </a:lnTo>
                  <a:close/>
                </a:path>
                <a:path w="3150235" h="258445">
                  <a:moveTo>
                    <a:pt x="1652485" y="81026"/>
                  </a:moveTo>
                  <a:lnTo>
                    <a:pt x="1644103" y="81026"/>
                  </a:lnTo>
                  <a:lnTo>
                    <a:pt x="1637245" y="84074"/>
                  </a:lnTo>
                  <a:lnTo>
                    <a:pt x="1623783" y="114935"/>
                  </a:lnTo>
                  <a:lnTo>
                    <a:pt x="1680933" y="114935"/>
                  </a:lnTo>
                  <a:lnTo>
                    <a:pt x="1660359" y="81026"/>
                  </a:lnTo>
                  <a:lnTo>
                    <a:pt x="1652485" y="81026"/>
                  </a:lnTo>
                  <a:close/>
                </a:path>
                <a:path w="3150235" h="258445">
                  <a:moveTo>
                    <a:pt x="1140421" y="81026"/>
                  </a:moveTo>
                  <a:lnTo>
                    <a:pt x="1132039" y="81026"/>
                  </a:lnTo>
                  <a:lnTo>
                    <a:pt x="1125181" y="84074"/>
                  </a:lnTo>
                  <a:lnTo>
                    <a:pt x="1111719" y="114935"/>
                  </a:lnTo>
                  <a:lnTo>
                    <a:pt x="1168869" y="114935"/>
                  </a:lnTo>
                  <a:lnTo>
                    <a:pt x="1148295" y="81026"/>
                  </a:lnTo>
                  <a:lnTo>
                    <a:pt x="1140421" y="81026"/>
                  </a:lnTo>
                  <a:close/>
                </a:path>
                <a:path w="3150235" h="258445">
                  <a:moveTo>
                    <a:pt x="814285" y="81026"/>
                  </a:moveTo>
                  <a:lnTo>
                    <a:pt x="805903" y="81026"/>
                  </a:lnTo>
                  <a:lnTo>
                    <a:pt x="799045" y="84074"/>
                  </a:lnTo>
                  <a:lnTo>
                    <a:pt x="785571" y="114935"/>
                  </a:lnTo>
                  <a:lnTo>
                    <a:pt x="842733" y="114935"/>
                  </a:lnTo>
                  <a:lnTo>
                    <a:pt x="822159" y="81026"/>
                  </a:lnTo>
                  <a:lnTo>
                    <a:pt x="814285" y="81026"/>
                  </a:lnTo>
                  <a:close/>
                </a:path>
                <a:path w="3150235" h="258445">
                  <a:moveTo>
                    <a:pt x="648373" y="81026"/>
                  </a:moveTo>
                  <a:lnTo>
                    <a:pt x="639203" y="81026"/>
                  </a:lnTo>
                  <a:lnTo>
                    <a:pt x="631647" y="84582"/>
                  </a:lnTo>
                  <a:lnTo>
                    <a:pt x="616788" y="124333"/>
                  </a:lnTo>
                  <a:lnTo>
                    <a:pt x="617345" y="135074"/>
                  </a:lnTo>
                  <a:lnTo>
                    <a:pt x="638987" y="168783"/>
                  </a:lnTo>
                  <a:lnTo>
                    <a:pt x="647700" y="168783"/>
                  </a:lnTo>
                  <a:lnTo>
                    <a:pt x="678645" y="144160"/>
                  </a:lnTo>
                  <a:lnTo>
                    <a:pt x="681062" y="125349"/>
                  </a:lnTo>
                  <a:lnTo>
                    <a:pt x="680484" y="114825"/>
                  </a:lnTo>
                  <a:lnTo>
                    <a:pt x="655152" y="81714"/>
                  </a:lnTo>
                  <a:lnTo>
                    <a:pt x="648373" y="81026"/>
                  </a:lnTo>
                  <a:close/>
                </a:path>
                <a:path w="3150235" h="258445">
                  <a:moveTo>
                    <a:pt x="398716" y="81026"/>
                  </a:moveTo>
                  <a:lnTo>
                    <a:pt x="389636" y="81026"/>
                  </a:lnTo>
                  <a:lnTo>
                    <a:pt x="382028" y="84582"/>
                  </a:lnTo>
                  <a:lnTo>
                    <a:pt x="366712" y="124206"/>
                  </a:lnTo>
                  <a:lnTo>
                    <a:pt x="367112" y="134945"/>
                  </a:lnTo>
                  <a:lnTo>
                    <a:pt x="391136" y="171771"/>
                  </a:lnTo>
                  <a:lnTo>
                    <a:pt x="398983" y="172720"/>
                  </a:lnTo>
                  <a:lnTo>
                    <a:pt x="407797" y="172720"/>
                  </a:lnTo>
                  <a:lnTo>
                    <a:pt x="430141" y="138342"/>
                  </a:lnTo>
                  <a:lnTo>
                    <a:pt x="430720" y="127889"/>
                  </a:lnTo>
                  <a:lnTo>
                    <a:pt x="430158" y="116290"/>
                  </a:lnTo>
                  <a:lnTo>
                    <a:pt x="405412" y="81714"/>
                  </a:lnTo>
                  <a:lnTo>
                    <a:pt x="398716" y="81026"/>
                  </a:lnTo>
                  <a:close/>
                </a:path>
                <a:path w="3150235" h="258445">
                  <a:moveTo>
                    <a:pt x="2962236" y="54991"/>
                  </a:moveTo>
                  <a:lnTo>
                    <a:pt x="3003003" y="54991"/>
                  </a:lnTo>
                  <a:lnTo>
                    <a:pt x="3037547" y="157734"/>
                  </a:lnTo>
                  <a:lnTo>
                    <a:pt x="3071329" y="54991"/>
                  </a:lnTo>
                  <a:lnTo>
                    <a:pt x="3110953" y="54991"/>
                  </a:lnTo>
                  <a:lnTo>
                    <a:pt x="3059899" y="194183"/>
                  </a:lnTo>
                  <a:lnTo>
                    <a:pt x="3050755" y="219329"/>
                  </a:lnTo>
                  <a:lnTo>
                    <a:pt x="3047453" y="227838"/>
                  </a:lnTo>
                  <a:lnTo>
                    <a:pt x="3044151" y="234315"/>
                  </a:lnTo>
                  <a:lnTo>
                    <a:pt x="3041103" y="238760"/>
                  </a:lnTo>
                  <a:lnTo>
                    <a:pt x="3038055" y="243205"/>
                  </a:lnTo>
                  <a:lnTo>
                    <a:pt x="3034626" y="246761"/>
                  </a:lnTo>
                  <a:lnTo>
                    <a:pt x="3030689" y="249555"/>
                  </a:lnTo>
                  <a:lnTo>
                    <a:pt x="3026752" y="252349"/>
                  </a:lnTo>
                  <a:lnTo>
                    <a:pt x="3021799" y="254508"/>
                  </a:lnTo>
                  <a:lnTo>
                    <a:pt x="3016084" y="256032"/>
                  </a:lnTo>
                  <a:lnTo>
                    <a:pt x="3010369" y="257556"/>
                  </a:lnTo>
                  <a:lnTo>
                    <a:pt x="3003765" y="258318"/>
                  </a:lnTo>
                  <a:lnTo>
                    <a:pt x="2996526" y="258318"/>
                  </a:lnTo>
                  <a:lnTo>
                    <a:pt x="2989160" y="258318"/>
                  </a:lnTo>
                  <a:lnTo>
                    <a:pt x="2981921" y="257556"/>
                  </a:lnTo>
                  <a:lnTo>
                    <a:pt x="2974936" y="256032"/>
                  </a:lnTo>
                  <a:lnTo>
                    <a:pt x="2971507" y="226060"/>
                  </a:lnTo>
                  <a:lnTo>
                    <a:pt x="2977476" y="227203"/>
                  </a:lnTo>
                  <a:lnTo>
                    <a:pt x="2982937" y="227838"/>
                  </a:lnTo>
                  <a:lnTo>
                    <a:pt x="2987763" y="227838"/>
                  </a:lnTo>
                  <a:lnTo>
                    <a:pt x="2996653" y="227838"/>
                  </a:lnTo>
                  <a:lnTo>
                    <a:pt x="3003130" y="225171"/>
                  </a:lnTo>
                  <a:lnTo>
                    <a:pt x="3007448" y="219964"/>
                  </a:lnTo>
                  <a:lnTo>
                    <a:pt x="3011766" y="214757"/>
                  </a:lnTo>
                  <a:lnTo>
                    <a:pt x="3014941" y="208153"/>
                  </a:lnTo>
                  <a:lnTo>
                    <a:pt x="3017227" y="200025"/>
                  </a:lnTo>
                  <a:lnTo>
                    <a:pt x="2962236" y="54991"/>
                  </a:lnTo>
                  <a:close/>
                </a:path>
                <a:path w="3150235" h="258445">
                  <a:moveTo>
                    <a:pt x="2809709" y="54991"/>
                  </a:moveTo>
                  <a:lnTo>
                    <a:pt x="2847936" y="54991"/>
                  </a:lnTo>
                  <a:lnTo>
                    <a:pt x="2847936" y="199644"/>
                  </a:lnTo>
                  <a:lnTo>
                    <a:pt x="2809709" y="199644"/>
                  </a:lnTo>
                  <a:lnTo>
                    <a:pt x="2809709" y="54991"/>
                  </a:lnTo>
                  <a:close/>
                </a:path>
                <a:path w="3150235" h="258445">
                  <a:moveTo>
                    <a:pt x="2576537" y="54991"/>
                  </a:moveTo>
                  <a:lnTo>
                    <a:pt x="2614764" y="54991"/>
                  </a:lnTo>
                  <a:lnTo>
                    <a:pt x="2614764" y="199644"/>
                  </a:lnTo>
                  <a:lnTo>
                    <a:pt x="2576537" y="199644"/>
                  </a:lnTo>
                  <a:lnTo>
                    <a:pt x="2576537" y="54991"/>
                  </a:lnTo>
                  <a:close/>
                </a:path>
                <a:path w="3150235" h="258445">
                  <a:moveTo>
                    <a:pt x="2715856" y="51816"/>
                  </a:moveTo>
                  <a:lnTo>
                    <a:pt x="2757893" y="63119"/>
                  </a:lnTo>
                  <a:lnTo>
                    <a:pt x="2780372" y="97790"/>
                  </a:lnTo>
                  <a:lnTo>
                    <a:pt x="2742653" y="104648"/>
                  </a:lnTo>
                  <a:lnTo>
                    <a:pt x="2741383" y="97028"/>
                  </a:lnTo>
                  <a:lnTo>
                    <a:pt x="2738462" y="91440"/>
                  </a:lnTo>
                  <a:lnTo>
                    <a:pt x="2733890" y="87630"/>
                  </a:lnTo>
                  <a:lnTo>
                    <a:pt x="2729445" y="83693"/>
                  </a:lnTo>
                  <a:lnTo>
                    <a:pt x="2723603" y="81788"/>
                  </a:lnTo>
                  <a:lnTo>
                    <a:pt x="2716491" y="81788"/>
                  </a:lnTo>
                  <a:lnTo>
                    <a:pt x="2706966" y="81788"/>
                  </a:lnTo>
                  <a:lnTo>
                    <a:pt x="2699346" y="85090"/>
                  </a:lnTo>
                  <a:lnTo>
                    <a:pt x="2685122" y="124714"/>
                  </a:lnTo>
                  <a:lnTo>
                    <a:pt x="2685668" y="136642"/>
                  </a:lnTo>
                  <a:lnTo>
                    <a:pt x="2710064" y="171039"/>
                  </a:lnTo>
                  <a:lnTo>
                    <a:pt x="2716999" y="171704"/>
                  </a:lnTo>
                  <a:lnTo>
                    <a:pt x="2724238" y="171704"/>
                  </a:lnTo>
                  <a:lnTo>
                    <a:pt x="2730207" y="169672"/>
                  </a:lnTo>
                  <a:lnTo>
                    <a:pt x="2734779" y="165481"/>
                  </a:lnTo>
                  <a:lnTo>
                    <a:pt x="2739478" y="161417"/>
                  </a:lnTo>
                  <a:lnTo>
                    <a:pt x="2742780" y="154305"/>
                  </a:lnTo>
                  <a:lnTo>
                    <a:pt x="2744685" y="144272"/>
                  </a:lnTo>
                  <a:lnTo>
                    <a:pt x="2782277" y="150622"/>
                  </a:lnTo>
                  <a:lnTo>
                    <a:pt x="2759798" y="189738"/>
                  </a:lnTo>
                  <a:lnTo>
                    <a:pt x="2715221" y="202946"/>
                  </a:lnTo>
                  <a:lnTo>
                    <a:pt x="2700144" y="201685"/>
                  </a:lnTo>
                  <a:lnTo>
                    <a:pt x="2664675" y="182880"/>
                  </a:lnTo>
                  <a:lnTo>
                    <a:pt x="2646941" y="144250"/>
                  </a:lnTo>
                  <a:lnTo>
                    <a:pt x="2645752" y="127508"/>
                  </a:lnTo>
                  <a:lnTo>
                    <a:pt x="2646941" y="110581"/>
                  </a:lnTo>
                  <a:lnTo>
                    <a:pt x="2664675" y="71755"/>
                  </a:lnTo>
                  <a:lnTo>
                    <a:pt x="2700591" y="53056"/>
                  </a:lnTo>
                  <a:lnTo>
                    <a:pt x="2715856" y="51816"/>
                  </a:lnTo>
                  <a:close/>
                </a:path>
                <a:path w="3150235" h="258445">
                  <a:moveTo>
                    <a:pt x="2535135" y="51816"/>
                  </a:moveTo>
                  <a:lnTo>
                    <a:pt x="2541636" y="52248"/>
                  </a:lnTo>
                  <a:lnTo>
                    <a:pt x="2547994" y="53562"/>
                  </a:lnTo>
                  <a:lnTo>
                    <a:pt x="2554209" y="55780"/>
                  </a:lnTo>
                  <a:lnTo>
                    <a:pt x="2560281" y="58928"/>
                  </a:lnTo>
                  <a:lnTo>
                    <a:pt x="2548470" y="92329"/>
                  </a:lnTo>
                  <a:lnTo>
                    <a:pt x="2541993" y="88138"/>
                  </a:lnTo>
                  <a:lnTo>
                    <a:pt x="2536024" y="86106"/>
                  </a:lnTo>
                  <a:lnTo>
                    <a:pt x="2530563" y="86106"/>
                  </a:lnTo>
                  <a:lnTo>
                    <a:pt x="2525102" y="86106"/>
                  </a:lnTo>
                  <a:lnTo>
                    <a:pt x="2520657" y="87503"/>
                  </a:lnTo>
                  <a:lnTo>
                    <a:pt x="2516847" y="90551"/>
                  </a:lnTo>
                  <a:lnTo>
                    <a:pt x="2513164" y="93472"/>
                  </a:lnTo>
                  <a:lnTo>
                    <a:pt x="2510243" y="98806"/>
                  </a:lnTo>
                  <a:lnTo>
                    <a:pt x="2505102" y="138110"/>
                  </a:lnTo>
                  <a:lnTo>
                    <a:pt x="2504909" y="154940"/>
                  </a:lnTo>
                  <a:lnTo>
                    <a:pt x="2504909" y="199644"/>
                  </a:lnTo>
                  <a:lnTo>
                    <a:pt x="2466682" y="199644"/>
                  </a:lnTo>
                  <a:lnTo>
                    <a:pt x="2466682" y="54991"/>
                  </a:lnTo>
                  <a:lnTo>
                    <a:pt x="2502242" y="54991"/>
                  </a:lnTo>
                  <a:lnTo>
                    <a:pt x="2502242" y="75565"/>
                  </a:lnTo>
                  <a:lnTo>
                    <a:pt x="2508338" y="65913"/>
                  </a:lnTo>
                  <a:lnTo>
                    <a:pt x="2513799" y="59436"/>
                  </a:lnTo>
                  <a:lnTo>
                    <a:pt x="2518625" y="56388"/>
                  </a:lnTo>
                  <a:lnTo>
                    <a:pt x="2523451" y="53340"/>
                  </a:lnTo>
                  <a:lnTo>
                    <a:pt x="2528912" y="51816"/>
                  </a:lnTo>
                  <a:lnTo>
                    <a:pt x="2535135" y="51816"/>
                  </a:lnTo>
                  <a:close/>
                </a:path>
                <a:path w="3150235" h="258445">
                  <a:moveTo>
                    <a:pt x="2281516" y="51816"/>
                  </a:moveTo>
                  <a:lnTo>
                    <a:pt x="2323553" y="63119"/>
                  </a:lnTo>
                  <a:lnTo>
                    <a:pt x="2346032" y="97790"/>
                  </a:lnTo>
                  <a:lnTo>
                    <a:pt x="2308313" y="104648"/>
                  </a:lnTo>
                  <a:lnTo>
                    <a:pt x="2307043" y="97028"/>
                  </a:lnTo>
                  <a:lnTo>
                    <a:pt x="2304122" y="91440"/>
                  </a:lnTo>
                  <a:lnTo>
                    <a:pt x="2299550" y="87630"/>
                  </a:lnTo>
                  <a:lnTo>
                    <a:pt x="2295105" y="83693"/>
                  </a:lnTo>
                  <a:lnTo>
                    <a:pt x="2289263" y="81788"/>
                  </a:lnTo>
                  <a:lnTo>
                    <a:pt x="2282151" y="81788"/>
                  </a:lnTo>
                  <a:lnTo>
                    <a:pt x="2272626" y="81788"/>
                  </a:lnTo>
                  <a:lnTo>
                    <a:pt x="2265006" y="85090"/>
                  </a:lnTo>
                  <a:lnTo>
                    <a:pt x="2250782" y="124714"/>
                  </a:lnTo>
                  <a:lnTo>
                    <a:pt x="2251328" y="136642"/>
                  </a:lnTo>
                  <a:lnTo>
                    <a:pt x="2275724" y="171039"/>
                  </a:lnTo>
                  <a:lnTo>
                    <a:pt x="2282659" y="171704"/>
                  </a:lnTo>
                  <a:lnTo>
                    <a:pt x="2289898" y="171704"/>
                  </a:lnTo>
                  <a:lnTo>
                    <a:pt x="2295867" y="169672"/>
                  </a:lnTo>
                  <a:lnTo>
                    <a:pt x="2300439" y="165481"/>
                  </a:lnTo>
                  <a:lnTo>
                    <a:pt x="2305138" y="161417"/>
                  </a:lnTo>
                  <a:lnTo>
                    <a:pt x="2308440" y="154305"/>
                  </a:lnTo>
                  <a:lnTo>
                    <a:pt x="2310345" y="144272"/>
                  </a:lnTo>
                  <a:lnTo>
                    <a:pt x="2347937" y="150622"/>
                  </a:lnTo>
                  <a:lnTo>
                    <a:pt x="2325458" y="189738"/>
                  </a:lnTo>
                  <a:lnTo>
                    <a:pt x="2280881" y="202946"/>
                  </a:lnTo>
                  <a:lnTo>
                    <a:pt x="2265804" y="201685"/>
                  </a:lnTo>
                  <a:lnTo>
                    <a:pt x="2230335" y="182880"/>
                  </a:lnTo>
                  <a:lnTo>
                    <a:pt x="2212601" y="144250"/>
                  </a:lnTo>
                  <a:lnTo>
                    <a:pt x="2211412" y="127508"/>
                  </a:lnTo>
                  <a:lnTo>
                    <a:pt x="2212601" y="110581"/>
                  </a:lnTo>
                  <a:lnTo>
                    <a:pt x="2230335" y="71755"/>
                  </a:lnTo>
                  <a:lnTo>
                    <a:pt x="2266251" y="53056"/>
                  </a:lnTo>
                  <a:lnTo>
                    <a:pt x="2281516" y="51816"/>
                  </a:lnTo>
                  <a:close/>
                </a:path>
                <a:path w="3150235" h="258445">
                  <a:moveTo>
                    <a:pt x="2119591" y="51816"/>
                  </a:moveTo>
                  <a:lnTo>
                    <a:pt x="2160329" y="63710"/>
                  </a:lnTo>
                  <a:lnTo>
                    <a:pt x="2184314" y="100044"/>
                  </a:lnTo>
                  <a:lnTo>
                    <a:pt x="2188298" y="138303"/>
                  </a:lnTo>
                  <a:lnTo>
                    <a:pt x="2092540" y="138303"/>
                  </a:lnTo>
                  <a:lnTo>
                    <a:pt x="2093255" y="146379"/>
                  </a:lnTo>
                  <a:lnTo>
                    <a:pt x="2115019" y="174371"/>
                  </a:lnTo>
                  <a:lnTo>
                    <a:pt x="2123782" y="174371"/>
                  </a:lnTo>
                  <a:lnTo>
                    <a:pt x="2129751" y="174371"/>
                  </a:lnTo>
                  <a:lnTo>
                    <a:pt x="2134831" y="172720"/>
                  </a:lnTo>
                  <a:lnTo>
                    <a:pt x="2138895" y="169418"/>
                  </a:lnTo>
                  <a:lnTo>
                    <a:pt x="2142959" y="166116"/>
                  </a:lnTo>
                  <a:lnTo>
                    <a:pt x="2146134" y="160909"/>
                  </a:lnTo>
                  <a:lnTo>
                    <a:pt x="2148166" y="153670"/>
                  </a:lnTo>
                  <a:lnTo>
                    <a:pt x="2186266" y="160020"/>
                  </a:lnTo>
                  <a:lnTo>
                    <a:pt x="2163025" y="191897"/>
                  </a:lnTo>
                  <a:lnTo>
                    <a:pt x="2123401" y="202946"/>
                  </a:lnTo>
                  <a:lnTo>
                    <a:pt x="2105758" y="201400"/>
                  </a:lnTo>
                  <a:lnTo>
                    <a:pt x="2067521" y="178308"/>
                  </a:lnTo>
                  <a:lnTo>
                    <a:pt x="2053297" y="128397"/>
                  </a:lnTo>
                  <a:lnTo>
                    <a:pt x="2054466" y="111390"/>
                  </a:lnTo>
                  <a:lnTo>
                    <a:pt x="2072093" y="72136"/>
                  </a:lnTo>
                  <a:lnTo>
                    <a:pt x="2105830" y="53080"/>
                  </a:lnTo>
                  <a:lnTo>
                    <a:pt x="2119591" y="51816"/>
                  </a:lnTo>
                  <a:close/>
                </a:path>
                <a:path w="3150235" h="258445">
                  <a:moveTo>
                    <a:pt x="1886419" y="51816"/>
                  </a:moveTo>
                  <a:lnTo>
                    <a:pt x="1927157" y="63710"/>
                  </a:lnTo>
                  <a:lnTo>
                    <a:pt x="1951142" y="100044"/>
                  </a:lnTo>
                  <a:lnTo>
                    <a:pt x="1955126" y="138303"/>
                  </a:lnTo>
                  <a:lnTo>
                    <a:pt x="1859368" y="138303"/>
                  </a:lnTo>
                  <a:lnTo>
                    <a:pt x="1860083" y="146379"/>
                  </a:lnTo>
                  <a:lnTo>
                    <a:pt x="1881847" y="174371"/>
                  </a:lnTo>
                  <a:lnTo>
                    <a:pt x="1890610" y="174371"/>
                  </a:lnTo>
                  <a:lnTo>
                    <a:pt x="1896579" y="174371"/>
                  </a:lnTo>
                  <a:lnTo>
                    <a:pt x="1901659" y="172720"/>
                  </a:lnTo>
                  <a:lnTo>
                    <a:pt x="1905723" y="169418"/>
                  </a:lnTo>
                  <a:lnTo>
                    <a:pt x="1909787" y="166116"/>
                  </a:lnTo>
                  <a:lnTo>
                    <a:pt x="1912962" y="160909"/>
                  </a:lnTo>
                  <a:lnTo>
                    <a:pt x="1914994" y="153670"/>
                  </a:lnTo>
                  <a:lnTo>
                    <a:pt x="1953094" y="160020"/>
                  </a:lnTo>
                  <a:lnTo>
                    <a:pt x="1929853" y="191897"/>
                  </a:lnTo>
                  <a:lnTo>
                    <a:pt x="1890229" y="202946"/>
                  </a:lnTo>
                  <a:lnTo>
                    <a:pt x="1872586" y="201400"/>
                  </a:lnTo>
                  <a:lnTo>
                    <a:pt x="1834349" y="178308"/>
                  </a:lnTo>
                  <a:lnTo>
                    <a:pt x="1820125" y="128397"/>
                  </a:lnTo>
                  <a:lnTo>
                    <a:pt x="1821294" y="111390"/>
                  </a:lnTo>
                  <a:lnTo>
                    <a:pt x="1838921" y="72136"/>
                  </a:lnTo>
                  <a:lnTo>
                    <a:pt x="1872658" y="53080"/>
                  </a:lnTo>
                  <a:lnTo>
                    <a:pt x="1886419" y="51816"/>
                  </a:lnTo>
                  <a:close/>
                </a:path>
                <a:path w="3150235" h="258445">
                  <a:moveTo>
                    <a:pt x="1650199" y="51816"/>
                  </a:moveTo>
                  <a:lnTo>
                    <a:pt x="1690937" y="63710"/>
                  </a:lnTo>
                  <a:lnTo>
                    <a:pt x="1714922" y="100044"/>
                  </a:lnTo>
                  <a:lnTo>
                    <a:pt x="1718906" y="138303"/>
                  </a:lnTo>
                  <a:lnTo>
                    <a:pt x="1623148" y="138303"/>
                  </a:lnTo>
                  <a:lnTo>
                    <a:pt x="1623863" y="146379"/>
                  </a:lnTo>
                  <a:lnTo>
                    <a:pt x="1645627" y="174371"/>
                  </a:lnTo>
                  <a:lnTo>
                    <a:pt x="1654390" y="174371"/>
                  </a:lnTo>
                  <a:lnTo>
                    <a:pt x="1660359" y="174371"/>
                  </a:lnTo>
                  <a:lnTo>
                    <a:pt x="1665439" y="172720"/>
                  </a:lnTo>
                  <a:lnTo>
                    <a:pt x="1669503" y="169418"/>
                  </a:lnTo>
                  <a:lnTo>
                    <a:pt x="1673567" y="166116"/>
                  </a:lnTo>
                  <a:lnTo>
                    <a:pt x="1676742" y="160909"/>
                  </a:lnTo>
                  <a:lnTo>
                    <a:pt x="1678774" y="153670"/>
                  </a:lnTo>
                  <a:lnTo>
                    <a:pt x="1716874" y="160020"/>
                  </a:lnTo>
                  <a:lnTo>
                    <a:pt x="1693633" y="191897"/>
                  </a:lnTo>
                  <a:lnTo>
                    <a:pt x="1654009" y="202946"/>
                  </a:lnTo>
                  <a:lnTo>
                    <a:pt x="1636366" y="201400"/>
                  </a:lnTo>
                  <a:lnTo>
                    <a:pt x="1598129" y="178308"/>
                  </a:lnTo>
                  <a:lnTo>
                    <a:pt x="1583905" y="128397"/>
                  </a:lnTo>
                  <a:lnTo>
                    <a:pt x="1585074" y="111390"/>
                  </a:lnTo>
                  <a:lnTo>
                    <a:pt x="1602701" y="72136"/>
                  </a:lnTo>
                  <a:lnTo>
                    <a:pt x="1636438" y="53080"/>
                  </a:lnTo>
                  <a:lnTo>
                    <a:pt x="1650199" y="51816"/>
                  </a:lnTo>
                  <a:close/>
                </a:path>
                <a:path w="3150235" h="258445">
                  <a:moveTo>
                    <a:pt x="1403184" y="51816"/>
                  </a:moveTo>
                  <a:lnTo>
                    <a:pt x="1441284" y="57785"/>
                  </a:lnTo>
                  <a:lnTo>
                    <a:pt x="1463706" y="95940"/>
                  </a:lnTo>
                  <a:lnTo>
                    <a:pt x="1464017" y="107442"/>
                  </a:lnTo>
                  <a:lnTo>
                    <a:pt x="1463636" y="152146"/>
                  </a:lnTo>
                  <a:lnTo>
                    <a:pt x="1463753" y="161049"/>
                  </a:lnTo>
                  <a:lnTo>
                    <a:pt x="1472272" y="199644"/>
                  </a:lnTo>
                  <a:lnTo>
                    <a:pt x="1434426" y="199644"/>
                  </a:lnTo>
                  <a:lnTo>
                    <a:pt x="1433410" y="197104"/>
                  </a:lnTo>
                  <a:lnTo>
                    <a:pt x="1432267" y="193294"/>
                  </a:lnTo>
                  <a:lnTo>
                    <a:pt x="1430743" y="188341"/>
                  </a:lnTo>
                  <a:lnTo>
                    <a:pt x="1430108" y="186055"/>
                  </a:lnTo>
                  <a:lnTo>
                    <a:pt x="1429727" y="184531"/>
                  </a:lnTo>
                  <a:lnTo>
                    <a:pt x="1429473" y="183896"/>
                  </a:lnTo>
                  <a:lnTo>
                    <a:pt x="1393024" y="202946"/>
                  </a:lnTo>
                  <a:lnTo>
                    <a:pt x="1384642" y="202946"/>
                  </a:lnTo>
                  <a:lnTo>
                    <a:pt x="1343796" y="184328"/>
                  </a:lnTo>
                  <a:lnTo>
                    <a:pt x="1336509" y="160147"/>
                  </a:lnTo>
                  <a:lnTo>
                    <a:pt x="1336509" y="152019"/>
                  </a:lnTo>
                  <a:lnTo>
                    <a:pt x="1364693" y="121092"/>
                  </a:lnTo>
                  <a:lnTo>
                    <a:pt x="1401619" y="112176"/>
                  </a:lnTo>
                  <a:lnTo>
                    <a:pt x="1411963" y="109791"/>
                  </a:lnTo>
                  <a:lnTo>
                    <a:pt x="1420236" y="107501"/>
                  </a:lnTo>
                  <a:lnTo>
                    <a:pt x="1426425" y="105283"/>
                  </a:lnTo>
                  <a:lnTo>
                    <a:pt x="1426425" y="101473"/>
                  </a:lnTo>
                  <a:lnTo>
                    <a:pt x="1426425" y="94107"/>
                  </a:lnTo>
                  <a:lnTo>
                    <a:pt x="1424647" y="88900"/>
                  </a:lnTo>
                  <a:lnTo>
                    <a:pt x="1420964" y="85725"/>
                  </a:lnTo>
                  <a:lnTo>
                    <a:pt x="1417281" y="82550"/>
                  </a:lnTo>
                  <a:lnTo>
                    <a:pt x="1410550" y="81026"/>
                  </a:lnTo>
                  <a:lnTo>
                    <a:pt x="1400390" y="81026"/>
                  </a:lnTo>
                  <a:lnTo>
                    <a:pt x="1393659" y="81026"/>
                  </a:lnTo>
                  <a:lnTo>
                    <a:pt x="1388325" y="82423"/>
                  </a:lnTo>
                  <a:lnTo>
                    <a:pt x="1384515" y="85090"/>
                  </a:lnTo>
                  <a:lnTo>
                    <a:pt x="1380705" y="87757"/>
                  </a:lnTo>
                  <a:lnTo>
                    <a:pt x="1377530" y="92456"/>
                  </a:lnTo>
                  <a:lnTo>
                    <a:pt x="1375244" y="99187"/>
                  </a:lnTo>
                  <a:lnTo>
                    <a:pt x="1340446" y="92837"/>
                  </a:lnTo>
                  <a:lnTo>
                    <a:pt x="1368662" y="57441"/>
                  </a:lnTo>
                  <a:lnTo>
                    <a:pt x="1389947" y="52437"/>
                  </a:lnTo>
                  <a:lnTo>
                    <a:pt x="1403184" y="51816"/>
                  </a:lnTo>
                  <a:close/>
                </a:path>
                <a:path w="3150235" h="258445">
                  <a:moveTo>
                    <a:pt x="1305267" y="51816"/>
                  </a:moveTo>
                  <a:lnTo>
                    <a:pt x="1311768" y="52248"/>
                  </a:lnTo>
                  <a:lnTo>
                    <a:pt x="1318126" y="53562"/>
                  </a:lnTo>
                  <a:lnTo>
                    <a:pt x="1324341" y="55780"/>
                  </a:lnTo>
                  <a:lnTo>
                    <a:pt x="1330413" y="58928"/>
                  </a:lnTo>
                  <a:lnTo>
                    <a:pt x="1318602" y="92329"/>
                  </a:lnTo>
                  <a:lnTo>
                    <a:pt x="1312125" y="88138"/>
                  </a:lnTo>
                  <a:lnTo>
                    <a:pt x="1306156" y="86106"/>
                  </a:lnTo>
                  <a:lnTo>
                    <a:pt x="1300695" y="86106"/>
                  </a:lnTo>
                  <a:lnTo>
                    <a:pt x="1295234" y="86106"/>
                  </a:lnTo>
                  <a:lnTo>
                    <a:pt x="1290789" y="87503"/>
                  </a:lnTo>
                  <a:lnTo>
                    <a:pt x="1286979" y="90551"/>
                  </a:lnTo>
                  <a:lnTo>
                    <a:pt x="1283296" y="93472"/>
                  </a:lnTo>
                  <a:lnTo>
                    <a:pt x="1280375" y="98806"/>
                  </a:lnTo>
                  <a:lnTo>
                    <a:pt x="1275234" y="138110"/>
                  </a:lnTo>
                  <a:lnTo>
                    <a:pt x="1275041" y="154940"/>
                  </a:lnTo>
                  <a:lnTo>
                    <a:pt x="1275041" y="199644"/>
                  </a:lnTo>
                  <a:lnTo>
                    <a:pt x="1236814" y="199644"/>
                  </a:lnTo>
                  <a:lnTo>
                    <a:pt x="1236814" y="54991"/>
                  </a:lnTo>
                  <a:lnTo>
                    <a:pt x="1272374" y="54991"/>
                  </a:lnTo>
                  <a:lnTo>
                    <a:pt x="1272374" y="75565"/>
                  </a:lnTo>
                  <a:lnTo>
                    <a:pt x="1278470" y="65913"/>
                  </a:lnTo>
                  <a:lnTo>
                    <a:pt x="1283931" y="59436"/>
                  </a:lnTo>
                  <a:lnTo>
                    <a:pt x="1288757" y="56388"/>
                  </a:lnTo>
                  <a:lnTo>
                    <a:pt x="1293583" y="53340"/>
                  </a:lnTo>
                  <a:lnTo>
                    <a:pt x="1299044" y="51816"/>
                  </a:lnTo>
                  <a:lnTo>
                    <a:pt x="1305267" y="51816"/>
                  </a:lnTo>
                  <a:close/>
                </a:path>
                <a:path w="3150235" h="258445">
                  <a:moveTo>
                    <a:pt x="1138135" y="51816"/>
                  </a:moveTo>
                  <a:lnTo>
                    <a:pt x="1178873" y="63710"/>
                  </a:lnTo>
                  <a:lnTo>
                    <a:pt x="1202858" y="100044"/>
                  </a:lnTo>
                  <a:lnTo>
                    <a:pt x="1206842" y="138303"/>
                  </a:lnTo>
                  <a:lnTo>
                    <a:pt x="1111084" y="138303"/>
                  </a:lnTo>
                  <a:lnTo>
                    <a:pt x="1111799" y="146379"/>
                  </a:lnTo>
                  <a:lnTo>
                    <a:pt x="1133563" y="174371"/>
                  </a:lnTo>
                  <a:lnTo>
                    <a:pt x="1142326" y="174371"/>
                  </a:lnTo>
                  <a:lnTo>
                    <a:pt x="1148295" y="174371"/>
                  </a:lnTo>
                  <a:lnTo>
                    <a:pt x="1153375" y="172720"/>
                  </a:lnTo>
                  <a:lnTo>
                    <a:pt x="1157439" y="169418"/>
                  </a:lnTo>
                  <a:lnTo>
                    <a:pt x="1161503" y="166116"/>
                  </a:lnTo>
                  <a:lnTo>
                    <a:pt x="1164678" y="160909"/>
                  </a:lnTo>
                  <a:lnTo>
                    <a:pt x="1166710" y="153670"/>
                  </a:lnTo>
                  <a:lnTo>
                    <a:pt x="1204810" y="160020"/>
                  </a:lnTo>
                  <a:lnTo>
                    <a:pt x="1181569" y="191897"/>
                  </a:lnTo>
                  <a:lnTo>
                    <a:pt x="1141945" y="202946"/>
                  </a:lnTo>
                  <a:lnTo>
                    <a:pt x="1124302" y="201400"/>
                  </a:lnTo>
                  <a:lnTo>
                    <a:pt x="1086065" y="178308"/>
                  </a:lnTo>
                  <a:lnTo>
                    <a:pt x="1071841" y="128397"/>
                  </a:lnTo>
                  <a:lnTo>
                    <a:pt x="1073010" y="111390"/>
                  </a:lnTo>
                  <a:lnTo>
                    <a:pt x="1090637" y="72136"/>
                  </a:lnTo>
                  <a:lnTo>
                    <a:pt x="1124374" y="53080"/>
                  </a:lnTo>
                  <a:lnTo>
                    <a:pt x="1138135" y="51816"/>
                  </a:lnTo>
                  <a:close/>
                </a:path>
                <a:path w="3150235" h="258445">
                  <a:moveTo>
                    <a:pt x="995260" y="51816"/>
                  </a:moveTo>
                  <a:lnTo>
                    <a:pt x="1003642" y="51816"/>
                  </a:lnTo>
                  <a:lnTo>
                    <a:pt x="1011389" y="53213"/>
                  </a:lnTo>
                  <a:lnTo>
                    <a:pt x="1018374" y="56261"/>
                  </a:lnTo>
                  <a:lnTo>
                    <a:pt x="1025359" y="59309"/>
                  </a:lnTo>
                  <a:lnTo>
                    <a:pt x="1030693" y="63246"/>
                  </a:lnTo>
                  <a:lnTo>
                    <a:pt x="1034249" y="67945"/>
                  </a:lnTo>
                  <a:lnTo>
                    <a:pt x="1037805" y="72644"/>
                  </a:lnTo>
                  <a:lnTo>
                    <a:pt x="1043774" y="109728"/>
                  </a:lnTo>
                  <a:lnTo>
                    <a:pt x="1043774" y="199644"/>
                  </a:lnTo>
                  <a:lnTo>
                    <a:pt x="1005547" y="199644"/>
                  </a:lnTo>
                  <a:lnTo>
                    <a:pt x="1005547" y="125857"/>
                  </a:lnTo>
                  <a:lnTo>
                    <a:pt x="1005403" y="115167"/>
                  </a:lnTo>
                  <a:lnTo>
                    <a:pt x="995133" y="84836"/>
                  </a:lnTo>
                  <a:lnTo>
                    <a:pt x="991450" y="82296"/>
                  </a:lnTo>
                  <a:lnTo>
                    <a:pt x="987005" y="81026"/>
                  </a:lnTo>
                  <a:lnTo>
                    <a:pt x="981925" y="81026"/>
                  </a:lnTo>
                  <a:lnTo>
                    <a:pt x="975194" y="81026"/>
                  </a:lnTo>
                  <a:lnTo>
                    <a:pt x="951001" y="113728"/>
                  </a:lnTo>
                  <a:lnTo>
                    <a:pt x="950302" y="134112"/>
                  </a:lnTo>
                  <a:lnTo>
                    <a:pt x="950302" y="199644"/>
                  </a:lnTo>
                  <a:lnTo>
                    <a:pt x="911948" y="199644"/>
                  </a:lnTo>
                  <a:lnTo>
                    <a:pt x="911948" y="54991"/>
                  </a:lnTo>
                  <a:lnTo>
                    <a:pt x="947508" y="54991"/>
                  </a:lnTo>
                  <a:lnTo>
                    <a:pt x="947508" y="76327"/>
                  </a:lnTo>
                  <a:lnTo>
                    <a:pt x="957631" y="65585"/>
                  </a:lnTo>
                  <a:lnTo>
                    <a:pt x="968956" y="57927"/>
                  </a:lnTo>
                  <a:lnTo>
                    <a:pt x="981495" y="53341"/>
                  </a:lnTo>
                  <a:lnTo>
                    <a:pt x="995260" y="51816"/>
                  </a:lnTo>
                  <a:close/>
                </a:path>
                <a:path w="3150235" h="258445">
                  <a:moveTo>
                    <a:pt x="811999" y="51816"/>
                  </a:moveTo>
                  <a:lnTo>
                    <a:pt x="852737" y="63710"/>
                  </a:lnTo>
                  <a:lnTo>
                    <a:pt x="876722" y="100044"/>
                  </a:lnTo>
                  <a:lnTo>
                    <a:pt x="880706" y="138303"/>
                  </a:lnTo>
                  <a:lnTo>
                    <a:pt x="784885" y="138303"/>
                  </a:lnTo>
                  <a:lnTo>
                    <a:pt x="785620" y="146379"/>
                  </a:lnTo>
                  <a:lnTo>
                    <a:pt x="807427" y="174371"/>
                  </a:lnTo>
                  <a:lnTo>
                    <a:pt x="816190" y="174371"/>
                  </a:lnTo>
                  <a:lnTo>
                    <a:pt x="822159" y="174371"/>
                  </a:lnTo>
                  <a:lnTo>
                    <a:pt x="827239" y="172720"/>
                  </a:lnTo>
                  <a:lnTo>
                    <a:pt x="831303" y="169418"/>
                  </a:lnTo>
                  <a:lnTo>
                    <a:pt x="835367" y="166116"/>
                  </a:lnTo>
                  <a:lnTo>
                    <a:pt x="838542" y="160909"/>
                  </a:lnTo>
                  <a:lnTo>
                    <a:pt x="840574" y="153670"/>
                  </a:lnTo>
                  <a:lnTo>
                    <a:pt x="878674" y="160020"/>
                  </a:lnTo>
                  <a:lnTo>
                    <a:pt x="855433" y="191897"/>
                  </a:lnTo>
                  <a:lnTo>
                    <a:pt x="815809" y="202946"/>
                  </a:lnTo>
                  <a:lnTo>
                    <a:pt x="798174" y="201400"/>
                  </a:lnTo>
                  <a:lnTo>
                    <a:pt x="759968" y="178308"/>
                  </a:lnTo>
                  <a:lnTo>
                    <a:pt x="745667" y="128397"/>
                  </a:lnTo>
                  <a:lnTo>
                    <a:pt x="746841" y="111390"/>
                  </a:lnTo>
                  <a:lnTo>
                    <a:pt x="764463" y="72136"/>
                  </a:lnTo>
                  <a:lnTo>
                    <a:pt x="798243" y="53080"/>
                  </a:lnTo>
                  <a:lnTo>
                    <a:pt x="811999" y="51816"/>
                  </a:lnTo>
                  <a:close/>
                </a:path>
                <a:path w="3150235" h="258445">
                  <a:moveTo>
                    <a:pt x="638568" y="51816"/>
                  </a:moveTo>
                  <a:lnTo>
                    <a:pt x="651399" y="53272"/>
                  </a:lnTo>
                  <a:lnTo>
                    <a:pt x="663051" y="57658"/>
                  </a:lnTo>
                  <a:lnTo>
                    <a:pt x="673526" y="64996"/>
                  </a:lnTo>
                  <a:lnTo>
                    <a:pt x="682828" y="75311"/>
                  </a:lnTo>
                  <a:lnTo>
                    <a:pt x="682828" y="54991"/>
                  </a:lnTo>
                  <a:lnTo>
                    <a:pt x="718642" y="54991"/>
                  </a:lnTo>
                  <a:lnTo>
                    <a:pt x="718642" y="184785"/>
                  </a:lnTo>
                  <a:lnTo>
                    <a:pt x="714425" y="223012"/>
                  </a:lnTo>
                  <a:lnTo>
                    <a:pt x="682218" y="254254"/>
                  </a:lnTo>
                  <a:lnTo>
                    <a:pt x="650011" y="258318"/>
                  </a:lnTo>
                  <a:lnTo>
                    <a:pt x="632964" y="257532"/>
                  </a:lnTo>
                  <a:lnTo>
                    <a:pt x="591125" y="239031"/>
                  </a:lnTo>
                  <a:lnTo>
                    <a:pt x="582472" y="213868"/>
                  </a:lnTo>
                  <a:lnTo>
                    <a:pt x="582472" y="212598"/>
                  </a:lnTo>
                  <a:lnTo>
                    <a:pt x="582510" y="210947"/>
                  </a:lnTo>
                  <a:lnTo>
                    <a:pt x="582599" y="209169"/>
                  </a:lnTo>
                  <a:lnTo>
                    <a:pt x="626313" y="214503"/>
                  </a:lnTo>
                  <a:lnTo>
                    <a:pt x="627049" y="219583"/>
                  </a:lnTo>
                  <a:lnTo>
                    <a:pt x="628726" y="223012"/>
                  </a:lnTo>
                  <a:lnTo>
                    <a:pt x="631355" y="224917"/>
                  </a:lnTo>
                  <a:lnTo>
                    <a:pt x="634987" y="227711"/>
                  </a:lnTo>
                  <a:lnTo>
                    <a:pt x="640702" y="229108"/>
                  </a:lnTo>
                  <a:lnTo>
                    <a:pt x="648512" y="229108"/>
                  </a:lnTo>
                  <a:lnTo>
                    <a:pt x="658507" y="229108"/>
                  </a:lnTo>
                  <a:lnTo>
                    <a:pt x="665988" y="227584"/>
                  </a:lnTo>
                  <a:lnTo>
                    <a:pt x="670979" y="224536"/>
                  </a:lnTo>
                  <a:lnTo>
                    <a:pt x="674344" y="222504"/>
                  </a:lnTo>
                  <a:lnTo>
                    <a:pt x="676884" y="219329"/>
                  </a:lnTo>
                  <a:lnTo>
                    <a:pt x="678611" y="214884"/>
                  </a:lnTo>
                  <a:lnTo>
                    <a:pt x="679792" y="211709"/>
                  </a:lnTo>
                  <a:lnTo>
                    <a:pt x="680377" y="205867"/>
                  </a:lnTo>
                  <a:lnTo>
                    <a:pt x="680377" y="197358"/>
                  </a:lnTo>
                  <a:lnTo>
                    <a:pt x="680377" y="176276"/>
                  </a:lnTo>
                  <a:lnTo>
                    <a:pt x="671240" y="186517"/>
                  </a:lnTo>
                  <a:lnTo>
                    <a:pt x="660977" y="193817"/>
                  </a:lnTo>
                  <a:lnTo>
                    <a:pt x="649591" y="198189"/>
                  </a:lnTo>
                  <a:lnTo>
                    <a:pt x="637082" y="199644"/>
                  </a:lnTo>
                  <a:lnTo>
                    <a:pt x="623266" y="198098"/>
                  </a:lnTo>
                  <a:lnTo>
                    <a:pt x="590918" y="175006"/>
                  </a:lnTo>
                  <a:lnTo>
                    <a:pt x="577570" y="126492"/>
                  </a:lnTo>
                  <a:lnTo>
                    <a:pt x="578663" y="109372"/>
                  </a:lnTo>
                  <a:lnTo>
                    <a:pt x="595071" y="70993"/>
                  </a:lnTo>
                  <a:lnTo>
                    <a:pt x="626098" y="53008"/>
                  </a:lnTo>
                  <a:lnTo>
                    <a:pt x="638568" y="51816"/>
                  </a:lnTo>
                  <a:close/>
                </a:path>
                <a:path w="3150235" h="258445">
                  <a:moveTo>
                    <a:pt x="248450" y="51816"/>
                  </a:moveTo>
                  <a:lnTo>
                    <a:pt x="256895" y="51816"/>
                  </a:lnTo>
                  <a:lnTo>
                    <a:pt x="264617" y="53213"/>
                  </a:lnTo>
                  <a:lnTo>
                    <a:pt x="271602" y="56261"/>
                  </a:lnTo>
                  <a:lnTo>
                    <a:pt x="278599" y="59309"/>
                  </a:lnTo>
                  <a:lnTo>
                    <a:pt x="283883" y="63246"/>
                  </a:lnTo>
                  <a:lnTo>
                    <a:pt x="287464" y="67945"/>
                  </a:lnTo>
                  <a:lnTo>
                    <a:pt x="291058" y="72644"/>
                  </a:lnTo>
                  <a:lnTo>
                    <a:pt x="297065" y="109728"/>
                  </a:lnTo>
                  <a:lnTo>
                    <a:pt x="297065" y="199644"/>
                  </a:lnTo>
                  <a:lnTo>
                    <a:pt x="258800" y="199644"/>
                  </a:lnTo>
                  <a:lnTo>
                    <a:pt x="258800" y="125857"/>
                  </a:lnTo>
                  <a:lnTo>
                    <a:pt x="258648" y="115167"/>
                  </a:lnTo>
                  <a:lnTo>
                    <a:pt x="240284" y="81026"/>
                  </a:lnTo>
                  <a:lnTo>
                    <a:pt x="235115" y="81026"/>
                  </a:lnTo>
                  <a:lnTo>
                    <a:pt x="228485" y="81026"/>
                  </a:lnTo>
                  <a:lnTo>
                    <a:pt x="222529" y="82804"/>
                  </a:lnTo>
                  <a:lnTo>
                    <a:pt x="217271" y="86487"/>
                  </a:lnTo>
                  <a:lnTo>
                    <a:pt x="212001" y="90170"/>
                  </a:lnTo>
                  <a:lnTo>
                    <a:pt x="203517" y="134112"/>
                  </a:lnTo>
                  <a:lnTo>
                    <a:pt x="203517" y="199644"/>
                  </a:lnTo>
                  <a:lnTo>
                    <a:pt x="165252" y="199644"/>
                  </a:lnTo>
                  <a:lnTo>
                    <a:pt x="165252" y="54991"/>
                  </a:lnTo>
                  <a:lnTo>
                    <a:pt x="200787" y="54991"/>
                  </a:lnTo>
                  <a:lnTo>
                    <a:pt x="200787" y="76327"/>
                  </a:lnTo>
                  <a:lnTo>
                    <a:pt x="210866" y="65585"/>
                  </a:lnTo>
                  <a:lnTo>
                    <a:pt x="222170" y="57927"/>
                  </a:lnTo>
                  <a:lnTo>
                    <a:pt x="234698" y="53341"/>
                  </a:lnTo>
                  <a:lnTo>
                    <a:pt x="248450" y="51816"/>
                  </a:lnTo>
                  <a:close/>
                </a:path>
                <a:path w="3150235" h="258445">
                  <a:moveTo>
                    <a:pt x="66586" y="51816"/>
                  </a:moveTo>
                  <a:lnTo>
                    <a:pt x="104711" y="57785"/>
                  </a:lnTo>
                  <a:lnTo>
                    <a:pt x="127138" y="95940"/>
                  </a:lnTo>
                  <a:lnTo>
                    <a:pt x="127457" y="107442"/>
                  </a:lnTo>
                  <a:lnTo>
                    <a:pt x="127050" y="152146"/>
                  </a:lnTo>
                  <a:lnTo>
                    <a:pt x="127165" y="161049"/>
                  </a:lnTo>
                  <a:lnTo>
                    <a:pt x="135763" y="199644"/>
                  </a:lnTo>
                  <a:lnTo>
                    <a:pt x="97904" y="199644"/>
                  </a:lnTo>
                  <a:lnTo>
                    <a:pt x="96913" y="197104"/>
                  </a:lnTo>
                  <a:lnTo>
                    <a:pt x="95681" y="193294"/>
                  </a:lnTo>
                  <a:lnTo>
                    <a:pt x="94234" y="188341"/>
                  </a:lnTo>
                  <a:lnTo>
                    <a:pt x="93599" y="186055"/>
                  </a:lnTo>
                  <a:lnTo>
                    <a:pt x="93141" y="184531"/>
                  </a:lnTo>
                  <a:lnTo>
                    <a:pt x="92875" y="183896"/>
                  </a:lnTo>
                  <a:lnTo>
                    <a:pt x="86334" y="190246"/>
                  </a:lnTo>
                  <a:lnTo>
                    <a:pt x="79336" y="194945"/>
                  </a:lnTo>
                  <a:lnTo>
                    <a:pt x="71894" y="198120"/>
                  </a:lnTo>
                  <a:lnTo>
                    <a:pt x="64452" y="201295"/>
                  </a:lnTo>
                  <a:lnTo>
                    <a:pt x="56515" y="202946"/>
                  </a:lnTo>
                  <a:lnTo>
                    <a:pt x="48069" y="202946"/>
                  </a:lnTo>
                  <a:lnTo>
                    <a:pt x="37496" y="202184"/>
                  </a:lnTo>
                  <a:lnTo>
                    <a:pt x="3217" y="177069"/>
                  </a:lnTo>
                  <a:lnTo>
                    <a:pt x="0" y="160147"/>
                  </a:lnTo>
                  <a:lnTo>
                    <a:pt x="0" y="152019"/>
                  </a:lnTo>
                  <a:lnTo>
                    <a:pt x="1943" y="144653"/>
                  </a:lnTo>
                  <a:lnTo>
                    <a:pt x="5854" y="138303"/>
                  </a:lnTo>
                  <a:lnTo>
                    <a:pt x="9753" y="131953"/>
                  </a:lnTo>
                  <a:lnTo>
                    <a:pt x="52692" y="114681"/>
                  </a:lnTo>
                  <a:lnTo>
                    <a:pt x="65080" y="112176"/>
                  </a:lnTo>
                  <a:lnTo>
                    <a:pt x="75404" y="109791"/>
                  </a:lnTo>
                  <a:lnTo>
                    <a:pt x="83669" y="107501"/>
                  </a:lnTo>
                  <a:lnTo>
                    <a:pt x="89877" y="105283"/>
                  </a:lnTo>
                  <a:lnTo>
                    <a:pt x="89877" y="101473"/>
                  </a:lnTo>
                  <a:lnTo>
                    <a:pt x="89877" y="94107"/>
                  </a:lnTo>
                  <a:lnTo>
                    <a:pt x="88061" y="88900"/>
                  </a:lnTo>
                  <a:lnTo>
                    <a:pt x="84429" y="85725"/>
                  </a:lnTo>
                  <a:lnTo>
                    <a:pt x="80797" y="82550"/>
                  </a:lnTo>
                  <a:lnTo>
                    <a:pt x="73939" y="81026"/>
                  </a:lnTo>
                  <a:lnTo>
                    <a:pt x="63868" y="81026"/>
                  </a:lnTo>
                  <a:lnTo>
                    <a:pt x="57061" y="81026"/>
                  </a:lnTo>
                  <a:lnTo>
                    <a:pt x="51739" y="82423"/>
                  </a:lnTo>
                  <a:lnTo>
                    <a:pt x="47929" y="85090"/>
                  </a:lnTo>
                  <a:lnTo>
                    <a:pt x="44119" y="87757"/>
                  </a:lnTo>
                  <a:lnTo>
                    <a:pt x="41033" y="92456"/>
                  </a:lnTo>
                  <a:lnTo>
                    <a:pt x="38671" y="99187"/>
                  </a:lnTo>
                  <a:lnTo>
                    <a:pt x="3949" y="92837"/>
                  </a:lnTo>
                  <a:lnTo>
                    <a:pt x="32117" y="57441"/>
                  </a:lnTo>
                  <a:lnTo>
                    <a:pt x="53358" y="52437"/>
                  </a:lnTo>
                  <a:lnTo>
                    <a:pt x="66586" y="51816"/>
                  </a:lnTo>
                  <a:close/>
                </a:path>
                <a:path w="3150235" h="258445">
                  <a:moveTo>
                    <a:pt x="2927565" y="3937"/>
                  </a:moveTo>
                  <a:lnTo>
                    <a:pt x="2927565" y="54991"/>
                  </a:lnTo>
                  <a:lnTo>
                    <a:pt x="2953727" y="54991"/>
                  </a:lnTo>
                  <a:lnTo>
                    <a:pt x="2953727" y="85471"/>
                  </a:lnTo>
                  <a:lnTo>
                    <a:pt x="2927565" y="85471"/>
                  </a:lnTo>
                  <a:lnTo>
                    <a:pt x="2927565" y="143764"/>
                  </a:lnTo>
                  <a:lnTo>
                    <a:pt x="2927565" y="155575"/>
                  </a:lnTo>
                  <a:lnTo>
                    <a:pt x="2935693" y="171196"/>
                  </a:lnTo>
                  <a:lnTo>
                    <a:pt x="2938233" y="171196"/>
                  </a:lnTo>
                  <a:lnTo>
                    <a:pt x="2941662" y="171196"/>
                  </a:lnTo>
                  <a:lnTo>
                    <a:pt x="2946869" y="169926"/>
                  </a:lnTo>
                  <a:lnTo>
                    <a:pt x="2953600" y="167513"/>
                  </a:lnTo>
                  <a:lnTo>
                    <a:pt x="2956775" y="197231"/>
                  </a:lnTo>
                  <a:lnTo>
                    <a:pt x="2949892" y="199731"/>
                  </a:lnTo>
                  <a:lnTo>
                    <a:pt x="2942567" y="201517"/>
                  </a:lnTo>
                  <a:lnTo>
                    <a:pt x="2934791" y="202588"/>
                  </a:lnTo>
                  <a:lnTo>
                    <a:pt x="2926549" y="202946"/>
                  </a:lnTo>
                  <a:lnTo>
                    <a:pt x="2919691" y="202946"/>
                  </a:lnTo>
                  <a:lnTo>
                    <a:pt x="2913468" y="201803"/>
                  </a:lnTo>
                  <a:lnTo>
                    <a:pt x="2908007" y="199390"/>
                  </a:lnTo>
                  <a:lnTo>
                    <a:pt x="2902419" y="197104"/>
                  </a:lnTo>
                  <a:lnTo>
                    <a:pt x="2898355" y="194183"/>
                  </a:lnTo>
                  <a:lnTo>
                    <a:pt x="2895815" y="190500"/>
                  </a:lnTo>
                  <a:lnTo>
                    <a:pt x="2893148" y="186817"/>
                  </a:lnTo>
                  <a:lnTo>
                    <a:pt x="2889211" y="148590"/>
                  </a:lnTo>
                  <a:lnTo>
                    <a:pt x="2889211" y="85471"/>
                  </a:lnTo>
                  <a:lnTo>
                    <a:pt x="2871558" y="85471"/>
                  </a:lnTo>
                  <a:lnTo>
                    <a:pt x="2871558" y="54991"/>
                  </a:lnTo>
                  <a:lnTo>
                    <a:pt x="2889211" y="54991"/>
                  </a:lnTo>
                  <a:lnTo>
                    <a:pt x="2889211" y="26289"/>
                  </a:lnTo>
                  <a:lnTo>
                    <a:pt x="2927565" y="3937"/>
                  </a:lnTo>
                  <a:close/>
                </a:path>
                <a:path w="3150235" h="258445">
                  <a:moveTo>
                    <a:pt x="2415501" y="3937"/>
                  </a:moveTo>
                  <a:lnTo>
                    <a:pt x="2415501" y="54991"/>
                  </a:lnTo>
                  <a:lnTo>
                    <a:pt x="2441663" y="54991"/>
                  </a:lnTo>
                  <a:lnTo>
                    <a:pt x="2441663" y="85471"/>
                  </a:lnTo>
                  <a:lnTo>
                    <a:pt x="2415501" y="85471"/>
                  </a:lnTo>
                  <a:lnTo>
                    <a:pt x="2415501" y="143764"/>
                  </a:lnTo>
                  <a:lnTo>
                    <a:pt x="2415501" y="155575"/>
                  </a:lnTo>
                  <a:lnTo>
                    <a:pt x="2423629" y="171196"/>
                  </a:lnTo>
                  <a:lnTo>
                    <a:pt x="2426169" y="171196"/>
                  </a:lnTo>
                  <a:lnTo>
                    <a:pt x="2429598" y="171196"/>
                  </a:lnTo>
                  <a:lnTo>
                    <a:pt x="2434805" y="169926"/>
                  </a:lnTo>
                  <a:lnTo>
                    <a:pt x="2441536" y="167513"/>
                  </a:lnTo>
                  <a:lnTo>
                    <a:pt x="2444711" y="197231"/>
                  </a:lnTo>
                  <a:lnTo>
                    <a:pt x="2437828" y="199731"/>
                  </a:lnTo>
                  <a:lnTo>
                    <a:pt x="2430503" y="201517"/>
                  </a:lnTo>
                  <a:lnTo>
                    <a:pt x="2422727" y="202588"/>
                  </a:lnTo>
                  <a:lnTo>
                    <a:pt x="2414485" y="202946"/>
                  </a:lnTo>
                  <a:lnTo>
                    <a:pt x="2407627" y="202946"/>
                  </a:lnTo>
                  <a:lnTo>
                    <a:pt x="2401404" y="201803"/>
                  </a:lnTo>
                  <a:lnTo>
                    <a:pt x="2395943" y="199390"/>
                  </a:lnTo>
                  <a:lnTo>
                    <a:pt x="2390355" y="197104"/>
                  </a:lnTo>
                  <a:lnTo>
                    <a:pt x="2386291" y="194183"/>
                  </a:lnTo>
                  <a:lnTo>
                    <a:pt x="2383751" y="190500"/>
                  </a:lnTo>
                  <a:lnTo>
                    <a:pt x="2381084" y="186817"/>
                  </a:lnTo>
                  <a:lnTo>
                    <a:pt x="2377147" y="148590"/>
                  </a:lnTo>
                  <a:lnTo>
                    <a:pt x="2377147" y="85471"/>
                  </a:lnTo>
                  <a:lnTo>
                    <a:pt x="2359494" y="85471"/>
                  </a:lnTo>
                  <a:lnTo>
                    <a:pt x="2359494" y="54991"/>
                  </a:lnTo>
                  <a:lnTo>
                    <a:pt x="2377147" y="54991"/>
                  </a:lnTo>
                  <a:lnTo>
                    <a:pt x="2377147" y="26289"/>
                  </a:lnTo>
                  <a:lnTo>
                    <a:pt x="2415501" y="3937"/>
                  </a:lnTo>
                  <a:close/>
                </a:path>
                <a:path w="3150235" h="258445">
                  <a:moveTo>
                    <a:pt x="1542249" y="3937"/>
                  </a:moveTo>
                  <a:lnTo>
                    <a:pt x="1542249" y="54991"/>
                  </a:lnTo>
                  <a:lnTo>
                    <a:pt x="1568411" y="54991"/>
                  </a:lnTo>
                  <a:lnTo>
                    <a:pt x="1568411" y="85471"/>
                  </a:lnTo>
                  <a:lnTo>
                    <a:pt x="1542249" y="85471"/>
                  </a:lnTo>
                  <a:lnTo>
                    <a:pt x="1542249" y="143764"/>
                  </a:lnTo>
                  <a:lnTo>
                    <a:pt x="1542249" y="155575"/>
                  </a:lnTo>
                  <a:lnTo>
                    <a:pt x="1550377" y="171196"/>
                  </a:lnTo>
                  <a:lnTo>
                    <a:pt x="1552917" y="171196"/>
                  </a:lnTo>
                  <a:lnTo>
                    <a:pt x="1556346" y="171196"/>
                  </a:lnTo>
                  <a:lnTo>
                    <a:pt x="1561553" y="169926"/>
                  </a:lnTo>
                  <a:lnTo>
                    <a:pt x="1568284" y="167513"/>
                  </a:lnTo>
                  <a:lnTo>
                    <a:pt x="1571459" y="197231"/>
                  </a:lnTo>
                  <a:lnTo>
                    <a:pt x="1564576" y="199731"/>
                  </a:lnTo>
                  <a:lnTo>
                    <a:pt x="1557251" y="201517"/>
                  </a:lnTo>
                  <a:lnTo>
                    <a:pt x="1549475" y="202588"/>
                  </a:lnTo>
                  <a:lnTo>
                    <a:pt x="1541233" y="202946"/>
                  </a:lnTo>
                  <a:lnTo>
                    <a:pt x="1534375" y="202946"/>
                  </a:lnTo>
                  <a:lnTo>
                    <a:pt x="1528152" y="201803"/>
                  </a:lnTo>
                  <a:lnTo>
                    <a:pt x="1522691" y="199390"/>
                  </a:lnTo>
                  <a:lnTo>
                    <a:pt x="1517103" y="197104"/>
                  </a:lnTo>
                  <a:lnTo>
                    <a:pt x="1513039" y="194183"/>
                  </a:lnTo>
                  <a:lnTo>
                    <a:pt x="1510499" y="190500"/>
                  </a:lnTo>
                  <a:lnTo>
                    <a:pt x="1507832" y="186817"/>
                  </a:lnTo>
                  <a:lnTo>
                    <a:pt x="1503895" y="148590"/>
                  </a:lnTo>
                  <a:lnTo>
                    <a:pt x="1503895" y="85471"/>
                  </a:lnTo>
                  <a:lnTo>
                    <a:pt x="1486242" y="85471"/>
                  </a:lnTo>
                  <a:lnTo>
                    <a:pt x="1486242" y="54991"/>
                  </a:lnTo>
                  <a:lnTo>
                    <a:pt x="1503895" y="54991"/>
                  </a:lnTo>
                  <a:lnTo>
                    <a:pt x="1503895" y="26289"/>
                  </a:lnTo>
                  <a:lnTo>
                    <a:pt x="1542249" y="3937"/>
                  </a:lnTo>
                  <a:close/>
                </a:path>
                <a:path w="3150235" h="258445">
                  <a:moveTo>
                    <a:pt x="2809709" y="0"/>
                  </a:moveTo>
                  <a:lnTo>
                    <a:pt x="2847936" y="0"/>
                  </a:lnTo>
                  <a:lnTo>
                    <a:pt x="2847936" y="35433"/>
                  </a:lnTo>
                  <a:lnTo>
                    <a:pt x="2809709" y="35433"/>
                  </a:lnTo>
                  <a:lnTo>
                    <a:pt x="2809709" y="0"/>
                  </a:lnTo>
                  <a:close/>
                </a:path>
                <a:path w="3150235" h="258445">
                  <a:moveTo>
                    <a:pt x="2576537" y="0"/>
                  </a:moveTo>
                  <a:lnTo>
                    <a:pt x="2614764" y="0"/>
                  </a:lnTo>
                  <a:lnTo>
                    <a:pt x="2614764" y="35433"/>
                  </a:lnTo>
                  <a:lnTo>
                    <a:pt x="2576537" y="35433"/>
                  </a:lnTo>
                  <a:lnTo>
                    <a:pt x="2576537" y="0"/>
                  </a:lnTo>
                  <a:close/>
                </a:path>
                <a:path w="3150235" h="258445">
                  <a:moveTo>
                    <a:pt x="1986749" y="0"/>
                  </a:moveTo>
                  <a:lnTo>
                    <a:pt x="2024976" y="0"/>
                  </a:lnTo>
                  <a:lnTo>
                    <a:pt x="2024976" y="199644"/>
                  </a:lnTo>
                  <a:lnTo>
                    <a:pt x="1986749" y="199644"/>
                  </a:lnTo>
                  <a:lnTo>
                    <a:pt x="1986749" y="0"/>
                  </a:lnTo>
                  <a:close/>
                </a:path>
                <a:path w="3150235" h="258445">
                  <a:moveTo>
                    <a:pt x="430580" y="0"/>
                  </a:moveTo>
                  <a:lnTo>
                    <a:pt x="468845" y="0"/>
                  </a:lnTo>
                  <a:lnTo>
                    <a:pt x="468845" y="199644"/>
                  </a:lnTo>
                  <a:lnTo>
                    <a:pt x="433298" y="199644"/>
                  </a:lnTo>
                  <a:lnTo>
                    <a:pt x="433298" y="178435"/>
                  </a:lnTo>
                  <a:lnTo>
                    <a:pt x="428676" y="184223"/>
                  </a:lnTo>
                  <a:lnTo>
                    <a:pt x="396265" y="202946"/>
                  </a:lnTo>
                  <a:lnTo>
                    <a:pt x="388099" y="202946"/>
                  </a:lnTo>
                  <a:lnTo>
                    <a:pt x="345401" y="182880"/>
                  </a:lnTo>
                  <a:lnTo>
                    <a:pt x="328744" y="143750"/>
                  </a:lnTo>
                  <a:lnTo>
                    <a:pt x="327634" y="126746"/>
                  </a:lnTo>
                  <a:lnTo>
                    <a:pt x="328715" y="109477"/>
                  </a:lnTo>
                  <a:lnTo>
                    <a:pt x="344919" y="70866"/>
                  </a:lnTo>
                  <a:lnTo>
                    <a:pt x="388632" y="51816"/>
                  </a:lnTo>
                  <a:lnTo>
                    <a:pt x="400348" y="53058"/>
                  </a:lnTo>
                  <a:lnTo>
                    <a:pt x="411245" y="56800"/>
                  </a:lnTo>
                  <a:lnTo>
                    <a:pt x="421322" y="63067"/>
                  </a:lnTo>
                  <a:lnTo>
                    <a:pt x="430580" y="71882"/>
                  </a:lnTo>
                  <a:lnTo>
                    <a:pt x="43058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486854" y="5610986"/>
            <a:ext cx="219836" cy="2198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464527" y="5609501"/>
            <a:ext cx="7325359" cy="880110"/>
            <a:chOff x="464527" y="5609501"/>
            <a:chExt cx="7325359" cy="880110"/>
          </a:xfrm>
        </p:grpSpPr>
        <p:sp>
          <p:nvSpPr>
            <p:cNvPr id="66" name="object 66"/>
            <p:cNvSpPr/>
            <p:nvPr/>
          </p:nvSpPr>
          <p:spPr>
            <a:xfrm>
              <a:off x="789431" y="5618645"/>
              <a:ext cx="6300851" cy="25805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9431" y="5618645"/>
              <a:ext cx="6301105" cy="258445"/>
            </a:xfrm>
            <a:custGeom>
              <a:avLst/>
              <a:gdLst/>
              <a:ahLst/>
              <a:cxnLst/>
              <a:rect l="l" t="t" r="r" b="b"/>
              <a:pathLst>
                <a:path w="6301105" h="258445">
                  <a:moveTo>
                    <a:pt x="4717542" y="133578"/>
                  </a:moveTo>
                  <a:lnTo>
                    <a:pt x="4712589" y="135216"/>
                  </a:lnTo>
                  <a:lnTo>
                    <a:pt x="4704842" y="137172"/>
                  </a:lnTo>
                  <a:lnTo>
                    <a:pt x="4694301" y="139433"/>
                  </a:lnTo>
                  <a:lnTo>
                    <a:pt x="4683633" y="141706"/>
                  </a:lnTo>
                  <a:lnTo>
                    <a:pt x="4676648" y="143929"/>
                  </a:lnTo>
                  <a:lnTo>
                    <a:pt x="4673473" y="146113"/>
                  </a:lnTo>
                  <a:lnTo>
                    <a:pt x="4668393" y="149656"/>
                  </a:lnTo>
                  <a:lnTo>
                    <a:pt x="4665980" y="154152"/>
                  </a:lnTo>
                  <a:lnTo>
                    <a:pt x="4665980" y="159588"/>
                  </a:lnTo>
                  <a:lnTo>
                    <a:pt x="4665980" y="164947"/>
                  </a:lnTo>
                  <a:lnTo>
                    <a:pt x="4667884" y="169583"/>
                  </a:lnTo>
                  <a:lnTo>
                    <a:pt x="4671949" y="173481"/>
                  </a:lnTo>
                  <a:lnTo>
                    <a:pt x="4675885" y="177393"/>
                  </a:lnTo>
                  <a:lnTo>
                    <a:pt x="4680966" y="179336"/>
                  </a:lnTo>
                  <a:lnTo>
                    <a:pt x="4687189" y="179336"/>
                  </a:lnTo>
                  <a:lnTo>
                    <a:pt x="4694047" y="179336"/>
                  </a:lnTo>
                  <a:lnTo>
                    <a:pt x="4716018" y="159867"/>
                  </a:lnTo>
                  <a:lnTo>
                    <a:pt x="4717033" y="156603"/>
                  </a:lnTo>
                  <a:lnTo>
                    <a:pt x="4717542" y="150380"/>
                  </a:lnTo>
                  <a:lnTo>
                    <a:pt x="4717542" y="141211"/>
                  </a:lnTo>
                  <a:lnTo>
                    <a:pt x="4717542" y="133578"/>
                  </a:lnTo>
                  <a:close/>
                </a:path>
                <a:path w="6301105" h="258445">
                  <a:moveTo>
                    <a:pt x="564642" y="133578"/>
                  </a:moveTo>
                  <a:lnTo>
                    <a:pt x="559689" y="135216"/>
                  </a:lnTo>
                  <a:lnTo>
                    <a:pt x="551942" y="137172"/>
                  </a:lnTo>
                  <a:lnTo>
                    <a:pt x="541401" y="139433"/>
                  </a:lnTo>
                  <a:lnTo>
                    <a:pt x="530733" y="141706"/>
                  </a:lnTo>
                  <a:lnTo>
                    <a:pt x="523748" y="143929"/>
                  </a:lnTo>
                  <a:lnTo>
                    <a:pt x="520573" y="146113"/>
                  </a:lnTo>
                  <a:lnTo>
                    <a:pt x="515493" y="149656"/>
                  </a:lnTo>
                  <a:lnTo>
                    <a:pt x="513080" y="154152"/>
                  </a:lnTo>
                  <a:lnTo>
                    <a:pt x="513080" y="159588"/>
                  </a:lnTo>
                  <a:lnTo>
                    <a:pt x="513080" y="164947"/>
                  </a:lnTo>
                  <a:lnTo>
                    <a:pt x="514984" y="169583"/>
                  </a:lnTo>
                  <a:lnTo>
                    <a:pt x="519049" y="173481"/>
                  </a:lnTo>
                  <a:lnTo>
                    <a:pt x="522986" y="177393"/>
                  </a:lnTo>
                  <a:lnTo>
                    <a:pt x="528066" y="179336"/>
                  </a:lnTo>
                  <a:lnTo>
                    <a:pt x="534289" y="179336"/>
                  </a:lnTo>
                  <a:lnTo>
                    <a:pt x="541147" y="179336"/>
                  </a:lnTo>
                  <a:lnTo>
                    <a:pt x="563118" y="159867"/>
                  </a:lnTo>
                  <a:lnTo>
                    <a:pt x="564134" y="156603"/>
                  </a:lnTo>
                  <a:lnTo>
                    <a:pt x="564642" y="150380"/>
                  </a:lnTo>
                  <a:lnTo>
                    <a:pt x="564642" y="141211"/>
                  </a:lnTo>
                  <a:lnTo>
                    <a:pt x="564642" y="133578"/>
                  </a:lnTo>
                  <a:close/>
                </a:path>
                <a:path w="6301105" h="258445">
                  <a:moveTo>
                    <a:pt x="3644392" y="86334"/>
                  </a:moveTo>
                  <a:lnTo>
                    <a:pt x="3611514" y="111728"/>
                  </a:lnTo>
                  <a:lnTo>
                    <a:pt x="3608958" y="130721"/>
                  </a:lnTo>
                  <a:lnTo>
                    <a:pt x="3609599" y="140853"/>
                  </a:lnTo>
                  <a:lnTo>
                    <a:pt x="3637174" y="174405"/>
                  </a:lnTo>
                  <a:lnTo>
                    <a:pt x="3644392" y="175120"/>
                  </a:lnTo>
                  <a:lnTo>
                    <a:pt x="3651533" y="174405"/>
                  </a:lnTo>
                  <a:lnTo>
                    <a:pt x="3678947" y="140703"/>
                  </a:lnTo>
                  <a:lnTo>
                    <a:pt x="3679571" y="130454"/>
                  </a:lnTo>
                  <a:lnTo>
                    <a:pt x="3678947" y="120446"/>
                  </a:lnTo>
                  <a:lnTo>
                    <a:pt x="3651533" y="87048"/>
                  </a:lnTo>
                  <a:lnTo>
                    <a:pt x="3644392" y="86334"/>
                  </a:lnTo>
                  <a:close/>
                </a:path>
                <a:path w="6301105" h="258445">
                  <a:moveTo>
                    <a:pt x="2835147" y="86334"/>
                  </a:moveTo>
                  <a:lnTo>
                    <a:pt x="2802270" y="111728"/>
                  </a:lnTo>
                  <a:lnTo>
                    <a:pt x="2799715" y="130721"/>
                  </a:lnTo>
                  <a:lnTo>
                    <a:pt x="2800355" y="140853"/>
                  </a:lnTo>
                  <a:lnTo>
                    <a:pt x="2827930" y="174405"/>
                  </a:lnTo>
                  <a:lnTo>
                    <a:pt x="2835147" y="175120"/>
                  </a:lnTo>
                  <a:lnTo>
                    <a:pt x="2842289" y="174405"/>
                  </a:lnTo>
                  <a:lnTo>
                    <a:pt x="2869703" y="140703"/>
                  </a:lnTo>
                  <a:lnTo>
                    <a:pt x="2870327" y="130454"/>
                  </a:lnTo>
                  <a:lnTo>
                    <a:pt x="2869703" y="120446"/>
                  </a:lnTo>
                  <a:lnTo>
                    <a:pt x="2842289" y="87048"/>
                  </a:lnTo>
                  <a:lnTo>
                    <a:pt x="2835147" y="86334"/>
                  </a:lnTo>
                  <a:close/>
                </a:path>
                <a:path w="6301105" h="258445">
                  <a:moveTo>
                    <a:pt x="5252593" y="85382"/>
                  </a:moveTo>
                  <a:lnTo>
                    <a:pt x="5222382" y="109631"/>
                  </a:lnTo>
                  <a:lnTo>
                    <a:pt x="5220081" y="128269"/>
                  </a:lnTo>
                  <a:lnTo>
                    <a:pt x="5220696" y="139664"/>
                  </a:lnTo>
                  <a:lnTo>
                    <a:pt x="5240496" y="173024"/>
                  </a:lnTo>
                  <a:lnTo>
                    <a:pt x="5253355" y="175933"/>
                  </a:lnTo>
                  <a:lnTo>
                    <a:pt x="5262245" y="175933"/>
                  </a:lnTo>
                  <a:lnTo>
                    <a:pt x="5283795" y="141509"/>
                  </a:lnTo>
                  <a:lnTo>
                    <a:pt x="5284343" y="130174"/>
                  </a:lnTo>
                  <a:lnTo>
                    <a:pt x="5283771" y="119540"/>
                  </a:lnTo>
                  <a:lnTo>
                    <a:pt x="5261609" y="85382"/>
                  </a:lnTo>
                  <a:lnTo>
                    <a:pt x="5252593" y="85382"/>
                  </a:lnTo>
                  <a:close/>
                </a:path>
                <a:path w="6301105" h="258445">
                  <a:moveTo>
                    <a:pt x="6234430" y="84429"/>
                  </a:moveTo>
                  <a:lnTo>
                    <a:pt x="6226048" y="84429"/>
                  </a:lnTo>
                  <a:lnTo>
                    <a:pt x="6219190" y="87464"/>
                  </a:lnTo>
                  <a:lnTo>
                    <a:pt x="6205728" y="118325"/>
                  </a:lnTo>
                  <a:lnTo>
                    <a:pt x="6262878" y="118325"/>
                  </a:lnTo>
                  <a:lnTo>
                    <a:pt x="6242304" y="84429"/>
                  </a:lnTo>
                  <a:lnTo>
                    <a:pt x="6234430" y="84429"/>
                  </a:lnTo>
                  <a:close/>
                </a:path>
                <a:path w="6301105" h="258445">
                  <a:moveTo>
                    <a:pt x="5752846" y="84429"/>
                  </a:moveTo>
                  <a:lnTo>
                    <a:pt x="5744464" y="84429"/>
                  </a:lnTo>
                  <a:lnTo>
                    <a:pt x="5737606" y="87464"/>
                  </a:lnTo>
                  <a:lnTo>
                    <a:pt x="5724144" y="118325"/>
                  </a:lnTo>
                  <a:lnTo>
                    <a:pt x="5781294" y="118325"/>
                  </a:lnTo>
                  <a:lnTo>
                    <a:pt x="5760720" y="84429"/>
                  </a:lnTo>
                  <a:lnTo>
                    <a:pt x="5752846" y="84429"/>
                  </a:lnTo>
                  <a:close/>
                </a:path>
                <a:path w="6301105" h="258445">
                  <a:moveTo>
                    <a:pt x="5411470" y="84429"/>
                  </a:moveTo>
                  <a:lnTo>
                    <a:pt x="5403088" y="84429"/>
                  </a:lnTo>
                  <a:lnTo>
                    <a:pt x="5396230" y="87464"/>
                  </a:lnTo>
                  <a:lnTo>
                    <a:pt x="5382768" y="118325"/>
                  </a:lnTo>
                  <a:lnTo>
                    <a:pt x="5439918" y="118325"/>
                  </a:lnTo>
                  <a:lnTo>
                    <a:pt x="5419344" y="84429"/>
                  </a:lnTo>
                  <a:lnTo>
                    <a:pt x="5411470" y="84429"/>
                  </a:lnTo>
                  <a:close/>
                </a:path>
                <a:path w="6301105" h="258445">
                  <a:moveTo>
                    <a:pt x="4929885" y="84429"/>
                  </a:moveTo>
                  <a:lnTo>
                    <a:pt x="4921504" y="84429"/>
                  </a:lnTo>
                  <a:lnTo>
                    <a:pt x="4914646" y="87464"/>
                  </a:lnTo>
                  <a:lnTo>
                    <a:pt x="4901183" y="118325"/>
                  </a:lnTo>
                  <a:lnTo>
                    <a:pt x="4958333" y="118325"/>
                  </a:lnTo>
                  <a:lnTo>
                    <a:pt x="4937759" y="84429"/>
                  </a:lnTo>
                  <a:lnTo>
                    <a:pt x="4929885" y="84429"/>
                  </a:lnTo>
                  <a:close/>
                </a:path>
                <a:path w="6301105" h="258445">
                  <a:moveTo>
                    <a:pt x="4539742" y="84429"/>
                  </a:moveTo>
                  <a:lnTo>
                    <a:pt x="4531359" y="84429"/>
                  </a:lnTo>
                  <a:lnTo>
                    <a:pt x="4524502" y="87464"/>
                  </a:lnTo>
                  <a:lnTo>
                    <a:pt x="4511040" y="118325"/>
                  </a:lnTo>
                  <a:lnTo>
                    <a:pt x="4568190" y="118325"/>
                  </a:lnTo>
                  <a:lnTo>
                    <a:pt x="4547616" y="84429"/>
                  </a:lnTo>
                  <a:lnTo>
                    <a:pt x="4539742" y="84429"/>
                  </a:lnTo>
                  <a:close/>
                </a:path>
                <a:path w="6301105" h="258445">
                  <a:moveTo>
                    <a:pt x="4149598" y="84429"/>
                  </a:moveTo>
                  <a:lnTo>
                    <a:pt x="4141216" y="84429"/>
                  </a:lnTo>
                  <a:lnTo>
                    <a:pt x="4134357" y="87464"/>
                  </a:lnTo>
                  <a:lnTo>
                    <a:pt x="4120896" y="118325"/>
                  </a:lnTo>
                  <a:lnTo>
                    <a:pt x="4178046" y="118325"/>
                  </a:lnTo>
                  <a:lnTo>
                    <a:pt x="4157472" y="84429"/>
                  </a:lnTo>
                  <a:lnTo>
                    <a:pt x="4149598" y="84429"/>
                  </a:lnTo>
                  <a:close/>
                </a:path>
                <a:path w="6301105" h="258445">
                  <a:moveTo>
                    <a:pt x="2159254" y="84429"/>
                  </a:moveTo>
                  <a:lnTo>
                    <a:pt x="2150872" y="84429"/>
                  </a:lnTo>
                  <a:lnTo>
                    <a:pt x="2144014" y="87464"/>
                  </a:lnTo>
                  <a:lnTo>
                    <a:pt x="2130552" y="118325"/>
                  </a:lnTo>
                  <a:lnTo>
                    <a:pt x="2187702" y="118325"/>
                  </a:lnTo>
                  <a:lnTo>
                    <a:pt x="2167128" y="84429"/>
                  </a:lnTo>
                  <a:lnTo>
                    <a:pt x="2159254" y="84429"/>
                  </a:lnTo>
                  <a:close/>
                </a:path>
                <a:path w="6301105" h="258445">
                  <a:moveTo>
                    <a:pt x="1586230" y="84429"/>
                  </a:moveTo>
                  <a:lnTo>
                    <a:pt x="1577848" y="84429"/>
                  </a:lnTo>
                  <a:lnTo>
                    <a:pt x="1570990" y="87464"/>
                  </a:lnTo>
                  <a:lnTo>
                    <a:pt x="1557528" y="118325"/>
                  </a:lnTo>
                  <a:lnTo>
                    <a:pt x="1614678" y="118325"/>
                  </a:lnTo>
                  <a:lnTo>
                    <a:pt x="1594104" y="84429"/>
                  </a:lnTo>
                  <a:lnTo>
                    <a:pt x="1586230" y="84429"/>
                  </a:lnTo>
                  <a:close/>
                </a:path>
                <a:path w="6301105" h="258445">
                  <a:moveTo>
                    <a:pt x="1322578" y="84429"/>
                  </a:moveTo>
                  <a:lnTo>
                    <a:pt x="1314195" y="84429"/>
                  </a:lnTo>
                  <a:lnTo>
                    <a:pt x="1307338" y="87464"/>
                  </a:lnTo>
                  <a:lnTo>
                    <a:pt x="1293876" y="118325"/>
                  </a:lnTo>
                  <a:lnTo>
                    <a:pt x="1351026" y="118325"/>
                  </a:lnTo>
                  <a:lnTo>
                    <a:pt x="1330452" y="84429"/>
                  </a:lnTo>
                  <a:lnTo>
                    <a:pt x="1322578" y="84429"/>
                  </a:lnTo>
                  <a:close/>
                </a:path>
                <a:path w="6301105" h="258445">
                  <a:moveTo>
                    <a:pt x="386854" y="84429"/>
                  </a:moveTo>
                  <a:lnTo>
                    <a:pt x="378510" y="84429"/>
                  </a:lnTo>
                  <a:lnTo>
                    <a:pt x="371602" y="87464"/>
                  </a:lnTo>
                  <a:lnTo>
                    <a:pt x="358127" y="118325"/>
                  </a:lnTo>
                  <a:lnTo>
                    <a:pt x="415315" y="118325"/>
                  </a:lnTo>
                  <a:lnTo>
                    <a:pt x="394665" y="84429"/>
                  </a:lnTo>
                  <a:lnTo>
                    <a:pt x="386854" y="84429"/>
                  </a:lnTo>
                  <a:close/>
                </a:path>
                <a:path w="6301105" h="258445">
                  <a:moveTo>
                    <a:pt x="5617718" y="58407"/>
                  </a:moveTo>
                  <a:lnTo>
                    <a:pt x="5655945" y="58407"/>
                  </a:lnTo>
                  <a:lnTo>
                    <a:pt x="5655945" y="203034"/>
                  </a:lnTo>
                  <a:lnTo>
                    <a:pt x="5617718" y="203034"/>
                  </a:lnTo>
                  <a:lnTo>
                    <a:pt x="5617718" y="58407"/>
                  </a:lnTo>
                  <a:close/>
                </a:path>
                <a:path w="6301105" h="258445">
                  <a:moveTo>
                    <a:pt x="5011674" y="58407"/>
                  </a:moveTo>
                  <a:lnTo>
                    <a:pt x="5058409" y="58407"/>
                  </a:lnTo>
                  <a:lnTo>
                    <a:pt x="5083937" y="98183"/>
                  </a:lnTo>
                  <a:lnTo>
                    <a:pt x="5110988" y="58407"/>
                  </a:lnTo>
                  <a:lnTo>
                    <a:pt x="5155946" y="58407"/>
                  </a:lnTo>
                  <a:lnTo>
                    <a:pt x="5106924" y="126911"/>
                  </a:lnTo>
                  <a:lnTo>
                    <a:pt x="5160391" y="203034"/>
                  </a:lnTo>
                  <a:lnTo>
                    <a:pt x="5113401" y="203034"/>
                  </a:lnTo>
                  <a:lnTo>
                    <a:pt x="5083937" y="158229"/>
                  </a:lnTo>
                  <a:lnTo>
                    <a:pt x="5054346" y="203034"/>
                  </a:lnTo>
                  <a:lnTo>
                    <a:pt x="5009515" y="203034"/>
                  </a:lnTo>
                  <a:lnTo>
                    <a:pt x="5061712" y="128549"/>
                  </a:lnTo>
                  <a:lnTo>
                    <a:pt x="5011674" y="58407"/>
                  </a:lnTo>
                  <a:close/>
                </a:path>
                <a:path w="6301105" h="258445">
                  <a:moveTo>
                    <a:pt x="3237230" y="58407"/>
                  </a:moveTo>
                  <a:lnTo>
                    <a:pt x="3275456" y="58407"/>
                  </a:lnTo>
                  <a:lnTo>
                    <a:pt x="3275456" y="203034"/>
                  </a:lnTo>
                  <a:lnTo>
                    <a:pt x="3237230" y="203034"/>
                  </a:lnTo>
                  <a:lnTo>
                    <a:pt x="3237230" y="58407"/>
                  </a:lnTo>
                  <a:close/>
                </a:path>
                <a:path w="6301105" h="258445">
                  <a:moveTo>
                    <a:pt x="2921254" y="58407"/>
                  </a:moveTo>
                  <a:lnTo>
                    <a:pt x="2958338" y="58407"/>
                  </a:lnTo>
                  <a:lnTo>
                    <a:pt x="2985516" y="153187"/>
                  </a:lnTo>
                  <a:lnTo>
                    <a:pt x="3010408" y="58407"/>
                  </a:lnTo>
                  <a:lnTo>
                    <a:pt x="3047365" y="58407"/>
                  </a:lnTo>
                  <a:lnTo>
                    <a:pt x="3071368" y="153187"/>
                  </a:lnTo>
                  <a:lnTo>
                    <a:pt x="3099054" y="58407"/>
                  </a:lnTo>
                  <a:lnTo>
                    <a:pt x="3136772" y="58407"/>
                  </a:lnTo>
                  <a:lnTo>
                    <a:pt x="3090291" y="203034"/>
                  </a:lnTo>
                  <a:lnTo>
                    <a:pt x="3053588" y="203034"/>
                  </a:lnTo>
                  <a:lnTo>
                    <a:pt x="3028696" y="110020"/>
                  </a:lnTo>
                  <a:lnTo>
                    <a:pt x="3004185" y="203034"/>
                  </a:lnTo>
                  <a:lnTo>
                    <a:pt x="2966973" y="203034"/>
                  </a:lnTo>
                  <a:lnTo>
                    <a:pt x="2921254" y="58407"/>
                  </a:lnTo>
                  <a:close/>
                </a:path>
                <a:path w="6301105" h="258445">
                  <a:moveTo>
                    <a:pt x="1927860" y="58407"/>
                  </a:moveTo>
                  <a:lnTo>
                    <a:pt x="1967992" y="58407"/>
                  </a:lnTo>
                  <a:lnTo>
                    <a:pt x="1995297" y="132219"/>
                  </a:lnTo>
                  <a:lnTo>
                    <a:pt x="2003170" y="156870"/>
                  </a:lnTo>
                  <a:lnTo>
                    <a:pt x="2005203" y="150609"/>
                  </a:lnTo>
                  <a:lnTo>
                    <a:pt x="2006600" y="146469"/>
                  </a:lnTo>
                  <a:lnTo>
                    <a:pt x="2007108" y="144475"/>
                  </a:lnTo>
                  <a:lnTo>
                    <a:pt x="2008378" y="140398"/>
                  </a:lnTo>
                  <a:lnTo>
                    <a:pt x="2009775" y="136309"/>
                  </a:lnTo>
                  <a:lnTo>
                    <a:pt x="2011172" y="132219"/>
                  </a:lnTo>
                  <a:lnTo>
                    <a:pt x="2038731" y="58407"/>
                  </a:lnTo>
                  <a:lnTo>
                    <a:pt x="2078101" y="58407"/>
                  </a:lnTo>
                  <a:lnTo>
                    <a:pt x="2020570" y="203034"/>
                  </a:lnTo>
                  <a:lnTo>
                    <a:pt x="1986153" y="203034"/>
                  </a:lnTo>
                  <a:lnTo>
                    <a:pt x="1927860" y="58407"/>
                  </a:lnTo>
                  <a:close/>
                </a:path>
                <a:path w="6301105" h="258445">
                  <a:moveTo>
                    <a:pt x="1868678" y="58407"/>
                  </a:moveTo>
                  <a:lnTo>
                    <a:pt x="1906905" y="58407"/>
                  </a:lnTo>
                  <a:lnTo>
                    <a:pt x="1906905" y="203034"/>
                  </a:lnTo>
                  <a:lnTo>
                    <a:pt x="1868678" y="203034"/>
                  </a:lnTo>
                  <a:lnTo>
                    <a:pt x="1868678" y="58407"/>
                  </a:lnTo>
                  <a:close/>
                </a:path>
                <a:path w="6301105" h="258445">
                  <a:moveTo>
                    <a:pt x="856234" y="58407"/>
                  </a:moveTo>
                  <a:lnTo>
                    <a:pt x="893318" y="58407"/>
                  </a:lnTo>
                  <a:lnTo>
                    <a:pt x="920495" y="153187"/>
                  </a:lnTo>
                  <a:lnTo>
                    <a:pt x="945388" y="58407"/>
                  </a:lnTo>
                  <a:lnTo>
                    <a:pt x="982344" y="58407"/>
                  </a:lnTo>
                  <a:lnTo>
                    <a:pt x="1006348" y="153187"/>
                  </a:lnTo>
                  <a:lnTo>
                    <a:pt x="1034034" y="58407"/>
                  </a:lnTo>
                  <a:lnTo>
                    <a:pt x="1071753" y="58407"/>
                  </a:lnTo>
                  <a:lnTo>
                    <a:pt x="1025270" y="203034"/>
                  </a:lnTo>
                  <a:lnTo>
                    <a:pt x="988568" y="203034"/>
                  </a:lnTo>
                  <a:lnTo>
                    <a:pt x="963676" y="110020"/>
                  </a:lnTo>
                  <a:lnTo>
                    <a:pt x="939165" y="203034"/>
                  </a:lnTo>
                  <a:lnTo>
                    <a:pt x="901954" y="203034"/>
                  </a:lnTo>
                  <a:lnTo>
                    <a:pt x="856234" y="58407"/>
                  </a:lnTo>
                  <a:close/>
                </a:path>
                <a:path w="6301105" h="258445">
                  <a:moveTo>
                    <a:pt x="6232144" y="55143"/>
                  </a:moveTo>
                  <a:lnTo>
                    <a:pt x="6272881" y="67134"/>
                  </a:lnTo>
                  <a:lnTo>
                    <a:pt x="6296866" y="103438"/>
                  </a:lnTo>
                  <a:lnTo>
                    <a:pt x="6300851" y="141757"/>
                  </a:lnTo>
                  <a:lnTo>
                    <a:pt x="6205093" y="141757"/>
                  </a:lnTo>
                  <a:lnTo>
                    <a:pt x="6205807" y="149793"/>
                  </a:lnTo>
                  <a:lnTo>
                    <a:pt x="6227572" y="177711"/>
                  </a:lnTo>
                  <a:lnTo>
                    <a:pt x="6236335" y="177711"/>
                  </a:lnTo>
                  <a:lnTo>
                    <a:pt x="6242304" y="177711"/>
                  </a:lnTo>
                  <a:lnTo>
                    <a:pt x="6260719" y="157010"/>
                  </a:lnTo>
                  <a:lnTo>
                    <a:pt x="6298819" y="163410"/>
                  </a:lnTo>
                  <a:lnTo>
                    <a:pt x="6275578" y="195338"/>
                  </a:lnTo>
                  <a:lnTo>
                    <a:pt x="6235954" y="206298"/>
                  </a:lnTo>
                  <a:lnTo>
                    <a:pt x="6218310" y="204758"/>
                  </a:lnTo>
                  <a:lnTo>
                    <a:pt x="6180074" y="181648"/>
                  </a:lnTo>
                  <a:lnTo>
                    <a:pt x="6165850" y="131813"/>
                  </a:lnTo>
                  <a:lnTo>
                    <a:pt x="6167018" y="114813"/>
                  </a:lnTo>
                  <a:lnTo>
                    <a:pt x="6184646" y="75501"/>
                  </a:lnTo>
                  <a:lnTo>
                    <a:pt x="6218382" y="56415"/>
                  </a:lnTo>
                  <a:lnTo>
                    <a:pt x="6232144" y="55143"/>
                  </a:lnTo>
                  <a:close/>
                </a:path>
                <a:path w="6301105" h="258445">
                  <a:moveTo>
                    <a:pt x="6083173" y="55143"/>
                  </a:moveTo>
                  <a:lnTo>
                    <a:pt x="6125210" y="66522"/>
                  </a:lnTo>
                  <a:lnTo>
                    <a:pt x="6147689" y="101168"/>
                  </a:lnTo>
                  <a:lnTo>
                    <a:pt x="6109970" y="107988"/>
                  </a:lnTo>
                  <a:lnTo>
                    <a:pt x="6108700" y="100444"/>
                  </a:lnTo>
                  <a:lnTo>
                    <a:pt x="6105779" y="94767"/>
                  </a:lnTo>
                  <a:lnTo>
                    <a:pt x="6101207" y="90957"/>
                  </a:lnTo>
                  <a:lnTo>
                    <a:pt x="6096762" y="87147"/>
                  </a:lnTo>
                  <a:lnTo>
                    <a:pt x="6090920" y="85242"/>
                  </a:lnTo>
                  <a:lnTo>
                    <a:pt x="6083808" y="85242"/>
                  </a:lnTo>
                  <a:lnTo>
                    <a:pt x="6074283" y="85242"/>
                  </a:lnTo>
                  <a:lnTo>
                    <a:pt x="6066663" y="88531"/>
                  </a:lnTo>
                  <a:lnTo>
                    <a:pt x="6052439" y="128130"/>
                  </a:lnTo>
                  <a:lnTo>
                    <a:pt x="6052984" y="140060"/>
                  </a:lnTo>
                  <a:lnTo>
                    <a:pt x="6077380" y="174455"/>
                  </a:lnTo>
                  <a:lnTo>
                    <a:pt x="6084316" y="175120"/>
                  </a:lnTo>
                  <a:lnTo>
                    <a:pt x="6091555" y="175120"/>
                  </a:lnTo>
                  <a:lnTo>
                    <a:pt x="6097524" y="173050"/>
                  </a:lnTo>
                  <a:lnTo>
                    <a:pt x="6102096" y="168922"/>
                  </a:lnTo>
                  <a:lnTo>
                    <a:pt x="6106795" y="164795"/>
                  </a:lnTo>
                  <a:lnTo>
                    <a:pt x="6110097" y="157683"/>
                  </a:lnTo>
                  <a:lnTo>
                    <a:pt x="6112002" y="147612"/>
                  </a:lnTo>
                  <a:lnTo>
                    <a:pt x="6149594" y="154012"/>
                  </a:lnTo>
                  <a:lnTo>
                    <a:pt x="6127115" y="193090"/>
                  </a:lnTo>
                  <a:lnTo>
                    <a:pt x="6082538" y="206298"/>
                  </a:lnTo>
                  <a:lnTo>
                    <a:pt x="6067460" y="205048"/>
                  </a:lnTo>
                  <a:lnTo>
                    <a:pt x="6031992" y="186283"/>
                  </a:lnTo>
                  <a:lnTo>
                    <a:pt x="6014257" y="147603"/>
                  </a:lnTo>
                  <a:lnTo>
                    <a:pt x="6013069" y="130860"/>
                  </a:lnTo>
                  <a:lnTo>
                    <a:pt x="6014257" y="113944"/>
                  </a:lnTo>
                  <a:lnTo>
                    <a:pt x="6031992" y="75095"/>
                  </a:lnTo>
                  <a:lnTo>
                    <a:pt x="6067907" y="56390"/>
                  </a:lnTo>
                  <a:lnTo>
                    <a:pt x="6083173" y="55143"/>
                  </a:lnTo>
                  <a:close/>
                </a:path>
                <a:path w="6301105" h="258445">
                  <a:moveTo>
                    <a:pt x="5933821" y="55143"/>
                  </a:moveTo>
                  <a:lnTo>
                    <a:pt x="5942203" y="55143"/>
                  </a:lnTo>
                  <a:lnTo>
                    <a:pt x="5949950" y="56667"/>
                  </a:lnTo>
                  <a:lnTo>
                    <a:pt x="5978906" y="81432"/>
                  </a:lnTo>
                  <a:lnTo>
                    <a:pt x="5982335" y="113156"/>
                  </a:lnTo>
                  <a:lnTo>
                    <a:pt x="5982335" y="203034"/>
                  </a:lnTo>
                  <a:lnTo>
                    <a:pt x="5944108" y="203034"/>
                  </a:lnTo>
                  <a:lnTo>
                    <a:pt x="5944108" y="129222"/>
                  </a:lnTo>
                  <a:lnTo>
                    <a:pt x="5943963" y="118549"/>
                  </a:lnTo>
                  <a:lnTo>
                    <a:pt x="5933694" y="88239"/>
                  </a:lnTo>
                  <a:lnTo>
                    <a:pt x="5930011" y="85699"/>
                  </a:lnTo>
                  <a:lnTo>
                    <a:pt x="5925566" y="84429"/>
                  </a:lnTo>
                  <a:lnTo>
                    <a:pt x="5920486" y="84429"/>
                  </a:lnTo>
                  <a:lnTo>
                    <a:pt x="5913755" y="84429"/>
                  </a:lnTo>
                  <a:lnTo>
                    <a:pt x="5889561" y="117106"/>
                  </a:lnTo>
                  <a:lnTo>
                    <a:pt x="5888863" y="137528"/>
                  </a:lnTo>
                  <a:lnTo>
                    <a:pt x="5888863" y="203034"/>
                  </a:lnTo>
                  <a:lnTo>
                    <a:pt x="5850509" y="203034"/>
                  </a:lnTo>
                  <a:lnTo>
                    <a:pt x="5850509" y="58407"/>
                  </a:lnTo>
                  <a:lnTo>
                    <a:pt x="5886069" y="58407"/>
                  </a:lnTo>
                  <a:lnTo>
                    <a:pt x="5886069" y="79654"/>
                  </a:lnTo>
                  <a:lnTo>
                    <a:pt x="5896191" y="68934"/>
                  </a:lnTo>
                  <a:lnTo>
                    <a:pt x="5907516" y="61274"/>
                  </a:lnTo>
                  <a:lnTo>
                    <a:pt x="5920055" y="56676"/>
                  </a:lnTo>
                  <a:lnTo>
                    <a:pt x="5933821" y="55143"/>
                  </a:lnTo>
                  <a:close/>
                </a:path>
                <a:path w="6301105" h="258445">
                  <a:moveTo>
                    <a:pt x="5750560" y="55143"/>
                  </a:moveTo>
                  <a:lnTo>
                    <a:pt x="5791297" y="67134"/>
                  </a:lnTo>
                  <a:lnTo>
                    <a:pt x="5815282" y="103438"/>
                  </a:lnTo>
                  <a:lnTo>
                    <a:pt x="5819267" y="141757"/>
                  </a:lnTo>
                  <a:lnTo>
                    <a:pt x="5723509" y="141757"/>
                  </a:lnTo>
                  <a:lnTo>
                    <a:pt x="5724223" y="149793"/>
                  </a:lnTo>
                  <a:lnTo>
                    <a:pt x="5745988" y="177711"/>
                  </a:lnTo>
                  <a:lnTo>
                    <a:pt x="5754751" y="177711"/>
                  </a:lnTo>
                  <a:lnTo>
                    <a:pt x="5760720" y="177711"/>
                  </a:lnTo>
                  <a:lnTo>
                    <a:pt x="5779135" y="157010"/>
                  </a:lnTo>
                  <a:lnTo>
                    <a:pt x="5817235" y="163410"/>
                  </a:lnTo>
                  <a:lnTo>
                    <a:pt x="5793994" y="195338"/>
                  </a:lnTo>
                  <a:lnTo>
                    <a:pt x="5754370" y="206298"/>
                  </a:lnTo>
                  <a:lnTo>
                    <a:pt x="5736726" y="204758"/>
                  </a:lnTo>
                  <a:lnTo>
                    <a:pt x="5698490" y="181648"/>
                  </a:lnTo>
                  <a:lnTo>
                    <a:pt x="5684266" y="131813"/>
                  </a:lnTo>
                  <a:lnTo>
                    <a:pt x="5685434" y="114813"/>
                  </a:lnTo>
                  <a:lnTo>
                    <a:pt x="5703062" y="75501"/>
                  </a:lnTo>
                  <a:lnTo>
                    <a:pt x="5736798" y="56415"/>
                  </a:lnTo>
                  <a:lnTo>
                    <a:pt x="5750560" y="55143"/>
                  </a:lnTo>
                  <a:close/>
                </a:path>
                <a:path w="6301105" h="258445">
                  <a:moveTo>
                    <a:pt x="5576316" y="55143"/>
                  </a:moveTo>
                  <a:lnTo>
                    <a:pt x="5582816" y="55595"/>
                  </a:lnTo>
                  <a:lnTo>
                    <a:pt x="5589174" y="56949"/>
                  </a:lnTo>
                  <a:lnTo>
                    <a:pt x="5595389" y="59204"/>
                  </a:lnTo>
                  <a:lnTo>
                    <a:pt x="5601462" y="62356"/>
                  </a:lnTo>
                  <a:lnTo>
                    <a:pt x="5589651" y="95732"/>
                  </a:lnTo>
                  <a:lnTo>
                    <a:pt x="5583174" y="91554"/>
                  </a:lnTo>
                  <a:lnTo>
                    <a:pt x="5577205" y="89458"/>
                  </a:lnTo>
                  <a:lnTo>
                    <a:pt x="5571744" y="89458"/>
                  </a:lnTo>
                  <a:lnTo>
                    <a:pt x="5566283" y="89458"/>
                  </a:lnTo>
                  <a:lnTo>
                    <a:pt x="5561838" y="90931"/>
                  </a:lnTo>
                  <a:lnTo>
                    <a:pt x="5546867" y="127796"/>
                  </a:lnTo>
                  <a:lnTo>
                    <a:pt x="5546090" y="158368"/>
                  </a:lnTo>
                  <a:lnTo>
                    <a:pt x="5546090" y="203034"/>
                  </a:lnTo>
                  <a:lnTo>
                    <a:pt x="5507863" y="203034"/>
                  </a:lnTo>
                  <a:lnTo>
                    <a:pt x="5507863" y="58407"/>
                  </a:lnTo>
                  <a:lnTo>
                    <a:pt x="5543423" y="58407"/>
                  </a:lnTo>
                  <a:lnTo>
                    <a:pt x="5543423" y="78981"/>
                  </a:lnTo>
                  <a:lnTo>
                    <a:pt x="5549519" y="69265"/>
                  </a:lnTo>
                  <a:lnTo>
                    <a:pt x="5554980" y="62864"/>
                  </a:lnTo>
                  <a:lnTo>
                    <a:pt x="5559806" y="59778"/>
                  </a:lnTo>
                  <a:lnTo>
                    <a:pt x="5564632" y="56692"/>
                  </a:lnTo>
                  <a:lnTo>
                    <a:pt x="5570093" y="55143"/>
                  </a:lnTo>
                  <a:lnTo>
                    <a:pt x="5576316" y="55143"/>
                  </a:lnTo>
                  <a:close/>
                </a:path>
                <a:path w="6301105" h="258445">
                  <a:moveTo>
                    <a:pt x="5409183" y="55143"/>
                  </a:moveTo>
                  <a:lnTo>
                    <a:pt x="5449921" y="67134"/>
                  </a:lnTo>
                  <a:lnTo>
                    <a:pt x="5473906" y="103438"/>
                  </a:lnTo>
                  <a:lnTo>
                    <a:pt x="5477891" y="141757"/>
                  </a:lnTo>
                  <a:lnTo>
                    <a:pt x="5382133" y="141757"/>
                  </a:lnTo>
                  <a:lnTo>
                    <a:pt x="5382847" y="149793"/>
                  </a:lnTo>
                  <a:lnTo>
                    <a:pt x="5404612" y="177711"/>
                  </a:lnTo>
                  <a:lnTo>
                    <a:pt x="5413375" y="177711"/>
                  </a:lnTo>
                  <a:lnTo>
                    <a:pt x="5419344" y="177711"/>
                  </a:lnTo>
                  <a:lnTo>
                    <a:pt x="5437758" y="157010"/>
                  </a:lnTo>
                  <a:lnTo>
                    <a:pt x="5475858" y="163410"/>
                  </a:lnTo>
                  <a:lnTo>
                    <a:pt x="5452618" y="195338"/>
                  </a:lnTo>
                  <a:lnTo>
                    <a:pt x="5412994" y="206298"/>
                  </a:lnTo>
                  <a:lnTo>
                    <a:pt x="5395350" y="204758"/>
                  </a:lnTo>
                  <a:lnTo>
                    <a:pt x="5357114" y="181648"/>
                  </a:lnTo>
                  <a:lnTo>
                    <a:pt x="5342890" y="131813"/>
                  </a:lnTo>
                  <a:lnTo>
                    <a:pt x="5344058" y="114813"/>
                  </a:lnTo>
                  <a:lnTo>
                    <a:pt x="5361685" y="75501"/>
                  </a:lnTo>
                  <a:lnTo>
                    <a:pt x="5395422" y="56415"/>
                  </a:lnTo>
                  <a:lnTo>
                    <a:pt x="5409183" y="55143"/>
                  </a:lnTo>
                  <a:close/>
                </a:path>
                <a:path w="6301105" h="258445">
                  <a:moveTo>
                    <a:pt x="5263007" y="55143"/>
                  </a:moveTo>
                  <a:lnTo>
                    <a:pt x="5305806" y="74891"/>
                  </a:lnTo>
                  <a:lnTo>
                    <a:pt x="5322236" y="113239"/>
                  </a:lnTo>
                  <a:lnTo>
                    <a:pt x="5323332" y="129908"/>
                  </a:lnTo>
                  <a:lnTo>
                    <a:pt x="5322216" y="147008"/>
                  </a:lnTo>
                  <a:lnTo>
                    <a:pt x="5305679" y="186220"/>
                  </a:lnTo>
                  <a:lnTo>
                    <a:pt x="5262753" y="206298"/>
                  </a:lnTo>
                  <a:lnTo>
                    <a:pt x="5254752" y="206298"/>
                  </a:lnTo>
                  <a:lnTo>
                    <a:pt x="5220462" y="185191"/>
                  </a:lnTo>
                  <a:lnTo>
                    <a:pt x="5220462" y="258051"/>
                  </a:lnTo>
                  <a:lnTo>
                    <a:pt x="5182234" y="258051"/>
                  </a:lnTo>
                  <a:lnTo>
                    <a:pt x="5182234" y="58407"/>
                  </a:lnTo>
                  <a:lnTo>
                    <a:pt x="5217922" y="58407"/>
                  </a:lnTo>
                  <a:lnTo>
                    <a:pt x="5217922" y="79654"/>
                  </a:lnTo>
                  <a:lnTo>
                    <a:pt x="5221680" y="74462"/>
                  </a:lnTo>
                  <a:lnTo>
                    <a:pt x="5255934" y="55569"/>
                  </a:lnTo>
                  <a:lnTo>
                    <a:pt x="5263007" y="55143"/>
                  </a:lnTo>
                  <a:close/>
                </a:path>
                <a:path w="6301105" h="258445">
                  <a:moveTo>
                    <a:pt x="4927600" y="55143"/>
                  </a:moveTo>
                  <a:lnTo>
                    <a:pt x="4968337" y="67134"/>
                  </a:lnTo>
                  <a:lnTo>
                    <a:pt x="4992322" y="103438"/>
                  </a:lnTo>
                  <a:lnTo>
                    <a:pt x="4996307" y="141757"/>
                  </a:lnTo>
                  <a:lnTo>
                    <a:pt x="4900549" y="141757"/>
                  </a:lnTo>
                  <a:lnTo>
                    <a:pt x="4901263" y="149793"/>
                  </a:lnTo>
                  <a:lnTo>
                    <a:pt x="4923028" y="177711"/>
                  </a:lnTo>
                  <a:lnTo>
                    <a:pt x="4931791" y="177711"/>
                  </a:lnTo>
                  <a:lnTo>
                    <a:pt x="4937759" y="177711"/>
                  </a:lnTo>
                  <a:lnTo>
                    <a:pt x="4956175" y="157010"/>
                  </a:lnTo>
                  <a:lnTo>
                    <a:pt x="4994275" y="163410"/>
                  </a:lnTo>
                  <a:lnTo>
                    <a:pt x="4971033" y="195338"/>
                  </a:lnTo>
                  <a:lnTo>
                    <a:pt x="4931409" y="206298"/>
                  </a:lnTo>
                  <a:lnTo>
                    <a:pt x="4913766" y="204758"/>
                  </a:lnTo>
                  <a:lnTo>
                    <a:pt x="4875530" y="181648"/>
                  </a:lnTo>
                  <a:lnTo>
                    <a:pt x="4861306" y="131813"/>
                  </a:lnTo>
                  <a:lnTo>
                    <a:pt x="4862474" y="114813"/>
                  </a:lnTo>
                  <a:lnTo>
                    <a:pt x="4880102" y="75501"/>
                  </a:lnTo>
                  <a:lnTo>
                    <a:pt x="4913838" y="56415"/>
                  </a:lnTo>
                  <a:lnTo>
                    <a:pt x="4927600" y="55143"/>
                  </a:lnTo>
                  <a:close/>
                </a:path>
                <a:path w="6301105" h="258445">
                  <a:moveTo>
                    <a:pt x="4694301" y="55143"/>
                  </a:moveTo>
                  <a:lnTo>
                    <a:pt x="4732401" y="61201"/>
                  </a:lnTo>
                  <a:lnTo>
                    <a:pt x="4754822" y="99360"/>
                  </a:lnTo>
                  <a:lnTo>
                    <a:pt x="4755133" y="110845"/>
                  </a:lnTo>
                  <a:lnTo>
                    <a:pt x="4754753" y="155511"/>
                  </a:lnTo>
                  <a:lnTo>
                    <a:pt x="4754870" y="164419"/>
                  </a:lnTo>
                  <a:lnTo>
                    <a:pt x="4763389" y="203034"/>
                  </a:lnTo>
                  <a:lnTo>
                    <a:pt x="4725543" y="203034"/>
                  </a:lnTo>
                  <a:lnTo>
                    <a:pt x="4724527" y="200494"/>
                  </a:lnTo>
                  <a:lnTo>
                    <a:pt x="4723383" y="196722"/>
                  </a:lnTo>
                  <a:lnTo>
                    <a:pt x="4721859" y="191731"/>
                  </a:lnTo>
                  <a:lnTo>
                    <a:pt x="4721225" y="189458"/>
                  </a:lnTo>
                  <a:lnTo>
                    <a:pt x="4720844" y="187959"/>
                  </a:lnTo>
                  <a:lnTo>
                    <a:pt x="4720590" y="187236"/>
                  </a:lnTo>
                  <a:lnTo>
                    <a:pt x="4684141" y="206298"/>
                  </a:lnTo>
                  <a:lnTo>
                    <a:pt x="4675758" y="206298"/>
                  </a:lnTo>
                  <a:lnTo>
                    <a:pt x="4634912" y="187724"/>
                  </a:lnTo>
                  <a:lnTo>
                    <a:pt x="4627626" y="163537"/>
                  </a:lnTo>
                  <a:lnTo>
                    <a:pt x="4627626" y="155371"/>
                  </a:lnTo>
                  <a:lnTo>
                    <a:pt x="4655810" y="124502"/>
                  </a:lnTo>
                  <a:lnTo>
                    <a:pt x="4692735" y="115585"/>
                  </a:lnTo>
                  <a:lnTo>
                    <a:pt x="4703079" y="113193"/>
                  </a:lnTo>
                  <a:lnTo>
                    <a:pt x="4711352" y="110885"/>
                  </a:lnTo>
                  <a:lnTo>
                    <a:pt x="4717542" y="108661"/>
                  </a:lnTo>
                  <a:lnTo>
                    <a:pt x="4717542" y="104851"/>
                  </a:lnTo>
                  <a:lnTo>
                    <a:pt x="4717542" y="97497"/>
                  </a:lnTo>
                  <a:lnTo>
                    <a:pt x="4715764" y="92252"/>
                  </a:lnTo>
                  <a:lnTo>
                    <a:pt x="4712081" y="89115"/>
                  </a:lnTo>
                  <a:lnTo>
                    <a:pt x="4708398" y="85991"/>
                  </a:lnTo>
                  <a:lnTo>
                    <a:pt x="4701667" y="84429"/>
                  </a:lnTo>
                  <a:lnTo>
                    <a:pt x="4691507" y="84429"/>
                  </a:lnTo>
                  <a:lnTo>
                    <a:pt x="4684776" y="84429"/>
                  </a:lnTo>
                  <a:lnTo>
                    <a:pt x="4666360" y="102539"/>
                  </a:lnTo>
                  <a:lnTo>
                    <a:pt x="4631563" y="96265"/>
                  </a:lnTo>
                  <a:lnTo>
                    <a:pt x="4659778" y="60817"/>
                  </a:lnTo>
                  <a:lnTo>
                    <a:pt x="4681063" y="55774"/>
                  </a:lnTo>
                  <a:lnTo>
                    <a:pt x="4694301" y="55143"/>
                  </a:lnTo>
                  <a:close/>
                </a:path>
                <a:path w="6301105" h="258445">
                  <a:moveTo>
                    <a:pt x="4537456" y="55143"/>
                  </a:moveTo>
                  <a:lnTo>
                    <a:pt x="4578193" y="67134"/>
                  </a:lnTo>
                  <a:lnTo>
                    <a:pt x="4602178" y="103438"/>
                  </a:lnTo>
                  <a:lnTo>
                    <a:pt x="4606163" y="141757"/>
                  </a:lnTo>
                  <a:lnTo>
                    <a:pt x="4510405" y="141757"/>
                  </a:lnTo>
                  <a:lnTo>
                    <a:pt x="4511119" y="149793"/>
                  </a:lnTo>
                  <a:lnTo>
                    <a:pt x="4532883" y="177711"/>
                  </a:lnTo>
                  <a:lnTo>
                    <a:pt x="4541647" y="177711"/>
                  </a:lnTo>
                  <a:lnTo>
                    <a:pt x="4547616" y="177711"/>
                  </a:lnTo>
                  <a:lnTo>
                    <a:pt x="4566031" y="157010"/>
                  </a:lnTo>
                  <a:lnTo>
                    <a:pt x="4604131" y="163410"/>
                  </a:lnTo>
                  <a:lnTo>
                    <a:pt x="4580890" y="195338"/>
                  </a:lnTo>
                  <a:lnTo>
                    <a:pt x="4541266" y="206298"/>
                  </a:lnTo>
                  <a:lnTo>
                    <a:pt x="4523622" y="204758"/>
                  </a:lnTo>
                  <a:lnTo>
                    <a:pt x="4485385" y="181648"/>
                  </a:lnTo>
                  <a:lnTo>
                    <a:pt x="4471162" y="131813"/>
                  </a:lnTo>
                  <a:lnTo>
                    <a:pt x="4472330" y="114813"/>
                  </a:lnTo>
                  <a:lnTo>
                    <a:pt x="4489958" y="75501"/>
                  </a:lnTo>
                  <a:lnTo>
                    <a:pt x="4523694" y="56415"/>
                  </a:lnTo>
                  <a:lnTo>
                    <a:pt x="4537456" y="55143"/>
                  </a:lnTo>
                  <a:close/>
                </a:path>
                <a:path w="6301105" h="258445">
                  <a:moveTo>
                    <a:pt x="4379595" y="55143"/>
                  </a:moveTo>
                  <a:lnTo>
                    <a:pt x="4423664" y="64808"/>
                  </a:lnTo>
                  <a:lnTo>
                    <a:pt x="4443603" y="93408"/>
                  </a:lnTo>
                  <a:lnTo>
                    <a:pt x="4407408" y="100088"/>
                  </a:lnTo>
                  <a:lnTo>
                    <a:pt x="4405883" y="94449"/>
                  </a:lnTo>
                  <a:lnTo>
                    <a:pt x="4402963" y="90144"/>
                  </a:lnTo>
                  <a:lnTo>
                    <a:pt x="4398645" y="87147"/>
                  </a:lnTo>
                  <a:lnTo>
                    <a:pt x="4394327" y="84150"/>
                  </a:lnTo>
                  <a:lnTo>
                    <a:pt x="4388231" y="82651"/>
                  </a:lnTo>
                  <a:lnTo>
                    <a:pt x="4380230" y="82651"/>
                  </a:lnTo>
                  <a:lnTo>
                    <a:pt x="4370197" y="82651"/>
                  </a:lnTo>
                  <a:lnTo>
                    <a:pt x="4362958" y="84061"/>
                  </a:lnTo>
                  <a:lnTo>
                    <a:pt x="4358513" y="86880"/>
                  </a:lnTo>
                  <a:lnTo>
                    <a:pt x="4355719" y="88874"/>
                  </a:lnTo>
                  <a:lnTo>
                    <a:pt x="4354195" y="91465"/>
                  </a:lnTo>
                  <a:lnTo>
                    <a:pt x="4354195" y="94640"/>
                  </a:lnTo>
                  <a:lnTo>
                    <a:pt x="4354195" y="97358"/>
                  </a:lnTo>
                  <a:lnTo>
                    <a:pt x="4393819" y="112344"/>
                  </a:lnTo>
                  <a:lnTo>
                    <a:pt x="4407916" y="116008"/>
                  </a:lnTo>
                  <a:lnTo>
                    <a:pt x="4441731" y="134970"/>
                  </a:lnTo>
                  <a:lnTo>
                    <a:pt x="4448429" y="157822"/>
                  </a:lnTo>
                  <a:lnTo>
                    <a:pt x="4447401" y="167416"/>
                  </a:lnTo>
                  <a:lnTo>
                    <a:pt x="4422505" y="198256"/>
                  </a:lnTo>
                  <a:lnTo>
                    <a:pt x="4382643" y="206298"/>
                  </a:lnTo>
                  <a:lnTo>
                    <a:pt x="4368643" y="205550"/>
                  </a:lnTo>
                  <a:lnTo>
                    <a:pt x="4327999" y="187793"/>
                  </a:lnTo>
                  <a:lnTo>
                    <a:pt x="4313301" y="161772"/>
                  </a:lnTo>
                  <a:lnTo>
                    <a:pt x="4351782" y="155917"/>
                  </a:lnTo>
                  <a:lnTo>
                    <a:pt x="4353433" y="163360"/>
                  </a:lnTo>
                  <a:lnTo>
                    <a:pt x="4356734" y="169011"/>
                  </a:lnTo>
                  <a:lnTo>
                    <a:pt x="4361688" y="172872"/>
                  </a:lnTo>
                  <a:lnTo>
                    <a:pt x="4366641" y="176733"/>
                  </a:lnTo>
                  <a:lnTo>
                    <a:pt x="4373626" y="178663"/>
                  </a:lnTo>
                  <a:lnTo>
                    <a:pt x="4382643" y="178663"/>
                  </a:lnTo>
                  <a:lnTo>
                    <a:pt x="4392549" y="178663"/>
                  </a:lnTo>
                  <a:lnTo>
                    <a:pt x="4400042" y="176847"/>
                  </a:lnTo>
                  <a:lnTo>
                    <a:pt x="4404995" y="173215"/>
                  </a:lnTo>
                  <a:lnTo>
                    <a:pt x="4408424" y="170675"/>
                  </a:lnTo>
                  <a:lnTo>
                    <a:pt x="4410075" y="167258"/>
                  </a:lnTo>
                  <a:lnTo>
                    <a:pt x="4410075" y="162991"/>
                  </a:lnTo>
                  <a:lnTo>
                    <a:pt x="4410075" y="160096"/>
                  </a:lnTo>
                  <a:lnTo>
                    <a:pt x="4394581" y="150736"/>
                  </a:lnTo>
                  <a:lnTo>
                    <a:pt x="4373481" y="145742"/>
                  </a:lnTo>
                  <a:lnTo>
                    <a:pt x="4335780" y="132079"/>
                  </a:lnTo>
                  <a:lnTo>
                    <a:pt x="4318634" y="99542"/>
                  </a:lnTo>
                  <a:lnTo>
                    <a:pt x="4319563" y="90517"/>
                  </a:lnTo>
                  <a:lnTo>
                    <a:pt x="4352448" y="58343"/>
                  </a:lnTo>
                  <a:lnTo>
                    <a:pt x="4364997" y="55943"/>
                  </a:lnTo>
                  <a:lnTo>
                    <a:pt x="4379595" y="55143"/>
                  </a:lnTo>
                  <a:close/>
                </a:path>
                <a:path w="6301105" h="258445">
                  <a:moveTo>
                    <a:pt x="4147312" y="55143"/>
                  </a:moveTo>
                  <a:lnTo>
                    <a:pt x="4188049" y="67134"/>
                  </a:lnTo>
                  <a:lnTo>
                    <a:pt x="4212034" y="103438"/>
                  </a:lnTo>
                  <a:lnTo>
                    <a:pt x="4216019" y="141757"/>
                  </a:lnTo>
                  <a:lnTo>
                    <a:pt x="4120260" y="141757"/>
                  </a:lnTo>
                  <a:lnTo>
                    <a:pt x="4120975" y="149793"/>
                  </a:lnTo>
                  <a:lnTo>
                    <a:pt x="4142740" y="177711"/>
                  </a:lnTo>
                  <a:lnTo>
                    <a:pt x="4151503" y="177711"/>
                  </a:lnTo>
                  <a:lnTo>
                    <a:pt x="4157472" y="177711"/>
                  </a:lnTo>
                  <a:lnTo>
                    <a:pt x="4175887" y="157010"/>
                  </a:lnTo>
                  <a:lnTo>
                    <a:pt x="4213987" y="163410"/>
                  </a:lnTo>
                  <a:lnTo>
                    <a:pt x="4190746" y="195338"/>
                  </a:lnTo>
                  <a:lnTo>
                    <a:pt x="4151122" y="206298"/>
                  </a:lnTo>
                  <a:lnTo>
                    <a:pt x="4133478" y="204758"/>
                  </a:lnTo>
                  <a:lnTo>
                    <a:pt x="4095242" y="181648"/>
                  </a:lnTo>
                  <a:lnTo>
                    <a:pt x="4081018" y="131813"/>
                  </a:lnTo>
                  <a:lnTo>
                    <a:pt x="4082186" y="114813"/>
                  </a:lnTo>
                  <a:lnTo>
                    <a:pt x="4099814" y="75501"/>
                  </a:lnTo>
                  <a:lnTo>
                    <a:pt x="4133550" y="56415"/>
                  </a:lnTo>
                  <a:lnTo>
                    <a:pt x="4147312" y="55143"/>
                  </a:lnTo>
                  <a:close/>
                </a:path>
                <a:path w="6301105" h="258445">
                  <a:moveTo>
                    <a:pt x="3644138" y="55143"/>
                  </a:moveTo>
                  <a:lnTo>
                    <a:pt x="3686768" y="67134"/>
                  </a:lnTo>
                  <a:lnTo>
                    <a:pt x="3713702" y="100579"/>
                  </a:lnTo>
                  <a:lnTo>
                    <a:pt x="3718941" y="130314"/>
                  </a:lnTo>
                  <a:lnTo>
                    <a:pt x="3717627" y="146023"/>
                  </a:lnTo>
                  <a:lnTo>
                    <a:pt x="3697731" y="184721"/>
                  </a:lnTo>
                  <a:lnTo>
                    <a:pt x="3659852" y="204950"/>
                  </a:lnTo>
                  <a:lnTo>
                    <a:pt x="3644519" y="206298"/>
                  </a:lnTo>
                  <a:lnTo>
                    <a:pt x="3634656" y="205737"/>
                  </a:lnTo>
                  <a:lnTo>
                    <a:pt x="3598044" y="192300"/>
                  </a:lnTo>
                  <a:lnTo>
                    <a:pt x="3575020" y="161810"/>
                  </a:lnTo>
                  <a:lnTo>
                    <a:pt x="3569716" y="128676"/>
                  </a:lnTo>
                  <a:lnTo>
                    <a:pt x="3570309" y="119225"/>
                  </a:lnTo>
                  <a:lnTo>
                    <a:pt x="3584281" y="83386"/>
                  </a:lnTo>
                  <a:lnTo>
                    <a:pt x="3623960" y="57494"/>
                  </a:lnTo>
                  <a:lnTo>
                    <a:pt x="3644138" y="55143"/>
                  </a:lnTo>
                  <a:close/>
                </a:path>
                <a:path w="6301105" h="258445">
                  <a:moveTo>
                    <a:pt x="3397884" y="55143"/>
                  </a:moveTo>
                  <a:lnTo>
                    <a:pt x="3406267" y="55143"/>
                  </a:lnTo>
                  <a:lnTo>
                    <a:pt x="3414014" y="56667"/>
                  </a:lnTo>
                  <a:lnTo>
                    <a:pt x="3420999" y="59702"/>
                  </a:lnTo>
                  <a:lnTo>
                    <a:pt x="3427983" y="62750"/>
                  </a:lnTo>
                  <a:lnTo>
                    <a:pt x="3433318" y="66624"/>
                  </a:lnTo>
                  <a:lnTo>
                    <a:pt x="3436874" y="71348"/>
                  </a:lnTo>
                  <a:lnTo>
                    <a:pt x="3440429" y="76072"/>
                  </a:lnTo>
                  <a:lnTo>
                    <a:pt x="3446399" y="113156"/>
                  </a:lnTo>
                  <a:lnTo>
                    <a:pt x="3446399" y="203034"/>
                  </a:lnTo>
                  <a:lnTo>
                    <a:pt x="3408172" y="203034"/>
                  </a:lnTo>
                  <a:lnTo>
                    <a:pt x="3408172" y="129222"/>
                  </a:lnTo>
                  <a:lnTo>
                    <a:pt x="3408027" y="118549"/>
                  </a:lnTo>
                  <a:lnTo>
                    <a:pt x="3397757" y="88239"/>
                  </a:lnTo>
                  <a:lnTo>
                    <a:pt x="3394075" y="85699"/>
                  </a:lnTo>
                  <a:lnTo>
                    <a:pt x="3389629" y="84429"/>
                  </a:lnTo>
                  <a:lnTo>
                    <a:pt x="3384550" y="84429"/>
                  </a:lnTo>
                  <a:lnTo>
                    <a:pt x="3377819" y="84429"/>
                  </a:lnTo>
                  <a:lnTo>
                    <a:pt x="3353625" y="117106"/>
                  </a:lnTo>
                  <a:lnTo>
                    <a:pt x="3352927" y="137528"/>
                  </a:lnTo>
                  <a:lnTo>
                    <a:pt x="3352927" y="203034"/>
                  </a:lnTo>
                  <a:lnTo>
                    <a:pt x="3314573" y="203034"/>
                  </a:lnTo>
                  <a:lnTo>
                    <a:pt x="3314573" y="58407"/>
                  </a:lnTo>
                  <a:lnTo>
                    <a:pt x="3350132" y="58407"/>
                  </a:lnTo>
                  <a:lnTo>
                    <a:pt x="3350132" y="79654"/>
                  </a:lnTo>
                  <a:lnTo>
                    <a:pt x="3360255" y="68934"/>
                  </a:lnTo>
                  <a:lnTo>
                    <a:pt x="3371580" y="61274"/>
                  </a:lnTo>
                  <a:lnTo>
                    <a:pt x="3384119" y="56676"/>
                  </a:lnTo>
                  <a:lnTo>
                    <a:pt x="3397884" y="55143"/>
                  </a:lnTo>
                  <a:close/>
                </a:path>
                <a:path w="6301105" h="258445">
                  <a:moveTo>
                    <a:pt x="2834894" y="55143"/>
                  </a:moveTo>
                  <a:lnTo>
                    <a:pt x="2877524" y="67134"/>
                  </a:lnTo>
                  <a:lnTo>
                    <a:pt x="2904458" y="100579"/>
                  </a:lnTo>
                  <a:lnTo>
                    <a:pt x="2909697" y="130314"/>
                  </a:lnTo>
                  <a:lnTo>
                    <a:pt x="2908383" y="146023"/>
                  </a:lnTo>
                  <a:lnTo>
                    <a:pt x="2888488" y="184721"/>
                  </a:lnTo>
                  <a:lnTo>
                    <a:pt x="2850608" y="204950"/>
                  </a:lnTo>
                  <a:lnTo>
                    <a:pt x="2835275" y="206298"/>
                  </a:lnTo>
                  <a:lnTo>
                    <a:pt x="2825412" y="205737"/>
                  </a:lnTo>
                  <a:lnTo>
                    <a:pt x="2788800" y="192300"/>
                  </a:lnTo>
                  <a:lnTo>
                    <a:pt x="2765776" y="161810"/>
                  </a:lnTo>
                  <a:lnTo>
                    <a:pt x="2760472" y="128676"/>
                  </a:lnTo>
                  <a:lnTo>
                    <a:pt x="2761065" y="119225"/>
                  </a:lnTo>
                  <a:lnTo>
                    <a:pt x="2775037" y="83386"/>
                  </a:lnTo>
                  <a:lnTo>
                    <a:pt x="2814716" y="57494"/>
                  </a:lnTo>
                  <a:lnTo>
                    <a:pt x="2834894" y="55143"/>
                  </a:lnTo>
                  <a:close/>
                </a:path>
                <a:path w="6301105" h="258445">
                  <a:moveTo>
                    <a:pt x="2418207" y="55143"/>
                  </a:moveTo>
                  <a:lnTo>
                    <a:pt x="2462276" y="64808"/>
                  </a:lnTo>
                  <a:lnTo>
                    <a:pt x="2482215" y="93408"/>
                  </a:lnTo>
                  <a:lnTo>
                    <a:pt x="2446020" y="100088"/>
                  </a:lnTo>
                  <a:lnTo>
                    <a:pt x="2444496" y="94449"/>
                  </a:lnTo>
                  <a:lnTo>
                    <a:pt x="2441575" y="90144"/>
                  </a:lnTo>
                  <a:lnTo>
                    <a:pt x="2437257" y="87147"/>
                  </a:lnTo>
                  <a:lnTo>
                    <a:pt x="2432939" y="84150"/>
                  </a:lnTo>
                  <a:lnTo>
                    <a:pt x="2426843" y="82651"/>
                  </a:lnTo>
                  <a:lnTo>
                    <a:pt x="2418842" y="82651"/>
                  </a:lnTo>
                  <a:lnTo>
                    <a:pt x="2408809" y="82651"/>
                  </a:lnTo>
                  <a:lnTo>
                    <a:pt x="2401570" y="84061"/>
                  </a:lnTo>
                  <a:lnTo>
                    <a:pt x="2397125" y="86880"/>
                  </a:lnTo>
                  <a:lnTo>
                    <a:pt x="2394331" y="88874"/>
                  </a:lnTo>
                  <a:lnTo>
                    <a:pt x="2392807" y="91465"/>
                  </a:lnTo>
                  <a:lnTo>
                    <a:pt x="2392807" y="94640"/>
                  </a:lnTo>
                  <a:lnTo>
                    <a:pt x="2392807" y="97358"/>
                  </a:lnTo>
                  <a:lnTo>
                    <a:pt x="2432431" y="112344"/>
                  </a:lnTo>
                  <a:lnTo>
                    <a:pt x="2446528" y="116008"/>
                  </a:lnTo>
                  <a:lnTo>
                    <a:pt x="2480343" y="134970"/>
                  </a:lnTo>
                  <a:lnTo>
                    <a:pt x="2487041" y="157822"/>
                  </a:lnTo>
                  <a:lnTo>
                    <a:pt x="2486013" y="167416"/>
                  </a:lnTo>
                  <a:lnTo>
                    <a:pt x="2461117" y="198256"/>
                  </a:lnTo>
                  <a:lnTo>
                    <a:pt x="2421255" y="206298"/>
                  </a:lnTo>
                  <a:lnTo>
                    <a:pt x="2407255" y="205550"/>
                  </a:lnTo>
                  <a:lnTo>
                    <a:pt x="2366664" y="187793"/>
                  </a:lnTo>
                  <a:lnTo>
                    <a:pt x="2351913" y="161772"/>
                  </a:lnTo>
                  <a:lnTo>
                    <a:pt x="2390394" y="155917"/>
                  </a:lnTo>
                  <a:lnTo>
                    <a:pt x="2392045" y="163360"/>
                  </a:lnTo>
                  <a:lnTo>
                    <a:pt x="2395347" y="169011"/>
                  </a:lnTo>
                  <a:lnTo>
                    <a:pt x="2400300" y="172872"/>
                  </a:lnTo>
                  <a:lnTo>
                    <a:pt x="2405253" y="176733"/>
                  </a:lnTo>
                  <a:lnTo>
                    <a:pt x="2412238" y="178663"/>
                  </a:lnTo>
                  <a:lnTo>
                    <a:pt x="2421255" y="178663"/>
                  </a:lnTo>
                  <a:lnTo>
                    <a:pt x="2431161" y="178663"/>
                  </a:lnTo>
                  <a:lnTo>
                    <a:pt x="2438654" y="176847"/>
                  </a:lnTo>
                  <a:lnTo>
                    <a:pt x="2443607" y="173215"/>
                  </a:lnTo>
                  <a:lnTo>
                    <a:pt x="2447036" y="170675"/>
                  </a:lnTo>
                  <a:lnTo>
                    <a:pt x="2448687" y="167258"/>
                  </a:lnTo>
                  <a:lnTo>
                    <a:pt x="2448687" y="162991"/>
                  </a:lnTo>
                  <a:lnTo>
                    <a:pt x="2448687" y="160096"/>
                  </a:lnTo>
                  <a:lnTo>
                    <a:pt x="2433193" y="150736"/>
                  </a:lnTo>
                  <a:lnTo>
                    <a:pt x="2412093" y="145742"/>
                  </a:lnTo>
                  <a:lnTo>
                    <a:pt x="2374392" y="132079"/>
                  </a:lnTo>
                  <a:lnTo>
                    <a:pt x="2357247" y="99542"/>
                  </a:lnTo>
                  <a:lnTo>
                    <a:pt x="2358175" y="90517"/>
                  </a:lnTo>
                  <a:lnTo>
                    <a:pt x="2391060" y="58343"/>
                  </a:lnTo>
                  <a:lnTo>
                    <a:pt x="2403609" y="55943"/>
                  </a:lnTo>
                  <a:lnTo>
                    <a:pt x="2418207" y="55143"/>
                  </a:lnTo>
                  <a:close/>
                </a:path>
                <a:path w="6301105" h="258445">
                  <a:moveTo>
                    <a:pt x="2324100" y="55143"/>
                  </a:moveTo>
                  <a:lnTo>
                    <a:pt x="2330600" y="55595"/>
                  </a:lnTo>
                  <a:lnTo>
                    <a:pt x="2336958" y="56949"/>
                  </a:lnTo>
                  <a:lnTo>
                    <a:pt x="2343173" y="59204"/>
                  </a:lnTo>
                  <a:lnTo>
                    <a:pt x="2349246" y="62356"/>
                  </a:lnTo>
                  <a:lnTo>
                    <a:pt x="2337435" y="95732"/>
                  </a:lnTo>
                  <a:lnTo>
                    <a:pt x="2330958" y="91554"/>
                  </a:lnTo>
                  <a:lnTo>
                    <a:pt x="2324989" y="89458"/>
                  </a:lnTo>
                  <a:lnTo>
                    <a:pt x="2319528" y="89458"/>
                  </a:lnTo>
                  <a:lnTo>
                    <a:pt x="2314067" y="89458"/>
                  </a:lnTo>
                  <a:lnTo>
                    <a:pt x="2309622" y="90931"/>
                  </a:lnTo>
                  <a:lnTo>
                    <a:pt x="2294651" y="127796"/>
                  </a:lnTo>
                  <a:lnTo>
                    <a:pt x="2293874" y="158368"/>
                  </a:lnTo>
                  <a:lnTo>
                    <a:pt x="2293874" y="203034"/>
                  </a:lnTo>
                  <a:lnTo>
                    <a:pt x="2255647" y="203034"/>
                  </a:lnTo>
                  <a:lnTo>
                    <a:pt x="2255647" y="58407"/>
                  </a:lnTo>
                  <a:lnTo>
                    <a:pt x="2291207" y="58407"/>
                  </a:lnTo>
                  <a:lnTo>
                    <a:pt x="2291207" y="78981"/>
                  </a:lnTo>
                  <a:lnTo>
                    <a:pt x="2297303" y="69265"/>
                  </a:lnTo>
                  <a:lnTo>
                    <a:pt x="2302764" y="62864"/>
                  </a:lnTo>
                  <a:lnTo>
                    <a:pt x="2307590" y="59778"/>
                  </a:lnTo>
                  <a:lnTo>
                    <a:pt x="2312416" y="56692"/>
                  </a:lnTo>
                  <a:lnTo>
                    <a:pt x="2317877" y="55143"/>
                  </a:lnTo>
                  <a:lnTo>
                    <a:pt x="2324100" y="55143"/>
                  </a:lnTo>
                  <a:close/>
                </a:path>
                <a:path w="6301105" h="258445">
                  <a:moveTo>
                    <a:pt x="2156968" y="55143"/>
                  </a:moveTo>
                  <a:lnTo>
                    <a:pt x="2197705" y="67134"/>
                  </a:lnTo>
                  <a:lnTo>
                    <a:pt x="2221690" y="103438"/>
                  </a:lnTo>
                  <a:lnTo>
                    <a:pt x="2225675" y="141757"/>
                  </a:lnTo>
                  <a:lnTo>
                    <a:pt x="2129917" y="141757"/>
                  </a:lnTo>
                  <a:lnTo>
                    <a:pt x="2130631" y="149793"/>
                  </a:lnTo>
                  <a:lnTo>
                    <a:pt x="2152396" y="177711"/>
                  </a:lnTo>
                  <a:lnTo>
                    <a:pt x="2161159" y="177711"/>
                  </a:lnTo>
                  <a:lnTo>
                    <a:pt x="2167128" y="177711"/>
                  </a:lnTo>
                  <a:lnTo>
                    <a:pt x="2185543" y="157010"/>
                  </a:lnTo>
                  <a:lnTo>
                    <a:pt x="2223643" y="163410"/>
                  </a:lnTo>
                  <a:lnTo>
                    <a:pt x="2200402" y="195338"/>
                  </a:lnTo>
                  <a:lnTo>
                    <a:pt x="2160778" y="206298"/>
                  </a:lnTo>
                  <a:lnTo>
                    <a:pt x="2143134" y="204758"/>
                  </a:lnTo>
                  <a:lnTo>
                    <a:pt x="2104898" y="181648"/>
                  </a:lnTo>
                  <a:lnTo>
                    <a:pt x="2090674" y="131813"/>
                  </a:lnTo>
                  <a:lnTo>
                    <a:pt x="2091842" y="114813"/>
                  </a:lnTo>
                  <a:lnTo>
                    <a:pt x="2109470" y="75501"/>
                  </a:lnTo>
                  <a:lnTo>
                    <a:pt x="2143206" y="56415"/>
                  </a:lnTo>
                  <a:lnTo>
                    <a:pt x="2156968" y="55143"/>
                  </a:lnTo>
                  <a:close/>
                </a:path>
                <a:path w="6301105" h="258445">
                  <a:moveTo>
                    <a:pt x="1827276" y="55143"/>
                  </a:moveTo>
                  <a:lnTo>
                    <a:pt x="1833776" y="55595"/>
                  </a:lnTo>
                  <a:lnTo>
                    <a:pt x="1840134" y="56949"/>
                  </a:lnTo>
                  <a:lnTo>
                    <a:pt x="1846349" y="59204"/>
                  </a:lnTo>
                  <a:lnTo>
                    <a:pt x="1852422" y="62356"/>
                  </a:lnTo>
                  <a:lnTo>
                    <a:pt x="1840611" y="95732"/>
                  </a:lnTo>
                  <a:lnTo>
                    <a:pt x="1834134" y="91554"/>
                  </a:lnTo>
                  <a:lnTo>
                    <a:pt x="1828165" y="89458"/>
                  </a:lnTo>
                  <a:lnTo>
                    <a:pt x="1822704" y="89458"/>
                  </a:lnTo>
                  <a:lnTo>
                    <a:pt x="1817243" y="89458"/>
                  </a:lnTo>
                  <a:lnTo>
                    <a:pt x="1812798" y="90931"/>
                  </a:lnTo>
                  <a:lnTo>
                    <a:pt x="1797827" y="127796"/>
                  </a:lnTo>
                  <a:lnTo>
                    <a:pt x="1797050" y="158368"/>
                  </a:lnTo>
                  <a:lnTo>
                    <a:pt x="1797050" y="203034"/>
                  </a:lnTo>
                  <a:lnTo>
                    <a:pt x="1758823" y="203034"/>
                  </a:lnTo>
                  <a:lnTo>
                    <a:pt x="1758823" y="58407"/>
                  </a:lnTo>
                  <a:lnTo>
                    <a:pt x="1794383" y="58407"/>
                  </a:lnTo>
                  <a:lnTo>
                    <a:pt x="1794383" y="78981"/>
                  </a:lnTo>
                  <a:lnTo>
                    <a:pt x="1800479" y="69265"/>
                  </a:lnTo>
                  <a:lnTo>
                    <a:pt x="1805940" y="62864"/>
                  </a:lnTo>
                  <a:lnTo>
                    <a:pt x="1810766" y="59778"/>
                  </a:lnTo>
                  <a:lnTo>
                    <a:pt x="1815592" y="56692"/>
                  </a:lnTo>
                  <a:lnTo>
                    <a:pt x="1821053" y="55143"/>
                  </a:lnTo>
                  <a:lnTo>
                    <a:pt x="1827276" y="55143"/>
                  </a:lnTo>
                  <a:close/>
                </a:path>
                <a:path w="6301105" h="258445">
                  <a:moveTo>
                    <a:pt x="1583944" y="55143"/>
                  </a:moveTo>
                  <a:lnTo>
                    <a:pt x="1624681" y="67134"/>
                  </a:lnTo>
                  <a:lnTo>
                    <a:pt x="1648666" y="103438"/>
                  </a:lnTo>
                  <a:lnTo>
                    <a:pt x="1652651" y="141757"/>
                  </a:lnTo>
                  <a:lnTo>
                    <a:pt x="1556893" y="141757"/>
                  </a:lnTo>
                  <a:lnTo>
                    <a:pt x="1557607" y="149793"/>
                  </a:lnTo>
                  <a:lnTo>
                    <a:pt x="1579372" y="177711"/>
                  </a:lnTo>
                  <a:lnTo>
                    <a:pt x="1588135" y="177711"/>
                  </a:lnTo>
                  <a:lnTo>
                    <a:pt x="1594104" y="177711"/>
                  </a:lnTo>
                  <a:lnTo>
                    <a:pt x="1612519" y="157010"/>
                  </a:lnTo>
                  <a:lnTo>
                    <a:pt x="1650619" y="163410"/>
                  </a:lnTo>
                  <a:lnTo>
                    <a:pt x="1627378" y="195338"/>
                  </a:lnTo>
                  <a:lnTo>
                    <a:pt x="1587754" y="206298"/>
                  </a:lnTo>
                  <a:lnTo>
                    <a:pt x="1570110" y="204758"/>
                  </a:lnTo>
                  <a:lnTo>
                    <a:pt x="1531874" y="181648"/>
                  </a:lnTo>
                  <a:lnTo>
                    <a:pt x="1517650" y="131813"/>
                  </a:lnTo>
                  <a:lnTo>
                    <a:pt x="1518818" y="114813"/>
                  </a:lnTo>
                  <a:lnTo>
                    <a:pt x="1536445" y="75501"/>
                  </a:lnTo>
                  <a:lnTo>
                    <a:pt x="1570182" y="56415"/>
                  </a:lnTo>
                  <a:lnTo>
                    <a:pt x="1583944" y="55143"/>
                  </a:lnTo>
                  <a:close/>
                </a:path>
                <a:path w="6301105" h="258445">
                  <a:moveTo>
                    <a:pt x="1487424" y="55143"/>
                  </a:moveTo>
                  <a:lnTo>
                    <a:pt x="1493924" y="55595"/>
                  </a:lnTo>
                  <a:lnTo>
                    <a:pt x="1500282" y="56949"/>
                  </a:lnTo>
                  <a:lnTo>
                    <a:pt x="1506497" y="59204"/>
                  </a:lnTo>
                  <a:lnTo>
                    <a:pt x="1512570" y="62356"/>
                  </a:lnTo>
                  <a:lnTo>
                    <a:pt x="1500759" y="95732"/>
                  </a:lnTo>
                  <a:lnTo>
                    <a:pt x="1494282" y="91554"/>
                  </a:lnTo>
                  <a:lnTo>
                    <a:pt x="1488313" y="89458"/>
                  </a:lnTo>
                  <a:lnTo>
                    <a:pt x="1482852" y="89458"/>
                  </a:lnTo>
                  <a:lnTo>
                    <a:pt x="1477391" y="89458"/>
                  </a:lnTo>
                  <a:lnTo>
                    <a:pt x="1472945" y="90931"/>
                  </a:lnTo>
                  <a:lnTo>
                    <a:pt x="1457975" y="127796"/>
                  </a:lnTo>
                  <a:lnTo>
                    <a:pt x="1457198" y="158368"/>
                  </a:lnTo>
                  <a:lnTo>
                    <a:pt x="1457198" y="203034"/>
                  </a:lnTo>
                  <a:lnTo>
                    <a:pt x="1418970" y="203034"/>
                  </a:lnTo>
                  <a:lnTo>
                    <a:pt x="1418970" y="58407"/>
                  </a:lnTo>
                  <a:lnTo>
                    <a:pt x="1454531" y="58407"/>
                  </a:lnTo>
                  <a:lnTo>
                    <a:pt x="1454531" y="78981"/>
                  </a:lnTo>
                  <a:lnTo>
                    <a:pt x="1460627" y="69265"/>
                  </a:lnTo>
                  <a:lnTo>
                    <a:pt x="1466088" y="62864"/>
                  </a:lnTo>
                  <a:lnTo>
                    <a:pt x="1470914" y="59778"/>
                  </a:lnTo>
                  <a:lnTo>
                    <a:pt x="1475740" y="56692"/>
                  </a:lnTo>
                  <a:lnTo>
                    <a:pt x="1481201" y="55143"/>
                  </a:lnTo>
                  <a:lnTo>
                    <a:pt x="1487424" y="55143"/>
                  </a:lnTo>
                  <a:close/>
                </a:path>
                <a:path w="6301105" h="258445">
                  <a:moveTo>
                    <a:pt x="1320292" y="55143"/>
                  </a:moveTo>
                  <a:lnTo>
                    <a:pt x="1361029" y="67134"/>
                  </a:lnTo>
                  <a:lnTo>
                    <a:pt x="1385014" y="103438"/>
                  </a:lnTo>
                  <a:lnTo>
                    <a:pt x="1388999" y="141757"/>
                  </a:lnTo>
                  <a:lnTo>
                    <a:pt x="1293241" y="141757"/>
                  </a:lnTo>
                  <a:lnTo>
                    <a:pt x="1293955" y="149793"/>
                  </a:lnTo>
                  <a:lnTo>
                    <a:pt x="1315720" y="177711"/>
                  </a:lnTo>
                  <a:lnTo>
                    <a:pt x="1324483" y="177711"/>
                  </a:lnTo>
                  <a:lnTo>
                    <a:pt x="1330452" y="177711"/>
                  </a:lnTo>
                  <a:lnTo>
                    <a:pt x="1348867" y="157010"/>
                  </a:lnTo>
                  <a:lnTo>
                    <a:pt x="1386967" y="163410"/>
                  </a:lnTo>
                  <a:lnTo>
                    <a:pt x="1363726" y="195338"/>
                  </a:lnTo>
                  <a:lnTo>
                    <a:pt x="1324102" y="206298"/>
                  </a:lnTo>
                  <a:lnTo>
                    <a:pt x="1306458" y="204758"/>
                  </a:lnTo>
                  <a:lnTo>
                    <a:pt x="1268222" y="181648"/>
                  </a:lnTo>
                  <a:lnTo>
                    <a:pt x="1253998" y="131813"/>
                  </a:lnTo>
                  <a:lnTo>
                    <a:pt x="1255166" y="114813"/>
                  </a:lnTo>
                  <a:lnTo>
                    <a:pt x="1272794" y="75501"/>
                  </a:lnTo>
                  <a:lnTo>
                    <a:pt x="1306530" y="56415"/>
                  </a:lnTo>
                  <a:lnTo>
                    <a:pt x="1320292" y="55143"/>
                  </a:lnTo>
                  <a:close/>
                </a:path>
                <a:path w="6301105" h="258445">
                  <a:moveTo>
                    <a:pt x="693039" y="55143"/>
                  </a:moveTo>
                  <a:lnTo>
                    <a:pt x="737108" y="64808"/>
                  </a:lnTo>
                  <a:lnTo>
                    <a:pt x="757047" y="93408"/>
                  </a:lnTo>
                  <a:lnTo>
                    <a:pt x="720852" y="100088"/>
                  </a:lnTo>
                  <a:lnTo>
                    <a:pt x="719328" y="94449"/>
                  </a:lnTo>
                  <a:lnTo>
                    <a:pt x="716407" y="90144"/>
                  </a:lnTo>
                  <a:lnTo>
                    <a:pt x="712089" y="87147"/>
                  </a:lnTo>
                  <a:lnTo>
                    <a:pt x="707771" y="84150"/>
                  </a:lnTo>
                  <a:lnTo>
                    <a:pt x="701675" y="82651"/>
                  </a:lnTo>
                  <a:lnTo>
                    <a:pt x="693674" y="82651"/>
                  </a:lnTo>
                  <a:lnTo>
                    <a:pt x="683641" y="82651"/>
                  </a:lnTo>
                  <a:lnTo>
                    <a:pt x="676402" y="84061"/>
                  </a:lnTo>
                  <a:lnTo>
                    <a:pt x="671957" y="86880"/>
                  </a:lnTo>
                  <a:lnTo>
                    <a:pt x="669163" y="88874"/>
                  </a:lnTo>
                  <a:lnTo>
                    <a:pt x="667639" y="91465"/>
                  </a:lnTo>
                  <a:lnTo>
                    <a:pt x="667639" y="94640"/>
                  </a:lnTo>
                  <a:lnTo>
                    <a:pt x="667639" y="97358"/>
                  </a:lnTo>
                  <a:lnTo>
                    <a:pt x="707263" y="112344"/>
                  </a:lnTo>
                  <a:lnTo>
                    <a:pt x="721360" y="116008"/>
                  </a:lnTo>
                  <a:lnTo>
                    <a:pt x="755175" y="134970"/>
                  </a:lnTo>
                  <a:lnTo>
                    <a:pt x="761873" y="157822"/>
                  </a:lnTo>
                  <a:lnTo>
                    <a:pt x="760845" y="167416"/>
                  </a:lnTo>
                  <a:lnTo>
                    <a:pt x="735949" y="198256"/>
                  </a:lnTo>
                  <a:lnTo>
                    <a:pt x="696087" y="206298"/>
                  </a:lnTo>
                  <a:lnTo>
                    <a:pt x="682087" y="205550"/>
                  </a:lnTo>
                  <a:lnTo>
                    <a:pt x="641496" y="187793"/>
                  </a:lnTo>
                  <a:lnTo>
                    <a:pt x="626745" y="161772"/>
                  </a:lnTo>
                  <a:lnTo>
                    <a:pt x="665226" y="155917"/>
                  </a:lnTo>
                  <a:lnTo>
                    <a:pt x="666877" y="163360"/>
                  </a:lnTo>
                  <a:lnTo>
                    <a:pt x="670179" y="169011"/>
                  </a:lnTo>
                  <a:lnTo>
                    <a:pt x="675132" y="172872"/>
                  </a:lnTo>
                  <a:lnTo>
                    <a:pt x="680085" y="176733"/>
                  </a:lnTo>
                  <a:lnTo>
                    <a:pt x="687070" y="178663"/>
                  </a:lnTo>
                  <a:lnTo>
                    <a:pt x="696087" y="178663"/>
                  </a:lnTo>
                  <a:lnTo>
                    <a:pt x="705993" y="178663"/>
                  </a:lnTo>
                  <a:lnTo>
                    <a:pt x="713486" y="176847"/>
                  </a:lnTo>
                  <a:lnTo>
                    <a:pt x="718439" y="173215"/>
                  </a:lnTo>
                  <a:lnTo>
                    <a:pt x="721868" y="170675"/>
                  </a:lnTo>
                  <a:lnTo>
                    <a:pt x="723519" y="167258"/>
                  </a:lnTo>
                  <a:lnTo>
                    <a:pt x="723519" y="162991"/>
                  </a:lnTo>
                  <a:lnTo>
                    <a:pt x="723519" y="160096"/>
                  </a:lnTo>
                  <a:lnTo>
                    <a:pt x="708025" y="150736"/>
                  </a:lnTo>
                  <a:lnTo>
                    <a:pt x="686925" y="145742"/>
                  </a:lnTo>
                  <a:lnTo>
                    <a:pt x="649224" y="132079"/>
                  </a:lnTo>
                  <a:lnTo>
                    <a:pt x="632079" y="99542"/>
                  </a:lnTo>
                  <a:lnTo>
                    <a:pt x="633007" y="90517"/>
                  </a:lnTo>
                  <a:lnTo>
                    <a:pt x="665892" y="58343"/>
                  </a:lnTo>
                  <a:lnTo>
                    <a:pt x="678441" y="55943"/>
                  </a:lnTo>
                  <a:lnTo>
                    <a:pt x="693039" y="55143"/>
                  </a:lnTo>
                  <a:close/>
                </a:path>
                <a:path w="6301105" h="258445">
                  <a:moveTo>
                    <a:pt x="541401" y="55143"/>
                  </a:moveTo>
                  <a:lnTo>
                    <a:pt x="579501" y="61201"/>
                  </a:lnTo>
                  <a:lnTo>
                    <a:pt x="601922" y="99360"/>
                  </a:lnTo>
                  <a:lnTo>
                    <a:pt x="602234" y="110845"/>
                  </a:lnTo>
                  <a:lnTo>
                    <a:pt x="601853" y="155511"/>
                  </a:lnTo>
                  <a:lnTo>
                    <a:pt x="601970" y="164419"/>
                  </a:lnTo>
                  <a:lnTo>
                    <a:pt x="610489" y="203034"/>
                  </a:lnTo>
                  <a:lnTo>
                    <a:pt x="572643" y="203034"/>
                  </a:lnTo>
                  <a:lnTo>
                    <a:pt x="571627" y="200494"/>
                  </a:lnTo>
                  <a:lnTo>
                    <a:pt x="570484" y="196722"/>
                  </a:lnTo>
                  <a:lnTo>
                    <a:pt x="568960" y="191731"/>
                  </a:lnTo>
                  <a:lnTo>
                    <a:pt x="568325" y="189458"/>
                  </a:lnTo>
                  <a:lnTo>
                    <a:pt x="567944" y="187959"/>
                  </a:lnTo>
                  <a:lnTo>
                    <a:pt x="567690" y="187236"/>
                  </a:lnTo>
                  <a:lnTo>
                    <a:pt x="531241" y="206298"/>
                  </a:lnTo>
                  <a:lnTo>
                    <a:pt x="522859" y="206298"/>
                  </a:lnTo>
                  <a:lnTo>
                    <a:pt x="482023" y="187724"/>
                  </a:lnTo>
                  <a:lnTo>
                    <a:pt x="474764" y="163537"/>
                  </a:lnTo>
                  <a:lnTo>
                    <a:pt x="474764" y="155371"/>
                  </a:lnTo>
                  <a:lnTo>
                    <a:pt x="502910" y="124502"/>
                  </a:lnTo>
                  <a:lnTo>
                    <a:pt x="539835" y="115585"/>
                  </a:lnTo>
                  <a:lnTo>
                    <a:pt x="550179" y="113193"/>
                  </a:lnTo>
                  <a:lnTo>
                    <a:pt x="558452" y="110885"/>
                  </a:lnTo>
                  <a:lnTo>
                    <a:pt x="564642" y="108661"/>
                  </a:lnTo>
                  <a:lnTo>
                    <a:pt x="564642" y="104851"/>
                  </a:lnTo>
                  <a:lnTo>
                    <a:pt x="564642" y="97497"/>
                  </a:lnTo>
                  <a:lnTo>
                    <a:pt x="562864" y="92252"/>
                  </a:lnTo>
                  <a:lnTo>
                    <a:pt x="559181" y="89115"/>
                  </a:lnTo>
                  <a:lnTo>
                    <a:pt x="555498" y="85991"/>
                  </a:lnTo>
                  <a:lnTo>
                    <a:pt x="548767" y="84429"/>
                  </a:lnTo>
                  <a:lnTo>
                    <a:pt x="538607" y="84429"/>
                  </a:lnTo>
                  <a:lnTo>
                    <a:pt x="531876" y="84429"/>
                  </a:lnTo>
                  <a:lnTo>
                    <a:pt x="513461" y="102539"/>
                  </a:lnTo>
                  <a:lnTo>
                    <a:pt x="478713" y="96265"/>
                  </a:lnTo>
                  <a:lnTo>
                    <a:pt x="506878" y="60817"/>
                  </a:lnTo>
                  <a:lnTo>
                    <a:pt x="528163" y="55774"/>
                  </a:lnTo>
                  <a:lnTo>
                    <a:pt x="541401" y="55143"/>
                  </a:lnTo>
                  <a:close/>
                </a:path>
                <a:path w="6301105" h="258445">
                  <a:moveTo>
                    <a:pt x="384543" y="55143"/>
                  </a:moveTo>
                  <a:lnTo>
                    <a:pt x="425293" y="67134"/>
                  </a:lnTo>
                  <a:lnTo>
                    <a:pt x="449264" y="103438"/>
                  </a:lnTo>
                  <a:lnTo>
                    <a:pt x="453313" y="141757"/>
                  </a:lnTo>
                  <a:lnTo>
                    <a:pt x="357441" y="141757"/>
                  </a:lnTo>
                  <a:lnTo>
                    <a:pt x="358177" y="149793"/>
                  </a:lnTo>
                  <a:lnTo>
                    <a:pt x="379958" y="177711"/>
                  </a:lnTo>
                  <a:lnTo>
                    <a:pt x="388759" y="177711"/>
                  </a:lnTo>
                  <a:lnTo>
                    <a:pt x="394754" y="177711"/>
                  </a:lnTo>
                  <a:lnTo>
                    <a:pt x="413143" y="157010"/>
                  </a:lnTo>
                  <a:lnTo>
                    <a:pt x="451269" y="163410"/>
                  </a:lnTo>
                  <a:lnTo>
                    <a:pt x="428053" y="195338"/>
                  </a:lnTo>
                  <a:lnTo>
                    <a:pt x="388353" y="206298"/>
                  </a:lnTo>
                  <a:lnTo>
                    <a:pt x="370719" y="204758"/>
                  </a:lnTo>
                  <a:lnTo>
                    <a:pt x="332524" y="181648"/>
                  </a:lnTo>
                  <a:lnTo>
                    <a:pt x="318223" y="131813"/>
                  </a:lnTo>
                  <a:lnTo>
                    <a:pt x="319398" y="114813"/>
                  </a:lnTo>
                  <a:lnTo>
                    <a:pt x="337019" y="75501"/>
                  </a:lnTo>
                  <a:lnTo>
                    <a:pt x="370799" y="56415"/>
                  </a:lnTo>
                  <a:lnTo>
                    <a:pt x="384543" y="55143"/>
                  </a:lnTo>
                  <a:close/>
                </a:path>
                <a:path w="6301105" h="258445">
                  <a:moveTo>
                    <a:pt x="288048" y="55143"/>
                  </a:moveTo>
                  <a:lnTo>
                    <a:pt x="294525" y="55595"/>
                  </a:lnTo>
                  <a:lnTo>
                    <a:pt x="300885" y="56949"/>
                  </a:lnTo>
                  <a:lnTo>
                    <a:pt x="307126" y="59204"/>
                  </a:lnTo>
                  <a:lnTo>
                    <a:pt x="313245" y="62356"/>
                  </a:lnTo>
                  <a:lnTo>
                    <a:pt x="301396" y="95732"/>
                  </a:lnTo>
                  <a:lnTo>
                    <a:pt x="294944" y="91554"/>
                  </a:lnTo>
                  <a:lnTo>
                    <a:pt x="288963" y="89458"/>
                  </a:lnTo>
                  <a:lnTo>
                    <a:pt x="283413" y="89458"/>
                  </a:lnTo>
                  <a:lnTo>
                    <a:pt x="278066" y="89458"/>
                  </a:lnTo>
                  <a:lnTo>
                    <a:pt x="273519" y="90931"/>
                  </a:lnTo>
                  <a:lnTo>
                    <a:pt x="269798" y="93891"/>
                  </a:lnTo>
                  <a:lnTo>
                    <a:pt x="266077" y="96837"/>
                  </a:lnTo>
                  <a:lnTo>
                    <a:pt x="263156" y="102171"/>
                  </a:lnTo>
                  <a:lnTo>
                    <a:pt x="258022" y="141500"/>
                  </a:lnTo>
                  <a:lnTo>
                    <a:pt x="257822" y="158368"/>
                  </a:lnTo>
                  <a:lnTo>
                    <a:pt x="257822" y="203034"/>
                  </a:lnTo>
                  <a:lnTo>
                    <a:pt x="219557" y="203034"/>
                  </a:lnTo>
                  <a:lnTo>
                    <a:pt x="219557" y="58407"/>
                  </a:lnTo>
                  <a:lnTo>
                    <a:pt x="255092" y="58407"/>
                  </a:lnTo>
                  <a:lnTo>
                    <a:pt x="255092" y="78981"/>
                  </a:lnTo>
                  <a:lnTo>
                    <a:pt x="261175" y="69265"/>
                  </a:lnTo>
                  <a:lnTo>
                    <a:pt x="266649" y="62864"/>
                  </a:lnTo>
                  <a:lnTo>
                    <a:pt x="271500" y="59778"/>
                  </a:lnTo>
                  <a:lnTo>
                    <a:pt x="276364" y="56692"/>
                  </a:lnTo>
                  <a:lnTo>
                    <a:pt x="281876" y="55143"/>
                  </a:lnTo>
                  <a:lnTo>
                    <a:pt x="288048" y="55143"/>
                  </a:lnTo>
                  <a:close/>
                </a:path>
                <a:path w="6301105" h="258445">
                  <a:moveTo>
                    <a:pt x="98590" y="49974"/>
                  </a:moveTo>
                  <a:lnTo>
                    <a:pt x="71628" y="124053"/>
                  </a:lnTo>
                  <a:lnTo>
                    <a:pt x="126098" y="124053"/>
                  </a:lnTo>
                  <a:lnTo>
                    <a:pt x="98590" y="49974"/>
                  </a:lnTo>
                  <a:close/>
                </a:path>
                <a:path w="6301105" h="258445">
                  <a:moveTo>
                    <a:pt x="3868674" y="7353"/>
                  </a:moveTo>
                  <a:lnTo>
                    <a:pt x="3868674" y="58407"/>
                  </a:lnTo>
                  <a:lnTo>
                    <a:pt x="3894835" y="58407"/>
                  </a:lnTo>
                  <a:lnTo>
                    <a:pt x="3894835" y="88912"/>
                  </a:lnTo>
                  <a:lnTo>
                    <a:pt x="3868674" y="88912"/>
                  </a:lnTo>
                  <a:lnTo>
                    <a:pt x="3868674" y="147205"/>
                  </a:lnTo>
                  <a:lnTo>
                    <a:pt x="3868674" y="159003"/>
                  </a:lnTo>
                  <a:lnTo>
                    <a:pt x="3872865" y="172669"/>
                  </a:lnTo>
                  <a:lnTo>
                    <a:pt x="3874643" y="173939"/>
                  </a:lnTo>
                  <a:lnTo>
                    <a:pt x="3876802" y="174574"/>
                  </a:lnTo>
                  <a:lnTo>
                    <a:pt x="3879342" y="174574"/>
                  </a:lnTo>
                  <a:lnTo>
                    <a:pt x="3882771" y="174574"/>
                  </a:lnTo>
                  <a:lnTo>
                    <a:pt x="3887978" y="173342"/>
                  </a:lnTo>
                  <a:lnTo>
                    <a:pt x="3894708" y="170891"/>
                  </a:lnTo>
                  <a:lnTo>
                    <a:pt x="3897883" y="200583"/>
                  </a:lnTo>
                  <a:lnTo>
                    <a:pt x="3891000" y="203084"/>
                  </a:lnTo>
                  <a:lnTo>
                    <a:pt x="3883675" y="204870"/>
                  </a:lnTo>
                  <a:lnTo>
                    <a:pt x="3875899" y="205941"/>
                  </a:lnTo>
                  <a:lnTo>
                    <a:pt x="3867657" y="206298"/>
                  </a:lnTo>
                  <a:lnTo>
                    <a:pt x="3860800" y="206298"/>
                  </a:lnTo>
                  <a:lnTo>
                    <a:pt x="3854577" y="205143"/>
                  </a:lnTo>
                  <a:lnTo>
                    <a:pt x="3849116" y="202831"/>
                  </a:lnTo>
                  <a:lnTo>
                    <a:pt x="3843528" y="200520"/>
                  </a:lnTo>
                  <a:lnTo>
                    <a:pt x="3839464" y="197523"/>
                  </a:lnTo>
                  <a:lnTo>
                    <a:pt x="3836924" y="193840"/>
                  </a:lnTo>
                  <a:lnTo>
                    <a:pt x="3834256" y="190169"/>
                  </a:lnTo>
                  <a:lnTo>
                    <a:pt x="3830320" y="151968"/>
                  </a:lnTo>
                  <a:lnTo>
                    <a:pt x="3830320" y="88912"/>
                  </a:lnTo>
                  <a:lnTo>
                    <a:pt x="3812667" y="88912"/>
                  </a:lnTo>
                  <a:lnTo>
                    <a:pt x="3812667" y="58407"/>
                  </a:lnTo>
                  <a:lnTo>
                    <a:pt x="3830320" y="58407"/>
                  </a:lnTo>
                  <a:lnTo>
                    <a:pt x="3830320" y="29679"/>
                  </a:lnTo>
                  <a:lnTo>
                    <a:pt x="3868674" y="7353"/>
                  </a:lnTo>
                  <a:close/>
                </a:path>
                <a:path w="6301105" h="258445">
                  <a:moveTo>
                    <a:pt x="3525774" y="7353"/>
                  </a:moveTo>
                  <a:lnTo>
                    <a:pt x="3525774" y="58407"/>
                  </a:lnTo>
                  <a:lnTo>
                    <a:pt x="3551935" y="58407"/>
                  </a:lnTo>
                  <a:lnTo>
                    <a:pt x="3551935" y="88912"/>
                  </a:lnTo>
                  <a:lnTo>
                    <a:pt x="3525774" y="88912"/>
                  </a:lnTo>
                  <a:lnTo>
                    <a:pt x="3525774" y="147205"/>
                  </a:lnTo>
                  <a:lnTo>
                    <a:pt x="3525774" y="159003"/>
                  </a:lnTo>
                  <a:lnTo>
                    <a:pt x="3529965" y="172669"/>
                  </a:lnTo>
                  <a:lnTo>
                    <a:pt x="3531743" y="173939"/>
                  </a:lnTo>
                  <a:lnTo>
                    <a:pt x="3533902" y="174574"/>
                  </a:lnTo>
                  <a:lnTo>
                    <a:pt x="3536442" y="174574"/>
                  </a:lnTo>
                  <a:lnTo>
                    <a:pt x="3539871" y="174574"/>
                  </a:lnTo>
                  <a:lnTo>
                    <a:pt x="3545078" y="173342"/>
                  </a:lnTo>
                  <a:lnTo>
                    <a:pt x="3551808" y="170891"/>
                  </a:lnTo>
                  <a:lnTo>
                    <a:pt x="3554983" y="200583"/>
                  </a:lnTo>
                  <a:lnTo>
                    <a:pt x="3548100" y="203084"/>
                  </a:lnTo>
                  <a:lnTo>
                    <a:pt x="3540775" y="204870"/>
                  </a:lnTo>
                  <a:lnTo>
                    <a:pt x="3532999" y="205941"/>
                  </a:lnTo>
                  <a:lnTo>
                    <a:pt x="3524757" y="206298"/>
                  </a:lnTo>
                  <a:lnTo>
                    <a:pt x="3517900" y="206298"/>
                  </a:lnTo>
                  <a:lnTo>
                    <a:pt x="3511677" y="205143"/>
                  </a:lnTo>
                  <a:lnTo>
                    <a:pt x="3506216" y="202831"/>
                  </a:lnTo>
                  <a:lnTo>
                    <a:pt x="3500628" y="200520"/>
                  </a:lnTo>
                  <a:lnTo>
                    <a:pt x="3496564" y="197523"/>
                  </a:lnTo>
                  <a:lnTo>
                    <a:pt x="3494024" y="193840"/>
                  </a:lnTo>
                  <a:lnTo>
                    <a:pt x="3491356" y="190169"/>
                  </a:lnTo>
                  <a:lnTo>
                    <a:pt x="3487420" y="151968"/>
                  </a:lnTo>
                  <a:lnTo>
                    <a:pt x="3487420" y="88912"/>
                  </a:lnTo>
                  <a:lnTo>
                    <a:pt x="3469767" y="88912"/>
                  </a:lnTo>
                  <a:lnTo>
                    <a:pt x="3469767" y="58407"/>
                  </a:lnTo>
                  <a:lnTo>
                    <a:pt x="3487420" y="58407"/>
                  </a:lnTo>
                  <a:lnTo>
                    <a:pt x="3487420" y="29679"/>
                  </a:lnTo>
                  <a:lnTo>
                    <a:pt x="3525774" y="7353"/>
                  </a:lnTo>
                  <a:close/>
                </a:path>
                <a:path w="6301105" h="258445">
                  <a:moveTo>
                    <a:pt x="5617718" y="3403"/>
                  </a:moveTo>
                  <a:lnTo>
                    <a:pt x="5655945" y="3403"/>
                  </a:lnTo>
                  <a:lnTo>
                    <a:pt x="5655945" y="38798"/>
                  </a:lnTo>
                  <a:lnTo>
                    <a:pt x="5617718" y="38798"/>
                  </a:lnTo>
                  <a:lnTo>
                    <a:pt x="5617718" y="3403"/>
                  </a:lnTo>
                  <a:close/>
                </a:path>
                <a:path w="6301105" h="258445">
                  <a:moveTo>
                    <a:pt x="3921379" y="3403"/>
                  </a:moveTo>
                  <a:lnTo>
                    <a:pt x="3959605" y="3403"/>
                  </a:lnTo>
                  <a:lnTo>
                    <a:pt x="3959605" y="76796"/>
                  </a:lnTo>
                  <a:lnTo>
                    <a:pt x="3969297" y="67321"/>
                  </a:lnTo>
                  <a:lnTo>
                    <a:pt x="3979894" y="60555"/>
                  </a:lnTo>
                  <a:lnTo>
                    <a:pt x="3991395" y="56496"/>
                  </a:lnTo>
                  <a:lnTo>
                    <a:pt x="4003802" y="55143"/>
                  </a:lnTo>
                  <a:lnTo>
                    <a:pt x="4012692" y="55143"/>
                  </a:lnTo>
                  <a:lnTo>
                    <a:pt x="4043679" y="72580"/>
                  </a:lnTo>
                  <a:lnTo>
                    <a:pt x="4047235" y="77660"/>
                  </a:lnTo>
                  <a:lnTo>
                    <a:pt x="4052951" y="118198"/>
                  </a:lnTo>
                  <a:lnTo>
                    <a:pt x="4052951" y="203034"/>
                  </a:lnTo>
                  <a:lnTo>
                    <a:pt x="4014724" y="203034"/>
                  </a:lnTo>
                  <a:lnTo>
                    <a:pt x="4014724" y="126644"/>
                  </a:lnTo>
                  <a:lnTo>
                    <a:pt x="4014583" y="116309"/>
                  </a:lnTo>
                  <a:lnTo>
                    <a:pt x="4004818" y="88036"/>
                  </a:lnTo>
                  <a:lnTo>
                    <a:pt x="4001134" y="85623"/>
                  </a:lnTo>
                  <a:lnTo>
                    <a:pt x="3996563" y="84429"/>
                  </a:lnTo>
                  <a:lnTo>
                    <a:pt x="3991102" y="84429"/>
                  </a:lnTo>
                  <a:lnTo>
                    <a:pt x="3984752" y="84429"/>
                  </a:lnTo>
                  <a:lnTo>
                    <a:pt x="3979037" y="85966"/>
                  </a:lnTo>
                  <a:lnTo>
                    <a:pt x="3974083" y="89052"/>
                  </a:lnTo>
                  <a:lnTo>
                    <a:pt x="3969004" y="92138"/>
                  </a:lnTo>
                  <a:lnTo>
                    <a:pt x="3959605" y="130594"/>
                  </a:lnTo>
                  <a:lnTo>
                    <a:pt x="3959605" y="203034"/>
                  </a:lnTo>
                  <a:lnTo>
                    <a:pt x="3921379" y="203034"/>
                  </a:lnTo>
                  <a:lnTo>
                    <a:pt x="3921379" y="3403"/>
                  </a:lnTo>
                  <a:close/>
                </a:path>
                <a:path w="6301105" h="258445">
                  <a:moveTo>
                    <a:pt x="3237230" y="3403"/>
                  </a:moveTo>
                  <a:lnTo>
                    <a:pt x="3275456" y="3403"/>
                  </a:lnTo>
                  <a:lnTo>
                    <a:pt x="3275456" y="38798"/>
                  </a:lnTo>
                  <a:lnTo>
                    <a:pt x="3237230" y="38798"/>
                  </a:lnTo>
                  <a:lnTo>
                    <a:pt x="3237230" y="3403"/>
                  </a:lnTo>
                  <a:close/>
                </a:path>
                <a:path w="6301105" h="258445">
                  <a:moveTo>
                    <a:pt x="2691638" y="3403"/>
                  </a:moveTo>
                  <a:lnTo>
                    <a:pt x="2729865" y="3403"/>
                  </a:lnTo>
                  <a:lnTo>
                    <a:pt x="2729865" y="203034"/>
                  </a:lnTo>
                  <a:lnTo>
                    <a:pt x="2691638" y="203034"/>
                  </a:lnTo>
                  <a:lnTo>
                    <a:pt x="2691638" y="3403"/>
                  </a:lnTo>
                  <a:close/>
                </a:path>
                <a:path w="6301105" h="258445">
                  <a:moveTo>
                    <a:pt x="1868678" y="3403"/>
                  </a:moveTo>
                  <a:lnTo>
                    <a:pt x="1906905" y="3403"/>
                  </a:lnTo>
                  <a:lnTo>
                    <a:pt x="1906905" y="38798"/>
                  </a:lnTo>
                  <a:lnTo>
                    <a:pt x="1868678" y="38798"/>
                  </a:lnTo>
                  <a:lnTo>
                    <a:pt x="1868678" y="3403"/>
                  </a:lnTo>
                  <a:close/>
                </a:path>
                <a:path w="6301105" h="258445">
                  <a:moveTo>
                    <a:pt x="1094359" y="3403"/>
                  </a:moveTo>
                  <a:lnTo>
                    <a:pt x="1132586" y="3403"/>
                  </a:lnTo>
                  <a:lnTo>
                    <a:pt x="1132586" y="76796"/>
                  </a:lnTo>
                  <a:lnTo>
                    <a:pt x="1142277" y="67321"/>
                  </a:lnTo>
                  <a:lnTo>
                    <a:pt x="1152874" y="60555"/>
                  </a:lnTo>
                  <a:lnTo>
                    <a:pt x="1164375" y="56496"/>
                  </a:lnTo>
                  <a:lnTo>
                    <a:pt x="1176782" y="55143"/>
                  </a:lnTo>
                  <a:lnTo>
                    <a:pt x="1185672" y="55143"/>
                  </a:lnTo>
                  <a:lnTo>
                    <a:pt x="1216660" y="72580"/>
                  </a:lnTo>
                  <a:lnTo>
                    <a:pt x="1220216" y="77660"/>
                  </a:lnTo>
                  <a:lnTo>
                    <a:pt x="1225931" y="118198"/>
                  </a:lnTo>
                  <a:lnTo>
                    <a:pt x="1225931" y="203034"/>
                  </a:lnTo>
                  <a:lnTo>
                    <a:pt x="1187704" y="203034"/>
                  </a:lnTo>
                  <a:lnTo>
                    <a:pt x="1187704" y="126644"/>
                  </a:lnTo>
                  <a:lnTo>
                    <a:pt x="1187563" y="116309"/>
                  </a:lnTo>
                  <a:lnTo>
                    <a:pt x="1177798" y="88036"/>
                  </a:lnTo>
                  <a:lnTo>
                    <a:pt x="1174115" y="85623"/>
                  </a:lnTo>
                  <a:lnTo>
                    <a:pt x="1169543" y="84429"/>
                  </a:lnTo>
                  <a:lnTo>
                    <a:pt x="1164082" y="84429"/>
                  </a:lnTo>
                  <a:lnTo>
                    <a:pt x="1157732" y="84429"/>
                  </a:lnTo>
                  <a:lnTo>
                    <a:pt x="1152017" y="85966"/>
                  </a:lnTo>
                  <a:lnTo>
                    <a:pt x="1147064" y="89052"/>
                  </a:lnTo>
                  <a:lnTo>
                    <a:pt x="1141984" y="92138"/>
                  </a:lnTo>
                  <a:lnTo>
                    <a:pt x="1132586" y="130594"/>
                  </a:lnTo>
                  <a:lnTo>
                    <a:pt x="1132586" y="203034"/>
                  </a:lnTo>
                  <a:lnTo>
                    <a:pt x="1094359" y="203034"/>
                  </a:lnTo>
                  <a:lnTo>
                    <a:pt x="1094359" y="3403"/>
                  </a:lnTo>
                  <a:close/>
                </a:path>
                <a:path w="6301105" h="258445">
                  <a:moveTo>
                    <a:pt x="77762" y="3403"/>
                  </a:moveTo>
                  <a:lnTo>
                    <a:pt x="120383" y="3403"/>
                  </a:lnTo>
                  <a:lnTo>
                    <a:pt x="200317" y="203034"/>
                  </a:lnTo>
                  <a:lnTo>
                    <a:pt x="156464" y="203034"/>
                  </a:lnTo>
                  <a:lnTo>
                    <a:pt x="139039" y="157683"/>
                  </a:lnTo>
                  <a:lnTo>
                    <a:pt x="59232" y="157683"/>
                  </a:lnTo>
                  <a:lnTo>
                    <a:pt x="42760" y="203034"/>
                  </a:lnTo>
                  <a:lnTo>
                    <a:pt x="0" y="203034"/>
                  </a:lnTo>
                  <a:lnTo>
                    <a:pt x="77762" y="3403"/>
                  </a:lnTo>
                  <a:close/>
                </a:path>
                <a:path w="6301105" h="258445">
                  <a:moveTo>
                    <a:pt x="2647696" y="0"/>
                  </a:moveTo>
                  <a:lnTo>
                    <a:pt x="2655768" y="305"/>
                  </a:lnTo>
                  <a:lnTo>
                    <a:pt x="2663793" y="1222"/>
                  </a:lnTo>
                  <a:lnTo>
                    <a:pt x="2671770" y="2753"/>
                  </a:lnTo>
                  <a:lnTo>
                    <a:pt x="2679700" y="4902"/>
                  </a:lnTo>
                  <a:lnTo>
                    <a:pt x="2674493" y="31584"/>
                  </a:lnTo>
                  <a:lnTo>
                    <a:pt x="2668397" y="30137"/>
                  </a:lnTo>
                  <a:lnTo>
                    <a:pt x="2662555" y="29413"/>
                  </a:lnTo>
                  <a:lnTo>
                    <a:pt x="2656967" y="29413"/>
                  </a:lnTo>
                  <a:lnTo>
                    <a:pt x="2651379" y="29413"/>
                  </a:lnTo>
                  <a:lnTo>
                    <a:pt x="2647442" y="30695"/>
                  </a:lnTo>
                  <a:lnTo>
                    <a:pt x="2645029" y="33286"/>
                  </a:lnTo>
                  <a:lnTo>
                    <a:pt x="2642616" y="35877"/>
                  </a:lnTo>
                  <a:lnTo>
                    <a:pt x="2641346" y="40843"/>
                  </a:lnTo>
                  <a:lnTo>
                    <a:pt x="2641346" y="48196"/>
                  </a:lnTo>
                  <a:lnTo>
                    <a:pt x="2641346" y="58407"/>
                  </a:lnTo>
                  <a:lnTo>
                    <a:pt x="2669921" y="58407"/>
                  </a:lnTo>
                  <a:lnTo>
                    <a:pt x="2669921" y="88506"/>
                  </a:lnTo>
                  <a:lnTo>
                    <a:pt x="2641346" y="88506"/>
                  </a:lnTo>
                  <a:lnTo>
                    <a:pt x="2641346" y="203034"/>
                  </a:lnTo>
                  <a:lnTo>
                    <a:pt x="2603119" y="203034"/>
                  </a:lnTo>
                  <a:lnTo>
                    <a:pt x="2603119" y="88506"/>
                  </a:lnTo>
                  <a:lnTo>
                    <a:pt x="2581910" y="88506"/>
                  </a:lnTo>
                  <a:lnTo>
                    <a:pt x="2581910" y="58407"/>
                  </a:lnTo>
                  <a:lnTo>
                    <a:pt x="2603119" y="58407"/>
                  </a:lnTo>
                  <a:lnTo>
                    <a:pt x="2603119" y="47523"/>
                  </a:lnTo>
                  <a:lnTo>
                    <a:pt x="2614295" y="9410"/>
                  </a:lnTo>
                  <a:lnTo>
                    <a:pt x="2640050" y="352"/>
                  </a:lnTo>
                  <a:lnTo>
                    <a:pt x="264769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73671" y="5923800"/>
              <a:ext cx="7306729" cy="25831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73671" y="5975540"/>
              <a:ext cx="7306945" cy="207010"/>
            </a:xfrm>
            <a:custGeom>
              <a:avLst/>
              <a:gdLst/>
              <a:ahLst/>
              <a:cxnLst/>
              <a:rect l="l" t="t" r="r" b="b"/>
              <a:pathLst>
                <a:path w="7306945" h="207010">
                  <a:moveTo>
                    <a:pt x="7268502" y="109626"/>
                  </a:moveTo>
                  <a:lnTo>
                    <a:pt x="7306729" y="109626"/>
                  </a:lnTo>
                  <a:lnTo>
                    <a:pt x="7306729" y="147891"/>
                  </a:lnTo>
                  <a:lnTo>
                    <a:pt x="7268502" y="147891"/>
                  </a:lnTo>
                  <a:lnTo>
                    <a:pt x="7268502" y="109626"/>
                  </a:lnTo>
                  <a:close/>
                </a:path>
                <a:path w="7306945" h="207010">
                  <a:moveTo>
                    <a:pt x="4440466" y="78435"/>
                  </a:moveTo>
                  <a:lnTo>
                    <a:pt x="4435513" y="80073"/>
                  </a:lnTo>
                  <a:lnTo>
                    <a:pt x="4427766" y="82029"/>
                  </a:lnTo>
                  <a:lnTo>
                    <a:pt x="4417225" y="84289"/>
                  </a:lnTo>
                  <a:lnTo>
                    <a:pt x="4406557" y="86563"/>
                  </a:lnTo>
                  <a:lnTo>
                    <a:pt x="4399572" y="88785"/>
                  </a:lnTo>
                  <a:lnTo>
                    <a:pt x="4396397" y="90970"/>
                  </a:lnTo>
                  <a:lnTo>
                    <a:pt x="4391317" y="94513"/>
                  </a:lnTo>
                  <a:lnTo>
                    <a:pt x="4388904" y="99009"/>
                  </a:lnTo>
                  <a:lnTo>
                    <a:pt x="4388904" y="104444"/>
                  </a:lnTo>
                  <a:lnTo>
                    <a:pt x="4388904" y="109804"/>
                  </a:lnTo>
                  <a:lnTo>
                    <a:pt x="4390809" y="114439"/>
                  </a:lnTo>
                  <a:lnTo>
                    <a:pt x="4394873" y="118338"/>
                  </a:lnTo>
                  <a:lnTo>
                    <a:pt x="4398810" y="122250"/>
                  </a:lnTo>
                  <a:lnTo>
                    <a:pt x="4403890" y="124193"/>
                  </a:lnTo>
                  <a:lnTo>
                    <a:pt x="4410113" y="124193"/>
                  </a:lnTo>
                  <a:lnTo>
                    <a:pt x="4416971" y="124193"/>
                  </a:lnTo>
                  <a:lnTo>
                    <a:pt x="4438942" y="104724"/>
                  </a:lnTo>
                  <a:lnTo>
                    <a:pt x="4439958" y="101460"/>
                  </a:lnTo>
                  <a:lnTo>
                    <a:pt x="4440466" y="95237"/>
                  </a:lnTo>
                  <a:lnTo>
                    <a:pt x="4440466" y="86067"/>
                  </a:lnTo>
                  <a:lnTo>
                    <a:pt x="4440466" y="78435"/>
                  </a:lnTo>
                  <a:close/>
                </a:path>
                <a:path w="7306945" h="207010">
                  <a:moveTo>
                    <a:pt x="2323630" y="78435"/>
                  </a:moveTo>
                  <a:lnTo>
                    <a:pt x="2318677" y="80073"/>
                  </a:lnTo>
                  <a:lnTo>
                    <a:pt x="2310930" y="82029"/>
                  </a:lnTo>
                  <a:lnTo>
                    <a:pt x="2300389" y="84289"/>
                  </a:lnTo>
                  <a:lnTo>
                    <a:pt x="2289721" y="86563"/>
                  </a:lnTo>
                  <a:lnTo>
                    <a:pt x="2282736" y="88785"/>
                  </a:lnTo>
                  <a:lnTo>
                    <a:pt x="2279561" y="90970"/>
                  </a:lnTo>
                  <a:lnTo>
                    <a:pt x="2274481" y="94513"/>
                  </a:lnTo>
                  <a:lnTo>
                    <a:pt x="2272068" y="99009"/>
                  </a:lnTo>
                  <a:lnTo>
                    <a:pt x="2272068" y="104444"/>
                  </a:lnTo>
                  <a:lnTo>
                    <a:pt x="2272068" y="109804"/>
                  </a:lnTo>
                  <a:lnTo>
                    <a:pt x="2273973" y="114439"/>
                  </a:lnTo>
                  <a:lnTo>
                    <a:pt x="2278037" y="118338"/>
                  </a:lnTo>
                  <a:lnTo>
                    <a:pt x="2281974" y="122250"/>
                  </a:lnTo>
                  <a:lnTo>
                    <a:pt x="2287054" y="124193"/>
                  </a:lnTo>
                  <a:lnTo>
                    <a:pt x="2293277" y="124193"/>
                  </a:lnTo>
                  <a:lnTo>
                    <a:pt x="2300135" y="124193"/>
                  </a:lnTo>
                  <a:lnTo>
                    <a:pt x="2322106" y="104724"/>
                  </a:lnTo>
                  <a:lnTo>
                    <a:pt x="2323122" y="101460"/>
                  </a:lnTo>
                  <a:lnTo>
                    <a:pt x="2323630" y="95237"/>
                  </a:lnTo>
                  <a:lnTo>
                    <a:pt x="2323630" y="86067"/>
                  </a:lnTo>
                  <a:lnTo>
                    <a:pt x="2323630" y="78435"/>
                  </a:lnTo>
                  <a:close/>
                </a:path>
                <a:path w="7306945" h="207010">
                  <a:moveTo>
                    <a:pt x="1016038" y="78435"/>
                  </a:moveTo>
                  <a:lnTo>
                    <a:pt x="1011085" y="80073"/>
                  </a:lnTo>
                  <a:lnTo>
                    <a:pt x="1003338" y="82029"/>
                  </a:lnTo>
                  <a:lnTo>
                    <a:pt x="992797" y="84289"/>
                  </a:lnTo>
                  <a:lnTo>
                    <a:pt x="982129" y="86563"/>
                  </a:lnTo>
                  <a:lnTo>
                    <a:pt x="975144" y="88785"/>
                  </a:lnTo>
                  <a:lnTo>
                    <a:pt x="971969" y="90970"/>
                  </a:lnTo>
                  <a:lnTo>
                    <a:pt x="966889" y="94513"/>
                  </a:lnTo>
                  <a:lnTo>
                    <a:pt x="964476" y="99009"/>
                  </a:lnTo>
                  <a:lnTo>
                    <a:pt x="964476" y="104444"/>
                  </a:lnTo>
                  <a:lnTo>
                    <a:pt x="964476" y="109804"/>
                  </a:lnTo>
                  <a:lnTo>
                    <a:pt x="966381" y="114439"/>
                  </a:lnTo>
                  <a:lnTo>
                    <a:pt x="970445" y="118338"/>
                  </a:lnTo>
                  <a:lnTo>
                    <a:pt x="974382" y="122250"/>
                  </a:lnTo>
                  <a:lnTo>
                    <a:pt x="979462" y="124193"/>
                  </a:lnTo>
                  <a:lnTo>
                    <a:pt x="985685" y="124193"/>
                  </a:lnTo>
                  <a:lnTo>
                    <a:pt x="992543" y="124193"/>
                  </a:lnTo>
                  <a:lnTo>
                    <a:pt x="1014514" y="104724"/>
                  </a:lnTo>
                  <a:lnTo>
                    <a:pt x="1015530" y="101460"/>
                  </a:lnTo>
                  <a:lnTo>
                    <a:pt x="1016038" y="95237"/>
                  </a:lnTo>
                  <a:lnTo>
                    <a:pt x="1016038" y="86067"/>
                  </a:lnTo>
                  <a:lnTo>
                    <a:pt x="1016038" y="78435"/>
                  </a:lnTo>
                  <a:close/>
                </a:path>
                <a:path w="7306945" h="207010">
                  <a:moveTo>
                    <a:pt x="318046" y="78435"/>
                  </a:moveTo>
                  <a:lnTo>
                    <a:pt x="313143" y="80073"/>
                  </a:lnTo>
                  <a:lnTo>
                    <a:pt x="305384" y="82029"/>
                  </a:lnTo>
                  <a:lnTo>
                    <a:pt x="294754" y="84289"/>
                  </a:lnTo>
                  <a:lnTo>
                    <a:pt x="284137" y="86563"/>
                  </a:lnTo>
                  <a:lnTo>
                    <a:pt x="277190" y="88785"/>
                  </a:lnTo>
                  <a:lnTo>
                    <a:pt x="273926" y="90970"/>
                  </a:lnTo>
                  <a:lnTo>
                    <a:pt x="268922" y="94513"/>
                  </a:lnTo>
                  <a:lnTo>
                    <a:pt x="266433" y="99009"/>
                  </a:lnTo>
                  <a:lnTo>
                    <a:pt x="266433" y="104444"/>
                  </a:lnTo>
                  <a:lnTo>
                    <a:pt x="266433" y="109804"/>
                  </a:lnTo>
                  <a:lnTo>
                    <a:pt x="268427" y="114439"/>
                  </a:lnTo>
                  <a:lnTo>
                    <a:pt x="272427" y="118338"/>
                  </a:lnTo>
                  <a:lnTo>
                    <a:pt x="276415" y="122250"/>
                  </a:lnTo>
                  <a:lnTo>
                    <a:pt x="281495" y="124193"/>
                  </a:lnTo>
                  <a:lnTo>
                    <a:pt x="287680" y="124193"/>
                  </a:lnTo>
                  <a:lnTo>
                    <a:pt x="294576" y="124193"/>
                  </a:lnTo>
                  <a:lnTo>
                    <a:pt x="316547" y="104724"/>
                  </a:lnTo>
                  <a:lnTo>
                    <a:pt x="317538" y="101460"/>
                  </a:lnTo>
                  <a:lnTo>
                    <a:pt x="318046" y="95237"/>
                  </a:lnTo>
                  <a:lnTo>
                    <a:pt x="318046" y="86067"/>
                  </a:lnTo>
                  <a:lnTo>
                    <a:pt x="318046" y="78435"/>
                  </a:lnTo>
                  <a:close/>
                </a:path>
                <a:path w="7306945" h="207010">
                  <a:moveTo>
                    <a:pt x="7170458" y="29286"/>
                  </a:moveTo>
                  <a:lnTo>
                    <a:pt x="7162076" y="29286"/>
                  </a:lnTo>
                  <a:lnTo>
                    <a:pt x="7155218" y="32321"/>
                  </a:lnTo>
                  <a:lnTo>
                    <a:pt x="7141756" y="63182"/>
                  </a:lnTo>
                  <a:lnTo>
                    <a:pt x="7198906" y="63182"/>
                  </a:lnTo>
                  <a:lnTo>
                    <a:pt x="7178332" y="29286"/>
                  </a:lnTo>
                  <a:lnTo>
                    <a:pt x="7170458" y="29286"/>
                  </a:lnTo>
                  <a:close/>
                </a:path>
                <a:path w="7306945" h="207010">
                  <a:moveTo>
                    <a:pt x="6906806" y="29286"/>
                  </a:moveTo>
                  <a:lnTo>
                    <a:pt x="6898424" y="29286"/>
                  </a:lnTo>
                  <a:lnTo>
                    <a:pt x="6891566" y="32321"/>
                  </a:lnTo>
                  <a:lnTo>
                    <a:pt x="6878104" y="63182"/>
                  </a:lnTo>
                  <a:lnTo>
                    <a:pt x="6935254" y="63182"/>
                  </a:lnTo>
                  <a:lnTo>
                    <a:pt x="6914680" y="29286"/>
                  </a:lnTo>
                  <a:lnTo>
                    <a:pt x="6906806" y="29286"/>
                  </a:lnTo>
                  <a:close/>
                </a:path>
                <a:path w="7306945" h="207010">
                  <a:moveTo>
                    <a:pt x="4994186" y="29286"/>
                  </a:moveTo>
                  <a:lnTo>
                    <a:pt x="4985804" y="29286"/>
                  </a:lnTo>
                  <a:lnTo>
                    <a:pt x="4978946" y="32321"/>
                  </a:lnTo>
                  <a:lnTo>
                    <a:pt x="4965484" y="63182"/>
                  </a:lnTo>
                  <a:lnTo>
                    <a:pt x="5022634" y="63182"/>
                  </a:lnTo>
                  <a:lnTo>
                    <a:pt x="5002060" y="29286"/>
                  </a:lnTo>
                  <a:lnTo>
                    <a:pt x="4994186" y="29286"/>
                  </a:lnTo>
                  <a:close/>
                </a:path>
                <a:path w="7306945" h="207010">
                  <a:moveTo>
                    <a:pt x="4834420" y="29286"/>
                  </a:moveTo>
                  <a:lnTo>
                    <a:pt x="4825276" y="29286"/>
                  </a:lnTo>
                  <a:lnTo>
                    <a:pt x="4817656" y="32842"/>
                  </a:lnTo>
                  <a:lnTo>
                    <a:pt x="4802416" y="72453"/>
                  </a:lnTo>
                  <a:lnTo>
                    <a:pt x="4802866" y="82952"/>
                  </a:lnTo>
                  <a:lnTo>
                    <a:pt x="4821069" y="117117"/>
                  </a:lnTo>
                  <a:lnTo>
                    <a:pt x="4835944" y="120929"/>
                  </a:lnTo>
                  <a:lnTo>
                    <a:pt x="4844326" y="120929"/>
                  </a:lnTo>
                  <a:lnTo>
                    <a:pt x="4865856" y="86852"/>
                  </a:lnTo>
                  <a:lnTo>
                    <a:pt x="4866424" y="75984"/>
                  </a:lnTo>
                  <a:lnTo>
                    <a:pt x="4865854" y="64456"/>
                  </a:lnTo>
                  <a:lnTo>
                    <a:pt x="4841137" y="29970"/>
                  </a:lnTo>
                  <a:lnTo>
                    <a:pt x="4834420" y="29286"/>
                  </a:lnTo>
                  <a:close/>
                </a:path>
                <a:path w="7306945" h="207010">
                  <a:moveTo>
                    <a:pt x="3112046" y="29286"/>
                  </a:moveTo>
                  <a:lnTo>
                    <a:pt x="3103664" y="29286"/>
                  </a:lnTo>
                  <a:lnTo>
                    <a:pt x="3096806" y="32321"/>
                  </a:lnTo>
                  <a:lnTo>
                    <a:pt x="3083344" y="63182"/>
                  </a:lnTo>
                  <a:lnTo>
                    <a:pt x="3140494" y="63182"/>
                  </a:lnTo>
                  <a:lnTo>
                    <a:pt x="3119920" y="29286"/>
                  </a:lnTo>
                  <a:lnTo>
                    <a:pt x="3112046" y="29286"/>
                  </a:lnTo>
                  <a:close/>
                </a:path>
                <a:path w="7306945" h="207010">
                  <a:moveTo>
                    <a:pt x="2878874" y="29286"/>
                  </a:moveTo>
                  <a:lnTo>
                    <a:pt x="2870492" y="29286"/>
                  </a:lnTo>
                  <a:lnTo>
                    <a:pt x="2863634" y="32321"/>
                  </a:lnTo>
                  <a:lnTo>
                    <a:pt x="2850172" y="63182"/>
                  </a:lnTo>
                  <a:lnTo>
                    <a:pt x="2907322" y="63182"/>
                  </a:lnTo>
                  <a:lnTo>
                    <a:pt x="2886748" y="29286"/>
                  </a:lnTo>
                  <a:lnTo>
                    <a:pt x="2878874" y="29286"/>
                  </a:lnTo>
                  <a:close/>
                </a:path>
                <a:path w="7306945" h="207010">
                  <a:moveTo>
                    <a:pt x="2632494" y="29286"/>
                  </a:moveTo>
                  <a:lnTo>
                    <a:pt x="2623350" y="29286"/>
                  </a:lnTo>
                  <a:lnTo>
                    <a:pt x="2615730" y="32893"/>
                  </a:lnTo>
                  <a:lnTo>
                    <a:pt x="2600490" y="72453"/>
                  </a:lnTo>
                  <a:lnTo>
                    <a:pt x="2600892" y="83226"/>
                  </a:lnTo>
                  <a:lnTo>
                    <a:pt x="2624913" y="119993"/>
                  </a:lnTo>
                  <a:lnTo>
                    <a:pt x="2632748" y="120929"/>
                  </a:lnTo>
                  <a:lnTo>
                    <a:pt x="2641511" y="120929"/>
                  </a:lnTo>
                  <a:lnTo>
                    <a:pt x="2663906" y="86595"/>
                  </a:lnTo>
                  <a:lnTo>
                    <a:pt x="2664498" y="76123"/>
                  </a:lnTo>
                  <a:lnTo>
                    <a:pt x="2663928" y="64536"/>
                  </a:lnTo>
                  <a:lnTo>
                    <a:pt x="2639157" y="29970"/>
                  </a:lnTo>
                  <a:lnTo>
                    <a:pt x="2632494" y="29286"/>
                  </a:lnTo>
                  <a:close/>
                </a:path>
                <a:path w="7306945" h="207010">
                  <a:moveTo>
                    <a:pt x="1911134" y="29286"/>
                  </a:moveTo>
                  <a:lnTo>
                    <a:pt x="1902752" y="29286"/>
                  </a:lnTo>
                  <a:lnTo>
                    <a:pt x="1895894" y="32321"/>
                  </a:lnTo>
                  <a:lnTo>
                    <a:pt x="1882432" y="63182"/>
                  </a:lnTo>
                  <a:lnTo>
                    <a:pt x="1939582" y="63182"/>
                  </a:lnTo>
                  <a:lnTo>
                    <a:pt x="1919008" y="29286"/>
                  </a:lnTo>
                  <a:lnTo>
                    <a:pt x="1911134" y="29286"/>
                  </a:lnTo>
                  <a:close/>
                </a:path>
                <a:path w="7306945" h="207010">
                  <a:moveTo>
                    <a:pt x="1745526" y="29286"/>
                  </a:moveTo>
                  <a:lnTo>
                    <a:pt x="1736382" y="29286"/>
                  </a:lnTo>
                  <a:lnTo>
                    <a:pt x="1728762" y="32893"/>
                  </a:lnTo>
                  <a:lnTo>
                    <a:pt x="1713522" y="72453"/>
                  </a:lnTo>
                  <a:lnTo>
                    <a:pt x="1713924" y="83226"/>
                  </a:lnTo>
                  <a:lnTo>
                    <a:pt x="1737945" y="119993"/>
                  </a:lnTo>
                  <a:lnTo>
                    <a:pt x="1745780" y="120929"/>
                  </a:lnTo>
                  <a:lnTo>
                    <a:pt x="1754543" y="120929"/>
                  </a:lnTo>
                  <a:lnTo>
                    <a:pt x="1776938" y="86595"/>
                  </a:lnTo>
                  <a:lnTo>
                    <a:pt x="1777530" y="76123"/>
                  </a:lnTo>
                  <a:lnTo>
                    <a:pt x="1776960" y="64536"/>
                  </a:lnTo>
                  <a:lnTo>
                    <a:pt x="1752189" y="29970"/>
                  </a:lnTo>
                  <a:lnTo>
                    <a:pt x="1745526" y="29286"/>
                  </a:lnTo>
                  <a:close/>
                </a:path>
                <a:path w="7306945" h="207010">
                  <a:moveTo>
                    <a:pt x="1324902" y="29286"/>
                  </a:moveTo>
                  <a:lnTo>
                    <a:pt x="1315758" y="29286"/>
                  </a:lnTo>
                  <a:lnTo>
                    <a:pt x="1308138" y="32893"/>
                  </a:lnTo>
                  <a:lnTo>
                    <a:pt x="1292898" y="72453"/>
                  </a:lnTo>
                  <a:lnTo>
                    <a:pt x="1293300" y="83226"/>
                  </a:lnTo>
                  <a:lnTo>
                    <a:pt x="1317321" y="119993"/>
                  </a:lnTo>
                  <a:lnTo>
                    <a:pt x="1325156" y="120929"/>
                  </a:lnTo>
                  <a:lnTo>
                    <a:pt x="1333919" y="120929"/>
                  </a:lnTo>
                  <a:lnTo>
                    <a:pt x="1356314" y="86595"/>
                  </a:lnTo>
                  <a:lnTo>
                    <a:pt x="1356906" y="76123"/>
                  </a:lnTo>
                  <a:lnTo>
                    <a:pt x="1356336" y="64536"/>
                  </a:lnTo>
                  <a:lnTo>
                    <a:pt x="1331565" y="29970"/>
                  </a:lnTo>
                  <a:lnTo>
                    <a:pt x="1324902" y="29286"/>
                  </a:lnTo>
                  <a:close/>
                </a:path>
                <a:path w="7306945" h="207010">
                  <a:moveTo>
                    <a:pt x="606602" y="29286"/>
                  </a:moveTo>
                  <a:lnTo>
                    <a:pt x="598258" y="29286"/>
                  </a:lnTo>
                  <a:lnTo>
                    <a:pt x="591350" y="32321"/>
                  </a:lnTo>
                  <a:lnTo>
                    <a:pt x="577875" y="63182"/>
                  </a:lnTo>
                  <a:lnTo>
                    <a:pt x="635063" y="63182"/>
                  </a:lnTo>
                  <a:lnTo>
                    <a:pt x="614413" y="29286"/>
                  </a:lnTo>
                  <a:lnTo>
                    <a:pt x="606602" y="29286"/>
                  </a:lnTo>
                  <a:close/>
                </a:path>
                <a:path w="7306945" h="207010">
                  <a:moveTo>
                    <a:pt x="3952405" y="3263"/>
                  </a:moveTo>
                  <a:lnTo>
                    <a:pt x="3993172" y="3263"/>
                  </a:lnTo>
                  <a:lnTo>
                    <a:pt x="4027716" y="105943"/>
                  </a:lnTo>
                  <a:lnTo>
                    <a:pt x="4061498" y="3263"/>
                  </a:lnTo>
                  <a:lnTo>
                    <a:pt x="4101122" y="3263"/>
                  </a:lnTo>
                  <a:lnTo>
                    <a:pt x="4050068" y="142443"/>
                  </a:lnTo>
                  <a:lnTo>
                    <a:pt x="4040924" y="167640"/>
                  </a:lnTo>
                  <a:lnTo>
                    <a:pt x="4037622" y="176085"/>
                  </a:lnTo>
                  <a:lnTo>
                    <a:pt x="4034320" y="182524"/>
                  </a:lnTo>
                  <a:lnTo>
                    <a:pt x="4031272" y="186969"/>
                  </a:lnTo>
                  <a:lnTo>
                    <a:pt x="4028224" y="191427"/>
                  </a:lnTo>
                  <a:lnTo>
                    <a:pt x="4024795" y="195033"/>
                  </a:lnTo>
                  <a:lnTo>
                    <a:pt x="4020858" y="197802"/>
                  </a:lnTo>
                  <a:lnTo>
                    <a:pt x="4016921" y="200571"/>
                  </a:lnTo>
                  <a:lnTo>
                    <a:pt x="4011968" y="202730"/>
                  </a:lnTo>
                  <a:lnTo>
                    <a:pt x="4006253" y="204266"/>
                  </a:lnTo>
                  <a:lnTo>
                    <a:pt x="4000538" y="205816"/>
                  </a:lnTo>
                  <a:lnTo>
                    <a:pt x="3993934" y="206578"/>
                  </a:lnTo>
                  <a:lnTo>
                    <a:pt x="3986695" y="206578"/>
                  </a:lnTo>
                  <a:lnTo>
                    <a:pt x="3979329" y="206578"/>
                  </a:lnTo>
                  <a:lnTo>
                    <a:pt x="3972090" y="205816"/>
                  </a:lnTo>
                  <a:lnTo>
                    <a:pt x="3965105" y="204266"/>
                  </a:lnTo>
                  <a:lnTo>
                    <a:pt x="3961676" y="174307"/>
                  </a:lnTo>
                  <a:lnTo>
                    <a:pt x="3967645" y="175488"/>
                  </a:lnTo>
                  <a:lnTo>
                    <a:pt x="3973106" y="176085"/>
                  </a:lnTo>
                  <a:lnTo>
                    <a:pt x="3977932" y="176085"/>
                  </a:lnTo>
                  <a:lnTo>
                    <a:pt x="3986822" y="176085"/>
                  </a:lnTo>
                  <a:lnTo>
                    <a:pt x="3993299" y="173469"/>
                  </a:lnTo>
                  <a:lnTo>
                    <a:pt x="3997617" y="168249"/>
                  </a:lnTo>
                  <a:lnTo>
                    <a:pt x="4001935" y="163029"/>
                  </a:lnTo>
                  <a:lnTo>
                    <a:pt x="4005110" y="156375"/>
                  </a:lnTo>
                  <a:lnTo>
                    <a:pt x="4007396" y="148297"/>
                  </a:lnTo>
                  <a:lnTo>
                    <a:pt x="3952405" y="3263"/>
                  </a:lnTo>
                  <a:close/>
                </a:path>
                <a:path w="7306945" h="207010">
                  <a:moveTo>
                    <a:pt x="3799878" y="3263"/>
                  </a:moveTo>
                  <a:lnTo>
                    <a:pt x="3838105" y="3263"/>
                  </a:lnTo>
                  <a:lnTo>
                    <a:pt x="3838105" y="147891"/>
                  </a:lnTo>
                  <a:lnTo>
                    <a:pt x="3799878" y="147891"/>
                  </a:lnTo>
                  <a:lnTo>
                    <a:pt x="3799878" y="3263"/>
                  </a:lnTo>
                  <a:close/>
                </a:path>
                <a:path w="7306945" h="207010">
                  <a:moveTo>
                    <a:pt x="3566706" y="3263"/>
                  </a:moveTo>
                  <a:lnTo>
                    <a:pt x="3604933" y="3263"/>
                  </a:lnTo>
                  <a:lnTo>
                    <a:pt x="3604933" y="147891"/>
                  </a:lnTo>
                  <a:lnTo>
                    <a:pt x="3566706" y="147891"/>
                  </a:lnTo>
                  <a:lnTo>
                    <a:pt x="3566706" y="3263"/>
                  </a:lnTo>
                  <a:close/>
                </a:path>
                <a:path w="7306945" h="207010">
                  <a:moveTo>
                    <a:pt x="1605318" y="3263"/>
                  </a:moveTo>
                  <a:lnTo>
                    <a:pt x="1643545" y="3263"/>
                  </a:lnTo>
                  <a:lnTo>
                    <a:pt x="1643545" y="147891"/>
                  </a:lnTo>
                  <a:lnTo>
                    <a:pt x="1605318" y="147891"/>
                  </a:lnTo>
                  <a:lnTo>
                    <a:pt x="1605318" y="3263"/>
                  </a:lnTo>
                  <a:close/>
                </a:path>
                <a:path w="7306945" h="207010">
                  <a:moveTo>
                    <a:pt x="375170" y="3263"/>
                  </a:moveTo>
                  <a:lnTo>
                    <a:pt x="415340" y="3263"/>
                  </a:lnTo>
                  <a:lnTo>
                    <a:pt x="442582" y="77076"/>
                  </a:lnTo>
                  <a:lnTo>
                    <a:pt x="450481" y="101727"/>
                  </a:lnTo>
                  <a:lnTo>
                    <a:pt x="452564" y="95465"/>
                  </a:lnTo>
                  <a:lnTo>
                    <a:pt x="453885" y="91338"/>
                  </a:lnTo>
                  <a:lnTo>
                    <a:pt x="454431" y="89331"/>
                  </a:lnTo>
                  <a:lnTo>
                    <a:pt x="455701" y="85255"/>
                  </a:lnTo>
                  <a:lnTo>
                    <a:pt x="457060" y="81165"/>
                  </a:lnTo>
                  <a:lnTo>
                    <a:pt x="458508" y="77076"/>
                  </a:lnTo>
                  <a:lnTo>
                    <a:pt x="486016" y="3263"/>
                  </a:lnTo>
                  <a:lnTo>
                    <a:pt x="525373" y="3263"/>
                  </a:lnTo>
                  <a:lnTo>
                    <a:pt x="467906" y="147891"/>
                  </a:lnTo>
                  <a:lnTo>
                    <a:pt x="433451" y="147891"/>
                  </a:lnTo>
                  <a:lnTo>
                    <a:pt x="375170" y="3263"/>
                  </a:lnTo>
                  <a:close/>
                </a:path>
                <a:path w="7306945" h="207010">
                  <a:moveTo>
                    <a:pt x="0" y="3263"/>
                  </a:moveTo>
                  <a:lnTo>
                    <a:pt x="37172" y="3263"/>
                  </a:lnTo>
                  <a:lnTo>
                    <a:pt x="64274" y="98044"/>
                  </a:lnTo>
                  <a:lnTo>
                    <a:pt x="89192" y="3263"/>
                  </a:lnTo>
                  <a:lnTo>
                    <a:pt x="126098" y="3263"/>
                  </a:lnTo>
                  <a:lnTo>
                    <a:pt x="150202" y="98044"/>
                  </a:lnTo>
                  <a:lnTo>
                    <a:pt x="177838" y="3263"/>
                  </a:lnTo>
                  <a:lnTo>
                    <a:pt x="215557" y="3263"/>
                  </a:lnTo>
                  <a:lnTo>
                    <a:pt x="169125" y="147891"/>
                  </a:lnTo>
                  <a:lnTo>
                    <a:pt x="132359" y="147891"/>
                  </a:lnTo>
                  <a:lnTo>
                    <a:pt x="107442" y="54876"/>
                  </a:lnTo>
                  <a:lnTo>
                    <a:pt x="82931" y="147891"/>
                  </a:lnTo>
                  <a:lnTo>
                    <a:pt x="45745" y="147891"/>
                  </a:lnTo>
                  <a:lnTo>
                    <a:pt x="0" y="3263"/>
                  </a:lnTo>
                  <a:close/>
                </a:path>
                <a:path w="7306945" h="207010">
                  <a:moveTo>
                    <a:pt x="7168172" y="0"/>
                  </a:moveTo>
                  <a:lnTo>
                    <a:pt x="7208909" y="11990"/>
                  </a:lnTo>
                  <a:lnTo>
                    <a:pt x="7232894" y="48294"/>
                  </a:lnTo>
                  <a:lnTo>
                    <a:pt x="7236879" y="86614"/>
                  </a:lnTo>
                  <a:lnTo>
                    <a:pt x="7141121" y="86614"/>
                  </a:lnTo>
                  <a:lnTo>
                    <a:pt x="7141835" y="94650"/>
                  </a:lnTo>
                  <a:lnTo>
                    <a:pt x="7163600" y="122567"/>
                  </a:lnTo>
                  <a:lnTo>
                    <a:pt x="7172363" y="122567"/>
                  </a:lnTo>
                  <a:lnTo>
                    <a:pt x="7178332" y="122567"/>
                  </a:lnTo>
                  <a:lnTo>
                    <a:pt x="7196747" y="101866"/>
                  </a:lnTo>
                  <a:lnTo>
                    <a:pt x="7234847" y="108267"/>
                  </a:lnTo>
                  <a:lnTo>
                    <a:pt x="7211606" y="140195"/>
                  </a:lnTo>
                  <a:lnTo>
                    <a:pt x="7171982" y="151155"/>
                  </a:lnTo>
                  <a:lnTo>
                    <a:pt x="7154339" y="149614"/>
                  </a:lnTo>
                  <a:lnTo>
                    <a:pt x="7116102" y="126517"/>
                  </a:lnTo>
                  <a:lnTo>
                    <a:pt x="7101878" y="76669"/>
                  </a:lnTo>
                  <a:lnTo>
                    <a:pt x="7103046" y="59670"/>
                  </a:lnTo>
                  <a:lnTo>
                    <a:pt x="7120674" y="20358"/>
                  </a:lnTo>
                  <a:lnTo>
                    <a:pt x="7154410" y="1271"/>
                  </a:lnTo>
                  <a:lnTo>
                    <a:pt x="7168172" y="0"/>
                  </a:lnTo>
                  <a:close/>
                </a:path>
                <a:path w="7306945" h="207010">
                  <a:moveTo>
                    <a:pt x="7071652" y="0"/>
                  </a:moveTo>
                  <a:lnTo>
                    <a:pt x="7078152" y="452"/>
                  </a:lnTo>
                  <a:lnTo>
                    <a:pt x="7084510" y="1806"/>
                  </a:lnTo>
                  <a:lnTo>
                    <a:pt x="7090725" y="4061"/>
                  </a:lnTo>
                  <a:lnTo>
                    <a:pt x="7096798" y="7213"/>
                  </a:lnTo>
                  <a:lnTo>
                    <a:pt x="7084987" y="40589"/>
                  </a:lnTo>
                  <a:lnTo>
                    <a:pt x="7078510" y="36410"/>
                  </a:lnTo>
                  <a:lnTo>
                    <a:pt x="7072541" y="34315"/>
                  </a:lnTo>
                  <a:lnTo>
                    <a:pt x="7067080" y="34315"/>
                  </a:lnTo>
                  <a:lnTo>
                    <a:pt x="7061619" y="34315"/>
                  </a:lnTo>
                  <a:lnTo>
                    <a:pt x="7057174" y="35788"/>
                  </a:lnTo>
                  <a:lnTo>
                    <a:pt x="7042203" y="72653"/>
                  </a:lnTo>
                  <a:lnTo>
                    <a:pt x="7041426" y="103225"/>
                  </a:lnTo>
                  <a:lnTo>
                    <a:pt x="7041426" y="147891"/>
                  </a:lnTo>
                  <a:lnTo>
                    <a:pt x="7003199" y="147891"/>
                  </a:lnTo>
                  <a:lnTo>
                    <a:pt x="7003199" y="3263"/>
                  </a:lnTo>
                  <a:lnTo>
                    <a:pt x="7038759" y="3263"/>
                  </a:lnTo>
                  <a:lnTo>
                    <a:pt x="7038759" y="23837"/>
                  </a:lnTo>
                  <a:lnTo>
                    <a:pt x="7044855" y="14122"/>
                  </a:lnTo>
                  <a:lnTo>
                    <a:pt x="7050316" y="7721"/>
                  </a:lnTo>
                  <a:lnTo>
                    <a:pt x="7055142" y="4635"/>
                  </a:lnTo>
                  <a:lnTo>
                    <a:pt x="7059968" y="1549"/>
                  </a:lnTo>
                  <a:lnTo>
                    <a:pt x="7065429" y="0"/>
                  </a:lnTo>
                  <a:lnTo>
                    <a:pt x="7071652" y="0"/>
                  </a:lnTo>
                  <a:close/>
                </a:path>
                <a:path w="7306945" h="207010">
                  <a:moveTo>
                    <a:pt x="6904520" y="0"/>
                  </a:moveTo>
                  <a:lnTo>
                    <a:pt x="6945257" y="11990"/>
                  </a:lnTo>
                  <a:lnTo>
                    <a:pt x="6969242" y="48294"/>
                  </a:lnTo>
                  <a:lnTo>
                    <a:pt x="6973227" y="86614"/>
                  </a:lnTo>
                  <a:lnTo>
                    <a:pt x="6877469" y="86614"/>
                  </a:lnTo>
                  <a:lnTo>
                    <a:pt x="6878183" y="94650"/>
                  </a:lnTo>
                  <a:lnTo>
                    <a:pt x="6899948" y="122567"/>
                  </a:lnTo>
                  <a:lnTo>
                    <a:pt x="6908711" y="122567"/>
                  </a:lnTo>
                  <a:lnTo>
                    <a:pt x="6914680" y="122567"/>
                  </a:lnTo>
                  <a:lnTo>
                    <a:pt x="6933095" y="101866"/>
                  </a:lnTo>
                  <a:lnTo>
                    <a:pt x="6971195" y="108267"/>
                  </a:lnTo>
                  <a:lnTo>
                    <a:pt x="6947954" y="140195"/>
                  </a:lnTo>
                  <a:lnTo>
                    <a:pt x="6908330" y="151155"/>
                  </a:lnTo>
                  <a:lnTo>
                    <a:pt x="6890687" y="149614"/>
                  </a:lnTo>
                  <a:lnTo>
                    <a:pt x="6852450" y="126517"/>
                  </a:lnTo>
                  <a:lnTo>
                    <a:pt x="6838226" y="76669"/>
                  </a:lnTo>
                  <a:lnTo>
                    <a:pt x="6839394" y="59670"/>
                  </a:lnTo>
                  <a:lnTo>
                    <a:pt x="6857022" y="20358"/>
                  </a:lnTo>
                  <a:lnTo>
                    <a:pt x="6890758" y="1271"/>
                  </a:lnTo>
                  <a:lnTo>
                    <a:pt x="690452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25846" y="5914656"/>
              <a:ext cx="1323848" cy="27660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1840" y="5923800"/>
              <a:ext cx="6582409" cy="203200"/>
            </a:xfrm>
            <a:custGeom>
              <a:avLst/>
              <a:gdLst/>
              <a:ahLst/>
              <a:cxnLst/>
              <a:rect l="l" t="t" r="r" b="b"/>
              <a:pathLst>
                <a:path w="6582409" h="203200">
                  <a:moveTo>
                    <a:pt x="4763731" y="51739"/>
                  </a:moveTo>
                  <a:lnTo>
                    <a:pt x="4804469" y="63730"/>
                  </a:lnTo>
                  <a:lnTo>
                    <a:pt x="4828454" y="100034"/>
                  </a:lnTo>
                  <a:lnTo>
                    <a:pt x="4832438" y="138353"/>
                  </a:lnTo>
                  <a:lnTo>
                    <a:pt x="4736680" y="138353"/>
                  </a:lnTo>
                  <a:lnTo>
                    <a:pt x="4737395" y="146389"/>
                  </a:lnTo>
                  <a:lnTo>
                    <a:pt x="4759159" y="174307"/>
                  </a:lnTo>
                  <a:lnTo>
                    <a:pt x="4767922" y="174307"/>
                  </a:lnTo>
                  <a:lnTo>
                    <a:pt x="4773891" y="174307"/>
                  </a:lnTo>
                  <a:lnTo>
                    <a:pt x="4792306" y="153606"/>
                  </a:lnTo>
                  <a:lnTo>
                    <a:pt x="4830406" y="160007"/>
                  </a:lnTo>
                  <a:lnTo>
                    <a:pt x="4807165" y="191935"/>
                  </a:lnTo>
                  <a:lnTo>
                    <a:pt x="4767541" y="202895"/>
                  </a:lnTo>
                  <a:lnTo>
                    <a:pt x="4749898" y="201354"/>
                  </a:lnTo>
                  <a:lnTo>
                    <a:pt x="4711661" y="178257"/>
                  </a:lnTo>
                  <a:lnTo>
                    <a:pt x="4697437" y="128409"/>
                  </a:lnTo>
                  <a:lnTo>
                    <a:pt x="4698606" y="111409"/>
                  </a:lnTo>
                  <a:lnTo>
                    <a:pt x="4716233" y="72097"/>
                  </a:lnTo>
                  <a:lnTo>
                    <a:pt x="4749970" y="53011"/>
                  </a:lnTo>
                  <a:lnTo>
                    <a:pt x="4763731" y="51739"/>
                  </a:lnTo>
                  <a:close/>
                </a:path>
                <a:path w="6582409" h="203200">
                  <a:moveTo>
                    <a:pt x="4370920" y="51739"/>
                  </a:moveTo>
                  <a:lnTo>
                    <a:pt x="4379302" y="51739"/>
                  </a:lnTo>
                  <a:lnTo>
                    <a:pt x="4387049" y="53263"/>
                  </a:lnTo>
                  <a:lnTo>
                    <a:pt x="4394034" y="56299"/>
                  </a:lnTo>
                  <a:lnTo>
                    <a:pt x="4401019" y="59347"/>
                  </a:lnTo>
                  <a:lnTo>
                    <a:pt x="4406353" y="63220"/>
                  </a:lnTo>
                  <a:lnTo>
                    <a:pt x="4409909" y="67944"/>
                  </a:lnTo>
                  <a:lnTo>
                    <a:pt x="4413465" y="72669"/>
                  </a:lnTo>
                  <a:lnTo>
                    <a:pt x="4419434" y="109753"/>
                  </a:lnTo>
                  <a:lnTo>
                    <a:pt x="4419434" y="199631"/>
                  </a:lnTo>
                  <a:lnTo>
                    <a:pt x="4381207" y="199631"/>
                  </a:lnTo>
                  <a:lnTo>
                    <a:pt x="4381207" y="125818"/>
                  </a:lnTo>
                  <a:lnTo>
                    <a:pt x="4381063" y="115145"/>
                  </a:lnTo>
                  <a:lnTo>
                    <a:pt x="4362665" y="81025"/>
                  </a:lnTo>
                  <a:lnTo>
                    <a:pt x="4357585" y="81025"/>
                  </a:lnTo>
                  <a:lnTo>
                    <a:pt x="4350854" y="81025"/>
                  </a:lnTo>
                  <a:lnTo>
                    <a:pt x="4326661" y="113703"/>
                  </a:lnTo>
                  <a:lnTo>
                    <a:pt x="4325962" y="134124"/>
                  </a:lnTo>
                  <a:lnTo>
                    <a:pt x="4325962" y="199631"/>
                  </a:lnTo>
                  <a:lnTo>
                    <a:pt x="4287608" y="199631"/>
                  </a:lnTo>
                  <a:lnTo>
                    <a:pt x="4287608" y="55003"/>
                  </a:lnTo>
                  <a:lnTo>
                    <a:pt x="4323168" y="55003"/>
                  </a:lnTo>
                  <a:lnTo>
                    <a:pt x="4323168" y="76250"/>
                  </a:lnTo>
                  <a:lnTo>
                    <a:pt x="4333291" y="65530"/>
                  </a:lnTo>
                  <a:lnTo>
                    <a:pt x="4344616" y="57870"/>
                  </a:lnTo>
                  <a:lnTo>
                    <a:pt x="4357155" y="53272"/>
                  </a:lnTo>
                  <a:lnTo>
                    <a:pt x="4370920" y="51739"/>
                  </a:lnTo>
                  <a:close/>
                </a:path>
                <a:path w="6582409" h="203200">
                  <a:moveTo>
                    <a:pt x="4189056" y="51739"/>
                  </a:moveTo>
                  <a:lnTo>
                    <a:pt x="4227156" y="57797"/>
                  </a:lnTo>
                  <a:lnTo>
                    <a:pt x="4249578" y="95957"/>
                  </a:lnTo>
                  <a:lnTo>
                    <a:pt x="4249889" y="107441"/>
                  </a:lnTo>
                  <a:lnTo>
                    <a:pt x="4249508" y="152107"/>
                  </a:lnTo>
                  <a:lnTo>
                    <a:pt x="4249625" y="161016"/>
                  </a:lnTo>
                  <a:lnTo>
                    <a:pt x="4258144" y="199631"/>
                  </a:lnTo>
                  <a:lnTo>
                    <a:pt x="4220298" y="199631"/>
                  </a:lnTo>
                  <a:lnTo>
                    <a:pt x="4219282" y="197091"/>
                  </a:lnTo>
                  <a:lnTo>
                    <a:pt x="4218139" y="193319"/>
                  </a:lnTo>
                  <a:lnTo>
                    <a:pt x="4216615" y="188328"/>
                  </a:lnTo>
                  <a:lnTo>
                    <a:pt x="4215980" y="186054"/>
                  </a:lnTo>
                  <a:lnTo>
                    <a:pt x="4215599" y="184556"/>
                  </a:lnTo>
                  <a:lnTo>
                    <a:pt x="4215345" y="183832"/>
                  </a:lnTo>
                  <a:lnTo>
                    <a:pt x="4178896" y="202895"/>
                  </a:lnTo>
                  <a:lnTo>
                    <a:pt x="4170514" y="202895"/>
                  </a:lnTo>
                  <a:lnTo>
                    <a:pt x="4129668" y="184321"/>
                  </a:lnTo>
                  <a:lnTo>
                    <a:pt x="4122381" y="160134"/>
                  </a:lnTo>
                  <a:lnTo>
                    <a:pt x="4122381" y="151968"/>
                  </a:lnTo>
                  <a:lnTo>
                    <a:pt x="4150565" y="121099"/>
                  </a:lnTo>
                  <a:lnTo>
                    <a:pt x="4187491" y="112181"/>
                  </a:lnTo>
                  <a:lnTo>
                    <a:pt x="4197835" y="109789"/>
                  </a:lnTo>
                  <a:lnTo>
                    <a:pt x="4206108" y="107481"/>
                  </a:lnTo>
                  <a:lnTo>
                    <a:pt x="4212297" y="105257"/>
                  </a:lnTo>
                  <a:lnTo>
                    <a:pt x="4212297" y="101447"/>
                  </a:lnTo>
                  <a:lnTo>
                    <a:pt x="4212297" y="94094"/>
                  </a:lnTo>
                  <a:lnTo>
                    <a:pt x="4210519" y="88849"/>
                  </a:lnTo>
                  <a:lnTo>
                    <a:pt x="4206836" y="85712"/>
                  </a:lnTo>
                  <a:lnTo>
                    <a:pt x="4203153" y="82588"/>
                  </a:lnTo>
                  <a:lnTo>
                    <a:pt x="4196422" y="81025"/>
                  </a:lnTo>
                  <a:lnTo>
                    <a:pt x="4186262" y="81025"/>
                  </a:lnTo>
                  <a:lnTo>
                    <a:pt x="4179531" y="81025"/>
                  </a:lnTo>
                  <a:lnTo>
                    <a:pt x="4174197" y="82359"/>
                  </a:lnTo>
                  <a:lnTo>
                    <a:pt x="4170387" y="85039"/>
                  </a:lnTo>
                  <a:lnTo>
                    <a:pt x="4166577" y="87718"/>
                  </a:lnTo>
                  <a:lnTo>
                    <a:pt x="4163402" y="92417"/>
                  </a:lnTo>
                  <a:lnTo>
                    <a:pt x="4161116" y="99136"/>
                  </a:lnTo>
                  <a:lnTo>
                    <a:pt x="4126318" y="92862"/>
                  </a:lnTo>
                  <a:lnTo>
                    <a:pt x="4154534" y="57413"/>
                  </a:lnTo>
                  <a:lnTo>
                    <a:pt x="4175819" y="52370"/>
                  </a:lnTo>
                  <a:lnTo>
                    <a:pt x="4189056" y="51739"/>
                  </a:lnTo>
                  <a:close/>
                </a:path>
                <a:path w="6582409" h="203200">
                  <a:moveTo>
                    <a:pt x="4038688" y="51739"/>
                  </a:moveTo>
                  <a:lnTo>
                    <a:pt x="4080725" y="63118"/>
                  </a:lnTo>
                  <a:lnTo>
                    <a:pt x="4103204" y="97764"/>
                  </a:lnTo>
                  <a:lnTo>
                    <a:pt x="4065485" y="104584"/>
                  </a:lnTo>
                  <a:lnTo>
                    <a:pt x="4064215" y="97040"/>
                  </a:lnTo>
                  <a:lnTo>
                    <a:pt x="4061294" y="91363"/>
                  </a:lnTo>
                  <a:lnTo>
                    <a:pt x="4056722" y="87553"/>
                  </a:lnTo>
                  <a:lnTo>
                    <a:pt x="4052277" y="83743"/>
                  </a:lnTo>
                  <a:lnTo>
                    <a:pt x="4046435" y="81838"/>
                  </a:lnTo>
                  <a:lnTo>
                    <a:pt x="4039323" y="81838"/>
                  </a:lnTo>
                  <a:lnTo>
                    <a:pt x="4029798" y="81838"/>
                  </a:lnTo>
                  <a:lnTo>
                    <a:pt x="4022178" y="85128"/>
                  </a:lnTo>
                  <a:lnTo>
                    <a:pt x="4007954" y="124726"/>
                  </a:lnTo>
                  <a:lnTo>
                    <a:pt x="4008500" y="136656"/>
                  </a:lnTo>
                  <a:lnTo>
                    <a:pt x="4032896" y="171052"/>
                  </a:lnTo>
                  <a:lnTo>
                    <a:pt x="4039831" y="171716"/>
                  </a:lnTo>
                  <a:lnTo>
                    <a:pt x="4047070" y="171716"/>
                  </a:lnTo>
                  <a:lnTo>
                    <a:pt x="4053039" y="169646"/>
                  </a:lnTo>
                  <a:lnTo>
                    <a:pt x="4057611" y="165519"/>
                  </a:lnTo>
                  <a:lnTo>
                    <a:pt x="4062310" y="161391"/>
                  </a:lnTo>
                  <a:lnTo>
                    <a:pt x="4065612" y="154279"/>
                  </a:lnTo>
                  <a:lnTo>
                    <a:pt x="4067517" y="144208"/>
                  </a:lnTo>
                  <a:lnTo>
                    <a:pt x="4105109" y="150609"/>
                  </a:lnTo>
                  <a:lnTo>
                    <a:pt x="4082630" y="189687"/>
                  </a:lnTo>
                  <a:lnTo>
                    <a:pt x="4038053" y="202895"/>
                  </a:lnTo>
                  <a:lnTo>
                    <a:pt x="4022976" y="201644"/>
                  </a:lnTo>
                  <a:lnTo>
                    <a:pt x="3987507" y="182879"/>
                  </a:lnTo>
                  <a:lnTo>
                    <a:pt x="3969773" y="144200"/>
                  </a:lnTo>
                  <a:lnTo>
                    <a:pt x="3968584" y="127457"/>
                  </a:lnTo>
                  <a:lnTo>
                    <a:pt x="3969773" y="110540"/>
                  </a:lnTo>
                  <a:lnTo>
                    <a:pt x="3987507" y="71691"/>
                  </a:lnTo>
                  <a:lnTo>
                    <a:pt x="4023423" y="52987"/>
                  </a:lnTo>
                  <a:lnTo>
                    <a:pt x="4038688" y="51739"/>
                  </a:lnTo>
                  <a:close/>
                </a:path>
                <a:path w="6582409" h="203200">
                  <a:moveTo>
                    <a:pt x="3477856" y="51739"/>
                  </a:moveTo>
                  <a:lnTo>
                    <a:pt x="3519893" y="63118"/>
                  </a:lnTo>
                  <a:lnTo>
                    <a:pt x="3542372" y="97764"/>
                  </a:lnTo>
                  <a:lnTo>
                    <a:pt x="3504653" y="104584"/>
                  </a:lnTo>
                  <a:lnTo>
                    <a:pt x="3503383" y="97040"/>
                  </a:lnTo>
                  <a:lnTo>
                    <a:pt x="3500462" y="91363"/>
                  </a:lnTo>
                  <a:lnTo>
                    <a:pt x="3495890" y="87553"/>
                  </a:lnTo>
                  <a:lnTo>
                    <a:pt x="3491445" y="83743"/>
                  </a:lnTo>
                  <a:lnTo>
                    <a:pt x="3485603" y="81838"/>
                  </a:lnTo>
                  <a:lnTo>
                    <a:pt x="3478491" y="81838"/>
                  </a:lnTo>
                  <a:lnTo>
                    <a:pt x="3468966" y="81838"/>
                  </a:lnTo>
                  <a:lnTo>
                    <a:pt x="3461346" y="85128"/>
                  </a:lnTo>
                  <a:lnTo>
                    <a:pt x="3447122" y="124726"/>
                  </a:lnTo>
                  <a:lnTo>
                    <a:pt x="3447668" y="136656"/>
                  </a:lnTo>
                  <a:lnTo>
                    <a:pt x="3472064" y="171052"/>
                  </a:lnTo>
                  <a:lnTo>
                    <a:pt x="3478999" y="171716"/>
                  </a:lnTo>
                  <a:lnTo>
                    <a:pt x="3486238" y="171716"/>
                  </a:lnTo>
                  <a:lnTo>
                    <a:pt x="3492207" y="169646"/>
                  </a:lnTo>
                  <a:lnTo>
                    <a:pt x="3496779" y="165519"/>
                  </a:lnTo>
                  <a:lnTo>
                    <a:pt x="3501478" y="161391"/>
                  </a:lnTo>
                  <a:lnTo>
                    <a:pt x="3504780" y="154279"/>
                  </a:lnTo>
                  <a:lnTo>
                    <a:pt x="3506685" y="144208"/>
                  </a:lnTo>
                  <a:lnTo>
                    <a:pt x="3544277" y="150609"/>
                  </a:lnTo>
                  <a:lnTo>
                    <a:pt x="3521798" y="189687"/>
                  </a:lnTo>
                  <a:lnTo>
                    <a:pt x="3477221" y="202895"/>
                  </a:lnTo>
                  <a:lnTo>
                    <a:pt x="3462144" y="201644"/>
                  </a:lnTo>
                  <a:lnTo>
                    <a:pt x="3426675" y="182879"/>
                  </a:lnTo>
                  <a:lnTo>
                    <a:pt x="3408941" y="144200"/>
                  </a:lnTo>
                  <a:lnTo>
                    <a:pt x="3407752" y="127457"/>
                  </a:lnTo>
                  <a:lnTo>
                    <a:pt x="3408941" y="110540"/>
                  </a:lnTo>
                  <a:lnTo>
                    <a:pt x="3426675" y="71691"/>
                  </a:lnTo>
                  <a:lnTo>
                    <a:pt x="3462591" y="52987"/>
                  </a:lnTo>
                  <a:lnTo>
                    <a:pt x="3477856" y="51739"/>
                  </a:lnTo>
                  <a:close/>
                </a:path>
                <a:path w="6582409" h="203200">
                  <a:moveTo>
                    <a:pt x="3297135" y="51739"/>
                  </a:moveTo>
                  <a:lnTo>
                    <a:pt x="3303636" y="52191"/>
                  </a:lnTo>
                  <a:lnTo>
                    <a:pt x="3309994" y="53546"/>
                  </a:lnTo>
                  <a:lnTo>
                    <a:pt x="3316209" y="55801"/>
                  </a:lnTo>
                  <a:lnTo>
                    <a:pt x="3322281" y="58953"/>
                  </a:lnTo>
                  <a:lnTo>
                    <a:pt x="3310470" y="92328"/>
                  </a:lnTo>
                  <a:lnTo>
                    <a:pt x="3303993" y="88150"/>
                  </a:lnTo>
                  <a:lnTo>
                    <a:pt x="3298024" y="86055"/>
                  </a:lnTo>
                  <a:lnTo>
                    <a:pt x="3292563" y="86055"/>
                  </a:lnTo>
                  <a:lnTo>
                    <a:pt x="3287102" y="86055"/>
                  </a:lnTo>
                  <a:lnTo>
                    <a:pt x="3282657" y="87528"/>
                  </a:lnTo>
                  <a:lnTo>
                    <a:pt x="3267687" y="124393"/>
                  </a:lnTo>
                  <a:lnTo>
                    <a:pt x="3266909" y="154965"/>
                  </a:lnTo>
                  <a:lnTo>
                    <a:pt x="3266909" y="199631"/>
                  </a:lnTo>
                  <a:lnTo>
                    <a:pt x="3228682" y="199631"/>
                  </a:lnTo>
                  <a:lnTo>
                    <a:pt x="3228682" y="55003"/>
                  </a:lnTo>
                  <a:lnTo>
                    <a:pt x="3264242" y="55003"/>
                  </a:lnTo>
                  <a:lnTo>
                    <a:pt x="3264242" y="75577"/>
                  </a:lnTo>
                  <a:lnTo>
                    <a:pt x="3270338" y="65862"/>
                  </a:lnTo>
                  <a:lnTo>
                    <a:pt x="3275799" y="59461"/>
                  </a:lnTo>
                  <a:lnTo>
                    <a:pt x="3280625" y="56375"/>
                  </a:lnTo>
                  <a:lnTo>
                    <a:pt x="3285451" y="53289"/>
                  </a:lnTo>
                  <a:lnTo>
                    <a:pt x="3290912" y="51739"/>
                  </a:lnTo>
                  <a:lnTo>
                    <a:pt x="3297135" y="51739"/>
                  </a:lnTo>
                  <a:close/>
                </a:path>
                <a:path w="6582409" h="203200">
                  <a:moveTo>
                    <a:pt x="3043516" y="51739"/>
                  </a:moveTo>
                  <a:lnTo>
                    <a:pt x="3085553" y="63118"/>
                  </a:lnTo>
                  <a:lnTo>
                    <a:pt x="3108032" y="97764"/>
                  </a:lnTo>
                  <a:lnTo>
                    <a:pt x="3070313" y="104584"/>
                  </a:lnTo>
                  <a:lnTo>
                    <a:pt x="3069043" y="97040"/>
                  </a:lnTo>
                  <a:lnTo>
                    <a:pt x="3066122" y="91363"/>
                  </a:lnTo>
                  <a:lnTo>
                    <a:pt x="3061550" y="87553"/>
                  </a:lnTo>
                  <a:lnTo>
                    <a:pt x="3057105" y="83743"/>
                  </a:lnTo>
                  <a:lnTo>
                    <a:pt x="3051263" y="81838"/>
                  </a:lnTo>
                  <a:lnTo>
                    <a:pt x="3044151" y="81838"/>
                  </a:lnTo>
                  <a:lnTo>
                    <a:pt x="3034626" y="81838"/>
                  </a:lnTo>
                  <a:lnTo>
                    <a:pt x="3027006" y="85128"/>
                  </a:lnTo>
                  <a:lnTo>
                    <a:pt x="3012782" y="124726"/>
                  </a:lnTo>
                  <a:lnTo>
                    <a:pt x="3013328" y="136656"/>
                  </a:lnTo>
                  <a:lnTo>
                    <a:pt x="3037724" y="171052"/>
                  </a:lnTo>
                  <a:lnTo>
                    <a:pt x="3044659" y="171716"/>
                  </a:lnTo>
                  <a:lnTo>
                    <a:pt x="3051898" y="171716"/>
                  </a:lnTo>
                  <a:lnTo>
                    <a:pt x="3057867" y="169646"/>
                  </a:lnTo>
                  <a:lnTo>
                    <a:pt x="3062439" y="165519"/>
                  </a:lnTo>
                  <a:lnTo>
                    <a:pt x="3067138" y="161391"/>
                  </a:lnTo>
                  <a:lnTo>
                    <a:pt x="3070440" y="154279"/>
                  </a:lnTo>
                  <a:lnTo>
                    <a:pt x="3072345" y="144208"/>
                  </a:lnTo>
                  <a:lnTo>
                    <a:pt x="3109937" y="150609"/>
                  </a:lnTo>
                  <a:lnTo>
                    <a:pt x="3087458" y="189687"/>
                  </a:lnTo>
                  <a:lnTo>
                    <a:pt x="3042881" y="202895"/>
                  </a:lnTo>
                  <a:lnTo>
                    <a:pt x="3027804" y="201644"/>
                  </a:lnTo>
                  <a:lnTo>
                    <a:pt x="2992335" y="182879"/>
                  </a:lnTo>
                  <a:lnTo>
                    <a:pt x="2974601" y="144200"/>
                  </a:lnTo>
                  <a:lnTo>
                    <a:pt x="2973412" y="127457"/>
                  </a:lnTo>
                  <a:lnTo>
                    <a:pt x="2974601" y="110540"/>
                  </a:lnTo>
                  <a:lnTo>
                    <a:pt x="2992335" y="71691"/>
                  </a:lnTo>
                  <a:lnTo>
                    <a:pt x="3028251" y="52987"/>
                  </a:lnTo>
                  <a:lnTo>
                    <a:pt x="3043516" y="51739"/>
                  </a:lnTo>
                  <a:close/>
                </a:path>
                <a:path w="6582409" h="203200">
                  <a:moveTo>
                    <a:pt x="2881591" y="51739"/>
                  </a:moveTo>
                  <a:lnTo>
                    <a:pt x="2922329" y="63730"/>
                  </a:lnTo>
                  <a:lnTo>
                    <a:pt x="2946314" y="100034"/>
                  </a:lnTo>
                  <a:lnTo>
                    <a:pt x="2950298" y="138353"/>
                  </a:lnTo>
                  <a:lnTo>
                    <a:pt x="2854540" y="138353"/>
                  </a:lnTo>
                  <a:lnTo>
                    <a:pt x="2855255" y="146389"/>
                  </a:lnTo>
                  <a:lnTo>
                    <a:pt x="2877019" y="174307"/>
                  </a:lnTo>
                  <a:lnTo>
                    <a:pt x="2885782" y="174307"/>
                  </a:lnTo>
                  <a:lnTo>
                    <a:pt x="2891751" y="174307"/>
                  </a:lnTo>
                  <a:lnTo>
                    <a:pt x="2910166" y="153606"/>
                  </a:lnTo>
                  <a:lnTo>
                    <a:pt x="2948266" y="160007"/>
                  </a:lnTo>
                  <a:lnTo>
                    <a:pt x="2925025" y="191935"/>
                  </a:lnTo>
                  <a:lnTo>
                    <a:pt x="2885401" y="202895"/>
                  </a:lnTo>
                  <a:lnTo>
                    <a:pt x="2867758" y="201354"/>
                  </a:lnTo>
                  <a:lnTo>
                    <a:pt x="2829521" y="178257"/>
                  </a:lnTo>
                  <a:lnTo>
                    <a:pt x="2815297" y="128409"/>
                  </a:lnTo>
                  <a:lnTo>
                    <a:pt x="2816466" y="111409"/>
                  </a:lnTo>
                  <a:lnTo>
                    <a:pt x="2834093" y="72097"/>
                  </a:lnTo>
                  <a:lnTo>
                    <a:pt x="2867830" y="53011"/>
                  </a:lnTo>
                  <a:lnTo>
                    <a:pt x="2881591" y="51739"/>
                  </a:lnTo>
                  <a:close/>
                </a:path>
                <a:path w="6582409" h="203200">
                  <a:moveTo>
                    <a:pt x="2648419" y="51739"/>
                  </a:moveTo>
                  <a:lnTo>
                    <a:pt x="2689157" y="63730"/>
                  </a:lnTo>
                  <a:lnTo>
                    <a:pt x="2713142" y="100034"/>
                  </a:lnTo>
                  <a:lnTo>
                    <a:pt x="2717126" y="138353"/>
                  </a:lnTo>
                  <a:lnTo>
                    <a:pt x="2621368" y="138353"/>
                  </a:lnTo>
                  <a:lnTo>
                    <a:pt x="2622083" y="146389"/>
                  </a:lnTo>
                  <a:lnTo>
                    <a:pt x="2643847" y="174307"/>
                  </a:lnTo>
                  <a:lnTo>
                    <a:pt x="2652610" y="174307"/>
                  </a:lnTo>
                  <a:lnTo>
                    <a:pt x="2658579" y="174307"/>
                  </a:lnTo>
                  <a:lnTo>
                    <a:pt x="2676994" y="153606"/>
                  </a:lnTo>
                  <a:lnTo>
                    <a:pt x="2715094" y="160007"/>
                  </a:lnTo>
                  <a:lnTo>
                    <a:pt x="2691853" y="191935"/>
                  </a:lnTo>
                  <a:lnTo>
                    <a:pt x="2652229" y="202895"/>
                  </a:lnTo>
                  <a:lnTo>
                    <a:pt x="2634586" y="201354"/>
                  </a:lnTo>
                  <a:lnTo>
                    <a:pt x="2596349" y="178257"/>
                  </a:lnTo>
                  <a:lnTo>
                    <a:pt x="2582125" y="128409"/>
                  </a:lnTo>
                  <a:lnTo>
                    <a:pt x="2583294" y="111409"/>
                  </a:lnTo>
                  <a:lnTo>
                    <a:pt x="2600921" y="72097"/>
                  </a:lnTo>
                  <a:lnTo>
                    <a:pt x="2634658" y="53011"/>
                  </a:lnTo>
                  <a:lnTo>
                    <a:pt x="2648419" y="51739"/>
                  </a:lnTo>
                  <a:close/>
                </a:path>
                <a:path w="6582409" h="203200">
                  <a:moveTo>
                    <a:pt x="2254084" y="51739"/>
                  </a:moveTo>
                  <a:lnTo>
                    <a:pt x="2262466" y="51739"/>
                  </a:lnTo>
                  <a:lnTo>
                    <a:pt x="2270213" y="53263"/>
                  </a:lnTo>
                  <a:lnTo>
                    <a:pt x="2277198" y="56299"/>
                  </a:lnTo>
                  <a:lnTo>
                    <a:pt x="2284183" y="59347"/>
                  </a:lnTo>
                  <a:lnTo>
                    <a:pt x="2289517" y="63220"/>
                  </a:lnTo>
                  <a:lnTo>
                    <a:pt x="2293073" y="67944"/>
                  </a:lnTo>
                  <a:lnTo>
                    <a:pt x="2296629" y="72669"/>
                  </a:lnTo>
                  <a:lnTo>
                    <a:pt x="2302598" y="109753"/>
                  </a:lnTo>
                  <a:lnTo>
                    <a:pt x="2302598" y="199631"/>
                  </a:lnTo>
                  <a:lnTo>
                    <a:pt x="2264371" y="199631"/>
                  </a:lnTo>
                  <a:lnTo>
                    <a:pt x="2264371" y="125818"/>
                  </a:lnTo>
                  <a:lnTo>
                    <a:pt x="2264227" y="115145"/>
                  </a:lnTo>
                  <a:lnTo>
                    <a:pt x="2245829" y="81025"/>
                  </a:lnTo>
                  <a:lnTo>
                    <a:pt x="2240749" y="81025"/>
                  </a:lnTo>
                  <a:lnTo>
                    <a:pt x="2234018" y="81025"/>
                  </a:lnTo>
                  <a:lnTo>
                    <a:pt x="2209825" y="113703"/>
                  </a:lnTo>
                  <a:lnTo>
                    <a:pt x="2209126" y="134124"/>
                  </a:lnTo>
                  <a:lnTo>
                    <a:pt x="2209126" y="199631"/>
                  </a:lnTo>
                  <a:lnTo>
                    <a:pt x="2170772" y="199631"/>
                  </a:lnTo>
                  <a:lnTo>
                    <a:pt x="2170772" y="55003"/>
                  </a:lnTo>
                  <a:lnTo>
                    <a:pt x="2206332" y="55003"/>
                  </a:lnTo>
                  <a:lnTo>
                    <a:pt x="2206332" y="76250"/>
                  </a:lnTo>
                  <a:lnTo>
                    <a:pt x="2216455" y="65530"/>
                  </a:lnTo>
                  <a:lnTo>
                    <a:pt x="2227780" y="57870"/>
                  </a:lnTo>
                  <a:lnTo>
                    <a:pt x="2240319" y="53272"/>
                  </a:lnTo>
                  <a:lnTo>
                    <a:pt x="2254084" y="51739"/>
                  </a:lnTo>
                  <a:close/>
                </a:path>
                <a:path w="6582409" h="203200">
                  <a:moveTo>
                    <a:pt x="2072220" y="51739"/>
                  </a:moveTo>
                  <a:lnTo>
                    <a:pt x="2110320" y="57797"/>
                  </a:lnTo>
                  <a:lnTo>
                    <a:pt x="2132742" y="95957"/>
                  </a:lnTo>
                  <a:lnTo>
                    <a:pt x="2133053" y="107441"/>
                  </a:lnTo>
                  <a:lnTo>
                    <a:pt x="2132672" y="152107"/>
                  </a:lnTo>
                  <a:lnTo>
                    <a:pt x="2132789" y="161016"/>
                  </a:lnTo>
                  <a:lnTo>
                    <a:pt x="2141308" y="199631"/>
                  </a:lnTo>
                  <a:lnTo>
                    <a:pt x="2103462" y="199631"/>
                  </a:lnTo>
                  <a:lnTo>
                    <a:pt x="2102446" y="197091"/>
                  </a:lnTo>
                  <a:lnTo>
                    <a:pt x="2101303" y="193319"/>
                  </a:lnTo>
                  <a:lnTo>
                    <a:pt x="2099779" y="188328"/>
                  </a:lnTo>
                  <a:lnTo>
                    <a:pt x="2099144" y="186054"/>
                  </a:lnTo>
                  <a:lnTo>
                    <a:pt x="2098763" y="184556"/>
                  </a:lnTo>
                  <a:lnTo>
                    <a:pt x="2098509" y="183832"/>
                  </a:lnTo>
                  <a:lnTo>
                    <a:pt x="2062060" y="202895"/>
                  </a:lnTo>
                  <a:lnTo>
                    <a:pt x="2053678" y="202895"/>
                  </a:lnTo>
                  <a:lnTo>
                    <a:pt x="2012832" y="184321"/>
                  </a:lnTo>
                  <a:lnTo>
                    <a:pt x="2005545" y="160134"/>
                  </a:lnTo>
                  <a:lnTo>
                    <a:pt x="2005545" y="151968"/>
                  </a:lnTo>
                  <a:lnTo>
                    <a:pt x="2033729" y="121099"/>
                  </a:lnTo>
                  <a:lnTo>
                    <a:pt x="2070655" y="112181"/>
                  </a:lnTo>
                  <a:lnTo>
                    <a:pt x="2080999" y="109789"/>
                  </a:lnTo>
                  <a:lnTo>
                    <a:pt x="2089272" y="107481"/>
                  </a:lnTo>
                  <a:lnTo>
                    <a:pt x="2095461" y="105257"/>
                  </a:lnTo>
                  <a:lnTo>
                    <a:pt x="2095461" y="101447"/>
                  </a:lnTo>
                  <a:lnTo>
                    <a:pt x="2095461" y="94094"/>
                  </a:lnTo>
                  <a:lnTo>
                    <a:pt x="2093683" y="88849"/>
                  </a:lnTo>
                  <a:lnTo>
                    <a:pt x="2090000" y="85712"/>
                  </a:lnTo>
                  <a:lnTo>
                    <a:pt x="2086317" y="82588"/>
                  </a:lnTo>
                  <a:lnTo>
                    <a:pt x="2079586" y="81025"/>
                  </a:lnTo>
                  <a:lnTo>
                    <a:pt x="2069426" y="81025"/>
                  </a:lnTo>
                  <a:lnTo>
                    <a:pt x="2062695" y="81025"/>
                  </a:lnTo>
                  <a:lnTo>
                    <a:pt x="2057361" y="82359"/>
                  </a:lnTo>
                  <a:lnTo>
                    <a:pt x="2053551" y="85039"/>
                  </a:lnTo>
                  <a:lnTo>
                    <a:pt x="2049741" y="87718"/>
                  </a:lnTo>
                  <a:lnTo>
                    <a:pt x="2046566" y="92417"/>
                  </a:lnTo>
                  <a:lnTo>
                    <a:pt x="2044280" y="99136"/>
                  </a:lnTo>
                  <a:lnTo>
                    <a:pt x="2009482" y="92862"/>
                  </a:lnTo>
                  <a:lnTo>
                    <a:pt x="2037698" y="57413"/>
                  </a:lnTo>
                  <a:lnTo>
                    <a:pt x="2058983" y="52370"/>
                  </a:lnTo>
                  <a:lnTo>
                    <a:pt x="2072220" y="51739"/>
                  </a:lnTo>
                  <a:close/>
                </a:path>
                <a:path w="6582409" h="203200">
                  <a:moveTo>
                    <a:pt x="1833714" y="51739"/>
                  </a:moveTo>
                  <a:lnTo>
                    <a:pt x="1877783" y="61404"/>
                  </a:lnTo>
                  <a:lnTo>
                    <a:pt x="1897722" y="90004"/>
                  </a:lnTo>
                  <a:lnTo>
                    <a:pt x="1861527" y="96685"/>
                  </a:lnTo>
                  <a:lnTo>
                    <a:pt x="1860003" y="91046"/>
                  </a:lnTo>
                  <a:lnTo>
                    <a:pt x="1857082" y="86740"/>
                  </a:lnTo>
                  <a:lnTo>
                    <a:pt x="1852764" y="83743"/>
                  </a:lnTo>
                  <a:lnTo>
                    <a:pt x="1848446" y="80746"/>
                  </a:lnTo>
                  <a:lnTo>
                    <a:pt x="1842350" y="79247"/>
                  </a:lnTo>
                  <a:lnTo>
                    <a:pt x="1834349" y="79247"/>
                  </a:lnTo>
                  <a:lnTo>
                    <a:pt x="1824316" y="79247"/>
                  </a:lnTo>
                  <a:lnTo>
                    <a:pt x="1817077" y="80657"/>
                  </a:lnTo>
                  <a:lnTo>
                    <a:pt x="1812632" y="83477"/>
                  </a:lnTo>
                  <a:lnTo>
                    <a:pt x="1809838" y="85470"/>
                  </a:lnTo>
                  <a:lnTo>
                    <a:pt x="1808314" y="88061"/>
                  </a:lnTo>
                  <a:lnTo>
                    <a:pt x="1808314" y="91236"/>
                  </a:lnTo>
                  <a:lnTo>
                    <a:pt x="1808314" y="93954"/>
                  </a:lnTo>
                  <a:lnTo>
                    <a:pt x="1847938" y="108940"/>
                  </a:lnTo>
                  <a:lnTo>
                    <a:pt x="1862035" y="112605"/>
                  </a:lnTo>
                  <a:lnTo>
                    <a:pt x="1895851" y="131566"/>
                  </a:lnTo>
                  <a:lnTo>
                    <a:pt x="1902548" y="154419"/>
                  </a:lnTo>
                  <a:lnTo>
                    <a:pt x="1901520" y="164013"/>
                  </a:lnTo>
                  <a:lnTo>
                    <a:pt x="1876625" y="194853"/>
                  </a:lnTo>
                  <a:lnTo>
                    <a:pt x="1836762" y="202895"/>
                  </a:lnTo>
                  <a:lnTo>
                    <a:pt x="1822763" y="202147"/>
                  </a:lnTo>
                  <a:lnTo>
                    <a:pt x="1782172" y="184390"/>
                  </a:lnTo>
                  <a:lnTo>
                    <a:pt x="1767420" y="158368"/>
                  </a:lnTo>
                  <a:lnTo>
                    <a:pt x="1805901" y="152514"/>
                  </a:lnTo>
                  <a:lnTo>
                    <a:pt x="1807552" y="159956"/>
                  </a:lnTo>
                  <a:lnTo>
                    <a:pt x="1810854" y="165607"/>
                  </a:lnTo>
                  <a:lnTo>
                    <a:pt x="1815807" y="169468"/>
                  </a:lnTo>
                  <a:lnTo>
                    <a:pt x="1820760" y="173329"/>
                  </a:lnTo>
                  <a:lnTo>
                    <a:pt x="1827745" y="175259"/>
                  </a:lnTo>
                  <a:lnTo>
                    <a:pt x="1836762" y="175259"/>
                  </a:lnTo>
                  <a:lnTo>
                    <a:pt x="1846668" y="175259"/>
                  </a:lnTo>
                  <a:lnTo>
                    <a:pt x="1854161" y="173443"/>
                  </a:lnTo>
                  <a:lnTo>
                    <a:pt x="1859114" y="169811"/>
                  </a:lnTo>
                  <a:lnTo>
                    <a:pt x="1862543" y="167271"/>
                  </a:lnTo>
                  <a:lnTo>
                    <a:pt x="1864194" y="163855"/>
                  </a:lnTo>
                  <a:lnTo>
                    <a:pt x="1864194" y="159588"/>
                  </a:lnTo>
                  <a:lnTo>
                    <a:pt x="1864194" y="156692"/>
                  </a:lnTo>
                  <a:lnTo>
                    <a:pt x="1848700" y="147332"/>
                  </a:lnTo>
                  <a:lnTo>
                    <a:pt x="1827601" y="142338"/>
                  </a:lnTo>
                  <a:lnTo>
                    <a:pt x="1789899" y="128676"/>
                  </a:lnTo>
                  <a:lnTo>
                    <a:pt x="1772754" y="96138"/>
                  </a:lnTo>
                  <a:lnTo>
                    <a:pt x="1773683" y="87113"/>
                  </a:lnTo>
                  <a:lnTo>
                    <a:pt x="1806568" y="54940"/>
                  </a:lnTo>
                  <a:lnTo>
                    <a:pt x="1819117" y="52539"/>
                  </a:lnTo>
                  <a:lnTo>
                    <a:pt x="1833714" y="51739"/>
                  </a:lnTo>
                  <a:close/>
                </a:path>
                <a:path w="6582409" h="203200">
                  <a:moveTo>
                    <a:pt x="1680679" y="51739"/>
                  </a:moveTo>
                  <a:lnTo>
                    <a:pt x="1721417" y="63730"/>
                  </a:lnTo>
                  <a:lnTo>
                    <a:pt x="1745402" y="100034"/>
                  </a:lnTo>
                  <a:lnTo>
                    <a:pt x="1749386" y="138353"/>
                  </a:lnTo>
                  <a:lnTo>
                    <a:pt x="1653628" y="138353"/>
                  </a:lnTo>
                  <a:lnTo>
                    <a:pt x="1654343" y="146389"/>
                  </a:lnTo>
                  <a:lnTo>
                    <a:pt x="1676107" y="174307"/>
                  </a:lnTo>
                  <a:lnTo>
                    <a:pt x="1684870" y="174307"/>
                  </a:lnTo>
                  <a:lnTo>
                    <a:pt x="1690839" y="174307"/>
                  </a:lnTo>
                  <a:lnTo>
                    <a:pt x="1709254" y="153606"/>
                  </a:lnTo>
                  <a:lnTo>
                    <a:pt x="1747354" y="160007"/>
                  </a:lnTo>
                  <a:lnTo>
                    <a:pt x="1724113" y="191935"/>
                  </a:lnTo>
                  <a:lnTo>
                    <a:pt x="1684489" y="202895"/>
                  </a:lnTo>
                  <a:lnTo>
                    <a:pt x="1666846" y="201354"/>
                  </a:lnTo>
                  <a:lnTo>
                    <a:pt x="1628609" y="178257"/>
                  </a:lnTo>
                  <a:lnTo>
                    <a:pt x="1614385" y="128409"/>
                  </a:lnTo>
                  <a:lnTo>
                    <a:pt x="1615554" y="111409"/>
                  </a:lnTo>
                  <a:lnTo>
                    <a:pt x="1633181" y="72097"/>
                  </a:lnTo>
                  <a:lnTo>
                    <a:pt x="1666918" y="53011"/>
                  </a:lnTo>
                  <a:lnTo>
                    <a:pt x="1680679" y="51739"/>
                  </a:lnTo>
                  <a:close/>
                </a:path>
                <a:path w="6582409" h="203200">
                  <a:moveTo>
                    <a:pt x="946492" y="51739"/>
                  </a:moveTo>
                  <a:lnTo>
                    <a:pt x="954874" y="51739"/>
                  </a:lnTo>
                  <a:lnTo>
                    <a:pt x="962621" y="53263"/>
                  </a:lnTo>
                  <a:lnTo>
                    <a:pt x="991577" y="78028"/>
                  </a:lnTo>
                  <a:lnTo>
                    <a:pt x="995006" y="109753"/>
                  </a:lnTo>
                  <a:lnTo>
                    <a:pt x="995006" y="199631"/>
                  </a:lnTo>
                  <a:lnTo>
                    <a:pt x="956779" y="199631"/>
                  </a:lnTo>
                  <a:lnTo>
                    <a:pt x="956779" y="125818"/>
                  </a:lnTo>
                  <a:lnTo>
                    <a:pt x="956635" y="115145"/>
                  </a:lnTo>
                  <a:lnTo>
                    <a:pt x="938237" y="81025"/>
                  </a:lnTo>
                  <a:lnTo>
                    <a:pt x="933157" y="81025"/>
                  </a:lnTo>
                  <a:lnTo>
                    <a:pt x="926426" y="81025"/>
                  </a:lnTo>
                  <a:lnTo>
                    <a:pt x="902233" y="113703"/>
                  </a:lnTo>
                  <a:lnTo>
                    <a:pt x="901534" y="134124"/>
                  </a:lnTo>
                  <a:lnTo>
                    <a:pt x="901534" y="199631"/>
                  </a:lnTo>
                  <a:lnTo>
                    <a:pt x="863180" y="199631"/>
                  </a:lnTo>
                  <a:lnTo>
                    <a:pt x="863180" y="55003"/>
                  </a:lnTo>
                  <a:lnTo>
                    <a:pt x="898740" y="55003"/>
                  </a:lnTo>
                  <a:lnTo>
                    <a:pt x="898740" y="76250"/>
                  </a:lnTo>
                  <a:lnTo>
                    <a:pt x="908863" y="65530"/>
                  </a:lnTo>
                  <a:lnTo>
                    <a:pt x="920188" y="57870"/>
                  </a:lnTo>
                  <a:lnTo>
                    <a:pt x="932727" y="53272"/>
                  </a:lnTo>
                  <a:lnTo>
                    <a:pt x="946492" y="51739"/>
                  </a:lnTo>
                  <a:close/>
                </a:path>
                <a:path w="6582409" h="203200">
                  <a:moveTo>
                    <a:pt x="764628" y="51739"/>
                  </a:moveTo>
                  <a:lnTo>
                    <a:pt x="802728" y="57797"/>
                  </a:lnTo>
                  <a:lnTo>
                    <a:pt x="825150" y="95957"/>
                  </a:lnTo>
                  <a:lnTo>
                    <a:pt x="825461" y="107441"/>
                  </a:lnTo>
                  <a:lnTo>
                    <a:pt x="825080" y="152107"/>
                  </a:lnTo>
                  <a:lnTo>
                    <a:pt x="825197" y="161016"/>
                  </a:lnTo>
                  <a:lnTo>
                    <a:pt x="833716" y="199631"/>
                  </a:lnTo>
                  <a:lnTo>
                    <a:pt x="795870" y="199631"/>
                  </a:lnTo>
                  <a:lnTo>
                    <a:pt x="794854" y="197091"/>
                  </a:lnTo>
                  <a:lnTo>
                    <a:pt x="793711" y="193319"/>
                  </a:lnTo>
                  <a:lnTo>
                    <a:pt x="792187" y="188328"/>
                  </a:lnTo>
                  <a:lnTo>
                    <a:pt x="791552" y="186054"/>
                  </a:lnTo>
                  <a:lnTo>
                    <a:pt x="791171" y="184556"/>
                  </a:lnTo>
                  <a:lnTo>
                    <a:pt x="790917" y="183832"/>
                  </a:lnTo>
                  <a:lnTo>
                    <a:pt x="754468" y="202895"/>
                  </a:lnTo>
                  <a:lnTo>
                    <a:pt x="746086" y="202895"/>
                  </a:lnTo>
                  <a:lnTo>
                    <a:pt x="705240" y="184321"/>
                  </a:lnTo>
                  <a:lnTo>
                    <a:pt x="697953" y="160134"/>
                  </a:lnTo>
                  <a:lnTo>
                    <a:pt x="697953" y="151968"/>
                  </a:lnTo>
                  <a:lnTo>
                    <a:pt x="726137" y="121099"/>
                  </a:lnTo>
                  <a:lnTo>
                    <a:pt x="763063" y="112181"/>
                  </a:lnTo>
                  <a:lnTo>
                    <a:pt x="773407" y="109789"/>
                  </a:lnTo>
                  <a:lnTo>
                    <a:pt x="781680" y="107481"/>
                  </a:lnTo>
                  <a:lnTo>
                    <a:pt x="787869" y="105257"/>
                  </a:lnTo>
                  <a:lnTo>
                    <a:pt x="787869" y="101447"/>
                  </a:lnTo>
                  <a:lnTo>
                    <a:pt x="787869" y="94094"/>
                  </a:lnTo>
                  <a:lnTo>
                    <a:pt x="786091" y="88849"/>
                  </a:lnTo>
                  <a:lnTo>
                    <a:pt x="782408" y="85712"/>
                  </a:lnTo>
                  <a:lnTo>
                    <a:pt x="778725" y="82588"/>
                  </a:lnTo>
                  <a:lnTo>
                    <a:pt x="771994" y="81025"/>
                  </a:lnTo>
                  <a:lnTo>
                    <a:pt x="761834" y="81025"/>
                  </a:lnTo>
                  <a:lnTo>
                    <a:pt x="755103" y="81025"/>
                  </a:lnTo>
                  <a:lnTo>
                    <a:pt x="749769" y="82359"/>
                  </a:lnTo>
                  <a:lnTo>
                    <a:pt x="745959" y="85039"/>
                  </a:lnTo>
                  <a:lnTo>
                    <a:pt x="742149" y="87718"/>
                  </a:lnTo>
                  <a:lnTo>
                    <a:pt x="738974" y="92417"/>
                  </a:lnTo>
                  <a:lnTo>
                    <a:pt x="736688" y="99136"/>
                  </a:lnTo>
                  <a:lnTo>
                    <a:pt x="701890" y="92862"/>
                  </a:lnTo>
                  <a:lnTo>
                    <a:pt x="730106" y="57413"/>
                  </a:lnTo>
                  <a:lnTo>
                    <a:pt x="751391" y="52370"/>
                  </a:lnTo>
                  <a:lnTo>
                    <a:pt x="764628" y="51739"/>
                  </a:lnTo>
                  <a:close/>
                </a:path>
                <a:path w="6582409" h="203200">
                  <a:moveTo>
                    <a:pt x="529120" y="51739"/>
                  </a:moveTo>
                  <a:lnTo>
                    <a:pt x="573239" y="61404"/>
                  </a:lnTo>
                  <a:lnTo>
                    <a:pt x="593178" y="90004"/>
                  </a:lnTo>
                  <a:lnTo>
                    <a:pt x="557034" y="96685"/>
                  </a:lnTo>
                  <a:lnTo>
                    <a:pt x="555498" y="91046"/>
                  </a:lnTo>
                  <a:lnTo>
                    <a:pt x="552564" y="86740"/>
                  </a:lnTo>
                  <a:lnTo>
                    <a:pt x="548246" y="83743"/>
                  </a:lnTo>
                  <a:lnTo>
                    <a:pt x="543941" y="80746"/>
                  </a:lnTo>
                  <a:lnTo>
                    <a:pt x="537794" y="79247"/>
                  </a:lnTo>
                  <a:lnTo>
                    <a:pt x="529805" y="79247"/>
                  </a:lnTo>
                  <a:lnTo>
                    <a:pt x="519722" y="79247"/>
                  </a:lnTo>
                  <a:lnTo>
                    <a:pt x="512508" y="80657"/>
                  </a:lnTo>
                  <a:lnTo>
                    <a:pt x="508152" y="83477"/>
                  </a:lnTo>
                  <a:lnTo>
                    <a:pt x="505244" y="85470"/>
                  </a:lnTo>
                  <a:lnTo>
                    <a:pt x="503783" y="88061"/>
                  </a:lnTo>
                  <a:lnTo>
                    <a:pt x="503783" y="91236"/>
                  </a:lnTo>
                  <a:lnTo>
                    <a:pt x="503783" y="93954"/>
                  </a:lnTo>
                  <a:lnTo>
                    <a:pt x="543344" y="108940"/>
                  </a:lnTo>
                  <a:lnTo>
                    <a:pt x="557475" y="112605"/>
                  </a:lnTo>
                  <a:lnTo>
                    <a:pt x="591307" y="131566"/>
                  </a:lnTo>
                  <a:lnTo>
                    <a:pt x="598004" y="154419"/>
                  </a:lnTo>
                  <a:lnTo>
                    <a:pt x="596976" y="164013"/>
                  </a:lnTo>
                  <a:lnTo>
                    <a:pt x="572083" y="194853"/>
                  </a:lnTo>
                  <a:lnTo>
                    <a:pt x="532257" y="202895"/>
                  </a:lnTo>
                  <a:lnTo>
                    <a:pt x="518247" y="202147"/>
                  </a:lnTo>
                  <a:lnTo>
                    <a:pt x="477602" y="184390"/>
                  </a:lnTo>
                  <a:lnTo>
                    <a:pt x="462940" y="158368"/>
                  </a:lnTo>
                  <a:lnTo>
                    <a:pt x="501332" y="152514"/>
                  </a:lnTo>
                  <a:lnTo>
                    <a:pt x="502970" y="159956"/>
                  </a:lnTo>
                  <a:lnTo>
                    <a:pt x="506285" y="165607"/>
                  </a:lnTo>
                  <a:lnTo>
                    <a:pt x="511276" y="169468"/>
                  </a:lnTo>
                  <a:lnTo>
                    <a:pt x="516267" y="173329"/>
                  </a:lnTo>
                  <a:lnTo>
                    <a:pt x="523265" y="175259"/>
                  </a:lnTo>
                  <a:lnTo>
                    <a:pt x="532257" y="175259"/>
                  </a:lnTo>
                  <a:lnTo>
                    <a:pt x="542150" y="175259"/>
                  </a:lnTo>
                  <a:lnTo>
                    <a:pt x="549592" y="173443"/>
                  </a:lnTo>
                  <a:lnTo>
                    <a:pt x="554583" y="169811"/>
                  </a:lnTo>
                  <a:lnTo>
                    <a:pt x="557949" y="167271"/>
                  </a:lnTo>
                  <a:lnTo>
                    <a:pt x="559625" y="163855"/>
                  </a:lnTo>
                  <a:lnTo>
                    <a:pt x="559625" y="159588"/>
                  </a:lnTo>
                  <a:lnTo>
                    <a:pt x="559625" y="156692"/>
                  </a:lnTo>
                  <a:lnTo>
                    <a:pt x="544093" y="147332"/>
                  </a:lnTo>
                  <a:lnTo>
                    <a:pt x="523064" y="142338"/>
                  </a:lnTo>
                  <a:lnTo>
                    <a:pt x="485406" y="128676"/>
                  </a:lnTo>
                  <a:lnTo>
                    <a:pt x="468248" y="96138"/>
                  </a:lnTo>
                  <a:lnTo>
                    <a:pt x="469175" y="87113"/>
                  </a:lnTo>
                  <a:lnTo>
                    <a:pt x="502021" y="54940"/>
                  </a:lnTo>
                  <a:lnTo>
                    <a:pt x="514549" y="52539"/>
                  </a:lnTo>
                  <a:lnTo>
                    <a:pt x="529120" y="51739"/>
                  </a:lnTo>
                  <a:close/>
                </a:path>
                <a:path w="6582409" h="203200">
                  <a:moveTo>
                    <a:pt x="376123" y="51739"/>
                  </a:moveTo>
                  <a:lnTo>
                    <a:pt x="416872" y="63730"/>
                  </a:lnTo>
                  <a:lnTo>
                    <a:pt x="440843" y="100034"/>
                  </a:lnTo>
                  <a:lnTo>
                    <a:pt x="444893" y="138353"/>
                  </a:lnTo>
                  <a:lnTo>
                    <a:pt x="349021" y="138353"/>
                  </a:lnTo>
                  <a:lnTo>
                    <a:pt x="349757" y="146389"/>
                  </a:lnTo>
                  <a:lnTo>
                    <a:pt x="371538" y="174307"/>
                  </a:lnTo>
                  <a:lnTo>
                    <a:pt x="380339" y="174307"/>
                  </a:lnTo>
                  <a:lnTo>
                    <a:pt x="386334" y="174307"/>
                  </a:lnTo>
                  <a:lnTo>
                    <a:pt x="404723" y="153606"/>
                  </a:lnTo>
                  <a:lnTo>
                    <a:pt x="442848" y="160007"/>
                  </a:lnTo>
                  <a:lnTo>
                    <a:pt x="419633" y="191935"/>
                  </a:lnTo>
                  <a:lnTo>
                    <a:pt x="379933" y="202895"/>
                  </a:lnTo>
                  <a:lnTo>
                    <a:pt x="362299" y="201354"/>
                  </a:lnTo>
                  <a:lnTo>
                    <a:pt x="324104" y="178257"/>
                  </a:lnTo>
                  <a:lnTo>
                    <a:pt x="309803" y="128409"/>
                  </a:lnTo>
                  <a:lnTo>
                    <a:pt x="310977" y="111409"/>
                  </a:lnTo>
                  <a:lnTo>
                    <a:pt x="328599" y="72097"/>
                  </a:lnTo>
                  <a:lnTo>
                    <a:pt x="362379" y="53011"/>
                  </a:lnTo>
                  <a:lnTo>
                    <a:pt x="376123" y="51739"/>
                  </a:lnTo>
                  <a:close/>
                </a:path>
                <a:path w="6582409" h="203200">
                  <a:moveTo>
                    <a:pt x="66586" y="51739"/>
                  </a:moveTo>
                  <a:lnTo>
                    <a:pt x="104711" y="57797"/>
                  </a:lnTo>
                  <a:lnTo>
                    <a:pt x="127138" y="95957"/>
                  </a:lnTo>
                  <a:lnTo>
                    <a:pt x="127457" y="107441"/>
                  </a:lnTo>
                  <a:lnTo>
                    <a:pt x="127050" y="152107"/>
                  </a:lnTo>
                  <a:lnTo>
                    <a:pt x="127165" y="161016"/>
                  </a:lnTo>
                  <a:lnTo>
                    <a:pt x="135763" y="199631"/>
                  </a:lnTo>
                  <a:lnTo>
                    <a:pt x="97904" y="199631"/>
                  </a:lnTo>
                  <a:lnTo>
                    <a:pt x="96913" y="197091"/>
                  </a:lnTo>
                  <a:lnTo>
                    <a:pt x="95681" y="193319"/>
                  </a:lnTo>
                  <a:lnTo>
                    <a:pt x="94234" y="188328"/>
                  </a:lnTo>
                  <a:lnTo>
                    <a:pt x="93599" y="186054"/>
                  </a:lnTo>
                  <a:lnTo>
                    <a:pt x="93141" y="184556"/>
                  </a:lnTo>
                  <a:lnTo>
                    <a:pt x="92875" y="183832"/>
                  </a:lnTo>
                  <a:lnTo>
                    <a:pt x="86334" y="190195"/>
                  </a:lnTo>
                  <a:lnTo>
                    <a:pt x="79336" y="194957"/>
                  </a:lnTo>
                  <a:lnTo>
                    <a:pt x="71894" y="198132"/>
                  </a:lnTo>
                  <a:lnTo>
                    <a:pt x="64452" y="201307"/>
                  </a:lnTo>
                  <a:lnTo>
                    <a:pt x="56515" y="202895"/>
                  </a:lnTo>
                  <a:lnTo>
                    <a:pt x="48069" y="202895"/>
                  </a:lnTo>
                  <a:lnTo>
                    <a:pt x="37496" y="202137"/>
                  </a:lnTo>
                  <a:lnTo>
                    <a:pt x="3217" y="177061"/>
                  </a:lnTo>
                  <a:lnTo>
                    <a:pt x="0" y="160134"/>
                  </a:lnTo>
                  <a:lnTo>
                    <a:pt x="0" y="151968"/>
                  </a:lnTo>
                  <a:lnTo>
                    <a:pt x="1943" y="144678"/>
                  </a:lnTo>
                  <a:lnTo>
                    <a:pt x="5854" y="138277"/>
                  </a:lnTo>
                  <a:lnTo>
                    <a:pt x="9753" y="131876"/>
                  </a:lnTo>
                  <a:lnTo>
                    <a:pt x="52692" y="114655"/>
                  </a:lnTo>
                  <a:lnTo>
                    <a:pt x="65080" y="112181"/>
                  </a:lnTo>
                  <a:lnTo>
                    <a:pt x="75404" y="109789"/>
                  </a:lnTo>
                  <a:lnTo>
                    <a:pt x="83669" y="107481"/>
                  </a:lnTo>
                  <a:lnTo>
                    <a:pt x="89877" y="105257"/>
                  </a:lnTo>
                  <a:lnTo>
                    <a:pt x="89877" y="101447"/>
                  </a:lnTo>
                  <a:lnTo>
                    <a:pt x="89877" y="94094"/>
                  </a:lnTo>
                  <a:lnTo>
                    <a:pt x="88061" y="88849"/>
                  </a:lnTo>
                  <a:lnTo>
                    <a:pt x="84429" y="85712"/>
                  </a:lnTo>
                  <a:lnTo>
                    <a:pt x="80797" y="82588"/>
                  </a:lnTo>
                  <a:lnTo>
                    <a:pt x="73939" y="81025"/>
                  </a:lnTo>
                  <a:lnTo>
                    <a:pt x="63868" y="81025"/>
                  </a:lnTo>
                  <a:lnTo>
                    <a:pt x="57061" y="81025"/>
                  </a:lnTo>
                  <a:lnTo>
                    <a:pt x="38671" y="99136"/>
                  </a:lnTo>
                  <a:lnTo>
                    <a:pt x="3949" y="92862"/>
                  </a:lnTo>
                  <a:lnTo>
                    <a:pt x="32117" y="57413"/>
                  </a:lnTo>
                  <a:lnTo>
                    <a:pt x="53358" y="52370"/>
                  </a:lnTo>
                  <a:lnTo>
                    <a:pt x="66586" y="51739"/>
                  </a:lnTo>
                  <a:close/>
                </a:path>
                <a:path w="6582409" h="203200">
                  <a:moveTo>
                    <a:pt x="6397713" y="3936"/>
                  </a:moveTo>
                  <a:lnTo>
                    <a:pt x="6397713" y="55003"/>
                  </a:lnTo>
                  <a:lnTo>
                    <a:pt x="6423875" y="55003"/>
                  </a:lnTo>
                  <a:lnTo>
                    <a:pt x="6423875" y="85509"/>
                  </a:lnTo>
                  <a:lnTo>
                    <a:pt x="6397713" y="85509"/>
                  </a:lnTo>
                  <a:lnTo>
                    <a:pt x="6397713" y="143802"/>
                  </a:lnTo>
                  <a:lnTo>
                    <a:pt x="6397713" y="155600"/>
                  </a:lnTo>
                  <a:lnTo>
                    <a:pt x="6397967" y="162471"/>
                  </a:lnTo>
                  <a:lnTo>
                    <a:pt x="6398475" y="164426"/>
                  </a:lnTo>
                  <a:lnTo>
                    <a:pt x="6398983" y="166382"/>
                  </a:lnTo>
                  <a:lnTo>
                    <a:pt x="6400126" y="167995"/>
                  </a:lnTo>
                  <a:lnTo>
                    <a:pt x="6401904" y="169265"/>
                  </a:lnTo>
                  <a:lnTo>
                    <a:pt x="6403682" y="170535"/>
                  </a:lnTo>
                  <a:lnTo>
                    <a:pt x="6405841" y="171170"/>
                  </a:lnTo>
                  <a:lnTo>
                    <a:pt x="6408381" y="171170"/>
                  </a:lnTo>
                  <a:lnTo>
                    <a:pt x="6411810" y="171170"/>
                  </a:lnTo>
                  <a:lnTo>
                    <a:pt x="6417017" y="169938"/>
                  </a:lnTo>
                  <a:lnTo>
                    <a:pt x="6423748" y="167487"/>
                  </a:lnTo>
                  <a:lnTo>
                    <a:pt x="6426923" y="197180"/>
                  </a:lnTo>
                  <a:lnTo>
                    <a:pt x="6420040" y="199680"/>
                  </a:lnTo>
                  <a:lnTo>
                    <a:pt x="6412715" y="201466"/>
                  </a:lnTo>
                  <a:lnTo>
                    <a:pt x="6404939" y="202538"/>
                  </a:lnTo>
                  <a:lnTo>
                    <a:pt x="6396697" y="202895"/>
                  </a:lnTo>
                  <a:lnTo>
                    <a:pt x="6389839" y="202895"/>
                  </a:lnTo>
                  <a:lnTo>
                    <a:pt x="6383616" y="201739"/>
                  </a:lnTo>
                  <a:lnTo>
                    <a:pt x="6378155" y="199428"/>
                  </a:lnTo>
                  <a:lnTo>
                    <a:pt x="6372567" y="197116"/>
                  </a:lnTo>
                  <a:lnTo>
                    <a:pt x="6368503" y="194119"/>
                  </a:lnTo>
                  <a:lnTo>
                    <a:pt x="6365963" y="190436"/>
                  </a:lnTo>
                  <a:lnTo>
                    <a:pt x="6363296" y="186766"/>
                  </a:lnTo>
                  <a:lnTo>
                    <a:pt x="6359359" y="148564"/>
                  </a:lnTo>
                  <a:lnTo>
                    <a:pt x="6359359" y="85509"/>
                  </a:lnTo>
                  <a:lnTo>
                    <a:pt x="6341706" y="85509"/>
                  </a:lnTo>
                  <a:lnTo>
                    <a:pt x="6341706" y="55003"/>
                  </a:lnTo>
                  <a:lnTo>
                    <a:pt x="6359359" y="55003"/>
                  </a:lnTo>
                  <a:lnTo>
                    <a:pt x="6359359" y="26276"/>
                  </a:lnTo>
                  <a:lnTo>
                    <a:pt x="6397713" y="3936"/>
                  </a:lnTo>
                  <a:close/>
                </a:path>
                <a:path w="6582409" h="203200">
                  <a:moveTo>
                    <a:pt x="3689565" y="3936"/>
                  </a:moveTo>
                  <a:lnTo>
                    <a:pt x="3689565" y="55003"/>
                  </a:lnTo>
                  <a:lnTo>
                    <a:pt x="3715727" y="55003"/>
                  </a:lnTo>
                  <a:lnTo>
                    <a:pt x="3715727" y="85509"/>
                  </a:lnTo>
                  <a:lnTo>
                    <a:pt x="3689565" y="85509"/>
                  </a:lnTo>
                  <a:lnTo>
                    <a:pt x="3689565" y="143802"/>
                  </a:lnTo>
                  <a:lnTo>
                    <a:pt x="3689565" y="155600"/>
                  </a:lnTo>
                  <a:lnTo>
                    <a:pt x="3693756" y="169265"/>
                  </a:lnTo>
                  <a:lnTo>
                    <a:pt x="3695534" y="170535"/>
                  </a:lnTo>
                  <a:lnTo>
                    <a:pt x="3697693" y="171170"/>
                  </a:lnTo>
                  <a:lnTo>
                    <a:pt x="3700233" y="171170"/>
                  </a:lnTo>
                  <a:lnTo>
                    <a:pt x="3703662" y="171170"/>
                  </a:lnTo>
                  <a:lnTo>
                    <a:pt x="3708869" y="169938"/>
                  </a:lnTo>
                  <a:lnTo>
                    <a:pt x="3715600" y="167487"/>
                  </a:lnTo>
                  <a:lnTo>
                    <a:pt x="3718775" y="197180"/>
                  </a:lnTo>
                  <a:lnTo>
                    <a:pt x="3711892" y="199680"/>
                  </a:lnTo>
                  <a:lnTo>
                    <a:pt x="3704567" y="201466"/>
                  </a:lnTo>
                  <a:lnTo>
                    <a:pt x="3696791" y="202538"/>
                  </a:lnTo>
                  <a:lnTo>
                    <a:pt x="3688549" y="202895"/>
                  </a:lnTo>
                  <a:lnTo>
                    <a:pt x="3681691" y="202895"/>
                  </a:lnTo>
                  <a:lnTo>
                    <a:pt x="3675468" y="201739"/>
                  </a:lnTo>
                  <a:lnTo>
                    <a:pt x="3670007" y="199428"/>
                  </a:lnTo>
                  <a:lnTo>
                    <a:pt x="3664419" y="197116"/>
                  </a:lnTo>
                  <a:lnTo>
                    <a:pt x="3660355" y="194119"/>
                  </a:lnTo>
                  <a:lnTo>
                    <a:pt x="3657815" y="190436"/>
                  </a:lnTo>
                  <a:lnTo>
                    <a:pt x="3655148" y="186766"/>
                  </a:lnTo>
                  <a:lnTo>
                    <a:pt x="3651211" y="148564"/>
                  </a:lnTo>
                  <a:lnTo>
                    <a:pt x="3651211" y="85509"/>
                  </a:lnTo>
                  <a:lnTo>
                    <a:pt x="3633558" y="85509"/>
                  </a:lnTo>
                  <a:lnTo>
                    <a:pt x="3633558" y="55003"/>
                  </a:lnTo>
                  <a:lnTo>
                    <a:pt x="3651211" y="55003"/>
                  </a:lnTo>
                  <a:lnTo>
                    <a:pt x="3651211" y="26276"/>
                  </a:lnTo>
                  <a:lnTo>
                    <a:pt x="3689565" y="3936"/>
                  </a:lnTo>
                  <a:close/>
                </a:path>
                <a:path w="6582409" h="203200">
                  <a:moveTo>
                    <a:pt x="3177501" y="3936"/>
                  </a:moveTo>
                  <a:lnTo>
                    <a:pt x="3177501" y="55003"/>
                  </a:lnTo>
                  <a:lnTo>
                    <a:pt x="3203663" y="55003"/>
                  </a:lnTo>
                  <a:lnTo>
                    <a:pt x="3203663" y="85509"/>
                  </a:lnTo>
                  <a:lnTo>
                    <a:pt x="3177501" y="85509"/>
                  </a:lnTo>
                  <a:lnTo>
                    <a:pt x="3177501" y="143802"/>
                  </a:lnTo>
                  <a:lnTo>
                    <a:pt x="3177501" y="155600"/>
                  </a:lnTo>
                  <a:lnTo>
                    <a:pt x="3181692" y="169265"/>
                  </a:lnTo>
                  <a:lnTo>
                    <a:pt x="3183470" y="170535"/>
                  </a:lnTo>
                  <a:lnTo>
                    <a:pt x="3185629" y="171170"/>
                  </a:lnTo>
                  <a:lnTo>
                    <a:pt x="3188169" y="171170"/>
                  </a:lnTo>
                  <a:lnTo>
                    <a:pt x="3191598" y="171170"/>
                  </a:lnTo>
                  <a:lnTo>
                    <a:pt x="3196805" y="169938"/>
                  </a:lnTo>
                  <a:lnTo>
                    <a:pt x="3203536" y="167487"/>
                  </a:lnTo>
                  <a:lnTo>
                    <a:pt x="3206711" y="197180"/>
                  </a:lnTo>
                  <a:lnTo>
                    <a:pt x="3199828" y="199680"/>
                  </a:lnTo>
                  <a:lnTo>
                    <a:pt x="3192503" y="201466"/>
                  </a:lnTo>
                  <a:lnTo>
                    <a:pt x="3184727" y="202538"/>
                  </a:lnTo>
                  <a:lnTo>
                    <a:pt x="3176485" y="202895"/>
                  </a:lnTo>
                  <a:lnTo>
                    <a:pt x="3169627" y="202895"/>
                  </a:lnTo>
                  <a:lnTo>
                    <a:pt x="3163404" y="201739"/>
                  </a:lnTo>
                  <a:lnTo>
                    <a:pt x="3157943" y="199428"/>
                  </a:lnTo>
                  <a:lnTo>
                    <a:pt x="3152355" y="197116"/>
                  </a:lnTo>
                  <a:lnTo>
                    <a:pt x="3148291" y="194119"/>
                  </a:lnTo>
                  <a:lnTo>
                    <a:pt x="3145751" y="190436"/>
                  </a:lnTo>
                  <a:lnTo>
                    <a:pt x="3143084" y="186766"/>
                  </a:lnTo>
                  <a:lnTo>
                    <a:pt x="3139147" y="148564"/>
                  </a:lnTo>
                  <a:lnTo>
                    <a:pt x="3139147" y="85509"/>
                  </a:lnTo>
                  <a:lnTo>
                    <a:pt x="3121494" y="85509"/>
                  </a:lnTo>
                  <a:lnTo>
                    <a:pt x="3121494" y="55003"/>
                  </a:lnTo>
                  <a:lnTo>
                    <a:pt x="3139147" y="55003"/>
                  </a:lnTo>
                  <a:lnTo>
                    <a:pt x="3139147" y="26276"/>
                  </a:lnTo>
                  <a:lnTo>
                    <a:pt x="3177501" y="3936"/>
                  </a:lnTo>
                  <a:close/>
                </a:path>
                <a:path w="6582409" h="203200">
                  <a:moveTo>
                    <a:pt x="1324317" y="3936"/>
                  </a:moveTo>
                  <a:lnTo>
                    <a:pt x="1324317" y="55003"/>
                  </a:lnTo>
                  <a:lnTo>
                    <a:pt x="1350479" y="55003"/>
                  </a:lnTo>
                  <a:lnTo>
                    <a:pt x="1350479" y="85509"/>
                  </a:lnTo>
                  <a:lnTo>
                    <a:pt x="1324317" y="85509"/>
                  </a:lnTo>
                  <a:lnTo>
                    <a:pt x="1324317" y="143802"/>
                  </a:lnTo>
                  <a:lnTo>
                    <a:pt x="1324317" y="155600"/>
                  </a:lnTo>
                  <a:lnTo>
                    <a:pt x="1324571" y="162471"/>
                  </a:lnTo>
                  <a:lnTo>
                    <a:pt x="1325079" y="164426"/>
                  </a:lnTo>
                  <a:lnTo>
                    <a:pt x="1325587" y="166382"/>
                  </a:lnTo>
                  <a:lnTo>
                    <a:pt x="1326730" y="167995"/>
                  </a:lnTo>
                  <a:lnTo>
                    <a:pt x="1328508" y="169265"/>
                  </a:lnTo>
                  <a:lnTo>
                    <a:pt x="1330286" y="170535"/>
                  </a:lnTo>
                  <a:lnTo>
                    <a:pt x="1332445" y="171170"/>
                  </a:lnTo>
                  <a:lnTo>
                    <a:pt x="1334985" y="171170"/>
                  </a:lnTo>
                  <a:lnTo>
                    <a:pt x="1338414" y="171170"/>
                  </a:lnTo>
                  <a:lnTo>
                    <a:pt x="1343621" y="169938"/>
                  </a:lnTo>
                  <a:lnTo>
                    <a:pt x="1350352" y="167487"/>
                  </a:lnTo>
                  <a:lnTo>
                    <a:pt x="1353527" y="197180"/>
                  </a:lnTo>
                  <a:lnTo>
                    <a:pt x="1346644" y="199680"/>
                  </a:lnTo>
                  <a:lnTo>
                    <a:pt x="1339319" y="201466"/>
                  </a:lnTo>
                  <a:lnTo>
                    <a:pt x="1331543" y="202538"/>
                  </a:lnTo>
                  <a:lnTo>
                    <a:pt x="1323301" y="202895"/>
                  </a:lnTo>
                  <a:lnTo>
                    <a:pt x="1316443" y="202895"/>
                  </a:lnTo>
                  <a:lnTo>
                    <a:pt x="1310220" y="201739"/>
                  </a:lnTo>
                  <a:lnTo>
                    <a:pt x="1304759" y="199428"/>
                  </a:lnTo>
                  <a:lnTo>
                    <a:pt x="1299171" y="197116"/>
                  </a:lnTo>
                  <a:lnTo>
                    <a:pt x="1295107" y="194119"/>
                  </a:lnTo>
                  <a:lnTo>
                    <a:pt x="1292567" y="190436"/>
                  </a:lnTo>
                  <a:lnTo>
                    <a:pt x="1289900" y="186766"/>
                  </a:lnTo>
                  <a:lnTo>
                    <a:pt x="1285963" y="148564"/>
                  </a:lnTo>
                  <a:lnTo>
                    <a:pt x="1285963" y="85509"/>
                  </a:lnTo>
                  <a:lnTo>
                    <a:pt x="1268310" y="85509"/>
                  </a:lnTo>
                  <a:lnTo>
                    <a:pt x="1268310" y="55003"/>
                  </a:lnTo>
                  <a:lnTo>
                    <a:pt x="1285963" y="55003"/>
                  </a:lnTo>
                  <a:lnTo>
                    <a:pt x="1285963" y="26276"/>
                  </a:lnTo>
                  <a:lnTo>
                    <a:pt x="1324317" y="3936"/>
                  </a:lnTo>
                  <a:close/>
                </a:path>
                <a:path w="6582409" h="203200">
                  <a:moveTo>
                    <a:pt x="6450418" y="0"/>
                  </a:moveTo>
                  <a:lnTo>
                    <a:pt x="6488645" y="0"/>
                  </a:lnTo>
                  <a:lnTo>
                    <a:pt x="6488645" y="73393"/>
                  </a:lnTo>
                  <a:lnTo>
                    <a:pt x="6498337" y="63918"/>
                  </a:lnTo>
                  <a:lnTo>
                    <a:pt x="6508934" y="57151"/>
                  </a:lnTo>
                  <a:lnTo>
                    <a:pt x="6520435" y="53092"/>
                  </a:lnTo>
                  <a:lnTo>
                    <a:pt x="6532841" y="51739"/>
                  </a:lnTo>
                  <a:lnTo>
                    <a:pt x="6541731" y="51739"/>
                  </a:lnTo>
                  <a:lnTo>
                    <a:pt x="6572719" y="69176"/>
                  </a:lnTo>
                  <a:lnTo>
                    <a:pt x="6576275" y="74256"/>
                  </a:lnTo>
                  <a:lnTo>
                    <a:pt x="6581990" y="114795"/>
                  </a:lnTo>
                  <a:lnTo>
                    <a:pt x="6581990" y="199631"/>
                  </a:lnTo>
                  <a:lnTo>
                    <a:pt x="6543763" y="199631"/>
                  </a:lnTo>
                  <a:lnTo>
                    <a:pt x="6543763" y="123240"/>
                  </a:lnTo>
                  <a:lnTo>
                    <a:pt x="6543623" y="112906"/>
                  </a:lnTo>
                  <a:lnTo>
                    <a:pt x="6533857" y="84632"/>
                  </a:lnTo>
                  <a:lnTo>
                    <a:pt x="6530174" y="82219"/>
                  </a:lnTo>
                  <a:lnTo>
                    <a:pt x="6525602" y="81025"/>
                  </a:lnTo>
                  <a:lnTo>
                    <a:pt x="6520141" y="81025"/>
                  </a:lnTo>
                  <a:lnTo>
                    <a:pt x="6513791" y="81025"/>
                  </a:lnTo>
                  <a:lnTo>
                    <a:pt x="6508076" y="82562"/>
                  </a:lnTo>
                  <a:lnTo>
                    <a:pt x="6503123" y="85648"/>
                  </a:lnTo>
                  <a:lnTo>
                    <a:pt x="6498043" y="88734"/>
                  </a:lnTo>
                  <a:lnTo>
                    <a:pt x="6488645" y="127190"/>
                  </a:lnTo>
                  <a:lnTo>
                    <a:pt x="6488645" y="199631"/>
                  </a:lnTo>
                  <a:lnTo>
                    <a:pt x="6450418" y="199631"/>
                  </a:lnTo>
                  <a:lnTo>
                    <a:pt x="6450418" y="0"/>
                  </a:lnTo>
                  <a:close/>
                </a:path>
                <a:path w="6582409" h="203200">
                  <a:moveTo>
                    <a:pt x="4536274" y="0"/>
                  </a:moveTo>
                  <a:lnTo>
                    <a:pt x="4574501" y="0"/>
                  </a:lnTo>
                  <a:lnTo>
                    <a:pt x="4574501" y="71894"/>
                  </a:lnTo>
                  <a:lnTo>
                    <a:pt x="4583764" y="63076"/>
                  </a:lnTo>
                  <a:lnTo>
                    <a:pt x="4593837" y="56778"/>
                  </a:lnTo>
                  <a:lnTo>
                    <a:pt x="4604719" y="52999"/>
                  </a:lnTo>
                  <a:lnTo>
                    <a:pt x="4616411" y="51739"/>
                  </a:lnTo>
                  <a:lnTo>
                    <a:pt x="4629080" y="52935"/>
                  </a:lnTo>
                  <a:lnTo>
                    <a:pt x="4667747" y="81484"/>
                  </a:lnTo>
                  <a:lnTo>
                    <a:pt x="4677498" y="125818"/>
                  </a:lnTo>
                  <a:lnTo>
                    <a:pt x="4676383" y="143278"/>
                  </a:lnTo>
                  <a:lnTo>
                    <a:pt x="4659845" y="182879"/>
                  </a:lnTo>
                  <a:lnTo>
                    <a:pt x="4617046" y="202895"/>
                  </a:lnTo>
                  <a:lnTo>
                    <a:pt x="4608791" y="202895"/>
                  </a:lnTo>
                  <a:lnTo>
                    <a:pt x="4571834" y="178384"/>
                  </a:lnTo>
                  <a:lnTo>
                    <a:pt x="4571834" y="199631"/>
                  </a:lnTo>
                  <a:lnTo>
                    <a:pt x="4536274" y="199631"/>
                  </a:lnTo>
                  <a:lnTo>
                    <a:pt x="4536274" y="0"/>
                  </a:lnTo>
                  <a:close/>
                </a:path>
                <a:path w="6582409" h="203200">
                  <a:moveTo>
                    <a:pt x="3571709" y="0"/>
                  </a:moveTo>
                  <a:lnTo>
                    <a:pt x="3609936" y="0"/>
                  </a:lnTo>
                  <a:lnTo>
                    <a:pt x="3609936" y="35394"/>
                  </a:lnTo>
                  <a:lnTo>
                    <a:pt x="3571709" y="35394"/>
                  </a:lnTo>
                  <a:lnTo>
                    <a:pt x="3571709" y="0"/>
                  </a:lnTo>
                  <a:close/>
                </a:path>
                <a:path w="6582409" h="203200">
                  <a:moveTo>
                    <a:pt x="3338537" y="0"/>
                  </a:moveTo>
                  <a:lnTo>
                    <a:pt x="3376764" y="0"/>
                  </a:lnTo>
                  <a:lnTo>
                    <a:pt x="3376764" y="35394"/>
                  </a:lnTo>
                  <a:lnTo>
                    <a:pt x="3338537" y="35394"/>
                  </a:lnTo>
                  <a:lnTo>
                    <a:pt x="3338537" y="0"/>
                  </a:lnTo>
                  <a:close/>
                </a:path>
                <a:path w="6582409" h="203200">
                  <a:moveTo>
                    <a:pt x="2748749" y="0"/>
                  </a:moveTo>
                  <a:lnTo>
                    <a:pt x="2786976" y="0"/>
                  </a:lnTo>
                  <a:lnTo>
                    <a:pt x="2786976" y="199631"/>
                  </a:lnTo>
                  <a:lnTo>
                    <a:pt x="2748749" y="199631"/>
                  </a:lnTo>
                  <a:lnTo>
                    <a:pt x="2748749" y="0"/>
                  </a:lnTo>
                  <a:close/>
                </a:path>
                <a:path w="6582409" h="203200">
                  <a:moveTo>
                    <a:pt x="2436202" y="0"/>
                  </a:moveTo>
                  <a:lnTo>
                    <a:pt x="2474429" y="0"/>
                  </a:lnTo>
                  <a:lnTo>
                    <a:pt x="2474429" y="199631"/>
                  </a:lnTo>
                  <a:lnTo>
                    <a:pt x="2438869" y="199631"/>
                  </a:lnTo>
                  <a:lnTo>
                    <a:pt x="2438869" y="178384"/>
                  </a:lnTo>
                  <a:lnTo>
                    <a:pt x="2434276" y="184187"/>
                  </a:lnTo>
                  <a:lnTo>
                    <a:pt x="2401785" y="202895"/>
                  </a:lnTo>
                  <a:lnTo>
                    <a:pt x="2393657" y="202895"/>
                  </a:lnTo>
                  <a:lnTo>
                    <a:pt x="2350985" y="182816"/>
                  </a:lnTo>
                  <a:lnTo>
                    <a:pt x="2334323" y="143759"/>
                  </a:lnTo>
                  <a:lnTo>
                    <a:pt x="2333205" y="126771"/>
                  </a:lnTo>
                  <a:lnTo>
                    <a:pt x="2334279" y="109490"/>
                  </a:lnTo>
                  <a:lnTo>
                    <a:pt x="2350477" y="70878"/>
                  </a:lnTo>
                  <a:lnTo>
                    <a:pt x="2394165" y="51739"/>
                  </a:lnTo>
                  <a:lnTo>
                    <a:pt x="2405931" y="52999"/>
                  </a:lnTo>
                  <a:lnTo>
                    <a:pt x="2416851" y="56778"/>
                  </a:lnTo>
                  <a:lnTo>
                    <a:pt x="2426937" y="63076"/>
                  </a:lnTo>
                  <a:lnTo>
                    <a:pt x="2436202" y="71894"/>
                  </a:lnTo>
                  <a:lnTo>
                    <a:pt x="2436202" y="0"/>
                  </a:lnTo>
                  <a:close/>
                </a:path>
                <a:path w="6582409" h="203200">
                  <a:moveTo>
                    <a:pt x="1549234" y="0"/>
                  </a:moveTo>
                  <a:lnTo>
                    <a:pt x="1587461" y="0"/>
                  </a:lnTo>
                  <a:lnTo>
                    <a:pt x="1587461" y="199631"/>
                  </a:lnTo>
                  <a:lnTo>
                    <a:pt x="1551901" y="199631"/>
                  </a:lnTo>
                  <a:lnTo>
                    <a:pt x="1551901" y="178384"/>
                  </a:lnTo>
                  <a:lnTo>
                    <a:pt x="1547308" y="184187"/>
                  </a:lnTo>
                  <a:lnTo>
                    <a:pt x="1514817" y="202895"/>
                  </a:lnTo>
                  <a:lnTo>
                    <a:pt x="1506689" y="202895"/>
                  </a:lnTo>
                  <a:lnTo>
                    <a:pt x="1464017" y="182816"/>
                  </a:lnTo>
                  <a:lnTo>
                    <a:pt x="1447355" y="143759"/>
                  </a:lnTo>
                  <a:lnTo>
                    <a:pt x="1446237" y="126771"/>
                  </a:lnTo>
                  <a:lnTo>
                    <a:pt x="1447311" y="109490"/>
                  </a:lnTo>
                  <a:lnTo>
                    <a:pt x="1463509" y="70878"/>
                  </a:lnTo>
                  <a:lnTo>
                    <a:pt x="1507197" y="51739"/>
                  </a:lnTo>
                  <a:lnTo>
                    <a:pt x="1518963" y="52999"/>
                  </a:lnTo>
                  <a:lnTo>
                    <a:pt x="1529883" y="56778"/>
                  </a:lnTo>
                  <a:lnTo>
                    <a:pt x="1539969" y="63076"/>
                  </a:lnTo>
                  <a:lnTo>
                    <a:pt x="1549234" y="71894"/>
                  </a:lnTo>
                  <a:lnTo>
                    <a:pt x="1549234" y="0"/>
                  </a:lnTo>
                  <a:close/>
                </a:path>
                <a:path w="6582409" h="203200">
                  <a:moveTo>
                    <a:pt x="1377149" y="0"/>
                  </a:moveTo>
                  <a:lnTo>
                    <a:pt x="1415376" y="0"/>
                  </a:lnTo>
                  <a:lnTo>
                    <a:pt x="1415376" y="35394"/>
                  </a:lnTo>
                  <a:lnTo>
                    <a:pt x="1377149" y="35394"/>
                  </a:lnTo>
                  <a:lnTo>
                    <a:pt x="1377149" y="0"/>
                  </a:lnTo>
                  <a:close/>
                </a:path>
                <a:path w="6582409" h="203200">
                  <a:moveTo>
                    <a:pt x="1128610" y="0"/>
                  </a:moveTo>
                  <a:lnTo>
                    <a:pt x="1166837" y="0"/>
                  </a:lnTo>
                  <a:lnTo>
                    <a:pt x="1166837" y="199631"/>
                  </a:lnTo>
                  <a:lnTo>
                    <a:pt x="1131277" y="199631"/>
                  </a:lnTo>
                  <a:lnTo>
                    <a:pt x="1131277" y="178384"/>
                  </a:lnTo>
                  <a:lnTo>
                    <a:pt x="1126684" y="184187"/>
                  </a:lnTo>
                  <a:lnTo>
                    <a:pt x="1094193" y="202895"/>
                  </a:lnTo>
                  <a:lnTo>
                    <a:pt x="1086065" y="202895"/>
                  </a:lnTo>
                  <a:lnTo>
                    <a:pt x="1043393" y="182816"/>
                  </a:lnTo>
                  <a:lnTo>
                    <a:pt x="1026731" y="143759"/>
                  </a:lnTo>
                  <a:lnTo>
                    <a:pt x="1025613" y="126771"/>
                  </a:lnTo>
                  <a:lnTo>
                    <a:pt x="1026687" y="109490"/>
                  </a:lnTo>
                  <a:lnTo>
                    <a:pt x="1042885" y="70878"/>
                  </a:lnTo>
                  <a:lnTo>
                    <a:pt x="1086573" y="51739"/>
                  </a:lnTo>
                  <a:lnTo>
                    <a:pt x="1098339" y="52999"/>
                  </a:lnTo>
                  <a:lnTo>
                    <a:pt x="1109259" y="56778"/>
                  </a:lnTo>
                  <a:lnTo>
                    <a:pt x="1119345" y="63076"/>
                  </a:lnTo>
                  <a:lnTo>
                    <a:pt x="1128610" y="71894"/>
                  </a:lnTo>
                  <a:lnTo>
                    <a:pt x="11286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1502" y="6225552"/>
              <a:ext cx="2759570" cy="2546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41273" y="6277292"/>
              <a:ext cx="2242185" cy="203200"/>
            </a:xfrm>
            <a:custGeom>
              <a:avLst/>
              <a:gdLst/>
              <a:ahLst/>
              <a:cxnLst/>
              <a:rect l="l" t="t" r="r" b="b"/>
              <a:pathLst>
                <a:path w="2242185" h="203200">
                  <a:moveTo>
                    <a:pt x="2195880" y="78435"/>
                  </a:moveTo>
                  <a:lnTo>
                    <a:pt x="2190927" y="80073"/>
                  </a:lnTo>
                  <a:lnTo>
                    <a:pt x="2183180" y="82029"/>
                  </a:lnTo>
                  <a:lnTo>
                    <a:pt x="2172639" y="84289"/>
                  </a:lnTo>
                  <a:lnTo>
                    <a:pt x="2161971" y="86563"/>
                  </a:lnTo>
                  <a:lnTo>
                    <a:pt x="2154986" y="88785"/>
                  </a:lnTo>
                  <a:lnTo>
                    <a:pt x="2151811" y="90970"/>
                  </a:lnTo>
                  <a:lnTo>
                    <a:pt x="2146731" y="94513"/>
                  </a:lnTo>
                  <a:lnTo>
                    <a:pt x="2144318" y="99009"/>
                  </a:lnTo>
                  <a:lnTo>
                    <a:pt x="2144318" y="104444"/>
                  </a:lnTo>
                  <a:lnTo>
                    <a:pt x="2144318" y="109804"/>
                  </a:lnTo>
                  <a:lnTo>
                    <a:pt x="2146223" y="114439"/>
                  </a:lnTo>
                  <a:lnTo>
                    <a:pt x="2150287" y="118338"/>
                  </a:lnTo>
                  <a:lnTo>
                    <a:pt x="2154224" y="122250"/>
                  </a:lnTo>
                  <a:lnTo>
                    <a:pt x="2159304" y="124193"/>
                  </a:lnTo>
                  <a:lnTo>
                    <a:pt x="2165527" y="124193"/>
                  </a:lnTo>
                  <a:lnTo>
                    <a:pt x="2172385" y="124193"/>
                  </a:lnTo>
                  <a:lnTo>
                    <a:pt x="2194356" y="104724"/>
                  </a:lnTo>
                  <a:lnTo>
                    <a:pt x="2195372" y="101460"/>
                  </a:lnTo>
                  <a:lnTo>
                    <a:pt x="2195880" y="95237"/>
                  </a:lnTo>
                  <a:lnTo>
                    <a:pt x="2195880" y="86067"/>
                  </a:lnTo>
                  <a:lnTo>
                    <a:pt x="2195880" y="78435"/>
                  </a:lnTo>
                  <a:close/>
                </a:path>
                <a:path w="2242185" h="203200">
                  <a:moveTo>
                    <a:pt x="51612" y="78435"/>
                  </a:moveTo>
                  <a:lnTo>
                    <a:pt x="46710" y="80073"/>
                  </a:lnTo>
                  <a:lnTo>
                    <a:pt x="38938" y="82029"/>
                  </a:lnTo>
                  <a:lnTo>
                    <a:pt x="28321" y="84289"/>
                  </a:lnTo>
                  <a:lnTo>
                    <a:pt x="17703" y="86563"/>
                  </a:lnTo>
                  <a:lnTo>
                    <a:pt x="10756" y="88785"/>
                  </a:lnTo>
                  <a:lnTo>
                    <a:pt x="7493" y="90970"/>
                  </a:lnTo>
                  <a:lnTo>
                    <a:pt x="2489" y="94513"/>
                  </a:lnTo>
                  <a:lnTo>
                    <a:pt x="0" y="99009"/>
                  </a:lnTo>
                  <a:lnTo>
                    <a:pt x="0" y="104444"/>
                  </a:lnTo>
                  <a:lnTo>
                    <a:pt x="0" y="109804"/>
                  </a:lnTo>
                  <a:lnTo>
                    <a:pt x="1993" y="114439"/>
                  </a:lnTo>
                  <a:lnTo>
                    <a:pt x="5994" y="118338"/>
                  </a:lnTo>
                  <a:lnTo>
                    <a:pt x="9982" y="122250"/>
                  </a:lnTo>
                  <a:lnTo>
                    <a:pt x="15062" y="124193"/>
                  </a:lnTo>
                  <a:lnTo>
                    <a:pt x="21247" y="124193"/>
                  </a:lnTo>
                  <a:lnTo>
                    <a:pt x="28143" y="124193"/>
                  </a:lnTo>
                  <a:lnTo>
                    <a:pt x="50114" y="104724"/>
                  </a:lnTo>
                  <a:lnTo>
                    <a:pt x="51104" y="101460"/>
                  </a:lnTo>
                  <a:lnTo>
                    <a:pt x="51612" y="95237"/>
                  </a:lnTo>
                  <a:lnTo>
                    <a:pt x="51612" y="86067"/>
                  </a:lnTo>
                  <a:lnTo>
                    <a:pt x="51612" y="78435"/>
                  </a:lnTo>
                  <a:close/>
                </a:path>
                <a:path w="2242185" h="203200">
                  <a:moveTo>
                    <a:pt x="1421434" y="31191"/>
                  </a:moveTo>
                  <a:lnTo>
                    <a:pt x="1388557" y="56584"/>
                  </a:lnTo>
                  <a:lnTo>
                    <a:pt x="1386001" y="75577"/>
                  </a:lnTo>
                  <a:lnTo>
                    <a:pt x="1386642" y="85709"/>
                  </a:lnTo>
                  <a:lnTo>
                    <a:pt x="1414217" y="119262"/>
                  </a:lnTo>
                  <a:lnTo>
                    <a:pt x="1421434" y="119976"/>
                  </a:lnTo>
                  <a:lnTo>
                    <a:pt x="1428576" y="119262"/>
                  </a:lnTo>
                  <a:lnTo>
                    <a:pt x="1455990" y="85559"/>
                  </a:lnTo>
                  <a:lnTo>
                    <a:pt x="1456613" y="75311"/>
                  </a:lnTo>
                  <a:lnTo>
                    <a:pt x="1455990" y="65302"/>
                  </a:lnTo>
                  <a:lnTo>
                    <a:pt x="1428576" y="31905"/>
                  </a:lnTo>
                  <a:lnTo>
                    <a:pt x="1421434" y="31191"/>
                  </a:lnTo>
                  <a:close/>
                </a:path>
                <a:path w="2242185" h="203200">
                  <a:moveTo>
                    <a:pt x="1254175" y="30238"/>
                  </a:moveTo>
                  <a:lnTo>
                    <a:pt x="1223965" y="54487"/>
                  </a:lnTo>
                  <a:lnTo>
                    <a:pt x="1221663" y="73126"/>
                  </a:lnTo>
                  <a:lnTo>
                    <a:pt x="1222278" y="84521"/>
                  </a:lnTo>
                  <a:lnTo>
                    <a:pt x="1242079" y="117881"/>
                  </a:lnTo>
                  <a:lnTo>
                    <a:pt x="1254937" y="120789"/>
                  </a:lnTo>
                  <a:lnTo>
                    <a:pt x="1263827" y="120789"/>
                  </a:lnTo>
                  <a:lnTo>
                    <a:pt x="1285378" y="86366"/>
                  </a:lnTo>
                  <a:lnTo>
                    <a:pt x="1285925" y="75031"/>
                  </a:lnTo>
                  <a:lnTo>
                    <a:pt x="1285354" y="64397"/>
                  </a:lnTo>
                  <a:lnTo>
                    <a:pt x="1263192" y="30238"/>
                  </a:lnTo>
                  <a:lnTo>
                    <a:pt x="1254175" y="30238"/>
                  </a:lnTo>
                  <a:close/>
                </a:path>
                <a:path w="2242185" h="203200">
                  <a:moveTo>
                    <a:pt x="1676704" y="29286"/>
                  </a:moveTo>
                  <a:lnTo>
                    <a:pt x="1668322" y="29286"/>
                  </a:lnTo>
                  <a:lnTo>
                    <a:pt x="1661464" y="32321"/>
                  </a:lnTo>
                  <a:lnTo>
                    <a:pt x="1648002" y="63182"/>
                  </a:lnTo>
                  <a:lnTo>
                    <a:pt x="1705152" y="63182"/>
                  </a:lnTo>
                  <a:lnTo>
                    <a:pt x="1684578" y="29286"/>
                  </a:lnTo>
                  <a:lnTo>
                    <a:pt x="1676704" y="29286"/>
                  </a:lnTo>
                  <a:close/>
                </a:path>
                <a:path w="2242185" h="203200">
                  <a:moveTo>
                    <a:pt x="2038400" y="3276"/>
                  </a:moveTo>
                  <a:lnTo>
                    <a:pt x="2076627" y="3276"/>
                  </a:lnTo>
                  <a:lnTo>
                    <a:pt x="2076627" y="147891"/>
                  </a:lnTo>
                  <a:lnTo>
                    <a:pt x="2038400" y="147891"/>
                  </a:lnTo>
                  <a:lnTo>
                    <a:pt x="2038400" y="3276"/>
                  </a:lnTo>
                  <a:close/>
                </a:path>
                <a:path w="2242185" h="203200">
                  <a:moveTo>
                    <a:pt x="607999" y="3276"/>
                  </a:moveTo>
                  <a:lnTo>
                    <a:pt x="646226" y="3276"/>
                  </a:lnTo>
                  <a:lnTo>
                    <a:pt x="646226" y="69723"/>
                  </a:lnTo>
                  <a:lnTo>
                    <a:pt x="646367" y="83498"/>
                  </a:lnTo>
                  <a:lnTo>
                    <a:pt x="656132" y="117995"/>
                  </a:lnTo>
                  <a:lnTo>
                    <a:pt x="659815" y="120675"/>
                  </a:lnTo>
                  <a:lnTo>
                    <a:pt x="664514" y="122021"/>
                  </a:lnTo>
                  <a:lnTo>
                    <a:pt x="670229" y="122021"/>
                  </a:lnTo>
                  <a:lnTo>
                    <a:pt x="676833" y="122021"/>
                  </a:lnTo>
                  <a:lnTo>
                    <a:pt x="700598" y="89554"/>
                  </a:lnTo>
                  <a:lnTo>
                    <a:pt x="701344" y="64274"/>
                  </a:lnTo>
                  <a:lnTo>
                    <a:pt x="701344" y="3276"/>
                  </a:lnTo>
                  <a:lnTo>
                    <a:pt x="739571" y="3276"/>
                  </a:lnTo>
                  <a:lnTo>
                    <a:pt x="739571" y="147891"/>
                  </a:lnTo>
                  <a:lnTo>
                    <a:pt x="704011" y="147891"/>
                  </a:lnTo>
                  <a:lnTo>
                    <a:pt x="704011" y="126238"/>
                  </a:lnTo>
                  <a:lnTo>
                    <a:pt x="699777" y="131722"/>
                  </a:lnTo>
                  <a:lnTo>
                    <a:pt x="663183" y="150738"/>
                  </a:lnTo>
                  <a:lnTo>
                    <a:pt x="656132" y="151155"/>
                  </a:lnTo>
                  <a:lnTo>
                    <a:pt x="649008" y="150755"/>
                  </a:lnTo>
                  <a:lnTo>
                    <a:pt x="613206" y="126784"/>
                  </a:lnTo>
                  <a:lnTo>
                    <a:pt x="607999" y="94780"/>
                  </a:lnTo>
                  <a:lnTo>
                    <a:pt x="607999" y="3276"/>
                  </a:lnTo>
                  <a:close/>
                </a:path>
                <a:path w="2242185" h="203200">
                  <a:moveTo>
                    <a:pt x="2172639" y="0"/>
                  </a:moveTo>
                  <a:lnTo>
                    <a:pt x="2210739" y="6057"/>
                  </a:lnTo>
                  <a:lnTo>
                    <a:pt x="2233161" y="44217"/>
                  </a:lnTo>
                  <a:lnTo>
                    <a:pt x="2233472" y="55702"/>
                  </a:lnTo>
                  <a:lnTo>
                    <a:pt x="2233091" y="100368"/>
                  </a:lnTo>
                  <a:lnTo>
                    <a:pt x="2233208" y="109276"/>
                  </a:lnTo>
                  <a:lnTo>
                    <a:pt x="2241727" y="147891"/>
                  </a:lnTo>
                  <a:lnTo>
                    <a:pt x="2203881" y="147891"/>
                  </a:lnTo>
                  <a:lnTo>
                    <a:pt x="2202865" y="145351"/>
                  </a:lnTo>
                  <a:lnTo>
                    <a:pt x="2201722" y="141579"/>
                  </a:lnTo>
                  <a:lnTo>
                    <a:pt x="2200198" y="136588"/>
                  </a:lnTo>
                  <a:lnTo>
                    <a:pt x="2199563" y="134315"/>
                  </a:lnTo>
                  <a:lnTo>
                    <a:pt x="2199182" y="132816"/>
                  </a:lnTo>
                  <a:lnTo>
                    <a:pt x="2198928" y="132092"/>
                  </a:lnTo>
                  <a:lnTo>
                    <a:pt x="2162479" y="151155"/>
                  </a:lnTo>
                  <a:lnTo>
                    <a:pt x="2154097" y="151155"/>
                  </a:lnTo>
                  <a:lnTo>
                    <a:pt x="2113251" y="132581"/>
                  </a:lnTo>
                  <a:lnTo>
                    <a:pt x="2105964" y="108394"/>
                  </a:lnTo>
                  <a:lnTo>
                    <a:pt x="2105964" y="100228"/>
                  </a:lnTo>
                  <a:lnTo>
                    <a:pt x="2134148" y="69359"/>
                  </a:lnTo>
                  <a:lnTo>
                    <a:pt x="2171074" y="60441"/>
                  </a:lnTo>
                  <a:lnTo>
                    <a:pt x="2181418" y="58050"/>
                  </a:lnTo>
                  <a:lnTo>
                    <a:pt x="2189691" y="55741"/>
                  </a:lnTo>
                  <a:lnTo>
                    <a:pt x="2195880" y="53517"/>
                  </a:lnTo>
                  <a:lnTo>
                    <a:pt x="2195880" y="49707"/>
                  </a:lnTo>
                  <a:lnTo>
                    <a:pt x="2195880" y="42354"/>
                  </a:lnTo>
                  <a:lnTo>
                    <a:pt x="2194102" y="37109"/>
                  </a:lnTo>
                  <a:lnTo>
                    <a:pt x="2190419" y="33972"/>
                  </a:lnTo>
                  <a:lnTo>
                    <a:pt x="2186736" y="30848"/>
                  </a:lnTo>
                  <a:lnTo>
                    <a:pt x="2180005" y="29286"/>
                  </a:lnTo>
                  <a:lnTo>
                    <a:pt x="2169845" y="29286"/>
                  </a:lnTo>
                  <a:lnTo>
                    <a:pt x="2163114" y="29286"/>
                  </a:lnTo>
                  <a:lnTo>
                    <a:pt x="2157780" y="30619"/>
                  </a:lnTo>
                  <a:lnTo>
                    <a:pt x="2153970" y="33299"/>
                  </a:lnTo>
                  <a:lnTo>
                    <a:pt x="2150160" y="35979"/>
                  </a:lnTo>
                  <a:lnTo>
                    <a:pt x="2146985" y="40678"/>
                  </a:lnTo>
                  <a:lnTo>
                    <a:pt x="2144699" y="47396"/>
                  </a:lnTo>
                  <a:lnTo>
                    <a:pt x="2109901" y="41122"/>
                  </a:lnTo>
                  <a:lnTo>
                    <a:pt x="2138117" y="5673"/>
                  </a:lnTo>
                  <a:lnTo>
                    <a:pt x="2159402" y="630"/>
                  </a:lnTo>
                  <a:lnTo>
                    <a:pt x="2172639" y="0"/>
                  </a:lnTo>
                  <a:close/>
                </a:path>
                <a:path w="2242185" h="203200">
                  <a:moveTo>
                    <a:pt x="1857679" y="0"/>
                  </a:moveTo>
                  <a:lnTo>
                    <a:pt x="1866061" y="0"/>
                  </a:lnTo>
                  <a:lnTo>
                    <a:pt x="1873808" y="1524"/>
                  </a:lnTo>
                  <a:lnTo>
                    <a:pt x="1880793" y="4559"/>
                  </a:lnTo>
                  <a:lnTo>
                    <a:pt x="1887778" y="7607"/>
                  </a:lnTo>
                  <a:lnTo>
                    <a:pt x="1893112" y="11480"/>
                  </a:lnTo>
                  <a:lnTo>
                    <a:pt x="1896668" y="16205"/>
                  </a:lnTo>
                  <a:lnTo>
                    <a:pt x="1900224" y="20929"/>
                  </a:lnTo>
                  <a:lnTo>
                    <a:pt x="1906193" y="58013"/>
                  </a:lnTo>
                  <a:lnTo>
                    <a:pt x="1906193" y="147891"/>
                  </a:lnTo>
                  <a:lnTo>
                    <a:pt x="1867966" y="147891"/>
                  </a:lnTo>
                  <a:lnTo>
                    <a:pt x="1867966" y="74079"/>
                  </a:lnTo>
                  <a:lnTo>
                    <a:pt x="1867821" y="63404"/>
                  </a:lnTo>
                  <a:lnTo>
                    <a:pt x="1849424" y="29286"/>
                  </a:lnTo>
                  <a:lnTo>
                    <a:pt x="1844344" y="29286"/>
                  </a:lnTo>
                  <a:lnTo>
                    <a:pt x="1837613" y="29286"/>
                  </a:lnTo>
                  <a:lnTo>
                    <a:pt x="1813420" y="61963"/>
                  </a:lnTo>
                  <a:lnTo>
                    <a:pt x="1812721" y="82384"/>
                  </a:lnTo>
                  <a:lnTo>
                    <a:pt x="1812721" y="147891"/>
                  </a:lnTo>
                  <a:lnTo>
                    <a:pt x="1774367" y="147891"/>
                  </a:lnTo>
                  <a:lnTo>
                    <a:pt x="1774367" y="3276"/>
                  </a:lnTo>
                  <a:lnTo>
                    <a:pt x="1809927" y="3276"/>
                  </a:lnTo>
                  <a:lnTo>
                    <a:pt x="1809927" y="24511"/>
                  </a:lnTo>
                  <a:lnTo>
                    <a:pt x="1820050" y="13791"/>
                  </a:lnTo>
                  <a:lnTo>
                    <a:pt x="1831374" y="6130"/>
                  </a:lnTo>
                  <a:lnTo>
                    <a:pt x="1843914" y="1533"/>
                  </a:lnTo>
                  <a:lnTo>
                    <a:pt x="1857679" y="0"/>
                  </a:lnTo>
                  <a:close/>
                </a:path>
                <a:path w="2242185" h="203200">
                  <a:moveTo>
                    <a:pt x="1674418" y="0"/>
                  </a:moveTo>
                  <a:lnTo>
                    <a:pt x="1715156" y="11990"/>
                  </a:lnTo>
                  <a:lnTo>
                    <a:pt x="1739141" y="48294"/>
                  </a:lnTo>
                  <a:lnTo>
                    <a:pt x="1743125" y="86614"/>
                  </a:lnTo>
                  <a:lnTo>
                    <a:pt x="1647367" y="86614"/>
                  </a:lnTo>
                  <a:lnTo>
                    <a:pt x="1648082" y="94650"/>
                  </a:lnTo>
                  <a:lnTo>
                    <a:pt x="1669846" y="122567"/>
                  </a:lnTo>
                  <a:lnTo>
                    <a:pt x="1678609" y="122567"/>
                  </a:lnTo>
                  <a:lnTo>
                    <a:pt x="1684578" y="122567"/>
                  </a:lnTo>
                  <a:lnTo>
                    <a:pt x="1702993" y="101866"/>
                  </a:lnTo>
                  <a:lnTo>
                    <a:pt x="1741093" y="108267"/>
                  </a:lnTo>
                  <a:lnTo>
                    <a:pt x="1717852" y="140195"/>
                  </a:lnTo>
                  <a:lnTo>
                    <a:pt x="1678228" y="151155"/>
                  </a:lnTo>
                  <a:lnTo>
                    <a:pt x="1660585" y="149614"/>
                  </a:lnTo>
                  <a:lnTo>
                    <a:pt x="1622348" y="126517"/>
                  </a:lnTo>
                  <a:lnTo>
                    <a:pt x="1608124" y="76669"/>
                  </a:lnTo>
                  <a:lnTo>
                    <a:pt x="1609293" y="59670"/>
                  </a:lnTo>
                  <a:lnTo>
                    <a:pt x="1626920" y="20358"/>
                  </a:lnTo>
                  <a:lnTo>
                    <a:pt x="1660657" y="1273"/>
                  </a:lnTo>
                  <a:lnTo>
                    <a:pt x="1674418" y="0"/>
                  </a:lnTo>
                  <a:close/>
                </a:path>
                <a:path w="2242185" h="203200">
                  <a:moveTo>
                    <a:pt x="1421180" y="0"/>
                  </a:moveTo>
                  <a:lnTo>
                    <a:pt x="1463811" y="11990"/>
                  </a:lnTo>
                  <a:lnTo>
                    <a:pt x="1490745" y="45435"/>
                  </a:lnTo>
                  <a:lnTo>
                    <a:pt x="1495983" y="75171"/>
                  </a:lnTo>
                  <a:lnTo>
                    <a:pt x="1494670" y="90880"/>
                  </a:lnTo>
                  <a:lnTo>
                    <a:pt x="1474774" y="129578"/>
                  </a:lnTo>
                  <a:lnTo>
                    <a:pt x="1436895" y="149807"/>
                  </a:lnTo>
                  <a:lnTo>
                    <a:pt x="1421561" y="151155"/>
                  </a:lnTo>
                  <a:lnTo>
                    <a:pt x="1411699" y="150593"/>
                  </a:lnTo>
                  <a:lnTo>
                    <a:pt x="1375087" y="137157"/>
                  </a:lnTo>
                  <a:lnTo>
                    <a:pt x="1352063" y="106667"/>
                  </a:lnTo>
                  <a:lnTo>
                    <a:pt x="1346758" y="73533"/>
                  </a:lnTo>
                  <a:lnTo>
                    <a:pt x="1347352" y="64082"/>
                  </a:lnTo>
                  <a:lnTo>
                    <a:pt x="1361324" y="28243"/>
                  </a:lnTo>
                  <a:lnTo>
                    <a:pt x="1401003" y="2351"/>
                  </a:lnTo>
                  <a:lnTo>
                    <a:pt x="1421180" y="0"/>
                  </a:lnTo>
                  <a:close/>
                </a:path>
                <a:path w="2242185" h="203200">
                  <a:moveTo>
                    <a:pt x="1264589" y="0"/>
                  </a:moveTo>
                  <a:lnTo>
                    <a:pt x="1307388" y="19748"/>
                  </a:lnTo>
                  <a:lnTo>
                    <a:pt x="1323819" y="58096"/>
                  </a:lnTo>
                  <a:lnTo>
                    <a:pt x="1324914" y="74764"/>
                  </a:lnTo>
                  <a:lnTo>
                    <a:pt x="1323799" y="91864"/>
                  </a:lnTo>
                  <a:lnTo>
                    <a:pt x="1307261" y="131076"/>
                  </a:lnTo>
                  <a:lnTo>
                    <a:pt x="1264335" y="151155"/>
                  </a:lnTo>
                  <a:lnTo>
                    <a:pt x="1256334" y="151155"/>
                  </a:lnTo>
                  <a:lnTo>
                    <a:pt x="1222044" y="130048"/>
                  </a:lnTo>
                  <a:lnTo>
                    <a:pt x="1222044" y="202907"/>
                  </a:lnTo>
                  <a:lnTo>
                    <a:pt x="1183817" y="202907"/>
                  </a:lnTo>
                  <a:lnTo>
                    <a:pt x="1183817" y="3276"/>
                  </a:lnTo>
                  <a:lnTo>
                    <a:pt x="1219504" y="3276"/>
                  </a:lnTo>
                  <a:lnTo>
                    <a:pt x="1219504" y="24511"/>
                  </a:lnTo>
                  <a:lnTo>
                    <a:pt x="1223263" y="19319"/>
                  </a:lnTo>
                  <a:lnTo>
                    <a:pt x="1257517" y="426"/>
                  </a:lnTo>
                  <a:lnTo>
                    <a:pt x="1264589" y="0"/>
                  </a:lnTo>
                  <a:close/>
                </a:path>
                <a:path w="2242185" h="203200">
                  <a:moveTo>
                    <a:pt x="841171" y="0"/>
                  </a:moveTo>
                  <a:lnTo>
                    <a:pt x="883208" y="11379"/>
                  </a:lnTo>
                  <a:lnTo>
                    <a:pt x="905687" y="46024"/>
                  </a:lnTo>
                  <a:lnTo>
                    <a:pt x="867968" y="52844"/>
                  </a:lnTo>
                  <a:lnTo>
                    <a:pt x="866698" y="45300"/>
                  </a:lnTo>
                  <a:lnTo>
                    <a:pt x="863777" y="39624"/>
                  </a:lnTo>
                  <a:lnTo>
                    <a:pt x="859205" y="35814"/>
                  </a:lnTo>
                  <a:lnTo>
                    <a:pt x="854760" y="32004"/>
                  </a:lnTo>
                  <a:lnTo>
                    <a:pt x="848918" y="30099"/>
                  </a:lnTo>
                  <a:lnTo>
                    <a:pt x="841806" y="30099"/>
                  </a:lnTo>
                  <a:lnTo>
                    <a:pt x="832281" y="30099"/>
                  </a:lnTo>
                  <a:lnTo>
                    <a:pt x="824661" y="33388"/>
                  </a:lnTo>
                  <a:lnTo>
                    <a:pt x="810437" y="72999"/>
                  </a:lnTo>
                  <a:lnTo>
                    <a:pt x="810983" y="84922"/>
                  </a:lnTo>
                  <a:lnTo>
                    <a:pt x="835379" y="119312"/>
                  </a:lnTo>
                  <a:lnTo>
                    <a:pt x="842314" y="119976"/>
                  </a:lnTo>
                  <a:lnTo>
                    <a:pt x="849553" y="119976"/>
                  </a:lnTo>
                  <a:lnTo>
                    <a:pt x="855522" y="117906"/>
                  </a:lnTo>
                  <a:lnTo>
                    <a:pt x="860094" y="113779"/>
                  </a:lnTo>
                  <a:lnTo>
                    <a:pt x="864793" y="109651"/>
                  </a:lnTo>
                  <a:lnTo>
                    <a:pt x="868095" y="102539"/>
                  </a:lnTo>
                  <a:lnTo>
                    <a:pt x="870000" y="92468"/>
                  </a:lnTo>
                  <a:lnTo>
                    <a:pt x="907592" y="98869"/>
                  </a:lnTo>
                  <a:lnTo>
                    <a:pt x="885113" y="137947"/>
                  </a:lnTo>
                  <a:lnTo>
                    <a:pt x="840536" y="151155"/>
                  </a:lnTo>
                  <a:lnTo>
                    <a:pt x="825459" y="149905"/>
                  </a:lnTo>
                  <a:lnTo>
                    <a:pt x="789990" y="131140"/>
                  </a:lnTo>
                  <a:lnTo>
                    <a:pt x="772256" y="92460"/>
                  </a:lnTo>
                  <a:lnTo>
                    <a:pt x="771067" y="75717"/>
                  </a:lnTo>
                  <a:lnTo>
                    <a:pt x="772256" y="58801"/>
                  </a:lnTo>
                  <a:lnTo>
                    <a:pt x="789990" y="19951"/>
                  </a:lnTo>
                  <a:lnTo>
                    <a:pt x="825906" y="1247"/>
                  </a:lnTo>
                  <a:lnTo>
                    <a:pt x="8411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9684" y="6268148"/>
              <a:ext cx="231012" cy="1661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1502" y="6225552"/>
              <a:ext cx="2759710" cy="203200"/>
            </a:xfrm>
            <a:custGeom>
              <a:avLst/>
              <a:gdLst/>
              <a:ahLst/>
              <a:cxnLst/>
              <a:rect l="l" t="t" r="r" b="b"/>
              <a:pathLst>
                <a:path w="2759710" h="203200">
                  <a:moveTo>
                    <a:pt x="629729" y="51739"/>
                  </a:moveTo>
                  <a:lnTo>
                    <a:pt x="673849" y="61404"/>
                  </a:lnTo>
                  <a:lnTo>
                    <a:pt x="693737" y="90004"/>
                  </a:lnTo>
                  <a:lnTo>
                    <a:pt x="657644" y="96685"/>
                  </a:lnTo>
                  <a:lnTo>
                    <a:pt x="656107" y="91046"/>
                  </a:lnTo>
                  <a:lnTo>
                    <a:pt x="653173" y="86740"/>
                  </a:lnTo>
                  <a:lnTo>
                    <a:pt x="648855" y="83743"/>
                  </a:lnTo>
                  <a:lnTo>
                    <a:pt x="644550" y="80746"/>
                  </a:lnTo>
                  <a:lnTo>
                    <a:pt x="638403" y="79247"/>
                  </a:lnTo>
                  <a:lnTo>
                    <a:pt x="630415" y="79247"/>
                  </a:lnTo>
                  <a:lnTo>
                    <a:pt x="620331" y="79247"/>
                  </a:lnTo>
                  <a:lnTo>
                    <a:pt x="613117" y="80657"/>
                  </a:lnTo>
                  <a:lnTo>
                    <a:pt x="608761" y="83477"/>
                  </a:lnTo>
                  <a:lnTo>
                    <a:pt x="605853" y="85470"/>
                  </a:lnTo>
                  <a:lnTo>
                    <a:pt x="604393" y="88061"/>
                  </a:lnTo>
                  <a:lnTo>
                    <a:pt x="604393" y="91236"/>
                  </a:lnTo>
                  <a:lnTo>
                    <a:pt x="604393" y="93954"/>
                  </a:lnTo>
                  <a:lnTo>
                    <a:pt x="643953" y="108940"/>
                  </a:lnTo>
                  <a:lnTo>
                    <a:pt x="658088" y="112605"/>
                  </a:lnTo>
                  <a:lnTo>
                    <a:pt x="691894" y="131566"/>
                  </a:lnTo>
                  <a:lnTo>
                    <a:pt x="698639" y="154419"/>
                  </a:lnTo>
                  <a:lnTo>
                    <a:pt x="697601" y="164013"/>
                  </a:lnTo>
                  <a:lnTo>
                    <a:pt x="672714" y="194853"/>
                  </a:lnTo>
                  <a:lnTo>
                    <a:pt x="632866" y="202895"/>
                  </a:lnTo>
                  <a:lnTo>
                    <a:pt x="618856" y="202147"/>
                  </a:lnTo>
                  <a:lnTo>
                    <a:pt x="578212" y="184390"/>
                  </a:lnTo>
                  <a:lnTo>
                    <a:pt x="563549" y="158368"/>
                  </a:lnTo>
                  <a:lnTo>
                    <a:pt x="601941" y="152514"/>
                  </a:lnTo>
                  <a:lnTo>
                    <a:pt x="603580" y="159956"/>
                  </a:lnTo>
                  <a:lnTo>
                    <a:pt x="606894" y="165607"/>
                  </a:lnTo>
                  <a:lnTo>
                    <a:pt x="611886" y="169468"/>
                  </a:lnTo>
                  <a:lnTo>
                    <a:pt x="616877" y="173329"/>
                  </a:lnTo>
                  <a:lnTo>
                    <a:pt x="623874" y="175259"/>
                  </a:lnTo>
                  <a:lnTo>
                    <a:pt x="632866" y="175259"/>
                  </a:lnTo>
                  <a:lnTo>
                    <a:pt x="642759" y="175259"/>
                  </a:lnTo>
                  <a:lnTo>
                    <a:pt x="650201" y="173443"/>
                  </a:lnTo>
                  <a:lnTo>
                    <a:pt x="655193" y="169811"/>
                  </a:lnTo>
                  <a:lnTo>
                    <a:pt x="658558" y="167271"/>
                  </a:lnTo>
                  <a:lnTo>
                    <a:pt x="660234" y="163855"/>
                  </a:lnTo>
                  <a:lnTo>
                    <a:pt x="660234" y="159588"/>
                  </a:lnTo>
                  <a:lnTo>
                    <a:pt x="660234" y="156692"/>
                  </a:lnTo>
                  <a:lnTo>
                    <a:pt x="644702" y="147332"/>
                  </a:lnTo>
                  <a:lnTo>
                    <a:pt x="623674" y="142338"/>
                  </a:lnTo>
                  <a:lnTo>
                    <a:pt x="586016" y="128676"/>
                  </a:lnTo>
                  <a:lnTo>
                    <a:pt x="568858" y="96138"/>
                  </a:lnTo>
                  <a:lnTo>
                    <a:pt x="569785" y="87113"/>
                  </a:lnTo>
                  <a:lnTo>
                    <a:pt x="602630" y="54940"/>
                  </a:lnTo>
                  <a:lnTo>
                    <a:pt x="615158" y="52539"/>
                  </a:lnTo>
                  <a:lnTo>
                    <a:pt x="629729" y="51739"/>
                  </a:lnTo>
                  <a:close/>
                </a:path>
                <a:path w="2759710" h="203200">
                  <a:moveTo>
                    <a:pt x="478091" y="51739"/>
                  </a:moveTo>
                  <a:lnTo>
                    <a:pt x="516216" y="57797"/>
                  </a:lnTo>
                  <a:lnTo>
                    <a:pt x="538643" y="95957"/>
                  </a:lnTo>
                  <a:lnTo>
                    <a:pt x="538962" y="107441"/>
                  </a:lnTo>
                  <a:lnTo>
                    <a:pt x="538556" y="152107"/>
                  </a:lnTo>
                  <a:lnTo>
                    <a:pt x="538670" y="161016"/>
                  </a:lnTo>
                  <a:lnTo>
                    <a:pt x="547268" y="199631"/>
                  </a:lnTo>
                  <a:lnTo>
                    <a:pt x="509409" y="199631"/>
                  </a:lnTo>
                  <a:lnTo>
                    <a:pt x="508419" y="197091"/>
                  </a:lnTo>
                  <a:lnTo>
                    <a:pt x="507187" y="193319"/>
                  </a:lnTo>
                  <a:lnTo>
                    <a:pt x="505739" y="188328"/>
                  </a:lnTo>
                  <a:lnTo>
                    <a:pt x="505104" y="186054"/>
                  </a:lnTo>
                  <a:lnTo>
                    <a:pt x="504647" y="184556"/>
                  </a:lnTo>
                  <a:lnTo>
                    <a:pt x="504380" y="183832"/>
                  </a:lnTo>
                  <a:lnTo>
                    <a:pt x="497839" y="190195"/>
                  </a:lnTo>
                  <a:lnTo>
                    <a:pt x="490842" y="194957"/>
                  </a:lnTo>
                  <a:lnTo>
                    <a:pt x="483400" y="198132"/>
                  </a:lnTo>
                  <a:lnTo>
                    <a:pt x="475957" y="201307"/>
                  </a:lnTo>
                  <a:lnTo>
                    <a:pt x="468020" y="202895"/>
                  </a:lnTo>
                  <a:lnTo>
                    <a:pt x="459574" y="202895"/>
                  </a:lnTo>
                  <a:lnTo>
                    <a:pt x="449002" y="202137"/>
                  </a:lnTo>
                  <a:lnTo>
                    <a:pt x="414723" y="177061"/>
                  </a:lnTo>
                  <a:lnTo>
                    <a:pt x="411505" y="160134"/>
                  </a:lnTo>
                  <a:lnTo>
                    <a:pt x="411505" y="151968"/>
                  </a:lnTo>
                  <a:lnTo>
                    <a:pt x="413448" y="144678"/>
                  </a:lnTo>
                  <a:lnTo>
                    <a:pt x="417360" y="138277"/>
                  </a:lnTo>
                  <a:lnTo>
                    <a:pt x="421258" y="131876"/>
                  </a:lnTo>
                  <a:lnTo>
                    <a:pt x="464197" y="114655"/>
                  </a:lnTo>
                  <a:lnTo>
                    <a:pt x="476585" y="112181"/>
                  </a:lnTo>
                  <a:lnTo>
                    <a:pt x="486910" y="109789"/>
                  </a:lnTo>
                  <a:lnTo>
                    <a:pt x="495174" y="107481"/>
                  </a:lnTo>
                  <a:lnTo>
                    <a:pt x="501383" y="105257"/>
                  </a:lnTo>
                  <a:lnTo>
                    <a:pt x="501383" y="101447"/>
                  </a:lnTo>
                  <a:lnTo>
                    <a:pt x="501383" y="94094"/>
                  </a:lnTo>
                  <a:lnTo>
                    <a:pt x="499567" y="88849"/>
                  </a:lnTo>
                  <a:lnTo>
                    <a:pt x="495935" y="85712"/>
                  </a:lnTo>
                  <a:lnTo>
                    <a:pt x="492302" y="82588"/>
                  </a:lnTo>
                  <a:lnTo>
                    <a:pt x="485444" y="81025"/>
                  </a:lnTo>
                  <a:lnTo>
                    <a:pt x="475373" y="81025"/>
                  </a:lnTo>
                  <a:lnTo>
                    <a:pt x="468566" y="81025"/>
                  </a:lnTo>
                  <a:lnTo>
                    <a:pt x="450176" y="99136"/>
                  </a:lnTo>
                  <a:lnTo>
                    <a:pt x="415455" y="92862"/>
                  </a:lnTo>
                  <a:lnTo>
                    <a:pt x="443622" y="57413"/>
                  </a:lnTo>
                  <a:lnTo>
                    <a:pt x="464863" y="52370"/>
                  </a:lnTo>
                  <a:lnTo>
                    <a:pt x="478091" y="51739"/>
                  </a:lnTo>
                  <a:close/>
                </a:path>
                <a:path w="2759710" h="203200">
                  <a:moveTo>
                    <a:pt x="2435339" y="3949"/>
                  </a:moveTo>
                  <a:lnTo>
                    <a:pt x="2435339" y="55016"/>
                  </a:lnTo>
                  <a:lnTo>
                    <a:pt x="2461501" y="55016"/>
                  </a:lnTo>
                  <a:lnTo>
                    <a:pt x="2461501" y="85509"/>
                  </a:lnTo>
                  <a:lnTo>
                    <a:pt x="2435339" y="85509"/>
                  </a:lnTo>
                  <a:lnTo>
                    <a:pt x="2435339" y="143802"/>
                  </a:lnTo>
                  <a:lnTo>
                    <a:pt x="2435339" y="155600"/>
                  </a:lnTo>
                  <a:lnTo>
                    <a:pt x="2435593" y="162471"/>
                  </a:lnTo>
                  <a:lnTo>
                    <a:pt x="2436101" y="164426"/>
                  </a:lnTo>
                  <a:lnTo>
                    <a:pt x="2436609" y="166382"/>
                  </a:lnTo>
                  <a:lnTo>
                    <a:pt x="2437752" y="167995"/>
                  </a:lnTo>
                  <a:lnTo>
                    <a:pt x="2439530" y="169265"/>
                  </a:lnTo>
                  <a:lnTo>
                    <a:pt x="2441308" y="170535"/>
                  </a:lnTo>
                  <a:lnTo>
                    <a:pt x="2443467" y="171170"/>
                  </a:lnTo>
                  <a:lnTo>
                    <a:pt x="2446007" y="171170"/>
                  </a:lnTo>
                  <a:lnTo>
                    <a:pt x="2449436" y="171170"/>
                  </a:lnTo>
                  <a:lnTo>
                    <a:pt x="2454643" y="169938"/>
                  </a:lnTo>
                  <a:lnTo>
                    <a:pt x="2461374" y="167487"/>
                  </a:lnTo>
                  <a:lnTo>
                    <a:pt x="2464549" y="197180"/>
                  </a:lnTo>
                  <a:lnTo>
                    <a:pt x="2457665" y="199680"/>
                  </a:lnTo>
                  <a:lnTo>
                    <a:pt x="2450341" y="201466"/>
                  </a:lnTo>
                  <a:lnTo>
                    <a:pt x="2442564" y="202538"/>
                  </a:lnTo>
                  <a:lnTo>
                    <a:pt x="2434323" y="202895"/>
                  </a:lnTo>
                  <a:lnTo>
                    <a:pt x="2427465" y="202895"/>
                  </a:lnTo>
                  <a:lnTo>
                    <a:pt x="2421242" y="201739"/>
                  </a:lnTo>
                  <a:lnTo>
                    <a:pt x="2415781" y="199428"/>
                  </a:lnTo>
                  <a:lnTo>
                    <a:pt x="2410193" y="197116"/>
                  </a:lnTo>
                  <a:lnTo>
                    <a:pt x="2406129" y="194119"/>
                  </a:lnTo>
                  <a:lnTo>
                    <a:pt x="2403589" y="190436"/>
                  </a:lnTo>
                  <a:lnTo>
                    <a:pt x="2400922" y="186766"/>
                  </a:lnTo>
                  <a:lnTo>
                    <a:pt x="2396985" y="148564"/>
                  </a:lnTo>
                  <a:lnTo>
                    <a:pt x="2396985" y="85509"/>
                  </a:lnTo>
                  <a:lnTo>
                    <a:pt x="2379332" y="85509"/>
                  </a:lnTo>
                  <a:lnTo>
                    <a:pt x="2379332" y="55016"/>
                  </a:lnTo>
                  <a:lnTo>
                    <a:pt x="2396985" y="55016"/>
                  </a:lnTo>
                  <a:lnTo>
                    <a:pt x="2396985" y="26276"/>
                  </a:lnTo>
                  <a:lnTo>
                    <a:pt x="2435339" y="3949"/>
                  </a:lnTo>
                  <a:close/>
                </a:path>
                <a:path w="2759710" h="203200">
                  <a:moveTo>
                    <a:pt x="2016239" y="3949"/>
                  </a:moveTo>
                  <a:lnTo>
                    <a:pt x="2016239" y="55016"/>
                  </a:lnTo>
                  <a:lnTo>
                    <a:pt x="2042401" y="55016"/>
                  </a:lnTo>
                  <a:lnTo>
                    <a:pt x="2042401" y="85509"/>
                  </a:lnTo>
                  <a:lnTo>
                    <a:pt x="2016239" y="85509"/>
                  </a:lnTo>
                  <a:lnTo>
                    <a:pt x="2016239" y="143802"/>
                  </a:lnTo>
                  <a:lnTo>
                    <a:pt x="2016239" y="155600"/>
                  </a:lnTo>
                  <a:lnTo>
                    <a:pt x="2016493" y="162471"/>
                  </a:lnTo>
                  <a:lnTo>
                    <a:pt x="2017001" y="164426"/>
                  </a:lnTo>
                  <a:lnTo>
                    <a:pt x="2017509" y="166382"/>
                  </a:lnTo>
                  <a:lnTo>
                    <a:pt x="2018652" y="167995"/>
                  </a:lnTo>
                  <a:lnTo>
                    <a:pt x="2020430" y="169265"/>
                  </a:lnTo>
                  <a:lnTo>
                    <a:pt x="2022208" y="170535"/>
                  </a:lnTo>
                  <a:lnTo>
                    <a:pt x="2024367" y="171170"/>
                  </a:lnTo>
                  <a:lnTo>
                    <a:pt x="2026907" y="171170"/>
                  </a:lnTo>
                  <a:lnTo>
                    <a:pt x="2030336" y="171170"/>
                  </a:lnTo>
                  <a:lnTo>
                    <a:pt x="2035543" y="169938"/>
                  </a:lnTo>
                  <a:lnTo>
                    <a:pt x="2042274" y="167487"/>
                  </a:lnTo>
                  <a:lnTo>
                    <a:pt x="2045449" y="197180"/>
                  </a:lnTo>
                  <a:lnTo>
                    <a:pt x="2038565" y="199680"/>
                  </a:lnTo>
                  <a:lnTo>
                    <a:pt x="2031241" y="201466"/>
                  </a:lnTo>
                  <a:lnTo>
                    <a:pt x="2023464" y="202538"/>
                  </a:lnTo>
                  <a:lnTo>
                    <a:pt x="2015223" y="202895"/>
                  </a:lnTo>
                  <a:lnTo>
                    <a:pt x="2008365" y="202895"/>
                  </a:lnTo>
                  <a:lnTo>
                    <a:pt x="2002142" y="201739"/>
                  </a:lnTo>
                  <a:lnTo>
                    <a:pt x="1996681" y="199428"/>
                  </a:lnTo>
                  <a:lnTo>
                    <a:pt x="1991093" y="197116"/>
                  </a:lnTo>
                  <a:lnTo>
                    <a:pt x="1987029" y="194119"/>
                  </a:lnTo>
                  <a:lnTo>
                    <a:pt x="1984489" y="190436"/>
                  </a:lnTo>
                  <a:lnTo>
                    <a:pt x="1981822" y="186766"/>
                  </a:lnTo>
                  <a:lnTo>
                    <a:pt x="1977885" y="148564"/>
                  </a:lnTo>
                  <a:lnTo>
                    <a:pt x="1977885" y="85509"/>
                  </a:lnTo>
                  <a:lnTo>
                    <a:pt x="1960232" y="85509"/>
                  </a:lnTo>
                  <a:lnTo>
                    <a:pt x="1960232" y="55016"/>
                  </a:lnTo>
                  <a:lnTo>
                    <a:pt x="1977885" y="55016"/>
                  </a:lnTo>
                  <a:lnTo>
                    <a:pt x="1977885" y="26276"/>
                  </a:lnTo>
                  <a:lnTo>
                    <a:pt x="2016239" y="3949"/>
                  </a:lnTo>
                  <a:close/>
                </a:path>
                <a:path w="2759710" h="203200">
                  <a:moveTo>
                    <a:pt x="118846" y="3949"/>
                  </a:moveTo>
                  <a:lnTo>
                    <a:pt x="118846" y="55016"/>
                  </a:lnTo>
                  <a:lnTo>
                    <a:pt x="144995" y="55016"/>
                  </a:lnTo>
                  <a:lnTo>
                    <a:pt x="144995" y="85509"/>
                  </a:lnTo>
                  <a:lnTo>
                    <a:pt x="118846" y="85509"/>
                  </a:lnTo>
                  <a:lnTo>
                    <a:pt x="118846" y="143802"/>
                  </a:lnTo>
                  <a:lnTo>
                    <a:pt x="118846" y="155600"/>
                  </a:lnTo>
                  <a:lnTo>
                    <a:pt x="126936" y="171170"/>
                  </a:lnTo>
                  <a:lnTo>
                    <a:pt x="129476" y="171170"/>
                  </a:lnTo>
                  <a:lnTo>
                    <a:pt x="133019" y="171170"/>
                  </a:lnTo>
                  <a:lnTo>
                    <a:pt x="138137" y="169938"/>
                  </a:lnTo>
                  <a:lnTo>
                    <a:pt x="144856" y="167487"/>
                  </a:lnTo>
                  <a:lnTo>
                    <a:pt x="148132" y="197180"/>
                  </a:lnTo>
                  <a:lnTo>
                    <a:pt x="141236" y="199680"/>
                  </a:lnTo>
                  <a:lnTo>
                    <a:pt x="133899" y="201466"/>
                  </a:lnTo>
                  <a:lnTo>
                    <a:pt x="126119" y="202538"/>
                  </a:lnTo>
                  <a:lnTo>
                    <a:pt x="117894" y="202895"/>
                  </a:lnTo>
                  <a:lnTo>
                    <a:pt x="110998" y="202895"/>
                  </a:lnTo>
                  <a:lnTo>
                    <a:pt x="87058" y="190436"/>
                  </a:lnTo>
                  <a:lnTo>
                    <a:pt x="84467" y="186766"/>
                  </a:lnTo>
                  <a:lnTo>
                    <a:pt x="80454" y="148564"/>
                  </a:lnTo>
                  <a:lnTo>
                    <a:pt x="80454" y="85509"/>
                  </a:lnTo>
                  <a:lnTo>
                    <a:pt x="62877" y="85509"/>
                  </a:lnTo>
                  <a:lnTo>
                    <a:pt x="62877" y="55016"/>
                  </a:lnTo>
                  <a:lnTo>
                    <a:pt x="80454" y="55016"/>
                  </a:lnTo>
                  <a:lnTo>
                    <a:pt x="80454" y="26276"/>
                  </a:lnTo>
                  <a:lnTo>
                    <a:pt x="118846" y="3949"/>
                  </a:lnTo>
                  <a:close/>
                </a:path>
                <a:path w="2759710" h="203200">
                  <a:moveTo>
                    <a:pt x="2721343" y="0"/>
                  </a:moveTo>
                  <a:lnTo>
                    <a:pt x="2759570" y="0"/>
                  </a:lnTo>
                  <a:lnTo>
                    <a:pt x="2759570" y="199631"/>
                  </a:lnTo>
                  <a:lnTo>
                    <a:pt x="2721343" y="199631"/>
                  </a:lnTo>
                  <a:lnTo>
                    <a:pt x="2721343" y="0"/>
                  </a:lnTo>
                  <a:close/>
                </a:path>
                <a:path w="2759710" h="203200">
                  <a:moveTo>
                    <a:pt x="2488171" y="0"/>
                  </a:moveTo>
                  <a:lnTo>
                    <a:pt x="2526398" y="0"/>
                  </a:lnTo>
                  <a:lnTo>
                    <a:pt x="2526398" y="35394"/>
                  </a:lnTo>
                  <a:lnTo>
                    <a:pt x="2488171" y="35394"/>
                  </a:lnTo>
                  <a:lnTo>
                    <a:pt x="2488171" y="0"/>
                  </a:lnTo>
                  <a:close/>
                </a:path>
                <a:path w="2759710" h="203200">
                  <a:moveTo>
                    <a:pt x="1384668" y="0"/>
                  </a:moveTo>
                  <a:lnTo>
                    <a:pt x="1422895" y="0"/>
                  </a:lnTo>
                  <a:lnTo>
                    <a:pt x="1422895" y="73393"/>
                  </a:lnTo>
                  <a:lnTo>
                    <a:pt x="1432586" y="63918"/>
                  </a:lnTo>
                  <a:lnTo>
                    <a:pt x="1443183" y="57151"/>
                  </a:lnTo>
                  <a:lnTo>
                    <a:pt x="1454684" y="53092"/>
                  </a:lnTo>
                  <a:lnTo>
                    <a:pt x="1467091" y="51739"/>
                  </a:lnTo>
                  <a:lnTo>
                    <a:pt x="1475981" y="51739"/>
                  </a:lnTo>
                  <a:lnTo>
                    <a:pt x="1506969" y="69176"/>
                  </a:lnTo>
                  <a:lnTo>
                    <a:pt x="1510525" y="74256"/>
                  </a:lnTo>
                  <a:lnTo>
                    <a:pt x="1516240" y="114795"/>
                  </a:lnTo>
                  <a:lnTo>
                    <a:pt x="1516240" y="199631"/>
                  </a:lnTo>
                  <a:lnTo>
                    <a:pt x="1478013" y="199631"/>
                  </a:lnTo>
                  <a:lnTo>
                    <a:pt x="1478013" y="123240"/>
                  </a:lnTo>
                  <a:lnTo>
                    <a:pt x="1477872" y="112906"/>
                  </a:lnTo>
                  <a:lnTo>
                    <a:pt x="1468107" y="84632"/>
                  </a:lnTo>
                  <a:lnTo>
                    <a:pt x="1464424" y="82219"/>
                  </a:lnTo>
                  <a:lnTo>
                    <a:pt x="1459852" y="81025"/>
                  </a:lnTo>
                  <a:lnTo>
                    <a:pt x="1454391" y="81025"/>
                  </a:lnTo>
                  <a:lnTo>
                    <a:pt x="1448041" y="81025"/>
                  </a:lnTo>
                  <a:lnTo>
                    <a:pt x="1442326" y="82562"/>
                  </a:lnTo>
                  <a:lnTo>
                    <a:pt x="1437373" y="85648"/>
                  </a:lnTo>
                  <a:lnTo>
                    <a:pt x="1432293" y="88734"/>
                  </a:lnTo>
                  <a:lnTo>
                    <a:pt x="1422895" y="127190"/>
                  </a:lnTo>
                  <a:lnTo>
                    <a:pt x="1422895" y="199631"/>
                  </a:lnTo>
                  <a:lnTo>
                    <a:pt x="1384668" y="199631"/>
                  </a:lnTo>
                  <a:lnTo>
                    <a:pt x="1384668" y="0"/>
                  </a:lnTo>
                  <a:close/>
                </a:path>
                <a:path w="2759710" h="203200">
                  <a:moveTo>
                    <a:pt x="250761" y="0"/>
                  </a:moveTo>
                  <a:lnTo>
                    <a:pt x="289026" y="0"/>
                  </a:lnTo>
                  <a:lnTo>
                    <a:pt x="289026" y="73393"/>
                  </a:lnTo>
                  <a:lnTo>
                    <a:pt x="298735" y="63918"/>
                  </a:lnTo>
                  <a:lnTo>
                    <a:pt x="309345" y="57151"/>
                  </a:lnTo>
                  <a:lnTo>
                    <a:pt x="320857" y="53092"/>
                  </a:lnTo>
                  <a:lnTo>
                    <a:pt x="333273" y="51739"/>
                  </a:lnTo>
                  <a:lnTo>
                    <a:pt x="342087" y="51739"/>
                  </a:lnTo>
                  <a:lnTo>
                    <a:pt x="376694" y="74256"/>
                  </a:lnTo>
                  <a:lnTo>
                    <a:pt x="382435" y="114795"/>
                  </a:lnTo>
                  <a:lnTo>
                    <a:pt x="382435" y="199631"/>
                  </a:lnTo>
                  <a:lnTo>
                    <a:pt x="344170" y="199631"/>
                  </a:lnTo>
                  <a:lnTo>
                    <a:pt x="344170" y="123240"/>
                  </a:lnTo>
                  <a:lnTo>
                    <a:pt x="344034" y="112906"/>
                  </a:lnTo>
                  <a:lnTo>
                    <a:pt x="334302" y="84632"/>
                  </a:lnTo>
                  <a:lnTo>
                    <a:pt x="330619" y="82219"/>
                  </a:lnTo>
                  <a:lnTo>
                    <a:pt x="326021" y="81025"/>
                  </a:lnTo>
                  <a:lnTo>
                    <a:pt x="320484" y="81025"/>
                  </a:lnTo>
                  <a:lnTo>
                    <a:pt x="314121" y="81025"/>
                  </a:lnTo>
                  <a:lnTo>
                    <a:pt x="308444" y="82562"/>
                  </a:lnTo>
                  <a:lnTo>
                    <a:pt x="303453" y="85648"/>
                  </a:lnTo>
                  <a:lnTo>
                    <a:pt x="298462" y="88734"/>
                  </a:lnTo>
                  <a:lnTo>
                    <a:pt x="289026" y="127190"/>
                  </a:lnTo>
                  <a:lnTo>
                    <a:pt x="289026" y="199631"/>
                  </a:lnTo>
                  <a:lnTo>
                    <a:pt x="250761" y="199631"/>
                  </a:lnTo>
                  <a:lnTo>
                    <a:pt x="250761" y="0"/>
                  </a:lnTo>
                  <a:close/>
                </a:path>
                <a:path w="2759710" h="203200">
                  <a:moveTo>
                    <a:pt x="0" y="0"/>
                  </a:moveTo>
                  <a:lnTo>
                    <a:pt x="40309" y="0"/>
                  </a:lnTo>
                  <a:lnTo>
                    <a:pt x="40309" y="199631"/>
                  </a:lnTo>
                  <a:lnTo>
                    <a:pt x="0" y="19963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86887" y="6393818"/>
              <a:ext cx="31365" cy="3136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286887" y="639381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65"/>
                  </a:moveTo>
                  <a:lnTo>
                    <a:pt x="31365" y="31365"/>
                  </a:lnTo>
                  <a:lnTo>
                    <a:pt x="31365" y="0"/>
                  </a:lnTo>
                  <a:lnTo>
                    <a:pt x="0" y="0"/>
                  </a:lnTo>
                  <a:lnTo>
                    <a:pt x="0" y="31365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0143" y="304800"/>
              <a:ext cx="8144256" cy="62148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0528" y="3945635"/>
              <a:ext cx="2633471" cy="1914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79309" y="4340732"/>
            <a:ext cx="15703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Palladio Uralic"/>
                <a:cs typeface="Palladio Uralic"/>
              </a:rPr>
              <a:t>GEO-  </a:t>
            </a:r>
            <a:r>
              <a:rPr sz="2400" dirty="0">
                <a:solidFill>
                  <a:srgbClr val="FFFFFF"/>
                </a:solidFill>
                <a:latin typeface="Palladio Uralic"/>
                <a:cs typeface="Palladio Uralic"/>
              </a:rPr>
              <a:t>THERM</a:t>
            </a:r>
            <a:r>
              <a:rPr sz="2400" spc="5" dirty="0">
                <a:solidFill>
                  <a:srgbClr val="FFFFFF"/>
                </a:solidFill>
                <a:latin typeface="Palladio Uralic"/>
                <a:cs typeface="Palladio Uralic"/>
              </a:rPr>
              <a:t>A</a:t>
            </a:r>
            <a:r>
              <a:rPr sz="2400" dirty="0">
                <a:solidFill>
                  <a:srgbClr val="FFFFFF"/>
                </a:solidFill>
                <a:latin typeface="Palladio Uralic"/>
                <a:cs typeface="Palladio Uralic"/>
              </a:rPr>
              <a:t>L  ENERGY</a:t>
            </a:r>
            <a:endParaRPr sz="24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817625"/>
            <a:ext cx="36055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Geothermal energy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:-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938" y="1525905"/>
            <a:ext cx="8233409" cy="5132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dirty="0">
                <a:latin typeface="Arial"/>
                <a:cs typeface="Arial"/>
              </a:rPr>
              <a:t>It means the energy harnessed from the hot rocks present inside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2959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earth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95910" marR="415925" indent="-283845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spc="-5" dirty="0">
                <a:latin typeface="Arial"/>
                <a:cs typeface="Arial"/>
              </a:rPr>
              <a:t>High temperature, high </a:t>
            </a:r>
            <a:r>
              <a:rPr sz="2000" dirty="0">
                <a:latin typeface="Arial"/>
                <a:cs typeface="Arial"/>
              </a:rPr>
              <a:t>pressure steam fields </a:t>
            </a:r>
            <a:r>
              <a:rPr sz="2000" spc="-5" dirty="0">
                <a:latin typeface="Arial"/>
                <a:cs typeface="Arial"/>
              </a:rPr>
              <a:t>exit below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earth’s  </a:t>
            </a:r>
            <a:r>
              <a:rPr sz="2000" dirty="0">
                <a:latin typeface="Arial"/>
                <a:cs typeface="Arial"/>
              </a:rPr>
              <a:t>surface in many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places.</a:t>
            </a:r>
            <a:endParaRPr sz="20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dirty="0">
                <a:latin typeface="Arial"/>
                <a:cs typeface="Arial"/>
              </a:rPr>
              <a:t>At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core, temperatures may reach over 9,000 degrees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Fahrenheit.</a:t>
            </a:r>
            <a:endParaRPr sz="2000">
              <a:latin typeface="Arial"/>
              <a:cs typeface="Arial"/>
            </a:endParaRPr>
          </a:p>
          <a:p>
            <a:pPr marL="361315" indent="-349250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361315" algn="l"/>
                <a:tab pos="361950" algn="l"/>
              </a:tabLst>
            </a:pPr>
            <a:r>
              <a:rPr sz="2000" dirty="0">
                <a:latin typeface="Arial"/>
                <a:cs typeface="Arial"/>
              </a:rPr>
              <a:t>This heat comes from the fission of radioactive material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naturally</a:t>
            </a:r>
            <a:endParaRPr sz="2000">
              <a:latin typeface="Arial"/>
              <a:cs typeface="Arial"/>
            </a:endParaRPr>
          </a:p>
          <a:p>
            <a:pPr marL="29591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present in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rocks.</a:t>
            </a:r>
            <a:endParaRPr sz="2000">
              <a:latin typeface="Arial"/>
              <a:cs typeface="Arial"/>
            </a:endParaRPr>
          </a:p>
          <a:p>
            <a:pPr marL="295910" marR="498475" indent="-283845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deeper regions 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earth’s </a:t>
            </a:r>
            <a:r>
              <a:rPr sz="2000" dirty="0">
                <a:latin typeface="Arial"/>
                <a:cs typeface="Arial"/>
              </a:rPr>
              <a:t>crust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very </a:t>
            </a:r>
            <a:r>
              <a:rPr sz="2000" spc="-5" dirty="0">
                <a:latin typeface="Arial"/>
                <a:cs typeface="Arial"/>
              </a:rPr>
              <a:t>hot. </a:t>
            </a:r>
            <a:r>
              <a:rPr sz="2000" dirty="0">
                <a:latin typeface="Arial"/>
                <a:cs typeface="Arial"/>
              </a:rPr>
              <a:t>This </a:t>
            </a:r>
            <a:r>
              <a:rPr sz="2000" spc="-5" dirty="0">
                <a:latin typeface="Arial"/>
                <a:cs typeface="Arial"/>
              </a:rPr>
              <a:t>heat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melts  rocks and forms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magma.</a:t>
            </a:r>
            <a:endParaRPr sz="20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dirty="0">
                <a:latin typeface="Arial"/>
                <a:cs typeface="Arial"/>
              </a:rPr>
              <a:t>The magma moves up and collects below at some places called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Hot</a:t>
            </a:r>
            <a:endParaRPr sz="2000">
              <a:latin typeface="Arial"/>
              <a:cs typeface="Arial"/>
            </a:endParaRPr>
          </a:p>
          <a:p>
            <a:pPr marL="2959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spots.</a:t>
            </a:r>
            <a:endParaRPr sz="2000">
              <a:latin typeface="Arial"/>
              <a:cs typeface="Arial"/>
            </a:endParaRPr>
          </a:p>
          <a:p>
            <a:pPr marL="295910" marR="5080" indent="-283845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dirty="0">
                <a:latin typeface="Arial"/>
                <a:cs typeface="Arial"/>
              </a:rPr>
              <a:t>The underground water in contact with hot spot gets heated into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steam  at high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pressure.</a:t>
            </a:r>
            <a:endParaRPr sz="200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9C007E"/>
              </a:buClr>
              <a:buSzPct val="85000"/>
              <a:buChar char=""/>
              <a:tabLst>
                <a:tab pos="295910" algn="l"/>
                <a:tab pos="296545" algn="l"/>
              </a:tabLst>
            </a:pPr>
            <a:r>
              <a:rPr sz="2000" dirty="0">
                <a:latin typeface="Arial"/>
                <a:cs typeface="Arial"/>
              </a:rPr>
              <a:t>By drilling holes into hot spots the steam coming out can be used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2959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rotate turbines of generators to produce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electricity.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0727" y="262127"/>
              <a:ext cx="8592312" cy="65958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799" y="457200"/>
              <a:ext cx="8004048" cy="6019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8479" y="4475988"/>
              <a:ext cx="4206240" cy="1691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4072" y="4777740"/>
              <a:ext cx="3113531" cy="1255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8104" y="4489703"/>
              <a:ext cx="4126992" cy="16123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52800" y="4724400"/>
            <a:ext cx="3657600" cy="1143000"/>
          </a:xfrm>
          <a:prstGeom prst="rect">
            <a:avLst/>
          </a:prstGeom>
          <a:solidFill>
            <a:srgbClr val="92D050"/>
          </a:solidFill>
          <a:ln w="9144">
            <a:solidFill>
              <a:srgbClr val="978747"/>
            </a:solidFill>
          </a:ln>
        </p:spPr>
        <p:txBody>
          <a:bodyPr vert="horz" wrap="square" lIns="0" tIns="217804" rIns="0" bIns="0" rtlCol="0">
            <a:spAutoFit/>
          </a:bodyPr>
          <a:lstStyle/>
          <a:p>
            <a:pPr marL="648970">
              <a:lnSpc>
                <a:spcPct val="100000"/>
              </a:lnSpc>
              <a:spcBef>
                <a:spcPts val="1714"/>
              </a:spcBef>
            </a:pPr>
            <a:r>
              <a:rPr dirty="0"/>
              <a:t>BIOFUEL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48455" y="522731"/>
              <a:ext cx="1961388" cy="484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6263" y="1484502"/>
              <a:ext cx="179082" cy="1791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5195" y="1404874"/>
              <a:ext cx="7773314" cy="321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47152" y="1559941"/>
              <a:ext cx="81661" cy="745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0552" y="1559941"/>
              <a:ext cx="81661" cy="745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3440" y="1559941"/>
              <a:ext cx="81661" cy="745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5606" y="1538350"/>
              <a:ext cx="123101" cy="839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67807" y="1501902"/>
              <a:ext cx="105156" cy="1273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5781" y="1501902"/>
              <a:ext cx="105181" cy="1273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8407" y="1508633"/>
              <a:ext cx="3063875" cy="41910"/>
            </a:xfrm>
            <a:custGeom>
              <a:avLst/>
              <a:gdLst/>
              <a:ahLst/>
              <a:cxnLst/>
              <a:rect l="l" t="t" r="r" b="b"/>
              <a:pathLst>
                <a:path w="3063875" h="41909">
                  <a:moveTo>
                    <a:pt x="3028441" y="0"/>
                  </a:moveTo>
                  <a:lnTo>
                    <a:pt x="2995517" y="24431"/>
                  </a:lnTo>
                  <a:lnTo>
                    <a:pt x="2993136" y="41655"/>
                  </a:lnTo>
                  <a:lnTo>
                    <a:pt x="3063493" y="41655"/>
                  </a:lnTo>
                  <a:lnTo>
                    <a:pt x="3047640" y="6000"/>
                  </a:lnTo>
                  <a:lnTo>
                    <a:pt x="3028441" y="0"/>
                  </a:lnTo>
                  <a:close/>
                </a:path>
                <a:path w="3063875" h="41909">
                  <a:moveTo>
                    <a:pt x="1064005" y="0"/>
                  </a:moveTo>
                  <a:lnTo>
                    <a:pt x="1031081" y="24431"/>
                  </a:lnTo>
                  <a:lnTo>
                    <a:pt x="1028700" y="41655"/>
                  </a:lnTo>
                  <a:lnTo>
                    <a:pt x="1099057" y="41655"/>
                  </a:lnTo>
                  <a:lnTo>
                    <a:pt x="1083204" y="6000"/>
                  </a:lnTo>
                  <a:lnTo>
                    <a:pt x="1064005" y="0"/>
                  </a:lnTo>
                  <a:close/>
                </a:path>
                <a:path w="3063875" h="41909">
                  <a:moveTo>
                    <a:pt x="35305" y="0"/>
                  </a:moveTo>
                  <a:lnTo>
                    <a:pt x="2381" y="24431"/>
                  </a:lnTo>
                  <a:lnTo>
                    <a:pt x="0" y="41655"/>
                  </a:lnTo>
                  <a:lnTo>
                    <a:pt x="70357" y="41655"/>
                  </a:lnTo>
                  <a:lnTo>
                    <a:pt x="54504" y="6000"/>
                  </a:lnTo>
                  <a:lnTo>
                    <a:pt x="353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2760" y="1499488"/>
              <a:ext cx="97409" cy="1261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61230" y="1508633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5" h="41909">
                  <a:moveTo>
                    <a:pt x="35306" y="0"/>
                  </a:moveTo>
                  <a:lnTo>
                    <a:pt x="2381" y="24431"/>
                  </a:lnTo>
                  <a:lnTo>
                    <a:pt x="0" y="41655"/>
                  </a:lnTo>
                  <a:lnTo>
                    <a:pt x="70358" y="41655"/>
                  </a:lnTo>
                  <a:lnTo>
                    <a:pt x="54504" y="6000"/>
                  </a:lnTo>
                  <a:lnTo>
                    <a:pt x="353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5458" y="1499488"/>
              <a:ext cx="97028" cy="1309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16707" y="1508633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5" h="41909">
                  <a:moveTo>
                    <a:pt x="35306" y="0"/>
                  </a:moveTo>
                  <a:lnTo>
                    <a:pt x="2381" y="24431"/>
                  </a:lnTo>
                  <a:lnTo>
                    <a:pt x="0" y="41655"/>
                  </a:lnTo>
                  <a:lnTo>
                    <a:pt x="70357" y="41655"/>
                  </a:lnTo>
                  <a:lnTo>
                    <a:pt x="54504" y="6000"/>
                  </a:lnTo>
                  <a:lnTo>
                    <a:pt x="353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0933" y="1499488"/>
              <a:ext cx="97028" cy="1309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34794" y="1476628"/>
              <a:ext cx="5842635" cy="178435"/>
            </a:xfrm>
            <a:custGeom>
              <a:avLst/>
              <a:gdLst/>
              <a:ahLst/>
              <a:cxnLst/>
              <a:rect l="l" t="t" r="r" b="b"/>
              <a:pathLst>
                <a:path w="5842634" h="178435">
                  <a:moveTo>
                    <a:pt x="35306" y="32004"/>
                  </a:moveTo>
                  <a:lnTo>
                    <a:pt x="2381" y="56435"/>
                  </a:lnTo>
                  <a:lnTo>
                    <a:pt x="0" y="73660"/>
                  </a:lnTo>
                  <a:lnTo>
                    <a:pt x="70358" y="73660"/>
                  </a:lnTo>
                  <a:lnTo>
                    <a:pt x="54504" y="38004"/>
                  </a:lnTo>
                  <a:lnTo>
                    <a:pt x="35306" y="32004"/>
                  </a:lnTo>
                  <a:close/>
                </a:path>
                <a:path w="5842634" h="178435">
                  <a:moveTo>
                    <a:pt x="5795518" y="0"/>
                  </a:moveTo>
                  <a:lnTo>
                    <a:pt x="5842508" y="0"/>
                  </a:lnTo>
                  <a:lnTo>
                    <a:pt x="5842508" y="177926"/>
                  </a:lnTo>
                  <a:lnTo>
                    <a:pt x="5795518" y="177926"/>
                  </a:lnTo>
                  <a:lnTo>
                    <a:pt x="5795518" y="0"/>
                  </a:lnTo>
                  <a:close/>
                </a:path>
                <a:path w="5842634" h="178435">
                  <a:moveTo>
                    <a:pt x="5296915" y="0"/>
                  </a:moveTo>
                  <a:lnTo>
                    <a:pt x="5342635" y="0"/>
                  </a:lnTo>
                  <a:lnTo>
                    <a:pt x="5375909" y="116586"/>
                  </a:lnTo>
                  <a:lnTo>
                    <a:pt x="5406516" y="0"/>
                  </a:lnTo>
                  <a:lnTo>
                    <a:pt x="5451983" y="0"/>
                  </a:lnTo>
                  <a:lnTo>
                    <a:pt x="5481574" y="116586"/>
                  </a:lnTo>
                  <a:lnTo>
                    <a:pt x="5515609" y="0"/>
                  </a:lnTo>
                  <a:lnTo>
                    <a:pt x="5561964" y="0"/>
                  </a:lnTo>
                  <a:lnTo>
                    <a:pt x="5504814" y="177926"/>
                  </a:lnTo>
                  <a:lnTo>
                    <a:pt x="5459603" y="177926"/>
                  </a:lnTo>
                  <a:lnTo>
                    <a:pt x="5428996" y="63500"/>
                  </a:lnTo>
                  <a:lnTo>
                    <a:pt x="5398897" y="177926"/>
                  </a:lnTo>
                  <a:lnTo>
                    <a:pt x="5353177" y="177926"/>
                  </a:lnTo>
                  <a:lnTo>
                    <a:pt x="529691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2853" y="1467485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31310" y="1476628"/>
              <a:ext cx="337185" cy="178435"/>
            </a:xfrm>
            <a:custGeom>
              <a:avLst/>
              <a:gdLst/>
              <a:ahLst/>
              <a:cxnLst/>
              <a:rect l="l" t="t" r="r" b="b"/>
              <a:pathLst>
                <a:path w="337185" h="178435">
                  <a:moveTo>
                    <a:pt x="289813" y="0"/>
                  </a:moveTo>
                  <a:lnTo>
                    <a:pt x="336803" y="0"/>
                  </a:lnTo>
                  <a:lnTo>
                    <a:pt x="336803" y="177926"/>
                  </a:lnTo>
                  <a:lnTo>
                    <a:pt x="289813" y="177926"/>
                  </a:lnTo>
                  <a:lnTo>
                    <a:pt x="289813" y="0"/>
                  </a:lnTo>
                  <a:close/>
                </a:path>
                <a:path w="337185" h="178435">
                  <a:moveTo>
                    <a:pt x="0" y="0"/>
                  </a:moveTo>
                  <a:lnTo>
                    <a:pt x="45719" y="0"/>
                  </a:lnTo>
                  <a:lnTo>
                    <a:pt x="78993" y="116586"/>
                  </a:lnTo>
                  <a:lnTo>
                    <a:pt x="109600" y="0"/>
                  </a:lnTo>
                  <a:lnTo>
                    <a:pt x="155066" y="0"/>
                  </a:lnTo>
                  <a:lnTo>
                    <a:pt x="184658" y="116586"/>
                  </a:lnTo>
                  <a:lnTo>
                    <a:pt x="218693" y="0"/>
                  </a:lnTo>
                  <a:lnTo>
                    <a:pt x="265049" y="0"/>
                  </a:lnTo>
                  <a:lnTo>
                    <a:pt x="207899" y="177926"/>
                  </a:lnTo>
                  <a:lnTo>
                    <a:pt x="162687" y="177926"/>
                  </a:lnTo>
                  <a:lnTo>
                    <a:pt x="132079" y="63500"/>
                  </a:lnTo>
                  <a:lnTo>
                    <a:pt x="101980" y="177926"/>
                  </a:lnTo>
                  <a:lnTo>
                    <a:pt x="56261" y="17792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3664" y="1467485"/>
              <a:ext cx="179959" cy="2001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72513" y="1476628"/>
              <a:ext cx="46990" cy="178435"/>
            </a:xfrm>
            <a:custGeom>
              <a:avLst/>
              <a:gdLst/>
              <a:ahLst/>
              <a:cxnLst/>
              <a:rect l="l" t="t" r="r" b="b"/>
              <a:pathLst>
                <a:path w="46989" h="178435">
                  <a:moveTo>
                    <a:pt x="0" y="0"/>
                  </a:moveTo>
                  <a:lnTo>
                    <a:pt x="46989" y="0"/>
                  </a:lnTo>
                  <a:lnTo>
                    <a:pt x="46989" y="177926"/>
                  </a:lnTo>
                  <a:lnTo>
                    <a:pt x="0" y="17792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0541" y="1467485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1575" y="1476628"/>
              <a:ext cx="47625" cy="178435"/>
            </a:xfrm>
            <a:custGeom>
              <a:avLst/>
              <a:gdLst/>
              <a:ahLst/>
              <a:cxnLst/>
              <a:rect l="l" t="t" r="r" b="b"/>
              <a:pathLst>
                <a:path w="47625" h="178435">
                  <a:moveTo>
                    <a:pt x="0" y="0"/>
                  </a:moveTo>
                  <a:lnTo>
                    <a:pt x="47053" y="0"/>
                  </a:lnTo>
                  <a:lnTo>
                    <a:pt x="47053" y="177926"/>
                  </a:lnTo>
                  <a:lnTo>
                    <a:pt x="0" y="177926"/>
                  </a:lnTo>
                  <a:lnTo>
                    <a:pt x="0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0034" y="1463547"/>
              <a:ext cx="507619" cy="2040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06767" y="1463547"/>
              <a:ext cx="186055" cy="2040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42531" y="1463547"/>
              <a:ext cx="184404" cy="2040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58940" y="1463547"/>
              <a:ext cx="184404" cy="2040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19546" y="1463547"/>
              <a:ext cx="201803" cy="2040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30240" y="1463547"/>
              <a:ext cx="184404" cy="2040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33771" y="1472691"/>
              <a:ext cx="173990" cy="254000"/>
            </a:xfrm>
            <a:custGeom>
              <a:avLst/>
              <a:gdLst/>
              <a:ahLst/>
              <a:cxnLst/>
              <a:rect l="l" t="t" r="r" b="b"/>
              <a:pathLst>
                <a:path w="173989" h="254000">
                  <a:moveTo>
                    <a:pt x="74929" y="0"/>
                  </a:moveTo>
                  <a:lnTo>
                    <a:pt x="90747" y="1809"/>
                  </a:lnTo>
                  <a:lnTo>
                    <a:pt x="105076" y="7238"/>
                  </a:lnTo>
                  <a:lnTo>
                    <a:pt x="117953" y="16287"/>
                  </a:lnTo>
                  <a:lnTo>
                    <a:pt x="129412" y="28956"/>
                  </a:lnTo>
                  <a:lnTo>
                    <a:pt x="129412" y="3937"/>
                  </a:lnTo>
                  <a:lnTo>
                    <a:pt x="173481" y="3937"/>
                  </a:lnTo>
                  <a:lnTo>
                    <a:pt x="173481" y="163575"/>
                  </a:lnTo>
                  <a:lnTo>
                    <a:pt x="170535" y="201830"/>
                  </a:lnTo>
                  <a:lnTo>
                    <a:pt x="148599" y="239240"/>
                  </a:lnTo>
                  <a:lnTo>
                    <a:pt x="110934" y="252745"/>
                  </a:lnTo>
                  <a:lnTo>
                    <a:pt x="89026" y="254000"/>
                  </a:lnTo>
                  <a:lnTo>
                    <a:pt x="68075" y="253025"/>
                  </a:lnTo>
                  <a:lnTo>
                    <a:pt x="24891" y="238506"/>
                  </a:lnTo>
                  <a:lnTo>
                    <a:pt x="5968" y="199262"/>
                  </a:lnTo>
                  <a:lnTo>
                    <a:pt x="5968" y="197612"/>
                  </a:lnTo>
                  <a:lnTo>
                    <a:pt x="6095" y="195707"/>
                  </a:lnTo>
                  <a:lnTo>
                    <a:pt x="6223" y="193548"/>
                  </a:lnTo>
                  <a:lnTo>
                    <a:pt x="59943" y="200025"/>
                  </a:lnTo>
                  <a:lnTo>
                    <a:pt x="60832" y="206248"/>
                  </a:lnTo>
                  <a:lnTo>
                    <a:pt x="62864" y="210566"/>
                  </a:lnTo>
                  <a:lnTo>
                    <a:pt x="66039" y="212979"/>
                  </a:lnTo>
                  <a:lnTo>
                    <a:pt x="70612" y="216281"/>
                  </a:lnTo>
                  <a:lnTo>
                    <a:pt x="77597" y="217932"/>
                  </a:lnTo>
                  <a:lnTo>
                    <a:pt x="87249" y="217932"/>
                  </a:lnTo>
                  <a:lnTo>
                    <a:pt x="124205" y="200533"/>
                  </a:lnTo>
                  <a:lnTo>
                    <a:pt x="126364" y="189484"/>
                  </a:lnTo>
                  <a:lnTo>
                    <a:pt x="126364" y="178943"/>
                  </a:lnTo>
                  <a:lnTo>
                    <a:pt x="126364" y="153035"/>
                  </a:lnTo>
                  <a:lnTo>
                    <a:pt x="115121" y="165629"/>
                  </a:lnTo>
                  <a:lnTo>
                    <a:pt x="102520" y="174640"/>
                  </a:lnTo>
                  <a:lnTo>
                    <a:pt x="88538" y="180056"/>
                  </a:lnTo>
                  <a:lnTo>
                    <a:pt x="73151" y="181863"/>
                  </a:lnTo>
                  <a:lnTo>
                    <a:pt x="56173" y="179960"/>
                  </a:lnTo>
                  <a:lnTo>
                    <a:pt x="16382" y="151511"/>
                  </a:lnTo>
                  <a:lnTo>
                    <a:pt x="1023" y="109023"/>
                  </a:lnTo>
                  <a:lnTo>
                    <a:pt x="0" y="91948"/>
                  </a:lnTo>
                  <a:lnTo>
                    <a:pt x="1335" y="70895"/>
                  </a:lnTo>
                  <a:lnTo>
                    <a:pt x="21462" y="23622"/>
                  </a:lnTo>
                  <a:lnTo>
                    <a:pt x="59592" y="1476"/>
                  </a:lnTo>
                  <a:lnTo>
                    <a:pt x="74929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99736" y="1463547"/>
              <a:ext cx="506603" cy="2040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46322" y="1463547"/>
              <a:ext cx="185293" cy="20408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03065" y="1463547"/>
              <a:ext cx="184404" cy="2040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58541" y="1463547"/>
              <a:ext cx="184403" cy="2040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59000" y="1463547"/>
              <a:ext cx="384810" cy="2040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60220" y="1463547"/>
              <a:ext cx="184404" cy="2040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7559" y="1463547"/>
              <a:ext cx="201790" cy="2040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76628" y="1463547"/>
              <a:ext cx="184403" cy="2040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5606" y="1440688"/>
              <a:ext cx="114058" cy="7505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5195" y="1404874"/>
              <a:ext cx="7153909" cy="254000"/>
            </a:xfrm>
            <a:custGeom>
              <a:avLst/>
              <a:gdLst/>
              <a:ahLst/>
              <a:cxnLst/>
              <a:rect l="l" t="t" r="r" b="b"/>
              <a:pathLst>
                <a:path w="7153909" h="254000">
                  <a:moveTo>
                    <a:pt x="6991375" y="4190"/>
                  </a:moveTo>
                  <a:lnTo>
                    <a:pt x="7038492" y="4190"/>
                  </a:lnTo>
                  <a:lnTo>
                    <a:pt x="7038492" y="94361"/>
                  </a:lnTo>
                  <a:lnTo>
                    <a:pt x="7050396" y="82766"/>
                  </a:lnTo>
                  <a:lnTo>
                    <a:pt x="7063432" y="74469"/>
                  </a:lnTo>
                  <a:lnTo>
                    <a:pt x="7077586" y="69482"/>
                  </a:lnTo>
                  <a:lnTo>
                    <a:pt x="7092848" y="67817"/>
                  </a:lnTo>
                  <a:lnTo>
                    <a:pt x="7100825" y="68197"/>
                  </a:lnTo>
                  <a:lnTo>
                    <a:pt x="7137425" y="82930"/>
                  </a:lnTo>
                  <a:lnTo>
                    <a:pt x="7141870" y="89280"/>
                  </a:lnTo>
                  <a:lnTo>
                    <a:pt x="7146315" y="95503"/>
                  </a:lnTo>
                  <a:lnTo>
                    <a:pt x="7153155" y="134092"/>
                  </a:lnTo>
                  <a:lnTo>
                    <a:pt x="7153300" y="145287"/>
                  </a:lnTo>
                  <a:lnTo>
                    <a:pt x="7153300" y="249681"/>
                  </a:lnTo>
                  <a:lnTo>
                    <a:pt x="7106310" y="249681"/>
                  </a:lnTo>
                  <a:lnTo>
                    <a:pt x="7106310" y="155701"/>
                  </a:lnTo>
                  <a:lnTo>
                    <a:pt x="7106143" y="142984"/>
                  </a:lnTo>
                  <a:lnTo>
                    <a:pt x="7094118" y="108203"/>
                  </a:lnTo>
                  <a:lnTo>
                    <a:pt x="7089673" y="105283"/>
                  </a:lnTo>
                  <a:lnTo>
                    <a:pt x="7083958" y="103759"/>
                  </a:lnTo>
                  <a:lnTo>
                    <a:pt x="7077100" y="103759"/>
                  </a:lnTo>
                  <a:lnTo>
                    <a:pt x="7069353" y="103759"/>
                  </a:lnTo>
                  <a:lnTo>
                    <a:pt x="7062368" y="105663"/>
                  </a:lnTo>
                  <a:lnTo>
                    <a:pt x="7056272" y="109474"/>
                  </a:lnTo>
                  <a:lnTo>
                    <a:pt x="7050049" y="113284"/>
                  </a:lnTo>
                  <a:lnTo>
                    <a:pt x="7038756" y="149979"/>
                  </a:lnTo>
                  <a:lnTo>
                    <a:pt x="7038492" y="160527"/>
                  </a:lnTo>
                  <a:lnTo>
                    <a:pt x="7038492" y="249681"/>
                  </a:lnTo>
                  <a:lnTo>
                    <a:pt x="6991375" y="249681"/>
                  </a:lnTo>
                  <a:lnTo>
                    <a:pt x="6991375" y="4190"/>
                  </a:lnTo>
                  <a:close/>
                </a:path>
                <a:path w="7153909" h="254000">
                  <a:moveTo>
                    <a:pt x="6705117" y="4190"/>
                  </a:moveTo>
                  <a:lnTo>
                    <a:pt x="6752107" y="4190"/>
                  </a:lnTo>
                  <a:lnTo>
                    <a:pt x="6752107" y="47751"/>
                  </a:lnTo>
                  <a:lnTo>
                    <a:pt x="6705117" y="47751"/>
                  </a:lnTo>
                  <a:lnTo>
                    <a:pt x="6705117" y="4190"/>
                  </a:lnTo>
                  <a:close/>
                </a:path>
                <a:path w="7153909" h="254000">
                  <a:moveTo>
                    <a:pt x="6496075" y="4190"/>
                  </a:moveTo>
                  <a:lnTo>
                    <a:pt x="6543192" y="4190"/>
                  </a:lnTo>
                  <a:lnTo>
                    <a:pt x="6543192" y="94361"/>
                  </a:lnTo>
                  <a:lnTo>
                    <a:pt x="6555096" y="82766"/>
                  </a:lnTo>
                  <a:lnTo>
                    <a:pt x="6568132" y="74469"/>
                  </a:lnTo>
                  <a:lnTo>
                    <a:pt x="6582286" y="69482"/>
                  </a:lnTo>
                  <a:lnTo>
                    <a:pt x="6597548" y="67817"/>
                  </a:lnTo>
                  <a:lnTo>
                    <a:pt x="6605525" y="68197"/>
                  </a:lnTo>
                  <a:lnTo>
                    <a:pt x="6642125" y="82930"/>
                  </a:lnTo>
                  <a:lnTo>
                    <a:pt x="6646570" y="89280"/>
                  </a:lnTo>
                  <a:lnTo>
                    <a:pt x="6651015" y="95503"/>
                  </a:lnTo>
                  <a:lnTo>
                    <a:pt x="6657855" y="134092"/>
                  </a:lnTo>
                  <a:lnTo>
                    <a:pt x="6658000" y="145287"/>
                  </a:lnTo>
                  <a:lnTo>
                    <a:pt x="6658000" y="249681"/>
                  </a:lnTo>
                  <a:lnTo>
                    <a:pt x="6611010" y="249681"/>
                  </a:lnTo>
                  <a:lnTo>
                    <a:pt x="6611010" y="155701"/>
                  </a:lnTo>
                  <a:lnTo>
                    <a:pt x="6610843" y="142984"/>
                  </a:lnTo>
                  <a:lnTo>
                    <a:pt x="6598818" y="108203"/>
                  </a:lnTo>
                  <a:lnTo>
                    <a:pt x="6594373" y="105283"/>
                  </a:lnTo>
                  <a:lnTo>
                    <a:pt x="6588658" y="103759"/>
                  </a:lnTo>
                  <a:lnTo>
                    <a:pt x="6581800" y="103759"/>
                  </a:lnTo>
                  <a:lnTo>
                    <a:pt x="6574053" y="103759"/>
                  </a:lnTo>
                  <a:lnTo>
                    <a:pt x="6567068" y="105663"/>
                  </a:lnTo>
                  <a:lnTo>
                    <a:pt x="6560972" y="109474"/>
                  </a:lnTo>
                  <a:lnTo>
                    <a:pt x="6554749" y="113284"/>
                  </a:lnTo>
                  <a:lnTo>
                    <a:pt x="6543456" y="149979"/>
                  </a:lnTo>
                  <a:lnTo>
                    <a:pt x="6543192" y="160527"/>
                  </a:lnTo>
                  <a:lnTo>
                    <a:pt x="6543192" y="249681"/>
                  </a:lnTo>
                  <a:lnTo>
                    <a:pt x="6496075" y="249681"/>
                  </a:lnTo>
                  <a:lnTo>
                    <a:pt x="6496075" y="4190"/>
                  </a:lnTo>
                  <a:close/>
                </a:path>
                <a:path w="7153909" h="254000">
                  <a:moveTo>
                    <a:pt x="5847105" y="4190"/>
                  </a:moveTo>
                  <a:lnTo>
                    <a:pt x="5894095" y="4190"/>
                  </a:lnTo>
                  <a:lnTo>
                    <a:pt x="5894095" y="249681"/>
                  </a:lnTo>
                  <a:lnTo>
                    <a:pt x="5847105" y="249681"/>
                  </a:lnTo>
                  <a:lnTo>
                    <a:pt x="5847105" y="4190"/>
                  </a:lnTo>
                  <a:close/>
                </a:path>
                <a:path w="7153909" h="254000">
                  <a:moveTo>
                    <a:pt x="3507892" y="4190"/>
                  </a:moveTo>
                  <a:lnTo>
                    <a:pt x="3555009" y="4190"/>
                  </a:lnTo>
                  <a:lnTo>
                    <a:pt x="3555009" y="249681"/>
                  </a:lnTo>
                  <a:lnTo>
                    <a:pt x="3511321" y="249681"/>
                  </a:lnTo>
                  <a:lnTo>
                    <a:pt x="3511321" y="223520"/>
                  </a:lnTo>
                  <a:lnTo>
                    <a:pt x="3505632" y="230641"/>
                  </a:lnTo>
                  <a:lnTo>
                    <a:pt x="3470713" y="251777"/>
                  </a:lnTo>
                  <a:lnTo>
                    <a:pt x="3455695" y="253618"/>
                  </a:lnTo>
                  <a:lnTo>
                    <a:pt x="3440909" y="252073"/>
                  </a:lnTo>
                  <a:lnTo>
                    <a:pt x="3403244" y="228980"/>
                  </a:lnTo>
                  <a:lnTo>
                    <a:pt x="3382759" y="180903"/>
                  </a:lnTo>
                  <a:lnTo>
                    <a:pt x="3381400" y="160020"/>
                  </a:lnTo>
                  <a:lnTo>
                    <a:pt x="3382731" y="138783"/>
                  </a:lnTo>
                  <a:lnTo>
                    <a:pt x="3402609" y="91312"/>
                  </a:lnTo>
                  <a:lnTo>
                    <a:pt x="3440828" y="69292"/>
                  </a:lnTo>
                  <a:lnTo>
                    <a:pt x="3456330" y="67817"/>
                  </a:lnTo>
                  <a:lnTo>
                    <a:pt x="3470762" y="69365"/>
                  </a:lnTo>
                  <a:lnTo>
                    <a:pt x="3484159" y="74009"/>
                  </a:lnTo>
                  <a:lnTo>
                    <a:pt x="3496531" y="81748"/>
                  </a:lnTo>
                  <a:lnTo>
                    <a:pt x="3507892" y="92583"/>
                  </a:lnTo>
                  <a:lnTo>
                    <a:pt x="3507892" y="4190"/>
                  </a:lnTo>
                  <a:close/>
                </a:path>
                <a:path w="7153909" h="254000">
                  <a:moveTo>
                    <a:pt x="3295929" y="4190"/>
                  </a:moveTo>
                  <a:lnTo>
                    <a:pt x="3342919" y="4190"/>
                  </a:lnTo>
                  <a:lnTo>
                    <a:pt x="3342919" y="47751"/>
                  </a:lnTo>
                  <a:lnTo>
                    <a:pt x="3295929" y="47751"/>
                  </a:lnTo>
                  <a:lnTo>
                    <a:pt x="3295929" y="4190"/>
                  </a:lnTo>
                  <a:close/>
                </a:path>
                <a:path w="7153909" h="254000">
                  <a:moveTo>
                    <a:pt x="2363368" y="4190"/>
                  </a:moveTo>
                  <a:lnTo>
                    <a:pt x="2410485" y="4190"/>
                  </a:lnTo>
                  <a:lnTo>
                    <a:pt x="2410485" y="249681"/>
                  </a:lnTo>
                  <a:lnTo>
                    <a:pt x="2366797" y="249681"/>
                  </a:lnTo>
                  <a:lnTo>
                    <a:pt x="2366797" y="223520"/>
                  </a:lnTo>
                  <a:lnTo>
                    <a:pt x="2361108" y="230641"/>
                  </a:lnTo>
                  <a:lnTo>
                    <a:pt x="2326189" y="251777"/>
                  </a:lnTo>
                  <a:lnTo>
                    <a:pt x="2311171" y="253618"/>
                  </a:lnTo>
                  <a:lnTo>
                    <a:pt x="2296385" y="252073"/>
                  </a:lnTo>
                  <a:lnTo>
                    <a:pt x="2258720" y="228980"/>
                  </a:lnTo>
                  <a:lnTo>
                    <a:pt x="2238235" y="180903"/>
                  </a:lnTo>
                  <a:lnTo>
                    <a:pt x="2236876" y="160020"/>
                  </a:lnTo>
                  <a:lnTo>
                    <a:pt x="2238207" y="138783"/>
                  </a:lnTo>
                  <a:lnTo>
                    <a:pt x="2258085" y="91312"/>
                  </a:lnTo>
                  <a:lnTo>
                    <a:pt x="2296304" y="69292"/>
                  </a:lnTo>
                  <a:lnTo>
                    <a:pt x="2311806" y="67817"/>
                  </a:lnTo>
                  <a:lnTo>
                    <a:pt x="2326238" y="69365"/>
                  </a:lnTo>
                  <a:lnTo>
                    <a:pt x="2339635" y="74009"/>
                  </a:lnTo>
                  <a:lnTo>
                    <a:pt x="2352007" y="81748"/>
                  </a:lnTo>
                  <a:lnTo>
                    <a:pt x="2363368" y="92583"/>
                  </a:lnTo>
                  <a:lnTo>
                    <a:pt x="2363368" y="4190"/>
                  </a:lnTo>
                  <a:close/>
                </a:path>
                <a:path w="7153909" h="254000">
                  <a:moveTo>
                    <a:pt x="1942617" y="4190"/>
                  </a:moveTo>
                  <a:lnTo>
                    <a:pt x="1989607" y="4190"/>
                  </a:lnTo>
                  <a:lnTo>
                    <a:pt x="1989607" y="249681"/>
                  </a:lnTo>
                  <a:lnTo>
                    <a:pt x="1942617" y="249681"/>
                  </a:lnTo>
                  <a:lnTo>
                    <a:pt x="1942617" y="4190"/>
                  </a:lnTo>
                  <a:close/>
                </a:path>
                <a:path w="7153909" h="254000">
                  <a:moveTo>
                    <a:pt x="1447317" y="4190"/>
                  </a:moveTo>
                  <a:lnTo>
                    <a:pt x="1494307" y="4190"/>
                  </a:lnTo>
                  <a:lnTo>
                    <a:pt x="1494307" y="47751"/>
                  </a:lnTo>
                  <a:lnTo>
                    <a:pt x="1447317" y="47751"/>
                  </a:lnTo>
                  <a:lnTo>
                    <a:pt x="1447317" y="4190"/>
                  </a:lnTo>
                  <a:close/>
                </a:path>
                <a:path w="7153909" h="254000">
                  <a:moveTo>
                    <a:pt x="1064793" y="4190"/>
                  </a:moveTo>
                  <a:lnTo>
                    <a:pt x="1111783" y="4190"/>
                  </a:lnTo>
                  <a:lnTo>
                    <a:pt x="1111783" y="249681"/>
                  </a:lnTo>
                  <a:lnTo>
                    <a:pt x="1064793" y="249681"/>
                  </a:lnTo>
                  <a:lnTo>
                    <a:pt x="1064793" y="4190"/>
                  </a:lnTo>
                  <a:close/>
                </a:path>
                <a:path w="7153909" h="254000">
                  <a:moveTo>
                    <a:pt x="246379" y="4190"/>
                  </a:moveTo>
                  <a:lnTo>
                    <a:pt x="293433" y="4190"/>
                  </a:lnTo>
                  <a:lnTo>
                    <a:pt x="293433" y="47751"/>
                  </a:lnTo>
                  <a:lnTo>
                    <a:pt x="246379" y="47751"/>
                  </a:lnTo>
                  <a:lnTo>
                    <a:pt x="246379" y="4190"/>
                  </a:lnTo>
                  <a:close/>
                </a:path>
                <a:path w="7153909" h="254000">
                  <a:moveTo>
                    <a:pt x="0" y="4190"/>
                  </a:moveTo>
                  <a:lnTo>
                    <a:pt x="98107" y="4190"/>
                  </a:lnTo>
                  <a:lnTo>
                    <a:pt x="111746" y="4335"/>
                  </a:lnTo>
                  <a:lnTo>
                    <a:pt x="155119" y="10350"/>
                  </a:lnTo>
                  <a:lnTo>
                    <a:pt x="186016" y="37211"/>
                  </a:lnTo>
                  <a:lnTo>
                    <a:pt x="193548" y="65912"/>
                  </a:lnTo>
                  <a:lnTo>
                    <a:pt x="192966" y="74390"/>
                  </a:lnTo>
                  <a:lnTo>
                    <a:pt x="173305" y="110188"/>
                  </a:lnTo>
                  <a:lnTo>
                    <a:pt x="159054" y="119125"/>
                  </a:lnTo>
                  <a:lnTo>
                    <a:pt x="169625" y="123011"/>
                  </a:lnTo>
                  <a:lnTo>
                    <a:pt x="198822" y="149663"/>
                  </a:lnTo>
                  <a:lnTo>
                    <a:pt x="205600" y="178435"/>
                  </a:lnTo>
                  <a:lnTo>
                    <a:pt x="205114" y="186767"/>
                  </a:lnTo>
                  <a:lnTo>
                    <a:pt x="188604" y="225282"/>
                  </a:lnTo>
                  <a:lnTo>
                    <a:pt x="152804" y="246383"/>
                  </a:lnTo>
                  <a:lnTo>
                    <a:pt x="105043" y="249422"/>
                  </a:lnTo>
                  <a:lnTo>
                    <a:pt x="83540" y="249681"/>
                  </a:lnTo>
                  <a:lnTo>
                    <a:pt x="0" y="249681"/>
                  </a:lnTo>
                  <a:lnTo>
                    <a:pt x="0" y="4190"/>
                  </a:lnTo>
                  <a:close/>
                </a:path>
                <a:path w="7153909" h="254000">
                  <a:moveTo>
                    <a:pt x="5393715" y="0"/>
                  </a:moveTo>
                  <a:lnTo>
                    <a:pt x="5403742" y="379"/>
                  </a:lnTo>
                  <a:lnTo>
                    <a:pt x="5413638" y="1508"/>
                  </a:lnTo>
                  <a:lnTo>
                    <a:pt x="5423415" y="3375"/>
                  </a:lnTo>
                  <a:lnTo>
                    <a:pt x="5433085" y="5968"/>
                  </a:lnTo>
                  <a:lnTo>
                    <a:pt x="5426735" y="38862"/>
                  </a:lnTo>
                  <a:lnTo>
                    <a:pt x="5419242" y="37084"/>
                  </a:lnTo>
                  <a:lnTo>
                    <a:pt x="5412130" y="36195"/>
                  </a:lnTo>
                  <a:lnTo>
                    <a:pt x="5405145" y="36195"/>
                  </a:lnTo>
                  <a:lnTo>
                    <a:pt x="5398287" y="36195"/>
                  </a:lnTo>
                  <a:lnTo>
                    <a:pt x="5393461" y="37718"/>
                  </a:lnTo>
                  <a:lnTo>
                    <a:pt x="5390540" y="40893"/>
                  </a:lnTo>
                  <a:lnTo>
                    <a:pt x="5387492" y="44068"/>
                  </a:lnTo>
                  <a:lnTo>
                    <a:pt x="5386095" y="50164"/>
                  </a:lnTo>
                  <a:lnTo>
                    <a:pt x="5386095" y="59309"/>
                  </a:lnTo>
                  <a:lnTo>
                    <a:pt x="5386095" y="71754"/>
                  </a:lnTo>
                  <a:lnTo>
                    <a:pt x="5421274" y="71754"/>
                  </a:lnTo>
                  <a:lnTo>
                    <a:pt x="5421274" y="108838"/>
                  </a:lnTo>
                  <a:lnTo>
                    <a:pt x="5386095" y="108838"/>
                  </a:lnTo>
                  <a:lnTo>
                    <a:pt x="5386095" y="249681"/>
                  </a:lnTo>
                  <a:lnTo>
                    <a:pt x="5338978" y="249681"/>
                  </a:lnTo>
                  <a:lnTo>
                    <a:pt x="5338978" y="108838"/>
                  </a:lnTo>
                  <a:lnTo>
                    <a:pt x="5312943" y="108838"/>
                  </a:lnTo>
                  <a:lnTo>
                    <a:pt x="5312943" y="71754"/>
                  </a:lnTo>
                  <a:lnTo>
                    <a:pt x="5338978" y="71754"/>
                  </a:lnTo>
                  <a:lnTo>
                    <a:pt x="5338978" y="58420"/>
                  </a:lnTo>
                  <a:lnTo>
                    <a:pt x="5346979" y="17525"/>
                  </a:lnTo>
                  <a:lnTo>
                    <a:pt x="5384404" y="430"/>
                  </a:lnTo>
                  <a:lnTo>
                    <a:pt x="5393715" y="0"/>
                  </a:lnTo>
                  <a:close/>
                </a:path>
                <a:path w="7153909" h="254000">
                  <a:moveTo>
                    <a:pt x="5183403" y="0"/>
                  </a:moveTo>
                  <a:lnTo>
                    <a:pt x="5193430" y="379"/>
                  </a:lnTo>
                  <a:lnTo>
                    <a:pt x="5203326" y="1508"/>
                  </a:lnTo>
                  <a:lnTo>
                    <a:pt x="5213103" y="3375"/>
                  </a:lnTo>
                  <a:lnTo>
                    <a:pt x="5222773" y="5968"/>
                  </a:lnTo>
                  <a:lnTo>
                    <a:pt x="5216423" y="38862"/>
                  </a:lnTo>
                  <a:lnTo>
                    <a:pt x="5208930" y="37084"/>
                  </a:lnTo>
                  <a:lnTo>
                    <a:pt x="5201818" y="36195"/>
                  </a:lnTo>
                  <a:lnTo>
                    <a:pt x="5194833" y="36195"/>
                  </a:lnTo>
                  <a:lnTo>
                    <a:pt x="5187975" y="36195"/>
                  </a:lnTo>
                  <a:lnTo>
                    <a:pt x="5183149" y="37718"/>
                  </a:lnTo>
                  <a:lnTo>
                    <a:pt x="5180228" y="40893"/>
                  </a:lnTo>
                  <a:lnTo>
                    <a:pt x="5177180" y="44068"/>
                  </a:lnTo>
                  <a:lnTo>
                    <a:pt x="5175783" y="50164"/>
                  </a:lnTo>
                  <a:lnTo>
                    <a:pt x="5175783" y="59309"/>
                  </a:lnTo>
                  <a:lnTo>
                    <a:pt x="5175783" y="71754"/>
                  </a:lnTo>
                  <a:lnTo>
                    <a:pt x="5210962" y="71754"/>
                  </a:lnTo>
                  <a:lnTo>
                    <a:pt x="5210962" y="108838"/>
                  </a:lnTo>
                  <a:lnTo>
                    <a:pt x="5175783" y="108838"/>
                  </a:lnTo>
                  <a:lnTo>
                    <a:pt x="5175783" y="249681"/>
                  </a:lnTo>
                  <a:lnTo>
                    <a:pt x="5128666" y="249681"/>
                  </a:lnTo>
                  <a:lnTo>
                    <a:pt x="5128666" y="108838"/>
                  </a:lnTo>
                  <a:lnTo>
                    <a:pt x="5102631" y="108838"/>
                  </a:lnTo>
                  <a:lnTo>
                    <a:pt x="5102631" y="71754"/>
                  </a:lnTo>
                  <a:lnTo>
                    <a:pt x="5128666" y="71754"/>
                  </a:lnTo>
                  <a:lnTo>
                    <a:pt x="5128666" y="58420"/>
                  </a:lnTo>
                  <a:lnTo>
                    <a:pt x="5136667" y="17525"/>
                  </a:lnTo>
                  <a:lnTo>
                    <a:pt x="5174092" y="430"/>
                  </a:lnTo>
                  <a:lnTo>
                    <a:pt x="5183403" y="0"/>
                  </a:lnTo>
                  <a:close/>
                </a:path>
                <a:path w="7153909" h="254000">
                  <a:moveTo>
                    <a:pt x="611454" y="0"/>
                  </a:moveTo>
                  <a:lnTo>
                    <a:pt x="621448" y="379"/>
                  </a:lnTo>
                  <a:lnTo>
                    <a:pt x="631332" y="1508"/>
                  </a:lnTo>
                  <a:lnTo>
                    <a:pt x="641107" y="3375"/>
                  </a:lnTo>
                  <a:lnTo>
                    <a:pt x="650773" y="5968"/>
                  </a:lnTo>
                  <a:lnTo>
                    <a:pt x="644436" y="38862"/>
                  </a:lnTo>
                  <a:lnTo>
                    <a:pt x="636955" y="37084"/>
                  </a:lnTo>
                  <a:lnTo>
                    <a:pt x="629754" y="36195"/>
                  </a:lnTo>
                  <a:lnTo>
                    <a:pt x="622846" y="36195"/>
                  </a:lnTo>
                  <a:lnTo>
                    <a:pt x="616026" y="36195"/>
                  </a:lnTo>
                  <a:lnTo>
                    <a:pt x="611149" y="37718"/>
                  </a:lnTo>
                  <a:lnTo>
                    <a:pt x="608190" y="40893"/>
                  </a:lnTo>
                  <a:lnTo>
                    <a:pt x="605231" y="44068"/>
                  </a:lnTo>
                  <a:lnTo>
                    <a:pt x="603758" y="50164"/>
                  </a:lnTo>
                  <a:lnTo>
                    <a:pt x="603758" y="59309"/>
                  </a:lnTo>
                  <a:lnTo>
                    <a:pt x="603758" y="71754"/>
                  </a:lnTo>
                  <a:lnTo>
                    <a:pt x="638911" y="71754"/>
                  </a:lnTo>
                  <a:lnTo>
                    <a:pt x="638911" y="108838"/>
                  </a:lnTo>
                  <a:lnTo>
                    <a:pt x="603758" y="108838"/>
                  </a:lnTo>
                  <a:lnTo>
                    <a:pt x="603758" y="249681"/>
                  </a:lnTo>
                  <a:lnTo>
                    <a:pt x="556704" y="249681"/>
                  </a:lnTo>
                  <a:lnTo>
                    <a:pt x="556704" y="108838"/>
                  </a:lnTo>
                  <a:lnTo>
                    <a:pt x="530580" y="108838"/>
                  </a:lnTo>
                  <a:lnTo>
                    <a:pt x="530580" y="71754"/>
                  </a:lnTo>
                  <a:lnTo>
                    <a:pt x="556704" y="71754"/>
                  </a:lnTo>
                  <a:lnTo>
                    <a:pt x="556704" y="58420"/>
                  </a:lnTo>
                  <a:lnTo>
                    <a:pt x="564654" y="17525"/>
                  </a:lnTo>
                  <a:lnTo>
                    <a:pt x="602084" y="430"/>
                  </a:lnTo>
                  <a:lnTo>
                    <a:pt x="61145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4225" y="1734057"/>
              <a:ext cx="2039312" cy="2536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15007" y="1831085"/>
              <a:ext cx="105156" cy="1273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63445" y="1828673"/>
              <a:ext cx="97028" cy="1309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8807" y="1837817"/>
              <a:ext cx="681990" cy="41910"/>
            </a:xfrm>
            <a:custGeom>
              <a:avLst/>
              <a:gdLst/>
              <a:ahLst/>
              <a:cxnLst/>
              <a:rect l="l" t="t" r="r" b="b"/>
              <a:pathLst>
                <a:path w="681990" h="41910">
                  <a:moveTo>
                    <a:pt x="646430" y="0"/>
                  </a:moveTo>
                  <a:lnTo>
                    <a:pt x="613505" y="24431"/>
                  </a:lnTo>
                  <a:lnTo>
                    <a:pt x="611124" y="41656"/>
                  </a:lnTo>
                  <a:lnTo>
                    <a:pt x="681482" y="41656"/>
                  </a:lnTo>
                  <a:lnTo>
                    <a:pt x="665628" y="6000"/>
                  </a:lnTo>
                  <a:lnTo>
                    <a:pt x="646430" y="0"/>
                  </a:lnTo>
                  <a:close/>
                </a:path>
                <a:path w="681990" h="41910">
                  <a:moveTo>
                    <a:pt x="35318" y="0"/>
                  </a:moveTo>
                  <a:lnTo>
                    <a:pt x="2382" y="24431"/>
                  </a:lnTo>
                  <a:lnTo>
                    <a:pt x="0" y="41656"/>
                  </a:lnTo>
                  <a:lnTo>
                    <a:pt x="70319" y="41656"/>
                  </a:lnTo>
                  <a:lnTo>
                    <a:pt x="54472" y="6000"/>
                  </a:lnTo>
                  <a:lnTo>
                    <a:pt x="353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046" y="1828673"/>
              <a:ext cx="96977" cy="13093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8087" y="1801876"/>
              <a:ext cx="1496060" cy="182245"/>
            </a:xfrm>
            <a:custGeom>
              <a:avLst/>
              <a:gdLst/>
              <a:ahLst/>
              <a:cxnLst/>
              <a:rect l="l" t="t" r="r" b="b"/>
              <a:pathLst>
                <a:path w="1496060" h="182244">
                  <a:moveTo>
                    <a:pt x="73240" y="3937"/>
                  </a:moveTo>
                  <a:lnTo>
                    <a:pt x="122580" y="3937"/>
                  </a:lnTo>
                  <a:lnTo>
                    <a:pt x="156108" y="94741"/>
                  </a:lnTo>
                  <a:lnTo>
                    <a:pt x="165887" y="125095"/>
                  </a:lnTo>
                  <a:lnTo>
                    <a:pt x="168427" y="117348"/>
                  </a:lnTo>
                  <a:lnTo>
                    <a:pt x="170078" y="112268"/>
                  </a:lnTo>
                  <a:lnTo>
                    <a:pt x="170713" y="109854"/>
                  </a:lnTo>
                  <a:lnTo>
                    <a:pt x="172237" y="104775"/>
                  </a:lnTo>
                  <a:lnTo>
                    <a:pt x="173888" y="99822"/>
                  </a:lnTo>
                  <a:lnTo>
                    <a:pt x="175666" y="94741"/>
                  </a:lnTo>
                  <a:lnTo>
                    <a:pt x="209575" y="3937"/>
                  </a:lnTo>
                  <a:lnTo>
                    <a:pt x="257962" y="3937"/>
                  </a:lnTo>
                  <a:lnTo>
                    <a:pt x="187223" y="181863"/>
                  </a:lnTo>
                  <a:lnTo>
                    <a:pt x="144932" y="181863"/>
                  </a:lnTo>
                  <a:lnTo>
                    <a:pt x="73240" y="3937"/>
                  </a:lnTo>
                  <a:close/>
                </a:path>
                <a:path w="1496060" h="182244">
                  <a:moveTo>
                    <a:pt x="0" y="3937"/>
                  </a:moveTo>
                  <a:lnTo>
                    <a:pt x="47053" y="3937"/>
                  </a:lnTo>
                  <a:lnTo>
                    <a:pt x="47053" y="181863"/>
                  </a:lnTo>
                  <a:lnTo>
                    <a:pt x="0" y="181863"/>
                  </a:lnTo>
                  <a:lnTo>
                    <a:pt x="0" y="3937"/>
                  </a:lnTo>
                  <a:close/>
                </a:path>
                <a:path w="1496060" h="182244">
                  <a:moveTo>
                    <a:pt x="1332763" y="0"/>
                  </a:moveTo>
                  <a:lnTo>
                    <a:pt x="1373784" y="15843"/>
                  </a:lnTo>
                  <a:lnTo>
                    <a:pt x="1382928" y="28321"/>
                  </a:lnTo>
                  <a:lnTo>
                    <a:pt x="1388933" y="21629"/>
                  </a:lnTo>
                  <a:lnTo>
                    <a:pt x="1422330" y="1730"/>
                  </a:lnTo>
                  <a:lnTo>
                    <a:pt x="1437284" y="0"/>
                  </a:lnTo>
                  <a:lnTo>
                    <a:pt x="1446642" y="498"/>
                  </a:lnTo>
                  <a:lnTo>
                    <a:pt x="1482242" y="17700"/>
                  </a:lnTo>
                  <a:lnTo>
                    <a:pt x="1495160" y="56262"/>
                  </a:lnTo>
                  <a:lnTo>
                    <a:pt x="1495450" y="68072"/>
                  </a:lnTo>
                  <a:lnTo>
                    <a:pt x="1495450" y="181863"/>
                  </a:lnTo>
                  <a:lnTo>
                    <a:pt x="1448460" y="181863"/>
                  </a:lnTo>
                  <a:lnTo>
                    <a:pt x="1448460" y="80137"/>
                  </a:lnTo>
                  <a:lnTo>
                    <a:pt x="1448152" y="68083"/>
                  </a:lnTo>
                  <a:lnTo>
                    <a:pt x="1432585" y="35940"/>
                  </a:lnTo>
                  <a:lnTo>
                    <a:pt x="1423441" y="35940"/>
                  </a:lnTo>
                  <a:lnTo>
                    <a:pt x="1416964" y="35940"/>
                  </a:lnTo>
                  <a:lnTo>
                    <a:pt x="1410741" y="37973"/>
                  </a:lnTo>
                  <a:lnTo>
                    <a:pt x="1404899" y="42037"/>
                  </a:lnTo>
                  <a:lnTo>
                    <a:pt x="1399057" y="45974"/>
                  </a:lnTo>
                  <a:lnTo>
                    <a:pt x="1388754" y="84675"/>
                  </a:lnTo>
                  <a:lnTo>
                    <a:pt x="1388516" y="96393"/>
                  </a:lnTo>
                  <a:lnTo>
                    <a:pt x="1388516" y="181863"/>
                  </a:lnTo>
                  <a:lnTo>
                    <a:pt x="1341399" y="181863"/>
                  </a:lnTo>
                  <a:lnTo>
                    <a:pt x="1341399" y="84327"/>
                  </a:lnTo>
                  <a:lnTo>
                    <a:pt x="1341254" y="72518"/>
                  </a:lnTo>
                  <a:lnTo>
                    <a:pt x="1322857" y="35940"/>
                  </a:lnTo>
                  <a:lnTo>
                    <a:pt x="1316888" y="35940"/>
                  </a:lnTo>
                  <a:lnTo>
                    <a:pt x="1309649" y="35940"/>
                  </a:lnTo>
                  <a:lnTo>
                    <a:pt x="1283110" y="65230"/>
                  </a:lnTo>
                  <a:lnTo>
                    <a:pt x="1281074" y="95376"/>
                  </a:lnTo>
                  <a:lnTo>
                    <a:pt x="1281074" y="181863"/>
                  </a:lnTo>
                  <a:lnTo>
                    <a:pt x="1233957" y="181863"/>
                  </a:lnTo>
                  <a:lnTo>
                    <a:pt x="1233957" y="3937"/>
                  </a:lnTo>
                  <a:lnTo>
                    <a:pt x="1277391" y="3937"/>
                  </a:lnTo>
                  <a:lnTo>
                    <a:pt x="1277391" y="28321"/>
                  </a:lnTo>
                  <a:lnTo>
                    <a:pt x="1289561" y="15912"/>
                  </a:lnTo>
                  <a:lnTo>
                    <a:pt x="1302839" y="7064"/>
                  </a:lnTo>
                  <a:lnTo>
                    <a:pt x="1317235" y="1764"/>
                  </a:lnTo>
                  <a:lnTo>
                    <a:pt x="133276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41525" y="1792732"/>
              <a:ext cx="327025" cy="2040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1764" y="1792732"/>
              <a:ext cx="184403" cy="2040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602" y="1792732"/>
              <a:ext cx="335699" cy="20408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4133" y="1734057"/>
              <a:ext cx="1424305" cy="254000"/>
            </a:xfrm>
            <a:custGeom>
              <a:avLst/>
              <a:gdLst/>
              <a:ahLst/>
              <a:cxnLst/>
              <a:rect l="l" t="t" r="r" b="b"/>
              <a:pathLst>
                <a:path w="1424305" h="254000">
                  <a:moveTo>
                    <a:pt x="1136942" y="4190"/>
                  </a:moveTo>
                  <a:lnTo>
                    <a:pt x="1184059" y="4190"/>
                  </a:lnTo>
                  <a:lnTo>
                    <a:pt x="1184059" y="249681"/>
                  </a:lnTo>
                  <a:lnTo>
                    <a:pt x="1140371" y="249681"/>
                  </a:lnTo>
                  <a:lnTo>
                    <a:pt x="1140371" y="223519"/>
                  </a:lnTo>
                  <a:lnTo>
                    <a:pt x="1134681" y="230641"/>
                  </a:lnTo>
                  <a:lnTo>
                    <a:pt x="1099762" y="251777"/>
                  </a:lnTo>
                  <a:lnTo>
                    <a:pt x="1084745" y="253618"/>
                  </a:lnTo>
                  <a:lnTo>
                    <a:pt x="1069959" y="252073"/>
                  </a:lnTo>
                  <a:lnTo>
                    <a:pt x="1032294" y="228980"/>
                  </a:lnTo>
                  <a:lnTo>
                    <a:pt x="1011809" y="180903"/>
                  </a:lnTo>
                  <a:lnTo>
                    <a:pt x="1010450" y="160019"/>
                  </a:lnTo>
                  <a:lnTo>
                    <a:pt x="1011781" y="138783"/>
                  </a:lnTo>
                  <a:lnTo>
                    <a:pt x="1031659" y="91312"/>
                  </a:lnTo>
                  <a:lnTo>
                    <a:pt x="1069878" y="69292"/>
                  </a:lnTo>
                  <a:lnTo>
                    <a:pt x="1085380" y="67817"/>
                  </a:lnTo>
                  <a:lnTo>
                    <a:pt x="1099812" y="69365"/>
                  </a:lnTo>
                  <a:lnTo>
                    <a:pt x="1113208" y="74009"/>
                  </a:lnTo>
                  <a:lnTo>
                    <a:pt x="1125581" y="81748"/>
                  </a:lnTo>
                  <a:lnTo>
                    <a:pt x="1136942" y="92582"/>
                  </a:lnTo>
                  <a:lnTo>
                    <a:pt x="1136942" y="4190"/>
                  </a:lnTo>
                  <a:close/>
                </a:path>
                <a:path w="1424305" h="254000">
                  <a:moveTo>
                    <a:pt x="543953" y="4190"/>
                  </a:moveTo>
                  <a:lnTo>
                    <a:pt x="591007" y="4190"/>
                  </a:lnTo>
                  <a:lnTo>
                    <a:pt x="591007" y="47751"/>
                  </a:lnTo>
                  <a:lnTo>
                    <a:pt x="543953" y="47751"/>
                  </a:lnTo>
                  <a:lnTo>
                    <a:pt x="543953" y="4190"/>
                  </a:lnTo>
                  <a:close/>
                </a:path>
                <a:path w="1424305" h="254000">
                  <a:moveTo>
                    <a:pt x="126580" y="4190"/>
                  </a:moveTo>
                  <a:lnTo>
                    <a:pt x="173634" y="4190"/>
                  </a:lnTo>
                  <a:lnTo>
                    <a:pt x="173634" y="249681"/>
                  </a:lnTo>
                  <a:lnTo>
                    <a:pt x="129933" y="249681"/>
                  </a:lnTo>
                  <a:lnTo>
                    <a:pt x="129933" y="223519"/>
                  </a:lnTo>
                  <a:lnTo>
                    <a:pt x="124247" y="230641"/>
                  </a:lnTo>
                  <a:lnTo>
                    <a:pt x="89349" y="251777"/>
                  </a:lnTo>
                  <a:lnTo>
                    <a:pt x="74345" y="253618"/>
                  </a:lnTo>
                  <a:lnTo>
                    <a:pt x="59577" y="252073"/>
                  </a:lnTo>
                  <a:lnTo>
                    <a:pt x="21856" y="228980"/>
                  </a:lnTo>
                  <a:lnTo>
                    <a:pt x="1366" y="180903"/>
                  </a:lnTo>
                  <a:lnTo>
                    <a:pt x="0" y="160019"/>
                  </a:lnTo>
                  <a:lnTo>
                    <a:pt x="1330" y="138783"/>
                  </a:lnTo>
                  <a:lnTo>
                    <a:pt x="21272" y="91312"/>
                  </a:lnTo>
                  <a:lnTo>
                    <a:pt x="59479" y="69292"/>
                  </a:lnTo>
                  <a:lnTo>
                    <a:pt x="75018" y="67817"/>
                  </a:lnTo>
                  <a:lnTo>
                    <a:pt x="89415" y="69365"/>
                  </a:lnTo>
                  <a:lnTo>
                    <a:pt x="102809" y="74009"/>
                  </a:lnTo>
                  <a:lnTo>
                    <a:pt x="115198" y="81748"/>
                  </a:lnTo>
                  <a:lnTo>
                    <a:pt x="126580" y="92582"/>
                  </a:lnTo>
                  <a:lnTo>
                    <a:pt x="126580" y="4190"/>
                  </a:lnTo>
                  <a:close/>
                </a:path>
                <a:path w="1424305" h="254000">
                  <a:moveTo>
                    <a:pt x="1384465" y="0"/>
                  </a:moveTo>
                  <a:lnTo>
                    <a:pt x="1394492" y="379"/>
                  </a:lnTo>
                  <a:lnTo>
                    <a:pt x="1404388" y="1508"/>
                  </a:lnTo>
                  <a:lnTo>
                    <a:pt x="1414165" y="3375"/>
                  </a:lnTo>
                  <a:lnTo>
                    <a:pt x="1423835" y="5968"/>
                  </a:lnTo>
                  <a:lnTo>
                    <a:pt x="1417485" y="38862"/>
                  </a:lnTo>
                  <a:lnTo>
                    <a:pt x="1409992" y="37083"/>
                  </a:lnTo>
                  <a:lnTo>
                    <a:pt x="1402880" y="36194"/>
                  </a:lnTo>
                  <a:lnTo>
                    <a:pt x="1395895" y="36194"/>
                  </a:lnTo>
                  <a:lnTo>
                    <a:pt x="1389037" y="36194"/>
                  </a:lnTo>
                  <a:lnTo>
                    <a:pt x="1384211" y="37718"/>
                  </a:lnTo>
                  <a:lnTo>
                    <a:pt x="1381290" y="40893"/>
                  </a:lnTo>
                  <a:lnTo>
                    <a:pt x="1378242" y="44068"/>
                  </a:lnTo>
                  <a:lnTo>
                    <a:pt x="1376845" y="50164"/>
                  </a:lnTo>
                  <a:lnTo>
                    <a:pt x="1376845" y="59308"/>
                  </a:lnTo>
                  <a:lnTo>
                    <a:pt x="1376845" y="71754"/>
                  </a:lnTo>
                  <a:lnTo>
                    <a:pt x="1412024" y="71754"/>
                  </a:lnTo>
                  <a:lnTo>
                    <a:pt x="1412024" y="108838"/>
                  </a:lnTo>
                  <a:lnTo>
                    <a:pt x="1376845" y="108838"/>
                  </a:lnTo>
                  <a:lnTo>
                    <a:pt x="1376845" y="249681"/>
                  </a:lnTo>
                  <a:lnTo>
                    <a:pt x="1329728" y="249681"/>
                  </a:lnTo>
                  <a:lnTo>
                    <a:pt x="1329728" y="108838"/>
                  </a:lnTo>
                  <a:lnTo>
                    <a:pt x="1303693" y="108838"/>
                  </a:lnTo>
                  <a:lnTo>
                    <a:pt x="1303693" y="71754"/>
                  </a:lnTo>
                  <a:lnTo>
                    <a:pt x="1329728" y="71754"/>
                  </a:lnTo>
                  <a:lnTo>
                    <a:pt x="1329728" y="58419"/>
                  </a:lnTo>
                  <a:lnTo>
                    <a:pt x="1337729" y="17525"/>
                  </a:lnTo>
                  <a:lnTo>
                    <a:pt x="1375154" y="430"/>
                  </a:lnTo>
                  <a:lnTo>
                    <a:pt x="138446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94380" y="1738248"/>
              <a:ext cx="1438909" cy="2494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49471" y="1898269"/>
              <a:ext cx="584200" cy="85725"/>
            </a:xfrm>
            <a:custGeom>
              <a:avLst/>
              <a:gdLst/>
              <a:ahLst/>
              <a:cxnLst/>
              <a:rect l="l" t="t" r="r" b="b"/>
              <a:pathLst>
                <a:path w="584200" h="85725">
                  <a:moveTo>
                    <a:pt x="536828" y="38353"/>
                  </a:moveTo>
                  <a:lnTo>
                    <a:pt x="583818" y="38353"/>
                  </a:lnTo>
                  <a:lnTo>
                    <a:pt x="583818" y="85470"/>
                  </a:lnTo>
                  <a:lnTo>
                    <a:pt x="536828" y="85470"/>
                  </a:lnTo>
                  <a:lnTo>
                    <a:pt x="536828" y="38353"/>
                  </a:lnTo>
                  <a:close/>
                </a:path>
                <a:path w="584200" h="85725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1" y="5214"/>
                  </a:lnTo>
                  <a:lnTo>
                    <a:pt x="34798" y="7238"/>
                  </a:lnTo>
                  <a:lnTo>
                    <a:pt x="25842" y="9312"/>
                  </a:lnTo>
                  <a:lnTo>
                    <a:pt x="0" y="25272"/>
                  </a:lnTo>
                  <a:lnTo>
                    <a:pt x="0" y="32003"/>
                  </a:lnTo>
                  <a:lnTo>
                    <a:pt x="0" y="38607"/>
                  </a:lnTo>
                  <a:lnTo>
                    <a:pt x="2412" y="44322"/>
                  </a:lnTo>
                  <a:lnTo>
                    <a:pt x="7365" y="49021"/>
                  </a:lnTo>
                  <a:lnTo>
                    <a:pt x="12191" y="53847"/>
                  </a:lnTo>
                  <a:lnTo>
                    <a:pt x="18541" y="56260"/>
                  </a:lnTo>
                  <a:lnTo>
                    <a:pt x="26035" y="56260"/>
                  </a:lnTo>
                  <a:lnTo>
                    <a:pt x="59816" y="38480"/>
                  </a:lnTo>
                  <a:lnTo>
                    <a:pt x="61594" y="32384"/>
                  </a:lnTo>
                  <a:lnTo>
                    <a:pt x="62864" y="28320"/>
                  </a:lnTo>
                  <a:lnTo>
                    <a:pt x="63373" y="20700"/>
                  </a:lnTo>
                  <a:lnTo>
                    <a:pt x="63373" y="9397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29407" y="1831085"/>
              <a:ext cx="105156" cy="1273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31973" y="1828673"/>
              <a:ext cx="96900" cy="13093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5201" y="1801876"/>
              <a:ext cx="1140460" cy="186055"/>
            </a:xfrm>
            <a:custGeom>
              <a:avLst/>
              <a:gdLst/>
              <a:ahLst/>
              <a:cxnLst/>
              <a:rect l="l" t="t" r="r" b="b"/>
              <a:pathLst>
                <a:path w="1140460" h="186055">
                  <a:moveTo>
                    <a:pt x="0" y="3937"/>
                  </a:moveTo>
                  <a:lnTo>
                    <a:pt x="46990" y="3937"/>
                  </a:lnTo>
                  <a:lnTo>
                    <a:pt x="46990" y="181863"/>
                  </a:lnTo>
                  <a:lnTo>
                    <a:pt x="0" y="181863"/>
                  </a:lnTo>
                  <a:lnTo>
                    <a:pt x="0" y="3937"/>
                  </a:lnTo>
                  <a:close/>
                </a:path>
                <a:path w="1140460" h="186055">
                  <a:moveTo>
                    <a:pt x="1055370" y="0"/>
                  </a:moveTo>
                  <a:lnTo>
                    <a:pt x="1099571" y="6643"/>
                  </a:lnTo>
                  <a:lnTo>
                    <a:pt x="1130012" y="36081"/>
                  </a:lnTo>
                  <a:lnTo>
                    <a:pt x="1134110" y="46989"/>
                  </a:lnTo>
                  <a:lnTo>
                    <a:pt x="1089660" y="55245"/>
                  </a:lnTo>
                  <a:lnTo>
                    <a:pt x="1087754" y="48260"/>
                  </a:lnTo>
                  <a:lnTo>
                    <a:pt x="1084199" y="43052"/>
                  </a:lnTo>
                  <a:lnTo>
                    <a:pt x="1078864" y="39370"/>
                  </a:lnTo>
                  <a:lnTo>
                    <a:pt x="1073531" y="35687"/>
                  </a:lnTo>
                  <a:lnTo>
                    <a:pt x="1066038" y="33782"/>
                  </a:lnTo>
                  <a:lnTo>
                    <a:pt x="1056259" y="33782"/>
                  </a:lnTo>
                  <a:lnTo>
                    <a:pt x="1047591" y="34113"/>
                  </a:lnTo>
                  <a:lnTo>
                    <a:pt x="1024254" y="44576"/>
                  </a:lnTo>
                  <a:lnTo>
                    <a:pt x="1024254" y="48513"/>
                  </a:lnTo>
                  <a:lnTo>
                    <a:pt x="1024254" y="51815"/>
                  </a:lnTo>
                  <a:lnTo>
                    <a:pt x="1072896" y="70231"/>
                  </a:lnTo>
                  <a:lnTo>
                    <a:pt x="1090253" y="74755"/>
                  </a:lnTo>
                  <a:lnTo>
                    <a:pt x="1125347" y="91186"/>
                  </a:lnTo>
                  <a:lnTo>
                    <a:pt x="1140078" y="126237"/>
                  </a:lnTo>
                  <a:lnTo>
                    <a:pt x="1138795" y="138003"/>
                  </a:lnTo>
                  <a:lnTo>
                    <a:pt x="1108203" y="175942"/>
                  </a:lnTo>
                  <a:lnTo>
                    <a:pt x="1059179" y="185800"/>
                  </a:lnTo>
                  <a:lnTo>
                    <a:pt x="1042011" y="184874"/>
                  </a:lnTo>
                  <a:lnTo>
                    <a:pt x="1001649" y="171069"/>
                  </a:lnTo>
                  <a:lnTo>
                    <a:pt x="973963" y="131063"/>
                  </a:lnTo>
                  <a:lnTo>
                    <a:pt x="1021207" y="123825"/>
                  </a:lnTo>
                  <a:lnTo>
                    <a:pt x="1023238" y="132969"/>
                  </a:lnTo>
                  <a:lnTo>
                    <a:pt x="1027302" y="139953"/>
                  </a:lnTo>
                  <a:lnTo>
                    <a:pt x="1059179" y="151891"/>
                  </a:lnTo>
                  <a:lnTo>
                    <a:pt x="1067754" y="151465"/>
                  </a:lnTo>
                  <a:lnTo>
                    <a:pt x="1092835" y="137795"/>
                  </a:lnTo>
                  <a:lnTo>
                    <a:pt x="1092835" y="132587"/>
                  </a:lnTo>
                  <a:lnTo>
                    <a:pt x="1092835" y="129032"/>
                  </a:lnTo>
                  <a:lnTo>
                    <a:pt x="1073785" y="117475"/>
                  </a:lnTo>
                  <a:lnTo>
                    <a:pt x="1047922" y="111331"/>
                  </a:lnTo>
                  <a:lnTo>
                    <a:pt x="1001649" y="94614"/>
                  </a:lnTo>
                  <a:lnTo>
                    <a:pt x="980566" y="54610"/>
                  </a:lnTo>
                  <a:lnTo>
                    <a:pt x="981708" y="43465"/>
                  </a:lnTo>
                  <a:lnTo>
                    <a:pt x="1009132" y="8840"/>
                  </a:lnTo>
                  <a:lnTo>
                    <a:pt x="1037464" y="978"/>
                  </a:lnTo>
                  <a:lnTo>
                    <a:pt x="1055370" y="0"/>
                  </a:lnTo>
                  <a:close/>
                </a:path>
                <a:path w="1140460" h="186055">
                  <a:moveTo>
                    <a:pt x="864870" y="0"/>
                  </a:moveTo>
                  <a:lnTo>
                    <a:pt x="909071" y="6643"/>
                  </a:lnTo>
                  <a:lnTo>
                    <a:pt x="939512" y="36081"/>
                  </a:lnTo>
                  <a:lnTo>
                    <a:pt x="943610" y="46989"/>
                  </a:lnTo>
                  <a:lnTo>
                    <a:pt x="899160" y="55245"/>
                  </a:lnTo>
                  <a:lnTo>
                    <a:pt x="897254" y="48260"/>
                  </a:lnTo>
                  <a:lnTo>
                    <a:pt x="893699" y="43052"/>
                  </a:lnTo>
                  <a:lnTo>
                    <a:pt x="888364" y="39370"/>
                  </a:lnTo>
                  <a:lnTo>
                    <a:pt x="883031" y="35687"/>
                  </a:lnTo>
                  <a:lnTo>
                    <a:pt x="875538" y="33782"/>
                  </a:lnTo>
                  <a:lnTo>
                    <a:pt x="865759" y="33782"/>
                  </a:lnTo>
                  <a:lnTo>
                    <a:pt x="857091" y="34113"/>
                  </a:lnTo>
                  <a:lnTo>
                    <a:pt x="833754" y="44576"/>
                  </a:lnTo>
                  <a:lnTo>
                    <a:pt x="833754" y="48513"/>
                  </a:lnTo>
                  <a:lnTo>
                    <a:pt x="833754" y="51815"/>
                  </a:lnTo>
                  <a:lnTo>
                    <a:pt x="882396" y="70231"/>
                  </a:lnTo>
                  <a:lnTo>
                    <a:pt x="899753" y="74755"/>
                  </a:lnTo>
                  <a:lnTo>
                    <a:pt x="934847" y="91186"/>
                  </a:lnTo>
                  <a:lnTo>
                    <a:pt x="949578" y="126237"/>
                  </a:lnTo>
                  <a:lnTo>
                    <a:pt x="948295" y="138003"/>
                  </a:lnTo>
                  <a:lnTo>
                    <a:pt x="917703" y="175942"/>
                  </a:lnTo>
                  <a:lnTo>
                    <a:pt x="868679" y="185800"/>
                  </a:lnTo>
                  <a:lnTo>
                    <a:pt x="851511" y="184874"/>
                  </a:lnTo>
                  <a:lnTo>
                    <a:pt x="811149" y="171069"/>
                  </a:lnTo>
                  <a:lnTo>
                    <a:pt x="783463" y="131063"/>
                  </a:lnTo>
                  <a:lnTo>
                    <a:pt x="830707" y="123825"/>
                  </a:lnTo>
                  <a:lnTo>
                    <a:pt x="832738" y="132969"/>
                  </a:lnTo>
                  <a:lnTo>
                    <a:pt x="836802" y="139953"/>
                  </a:lnTo>
                  <a:lnTo>
                    <a:pt x="868679" y="151891"/>
                  </a:lnTo>
                  <a:lnTo>
                    <a:pt x="877254" y="151465"/>
                  </a:lnTo>
                  <a:lnTo>
                    <a:pt x="902335" y="137795"/>
                  </a:lnTo>
                  <a:lnTo>
                    <a:pt x="902335" y="132587"/>
                  </a:lnTo>
                  <a:lnTo>
                    <a:pt x="902335" y="129032"/>
                  </a:lnTo>
                  <a:lnTo>
                    <a:pt x="883285" y="117475"/>
                  </a:lnTo>
                  <a:lnTo>
                    <a:pt x="857422" y="111331"/>
                  </a:lnTo>
                  <a:lnTo>
                    <a:pt x="811149" y="94614"/>
                  </a:lnTo>
                  <a:lnTo>
                    <a:pt x="790066" y="54610"/>
                  </a:lnTo>
                  <a:lnTo>
                    <a:pt x="791208" y="43465"/>
                  </a:lnTo>
                  <a:lnTo>
                    <a:pt x="818632" y="8840"/>
                  </a:lnTo>
                  <a:lnTo>
                    <a:pt x="846964" y="978"/>
                  </a:lnTo>
                  <a:lnTo>
                    <a:pt x="864870" y="0"/>
                  </a:lnTo>
                  <a:close/>
                </a:path>
                <a:path w="1140460" h="186055">
                  <a:moveTo>
                    <a:pt x="679069" y="0"/>
                  </a:moveTo>
                  <a:lnTo>
                    <a:pt x="717216" y="4125"/>
                  </a:lnTo>
                  <a:lnTo>
                    <a:pt x="750389" y="33270"/>
                  </a:lnTo>
                  <a:lnTo>
                    <a:pt x="753872" y="68452"/>
                  </a:lnTo>
                  <a:lnTo>
                    <a:pt x="753363" y="123316"/>
                  </a:lnTo>
                  <a:lnTo>
                    <a:pt x="753506" y="134270"/>
                  </a:lnTo>
                  <a:lnTo>
                    <a:pt x="759968" y="173354"/>
                  </a:lnTo>
                  <a:lnTo>
                    <a:pt x="764159" y="181863"/>
                  </a:lnTo>
                  <a:lnTo>
                    <a:pt x="717550" y="181863"/>
                  </a:lnTo>
                  <a:lnTo>
                    <a:pt x="716279" y="178688"/>
                  </a:lnTo>
                  <a:lnTo>
                    <a:pt x="714883" y="173989"/>
                  </a:lnTo>
                  <a:lnTo>
                    <a:pt x="713104" y="167894"/>
                  </a:lnTo>
                  <a:lnTo>
                    <a:pt x="712215" y="165100"/>
                  </a:lnTo>
                  <a:lnTo>
                    <a:pt x="711708" y="163322"/>
                  </a:lnTo>
                  <a:lnTo>
                    <a:pt x="711326" y="162433"/>
                  </a:lnTo>
                  <a:lnTo>
                    <a:pt x="705209" y="167886"/>
                  </a:lnTo>
                  <a:lnTo>
                    <a:pt x="698865" y="172624"/>
                  </a:lnTo>
                  <a:lnTo>
                    <a:pt x="656336" y="185800"/>
                  </a:lnTo>
                  <a:lnTo>
                    <a:pt x="643282" y="184872"/>
                  </a:lnTo>
                  <a:lnTo>
                    <a:pt x="606101" y="163012"/>
                  </a:lnTo>
                  <a:lnTo>
                    <a:pt x="597153" y="133223"/>
                  </a:lnTo>
                  <a:lnTo>
                    <a:pt x="597606" y="125910"/>
                  </a:lnTo>
                  <a:lnTo>
                    <a:pt x="618466" y="91763"/>
                  </a:lnTo>
                  <a:lnTo>
                    <a:pt x="661924" y="77343"/>
                  </a:lnTo>
                  <a:lnTo>
                    <a:pt x="677211" y="74269"/>
                  </a:lnTo>
                  <a:lnTo>
                    <a:pt x="689927" y="71326"/>
                  </a:lnTo>
                  <a:lnTo>
                    <a:pt x="700071" y="68502"/>
                  </a:lnTo>
                  <a:lnTo>
                    <a:pt x="707644" y="65786"/>
                  </a:lnTo>
                  <a:lnTo>
                    <a:pt x="707644" y="61087"/>
                  </a:lnTo>
                  <a:lnTo>
                    <a:pt x="707644" y="52070"/>
                  </a:lnTo>
                  <a:lnTo>
                    <a:pt x="675766" y="35940"/>
                  </a:lnTo>
                  <a:lnTo>
                    <a:pt x="667385" y="35940"/>
                  </a:lnTo>
                  <a:lnTo>
                    <a:pt x="660781" y="37591"/>
                  </a:lnTo>
                  <a:lnTo>
                    <a:pt x="656082" y="40894"/>
                  </a:lnTo>
                  <a:lnTo>
                    <a:pt x="651383" y="44196"/>
                  </a:lnTo>
                  <a:lnTo>
                    <a:pt x="647700" y="50037"/>
                  </a:lnTo>
                  <a:lnTo>
                    <a:pt x="644778" y="58293"/>
                  </a:lnTo>
                  <a:lnTo>
                    <a:pt x="601979" y="50546"/>
                  </a:lnTo>
                  <a:lnTo>
                    <a:pt x="626872" y="12319"/>
                  </a:lnTo>
                  <a:lnTo>
                    <a:pt x="662805" y="763"/>
                  </a:lnTo>
                  <a:lnTo>
                    <a:pt x="679069" y="0"/>
                  </a:lnTo>
                  <a:close/>
                </a:path>
                <a:path w="1140460" h="186055">
                  <a:moveTo>
                    <a:pt x="400050" y="0"/>
                  </a:moveTo>
                  <a:lnTo>
                    <a:pt x="441071" y="15843"/>
                  </a:lnTo>
                  <a:lnTo>
                    <a:pt x="450214" y="28321"/>
                  </a:lnTo>
                  <a:lnTo>
                    <a:pt x="456219" y="21629"/>
                  </a:lnTo>
                  <a:lnTo>
                    <a:pt x="489616" y="1730"/>
                  </a:lnTo>
                  <a:lnTo>
                    <a:pt x="504571" y="0"/>
                  </a:lnTo>
                  <a:lnTo>
                    <a:pt x="513929" y="498"/>
                  </a:lnTo>
                  <a:lnTo>
                    <a:pt x="549528" y="17700"/>
                  </a:lnTo>
                  <a:lnTo>
                    <a:pt x="562447" y="56262"/>
                  </a:lnTo>
                  <a:lnTo>
                    <a:pt x="562737" y="68072"/>
                  </a:lnTo>
                  <a:lnTo>
                    <a:pt x="562737" y="181863"/>
                  </a:lnTo>
                  <a:lnTo>
                    <a:pt x="515747" y="181863"/>
                  </a:lnTo>
                  <a:lnTo>
                    <a:pt x="515747" y="80137"/>
                  </a:lnTo>
                  <a:lnTo>
                    <a:pt x="515439" y="68083"/>
                  </a:lnTo>
                  <a:lnTo>
                    <a:pt x="499872" y="35940"/>
                  </a:lnTo>
                  <a:lnTo>
                    <a:pt x="490727" y="35940"/>
                  </a:lnTo>
                  <a:lnTo>
                    <a:pt x="484250" y="35940"/>
                  </a:lnTo>
                  <a:lnTo>
                    <a:pt x="478027" y="37973"/>
                  </a:lnTo>
                  <a:lnTo>
                    <a:pt x="472186" y="42037"/>
                  </a:lnTo>
                  <a:lnTo>
                    <a:pt x="466344" y="45974"/>
                  </a:lnTo>
                  <a:lnTo>
                    <a:pt x="456041" y="84675"/>
                  </a:lnTo>
                  <a:lnTo>
                    <a:pt x="455802" y="96393"/>
                  </a:lnTo>
                  <a:lnTo>
                    <a:pt x="455802" y="181863"/>
                  </a:lnTo>
                  <a:lnTo>
                    <a:pt x="408686" y="181863"/>
                  </a:lnTo>
                  <a:lnTo>
                    <a:pt x="408686" y="84327"/>
                  </a:lnTo>
                  <a:lnTo>
                    <a:pt x="408541" y="72518"/>
                  </a:lnTo>
                  <a:lnTo>
                    <a:pt x="390144" y="35940"/>
                  </a:lnTo>
                  <a:lnTo>
                    <a:pt x="384175" y="35940"/>
                  </a:lnTo>
                  <a:lnTo>
                    <a:pt x="376936" y="35940"/>
                  </a:lnTo>
                  <a:lnTo>
                    <a:pt x="350396" y="65230"/>
                  </a:lnTo>
                  <a:lnTo>
                    <a:pt x="348361" y="95376"/>
                  </a:lnTo>
                  <a:lnTo>
                    <a:pt x="348361" y="181863"/>
                  </a:lnTo>
                  <a:lnTo>
                    <a:pt x="301244" y="181863"/>
                  </a:lnTo>
                  <a:lnTo>
                    <a:pt x="301244" y="3937"/>
                  </a:lnTo>
                  <a:lnTo>
                    <a:pt x="344677" y="3937"/>
                  </a:lnTo>
                  <a:lnTo>
                    <a:pt x="344677" y="28321"/>
                  </a:lnTo>
                  <a:lnTo>
                    <a:pt x="356848" y="15912"/>
                  </a:lnTo>
                  <a:lnTo>
                    <a:pt x="370125" y="7064"/>
                  </a:lnTo>
                  <a:lnTo>
                    <a:pt x="384522" y="1764"/>
                  </a:lnTo>
                  <a:lnTo>
                    <a:pt x="40005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81147" y="1792732"/>
              <a:ext cx="201802" cy="2040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94380" y="1738248"/>
              <a:ext cx="257810" cy="249554"/>
            </a:xfrm>
            <a:custGeom>
              <a:avLst/>
              <a:gdLst/>
              <a:ahLst/>
              <a:cxnLst/>
              <a:rect l="l" t="t" r="r" b="b"/>
              <a:pathLst>
                <a:path w="257810" h="249555">
                  <a:moveTo>
                    <a:pt x="210819" y="0"/>
                  </a:moveTo>
                  <a:lnTo>
                    <a:pt x="257810" y="0"/>
                  </a:lnTo>
                  <a:lnTo>
                    <a:pt x="257810" y="43561"/>
                  </a:lnTo>
                  <a:lnTo>
                    <a:pt x="210819" y="43561"/>
                  </a:lnTo>
                  <a:lnTo>
                    <a:pt x="210819" y="0"/>
                  </a:lnTo>
                  <a:close/>
                </a:path>
                <a:path w="257810" h="249555">
                  <a:moveTo>
                    <a:pt x="0" y="0"/>
                  </a:moveTo>
                  <a:lnTo>
                    <a:pt x="46989" y="0"/>
                  </a:lnTo>
                  <a:lnTo>
                    <a:pt x="46989" y="88391"/>
                  </a:lnTo>
                  <a:lnTo>
                    <a:pt x="58421" y="77557"/>
                  </a:lnTo>
                  <a:lnTo>
                    <a:pt x="70818" y="69818"/>
                  </a:lnTo>
                  <a:lnTo>
                    <a:pt x="84191" y="65174"/>
                  </a:lnTo>
                  <a:lnTo>
                    <a:pt x="98551" y="63626"/>
                  </a:lnTo>
                  <a:lnTo>
                    <a:pt x="114127" y="65101"/>
                  </a:lnTo>
                  <a:lnTo>
                    <a:pt x="152400" y="87122"/>
                  </a:lnTo>
                  <a:lnTo>
                    <a:pt x="172277" y="133949"/>
                  </a:lnTo>
                  <a:lnTo>
                    <a:pt x="173608" y="154686"/>
                  </a:lnTo>
                  <a:lnTo>
                    <a:pt x="172251" y="176141"/>
                  </a:lnTo>
                  <a:lnTo>
                    <a:pt x="151892" y="224789"/>
                  </a:lnTo>
                  <a:lnTo>
                    <a:pt x="114190" y="247900"/>
                  </a:lnTo>
                  <a:lnTo>
                    <a:pt x="99313" y="249427"/>
                  </a:lnTo>
                  <a:lnTo>
                    <a:pt x="91717" y="248951"/>
                  </a:lnTo>
                  <a:lnTo>
                    <a:pt x="55403" y="232378"/>
                  </a:lnTo>
                  <a:lnTo>
                    <a:pt x="43687" y="219328"/>
                  </a:lnTo>
                  <a:lnTo>
                    <a:pt x="43687" y="245490"/>
                  </a:lnTo>
                  <a:lnTo>
                    <a:pt x="0" y="245490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26263" y="2225167"/>
              <a:ext cx="179082" cy="17919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7441" y="2149729"/>
              <a:ext cx="587184" cy="24942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9390" y="2204211"/>
              <a:ext cx="184378" cy="20408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7441" y="2149729"/>
              <a:ext cx="387985" cy="245745"/>
            </a:xfrm>
            <a:custGeom>
              <a:avLst/>
              <a:gdLst/>
              <a:ahLst/>
              <a:cxnLst/>
              <a:rect l="l" t="t" r="r" b="b"/>
              <a:pathLst>
                <a:path w="387984" h="245744">
                  <a:moveTo>
                    <a:pt x="225869" y="0"/>
                  </a:moveTo>
                  <a:lnTo>
                    <a:pt x="272910" y="0"/>
                  </a:lnTo>
                  <a:lnTo>
                    <a:pt x="272910" y="90170"/>
                  </a:lnTo>
                  <a:lnTo>
                    <a:pt x="284854" y="78575"/>
                  </a:lnTo>
                  <a:lnTo>
                    <a:pt x="297905" y="70278"/>
                  </a:lnTo>
                  <a:lnTo>
                    <a:pt x="312063" y="65291"/>
                  </a:lnTo>
                  <a:lnTo>
                    <a:pt x="327329" y="63626"/>
                  </a:lnTo>
                  <a:lnTo>
                    <a:pt x="335254" y="64006"/>
                  </a:lnTo>
                  <a:lnTo>
                    <a:pt x="371894" y="78740"/>
                  </a:lnTo>
                  <a:lnTo>
                    <a:pt x="376300" y="85090"/>
                  </a:lnTo>
                  <a:lnTo>
                    <a:pt x="380707" y="91312"/>
                  </a:lnTo>
                  <a:lnTo>
                    <a:pt x="387618" y="129901"/>
                  </a:lnTo>
                  <a:lnTo>
                    <a:pt x="387769" y="141097"/>
                  </a:lnTo>
                  <a:lnTo>
                    <a:pt x="387769" y="245491"/>
                  </a:lnTo>
                  <a:lnTo>
                    <a:pt x="340728" y="245491"/>
                  </a:lnTo>
                  <a:lnTo>
                    <a:pt x="340728" y="151511"/>
                  </a:lnTo>
                  <a:lnTo>
                    <a:pt x="340559" y="138793"/>
                  </a:lnTo>
                  <a:lnTo>
                    <a:pt x="324065" y="101092"/>
                  </a:lnTo>
                  <a:lnTo>
                    <a:pt x="318401" y="99568"/>
                  </a:lnTo>
                  <a:lnTo>
                    <a:pt x="311594" y="99568"/>
                  </a:lnTo>
                  <a:lnTo>
                    <a:pt x="303784" y="99568"/>
                  </a:lnTo>
                  <a:lnTo>
                    <a:pt x="296799" y="101473"/>
                  </a:lnTo>
                  <a:lnTo>
                    <a:pt x="290664" y="105283"/>
                  </a:lnTo>
                  <a:lnTo>
                    <a:pt x="284518" y="109093"/>
                  </a:lnTo>
                  <a:lnTo>
                    <a:pt x="273177" y="145788"/>
                  </a:lnTo>
                  <a:lnTo>
                    <a:pt x="272910" y="156337"/>
                  </a:lnTo>
                  <a:lnTo>
                    <a:pt x="272910" y="245491"/>
                  </a:lnTo>
                  <a:lnTo>
                    <a:pt x="225869" y="245491"/>
                  </a:lnTo>
                  <a:lnTo>
                    <a:pt x="225869" y="0"/>
                  </a:lnTo>
                  <a:close/>
                </a:path>
                <a:path w="387984" h="245744">
                  <a:moveTo>
                    <a:pt x="0" y="0"/>
                  </a:moveTo>
                  <a:lnTo>
                    <a:pt x="195059" y="0"/>
                  </a:lnTo>
                  <a:lnTo>
                    <a:pt x="195059" y="41529"/>
                  </a:lnTo>
                  <a:lnTo>
                    <a:pt x="122389" y="41529"/>
                  </a:lnTo>
                  <a:lnTo>
                    <a:pt x="122389" y="245491"/>
                  </a:lnTo>
                  <a:lnTo>
                    <a:pt x="72834" y="245491"/>
                  </a:lnTo>
                  <a:lnTo>
                    <a:pt x="72834" y="41529"/>
                  </a:lnTo>
                  <a:lnTo>
                    <a:pt x="0" y="41529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09369" y="2154554"/>
              <a:ext cx="1921510" cy="2446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78407" y="2213355"/>
              <a:ext cx="1752600" cy="186055"/>
            </a:xfrm>
            <a:custGeom>
              <a:avLst/>
              <a:gdLst/>
              <a:ahLst/>
              <a:cxnLst/>
              <a:rect l="l" t="t" r="r" b="b"/>
              <a:pathLst>
                <a:path w="1752600" h="186055">
                  <a:moveTo>
                    <a:pt x="959993" y="38354"/>
                  </a:moveTo>
                  <a:lnTo>
                    <a:pt x="923504" y="60154"/>
                  </a:lnTo>
                  <a:lnTo>
                    <a:pt x="916432" y="92837"/>
                  </a:lnTo>
                  <a:lnTo>
                    <a:pt x="917217" y="105310"/>
                  </a:lnTo>
                  <a:lnTo>
                    <a:pt x="935650" y="139517"/>
                  </a:lnTo>
                  <a:lnTo>
                    <a:pt x="959993" y="147447"/>
                  </a:lnTo>
                  <a:lnTo>
                    <a:pt x="968779" y="146565"/>
                  </a:lnTo>
                  <a:lnTo>
                    <a:pt x="1000172" y="116157"/>
                  </a:lnTo>
                  <a:lnTo>
                    <a:pt x="1003300" y="92583"/>
                  </a:lnTo>
                  <a:lnTo>
                    <a:pt x="1002516" y="80273"/>
                  </a:lnTo>
                  <a:lnTo>
                    <a:pt x="984210" y="46229"/>
                  </a:lnTo>
                  <a:lnTo>
                    <a:pt x="959993" y="38354"/>
                  </a:lnTo>
                  <a:close/>
                </a:path>
                <a:path w="1752600" h="186055">
                  <a:moveTo>
                    <a:pt x="1348994" y="35941"/>
                  </a:moveTo>
                  <a:lnTo>
                    <a:pt x="1316069" y="60372"/>
                  </a:lnTo>
                  <a:lnTo>
                    <a:pt x="1313688" y="77597"/>
                  </a:lnTo>
                  <a:lnTo>
                    <a:pt x="1384045" y="77597"/>
                  </a:lnTo>
                  <a:lnTo>
                    <a:pt x="1368192" y="41941"/>
                  </a:lnTo>
                  <a:lnTo>
                    <a:pt x="1348994" y="35941"/>
                  </a:lnTo>
                  <a:close/>
                </a:path>
                <a:path w="1752600" h="186055">
                  <a:moveTo>
                    <a:pt x="35306" y="35941"/>
                  </a:moveTo>
                  <a:lnTo>
                    <a:pt x="2381" y="60372"/>
                  </a:lnTo>
                  <a:lnTo>
                    <a:pt x="0" y="77597"/>
                  </a:lnTo>
                  <a:lnTo>
                    <a:pt x="70358" y="77597"/>
                  </a:lnTo>
                  <a:lnTo>
                    <a:pt x="54504" y="41941"/>
                  </a:lnTo>
                  <a:lnTo>
                    <a:pt x="35306" y="35941"/>
                  </a:lnTo>
                  <a:close/>
                </a:path>
                <a:path w="1752600" h="186055">
                  <a:moveTo>
                    <a:pt x="1065149" y="3937"/>
                  </a:moveTo>
                  <a:lnTo>
                    <a:pt x="1114425" y="3937"/>
                  </a:lnTo>
                  <a:lnTo>
                    <a:pt x="1147953" y="94742"/>
                  </a:lnTo>
                  <a:lnTo>
                    <a:pt x="1157732" y="125095"/>
                  </a:lnTo>
                  <a:lnTo>
                    <a:pt x="1160272" y="117348"/>
                  </a:lnTo>
                  <a:lnTo>
                    <a:pt x="1161923" y="112268"/>
                  </a:lnTo>
                  <a:lnTo>
                    <a:pt x="1162558" y="109855"/>
                  </a:lnTo>
                  <a:lnTo>
                    <a:pt x="1164082" y="104775"/>
                  </a:lnTo>
                  <a:lnTo>
                    <a:pt x="1165733" y="99822"/>
                  </a:lnTo>
                  <a:lnTo>
                    <a:pt x="1167511" y="94742"/>
                  </a:lnTo>
                  <a:lnTo>
                    <a:pt x="1201420" y="3937"/>
                  </a:lnTo>
                  <a:lnTo>
                    <a:pt x="1249807" y="3937"/>
                  </a:lnTo>
                  <a:lnTo>
                    <a:pt x="1179068" y="181864"/>
                  </a:lnTo>
                  <a:lnTo>
                    <a:pt x="1136777" y="181864"/>
                  </a:lnTo>
                  <a:lnTo>
                    <a:pt x="1065149" y="3937"/>
                  </a:lnTo>
                  <a:close/>
                </a:path>
                <a:path w="1752600" h="186055">
                  <a:moveTo>
                    <a:pt x="1667764" y="0"/>
                  </a:moveTo>
                  <a:lnTo>
                    <a:pt x="1711965" y="6643"/>
                  </a:lnTo>
                  <a:lnTo>
                    <a:pt x="1742406" y="36081"/>
                  </a:lnTo>
                  <a:lnTo>
                    <a:pt x="1746504" y="46990"/>
                  </a:lnTo>
                  <a:lnTo>
                    <a:pt x="1702054" y="55245"/>
                  </a:lnTo>
                  <a:lnTo>
                    <a:pt x="1700149" y="48260"/>
                  </a:lnTo>
                  <a:lnTo>
                    <a:pt x="1696593" y="43053"/>
                  </a:lnTo>
                  <a:lnTo>
                    <a:pt x="1691259" y="39370"/>
                  </a:lnTo>
                  <a:lnTo>
                    <a:pt x="1685925" y="35687"/>
                  </a:lnTo>
                  <a:lnTo>
                    <a:pt x="1678432" y="33782"/>
                  </a:lnTo>
                  <a:lnTo>
                    <a:pt x="1668653" y="33782"/>
                  </a:lnTo>
                  <a:lnTo>
                    <a:pt x="1636649" y="44577"/>
                  </a:lnTo>
                  <a:lnTo>
                    <a:pt x="1636649" y="48514"/>
                  </a:lnTo>
                  <a:lnTo>
                    <a:pt x="1636649" y="51816"/>
                  </a:lnTo>
                  <a:lnTo>
                    <a:pt x="1685290" y="70231"/>
                  </a:lnTo>
                  <a:lnTo>
                    <a:pt x="1702647" y="74755"/>
                  </a:lnTo>
                  <a:lnTo>
                    <a:pt x="1737741" y="91186"/>
                  </a:lnTo>
                  <a:lnTo>
                    <a:pt x="1752473" y="126238"/>
                  </a:lnTo>
                  <a:lnTo>
                    <a:pt x="1751189" y="138003"/>
                  </a:lnTo>
                  <a:lnTo>
                    <a:pt x="1720597" y="175942"/>
                  </a:lnTo>
                  <a:lnTo>
                    <a:pt x="1671574" y="185801"/>
                  </a:lnTo>
                  <a:lnTo>
                    <a:pt x="1654405" y="184874"/>
                  </a:lnTo>
                  <a:lnTo>
                    <a:pt x="1614043" y="171069"/>
                  </a:lnTo>
                  <a:lnTo>
                    <a:pt x="1586357" y="131064"/>
                  </a:lnTo>
                  <a:lnTo>
                    <a:pt x="1633601" y="123825"/>
                  </a:lnTo>
                  <a:lnTo>
                    <a:pt x="1635633" y="132969"/>
                  </a:lnTo>
                  <a:lnTo>
                    <a:pt x="1639697" y="139954"/>
                  </a:lnTo>
                  <a:lnTo>
                    <a:pt x="1671574" y="151892"/>
                  </a:lnTo>
                  <a:lnTo>
                    <a:pt x="1680148" y="151465"/>
                  </a:lnTo>
                  <a:lnTo>
                    <a:pt x="1705229" y="137795"/>
                  </a:lnTo>
                  <a:lnTo>
                    <a:pt x="1705229" y="132588"/>
                  </a:lnTo>
                  <a:lnTo>
                    <a:pt x="1705229" y="129032"/>
                  </a:lnTo>
                  <a:lnTo>
                    <a:pt x="1686179" y="117475"/>
                  </a:lnTo>
                  <a:lnTo>
                    <a:pt x="1660316" y="111331"/>
                  </a:lnTo>
                  <a:lnTo>
                    <a:pt x="1614043" y="94615"/>
                  </a:lnTo>
                  <a:lnTo>
                    <a:pt x="1592961" y="54610"/>
                  </a:lnTo>
                  <a:lnTo>
                    <a:pt x="1594102" y="43465"/>
                  </a:lnTo>
                  <a:lnTo>
                    <a:pt x="1621526" y="8840"/>
                  </a:lnTo>
                  <a:lnTo>
                    <a:pt x="1649858" y="978"/>
                  </a:lnTo>
                  <a:lnTo>
                    <a:pt x="1667764" y="0"/>
                  </a:lnTo>
                  <a:close/>
                </a:path>
                <a:path w="1752600" h="186055">
                  <a:moveTo>
                    <a:pt x="1551051" y="0"/>
                  </a:moveTo>
                  <a:lnTo>
                    <a:pt x="1559000" y="549"/>
                  </a:lnTo>
                  <a:lnTo>
                    <a:pt x="1566830" y="2206"/>
                  </a:lnTo>
                  <a:lnTo>
                    <a:pt x="1574518" y="4982"/>
                  </a:lnTo>
                  <a:lnTo>
                    <a:pt x="1582039" y="8890"/>
                  </a:lnTo>
                  <a:lnTo>
                    <a:pt x="1567434" y="49911"/>
                  </a:lnTo>
                  <a:lnTo>
                    <a:pt x="1559560" y="44704"/>
                  </a:lnTo>
                  <a:lnTo>
                    <a:pt x="1552194" y="42164"/>
                  </a:lnTo>
                  <a:lnTo>
                    <a:pt x="1545336" y="42164"/>
                  </a:lnTo>
                  <a:lnTo>
                    <a:pt x="1538732" y="42164"/>
                  </a:lnTo>
                  <a:lnTo>
                    <a:pt x="1533144" y="43942"/>
                  </a:lnTo>
                  <a:lnTo>
                    <a:pt x="1528572" y="47625"/>
                  </a:lnTo>
                  <a:lnTo>
                    <a:pt x="1524000" y="51181"/>
                  </a:lnTo>
                  <a:lnTo>
                    <a:pt x="1520444" y="57785"/>
                  </a:lnTo>
                  <a:lnTo>
                    <a:pt x="1514097" y="106136"/>
                  </a:lnTo>
                  <a:lnTo>
                    <a:pt x="1513840" y="126873"/>
                  </a:lnTo>
                  <a:lnTo>
                    <a:pt x="1513840" y="181864"/>
                  </a:lnTo>
                  <a:lnTo>
                    <a:pt x="1466850" y="181864"/>
                  </a:lnTo>
                  <a:lnTo>
                    <a:pt x="1466850" y="3937"/>
                  </a:lnTo>
                  <a:lnTo>
                    <a:pt x="1510538" y="3937"/>
                  </a:lnTo>
                  <a:lnTo>
                    <a:pt x="1510538" y="29210"/>
                  </a:lnTo>
                  <a:lnTo>
                    <a:pt x="1516014" y="21020"/>
                  </a:lnTo>
                  <a:lnTo>
                    <a:pt x="1543431" y="0"/>
                  </a:lnTo>
                  <a:lnTo>
                    <a:pt x="1551051" y="0"/>
                  </a:lnTo>
                  <a:close/>
                </a:path>
                <a:path w="1752600" h="186055">
                  <a:moveTo>
                    <a:pt x="1346200" y="0"/>
                  </a:moveTo>
                  <a:lnTo>
                    <a:pt x="1396259" y="14733"/>
                  </a:lnTo>
                  <a:lnTo>
                    <a:pt x="1425749" y="59340"/>
                  </a:lnTo>
                  <a:lnTo>
                    <a:pt x="1430782" y="106426"/>
                  </a:lnTo>
                  <a:lnTo>
                    <a:pt x="1312799" y="106426"/>
                  </a:lnTo>
                  <a:lnTo>
                    <a:pt x="1313727" y="116330"/>
                  </a:lnTo>
                  <a:lnTo>
                    <a:pt x="1336436" y="147748"/>
                  </a:lnTo>
                  <a:lnTo>
                    <a:pt x="1351407" y="150622"/>
                  </a:lnTo>
                  <a:lnTo>
                    <a:pt x="1358773" y="150622"/>
                  </a:lnTo>
                  <a:lnTo>
                    <a:pt x="1381379" y="125222"/>
                  </a:lnTo>
                  <a:lnTo>
                    <a:pt x="1428242" y="133096"/>
                  </a:lnTo>
                  <a:lnTo>
                    <a:pt x="1399667" y="172339"/>
                  </a:lnTo>
                  <a:lnTo>
                    <a:pt x="1350899" y="185801"/>
                  </a:lnTo>
                  <a:lnTo>
                    <a:pt x="1329180" y="183917"/>
                  </a:lnTo>
                  <a:lnTo>
                    <a:pt x="1282192" y="155575"/>
                  </a:lnTo>
                  <a:lnTo>
                    <a:pt x="1265761" y="111926"/>
                  </a:lnTo>
                  <a:lnTo>
                    <a:pt x="1264666" y="94234"/>
                  </a:lnTo>
                  <a:lnTo>
                    <a:pt x="1266098" y="73328"/>
                  </a:lnTo>
                  <a:lnTo>
                    <a:pt x="1287780" y="25019"/>
                  </a:lnTo>
                  <a:lnTo>
                    <a:pt x="1329267" y="1551"/>
                  </a:lnTo>
                  <a:lnTo>
                    <a:pt x="1346200" y="0"/>
                  </a:lnTo>
                  <a:close/>
                </a:path>
                <a:path w="1752600" h="186055">
                  <a:moveTo>
                    <a:pt x="959738" y="0"/>
                  </a:moveTo>
                  <a:lnTo>
                    <a:pt x="1012120" y="14733"/>
                  </a:lnTo>
                  <a:lnTo>
                    <a:pt x="1045225" y="55816"/>
                  </a:lnTo>
                  <a:lnTo>
                    <a:pt x="1051687" y="92329"/>
                  </a:lnTo>
                  <a:lnTo>
                    <a:pt x="1050065" y="111662"/>
                  </a:lnTo>
                  <a:lnTo>
                    <a:pt x="1025651" y="159258"/>
                  </a:lnTo>
                  <a:lnTo>
                    <a:pt x="979003" y="184136"/>
                  </a:lnTo>
                  <a:lnTo>
                    <a:pt x="960119" y="185801"/>
                  </a:lnTo>
                  <a:lnTo>
                    <a:pt x="948051" y="185110"/>
                  </a:lnTo>
                  <a:lnTo>
                    <a:pt x="903053" y="168584"/>
                  </a:lnTo>
                  <a:lnTo>
                    <a:pt x="874654" y="131125"/>
                  </a:lnTo>
                  <a:lnTo>
                    <a:pt x="868172" y="90424"/>
                  </a:lnTo>
                  <a:lnTo>
                    <a:pt x="868888" y="78801"/>
                  </a:lnTo>
                  <a:lnTo>
                    <a:pt x="886134" y="34649"/>
                  </a:lnTo>
                  <a:lnTo>
                    <a:pt x="923377" y="6482"/>
                  </a:lnTo>
                  <a:lnTo>
                    <a:pt x="959738" y="0"/>
                  </a:lnTo>
                  <a:close/>
                </a:path>
                <a:path w="1752600" h="186055">
                  <a:moveTo>
                    <a:pt x="764413" y="0"/>
                  </a:moveTo>
                  <a:lnTo>
                    <a:pt x="805668" y="7822"/>
                  </a:lnTo>
                  <a:lnTo>
                    <a:pt x="838783" y="43134"/>
                  </a:lnTo>
                  <a:lnTo>
                    <a:pt x="843661" y="56515"/>
                  </a:lnTo>
                  <a:lnTo>
                    <a:pt x="797179" y="64897"/>
                  </a:lnTo>
                  <a:lnTo>
                    <a:pt x="795655" y="55626"/>
                  </a:lnTo>
                  <a:lnTo>
                    <a:pt x="792099" y="48641"/>
                  </a:lnTo>
                  <a:lnTo>
                    <a:pt x="786638" y="43942"/>
                  </a:lnTo>
                  <a:lnTo>
                    <a:pt x="781050" y="39370"/>
                  </a:lnTo>
                  <a:lnTo>
                    <a:pt x="773938" y="36957"/>
                  </a:lnTo>
                  <a:lnTo>
                    <a:pt x="765048" y="36957"/>
                  </a:lnTo>
                  <a:lnTo>
                    <a:pt x="729202" y="65309"/>
                  </a:lnTo>
                  <a:lnTo>
                    <a:pt x="726567" y="89662"/>
                  </a:lnTo>
                  <a:lnTo>
                    <a:pt x="727233" y="104380"/>
                  </a:lnTo>
                  <a:lnTo>
                    <a:pt x="743021" y="140106"/>
                  </a:lnTo>
                  <a:lnTo>
                    <a:pt x="765810" y="147447"/>
                  </a:lnTo>
                  <a:lnTo>
                    <a:pt x="774700" y="147447"/>
                  </a:lnTo>
                  <a:lnTo>
                    <a:pt x="799719" y="113665"/>
                  </a:lnTo>
                  <a:lnTo>
                    <a:pt x="845947" y="121539"/>
                  </a:lnTo>
                  <a:lnTo>
                    <a:pt x="827748" y="160472"/>
                  </a:lnTo>
                  <a:lnTo>
                    <a:pt x="794432" y="181768"/>
                  </a:lnTo>
                  <a:lnTo>
                    <a:pt x="763524" y="185801"/>
                  </a:lnTo>
                  <a:lnTo>
                    <a:pt x="745051" y="184273"/>
                  </a:lnTo>
                  <a:lnTo>
                    <a:pt x="701420" y="161163"/>
                  </a:lnTo>
                  <a:lnTo>
                    <a:pt x="679632" y="113639"/>
                  </a:lnTo>
                  <a:lnTo>
                    <a:pt x="678180" y="93091"/>
                  </a:lnTo>
                  <a:lnTo>
                    <a:pt x="679632" y="72302"/>
                  </a:lnTo>
                  <a:lnTo>
                    <a:pt x="701420" y="24511"/>
                  </a:lnTo>
                  <a:lnTo>
                    <a:pt x="745605" y="1525"/>
                  </a:lnTo>
                  <a:lnTo>
                    <a:pt x="764413" y="0"/>
                  </a:lnTo>
                  <a:close/>
                </a:path>
                <a:path w="1752600" h="186055">
                  <a:moveTo>
                    <a:pt x="384556" y="0"/>
                  </a:moveTo>
                  <a:lnTo>
                    <a:pt x="425577" y="15843"/>
                  </a:lnTo>
                  <a:lnTo>
                    <a:pt x="434720" y="28321"/>
                  </a:lnTo>
                  <a:lnTo>
                    <a:pt x="440725" y="21629"/>
                  </a:lnTo>
                  <a:lnTo>
                    <a:pt x="474122" y="1730"/>
                  </a:lnTo>
                  <a:lnTo>
                    <a:pt x="489076" y="0"/>
                  </a:lnTo>
                  <a:lnTo>
                    <a:pt x="498435" y="498"/>
                  </a:lnTo>
                  <a:lnTo>
                    <a:pt x="534035" y="17700"/>
                  </a:lnTo>
                  <a:lnTo>
                    <a:pt x="546953" y="56262"/>
                  </a:lnTo>
                  <a:lnTo>
                    <a:pt x="547243" y="68072"/>
                  </a:lnTo>
                  <a:lnTo>
                    <a:pt x="547243" y="181864"/>
                  </a:lnTo>
                  <a:lnTo>
                    <a:pt x="500253" y="181864"/>
                  </a:lnTo>
                  <a:lnTo>
                    <a:pt x="500253" y="80137"/>
                  </a:lnTo>
                  <a:lnTo>
                    <a:pt x="499945" y="68083"/>
                  </a:lnTo>
                  <a:lnTo>
                    <a:pt x="484378" y="35941"/>
                  </a:lnTo>
                  <a:lnTo>
                    <a:pt x="475234" y="35941"/>
                  </a:lnTo>
                  <a:lnTo>
                    <a:pt x="468756" y="35941"/>
                  </a:lnTo>
                  <a:lnTo>
                    <a:pt x="462534" y="37973"/>
                  </a:lnTo>
                  <a:lnTo>
                    <a:pt x="456692" y="42037"/>
                  </a:lnTo>
                  <a:lnTo>
                    <a:pt x="450850" y="45974"/>
                  </a:lnTo>
                  <a:lnTo>
                    <a:pt x="440547" y="84675"/>
                  </a:lnTo>
                  <a:lnTo>
                    <a:pt x="440309" y="96393"/>
                  </a:lnTo>
                  <a:lnTo>
                    <a:pt x="440309" y="181864"/>
                  </a:lnTo>
                  <a:lnTo>
                    <a:pt x="393192" y="181864"/>
                  </a:lnTo>
                  <a:lnTo>
                    <a:pt x="393192" y="84328"/>
                  </a:lnTo>
                  <a:lnTo>
                    <a:pt x="393047" y="72518"/>
                  </a:lnTo>
                  <a:lnTo>
                    <a:pt x="374650" y="35941"/>
                  </a:lnTo>
                  <a:lnTo>
                    <a:pt x="368681" y="35941"/>
                  </a:lnTo>
                  <a:lnTo>
                    <a:pt x="361442" y="35941"/>
                  </a:lnTo>
                  <a:lnTo>
                    <a:pt x="334902" y="65230"/>
                  </a:lnTo>
                  <a:lnTo>
                    <a:pt x="332867" y="95377"/>
                  </a:lnTo>
                  <a:lnTo>
                    <a:pt x="332867" y="181864"/>
                  </a:lnTo>
                  <a:lnTo>
                    <a:pt x="285750" y="181864"/>
                  </a:lnTo>
                  <a:lnTo>
                    <a:pt x="285750" y="3937"/>
                  </a:lnTo>
                  <a:lnTo>
                    <a:pt x="329184" y="3937"/>
                  </a:lnTo>
                  <a:lnTo>
                    <a:pt x="329184" y="28321"/>
                  </a:lnTo>
                  <a:lnTo>
                    <a:pt x="341354" y="15912"/>
                  </a:lnTo>
                  <a:lnTo>
                    <a:pt x="354631" y="7064"/>
                  </a:lnTo>
                  <a:lnTo>
                    <a:pt x="369028" y="1764"/>
                  </a:lnTo>
                  <a:lnTo>
                    <a:pt x="38455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20241" y="2204211"/>
              <a:ext cx="335660" cy="20408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309369" y="2154554"/>
              <a:ext cx="104775" cy="245110"/>
            </a:xfrm>
            <a:custGeom>
              <a:avLst/>
              <a:gdLst/>
              <a:ahLst/>
              <a:cxnLst/>
              <a:rect l="l" t="t" r="r" b="b"/>
              <a:pathLst>
                <a:path w="104775" h="245110">
                  <a:moveTo>
                    <a:pt x="68834" y="0"/>
                  </a:moveTo>
                  <a:lnTo>
                    <a:pt x="68834" y="62737"/>
                  </a:lnTo>
                  <a:lnTo>
                    <a:pt x="100965" y="62737"/>
                  </a:lnTo>
                  <a:lnTo>
                    <a:pt x="100965" y="100330"/>
                  </a:lnTo>
                  <a:lnTo>
                    <a:pt x="68834" y="100330"/>
                  </a:lnTo>
                  <a:lnTo>
                    <a:pt x="68834" y="171958"/>
                  </a:lnTo>
                  <a:lnTo>
                    <a:pt x="78740" y="205612"/>
                  </a:lnTo>
                  <a:lnTo>
                    <a:pt x="81915" y="205612"/>
                  </a:lnTo>
                  <a:lnTo>
                    <a:pt x="86233" y="205612"/>
                  </a:lnTo>
                  <a:lnTo>
                    <a:pt x="92456" y="204089"/>
                  </a:lnTo>
                  <a:lnTo>
                    <a:pt x="100838" y="201041"/>
                  </a:lnTo>
                  <a:lnTo>
                    <a:pt x="104775" y="237617"/>
                  </a:lnTo>
                  <a:lnTo>
                    <a:pt x="96299" y="240690"/>
                  </a:lnTo>
                  <a:lnTo>
                    <a:pt x="87264" y="242871"/>
                  </a:lnTo>
                  <a:lnTo>
                    <a:pt x="77682" y="244171"/>
                  </a:lnTo>
                  <a:lnTo>
                    <a:pt x="67564" y="244602"/>
                  </a:lnTo>
                  <a:lnTo>
                    <a:pt x="59182" y="244602"/>
                  </a:lnTo>
                  <a:lnTo>
                    <a:pt x="26543" y="224790"/>
                  </a:lnTo>
                  <a:lnTo>
                    <a:pt x="21590" y="177800"/>
                  </a:lnTo>
                  <a:lnTo>
                    <a:pt x="21590" y="100330"/>
                  </a:lnTo>
                  <a:lnTo>
                    <a:pt x="0" y="100330"/>
                  </a:lnTo>
                  <a:lnTo>
                    <a:pt x="0" y="62737"/>
                  </a:lnTo>
                  <a:lnTo>
                    <a:pt x="21590" y="62737"/>
                  </a:lnTo>
                  <a:lnTo>
                    <a:pt x="21590" y="27432"/>
                  </a:lnTo>
                  <a:lnTo>
                    <a:pt x="6883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51276" y="2149729"/>
              <a:ext cx="771016" cy="24942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95751" y="2251710"/>
              <a:ext cx="86995" cy="109220"/>
            </a:xfrm>
            <a:custGeom>
              <a:avLst/>
              <a:gdLst/>
              <a:ahLst/>
              <a:cxnLst/>
              <a:rect l="l" t="t" r="r" b="b"/>
              <a:pathLst>
                <a:path w="86995" h="109219">
                  <a:moveTo>
                    <a:pt x="43561" y="0"/>
                  </a:moveTo>
                  <a:lnTo>
                    <a:pt x="7072" y="21800"/>
                  </a:lnTo>
                  <a:lnTo>
                    <a:pt x="0" y="54482"/>
                  </a:lnTo>
                  <a:lnTo>
                    <a:pt x="785" y="66956"/>
                  </a:lnTo>
                  <a:lnTo>
                    <a:pt x="19218" y="101163"/>
                  </a:lnTo>
                  <a:lnTo>
                    <a:pt x="43561" y="109092"/>
                  </a:lnTo>
                  <a:lnTo>
                    <a:pt x="52347" y="108211"/>
                  </a:lnTo>
                  <a:lnTo>
                    <a:pt x="83740" y="77803"/>
                  </a:lnTo>
                  <a:lnTo>
                    <a:pt x="86868" y="54228"/>
                  </a:lnTo>
                  <a:lnTo>
                    <a:pt x="86084" y="41919"/>
                  </a:lnTo>
                  <a:lnTo>
                    <a:pt x="67778" y="7875"/>
                  </a:lnTo>
                  <a:lnTo>
                    <a:pt x="435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987546" y="2240152"/>
              <a:ext cx="97028" cy="13093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351276" y="2149729"/>
              <a:ext cx="771525" cy="249554"/>
            </a:xfrm>
            <a:custGeom>
              <a:avLst/>
              <a:gdLst/>
              <a:ahLst/>
              <a:cxnLst/>
              <a:rect l="l" t="t" r="r" b="b"/>
              <a:pathLst>
                <a:path w="771525" h="249555">
                  <a:moveTo>
                    <a:pt x="511937" y="67563"/>
                  </a:moveTo>
                  <a:lnTo>
                    <a:pt x="558926" y="67563"/>
                  </a:lnTo>
                  <a:lnTo>
                    <a:pt x="558926" y="245491"/>
                  </a:lnTo>
                  <a:lnTo>
                    <a:pt x="511937" y="245491"/>
                  </a:lnTo>
                  <a:lnTo>
                    <a:pt x="511937" y="67563"/>
                  </a:lnTo>
                  <a:close/>
                </a:path>
                <a:path w="771525" h="249555">
                  <a:moveTo>
                    <a:pt x="287782" y="63626"/>
                  </a:moveTo>
                  <a:lnTo>
                    <a:pt x="340163" y="78360"/>
                  </a:lnTo>
                  <a:lnTo>
                    <a:pt x="373268" y="119443"/>
                  </a:lnTo>
                  <a:lnTo>
                    <a:pt x="379729" y="155956"/>
                  </a:lnTo>
                  <a:lnTo>
                    <a:pt x="378108" y="175289"/>
                  </a:lnTo>
                  <a:lnTo>
                    <a:pt x="353695" y="222885"/>
                  </a:lnTo>
                  <a:lnTo>
                    <a:pt x="307046" y="247763"/>
                  </a:lnTo>
                  <a:lnTo>
                    <a:pt x="288163" y="249428"/>
                  </a:lnTo>
                  <a:lnTo>
                    <a:pt x="276094" y="248737"/>
                  </a:lnTo>
                  <a:lnTo>
                    <a:pt x="231096" y="232211"/>
                  </a:lnTo>
                  <a:lnTo>
                    <a:pt x="202697" y="194752"/>
                  </a:lnTo>
                  <a:lnTo>
                    <a:pt x="196214" y="154050"/>
                  </a:lnTo>
                  <a:lnTo>
                    <a:pt x="196931" y="142428"/>
                  </a:lnTo>
                  <a:lnTo>
                    <a:pt x="214177" y="98276"/>
                  </a:lnTo>
                  <a:lnTo>
                    <a:pt x="251420" y="70109"/>
                  </a:lnTo>
                  <a:lnTo>
                    <a:pt x="287782" y="63626"/>
                  </a:lnTo>
                  <a:close/>
                </a:path>
                <a:path w="771525" h="249555">
                  <a:moveTo>
                    <a:pt x="81407" y="63626"/>
                  </a:moveTo>
                  <a:lnTo>
                    <a:pt x="125608" y="70270"/>
                  </a:lnTo>
                  <a:lnTo>
                    <a:pt x="156049" y="99708"/>
                  </a:lnTo>
                  <a:lnTo>
                    <a:pt x="160147" y="110617"/>
                  </a:lnTo>
                  <a:lnTo>
                    <a:pt x="115697" y="118872"/>
                  </a:lnTo>
                  <a:lnTo>
                    <a:pt x="113791" y="111887"/>
                  </a:lnTo>
                  <a:lnTo>
                    <a:pt x="110236" y="106680"/>
                  </a:lnTo>
                  <a:lnTo>
                    <a:pt x="104901" y="102997"/>
                  </a:lnTo>
                  <a:lnTo>
                    <a:pt x="99568" y="99313"/>
                  </a:lnTo>
                  <a:lnTo>
                    <a:pt x="92075" y="97409"/>
                  </a:lnTo>
                  <a:lnTo>
                    <a:pt x="82296" y="97409"/>
                  </a:lnTo>
                  <a:lnTo>
                    <a:pt x="73628" y="97740"/>
                  </a:lnTo>
                  <a:lnTo>
                    <a:pt x="50291" y="108204"/>
                  </a:lnTo>
                  <a:lnTo>
                    <a:pt x="50291" y="112141"/>
                  </a:lnTo>
                  <a:lnTo>
                    <a:pt x="50291" y="115443"/>
                  </a:lnTo>
                  <a:lnTo>
                    <a:pt x="98933" y="133858"/>
                  </a:lnTo>
                  <a:lnTo>
                    <a:pt x="116290" y="138382"/>
                  </a:lnTo>
                  <a:lnTo>
                    <a:pt x="151384" y="154812"/>
                  </a:lnTo>
                  <a:lnTo>
                    <a:pt x="166115" y="189865"/>
                  </a:lnTo>
                  <a:lnTo>
                    <a:pt x="164832" y="201630"/>
                  </a:lnTo>
                  <a:lnTo>
                    <a:pt x="134240" y="239569"/>
                  </a:lnTo>
                  <a:lnTo>
                    <a:pt x="85216" y="249428"/>
                  </a:lnTo>
                  <a:lnTo>
                    <a:pt x="68048" y="248501"/>
                  </a:lnTo>
                  <a:lnTo>
                    <a:pt x="27686" y="234696"/>
                  </a:lnTo>
                  <a:lnTo>
                    <a:pt x="0" y="194691"/>
                  </a:lnTo>
                  <a:lnTo>
                    <a:pt x="47244" y="187451"/>
                  </a:lnTo>
                  <a:lnTo>
                    <a:pt x="49275" y="196596"/>
                  </a:lnTo>
                  <a:lnTo>
                    <a:pt x="53339" y="203581"/>
                  </a:lnTo>
                  <a:lnTo>
                    <a:pt x="85216" y="215519"/>
                  </a:lnTo>
                  <a:lnTo>
                    <a:pt x="93791" y="215092"/>
                  </a:lnTo>
                  <a:lnTo>
                    <a:pt x="118872" y="201422"/>
                  </a:lnTo>
                  <a:lnTo>
                    <a:pt x="118872" y="196215"/>
                  </a:lnTo>
                  <a:lnTo>
                    <a:pt x="118872" y="192659"/>
                  </a:lnTo>
                  <a:lnTo>
                    <a:pt x="99822" y="181101"/>
                  </a:lnTo>
                  <a:lnTo>
                    <a:pt x="73959" y="174958"/>
                  </a:lnTo>
                  <a:lnTo>
                    <a:pt x="27686" y="158242"/>
                  </a:lnTo>
                  <a:lnTo>
                    <a:pt x="6603" y="118237"/>
                  </a:lnTo>
                  <a:lnTo>
                    <a:pt x="7745" y="107092"/>
                  </a:lnTo>
                  <a:lnTo>
                    <a:pt x="35169" y="72467"/>
                  </a:lnTo>
                  <a:lnTo>
                    <a:pt x="63501" y="64605"/>
                  </a:lnTo>
                  <a:lnTo>
                    <a:pt x="81407" y="63626"/>
                  </a:lnTo>
                  <a:close/>
                </a:path>
                <a:path w="771525" h="249555">
                  <a:moveTo>
                    <a:pt x="723900" y="0"/>
                  </a:moveTo>
                  <a:lnTo>
                    <a:pt x="771016" y="0"/>
                  </a:lnTo>
                  <a:lnTo>
                    <a:pt x="771016" y="245491"/>
                  </a:lnTo>
                  <a:lnTo>
                    <a:pt x="727328" y="245491"/>
                  </a:lnTo>
                  <a:lnTo>
                    <a:pt x="727328" y="219329"/>
                  </a:lnTo>
                  <a:lnTo>
                    <a:pt x="721639" y="226450"/>
                  </a:lnTo>
                  <a:lnTo>
                    <a:pt x="686720" y="247586"/>
                  </a:lnTo>
                  <a:lnTo>
                    <a:pt x="671702" y="249428"/>
                  </a:lnTo>
                  <a:lnTo>
                    <a:pt x="656917" y="247882"/>
                  </a:lnTo>
                  <a:lnTo>
                    <a:pt x="619251" y="224790"/>
                  </a:lnTo>
                  <a:lnTo>
                    <a:pt x="598767" y="176712"/>
                  </a:lnTo>
                  <a:lnTo>
                    <a:pt x="597408" y="155829"/>
                  </a:lnTo>
                  <a:lnTo>
                    <a:pt x="598739" y="134592"/>
                  </a:lnTo>
                  <a:lnTo>
                    <a:pt x="618616" y="87122"/>
                  </a:lnTo>
                  <a:lnTo>
                    <a:pt x="656836" y="65101"/>
                  </a:lnTo>
                  <a:lnTo>
                    <a:pt x="672338" y="63626"/>
                  </a:lnTo>
                  <a:lnTo>
                    <a:pt x="686770" y="65174"/>
                  </a:lnTo>
                  <a:lnTo>
                    <a:pt x="700166" y="69818"/>
                  </a:lnTo>
                  <a:lnTo>
                    <a:pt x="712539" y="77557"/>
                  </a:lnTo>
                  <a:lnTo>
                    <a:pt x="723900" y="88392"/>
                  </a:lnTo>
                  <a:lnTo>
                    <a:pt x="723900" y="0"/>
                  </a:lnTo>
                  <a:close/>
                </a:path>
                <a:path w="771525" h="249555">
                  <a:moveTo>
                    <a:pt x="511937" y="0"/>
                  </a:moveTo>
                  <a:lnTo>
                    <a:pt x="558926" y="0"/>
                  </a:lnTo>
                  <a:lnTo>
                    <a:pt x="558926" y="43561"/>
                  </a:lnTo>
                  <a:lnTo>
                    <a:pt x="511937" y="43561"/>
                  </a:lnTo>
                  <a:lnTo>
                    <a:pt x="511937" y="0"/>
                  </a:lnTo>
                  <a:close/>
                </a:path>
                <a:path w="771525" h="249555">
                  <a:moveTo>
                    <a:pt x="415925" y="0"/>
                  </a:moveTo>
                  <a:lnTo>
                    <a:pt x="462914" y="0"/>
                  </a:lnTo>
                  <a:lnTo>
                    <a:pt x="462914" y="245491"/>
                  </a:lnTo>
                  <a:lnTo>
                    <a:pt x="415925" y="245491"/>
                  </a:lnTo>
                  <a:lnTo>
                    <a:pt x="41592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61992" y="2149729"/>
              <a:ext cx="1437767" cy="30022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117084" y="2309748"/>
              <a:ext cx="582930" cy="140335"/>
            </a:xfrm>
            <a:custGeom>
              <a:avLst/>
              <a:gdLst/>
              <a:ahLst/>
              <a:cxnLst/>
              <a:rect l="l" t="t" r="r" b="b"/>
              <a:pathLst>
                <a:path w="582929" h="140335">
                  <a:moveTo>
                    <a:pt x="535686" y="38353"/>
                  </a:moveTo>
                  <a:lnTo>
                    <a:pt x="582676" y="38353"/>
                  </a:lnTo>
                  <a:lnTo>
                    <a:pt x="582676" y="72009"/>
                  </a:lnTo>
                  <a:lnTo>
                    <a:pt x="576833" y="112140"/>
                  </a:lnTo>
                  <a:lnTo>
                    <a:pt x="541019" y="140208"/>
                  </a:lnTo>
                  <a:lnTo>
                    <a:pt x="531749" y="120776"/>
                  </a:lnTo>
                  <a:lnTo>
                    <a:pt x="541274" y="117601"/>
                  </a:lnTo>
                  <a:lnTo>
                    <a:pt x="548004" y="113284"/>
                  </a:lnTo>
                  <a:lnTo>
                    <a:pt x="552068" y="107823"/>
                  </a:lnTo>
                  <a:lnTo>
                    <a:pt x="556005" y="102362"/>
                  </a:lnTo>
                  <a:lnTo>
                    <a:pt x="558164" y="94868"/>
                  </a:lnTo>
                  <a:lnTo>
                    <a:pt x="558418" y="85471"/>
                  </a:lnTo>
                  <a:lnTo>
                    <a:pt x="535686" y="85471"/>
                  </a:lnTo>
                  <a:lnTo>
                    <a:pt x="535686" y="38353"/>
                  </a:lnTo>
                  <a:close/>
                </a:path>
                <a:path w="582929" h="140335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1" y="5214"/>
                  </a:lnTo>
                  <a:lnTo>
                    <a:pt x="34798" y="7238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3"/>
                  </a:lnTo>
                  <a:lnTo>
                    <a:pt x="0" y="38608"/>
                  </a:lnTo>
                  <a:lnTo>
                    <a:pt x="2412" y="44323"/>
                  </a:lnTo>
                  <a:lnTo>
                    <a:pt x="7365" y="49022"/>
                  </a:lnTo>
                  <a:lnTo>
                    <a:pt x="12191" y="53848"/>
                  </a:lnTo>
                  <a:lnTo>
                    <a:pt x="18541" y="56261"/>
                  </a:lnTo>
                  <a:lnTo>
                    <a:pt x="26035" y="56261"/>
                  </a:lnTo>
                  <a:lnTo>
                    <a:pt x="59816" y="38480"/>
                  </a:lnTo>
                  <a:lnTo>
                    <a:pt x="61594" y="32385"/>
                  </a:lnTo>
                  <a:lnTo>
                    <a:pt x="62864" y="28321"/>
                  </a:lnTo>
                  <a:lnTo>
                    <a:pt x="63373" y="20700"/>
                  </a:lnTo>
                  <a:lnTo>
                    <a:pt x="63373" y="9398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597019" y="2242566"/>
              <a:ext cx="105156" cy="1273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99584" y="2240152"/>
              <a:ext cx="96901" cy="13093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72813" y="2213355"/>
              <a:ext cx="1140460" cy="186055"/>
            </a:xfrm>
            <a:custGeom>
              <a:avLst/>
              <a:gdLst/>
              <a:ahLst/>
              <a:cxnLst/>
              <a:rect l="l" t="t" r="r" b="b"/>
              <a:pathLst>
                <a:path w="1140460" h="186055">
                  <a:moveTo>
                    <a:pt x="0" y="3937"/>
                  </a:moveTo>
                  <a:lnTo>
                    <a:pt x="46989" y="3937"/>
                  </a:lnTo>
                  <a:lnTo>
                    <a:pt x="46989" y="181864"/>
                  </a:lnTo>
                  <a:lnTo>
                    <a:pt x="0" y="181864"/>
                  </a:lnTo>
                  <a:lnTo>
                    <a:pt x="0" y="3937"/>
                  </a:lnTo>
                  <a:close/>
                </a:path>
                <a:path w="1140460" h="186055">
                  <a:moveTo>
                    <a:pt x="1055370" y="0"/>
                  </a:moveTo>
                  <a:lnTo>
                    <a:pt x="1099571" y="6643"/>
                  </a:lnTo>
                  <a:lnTo>
                    <a:pt x="1130012" y="36081"/>
                  </a:lnTo>
                  <a:lnTo>
                    <a:pt x="1134110" y="46990"/>
                  </a:lnTo>
                  <a:lnTo>
                    <a:pt x="1089660" y="55245"/>
                  </a:lnTo>
                  <a:lnTo>
                    <a:pt x="1087754" y="48260"/>
                  </a:lnTo>
                  <a:lnTo>
                    <a:pt x="1084199" y="43053"/>
                  </a:lnTo>
                  <a:lnTo>
                    <a:pt x="1078864" y="39370"/>
                  </a:lnTo>
                  <a:lnTo>
                    <a:pt x="1073531" y="35687"/>
                  </a:lnTo>
                  <a:lnTo>
                    <a:pt x="1066038" y="33782"/>
                  </a:lnTo>
                  <a:lnTo>
                    <a:pt x="1056259" y="33782"/>
                  </a:lnTo>
                  <a:lnTo>
                    <a:pt x="1047591" y="34113"/>
                  </a:lnTo>
                  <a:lnTo>
                    <a:pt x="1024254" y="44577"/>
                  </a:lnTo>
                  <a:lnTo>
                    <a:pt x="1024254" y="48514"/>
                  </a:lnTo>
                  <a:lnTo>
                    <a:pt x="1024254" y="51816"/>
                  </a:lnTo>
                  <a:lnTo>
                    <a:pt x="1072896" y="70231"/>
                  </a:lnTo>
                  <a:lnTo>
                    <a:pt x="1090253" y="74755"/>
                  </a:lnTo>
                  <a:lnTo>
                    <a:pt x="1125347" y="91186"/>
                  </a:lnTo>
                  <a:lnTo>
                    <a:pt x="1140078" y="126238"/>
                  </a:lnTo>
                  <a:lnTo>
                    <a:pt x="1138795" y="138003"/>
                  </a:lnTo>
                  <a:lnTo>
                    <a:pt x="1108203" y="175942"/>
                  </a:lnTo>
                  <a:lnTo>
                    <a:pt x="1059179" y="185801"/>
                  </a:lnTo>
                  <a:lnTo>
                    <a:pt x="1042011" y="184874"/>
                  </a:lnTo>
                  <a:lnTo>
                    <a:pt x="1001649" y="171069"/>
                  </a:lnTo>
                  <a:lnTo>
                    <a:pt x="973963" y="131064"/>
                  </a:lnTo>
                  <a:lnTo>
                    <a:pt x="1021207" y="123825"/>
                  </a:lnTo>
                  <a:lnTo>
                    <a:pt x="1023238" y="132969"/>
                  </a:lnTo>
                  <a:lnTo>
                    <a:pt x="1027302" y="139954"/>
                  </a:lnTo>
                  <a:lnTo>
                    <a:pt x="1059179" y="151892"/>
                  </a:lnTo>
                  <a:lnTo>
                    <a:pt x="1067754" y="151465"/>
                  </a:lnTo>
                  <a:lnTo>
                    <a:pt x="1092835" y="137795"/>
                  </a:lnTo>
                  <a:lnTo>
                    <a:pt x="1092835" y="132588"/>
                  </a:lnTo>
                  <a:lnTo>
                    <a:pt x="1092835" y="129032"/>
                  </a:lnTo>
                  <a:lnTo>
                    <a:pt x="1073785" y="117475"/>
                  </a:lnTo>
                  <a:lnTo>
                    <a:pt x="1047922" y="111331"/>
                  </a:lnTo>
                  <a:lnTo>
                    <a:pt x="1001649" y="94615"/>
                  </a:lnTo>
                  <a:lnTo>
                    <a:pt x="980566" y="54610"/>
                  </a:lnTo>
                  <a:lnTo>
                    <a:pt x="981708" y="43465"/>
                  </a:lnTo>
                  <a:lnTo>
                    <a:pt x="1009132" y="8840"/>
                  </a:lnTo>
                  <a:lnTo>
                    <a:pt x="1037464" y="978"/>
                  </a:lnTo>
                  <a:lnTo>
                    <a:pt x="1055370" y="0"/>
                  </a:lnTo>
                  <a:close/>
                </a:path>
                <a:path w="1140460" h="186055">
                  <a:moveTo>
                    <a:pt x="864870" y="0"/>
                  </a:moveTo>
                  <a:lnTo>
                    <a:pt x="909071" y="6643"/>
                  </a:lnTo>
                  <a:lnTo>
                    <a:pt x="939512" y="36081"/>
                  </a:lnTo>
                  <a:lnTo>
                    <a:pt x="943610" y="46990"/>
                  </a:lnTo>
                  <a:lnTo>
                    <a:pt x="899160" y="55245"/>
                  </a:lnTo>
                  <a:lnTo>
                    <a:pt x="897254" y="48260"/>
                  </a:lnTo>
                  <a:lnTo>
                    <a:pt x="893699" y="43053"/>
                  </a:lnTo>
                  <a:lnTo>
                    <a:pt x="888364" y="39370"/>
                  </a:lnTo>
                  <a:lnTo>
                    <a:pt x="883031" y="35687"/>
                  </a:lnTo>
                  <a:lnTo>
                    <a:pt x="875538" y="33782"/>
                  </a:lnTo>
                  <a:lnTo>
                    <a:pt x="865759" y="33782"/>
                  </a:lnTo>
                  <a:lnTo>
                    <a:pt x="857091" y="34113"/>
                  </a:lnTo>
                  <a:lnTo>
                    <a:pt x="833754" y="44577"/>
                  </a:lnTo>
                  <a:lnTo>
                    <a:pt x="833754" y="48514"/>
                  </a:lnTo>
                  <a:lnTo>
                    <a:pt x="833754" y="51816"/>
                  </a:lnTo>
                  <a:lnTo>
                    <a:pt x="882396" y="70231"/>
                  </a:lnTo>
                  <a:lnTo>
                    <a:pt x="899753" y="74755"/>
                  </a:lnTo>
                  <a:lnTo>
                    <a:pt x="934847" y="91186"/>
                  </a:lnTo>
                  <a:lnTo>
                    <a:pt x="949578" y="126238"/>
                  </a:lnTo>
                  <a:lnTo>
                    <a:pt x="948295" y="138003"/>
                  </a:lnTo>
                  <a:lnTo>
                    <a:pt x="917703" y="175942"/>
                  </a:lnTo>
                  <a:lnTo>
                    <a:pt x="868679" y="185801"/>
                  </a:lnTo>
                  <a:lnTo>
                    <a:pt x="851511" y="184874"/>
                  </a:lnTo>
                  <a:lnTo>
                    <a:pt x="811149" y="171069"/>
                  </a:lnTo>
                  <a:lnTo>
                    <a:pt x="783463" y="131064"/>
                  </a:lnTo>
                  <a:lnTo>
                    <a:pt x="830707" y="123825"/>
                  </a:lnTo>
                  <a:lnTo>
                    <a:pt x="832738" y="132969"/>
                  </a:lnTo>
                  <a:lnTo>
                    <a:pt x="836802" y="139954"/>
                  </a:lnTo>
                  <a:lnTo>
                    <a:pt x="868679" y="151892"/>
                  </a:lnTo>
                  <a:lnTo>
                    <a:pt x="877254" y="151465"/>
                  </a:lnTo>
                  <a:lnTo>
                    <a:pt x="902335" y="137795"/>
                  </a:lnTo>
                  <a:lnTo>
                    <a:pt x="902335" y="132588"/>
                  </a:lnTo>
                  <a:lnTo>
                    <a:pt x="902335" y="129032"/>
                  </a:lnTo>
                  <a:lnTo>
                    <a:pt x="883285" y="117475"/>
                  </a:lnTo>
                  <a:lnTo>
                    <a:pt x="857422" y="111331"/>
                  </a:lnTo>
                  <a:lnTo>
                    <a:pt x="811149" y="94615"/>
                  </a:lnTo>
                  <a:lnTo>
                    <a:pt x="790066" y="54610"/>
                  </a:lnTo>
                  <a:lnTo>
                    <a:pt x="791208" y="43465"/>
                  </a:lnTo>
                  <a:lnTo>
                    <a:pt x="818632" y="8840"/>
                  </a:lnTo>
                  <a:lnTo>
                    <a:pt x="846964" y="978"/>
                  </a:lnTo>
                  <a:lnTo>
                    <a:pt x="864870" y="0"/>
                  </a:lnTo>
                  <a:close/>
                </a:path>
                <a:path w="1140460" h="186055">
                  <a:moveTo>
                    <a:pt x="679069" y="0"/>
                  </a:moveTo>
                  <a:lnTo>
                    <a:pt x="717216" y="4125"/>
                  </a:lnTo>
                  <a:lnTo>
                    <a:pt x="750389" y="33270"/>
                  </a:lnTo>
                  <a:lnTo>
                    <a:pt x="753872" y="68453"/>
                  </a:lnTo>
                  <a:lnTo>
                    <a:pt x="753363" y="123317"/>
                  </a:lnTo>
                  <a:lnTo>
                    <a:pt x="753506" y="134270"/>
                  </a:lnTo>
                  <a:lnTo>
                    <a:pt x="759967" y="173355"/>
                  </a:lnTo>
                  <a:lnTo>
                    <a:pt x="764159" y="181864"/>
                  </a:lnTo>
                  <a:lnTo>
                    <a:pt x="717550" y="181864"/>
                  </a:lnTo>
                  <a:lnTo>
                    <a:pt x="716279" y="178689"/>
                  </a:lnTo>
                  <a:lnTo>
                    <a:pt x="714883" y="173990"/>
                  </a:lnTo>
                  <a:lnTo>
                    <a:pt x="713104" y="167894"/>
                  </a:lnTo>
                  <a:lnTo>
                    <a:pt x="712215" y="165100"/>
                  </a:lnTo>
                  <a:lnTo>
                    <a:pt x="711708" y="163322"/>
                  </a:lnTo>
                  <a:lnTo>
                    <a:pt x="711326" y="162433"/>
                  </a:lnTo>
                  <a:lnTo>
                    <a:pt x="705209" y="167886"/>
                  </a:lnTo>
                  <a:lnTo>
                    <a:pt x="698865" y="172624"/>
                  </a:lnTo>
                  <a:lnTo>
                    <a:pt x="656336" y="185801"/>
                  </a:lnTo>
                  <a:lnTo>
                    <a:pt x="643282" y="184872"/>
                  </a:lnTo>
                  <a:lnTo>
                    <a:pt x="606101" y="163012"/>
                  </a:lnTo>
                  <a:lnTo>
                    <a:pt x="597153" y="133223"/>
                  </a:lnTo>
                  <a:lnTo>
                    <a:pt x="597606" y="125910"/>
                  </a:lnTo>
                  <a:lnTo>
                    <a:pt x="618466" y="91763"/>
                  </a:lnTo>
                  <a:lnTo>
                    <a:pt x="661924" y="77343"/>
                  </a:lnTo>
                  <a:lnTo>
                    <a:pt x="677211" y="74269"/>
                  </a:lnTo>
                  <a:lnTo>
                    <a:pt x="689927" y="71326"/>
                  </a:lnTo>
                  <a:lnTo>
                    <a:pt x="700071" y="68502"/>
                  </a:lnTo>
                  <a:lnTo>
                    <a:pt x="707644" y="65786"/>
                  </a:lnTo>
                  <a:lnTo>
                    <a:pt x="707644" y="61087"/>
                  </a:lnTo>
                  <a:lnTo>
                    <a:pt x="707644" y="52070"/>
                  </a:lnTo>
                  <a:lnTo>
                    <a:pt x="675766" y="35941"/>
                  </a:lnTo>
                  <a:lnTo>
                    <a:pt x="667385" y="35941"/>
                  </a:lnTo>
                  <a:lnTo>
                    <a:pt x="660781" y="37592"/>
                  </a:lnTo>
                  <a:lnTo>
                    <a:pt x="656082" y="40894"/>
                  </a:lnTo>
                  <a:lnTo>
                    <a:pt x="651383" y="44196"/>
                  </a:lnTo>
                  <a:lnTo>
                    <a:pt x="647700" y="50038"/>
                  </a:lnTo>
                  <a:lnTo>
                    <a:pt x="644778" y="58293"/>
                  </a:lnTo>
                  <a:lnTo>
                    <a:pt x="601979" y="50546"/>
                  </a:lnTo>
                  <a:lnTo>
                    <a:pt x="626872" y="12319"/>
                  </a:lnTo>
                  <a:lnTo>
                    <a:pt x="662805" y="763"/>
                  </a:lnTo>
                  <a:lnTo>
                    <a:pt x="679069" y="0"/>
                  </a:lnTo>
                  <a:close/>
                </a:path>
                <a:path w="1140460" h="186055">
                  <a:moveTo>
                    <a:pt x="400050" y="0"/>
                  </a:moveTo>
                  <a:lnTo>
                    <a:pt x="441071" y="15843"/>
                  </a:lnTo>
                  <a:lnTo>
                    <a:pt x="450214" y="28321"/>
                  </a:lnTo>
                  <a:lnTo>
                    <a:pt x="456219" y="21629"/>
                  </a:lnTo>
                  <a:lnTo>
                    <a:pt x="489616" y="1730"/>
                  </a:lnTo>
                  <a:lnTo>
                    <a:pt x="504571" y="0"/>
                  </a:lnTo>
                  <a:lnTo>
                    <a:pt x="513929" y="498"/>
                  </a:lnTo>
                  <a:lnTo>
                    <a:pt x="549528" y="17700"/>
                  </a:lnTo>
                  <a:lnTo>
                    <a:pt x="562447" y="56262"/>
                  </a:lnTo>
                  <a:lnTo>
                    <a:pt x="562737" y="68072"/>
                  </a:lnTo>
                  <a:lnTo>
                    <a:pt x="562737" y="181864"/>
                  </a:lnTo>
                  <a:lnTo>
                    <a:pt x="515747" y="181864"/>
                  </a:lnTo>
                  <a:lnTo>
                    <a:pt x="515747" y="80137"/>
                  </a:lnTo>
                  <a:lnTo>
                    <a:pt x="515439" y="68083"/>
                  </a:lnTo>
                  <a:lnTo>
                    <a:pt x="499872" y="35941"/>
                  </a:lnTo>
                  <a:lnTo>
                    <a:pt x="490727" y="35941"/>
                  </a:lnTo>
                  <a:lnTo>
                    <a:pt x="484250" y="35941"/>
                  </a:lnTo>
                  <a:lnTo>
                    <a:pt x="478027" y="37973"/>
                  </a:lnTo>
                  <a:lnTo>
                    <a:pt x="472186" y="42037"/>
                  </a:lnTo>
                  <a:lnTo>
                    <a:pt x="466344" y="45974"/>
                  </a:lnTo>
                  <a:lnTo>
                    <a:pt x="456041" y="84675"/>
                  </a:lnTo>
                  <a:lnTo>
                    <a:pt x="455802" y="96393"/>
                  </a:lnTo>
                  <a:lnTo>
                    <a:pt x="455802" y="181864"/>
                  </a:lnTo>
                  <a:lnTo>
                    <a:pt x="408686" y="181864"/>
                  </a:lnTo>
                  <a:lnTo>
                    <a:pt x="408686" y="84328"/>
                  </a:lnTo>
                  <a:lnTo>
                    <a:pt x="408541" y="72518"/>
                  </a:lnTo>
                  <a:lnTo>
                    <a:pt x="390144" y="35941"/>
                  </a:lnTo>
                  <a:lnTo>
                    <a:pt x="384175" y="35941"/>
                  </a:lnTo>
                  <a:lnTo>
                    <a:pt x="376936" y="35941"/>
                  </a:lnTo>
                  <a:lnTo>
                    <a:pt x="350396" y="65230"/>
                  </a:lnTo>
                  <a:lnTo>
                    <a:pt x="348361" y="95377"/>
                  </a:lnTo>
                  <a:lnTo>
                    <a:pt x="348361" y="181864"/>
                  </a:lnTo>
                  <a:lnTo>
                    <a:pt x="301244" y="181864"/>
                  </a:lnTo>
                  <a:lnTo>
                    <a:pt x="301244" y="3937"/>
                  </a:lnTo>
                  <a:lnTo>
                    <a:pt x="344677" y="3937"/>
                  </a:lnTo>
                  <a:lnTo>
                    <a:pt x="344677" y="28321"/>
                  </a:lnTo>
                  <a:lnTo>
                    <a:pt x="356848" y="15912"/>
                  </a:lnTo>
                  <a:lnTo>
                    <a:pt x="370125" y="7064"/>
                  </a:lnTo>
                  <a:lnTo>
                    <a:pt x="384522" y="1764"/>
                  </a:lnTo>
                  <a:lnTo>
                    <a:pt x="40005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48759" y="2204211"/>
              <a:ext cx="201803" cy="2040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261992" y="2149729"/>
              <a:ext cx="257810" cy="249554"/>
            </a:xfrm>
            <a:custGeom>
              <a:avLst/>
              <a:gdLst/>
              <a:ahLst/>
              <a:cxnLst/>
              <a:rect l="l" t="t" r="r" b="b"/>
              <a:pathLst>
                <a:path w="257810" h="249555">
                  <a:moveTo>
                    <a:pt x="210820" y="0"/>
                  </a:moveTo>
                  <a:lnTo>
                    <a:pt x="257810" y="0"/>
                  </a:lnTo>
                  <a:lnTo>
                    <a:pt x="257810" y="43561"/>
                  </a:lnTo>
                  <a:lnTo>
                    <a:pt x="210820" y="43561"/>
                  </a:lnTo>
                  <a:lnTo>
                    <a:pt x="210820" y="0"/>
                  </a:lnTo>
                  <a:close/>
                </a:path>
                <a:path w="257810" h="249555">
                  <a:moveTo>
                    <a:pt x="0" y="0"/>
                  </a:moveTo>
                  <a:lnTo>
                    <a:pt x="46990" y="0"/>
                  </a:lnTo>
                  <a:lnTo>
                    <a:pt x="46990" y="88392"/>
                  </a:lnTo>
                  <a:lnTo>
                    <a:pt x="58421" y="77557"/>
                  </a:lnTo>
                  <a:lnTo>
                    <a:pt x="70818" y="69818"/>
                  </a:lnTo>
                  <a:lnTo>
                    <a:pt x="84191" y="65174"/>
                  </a:lnTo>
                  <a:lnTo>
                    <a:pt x="98552" y="63626"/>
                  </a:lnTo>
                  <a:lnTo>
                    <a:pt x="114127" y="65101"/>
                  </a:lnTo>
                  <a:lnTo>
                    <a:pt x="152400" y="87122"/>
                  </a:lnTo>
                  <a:lnTo>
                    <a:pt x="172277" y="133949"/>
                  </a:lnTo>
                  <a:lnTo>
                    <a:pt x="173609" y="154686"/>
                  </a:lnTo>
                  <a:lnTo>
                    <a:pt x="172251" y="176141"/>
                  </a:lnTo>
                  <a:lnTo>
                    <a:pt x="151892" y="224790"/>
                  </a:lnTo>
                  <a:lnTo>
                    <a:pt x="114190" y="247900"/>
                  </a:lnTo>
                  <a:lnTo>
                    <a:pt x="99314" y="249428"/>
                  </a:lnTo>
                  <a:lnTo>
                    <a:pt x="91717" y="248951"/>
                  </a:lnTo>
                  <a:lnTo>
                    <a:pt x="55403" y="232378"/>
                  </a:lnTo>
                  <a:lnTo>
                    <a:pt x="43687" y="219329"/>
                  </a:lnTo>
                  <a:lnTo>
                    <a:pt x="43687" y="245491"/>
                  </a:lnTo>
                  <a:lnTo>
                    <a:pt x="0" y="24549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44413" y="2145538"/>
              <a:ext cx="1769490" cy="31724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065901" y="2241042"/>
              <a:ext cx="97409" cy="13004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213218" y="2249297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4" h="41910">
                  <a:moveTo>
                    <a:pt x="35305" y="0"/>
                  </a:moveTo>
                  <a:lnTo>
                    <a:pt x="2381" y="24431"/>
                  </a:lnTo>
                  <a:lnTo>
                    <a:pt x="0" y="41655"/>
                  </a:lnTo>
                  <a:lnTo>
                    <a:pt x="70357" y="41655"/>
                  </a:lnTo>
                  <a:lnTo>
                    <a:pt x="54504" y="6000"/>
                  </a:lnTo>
                  <a:lnTo>
                    <a:pt x="353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78345" y="2240152"/>
              <a:ext cx="97027" cy="13093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54013" y="2217292"/>
              <a:ext cx="676275" cy="182245"/>
            </a:xfrm>
            <a:custGeom>
              <a:avLst/>
              <a:gdLst/>
              <a:ahLst/>
              <a:cxnLst/>
              <a:rect l="l" t="t" r="r" b="b"/>
              <a:pathLst>
                <a:path w="676275" h="182244">
                  <a:moveTo>
                    <a:pt x="514095" y="0"/>
                  </a:moveTo>
                  <a:lnTo>
                    <a:pt x="561086" y="0"/>
                  </a:lnTo>
                  <a:lnTo>
                    <a:pt x="561086" y="81787"/>
                  </a:lnTo>
                  <a:lnTo>
                    <a:pt x="561252" y="98722"/>
                  </a:lnTo>
                  <a:lnTo>
                    <a:pt x="568579" y="137795"/>
                  </a:lnTo>
                  <a:lnTo>
                    <a:pt x="573151" y="141097"/>
                  </a:lnTo>
                  <a:lnTo>
                    <a:pt x="577722" y="144399"/>
                  </a:lnTo>
                  <a:lnTo>
                    <a:pt x="583564" y="146050"/>
                  </a:lnTo>
                  <a:lnTo>
                    <a:pt x="590550" y="146050"/>
                  </a:lnTo>
                  <a:lnTo>
                    <a:pt x="598678" y="146050"/>
                  </a:lnTo>
                  <a:lnTo>
                    <a:pt x="605789" y="143891"/>
                  </a:lnTo>
                  <a:lnTo>
                    <a:pt x="612139" y="139446"/>
                  </a:lnTo>
                  <a:lnTo>
                    <a:pt x="618616" y="135001"/>
                  </a:lnTo>
                  <a:lnTo>
                    <a:pt x="628560" y="92344"/>
                  </a:lnTo>
                  <a:lnTo>
                    <a:pt x="628777" y="75057"/>
                  </a:lnTo>
                  <a:lnTo>
                    <a:pt x="628777" y="0"/>
                  </a:lnTo>
                  <a:lnTo>
                    <a:pt x="675766" y="0"/>
                  </a:lnTo>
                  <a:lnTo>
                    <a:pt x="675766" y="177927"/>
                  </a:lnTo>
                  <a:lnTo>
                    <a:pt x="632079" y="177927"/>
                  </a:lnTo>
                  <a:lnTo>
                    <a:pt x="632079" y="151257"/>
                  </a:lnTo>
                  <a:lnTo>
                    <a:pt x="626840" y="158001"/>
                  </a:lnTo>
                  <a:lnTo>
                    <a:pt x="590327" y="179847"/>
                  </a:lnTo>
                  <a:lnTo>
                    <a:pt x="573151" y="181864"/>
                  </a:lnTo>
                  <a:lnTo>
                    <a:pt x="564433" y="181365"/>
                  </a:lnTo>
                  <a:lnTo>
                    <a:pt x="528732" y="164560"/>
                  </a:lnTo>
                  <a:lnTo>
                    <a:pt x="514498" y="124406"/>
                  </a:lnTo>
                  <a:lnTo>
                    <a:pt x="514095" y="112522"/>
                  </a:lnTo>
                  <a:lnTo>
                    <a:pt x="514095" y="0"/>
                  </a:lnTo>
                  <a:close/>
                </a:path>
                <a:path w="676275" h="182244">
                  <a:moveTo>
                    <a:pt x="0" y="0"/>
                  </a:moveTo>
                  <a:lnTo>
                    <a:pt x="46989" y="0"/>
                  </a:lnTo>
                  <a:lnTo>
                    <a:pt x="46989" y="177927"/>
                  </a:lnTo>
                  <a:lnTo>
                    <a:pt x="0" y="177927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35065" y="2208148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940425" y="2217292"/>
              <a:ext cx="46990" cy="178435"/>
            </a:xfrm>
            <a:custGeom>
              <a:avLst/>
              <a:gdLst/>
              <a:ahLst/>
              <a:cxnLst/>
              <a:rect l="l" t="t" r="r" b="b"/>
              <a:pathLst>
                <a:path w="46989" h="178435">
                  <a:moveTo>
                    <a:pt x="0" y="0"/>
                  </a:moveTo>
                  <a:lnTo>
                    <a:pt x="46989" y="0"/>
                  </a:lnTo>
                  <a:lnTo>
                    <a:pt x="46989" y="177927"/>
                  </a:lnTo>
                  <a:lnTo>
                    <a:pt x="0" y="177927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38643" y="2204211"/>
              <a:ext cx="184403" cy="20408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844413" y="2145538"/>
              <a:ext cx="1570990" cy="317500"/>
            </a:xfrm>
            <a:custGeom>
              <a:avLst/>
              <a:gdLst/>
              <a:ahLst/>
              <a:cxnLst/>
              <a:rect l="l" t="t" r="r" b="b"/>
              <a:pathLst>
                <a:path w="1570990" h="317500">
                  <a:moveTo>
                    <a:pt x="1401317" y="67817"/>
                  </a:moveTo>
                  <a:lnTo>
                    <a:pt x="1451377" y="82551"/>
                  </a:lnTo>
                  <a:lnTo>
                    <a:pt x="1480867" y="127158"/>
                  </a:lnTo>
                  <a:lnTo>
                    <a:pt x="1485900" y="174244"/>
                  </a:lnTo>
                  <a:lnTo>
                    <a:pt x="1367916" y="174244"/>
                  </a:lnTo>
                  <a:lnTo>
                    <a:pt x="1368845" y="184148"/>
                  </a:lnTo>
                  <a:lnTo>
                    <a:pt x="1391554" y="215566"/>
                  </a:lnTo>
                  <a:lnTo>
                    <a:pt x="1406525" y="218439"/>
                  </a:lnTo>
                  <a:lnTo>
                    <a:pt x="1413890" y="218439"/>
                  </a:lnTo>
                  <a:lnTo>
                    <a:pt x="1436496" y="193039"/>
                  </a:lnTo>
                  <a:lnTo>
                    <a:pt x="1483360" y="200913"/>
                  </a:lnTo>
                  <a:lnTo>
                    <a:pt x="1454785" y="240157"/>
                  </a:lnTo>
                  <a:lnTo>
                    <a:pt x="1406016" y="253619"/>
                  </a:lnTo>
                  <a:lnTo>
                    <a:pt x="1384298" y="251735"/>
                  </a:lnTo>
                  <a:lnTo>
                    <a:pt x="1337310" y="223392"/>
                  </a:lnTo>
                  <a:lnTo>
                    <a:pt x="1320879" y="179744"/>
                  </a:lnTo>
                  <a:lnTo>
                    <a:pt x="1319784" y="162051"/>
                  </a:lnTo>
                  <a:lnTo>
                    <a:pt x="1321216" y="141146"/>
                  </a:lnTo>
                  <a:lnTo>
                    <a:pt x="1342897" y="92837"/>
                  </a:lnTo>
                  <a:lnTo>
                    <a:pt x="1384385" y="69369"/>
                  </a:lnTo>
                  <a:lnTo>
                    <a:pt x="1401317" y="67817"/>
                  </a:lnTo>
                  <a:close/>
                </a:path>
                <a:path w="1570990" h="317500">
                  <a:moveTo>
                    <a:pt x="258190" y="67817"/>
                  </a:moveTo>
                  <a:lnTo>
                    <a:pt x="295159" y="79577"/>
                  </a:lnTo>
                  <a:lnTo>
                    <a:pt x="311912" y="98044"/>
                  </a:lnTo>
                  <a:lnTo>
                    <a:pt x="311912" y="71754"/>
                  </a:lnTo>
                  <a:lnTo>
                    <a:pt x="355219" y="71754"/>
                  </a:lnTo>
                  <a:lnTo>
                    <a:pt x="355219" y="317246"/>
                  </a:lnTo>
                  <a:lnTo>
                    <a:pt x="308228" y="317246"/>
                  </a:lnTo>
                  <a:lnTo>
                    <a:pt x="308228" y="227837"/>
                  </a:lnTo>
                  <a:lnTo>
                    <a:pt x="303297" y="233507"/>
                  </a:lnTo>
                  <a:lnTo>
                    <a:pt x="263435" y="253188"/>
                  </a:lnTo>
                  <a:lnTo>
                    <a:pt x="255650" y="253619"/>
                  </a:lnTo>
                  <a:lnTo>
                    <a:pt x="241173" y="252192"/>
                  </a:lnTo>
                  <a:lnTo>
                    <a:pt x="205739" y="230886"/>
                  </a:lnTo>
                  <a:lnTo>
                    <a:pt x="184076" y="180326"/>
                  </a:lnTo>
                  <a:lnTo>
                    <a:pt x="182625" y="158750"/>
                  </a:lnTo>
                  <a:lnTo>
                    <a:pt x="183983" y="138487"/>
                  </a:lnTo>
                  <a:lnTo>
                    <a:pt x="204342" y="91821"/>
                  </a:lnTo>
                  <a:lnTo>
                    <a:pt x="242758" y="69318"/>
                  </a:lnTo>
                  <a:lnTo>
                    <a:pt x="258190" y="67817"/>
                  </a:lnTo>
                  <a:close/>
                </a:path>
                <a:path w="1570990" h="317500">
                  <a:moveTo>
                    <a:pt x="1524000" y="4190"/>
                  </a:moveTo>
                  <a:lnTo>
                    <a:pt x="1570989" y="4190"/>
                  </a:lnTo>
                  <a:lnTo>
                    <a:pt x="1570989" y="249682"/>
                  </a:lnTo>
                  <a:lnTo>
                    <a:pt x="1524000" y="249682"/>
                  </a:lnTo>
                  <a:lnTo>
                    <a:pt x="1524000" y="4190"/>
                  </a:lnTo>
                  <a:close/>
                </a:path>
                <a:path w="1570990" h="317500">
                  <a:moveTo>
                    <a:pt x="821563" y="4190"/>
                  </a:moveTo>
                  <a:lnTo>
                    <a:pt x="868680" y="4190"/>
                  </a:lnTo>
                  <a:lnTo>
                    <a:pt x="868680" y="249682"/>
                  </a:lnTo>
                  <a:lnTo>
                    <a:pt x="824991" y="249682"/>
                  </a:lnTo>
                  <a:lnTo>
                    <a:pt x="824991" y="223520"/>
                  </a:lnTo>
                  <a:lnTo>
                    <a:pt x="819302" y="230641"/>
                  </a:lnTo>
                  <a:lnTo>
                    <a:pt x="784383" y="251777"/>
                  </a:lnTo>
                  <a:lnTo>
                    <a:pt x="769365" y="253619"/>
                  </a:lnTo>
                  <a:lnTo>
                    <a:pt x="754580" y="252073"/>
                  </a:lnTo>
                  <a:lnTo>
                    <a:pt x="716914" y="228981"/>
                  </a:lnTo>
                  <a:lnTo>
                    <a:pt x="696430" y="180903"/>
                  </a:lnTo>
                  <a:lnTo>
                    <a:pt x="695070" y="160020"/>
                  </a:lnTo>
                  <a:lnTo>
                    <a:pt x="696402" y="138783"/>
                  </a:lnTo>
                  <a:lnTo>
                    <a:pt x="716280" y="91312"/>
                  </a:lnTo>
                  <a:lnTo>
                    <a:pt x="754499" y="69292"/>
                  </a:lnTo>
                  <a:lnTo>
                    <a:pt x="770001" y="67817"/>
                  </a:lnTo>
                  <a:lnTo>
                    <a:pt x="784433" y="69365"/>
                  </a:lnTo>
                  <a:lnTo>
                    <a:pt x="797829" y="74009"/>
                  </a:lnTo>
                  <a:lnTo>
                    <a:pt x="810202" y="81748"/>
                  </a:lnTo>
                  <a:lnTo>
                    <a:pt x="821563" y="92583"/>
                  </a:lnTo>
                  <a:lnTo>
                    <a:pt x="821563" y="4190"/>
                  </a:lnTo>
                  <a:close/>
                </a:path>
                <a:path w="1570990" h="317500">
                  <a:moveTo>
                    <a:pt x="609600" y="4190"/>
                  </a:moveTo>
                  <a:lnTo>
                    <a:pt x="656589" y="4190"/>
                  </a:lnTo>
                  <a:lnTo>
                    <a:pt x="656589" y="47751"/>
                  </a:lnTo>
                  <a:lnTo>
                    <a:pt x="609600" y="47751"/>
                  </a:lnTo>
                  <a:lnTo>
                    <a:pt x="609600" y="4190"/>
                  </a:lnTo>
                  <a:close/>
                </a:path>
                <a:path w="1570990" h="317500">
                  <a:moveTo>
                    <a:pt x="96012" y="4190"/>
                  </a:moveTo>
                  <a:lnTo>
                    <a:pt x="143001" y="4190"/>
                  </a:lnTo>
                  <a:lnTo>
                    <a:pt x="143001" y="47751"/>
                  </a:lnTo>
                  <a:lnTo>
                    <a:pt x="96012" y="47751"/>
                  </a:lnTo>
                  <a:lnTo>
                    <a:pt x="96012" y="4190"/>
                  </a:lnTo>
                  <a:close/>
                </a:path>
                <a:path w="1570990" h="317500">
                  <a:moveTo>
                    <a:pt x="0" y="4190"/>
                  </a:moveTo>
                  <a:lnTo>
                    <a:pt x="46989" y="4190"/>
                  </a:lnTo>
                  <a:lnTo>
                    <a:pt x="46989" y="249682"/>
                  </a:lnTo>
                  <a:lnTo>
                    <a:pt x="0" y="249682"/>
                  </a:lnTo>
                  <a:lnTo>
                    <a:pt x="0" y="4190"/>
                  </a:lnTo>
                  <a:close/>
                </a:path>
                <a:path w="1570990" h="317500">
                  <a:moveTo>
                    <a:pt x="1070610" y="0"/>
                  </a:moveTo>
                  <a:lnTo>
                    <a:pt x="1080637" y="379"/>
                  </a:lnTo>
                  <a:lnTo>
                    <a:pt x="1090533" y="1508"/>
                  </a:lnTo>
                  <a:lnTo>
                    <a:pt x="1100310" y="3375"/>
                  </a:lnTo>
                  <a:lnTo>
                    <a:pt x="1109980" y="5969"/>
                  </a:lnTo>
                  <a:lnTo>
                    <a:pt x="1103630" y="38862"/>
                  </a:lnTo>
                  <a:lnTo>
                    <a:pt x="1096137" y="37084"/>
                  </a:lnTo>
                  <a:lnTo>
                    <a:pt x="1089025" y="36195"/>
                  </a:lnTo>
                  <a:lnTo>
                    <a:pt x="1082039" y="36195"/>
                  </a:lnTo>
                  <a:lnTo>
                    <a:pt x="1075182" y="36195"/>
                  </a:lnTo>
                  <a:lnTo>
                    <a:pt x="1070356" y="37719"/>
                  </a:lnTo>
                  <a:lnTo>
                    <a:pt x="1067435" y="40894"/>
                  </a:lnTo>
                  <a:lnTo>
                    <a:pt x="1064387" y="44069"/>
                  </a:lnTo>
                  <a:lnTo>
                    <a:pt x="1062989" y="50164"/>
                  </a:lnTo>
                  <a:lnTo>
                    <a:pt x="1062989" y="59309"/>
                  </a:lnTo>
                  <a:lnTo>
                    <a:pt x="1062989" y="71754"/>
                  </a:lnTo>
                  <a:lnTo>
                    <a:pt x="1098168" y="71754"/>
                  </a:lnTo>
                  <a:lnTo>
                    <a:pt x="1098168" y="108838"/>
                  </a:lnTo>
                  <a:lnTo>
                    <a:pt x="1062989" y="108838"/>
                  </a:lnTo>
                  <a:lnTo>
                    <a:pt x="1062989" y="249682"/>
                  </a:lnTo>
                  <a:lnTo>
                    <a:pt x="1015872" y="249682"/>
                  </a:lnTo>
                  <a:lnTo>
                    <a:pt x="1015872" y="108838"/>
                  </a:lnTo>
                  <a:lnTo>
                    <a:pt x="989838" y="108838"/>
                  </a:lnTo>
                  <a:lnTo>
                    <a:pt x="989838" y="71754"/>
                  </a:lnTo>
                  <a:lnTo>
                    <a:pt x="1015872" y="71754"/>
                  </a:lnTo>
                  <a:lnTo>
                    <a:pt x="1015872" y="58420"/>
                  </a:lnTo>
                  <a:lnTo>
                    <a:pt x="1023873" y="17525"/>
                  </a:lnTo>
                  <a:lnTo>
                    <a:pt x="1061299" y="430"/>
                  </a:lnTo>
                  <a:lnTo>
                    <a:pt x="10706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36967" y="2149729"/>
              <a:ext cx="574801" cy="24942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84083" y="2309748"/>
              <a:ext cx="63500" cy="56515"/>
            </a:xfrm>
            <a:custGeom>
              <a:avLst/>
              <a:gdLst/>
              <a:ahLst/>
              <a:cxnLst/>
              <a:rect l="l" t="t" r="r" b="b"/>
              <a:pathLst>
                <a:path w="63500" h="56514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2" y="5214"/>
                  </a:lnTo>
                  <a:lnTo>
                    <a:pt x="34798" y="7238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3"/>
                  </a:lnTo>
                  <a:lnTo>
                    <a:pt x="0" y="38608"/>
                  </a:lnTo>
                  <a:lnTo>
                    <a:pt x="2413" y="44323"/>
                  </a:lnTo>
                  <a:lnTo>
                    <a:pt x="7366" y="49022"/>
                  </a:lnTo>
                  <a:lnTo>
                    <a:pt x="12192" y="53848"/>
                  </a:lnTo>
                  <a:lnTo>
                    <a:pt x="18542" y="56261"/>
                  </a:lnTo>
                  <a:lnTo>
                    <a:pt x="26035" y="56261"/>
                  </a:lnTo>
                  <a:lnTo>
                    <a:pt x="59817" y="38480"/>
                  </a:lnTo>
                  <a:lnTo>
                    <a:pt x="61595" y="32385"/>
                  </a:lnTo>
                  <a:lnTo>
                    <a:pt x="62865" y="28321"/>
                  </a:lnTo>
                  <a:lnTo>
                    <a:pt x="63373" y="20700"/>
                  </a:lnTo>
                  <a:lnTo>
                    <a:pt x="63373" y="9398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77021" y="2240152"/>
              <a:ext cx="97027" cy="13093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36967" y="2149729"/>
              <a:ext cx="575310" cy="249554"/>
            </a:xfrm>
            <a:custGeom>
              <a:avLst/>
              <a:gdLst/>
              <a:ahLst/>
              <a:cxnLst/>
              <a:rect l="l" t="t" r="r" b="b"/>
              <a:pathLst>
                <a:path w="575309" h="249555">
                  <a:moveTo>
                    <a:pt x="304926" y="63626"/>
                  </a:moveTo>
                  <a:lnTo>
                    <a:pt x="341883" y="72898"/>
                  </a:lnTo>
                  <a:lnTo>
                    <a:pt x="352805" y="83566"/>
                  </a:lnTo>
                  <a:lnTo>
                    <a:pt x="357250" y="89281"/>
                  </a:lnTo>
                  <a:lnTo>
                    <a:pt x="364616" y="134874"/>
                  </a:lnTo>
                  <a:lnTo>
                    <a:pt x="364616" y="245491"/>
                  </a:lnTo>
                  <a:lnTo>
                    <a:pt x="317626" y="245491"/>
                  </a:lnTo>
                  <a:lnTo>
                    <a:pt x="317626" y="154686"/>
                  </a:lnTo>
                  <a:lnTo>
                    <a:pt x="317436" y="141567"/>
                  </a:lnTo>
                  <a:lnTo>
                    <a:pt x="304800" y="104267"/>
                  </a:lnTo>
                  <a:lnTo>
                    <a:pt x="294893" y="99568"/>
                  </a:lnTo>
                  <a:lnTo>
                    <a:pt x="288416" y="99568"/>
                  </a:lnTo>
                  <a:lnTo>
                    <a:pt x="280288" y="99568"/>
                  </a:lnTo>
                  <a:lnTo>
                    <a:pt x="251664" y="130770"/>
                  </a:lnTo>
                  <a:lnTo>
                    <a:pt x="249681" y="164846"/>
                  </a:lnTo>
                  <a:lnTo>
                    <a:pt x="249681" y="245491"/>
                  </a:lnTo>
                  <a:lnTo>
                    <a:pt x="202564" y="245491"/>
                  </a:lnTo>
                  <a:lnTo>
                    <a:pt x="202564" y="67563"/>
                  </a:lnTo>
                  <a:lnTo>
                    <a:pt x="246252" y="67563"/>
                  </a:lnTo>
                  <a:lnTo>
                    <a:pt x="246252" y="93725"/>
                  </a:lnTo>
                  <a:lnTo>
                    <a:pt x="258635" y="80557"/>
                  </a:lnTo>
                  <a:lnTo>
                    <a:pt x="272542" y="71151"/>
                  </a:lnTo>
                  <a:lnTo>
                    <a:pt x="287972" y="65508"/>
                  </a:lnTo>
                  <a:lnTo>
                    <a:pt x="304926" y="63626"/>
                  </a:lnTo>
                  <a:close/>
                </a:path>
                <a:path w="575309" h="249555">
                  <a:moveTo>
                    <a:pt x="81914" y="63626"/>
                  </a:moveTo>
                  <a:lnTo>
                    <a:pt x="120062" y="67752"/>
                  </a:lnTo>
                  <a:lnTo>
                    <a:pt x="153235" y="96897"/>
                  </a:lnTo>
                  <a:lnTo>
                    <a:pt x="156717" y="132080"/>
                  </a:lnTo>
                  <a:lnTo>
                    <a:pt x="156209" y="186944"/>
                  </a:lnTo>
                  <a:lnTo>
                    <a:pt x="156352" y="197897"/>
                  </a:lnTo>
                  <a:lnTo>
                    <a:pt x="162813" y="236982"/>
                  </a:lnTo>
                  <a:lnTo>
                    <a:pt x="167004" y="245491"/>
                  </a:lnTo>
                  <a:lnTo>
                    <a:pt x="120396" y="245491"/>
                  </a:lnTo>
                  <a:lnTo>
                    <a:pt x="119125" y="242316"/>
                  </a:lnTo>
                  <a:lnTo>
                    <a:pt x="117728" y="237617"/>
                  </a:lnTo>
                  <a:lnTo>
                    <a:pt x="115950" y="231521"/>
                  </a:lnTo>
                  <a:lnTo>
                    <a:pt x="115061" y="228726"/>
                  </a:lnTo>
                  <a:lnTo>
                    <a:pt x="114553" y="226949"/>
                  </a:lnTo>
                  <a:lnTo>
                    <a:pt x="114173" y="226060"/>
                  </a:lnTo>
                  <a:lnTo>
                    <a:pt x="108055" y="231513"/>
                  </a:lnTo>
                  <a:lnTo>
                    <a:pt x="101711" y="236251"/>
                  </a:lnTo>
                  <a:lnTo>
                    <a:pt x="59181" y="249428"/>
                  </a:lnTo>
                  <a:lnTo>
                    <a:pt x="46128" y="248499"/>
                  </a:lnTo>
                  <a:lnTo>
                    <a:pt x="8947" y="226639"/>
                  </a:lnTo>
                  <a:lnTo>
                    <a:pt x="0" y="196850"/>
                  </a:lnTo>
                  <a:lnTo>
                    <a:pt x="452" y="189537"/>
                  </a:lnTo>
                  <a:lnTo>
                    <a:pt x="21312" y="155390"/>
                  </a:lnTo>
                  <a:lnTo>
                    <a:pt x="64769" y="140970"/>
                  </a:lnTo>
                  <a:lnTo>
                    <a:pt x="80057" y="137896"/>
                  </a:lnTo>
                  <a:lnTo>
                    <a:pt x="92773" y="134953"/>
                  </a:lnTo>
                  <a:lnTo>
                    <a:pt x="102917" y="132129"/>
                  </a:lnTo>
                  <a:lnTo>
                    <a:pt x="110489" y="129412"/>
                  </a:lnTo>
                  <a:lnTo>
                    <a:pt x="110489" y="124713"/>
                  </a:lnTo>
                  <a:lnTo>
                    <a:pt x="110489" y="115697"/>
                  </a:lnTo>
                  <a:lnTo>
                    <a:pt x="78612" y="99568"/>
                  </a:lnTo>
                  <a:lnTo>
                    <a:pt x="70230" y="99568"/>
                  </a:lnTo>
                  <a:lnTo>
                    <a:pt x="63626" y="101219"/>
                  </a:lnTo>
                  <a:lnTo>
                    <a:pt x="58927" y="104521"/>
                  </a:lnTo>
                  <a:lnTo>
                    <a:pt x="54228" y="107823"/>
                  </a:lnTo>
                  <a:lnTo>
                    <a:pt x="50546" y="113665"/>
                  </a:lnTo>
                  <a:lnTo>
                    <a:pt x="47625" y="121920"/>
                  </a:lnTo>
                  <a:lnTo>
                    <a:pt x="4825" y="114173"/>
                  </a:lnTo>
                  <a:lnTo>
                    <a:pt x="29717" y="75946"/>
                  </a:lnTo>
                  <a:lnTo>
                    <a:pt x="65651" y="64390"/>
                  </a:lnTo>
                  <a:lnTo>
                    <a:pt x="81914" y="63626"/>
                  </a:lnTo>
                  <a:close/>
                </a:path>
                <a:path w="575309" h="249555">
                  <a:moveTo>
                    <a:pt x="527684" y="0"/>
                  </a:moveTo>
                  <a:lnTo>
                    <a:pt x="574801" y="0"/>
                  </a:lnTo>
                  <a:lnTo>
                    <a:pt x="574801" y="245491"/>
                  </a:lnTo>
                  <a:lnTo>
                    <a:pt x="531113" y="245491"/>
                  </a:lnTo>
                  <a:lnTo>
                    <a:pt x="531113" y="219329"/>
                  </a:lnTo>
                  <a:lnTo>
                    <a:pt x="525424" y="226450"/>
                  </a:lnTo>
                  <a:lnTo>
                    <a:pt x="490505" y="247586"/>
                  </a:lnTo>
                  <a:lnTo>
                    <a:pt x="475487" y="249428"/>
                  </a:lnTo>
                  <a:lnTo>
                    <a:pt x="460702" y="247882"/>
                  </a:lnTo>
                  <a:lnTo>
                    <a:pt x="423036" y="224790"/>
                  </a:lnTo>
                  <a:lnTo>
                    <a:pt x="402552" y="176712"/>
                  </a:lnTo>
                  <a:lnTo>
                    <a:pt x="401192" y="155829"/>
                  </a:lnTo>
                  <a:lnTo>
                    <a:pt x="402524" y="134592"/>
                  </a:lnTo>
                  <a:lnTo>
                    <a:pt x="422401" y="87122"/>
                  </a:lnTo>
                  <a:lnTo>
                    <a:pt x="460621" y="65101"/>
                  </a:lnTo>
                  <a:lnTo>
                    <a:pt x="476123" y="63626"/>
                  </a:lnTo>
                  <a:lnTo>
                    <a:pt x="490555" y="65174"/>
                  </a:lnTo>
                  <a:lnTo>
                    <a:pt x="503951" y="69818"/>
                  </a:lnTo>
                  <a:lnTo>
                    <a:pt x="516324" y="77557"/>
                  </a:lnTo>
                  <a:lnTo>
                    <a:pt x="527684" y="88392"/>
                  </a:lnTo>
                  <a:lnTo>
                    <a:pt x="52768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01916" y="2478913"/>
              <a:ext cx="1200975" cy="2494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01916" y="2478913"/>
              <a:ext cx="1201420" cy="249554"/>
            </a:xfrm>
            <a:custGeom>
              <a:avLst/>
              <a:gdLst/>
              <a:ahLst/>
              <a:cxnLst/>
              <a:rect l="l" t="t" r="r" b="b"/>
              <a:pathLst>
                <a:path w="1201420" h="249555">
                  <a:moveTo>
                    <a:pt x="311391" y="160020"/>
                  </a:moveTo>
                  <a:lnTo>
                    <a:pt x="306207" y="161615"/>
                  </a:lnTo>
                  <a:lnTo>
                    <a:pt x="299705" y="163353"/>
                  </a:lnTo>
                  <a:lnTo>
                    <a:pt x="291887" y="165234"/>
                  </a:lnTo>
                  <a:lnTo>
                    <a:pt x="282752" y="167259"/>
                  </a:lnTo>
                  <a:lnTo>
                    <a:pt x="273806" y="169332"/>
                  </a:lnTo>
                  <a:lnTo>
                    <a:pt x="247929" y="185292"/>
                  </a:lnTo>
                  <a:lnTo>
                    <a:pt x="247929" y="192024"/>
                  </a:lnTo>
                  <a:lnTo>
                    <a:pt x="247929" y="198627"/>
                  </a:lnTo>
                  <a:lnTo>
                    <a:pt x="250380" y="204342"/>
                  </a:lnTo>
                  <a:lnTo>
                    <a:pt x="255295" y="209041"/>
                  </a:lnTo>
                  <a:lnTo>
                    <a:pt x="260210" y="213867"/>
                  </a:lnTo>
                  <a:lnTo>
                    <a:pt x="266458" y="216281"/>
                  </a:lnTo>
                  <a:lnTo>
                    <a:pt x="274053" y="216281"/>
                  </a:lnTo>
                  <a:lnTo>
                    <a:pt x="307759" y="198500"/>
                  </a:lnTo>
                  <a:lnTo>
                    <a:pt x="309549" y="192404"/>
                  </a:lnTo>
                  <a:lnTo>
                    <a:pt x="310768" y="188340"/>
                  </a:lnTo>
                  <a:lnTo>
                    <a:pt x="311391" y="180721"/>
                  </a:lnTo>
                  <a:lnTo>
                    <a:pt x="311391" y="169417"/>
                  </a:lnTo>
                  <a:lnTo>
                    <a:pt x="311391" y="160020"/>
                  </a:lnTo>
                  <a:close/>
                </a:path>
                <a:path w="1201420" h="249555">
                  <a:moveTo>
                    <a:pt x="714819" y="101981"/>
                  </a:moveTo>
                  <a:lnTo>
                    <a:pt x="678330" y="123781"/>
                  </a:lnTo>
                  <a:lnTo>
                    <a:pt x="671258" y="156463"/>
                  </a:lnTo>
                  <a:lnTo>
                    <a:pt x="672044" y="168937"/>
                  </a:lnTo>
                  <a:lnTo>
                    <a:pt x="690477" y="203144"/>
                  </a:lnTo>
                  <a:lnTo>
                    <a:pt x="714819" y="211074"/>
                  </a:lnTo>
                  <a:lnTo>
                    <a:pt x="723606" y="210192"/>
                  </a:lnTo>
                  <a:lnTo>
                    <a:pt x="754999" y="179784"/>
                  </a:lnTo>
                  <a:lnTo>
                    <a:pt x="758126" y="156210"/>
                  </a:lnTo>
                  <a:lnTo>
                    <a:pt x="757342" y="143900"/>
                  </a:lnTo>
                  <a:lnTo>
                    <a:pt x="739036" y="109856"/>
                  </a:lnTo>
                  <a:lnTo>
                    <a:pt x="714819" y="101981"/>
                  </a:lnTo>
                  <a:close/>
                </a:path>
                <a:path w="1201420" h="249555">
                  <a:moveTo>
                    <a:pt x="841692" y="67563"/>
                  </a:moveTo>
                  <a:lnTo>
                    <a:pt x="888682" y="67563"/>
                  </a:lnTo>
                  <a:lnTo>
                    <a:pt x="888682" y="149351"/>
                  </a:lnTo>
                  <a:lnTo>
                    <a:pt x="888849" y="166286"/>
                  </a:lnTo>
                  <a:lnTo>
                    <a:pt x="896175" y="205359"/>
                  </a:lnTo>
                  <a:lnTo>
                    <a:pt x="911161" y="213613"/>
                  </a:lnTo>
                  <a:lnTo>
                    <a:pt x="918146" y="213613"/>
                  </a:lnTo>
                  <a:lnTo>
                    <a:pt x="926274" y="213613"/>
                  </a:lnTo>
                  <a:lnTo>
                    <a:pt x="933386" y="211454"/>
                  </a:lnTo>
                  <a:lnTo>
                    <a:pt x="939736" y="207010"/>
                  </a:lnTo>
                  <a:lnTo>
                    <a:pt x="946213" y="202564"/>
                  </a:lnTo>
                  <a:lnTo>
                    <a:pt x="956157" y="159908"/>
                  </a:lnTo>
                  <a:lnTo>
                    <a:pt x="956373" y="142621"/>
                  </a:lnTo>
                  <a:lnTo>
                    <a:pt x="956373" y="67563"/>
                  </a:lnTo>
                  <a:lnTo>
                    <a:pt x="1003363" y="67563"/>
                  </a:lnTo>
                  <a:lnTo>
                    <a:pt x="1003363" y="245490"/>
                  </a:lnTo>
                  <a:lnTo>
                    <a:pt x="959675" y="245490"/>
                  </a:lnTo>
                  <a:lnTo>
                    <a:pt x="959675" y="218821"/>
                  </a:lnTo>
                  <a:lnTo>
                    <a:pt x="954436" y="225565"/>
                  </a:lnTo>
                  <a:lnTo>
                    <a:pt x="917924" y="247411"/>
                  </a:lnTo>
                  <a:lnTo>
                    <a:pt x="900747" y="249427"/>
                  </a:lnTo>
                  <a:lnTo>
                    <a:pt x="892030" y="248929"/>
                  </a:lnTo>
                  <a:lnTo>
                    <a:pt x="856329" y="232124"/>
                  </a:lnTo>
                  <a:lnTo>
                    <a:pt x="842095" y="191970"/>
                  </a:lnTo>
                  <a:lnTo>
                    <a:pt x="841692" y="180086"/>
                  </a:lnTo>
                  <a:lnTo>
                    <a:pt x="841692" y="67563"/>
                  </a:lnTo>
                  <a:close/>
                </a:path>
                <a:path w="1201420" h="249555">
                  <a:moveTo>
                    <a:pt x="537883" y="67563"/>
                  </a:moveTo>
                  <a:lnTo>
                    <a:pt x="584936" y="67563"/>
                  </a:lnTo>
                  <a:lnTo>
                    <a:pt x="584936" y="245490"/>
                  </a:lnTo>
                  <a:lnTo>
                    <a:pt x="537883" y="245490"/>
                  </a:lnTo>
                  <a:lnTo>
                    <a:pt x="537883" y="67563"/>
                  </a:lnTo>
                  <a:close/>
                </a:path>
                <a:path w="1201420" h="249555">
                  <a:moveTo>
                    <a:pt x="0" y="67563"/>
                  </a:moveTo>
                  <a:lnTo>
                    <a:pt x="49390" y="67563"/>
                  </a:lnTo>
                  <a:lnTo>
                    <a:pt x="82880" y="158369"/>
                  </a:lnTo>
                  <a:lnTo>
                    <a:pt x="92595" y="188722"/>
                  </a:lnTo>
                  <a:lnTo>
                    <a:pt x="95161" y="180975"/>
                  </a:lnTo>
                  <a:lnTo>
                    <a:pt x="96773" y="175895"/>
                  </a:lnTo>
                  <a:lnTo>
                    <a:pt x="97447" y="173482"/>
                  </a:lnTo>
                  <a:lnTo>
                    <a:pt x="99009" y="168401"/>
                  </a:lnTo>
                  <a:lnTo>
                    <a:pt x="100685" y="163449"/>
                  </a:lnTo>
                  <a:lnTo>
                    <a:pt x="102463" y="158369"/>
                  </a:lnTo>
                  <a:lnTo>
                    <a:pt x="136283" y="67563"/>
                  </a:lnTo>
                  <a:lnTo>
                    <a:pt x="184683" y="67563"/>
                  </a:lnTo>
                  <a:lnTo>
                    <a:pt x="114020" y="245490"/>
                  </a:lnTo>
                  <a:lnTo>
                    <a:pt x="71666" y="245490"/>
                  </a:lnTo>
                  <a:lnTo>
                    <a:pt x="0" y="67563"/>
                  </a:lnTo>
                  <a:close/>
                </a:path>
                <a:path w="1201420" h="249555">
                  <a:moveTo>
                    <a:pt x="1116266" y="63626"/>
                  </a:moveTo>
                  <a:lnTo>
                    <a:pt x="1160468" y="70270"/>
                  </a:lnTo>
                  <a:lnTo>
                    <a:pt x="1190908" y="99708"/>
                  </a:lnTo>
                  <a:lnTo>
                    <a:pt x="1195006" y="110616"/>
                  </a:lnTo>
                  <a:lnTo>
                    <a:pt x="1150556" y="118872"/>
                  </a:lnTo>
                  <a:lnTo>
                    <a:pt x="1148651" y="111887"/>
                  </a:lnTo>
                  <a:lnTo>
                    <a:pt x="1145095" y="106679"/>
                  </a:lnTo>
                  <a:lnTo>
                    <a:pt x="1139761" y="102997"/>
                  </a:lnTo>
                  <a:lnTo>
                    <a:pt x="1134427" y="99313"/>
                  </a:lnTo>
                  <a:lnTo>
                    <a:pt x="1126934" y="97409"/>
                  </a:lnTo>
                  <a:lnTo>
                    <a:pt x="1117155" y="97409"/>
                  </a:lnTo>
                  <a:lnTo>
                    <a:pt x="1108487" y="97740"/>
                  </a:lnTo>
                  <a:lnTo>
                    <a:pt x="1085151" y="108203"/>
                  </a:lnTo>
                  <a:lnTo>
                    <a:pt x="1085151" y="112140"/>
                  </a:lnTo>
                  <a:lnTo>
                    <a:pt x="1085151" y="115442"/>
                  </a:lnTo>
                  <a:lnTo>
                    <a:pt x="1133792" y="133858"/>
                  </a:lnTo>
                  <a:lnTo>
                    <a:pt x="1151149" y="138382"/>
                  </a:lnTo>
                  <a:lnTo>
                    <a:pt x="1186243" y="154812"/>
                  </a:lnTo>
                  <a:lnTo>
                    <a:pt x="1200975" y="189864"/>
                  </a:lnTo>
                  <a:lnTo>
                    <a:pt x="1199691" y="201630"/>
                  </a:lnTo>
                  <a:lnTo>
                    <a:pt x="1169100" y="239569"/>
                  </a:lnTo>
                  <a:lnTo>
                    <a:pt x="1120076" y="249427"/>
                  </a:lnTo>
                  <a:lnTo>
                    <a:pt x="1102907" y="248501"/>
                  </a:lnTo>
                  <a:lnTo>
                    <a:pt x="1062545" y="234696"/>
                  </a:lnTo>
                  <a:lnTo>
                    <a:pt x="1034859" y="194690"/>
                  </a:lnTo>
                  <a:lnTo>
                    <a:pt x="1082103" y="187451"/>
                  </a:lnTo>
                  <a:lnTo>
                    <a:pt x="1084135" y="196596"/>
                  </a:lnTo>
                  <a:lnTo>
                    <a:pt x="1088199" y="203581"/>
                  </a:lnTo>
                  <a:lnTo>
                    <a:pt x="1120076" y="215519"/>
                  </a:lnTo>
                  <a:lnTo>
                    <a:pt x="1128650" y="215092"/>
                  </a:lnTo>
                  <a:lnTo>
                    <a:pt x="1153731" y="201422"/>
                  </a:lnTo>
                  <a:lnTo>
                    <a:pt x="1153731" y="196214"/>
                  </a:lnTo>
                  <a:lnTo>
                    <a:pt x="1153731" y="192659"/>
                  </a:lnTo>
                  <a:lnTo>
                    <a:pt x="1134681" y="181101"/>
                  </a:lnTo>
                  <a:lnTo>
                    <a:pt x="1108819" y="174958"/>
                  </a:lnTo>
                  <a:lnTo>
                    <a:pt x="1062545" y="158241"/>
                  </a:lnTo>
                  <a:lnTo>
                    <a:pt x="1041463" y="118237"/>
                  </a:lnTo>
                  <a:lnTo>
                    <a:pt x="1042604" y="107092"/>
                  </a:lnTo>
                  <a:lnTo>
                    <a:pt x="1070028" y="72467"/>
                  </a:lnTo>
                  <a:lnTo>
                    <a:pt x="1098361" y="64605"/>
                  </a:lnTo>
                  <a:lnTo>
                    <a:pt x="1116266" y="63626"/>
                  </a:lnTo>
                  <a:close/>
                </a:path>
                <a:path w="1201420" h="249555">
                  <a:moveTo>
                    <a:pt x="714565" y="63626"/>
                  </a:moveTo>
                  <a:lnTo>
                    <a:pt x="766947" y="78360"/>
                  </a:lnTo>
                  <a:lnTo>
                    <a:pt x="800052" y="119443"/>
                  </a:lnTo>
                  <a:lnTo>
                    <a:pt x="806513" y="155956"/>
                  </a:lnTo>
                  <a:lnTo>
                    <a:pt x="804892" y="175289"/>
                  </a:lnTo>
                  <a:lnTo>
                    <a:pt x="780478" y="222885"/>
                  </a:lnTo>
                  <a:lnTo>
                    <a:pt x="733829" y="247763"/>
                  </a:lnTo>
                  <a:lnTo>
                    <a:pt x="714946" y="249427"/>
                  </a:lnTo>
                  <a:lnTo>
                    <a:pt x="702877" y="248737"/>
                  </a:lnTo>
                  <a:lnTo>
                    <a:pt x="657890" y="232211"/>
                  </a:lnTo>
                  <a:lnTo>
                    <a:pt x="629510" y="194752"/>
                  </a:lnTo>
                  <a:lnTo>
                    <a:pt x="623011" y="154050"/>
                  </a:lnTo>
                  <a:lnTo>
                    <a:pt x="623732" y="142428"/>
                  </a:lnTo>
                  <a:lnTo>
                    <a:pt x="640942" y="98276"/>
                  </a:lnTo>
                  <a:lnTo>
                    <a:pt x="678193" y="70109"/>
                  </a:lnTo>
                  <a:lnTo>
                    <a:pt x="714565" y="63626"/>
                  </a:lnTo>
                  <a:close/>
                </a:path>
                <a:path w="1201420" h="249555">
                  <a:moveTo>
                    <a:pt x="485978" y="63626"/>
                  </a:moveTo>
                  <a:lnTo>
                    <a:pt x="493943" y="64176"/>
                  </a:lnTo>
                  <a:lnTo>
                    <a:pt x="501761" y="65833"/>
                  </a:lnTo>
                  <a:lnTo>
                    <a:pt x="509431" y="68609"/>
                  </a:lnTo>
                  <a:lnTo>
                    <a:pt x="516953" y="72516"/>
                  </a:lnTo>
                  <a:lnTo>
                    <a:pt x="502386" y="113537"/>
                  </a:lnTo>
                  <a:lnTo>
                    <a:pt x="494461" y="108331"/>
                  </a:lnTo>
                  <a:lnTo>
                    <a:pt x="487095" y="105790"/>
                  </a:lnTo>
                  <a:lnTo>
                    <a:pt x="480288" y="105790"/>
                  </a:lnTo>
                  <a:lnTo>
                    <a:pt x="473697" y="105790"/>
                  </a:lnTo>
                  <a:lnTo>
                    <a:pt x="468121" y="107569"/>
                  </a:lnTo>
                  <a:lnTo>
                    <a:pt x="463549" y="111251"/>
                  </a:lnTo>
                  <a:lnTo>
                    <a:pt x="458965" y="114808"/>
                  </a:lnTo>
                  <a:lnTo>
                    <a:pt x="455371" y="121412"/>
                  </a:lnTo>
                  <a:lnTo>
                    <a:pt x="449052" y="169763"/>
                  </a:lnTo>
                  <a:lnTo>
                    <a:pt x="448805" y="190500"/>
                  </a:lnTo>
                  <a:lnTo>
                    <a:pt x="448805" y="245490"/>
                  </a:lnTo>
                  <a:lnTo>
                    <a:pt x="401764" y="245490"/>
                  </a:lnTo>
                  <a:lnTo>
                    <a:pt x="401764" y="67563"/>
                  </a:lnTo>
                  <a:lnTo>
                    <a:pt x="445465" y="67563"/>
                  </a:lnTo>
                  <a:lnTo>
                    <a:pt x="445465" y="92837"/>
                  </a:lnTo>
                  <a:lnTo>
                    <a:pt x="450932" y="84647"/>
                  </a:lnTo>
                  <a:lnTo>
                    <a:pt x="478383" y="63626"/>
                  </a:lnTo>
                  <a:lnTo>
                    <a:pt x="485978" y="63626"/>
                  </a:lnTo>
                  <a:close/>
                </a:path>
                <a:path w="1201420" h="249555">
                  <a:moveTo>
                    <a:pt x="282752" y="63626"/>
                  </a:moveTo>
                  <a:lnTo>
                    <a:pt x="320932" y="67752"/>
                  </a:lnTo>
                  <a:lnTo>
                    <a:pt x="354063" y="96897"/>
                  </a:lnTo>
                  <a:lnTo>
                    <a:pt x="357593" y="132079"/>
                  </a:lnTo>
                  <a:lnTo>
                    <a:pt x="357098" y="186944"/>
                  </a:lnTo>
                  <a:lnTo>
                    <a:pt x="357239" y="197897"/>
                  </a:lnTo>
                  <a:lnTo>
                    <a:pt x="363677" y="236982"/>
                  </a:lnTo>
                  <a:lnTo>
                    <a:pt x="367804" y="245490"/>
                  </a:lnTo>
                  <a:lnTo>
                    <a:pt x="321259" y="245490"/>
                  </a:lnTo>
                  <a:lnTo>
                    <a:pt x="320039" y="242315"/>
                  </a:lnTo>
                  <a:lnTo>
                    <a:pt x="318528" y="237616"/>
                  </a:lnTo>
                  <a:lnTo>
                    <a:pt x="316737" y="231521"/>
                  </a:lnTo>
                  <a:lnTo>
                    <a:pt x="315963" y="228726"/>
                  </a:lnTo>
                  <a:lnTo>
                    <a:pt x="315404" y="226949"/>
                  </a:lnTo>
                  <a:lnTo>
                    <a:pt x="315074" y="226060"/>
                  </a:lnTo>
                  <a:lnTo>
                    <a:pt x="308940" y="231513"/>
                  </a:lnTo>
                  <a:lnTo>
                    <a:pt x="302596" y="236251"/>
                  </a:lnTo>
                  <a:lnTo>
                    <a:pt x="259981" y="249427"/>
                  </a:lnTo>
                  <a:lnTo>
                    <a:pt x="246982" y="248499"/>
                  </a:lnTo>
                  <a:lnTo>
                    <a:pt x="209780" y="226639"/>
                  </a:lnTo>
                  <a:lnTo>
                    <a:pt x="200875" y="196850"/>
                  </a:lnTo>
                  <a:lnTo>
                    <a:pt x="201325" y="189537"/>
                  </a:lnTo>
                  <a:lnTo>
                    <a:pt x="222130" y="155390"/>
                  </a:lnTo>
                  <a:lnTo>
                    <a:pt x="265671" y="140970"/>
                  </a:lnTo>
                  <a:lnTo>
                    <a:pt x="280901" y="137896"/>
                  </a:lnTo>
                  <a:lnTo>
                    <a:pt x="293598" y="134953"/>
                  </a:lnTo>
                  <a:lnTo>
                    <a:pt x="303761" y="132129"/>
                  </a:lnTo>
                  <a:lnTo>
                    <a:pt x="311391" y="129412"/>
                  </a:lnTo>
                  <a:lnTo>
                    <a:pt x="311391" y="124713"/>
                  </a:lnTo>
                  <a:lnTo>
                    <a:pt x="311391" y="115697"/>
                  </a:lnTo>
                  <a:lnTo>
                    <a:pt x="279412" y="99567"/>
                  </a:lnTo>
                  <a:lnTo>
                    <a:pt x="271030" y="99567"/>
                  </a:lnTo>
                  <a:lnTo>
                    <a:pt x="264502" y="101219"/>
                  </a:lnTo>
                  <a:lnTo>
                    <a:pt x="259816" y="104521"/>
                  </a:lnTo>
                  <a:lnTo>
                    <a:pt x="255130" y="107823"/>
                  </a:lnTo>
                  <a:lnTo>
                    <a:pt x="251333" y="113664"/>
                  </a:lnTo>
                  <a:lnTo>
                    <a:pt x="248437" y="121920"/>
                  </a:lnTo>
                  <a:lnTo>
                    <a:pt x="205739" y="114173"/>
                  </a:lnTo>
                  <a:lnTo>
                    <a:pt x="230517" y="75946"/>
                  </a:lnTo>
                  <a:lnTo>
                    <a:pt x="266493" y="64390"/>
                  </a:lnTo>
                  <a:lnTo>
                    <a:pt x="282752" y="63626"/>
                  </a:lnTo>
                  <a:close/>
                </a:path>
                <a:path w="1201420" h="249555">
                  <a:moveTo>
                    <a:pt x="537883" y="0"/>
                  </a:moveTo>
                  <a:lnTo>
                    <a:pt x="584936" y="0"/>
                  </a:lnTo>
                  <a:lnTo>
                    <a:pt x="584936" y="43561"/>
                  </a:lnTo>
                  <a:lnTo>
                    <a:pt x="537883" y="43561"/>
                  </a:lnTo>
                  <a:lnTo>
                    <a:pt x="53788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27225" y="2469769"/>
              <a:ext cx="1551686" cy="33591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26263" y="2965830"/>
              <a:ext cx="179082" cy="1791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6363" y="2890392"/>
              <a:ext cx="979805" cy="31305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9015" y="2981705"/>
              <a:ext cx="97320" cy="13004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471422" y="2980817"/>
              <a:ext cx="97028" cy="1309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347088" y="2957957"/>
              <a:ext cx="46990" cy="178435"/>
            </a:xfrm>
            <a:custGeom>
              <a:avLst/>
              <a:gdLst/>
              <a:ahLst/>
              <a:cxnLst/>
              <a:rect l="l" t="t" r="r" b="b"/>
              <a:pathLst>
                <a:path w="46990" h="178435">
                  <a:moveTo>
                    <a:pt x="0" y="0"/>
                  </a:moveTo>
                  <a:lnTo>
                    <a:pt x="46990" y="0"/>
                  </a:lnTo>
                  <a:lnTo>
                    <a:pt x="46990" y="177926"/>
                  </a:lnTo>
                  <a:lnTo>
                    <a:pt x="0" y="177926"/>
                  </a:lnTo>
                  <a:lnTo>
                    <a:pt x="0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28128" y="2948813"/>
              <a:ext cx="179971" cy="20015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6363" y="2890392"/>
              <a:ext cx="979805" cy="313055"/>
            </a:xfrm>
            <a:custGeom>
              <a:avLst/>
              <a:gdLst/>
              <a:ahLst/>
              <a:cxnLst/>
              <a:rect l="l" t="t" r="r" b="b"/>
              <a:pathLst>
                <a:path w="979805" h="313055">
                  <a:moveTo>
                    <a:pt x="207111" y="67564"/>
                  </a:moveTo>
                  <a:lnTo>
                    <a:pt x="254165" y="67564"/>
                  </a:lnTo>
                  <a:lnTo>
                    <a:pt x="254165" y="245491"/>
                  </a:lnTo>
                  <a:lnTo>
                    <a:pt x="207111" y="245491"/>
                  </a:lnTo>
                  <a:lnTo>
                    <a:pt x="207111" y="67564"/>
                  </a:lnTo>
                  <a:close/>
                </a:path>
                <a:path w="979805" h="313055">
                  <a:moveTo>
                    <a:pt x="369265" y="63627"/>
                  </a:moveTo>
                  <a:lnTo>
                    <a:pt x="406289" y="75386"/>
                  </a:lnTo>
                  <a:lnTo>
                    <a:pt x="422998" y="93853"/>
                  </a:lnTo>
                  <a:lnTo>
                    <a:pt x="422998" y="67564"/>
                  </a:lnTo>
                  <a:lnTo>
                    <a:pt x="466369" y="67564"/>
                  </a:lnTo>
                  <a:lnTo>
                    <a:pt x="466369" y="313055"/>
                  </a:lnTo>
                  <a:lnTo>
                    <a:pt x="419315" y="313055"/>
                  </a:lnTo>
                  <a:lnTo>
                    <a:pt x="419315" y="223647"/>
                  </a:lnTo>
                  <a:lnTo>
                    <a:pt x="414431" y="229316"/>
                  </a:lnTo>
                  <a:lnTo>
                    <a:pt x="374568" y="248997"/>
                  </a:lnTo>
                  <a:lnTo>
                    <a:pt x="366750" y="249428"/>
                  </a:lnTo>
                  <a:lnTo>
                    <a:pt x="352265" y="248001"/>
                  </a:lnTo>
                  <a:lnTo>
                    <a:pt x="316852" y="226695"/>
                  </a:lnTo>
                  <a:lnTo>
                    <a:pt x="295194" y="176135"/>
                  </a:lnTo>
                  <a:lnTo>
                    <a:pt x="293751" y="154559"/>
                  </a:lnTo>
                  <a:lnTo>
                    <a:pt x="295105" y="134296"/>
                  </a:lnTo>
                  <a:lnTo>
                    <a:pt x="315429" y="87630"/>
                  </a:lnTo>
                  <a:lnTo>
                    <a:pt x="353841" y="65127"/>
                  </a:lnTo>
                  <a:lnTo>
                    <a:pt x="369265" y="63627"/>
                  </a:lnTo>
                  <a:close/>
                </a:path>
                <a:path w="979805" h="313055">
                  <a:moveTo>
                    <a:pt x="0" y="2032"/>
                  </a:moveTo>
                  <a:lnTo>
                    <a:pt x="49555" y="2032"/>
                  </a:lnTo>
                  <a:lnTo>
                    <a:pt x="49555" y="204089"/>
                  </a:lnTo>
                  <a:lnTo>
                    <a:pt x="172783" y="204089"/>
                  </a:lnTo>
                  <a:lnTo>
                    <a:pt x="172783" y="245491"/>
                  </a:lnTo>
                  <a:lnTo>
                    <a:pt x="0" y="245491"/>
                  </a:lnTo>
                  <a:lnTo>
                    <a:pt x="0" y="2032"/>
                  </a:lnTo>
                  <a:close/>
                </a:path>
                <a:path w="979805" h="313055">
                  <a:moveTo>
                    <a:pt x="932688" y="0"/>
                  </a:moveTo>
                  <a:lnTo>
                    <a:pt x="979805" y="0"/>
                  </a:lnTo>
                  <a:lnTo>
                    <a:pt x="979805" y="245491"/>
                  </a:lnTo>
                  <a:lnTo>
                    <a:pt x="936117" y="245491"/>
                  </a:lnTo>
                  <a:lnTo>
                    <a:pt x="936117" y="219329"/>
                  </a:lnTo>
                  <a:lnTo>
                    <a:pt x="930427" y="226450"/>
                  </a:lnTo>
                  <a:lnTo>
                    <a:pt x="895508" y="247586"/>
                  </a:lnTo>
                  <a:lnTo>
                    <a:pt x="880491" y="249428"/>
                  </a:lnTo>
                  <a:lnTo>
                    <a:pt x="865705" y="247882"/>
                  </a:lnTo>
                  <a:lnTo>
                    <a:pt x="828039" y="224790"/>
                  </a:lnTo>
                  <a:lnTo>
                    <a:pt x="807555" y="176712"/>
                  </a:lnTo>
                  <a:lnTo>
                    <a:pt x="806196" y="155829"/>
                  </a:lnTo>
                  <a:lnTo>
                    <a:pt x="807527" y="134592"/>
                  </a:lnTo>
                  <a:lnTo>
                    <a:pt x="827405" y="87122"/>
                  </a:lnTo>
                  <a:lnTo>
                    <a:pt x="865624" y="65101"/>
                  </a:lnTo>
                  <a:lnTo>
                    <a:pt x="881126" y="63627"/>
                  </a:lnTo>
                  <a:lnTo>
                    <a:pt x="895558" y="65174"/>
                  </a:lnTo>
                  <a:lnTo>
                    <a:pt x="908954" y="69818"/>
                  </a:lnTo>
                  <a:lnTo>
                    <a:pt x="921327" y="77557"/>
                  </a:lnTo>
                  <a:lnTo>
                    <a:pt x="932688" y="88392"/>
                  </a:lnTo>
                  <a:lnTo>
                    <a:pt x="932688" y="0"/>
                  </a:lnTo>
                  <a:close/>
                </a:path>
                <a:path w="979805" h="313055">
                  <a:moveTo>
                    <a:pt x="720724" y="0"/>
                  </a:moveTo>
                  <a:lnTo>
                    <a:pt x="767715" y="0"/>
                  </a:lnTo>
                  <a:lnTo>
                    <a:pt x="767715" y="43561"/>
                  </a:lnTo>
                  <a:lnTo>
                    <a:pt x="720724" y="43561"/>
                  </a:lnTo>
                  <a:lnTo>
                    <a:pt x="720724" y="0"/>
                  </a:lnTo>
                  <a:close/>
                </a:path>
                <a:path w="979805" h="313055">
                  <a:moveTo>
                    <a:pt x="207111" y="0"/>
                  </a:moveTo>
                  <a:lnTo>
                    <a:pt x="254165" y="0"/>
                  </a:lnTo>
                  <a:lnTo>
                    <a:pt x="254165" y="43561"/>
                  </a:lnTo>
                  <a:lnTo>
                    <a:pt x="207111" y="43561"/>
                  </a:lnTo>
                  <a:lnTo>
                    <a:pt x="20711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45869" y="2886201"/>
              <a:ext cx="1274699" cy="25361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90039" y="2989960"/>
              <a:ext cx="600710" cy="111760"/>
            </a:xfrm>
            <a:custGeom>
              <a:avLst/>
              <a:gdLst/>
              <a:ahLst/>
              <a:cxnLst/>
              <a:rect l="l" t="t" r="r" b="b"/>
              <a:pathLst>
                <a:path w="600710" h="111760">
                  <a:moveTo>
                    <a:pt x="43561" y="2412"/>
                  </a:moveTo>
                  <a:lnTo>
                    <a:pt x="7072" y="24213"/>
                  </a:lnTo>
                  <a:lnTo>
                    <a:pt x="0" y="56896"/>
                  </a:lnTo>
                  <a:lnTo>
                    <a:pt x="785" y="69369"/>
                  </a:lnTo>
                  <a:lnTo>
                    <a:pt x="19218" y="103576"/>
                  </a:lnTo>
                  <a:lnTo>
                    <a:pt x="43561" y="111505"/>
                  </a:lnTo>
                  <a:lnTo>
                    <a:pt x="52347" y="110624"/>
                  </a:lnTo>
                  <a:lnTo>
                    <a:pt x="83740" y="80216"/>
                  </a:lnTo>
                  <a:lnTo>
                    <a:pt x="86868" y="56641"/>
                  </a:lnTo>
                  <a:lnTo>
                    <a:pt x="86084" y="44332"/>
                  </a:lnTo>
                  <a:lnTo>
                    <a:pt x="67778" y="10288"/>
                  </a:lnTo>
                  <a:lnTo>
                    <a:pt x="43561" y="2412"/>
                  </a:lnTo>
                  <a:close/>
                </a:path>
                <a:path w="600710" h="111760">
                  <a:moveTo>
                    <a:pt x="565150" y="0"/>
                  </a:moveTo>
                  <a:lnTo>
                    <a:pt x="532225" y="24431"/>
                  </a:lnTo>
                  <a:lnTo>
                    <a:pt x="529844" y="41655"/>
                  </a:lnTo>
                  <a:lnTo>
                    <a:pt x="600202" y="41655"/>
                  </a:lnTo>
                  <a:lnTo>
                    <a:pt x="584348" y="6000"/>
                  </a:lnTo>
                  <a:lnTo>
                    <a:pt x="56515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83460" y="2980817"/>
              <a:ext cx="96900" cy="13093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56689" y="2957957"/>
              <a:ext cx="579755" cy="182245"/>
            </a:xfrm>
            <a:custGeom>
              <a:avLst/>
              <a:gdLst/>
              <a:ahLst/>
              <a:cxnLst/>
              <a:rect l="l" t="t" r="r" b="b"/>
              <a:pathLst>
                <a:path w="579755" h="182244">
                  <a:moveTo>
                    <a:pt x="418084" y="0"/>
                  </a:moveTo>
                  <a:lnTo>
                    <a:pt x="465074" y="0"/>
                  </a:lnTo>
                  <a:lnTo>
                    <a:pt x="465074" y="81787"/>
                  </a:lnTo>
                  <a:lnTo>
                    <a:pt x="465240" y="98722"/>
                  </a:lnTo>
                  <a:lnTo>
                    <a:pt x="472567" y="137794"/>
                  </a:lnTo>
                  <a:lnTo>
                    <a:pt x="487553" y="146050"/>
                  </a:lnTo>
                  <a:lnTo>
                    <a:pt x="494538" y="146050"/>
                  </a:lnTo>
                  <a:lnTo>
                    <a:pt x="502666" y="146050"/>
                  </a:lnTo>
                  <a:lnTo>
                    <a:pt x="509778" y="143890"/>
                  </a:lnTo>
                  <a:lnTo>
                    <a:pt x="516128" y="139445"/>
                  </a:lnTo>
                  <a:lnTo>
                    <a:pt x="522605" y="135000"/>
                  </a:lnTo>
                  <a:lnTo>
                    <a:pt x="532548" y="92344"/>
                  </a:lnTo>
                  <a:lnTo>
                    <a:pt x="532765" y="75056"/>
                  </a:lnTo>
                  <a:lnTo>
                    <a:pt x="532765" y="0"/>
                  </a:lnTo>
                  <a:lnTo>
                    <a:pt x="579755" y="0"/>
                  </a:lnTo>
                  <a:lnTo>
                    <a:pt x="579755" y="177926"/>
                  </a:lnTo>
                  <a:lnTo>
                    <a:pt x="536067" y="177926"/>
                  </a:lnTo>
                  <a:lnTo>
                    <a:pt x="536067" y="151256"/>
                  </a:lnTo>
                  <a:lnTo>
                    <a:pt x="530828" y="158001"/>
                  </a:lnTo>
                  <a:lnTo>
                    <a:pt x="494315" y="179847"/>
                  </a:lnTo>
                  <a:lnTo>
                    <a:pt x="477138" y="181863"/>
                  </a:lnTo>
                  <a:lnTo>
                    <a:pt x="468421" y="181365"/>
                  </a:lnTo>
                  <a:lnTo>
                    <a:pt x="432720" y="164560"/>
                  </a:lnTo>
                  <a:lnTo>
                    <a:pt x="418486" y="124406"/>
                  </a:lnTo>
                  <a:lnTo>
                    <a:pt x="418084" y="112521"/>
                  </a:lnTo>
                  <a:lnTo>
                    <a:pt x="418084" y="0"/>
                  </a:lnTo>
                  <a:close/>
                </a:path>
                <a:path w="579755" h="182244">
                  <a:moveTo>
                    <a:pt x="0" y="0"/>
                  </a:moveTo>
                  <a:lnTo>
                    <a:pt x="46990" y="0"/>
                  </a:lnTo>
                  <a:lnTo>
                    <a:pt x="46990" y="177926"/>
                  </a:lnTo>
                  <a:lnTo>
                    <a:pt x="0" y="17792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845307" y="2944876"/>
              <a:ext cx="184404" cy="20408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45869" y="2886201"/>
              <a:ext cx="1076325" cy="254000"/>
            </a:xfrm>
            <a:custGeom>
              <a:avLst/>
              <a:gdLst/>
              <a:ahLst/>
              <a:cxnLst/>
              <a:rect l="l" t="t" r="r" b="b"/>
              <a:pathLst>
                <a:path w="1076325" h="254000">
                  <a:moveTo>
                    <a:pt x="906526" y="67818"/>
                  </a:moveTo>
                  <a:lnTo>
                    <a:pt x="956585" y="82551"/>
                  </a:lnTo>
                  <a:lnTo>
                    <a:pt x="986075" y="127158"/>
                  </a:lnTo>
                  <a:lnTo>
                    <a:pt x="991107" y="174244"/>
                  </a:lnTo>
                  <a:lnTo>
                    <a:pt x="873125" y="174244"/>
                  </a:lnTo>
                  <a:lnTo>
                    <a:pt x="874053" y="184148"/>
                  </a:lnTo>
                  <a:lnTo>
                    <a:pt x="896762" y="215566"/>
                  </a:lnTo>
                  <a:lnTo>
                    <a:pt x="911732" y="218439"/>
                  </a:lnTo>
                  <a:lnTo>
                    <a:pt x="919099" y="218439"/>
                  </a:lnTo>
                  <a:lnTo>
                    <a:pt x="941705" y="193039"/>
                  </a:lnTo>
                  <a:lnTo>
                    <a:pt x="988568" y="200913"/>
                  </a:lnTo>
                  <a:lnTo>
                    <a:pt x="959993" y="240157"/>
                  </a:lnTo>
                  <a:lnTo>
                    <a:pt x="911225" y="253619"/>
                  </a:lnTo>
                  <a:lnTo>
                    <a:pt x="889506" y="251735"/>
                  </a:lnTo>
                  <a:lnTo>
                    <a:pt x="842518" y="223393"/>
                  </a:lnTo>
                  <a:lnTo>
                    <a:pt x="826087" y="179744"/>
                  </a:lnTo>
                  <a:lnTo>
                    <a:pt x="824992" y="162051"/>
                  </a:lnTo>
                  <a:lnTo>
                    <a:pt x="826424" y="141146"/>
                  </a:lnTo>
                  <a:lnTo>
                    <a:pt x="848106" y="92837"/>
                  </a:lnTo>
                  <a:lnTo>
                    <a:pt x="889593" y="69369"/>
                  </a:lnTo>
                  <a:lnTo>
                    <a:pt x="906526" y="67818"/>
                  </a:lnTo>
                  <a:close/>
                </a:path>
                <a:path w="1076325" h="254000">
                  <a:moveTo>
                    <a:pt x="387476" y="67818"/>
                  </a:moveTo>
                  <a:lnTo>
                    <a:pt x="439858" y="82551"/>
                  </a:lnTo>
                  <a:lnTo>
                    <a:pt x="472963" y="123634"/>
                  </a:lnTo>
                  <a:lnTo>
                    <a:pt x="479425" y="160147"/>
                  </a:lnTo>
                  <a:lnTo>
                    <a:pt x="477803" y="179480"/>
                  </a:lnTo>
                  <a:lnTo>
                    <a:pt x="453389" y="227075"/>
                  </a:lnTo>
                  <a:lnTo>
                    <a:pt x="406741" y="251954"/>
                  </a:lnTo>
                  <a:lnTo>
                    <a:pt x="387857" y="253619"/>
                  </a:lnTo>
                  <a:lnTo>
                    <a:pt x="375789" y="252928"/>
                  </a:lnTo>
                  <a:lnTo>
                    <a:pt x="330791" y="236402"/>
                  </a:lnTo>
                  <a:lnTo>
                    <a:pt x="302392" y="198943"/>
                  </a:lnTo>
                  <a:lnTo>
                    <a:pt x="295910" y="158242"/>
                  </a:lnTo>
                  <a:lnTo>
                    <a:pt x="296626" y="146619"/>
                  </a:lnTo>
                  <a:lnTo>
                    <a:pt x="313872" y="102467"/>
                  </a:lnTo>
                  <a:lnTo>
                    <a:pt x="351115" y="74300"/>
                  </a:lnTo>
                  <a:lnTo>
                    <a:pt x="387476" y="67818"/>
                  </a:lnTo>
                  <a:close/>
                </a:path>
                <a:path w="1076325" h="254000">
                  <a:moveTo>
                    <a:pt x="1029207" y="4190"/>
                  </a:moveTo>
                  <a:lnTo>
                    <a:pt x="1076198" y="4190"/>
                  </a:lnTo>
                  <a:lnTo>
                    <a:pt x="1076198" y="249682"/>
                  </a:lnTo>
                  <a:lnTo>
                    <a:pt x="1029207" y="249682"/>
                  </a:lnTo>
                  <a:lnTo>
                    <a:pt x="1029207" y="4190"/>
                  </a:lnTo>
                  <a:close/>
                </a:path>
                <a:path w="1076325" h="254000">
                  <a:moveTo>
                    <a:pt x="210819" y="4190"/>
                  </a:moveTo>
                  <a:lnTo>
                    <a:pt x="257810" y="4190"/>
                  </a:lnTo>
                  <a:lnTo>
                    <a:pt x="257810" y="47751"/>
                  </a:lnTo>
                  <a:lnTo>
                    <a:pt x="210819" y="47751"/>
                  </a:lnTo>
                  <a:lnTo>
                    <a:pt x="210819" y="4190"/>
                  </a:lnTo>
                  <a:close/>
                </a:path>
                <a:path w="1076325" h="254000">
                  <a:moveTo>
                    <a:pt x="0" y="4190"/>
                  </a:moveTo>
                  <a:lnTo>
                    <a:pt x="46989" y="4190"/>
                  </a:lnTo>
                  <a:lnTo>
                    <a:pt x="46989" y="92583"/>
                  </a:lnTo>
                  <a:lnTo>
                    <a:pt x="58421" y="81748"/>
                  </a:lnTo>
                  <a:lnTo>
                    <a:pt x="70818" y="74009"/>
                  </a:lnTo>
                  <a:lnTo>
                    <a:pt x="84191" y="69365"/>
                  </a:lnTo>
                  <a:lnTo>
                    <a:pt x="98551" y="67818"/>
                  </a:lnTo>
                  <a:lnTo>
                    <a:pt x="114127" y="69292"/>
                  </a:lnTo>
                  <a:lnTo>
                    <a:pt x="152400" y="91312"/>
                  </a:lnTo>
                  <a:lnTo>
                    <a:pt x="172277" y="138140"/>
                  </a:lnTo>
                  <a:lnTo>
                    <a:pt x="173608" y="158876"/>
                  </a:lnTo>
                  <a:lnTo>
                    <a:pt x="172251" y="180332"/>
                  </a:lnTo>
                  <a:lnTo>
                    <a:pt x="151892" y="228981"/>
                  </a:lnTo>
                  <a:lnTo>
                    <a:pt x="114190" y="252091"/>
                  </a:lnTo>
                  <a:lnTo>
                    <a:pt x="99313" y="253619"/>
                  </a:lnTo>
                  <a:lnTo>
                    <a:pt x="91717" y="253142"/>
                  </a:lnTo>
                  <a:lnTo>
                    <a:pt x="55403" y="236569"/>
                  </a:lnTo>
                  <a:lnTo>
                    <a:pt x="43687" y="223520"/>
                  </a:lnTo>
                  <a:lnTo>
                    <a:pt x="43687" y="249682"/>
                  </a:lnTo>
                  <a:lnTo>
                    <a:pt x="0" y="249682"/>
                  </a:lnTo>
                  <a:lnTo>
                    <a:pt x="0" y="4190"/>
                  </a:lnTo>
                  <a:close/>
                </a:path>
                <a:path w="1076325" h="254000">
                  <a:moveTo>
                    <a:pt x="575818" y="0"/>
                  </a:moveTo>
                  <a:lnTo>
                    <a:pt x="585845" y="379"/>
                  </a:lnTo>
                  <a:lnTo>
                    <a:pt x="595741" y="1508"/>
                  </a:lnTo>
                  <a:lnTo>
                    <a:pt x="605518" y="3375"/>
                  </a:lnTo>
                  <a:lnTo>
                    <a:pt x="615188" y="5969"/>
                  </a:lnTo>
                  <a:lnTo>
                    <a:pt x="608838" y="38862"/>
                  </a:lnTo>
                  <a:lnTo>
                    <a:pt x="601344" y="37084"/>
                  </a:lnTo>
                  <a:lnTo>
                    <a:pt x="594232" y="36195"/>
                  </a:lnTo>
                  <a:lnTo>
                    <a:pt x="587248" y="36195"/>
                  </a:lnTo>
                  <a:lnTo>
                    <a:pt x="580389" y="36195"/>
                  </a:lnTo>
                  <a:lnTo>
                    <a:pt x="575563" y="37719"/>
                  </a:lnTo>
                  <a:lnTo>
                    <a:pt x="572643" y="40894"/>
                  </a:lnTo>
                  <a:lnTo>
                    <a:pt x="569594" y="44069"/>
                  </a:lnTo>
                  <a:lnTo>
                    <a:pt x="568198" y="50164"/>
                  </a:lnTo>
                  <a:lnTo>
                    <a:pt x="568198" y="59309"/>
                  </a:lnTo>
                  <a:lnTo>
                    <a:pt x="568198" y="71755"/>
                  </a:lnTo>
                  <a:lnTo>
                    <a:pt x="603376" y="71755"/>
                  </a:lnTo>
                  <a:lnTo>
                    <a:pt x="603376" y="108838"/>
                  </a:lnTo>
                  <a:lnTo>
                    <a:pt x="568198" y="108838"/>
                  </a:lnTo>
                  <a:lnTo>
                    <a:pt x="568198" y="249682"/>
                  </a:lnTo>
                  <a:lnTo>
                    <a:pt x="521081" y="249682"/>
                  </a:lnTo>
                  <a:lnTo>
                    <a:pt x="521081" y="108838"/>
                  </a:lnTo>
                  <a:lnTo>
                    <a:pt x="495045" y="108838"/>
                  </a:lnTo>
                  <a:lnTo>
                    <a:pt x="495045" y="71755"/>
                  </a:lnTo>
                  <a:lnTo>
                    <a:pt x="521081" y="71755"/>
                  </a:lnTo>
                  <a:lnTo>
                    <a:pt x="521081" y="58420"/>
                  </a:lnTo>
                  <a:lnTo>
                    <a:pt x="529082" y="17525"/>
                  </a:lnTo>
                  <a:lnTo>
                    <a:pt x="566507" y="430"/>
                  </a:lnTo>
                  <a:lnTo>
                    <a:pt x="5758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159125" y="2890392"/>
              <a:ext cx="1161288" cy="24942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203319" y="2989960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5" h="41910">
                  <a:moveTo>
                    <a:pt x="35305" y="0"/>
                  </a:moveTo>
                  <a:lnTo>
                    <a:pt x="2381" y="24431"/>
                  </a:lnTo>
                  <a:lnTo>
                    <a:pt x="0" y="41655"/>
                  </a:lnTo>
                  <a:lnTo>
                    <a:pt x="70357" y="41655"/>
                  </a:lnTo>
                  <a:lnTo>
                    <a:pt x="54504" y="6000"/>
                  </a:lnTo>
                  <a:lnTo>
                    <a:pt x="353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87546" y="2980817"/>
              <a:ext cx="97028" cy="1309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740277" y="2948813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59125" y="2954020"/>
              <a:ext cx="1161415" cy="186055"/>
            </a:xfrm>
            <a:custGeom>
              <a:avLst/>
              <a:gdLst/>
              <a:ahLst/>
              <a:cxnLst/>
              <a:rect l="l" t="t" r="r" b="b"/>
              <a:pathLst>
                <a:path w="1161414" h="186055">
                  <a:moveTo>
                    <a:pt x="0" y="3937"/>
                  </a:moveTo>
                  <a:lnTo>
                    <a:pt x="46989" y="3937"/>
                  </a:lnTo>
                  <a:lnTo>
                    <a:pt x="46989" y="181863"/>
                  </a:lnTo>
                  <a:lnTo>
                    <a:pt x="0" y="181863"/>
                  </a:lnTo>
                  <a:lnTo>
                    <a:pt x="0" y="3937"/>
                  </a:lnTo>
                  <a:close/>
                </a:path>
                <a:path w="1161414" h="186055">
                  <a:moveTo>
                    <a:pt x="1076705" y="0"/>
                  </a:moveTo>
                  <a:lnTo>
                    <a:pt x="1126765" y="14733"/>
                  </a:lnTo>
                  <a:lnTo>
                    <a:pt x="1156255" y="59340"/>
                  </a:lnTo>
                  <a:lnTo>
                    <a:pt x="1161288" y="106425"/>
                  </a:lnTo>
                  <a:lnTo>
                    <a:pt x="1043304" y="106425"/>
                  </a:lnTo>
                  <a:lnTo>
                    <a:pt x="1044233" y="116330"/>
                  </a:lnTo>
                  <a:lnTo>
                    <a:pt x="1066942" y="147748"/>
                  </a:lnTo>
                  <a:lnTo>
                    <a:pt x="1081913" y="150621"/>
                  </a:lnTo>
                  <a:lnTo>
                    <a:pt x="1089278" y="150621"/>
                  </a:lnTo>
                  <a:lnTo>
                    <a:pt x="1111885" y="125221"/>
                  </a:lnTo>
                  <a:lnTo>
                    <a:pt x="1158748" y="133095"/>
                  </a:lnTo>
                  <a:lnTo>
                    <a:pt x="1130173" y="172338"/>
                  </a:lnTo>
                  <a:lnTo>
                    <a:pt x="1081404" y="185800"/>
                  </a:lnTo>
                  <a:lnTo>
                    <a:pt x="1059686" y="183917"/>
                  </a:lnTo>
                  <a:lnTo>
                    <a:pt x="1012698" y="155575"/>
                  </a:lnTo>
                  <a:lnTo>
                    <a:pt x="996267" y="111926"/>
                  </a:lnTo>
                  <a:lnTo>
                    <a:pt x="995172" y="94233"/>
                  </a:lnTo>
                  <a:lnTo>
                    <a:pt x="996604" y="73328"/>
                  </a:lnTo>
                  <a:lnTo>
                    <a:pt x="1018286" y="25018"/>
                  </a:lnTo>
                  <a:lnTo>
                    <a:pt x="1059773" y="1551"/>
                  </a:lnTo>
                  <a:lnTo>
                    <a:pt x="10767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5611" y="2944876"/>
              <a:ext cx="384810" cy="20408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159125" y="2890392"/>
              <a:ext cx="963294" cy="249554"/>
            </a:xfrm>
            <a:custGeom>
              <a:avLst/>
              <a:gdLst/>
              <a:ahLst/>
              <a:cxnLst/>
              <a:rect l="l" t="t" r="r" b="b"/>
              <a:pathLst>
                <a:path w="963295" h="249555">
                  <a:moveTo>
                    <a:pt x="916051" y="0"/>
                  </a:moveTo>
                  <a:lnTo>
                    <a:pt x="963167" y="0"/>
                  </a:lnTo>
                  <a:lnTo>
                    <a:pt x="963167" y="245491"/>
                  </a:lnTo>
                  <a:lnTo>
                    <a:pt x="919479" y="245491"/>
                  </a:lnTo>
                  <a:lnTo>
                    <a:pt x="919479" y="219329"/>
                  </a:lnTo>
                  <a:lnTo>
                    <a:pt x="913790" y="226450"/>
                  </a:lnTo>
                  <a:lnTo>
                    <a:pt x="878871" y="247586"/>
                  </a:lnTo>
                  <a:lnTo>
                    <a:pt x="863853" y="249428"/>
                  </a:lnTo>
                  <a:lnTo>
                    <a:pt x="849068" y="247882"/>
                  </a:lnTo>
                  <a:lnTo>
                    <a:pt x="811402" y="224790"/>
                  </a:lnTo>
                  <a:lnTo>
                    <a:pt x="790918" y="176712"/>
                  </a:lnTo>
                  <a:lnTo>
                    <a:pt x="789559" y="155829"/>
                  </a:lnTo>
                  <a:lnTo>
                    <a:pt x="790890" y="134592"/>
                  </a:lnTo>
                  <a:lnTo>
                    <a:pt x="810767" y="87122"/>
                  </a:lnTo>
                  <a:lnTo>
                    <a:pt x="848987" y="65101"/>
                  </a:lnTo>
                  <a:lnTo>
                    <a:pt x="864488" y="63627"/>
                  </a:lnTo>
                  <a:lnTo>
                    <a:pt x="878921" y="65174"/>
                  </a:lnTo>
                  <a:lnTo>
                    <a:pt x="892317" y="69818"/>
                  </a:lnTo>
                  <a:lnTo>
                    <a:pt x="904690" y="77557"/>
                  </a:lnTo>
                  <a:lnTo>
                    <a:pt x="916051" y="88392"/>
                  </a:lnTo>
                  <a:lnTo>
                    <a:pt x="916051" y="0"/>
                  </a:lnTo>
                  <a:close/>
                </a:path>
                <a:path w="963295" h="249555">
                  <a:moveTo>
                    <a:pt x="495300" y="0"/>
                  </a:moveTo>
                  <a:lnTo>
                    <a:pt x="542289" y="0"/>
                  </a:lnTo>
                  <a:lnTo>
                    <a:pt x="542289" y="245491"/>
                  </a:lnTo>
                  <a:lnTo>
                    <a:pt x="495300" y="245491"/>
                  </a:lnTo>
                  <a:lnTo>
                    <a:pt x="495300" y="0"/>
                  </a:lnTo>
                  <a:close/>
                </a:path>
                <a:path w="963295" h="249555">
                  <a:moveTo>
                    <a:pt x="0" y="0"/>
                  </a:moveTo>
                  <a:lnTo>
                    <a:pt x="46989" y="0"/>
                  </a:lnTo>
                  <a:lnTo>
                    <a:pt x="46989" y="43561"/>
                  </a:lnTo>
                  <a:lnTo>
                    <a:pt x="0" y="4356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452492" y="2890392"/>
              <a:ext cx="479425" cy="24942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796663" y="2992373"/>
              <a:ext cx="86995" cy="109220"/>
            </a:xfrm>
            <a:custGeom>
              <a:avLst/>
              <a:gdLst/>
              <a:ahLst/>
              <a:cxnLst/>
              <a:rect l="l" t="t" r="r" b="b"/>
              <a:pathLst>
                <a:path w="86995" h="109219">
                  <a:moveTo>
                    <a:pt x="43561" y="0"/>
                  </a:moveTo>
                  <a:lnTo>
                    <a:pt x="7072" y="21800"/>
                  </a:lnTo>
                  <a:lnTo>
                    <a:pt x="0" y="54483"/>
                  </a:lnTo>
                  <a:lnTo>
                    <a:pt x="785" y="66956"/>
                  </a:lnTo>
                  <a:lnTo>
                    <a:pt x="19218" y="101163"/>
                  </a:lnTo>
                  <a:lnTo>
                    <a:pt x="43561" y="109092"/>
                  </a:lnTo>
                  <a:lnTo>
                    <a:pt x="52347" y="108211"/>
                  </a:lnTo>
                  <a:lnTo>
                    <a:pt x="83740" y="77803"/>
                  </a:lnTo>
                  <a:lnTo>
                    <a:pt x="86867" y="54228"/>
                  </a:lnTo>
                  <a:lnTo>
                    <a:pt x="86084" y="41919"/>
                  </a:lnTo>
                  <a:lnTo>
                    <a:pt x="67778" y="7875"/>
                  </a:lnTo>
                  <a:lnTo>
                    <a:pt x="435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490084" y="2980817"/>
              <a:ext cx="96901" cy="13093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52492" y="2890392"/>
              <a:ext cx="479425" cy="249554"/>
            </a:xfrm>
            <a:custGeom>
              <a:avLst/>
              <a:gdLst/>
              <a:ahLst/>
              <a:cxnLst/>
              <a:rect l="l" t="t" r="r" b="b"/>
              <a:pathLst>
                <a:path w="479425" h="249555">
                  <a:moveTo>
                    <a:pt x="210820" y="67564"/>
                  </a:moveTo>
                  <a:lnTo>
                    <a:pt x="257810" y="67564"/>
                  </a:lnTo>
                  <a:lnTo>
                    <a:pt x="257810" y="245491"/>
                  </a:lnTo>
                  <a:lnTo>
                    <a:pt x="210820" y="245491"/>
                  </a:lnTo>
                  <a:lnTo>
                    <a:pt x="210820" y="67564"/>
                  </a:lnTo>
                  <a:close/>
                </a:path>
                <a:path w="479425" h="249555">
                  <a:moveTo>
                    <a:pt x="387477" y="63627"/>
                  </a:moveTo>
                  <a:lnTo>
                    <a:pt x="439858" y="78360"/>
                  </a:lnTo>
                  <a:lnTo>
                    <a:pt x="472963" y="119443"/>
                  </a:lnTo>
                  <a:lnTo>
                    <a:pt x="479425" y="155956"/>
                  </a:lnTo>
                  <a:lnTo>
                    <a:pt x="477803" y="175289"/>
                  </a:lnTo>
                  <a:lnTo>
                    <a:pt x="453390" y="222885"/>
                  </a:lnTo>
                  <a:lnTo>
                    <a:pt x="406741" y="247763"/>
                  </a:lnTo>
                  <a:lnTo>
                    <a:pt x="387858" y="249428"/>
                  </a:lnTo>
                  <a:lnTo>
                    <a:pt x="375789" y="248737"/>
                  </a:lnTo>
                  <a:lnTo>
                    <a:pt x="330791" y="232211"/>
                  </a:lnTo>
                  <a:lnTo>
                    <a:pt x="302392" y="194752"/>
                  </a:lnTo>
                  <a:lnTo>
                    <a:pt x="295910" y="154051"/>
                  </a:lnTo>
                  <a:lnTo>
                    <a:pt x="296626" y="142428"/>
                  </a:lnTo>
                  <a:lnTo>
                    <a:pt x="313872" y="98276"/>
                  </a:lnTo>
                  <a:lnTo>
                    <a:pt x="351115" y="70109"/>
                  </a:lnTo>
                  <a:lnTo>
                    <a:pt x="387477" y="63627"/>
                  </a:lnTo>
                  <a:close/>
                </a:path>
                <a:path w="479425" h="249555">
                  <a:moveTo>
                    <a:pt x="210820" y="0"/>
                  </a:moveTo>
                  <a:lnTo>
                    <a:pt x="257810" y="0"/>
                  </a:lnTo>
                  <a:lnTo>
                    <a:pt x="257810" y="43561"/>
                  </a:lnTo>
                  <a:lnTo>
                    <a:pt x="210820" y="43561"/>
                  </a:lnTo>
                  <a:lnTo>
                    <a:pt x="210820" y="0"/>
                  </a:lnTo>
                  <a:close/>
                </a:path>
                <a:path w="479425" h="249555">
                  <a:moveTo>
                    <a:pt x="0" y="0"/>
                  </a:moveTo>
                  <a:lnTo>
                    <a:pt x="46990" y="0"/>
                  </a:lnTo>
                  <a:lnTo>
                    <a:pt x="46990" y="88392"/>
                  </a:lnTo>
                  <a:lnTo>
                    <a:pt x="58421" y="77557"/>
                  </a:lnTo>
                  <a:lnTo>
                    <a:pt x="70818" y="69818"/>
                  </a:lnTo>
                  <a:lnTo>
                    <a:pt x="84191" y="65174"/>
                  </a:lnTo>
                  <a:lnTo>
                    <a:pt x="98552" y="63627"/>
                  </a:lnTo>
                  <a:lnTo>
                    <a:pt x="114127" y="65101"/>
                  </a:lnTo>
                  <a:lnTo>
                    <a:pt x="152400" y="87122"/>
                  </a:lnTo>
                  <a:lnTo>
                    <a:pt x="172277" y="133949"/>
                  </a:lnTo>
                  <a:lnTo>
                    <a:pt x="173609" y="154686"/>
                  </a:lnTo>
                  <a:lnTo>
                    <a:pt x="172251" y="176141"/>
                  </a:lnTo>
                  <a:lnTo>
                    <a:pt x="151892" y="224790"/>
                  </a:lnTo>
                  <a:lnTo>
                    <a:pt x="114190" y="247900"/>
                  </a:lnTo>
                  <a:lnTo>
                    <a:pt x="99314" y="249428"/>
                  </a:lnTo>
                  <a:lnTo>
                    <a:pt x="91717" y="248951"/>
                  </a:lnTo>
                  <a:lnTo>
                    <a:pt x="55403" y="232378"/>
                  </a:lnTo>
                  <a:lnTo>
                    <a:pt x="43687" y="219329"/>
                  </a:lnTo>
                  <a:lnTo>
                    <a:pt x="43687" y="245491"/>
                  </a:lnTo>
                  <a:lnTo>
                    <a:pt x="0" y="24549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62778" y="3023303"/>
              <a:ext cx="92421" cy="4704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962778" y="3023303"/>
              <a:ext cx="92710" cy="47625"/>
            </a:xfrm>
            <a:custGeom>
              <a:avLst/>
              <a:gdLst/>
              <a:ahLst/>
              <a:cxnLst/>
              <a:rect l="l" t="t" r="r" b="b"/>
              <a:pathLst>
                <a:path w="92710" h="47625">
                  <a:moveTo>
                    <a:pt x="0" y="47048"/>
                  </a:moveTo>
                  <a:lnTo>
                    <a:pt x="92421" y="47048"/>
                  </a:lnTo>
                  <a:lnTo>
                    <a:pt x="92421" y="0"/>
                  </a:lnTo>
                  <a:lnTo>
                    <a:pt x="0" y="0"/>
                  </a:lnTo>
                  <a:lnTo>
                    <a:pt x="0" y="47048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069966" y="2890392"/>
              <a:ext cx="1361313" cy="24942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117084" y="2992373"/>
              <a:ext cx="984250" cy="114300"/>
            </a:xfrm>
            <a:custGeom>
              <a:avLst/>
              <a:gdLst/>
              <a:ahLst/>
              <a:cxnLst/>
              <a:rect l="l" t="t" r="r" b="b"/>
              <a:pathLst>
                <a:path w="984250" h="114300">
                  <a:moveTo>
                    <a:pt x="63373" y="58038"/>
                  </a:moveTo>
                  <a:lnTo>
                    <a:pt x="58229" y="59634"/>
                  </a:lnTo>
                  <a:lnTo>
                    <a:pt x="51752" y="61372"/>
                  </a:lnTo>
                  <a:lnTo>
                    <a:pt x="43941" y="63253"/>
                  </a:lnTo>
                  <a:lnTo>
                    <a:pt x="34798" y="65277"/>
                  </a:lnTo>
                  <a:lnTo>
                    <a:pt x="25842" y="67351"/>
                  </a:lnTo>
                  <a:lnTo>
                    <a:pt x="0" y="83312"/>
                  </a:lnTo>
                  <a:lnTo>
                    <a:pt x="0" y="90042"/>
                  </a:lnTo>
                  <a:lnTo>
                    <a:pt x="0" y="96647"/>
                  </a:lnTo>
                  <a:lnTo>
                    <a:pt x="2412" y="102362"/>
                  </a:lnTo>
                  <a:lnTo>
                    <a:pt x="7365" y="107061"/>
                  </a:lnTo>
                  <a:lnTo>
                    <a:pt x="12191" y="111887"/>
                  </a:lnTo>
                  <a:lnTo>
                    <a:pt x="18541" y="114300"/>
                  </a:lnTo>
                  <a:lnTo>
                    <a:pt x="26035" y="114300"/>
                  </a:lnTo>
                  <a:lnTo>
                    <a:pt x="59816" y="96520"/>
                  </a:lnTo>
                  <a:lnTo>
                    <a:pt x="61594" y="90424"/>
                  </a:lnTo>
                  <a:lnTo>
                    <a:pt x="62864" y="86360"/>
                  </a:lnTo>
                  <a:lnTo>
                    <a:pt x="63373" y="78739"/>
                  </a:lnTo>
                  <a:lnTo>
                    <a:pt x="63373" y="67437"/>
                  </a:lnTo>
                  <a:lnTo>
                    <a:pt x="63373" y="58038"/>
                  </a:lnTo>
                  <a:close/>
                </a:path>
                <a:path w="984250" h="114300">
                  <a:moveTo>
                    <a:pt x="940815" y="0"/>
                  </a:moveTo>
                  <a:lnTo>
                    <a:pt x="904327" y="21800"/>
                  </a:lnTo>
                  <a:lnTo>
                    <a:pt x="897254" y="54483"/>
                  </a:lnTo>
                  <a:lnTo>
                    <a:pt x="898040" y="66956"/>
                  </a:lnTo>
                  <a:lnTo>
                    <a:pt x="916473" y="101163"/>
                  </a:lnTo>
                  <a:lnTo>
                    <a:pt x="940815" y="109092"/>
                  </a:lnTo>
                  <a:lnTo>
                    <a:pt x="949602" y="108211"/>
                  </a:lnTo>
                  <a:lnTo>
                    <a:pt x="980995" y="77803"/>
                  </a:lnTo>
                  <a:lnTo>
                    <a:pt x="984123" y="54228"/>
                  </a:lnTo>
                  <a:lnTo>
                    <a:pt x="983339" y="41919"/>
                  </a:lnTo>
                  <a:lnTo>
                    <a:pt x="965033" y="7875"/>
                  </a:lnTo>
                  <a:lnTo>
                    <a:pt x="940815" y="0"/>
                  </a:lnTo>
                  <a:close/>
                </a:path>
                <a:path w="984250" h="114300">
                  <a:moveTo>
                    <a:pt x="523239" y="0"/>
                  </a:moveTo>
                  <a:lnTo>
                    <a:pt x="486751" y="21800"/>
                  </a:lnTo>
                  <a:lnTo>
                    <a:pt x="479678" y="54483"/>
                  </a:lnTo>
                  <a:lnTo>
                    <a:pt x="480464" y="66956"/>
                  </a:lnTo>
                  <a:lnTo>
                    <a:pt x="498897" y="101163"/>
                  </a:lnTo>
                  <a:lnTo>
                    <a:pt x="523239" y="109092"/>
                  </a:lnTo>
                  <a:lnTo>
                    <a:pt x="532026" y="108211"/>
                  </a:lnTo>
                  <a:lnTo>
                    <a:pt x="563419" y="77803"/>
                  </a:lnTo>
                  <a:lnTo>
                    <a:pt x="566546" y="54228"/>
                  </a:lnTo>
                  <a:lnTo>
                    <a:pt x="565763" y="41919"/>
                  </a:lnTo>
                  <a:lnTo>
                    <a:pt x="547457" y="7875"/>
                  </a:lnTo>
                  <a:lnTo>
                    <a:pt x="52323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56020" y="2944876"/>
              <a:ext cx="184404" cy="2040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069966" y="2890392"/>
              <a:ext cx="1163320" cy="249554"/>
            </a:xfrm>
            <a:custGeom>
              <a:avLst/>
              <a:gdLst/>
              <a:ahLst/>
              <a:cxnLst/>
              <a:rect l="l" t="t" r="r" b="b"/>
              <a:pathLst>
                <a:path w="1163320" h="249555">
                  <a:moveTo>
                    <a:pt x="987679" y="63627"/>
                  </a:moveTo>
                  <a:lnTo>
                    <a:pt x="1040060" y="78360"/>
                  </a:lnTo>
                  <a:lnTo>
                    <a:pt x="1073165" y="119443"/>
                  </a:lnTo>
                  <a:lnTo>
                    <a:pt x="1079627" y="155956"/>
                  </a:lnTo>
                  <a:lnTo>
                    <a:pt x="1078005" y="175289"/>
                  </a:lnTo>
                  <a:lnTo>
                    <a:pt x="1053592" y="222885"/>
                  </a:lnTo>
                  <a:lnTo>
                    <a:pt x="1006943" y="247763"/>
                  </a:lnTo>
                  <a:lnTo>
                    <a:pt x="988060" y="249428"/>
                  </a:lnTo>
                  <a:lnTo>
                    <a:pt x="975991" y="248737"/>
                  </a:lnTo>
                  <a:lnTo>
                    <a:pt x="930993" y="232211"/>
                  </a:lnTo>
                  <a:lnTo>
                    <a:pt x="902594" y="194752"/>
                  </a:lnTo>
                  <a:lnTo>
                    <a:pt x="896112" y="154051"/>
                  </a:lnTo>
                  <a:lnTo>
                    <a:pt x="896828" y="142428"/>
                  </a:lnTo>
                  <a:lnTo>
                    <a:pt x="914074" y="98276"/>
                  </a:lnTo>
                  <a:lnTo>
                    <a:pt x="951317" y="70109"/>
                  </a:lnTo>
                  <a:lnTo>
                    <a:pt x="987679" y="63627"/>
                  </a:lnTo>
                  <a:close/>
                </a:path>
                <a:path w="1163320" h="249555">
                  <a:moveTo>
                    <a:pt x="570103" y="63627"/>
                  </a:moveTo>
                  <a:lnTo>
                    <a:pt x="622484" y="78360"/>
                  </a:lnTo>
                  <a:lnTo>
                    <a:pt x="655589" y="119443"/>
                  </a:lnTo>
                  <a:lnTo>
                    <a:pt x="662051" y="155956"/>
                  </a:lnTo>
                  <a:lnTo>
                    <a:pt x="660429" y="175289"/>
                  </a:lnTo>
                  <a:lnTo>
                    <a:pt x="636016" y="222885"/>
                  </a:lnTo>
                  <a:lnTo>
                    <a:pt x="589367" y="247763"/>
                  </a:lnTo>
                  <a:lnTo>
                    <a:pt x="570484" y="249428"/>
                  </a:lnTo>
                  <a:lnTo>
                    <a:pt x="558415" y="248737"/>
                  </a:lnTo>
                  <a:lnTo>
                    <a:pt x="513417" y="232211"/>
                  </a:lnTo>
                  <a:lnTo>
                    <a:pt x="485018" y="194752"/>
                  </a:lnTo>
                  <a:lnTo>
                    <a:pt x="478536" y="154051"/>
                  </a:lnTo>
                  <a:lnTo>
                    <a:pt x="479252" y="142428"/>
                  </a:lnTo>
                  <a:lnTo>
                    <a:pt x="496498" y="98276"/>
                  </a:lnTo>
                  <a:lnTo>
                    <a:pt x="533741" y="70109"/>
                  </a:lnTo>
                  <a:lnTo>
                    <a:pt x="570103" y="63627"/>
                  </a:lnTo>
                  <a:close/>
                </a:path>
                <a:path w="1163320" h="249555">
                  <a:moveTo>
                    <a:pt x="374777" y="63627"/>
                  </a:moveTo>
                  <a:lnTo>
                    <a:pt x="416032" y="71449"/>
                  </a:lnTo>
                  <a:lnTo>
                    <a:pt x="449147" y="106761"/>
                  </a:lnTo>
                  <a:lnTo>
                    <a:pt x="454025" y="120142"/>
                  </a:lnTo>
                  <a:lnTo>
                    <a:pt x="407543" y="128524"/>
                  </a:lnTo>
                  <a:lnTo>
                    <a:pt x="406019" y="119253"/>
                  </a:lnTo>
                  <a:lnTo>
                    <a:pt x="402463" y="112268"/>
                  </a:lnTo>
                  <a:lnTo>
                    <a:pt x="397002" y="107569"/>
                  </a:lnTo>
                  <a:lnTo>
                    <a:pt x="391413" y="102997"/>
                  </a:lnTo>
                  <a:lnTo>
                    <a:pt x="384302" y="100584"/>
                  </a:lnTo>
                  <a:lnTo>
                    <a:pt x="375412" y="100584"/>
                  </a:lnTo>
                  <a:lnTo>
                    <a:pt x="339566" y="128936"/>
                  </a:lnTo>
                  <a:lnTo>
                    <a:pt x="336931" y="153289"/>
                  </a:lnTo>
                  <a:lnTo>
                    <a:pt x="337597" y="168007"/>
                  </a:lnTo>
                  <a:lnTo>
                    <a:pt x="353385" y="203733"/>
                  </a:lnTo>
                  <a:lnTo>
                    <a:pt x="376174" y="211074"/>
                  </a:lnTo>
                  <a:lnTo>
                    <a:pt x="385063" y="211074"/>
                  </a:lnTo>
                  <a:lnTo>
                    <a:pt x="410083" y="177292"/>
                  </a:lnTo>
                  <a:lnTo>
                    <a:pt x="456311" y="185166"/>
                  </a:lnTo>
                  <a:lnTo>
                    <a:pt x="438112" y="224099"/>
                  </a:lnTo>
                  <a:lnTo>
                    <a:pt x="404796" y="245395"/>
                  </a:lnTo>
                  <a:lnTo>
                    <a:pt x="373888" y="249428"/>
                  </a:lnTo>
                  <a:lnTo>
                    <a:pt x="355415" y="247900"/>
                  </a:lnTo>
                  <a:lnTo>
                    <a:pt x="311785" y="224790"/>
                  </a:lnTo>
                  <a:lnTo>
                    <a:pt x="289996" y="177266"/>
                  </a:lnTo>
                  <a:lnTo>
                    <a:pt x="288544" y="156718"/>
                  </a:lnTo>
                  <a:lnTo>
                    <a:pt x="289996" y="135929"/>
                  </a:lnTo>
                  <a:lnTo>
                    <a:pt x="311785" y="88137"/>
                  </a:lnTo>
                  <a:lnTo>
                    <a:pt x="355969" y="65152"/>
                  </a:lnTo>
                  <a:lnTo>
                    <a:pt x="374777" y="63627"/>
                  </a:lnTo>
                  <a:close/>
                </a:path>
                <a:path w="1163320" h="249555">
                  <a:moveTo>
                    <a:pt x="81915" y="63627"/>
                  </a:moveTo>
                  <a:lnTo>
                    <a:pt x="120062" y="67752"/>
                  </a:lnTo>
                  <a:lnTo>
                    <a:pt x="153235" y="96897"/>
                  </a:lnTo>
                  <a:lnTo>
                    <a:pt x="156718" y="132080"/>
                  </a:lnTo>
                  <a:lnTo>
                    <a:pt x="156210" y="186944"/>
                  </a:lnTo>
                  <a:lnTo>
                    <a:pt x="156352" y="197897"/>
                  </a:lnTo>
                  <a:lnTo>
                    <a:pt x="162813" y="236982"/>
                  </a:lnTo>
                  <a:lnTo>
                    <a:pt x="167005" y="245491"/>
                  </a:lnTo>
                  <a:lnTo>
                    <a:pt x="120396" y="245491"/>
                  </a:lnTo>
                  <a:lnTo>
                    <a:pt x="119125" y="242316"/>
                  </a:lnTo>
                  <a:lnTo>
                    <a:pt x="117729" y="237617"/>
                  </a:lnTo>
                  <a:lnTo>
                    <a:pt x="115950" y="231521"/>
                  </a:lnTo>
                  <a:lnTo>
                    <a:pt x="115062" y="228727"/>
                  </a:lnTo>
                  <a:lnTo>
                    <a:pt x="114554" y="226949"/>
                  </a:lnTo>
                  <a:lnTo>
                    <a:pt x="114173" y="226060"/>
                  </a:lnTo>
                  <a:lnTo>
                    <a:pt x="108055" y="231513"/>
                  </a:lnTo>
                  <a:lnTo>
                    <a:pt x="101711" y="236251"/>
                  </a:lnTo>
                  <a:lnTo>
                    <a:pt x="59182" y="249428"/>
                  </a:lnTo>
                  <a:lnTo>
                    <a:pt x="46128" y="248499"/>
                  </a:lnTo>
                  <a:lnTo>
                    <a:pt x="8947" y="226639"/>
                  </a:lnTo>
                  <a:lnTo>
                    <a:pt x="0" y="196850"/>
                  </a:lnTo>
                  <a:lnTo>
                    <a:pt x="452" y="189537"/>
                  </a:lnTo>
                  <a:lnTo>
                    <a:pt x="21312" y="155390"/>
                  </a:lnTo>
                  <a:lnTo>
                    <a:pt x="64770" y="140970"/>
                  </a:lnTo>
                  <a:lnTo>
                    <a:pt x="80057" y="137896"/>
                  </a:lnTo>
                  <a:lnTo>
                    <a:pt x="92773" y="134953"/>
                  </a:lnTo>
                  <a:lnTo>
                    <a:pt x="102917" y="132129"/>
                  </a:lnTo>
                  <a:lnTo>
                    <a:pt x="110490" y="129412"/>
                  </a:lnTo>
                  <a:lnTo>
                    <a:pt x="110490" y="124714"/>
                  </a:lnTo>
                  <a:lnTo>
                    <a:pt x="110490" y="115697"/>
                  </a:lnTo>
                  <a:lnTo>
                    <a:pt x="78612" y="99568"/>
                  </a:lnTo>
                  <a:lnTo>
                    <a:pt x="70231" y="99568"/>
                  </a:lnTo>
                  <a:lnTo>
                    <a:pt x="63627" y="101219"/>
                  </a:lnTo>
                  <a:lnTo>
                    <a:pt x="58928" y="104521"/>
                  </a:lnTo>
                  <a:lnTo>
                    <a:pt x="54229" y="107823"/>
                  </a:lnTo>
                  <a:lnTo>
                    <a:pt x="50546" y="113665"/>
                  </a:lnTo>
                  <a:lnTo>
                    <a:pt x="47625" y="121920"/>
                  </a:lnTo>
                  <a:lnTo>
                    <a:pt x="4825" y="114173"/>
                  </a:lnTo>
                  <a:lnTo>
                    <a:pt x="29718" y="75946"/>
                  </a:lnTo>
                  <a:lnTo>
                    <a:pt x="65651" y="64390"/>
                  </a:lnTo>
                  <a:lnTo>
                    <a:pt x="81915" y="63627"/>
                  </a:lnTo>
                  <a:close/>
                </a:path>
                <a:path w="1163320" h="249555">
                  <a:moveTo>
                    <a:pt x="1115822" y="0"/>
                  </a:moveTo>
                  <a:lnTo>
                    <a:pt x="1162812" y="0"/>
                  </a:lnTo>
                  <a:lnTo>
                    <a:pt x="1162812" y="245491"/>
                  </a:lnTo>
                  <a:lnTo>
                    <a:pt x="1115822" y="245491"/>
                  </a:lnTo>
                  <a:lnTo>
                    <a:pt x="1115822" y="0"/>
                  </a:lnTo>
                  <a:close/>
                </a:path>
                <a:path w="1163320" h="249555">
                  <a:moveTo>
                    <a:pt x="697992" y="0"/>
                  </a:moveTo>
                  <a:lnTo>
                    <a:pt x="745109" y="0"/>
                  </a:lnTo>
                  <a:lnTo>
                    <a:pt x="745109" y="90170"/>
                  </a:lnTo>
                  <a:lnTo>
                    <a:pt x="757013" y="78575"/>
                  </a:lnTo>
                  <a:lnTo>
                    <a:pt x="770048" y="70278"/>
                  </a:lnTo>
                  <a:lnTo>
                    <a:pt x="784203" y="65291"/>
                  </a:lnTo>
                  <a:lnTo>
                    <a:pt x="799465" y="63627"/>
                  </a:lnTo>
                  <a:lnTo>
                    <a:pt x="807442" y="64006"/>
                  </a:lnTo>
                  <a:lnTo>
                    <a:pt x="844042" y="78740"/>
                  </a:lnTo>
                  <a:lnTo>
                    <a:pt x="848487" y="85090"/>
                  </a:lnTo>
                  <a:lnTo>
                    <a:pt x="852932" y="91312"/>
                  </a:lnTo>
                  <a:lnTo>
                    <a:pt x="859772" y="129901"/>
                  </a:lnTo>
                  <a:lnTo>
                    <a:pt x="859917" y="141097"/>
                  </a:lnTo>
                  <a:lnTo>
                    <a:pt x="859917" y="245491"/>
                  </a:lnTo>
                  <a:lnTo>
                    <a:pt x="812927" y="245491"/>
                  </a:lnTo>
                  <a:lnTo>
                    <a:pt x="812927" y="151511"/>
                  </a:lnTo>
                  <a:lnTo>
                    <a:pt x="812760" y="138793"/>
                  </a:lnTo>
                  <a:lnTo>
                    <a:pt x="800735" y="104012"/>
                  </a:lnTo>
                  <a:lnTo>
                    <a:pt x="796290" y="101092"/>
                  </a:lnTo>
                  <a:lnTo>
                    <a:pt x="790575" y="99568"/>
                  </a:lnTo>
                  <a:lnTo>
                    <a:pt x="783717" y="99568"/>
                  </a:lnTo>
                  <a:lnTo>
                    <a:pt x="775970" y="99568"/>
                  </a:lnTo>
                  <a:lnTo>
                    <a:pt x="768985" y="101473"/>
                  </a:lnTo>
                  <a:lnTo>
                    <a:pt x="762888" y="105283"/>
                  </a:lnTo>
                  <a:lnTo>
                    <a:pt x="756666" y="109093"/>
                  </a:lnTo>
                  <a:lnTo>
                    <a:pt x="745372" y="145788"/>
                  </a:lnTo>
                  <a:lnTo>
                    <a:pt x="745109" y="156337"/>
                  </a:lnTo>
                  <a:lnTo>
                    <a:pt x="745109" y="245491"/>
                  </a:lnTo>
                  <a:lnTo>
                    <a:pt x="697992" y="245491"/>
                  </a:lnTo>
                  <a:lnTo>
                    <a:pt x="697992" y="0"/>
                  </a:lnTo>
                  <a:close/>
                </a:path>
                <a:path w="1163320" h="249555">
                  <a:moveTo>
                    <a:pt x="202946" y="0"/>
                  </a:moveTo>
                  <a:lnTo>
                    <a:pt x="249936" y="0"/>
                  </a:lnTo>
                  <a:lnTo>
                    <a:pt x="249936" y="245491"/>
                  </a:lnTo>
                  <a:lnTo>
                    <a:pt x="202946" y="245491"/>
                  </a:lnTo>
                  <a:lnTo>
                    <a:pt x="20294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467221" y="2890392"/>
              <a:ext cx="1431671" cy="3002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58077" y="3079623"/>
              <a:ext cx="69215" cy="12014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593583" y="3050413"/>
              <a:ext cx="63500" cy="56515"/>
            </a:xfrm>
            <a:custGeom>
              <a:avLst/>
              <a:gdLst/>
              <a:ahLst/>
              <a:cxnLst/>
              <a:rect l="l" t="t" r="r" b="b"/>
              <a:pathLst>
                <a:path w="63500" h="56514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2" y="5214"/>
                  </a:lnTo>
                  <a:lnTo>
                    <a:pt x="34798" y="7238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3"/>
                  </a:lnTo>
                  <a:lnTo>
                    <a:pt x="0" y="38608"/>
                  </a:lnTo>
                  <a:lnTo>
                    <a:pt x="2413" y="44323"/>
                  </a:lnTo>
                  <a:lnTo>
                    <a:pt x="7366" y="49022"/>
                  </a:lnTo>
                  <a:lnTo>
                    <a:pt x="12192" y="53848"/>
                  </a:lnTo>
                  <a:lnTo>
                    <a:pt x="18542" y="56261"/>
                  </a:lnTo>
                  <a:lnTo>
                    <a:pt x="26035" y="56261"/>
                  </a:lnTo>
                  <a:lnTo>
                    <a:pt x="59817" y="38481"/>
                  </a:lnTo>
                  <a:lnTo>
                    <a:pt x="61595" y="32385"/>
                  </a:lnTo>
                  <a:lnTo>
                    <a:pt x="62865" y="28321"/>
                  </a:lnTo>
                  <a:lnTo>
                    <a:pt x="63373" y="20700"/>
                  </a:lnTo>
                  <a:lnTo>
                    <a:pt x="63373" y="9398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44665" y="2948813"/>
              <a:ext cx="179959" cy="2001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46467" y="2954020"/>
              <a:ext cx="352425" cy="186055"/>
            </a:xfrm>
            <a:custGeom>
              <a:avLst/>
              <a:gdLst/>
              <a:ahLst/>
              <a:cxnLst/>
              <a:rect l="l" t="t" r="r" b="b"/>
              <a:pathLst>
                <a:path w="352425" h="186055">
                  <a:moveTo>
                    <a:pt x="267715" y="0"/>
                  </a:moveTo>
                  <a:lnTo>
                    <a:pt x="311917" y="6643"/>
                  </a:lnTo>
                  <a:lnTo>
                    <a:pt x="342358" y="36081"/>
                  </a:lnTo>
                  <a:lnTo>
                    <a:pt x="346455" y="46989"/>
                  </a:lnTo>
                  <a:lnTo>
                    <a:pt x="302005" y="55244"/>
                  </a:lnTo>
                  <a:lnTo>
                    <a:pt x="300100" y="48259"/>
                  </a:lnTo>
                  <a:lnTo>
                    <a:pt x="296544" y="43052"/>
                  </a:lnTo>
                  <a:lnTo>
                    <a:pt x="291210" y="39369"/>
                  </a:lnTo>
                  <a:lnTo>
                    <a:pt x="285876" y="35687"/>
                  </a:lnTo>
                  <a:lnTo>
                    <a:pt x="278383" y="33781"/>
                  </a:lnTo>
                  <a:lnTo>
                    <a:pt x="268604" y="33781"/>
                  </a:lnTo>
                  <a:lnTo>
                    <a:pt x="236600" y="44576"/>
                  </a:lnTo>
                  <a:lnTo>
                    <a:pt x="236600" y="48513"/>
                  </a:lnTo>
                  <a:lnTo>
                    <a:pt x="236600" y="51815"/>
                  </a:lnTo>
                  <a:lnTo>
                    <a:pt x="285241" y="70230"/>
                  </a:lnTo>
                  <a:lnTo>
                    <a:pt x="302599" y="74755"/>
                  </a:lnTo>
                  <a:lnTo>
                    <a:pt x="337692" y="91185"/>
                  </a:lnTo>
                  <a:lnTo>
                    <a:pt x="352425" y="126237"/>
                  </a:lnTo>
                  <a:lnTo>
                    <a:pt x="351141" y="138003"/>
                  </a:lnTo>
                  <a:lnTo>
                    <a:pt x="320549" y="175942"/>
                  </a:lnTo>
                  <a:lnTo>
                    <a:pt x="271525" y="185800"/>
                  </a:lnTo>
                  <a:lnTo>
                    <a:pt x="254357" y="184874"/>
                  </a:lnTo>
                  <a:lnTo>
                    <a:pt x="213994" y="171068"/>
                  </a:lnTo>
                  <a:lnTo>
                    <a:pt x="186308" y="131063"/>
                  </a:lnTo>
                  <a:lnTo>
                    <a:pt x="233552" y="123825"/>
                  </a:lnTo>
                  <a:lnTo>
                    <a:pt x="235584" y="132968"/>
                  </a:lnTo>
                  <a:lnTo>
                    <a:pt x="239649" y="139953"/>
                  </a:lnTo>
                  <a:lnTo>
                    <a:pt x="271525" y="151891"/>
                  </a:lnTo>
                  <a:lnTo>
                    <a:pt x="280100" y="151465"/>
                  </a:lnTo>
                  <a:lnTo>
                    <a:pt x="305180" y="137794"/>
                  </a:lnTo>
                  <a:lnTo>
                    <a:pt x="305180" y="132587"/>
                  </a:lnTo>
                  <a:lnTo>
                    <a:pt x="305180" y="129031"/>
                  </a:lnTo>
                  <a:lnTo>
                    <a:pt x="286130" y="117475"/>
                  </a:lnTo>
                  <a:lnTo>
                    <a:pt x="260268" y="111331"/>
                  </a:lnTo>
                  <a:lnTo>
                    <a:pt x="213994" y="94614"/>
                  </a:lnTo>
                  <a:lnTo>
                    <a:pt x="192912" y="54609"/>
                  </a:lnTo>
                  <a:lnTo>
                    <a:pt x="194054" y="43465"/>
                  </a:lnTo>
                  <a:lnTo>
                    <a:pt x="221478" y="8840"/>
                  </a:lnTo>
                  <a:lnTo>
                    <a:pt x="249810" y="978"/>
                  </a:lnTo>
                  <a:lnTo>
                    <a:pt x="267715" y="0"/>
                  </a:lnTo>
                  <a:close/>
                </a:path>
                <a:path w="352425" h="186055">
                  <a:moveTo>
                    <a:pt x="81914" y="0"/>
                  </a:moveTo>
                  <a:lnTo>
                    <a:pt x="120062" y="4125"/>
                  </a:lnTo>
                  <a:lnTo>
                    <a:pt x="153235" y="33270"/>
                  </a:lnTo>
                  <a:lnTo>
                    <a:pt x="156717" y="68452"/>
                  </a:lnTo>
                  <a:lnTo>
                    <a:pt x="156209" y="123316"/>
                  </a:lnTo>
                  <a:lnTo>
                    <a:pt x="156352" y="134270"/>
                  </a:lnTo>
                  <a:lnTo>
                    <a:pt x="162813" y="173354"/>
                  </a:lnTo>
                  <a:lnTo>
                    <a:pt x="167004" y="181863"/>
                  </a:lnTo>
                  <a:lnTo>
                    <a:pt x="120396" y="181863"/>
                  </a:lnTo>
                  <a:lnTo>
                    <a:pt x="119125" y="178688"/>
                  </a:lnTo>
                  <a:lnTo>
                    <a:pt x="117728" y="173989"/>
                  </a:lnTo>
                  <a:lnTo>
                    <a:pt x="115950" y="167893"/>
                  </a:lnTo>
                  <a:lnTo>
                    <a:pt x="115061" y="165100"/>
                  </a:lnTo>
                  <a:lnTo>
                    <a:pt x="114553" y="163321"/>
                  </a:lnTo>
                  <a:lnTo>
                    <a:pt x="114173" y="162432"/>
                  </a:lnTo>
                  <a:lnTo>
                    <a:pt x="108055" y="167886"/>
                  </a:lnTo>
                  <a:lnTo>
                    <a:pt x="101711" y="172624"/>
                  </a:lnTo>
                  <a:lnTo>
                    <a:pt x="59181" y="185800"/>
                  </a:lnTo>
                  <a:lnTo>
                    <a:pt x="46128" y="184872"/>
                  </a:lnTo>
                  <a:lnTo>
                    <a:pt x="8947" y="163012"/>
                  </a:lnTo>
                  <a:lnTo>
                    <a:pt x="0" y="133222"/>
                  </a:lnTo>
                  <a:lnTo>
                    <a:pt x="452" y="125910"/>
                  </a:lnTo>
                  <a:lnTo>
                    <a:pt x="21312" y="91763"/>
                  </a:lnTo>
                  <a:lnTo>
                    <a:pt x="64769" y="77342"/>
                  </a:lnTo>
                  <a:lnTo>
                    <a:pt x="80057" y="74269"/>
                  </a:lnTo>
                  <a:lnTo>
                    <a:pt x="92773" y="71326"/>
                  </a:lnTo>
                  <a:lnTo>
                    <a:pt x="102917" y="68502"/>
                  </a:lnTo>
                  <a:lnTo>
                    <a:pt x="110489" y="65785"/>
                  </a:lnTo>
                  <a:lnTo>
                    <a:pt x="110489" y="61087"/>
                  </a:lnTo>
                  <a:lnTo>
                    <a:pt x="110489" y="52069"/>
                  </a:lnTo>
                  <a:lnTo>
                    <a:pt x="78612" y="35940"/>
                  </a:lnTo>
                  <a:lnTo>
                    <a:pt x="70230" y="35940"/>
                  </a:lnTo>
                  <a:lnTo>
                    <a:pt x="63626" y="37591"/>
                  </a:lnTo>
                  <a:lnTo>
                    <a:pt x="58927" y="40893"/>
                  </a:lnTo>
                  <a:lnTo>
                    <a:pt x="54228" y="44195"/>
                  </a:lnTo>
                  <a:lnTo>
                    <a:pt x="50546" y="50037"/>
                  </a:lnTo>
                  <a:lnTo>
                    <a:pt x="47625" y="58292"/>
                  </a:lnTo>
                  <a:lnTo>
                    <a:pt x="4825" y="50545"/>
                  </a:lnTo>
                  <a:lnTo>
                    <a:pt x="29717" y="12318"/>
                  </a:lnTo>
                  <a:lnTo>
                    <a:pt x="65651" y="763"/>
                  </a:lnTo>
                  <a:lnTo>
                    <a:pt x="8191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044055" y="2944876"/>
              <a:ext cx="186055" cy="2040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38543" y="2944876"/>
              <a:ext cx="184403" cy="20408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253858" y="2890392"/>
              <a:ext cx="161925" cy="245745"/>
            </a:xfrm>
            <a:custGeom>
              <a:avLst/>
              <a:gdLst/>
              <a:ahLst/>
              <a:cxnLst/>
              <a:rect l="l" t="t" r="r" b="b"/>
              <a:pathLst>
                <a:path w="161925" h="245744">
                  <a:moveTo>
                    <a:pt x="0" y="0"/>
                  </a:moveTo>
                  <a:lnTo>
                    <a:pt x="47117" y="0"/>
                  </a:lnTo>
                  <a:lnTo>
                    <a:pt x="47117" y="90170"/>
                  </a:lnTo>
                  <a:lnTo>
                    <a:pt x="59021" y="78575"/>
                  </a:lnTo>
                  <a:lnTo>
                    <a:pt x="72056" y="70278"/>
                  </a:lnTo>
                  <a:lnTo>
                    <a:pt x="86211" y="65291"/>
                  </a:lnTo>
                  <a:lnTo>
                    <a:pt x="101473" y="63627"/>
                  </a:lnTo>
                  <a:lnTo>
                    <a:pt x="109450" y="64006"/>
                  </a:lnTo>
                  <a:lnTo>
                    <a:pt x="146050" y="78740"/>
                  </a:lnTo>
                  <a:lnTo>
                    <a:pt x="150495" y="85090"/>
                  </a:lnTo>
                  <a:lnTo>
                    <a:pt x="154940" y="91312"/>
                  </a:lnTo>
                  <a:lnTo>
                    <a:pt x="161780" y="129901"/>
                  </a:lnTo>
                  <a:lnTo>
                    <a:pt x="161925" y="141097"/>
                  </a:lnTo>
                  <a:lnTo>
                    <a:pt x="161925" y="245491"/>
                  </a:lnTo>
                  <a:lnTo>
                    <a:pt x="114935" y="245491"/>
                  </a:lnTo>
                  <a:lnTo>
                    <a:pt x="114935" y="151511"/>
                  </a:lnTo>
                  <a:lnTo>
                    <a:pt x="114768" y="138793"/>
                  </a:lnTo>
                  <a:lnTo>
                    <a:pt x="102743" y="104012"/>
                  </a:lnTo>
                  <a:lnTo>
                    <a:pt x="98298" y="101092"/>
                  </a:lnTo>
                  <a:lnTo>
                    <a:pt x="92583" y="99568"/>
                  </a:lnTo>
                  <a:lnTo>
                    <a:pt x="85725" y="99568"/>
                  </a:lnTo>
                  <a:lnTo>
                    <a:pt x="77977" y="99568"/>
                  </a:lnTo>
                  <a:lnTo>
                    <a:pt x="70993" y="101473"/>
                  </a:lnTo>
                  <a:lnTo>
                    <a:pt x="64897" y="105283"/>
                  </a:lnTo>
                  <a:lnTo>
                    <a:pt x="58674" y="109093"/>
                  </a:lnTo>
                  <a:lnTo>
                    <a:pt x="47380" y="145788"/>
                  </a:lnTo>
                  <a:lnTo>
                    <a:pt x="47117" y="156337"/>
                  </a:lnTo>
                  <a:lnTo>
                    <a:pt x="47117" y="245491"/>
                  </a:lnTo>
                  <a:lnTo>
                    <a:pt x="0" y="24549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22680" y="3219576"/>
              <a:ext cx="4647310" cy="3002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839845" y="3417951"/>
              <a:ext cx="51435" cy="102235"/>
            </a:xfrm>
            <a:custGeom>
              <a:avLst/>
              <a:gdLst/>
              <a:ahLst/>
              <a:cxnLst/>
              <a:rect l="l" t="t" r="r" b="b"/>
              <a:pathLst>
                <a:path w="51435" h="102235">
                  <a:moveTo>
                    <a:pt x="3937" y="0"/>
                  </a:moveTo>
                  <a:lnTo>
                    <a:pt x="50926" y="0"/>
                  </a:lnTo>
                  <a:lnTo>
                    <a:pt x="50926" y="33654"/>
                  </a:lnTo>
                  <a:lnTo>
                    <a:pt x="45084" y="73787"/>
                  </a:lnTo>
                  <a:lnTo>
                    <a:pt x="9270" y="101853"/>
                  </a:lnTo>
                  <a:lnTo>
                    <a:pt x="0" y="82423"/>
                  </a:lnTo>
                  <a:lnTo>
                    <a:pt x="9525" y="79248"/>
                  </a:lnTo>
                  <a:lnTo>
                    <a:pt x="16255" y="74929"/>
                  </a:lnTo>
                  <a:lnTo>
                    <a:pt x="20319" y="69469"/>
                  </a:lnTo>
                  <a:lnTo>
                    <a:pt x="24256" y="64008"/>
                  </a:lnTo>
                  <a:lnTo>
                    <a:pt x="26415" y="56514"/>
                  </a:lnTo>
                  <a:lnTo>
                    <a:pt x="26669" y="47116"/>
                  </a:lnTo>
                  <a:lnTo>
                    <a:pt x="3937" y="47116"/>
                  </a:lnTo>
                  <a:lnTo>
                    <a:pt x="3937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341752" y="3408807"/>
              <a:ext cx="69214" cy="12014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66825" y="3321558"/>
              <a:ext cx="4061460" cy="114300"/>
            </a:xfrm>
            <a:custGeom>
              <a:avLst/>
              <a:gdLst/>
              <a:ahLst/>
              <a:cxnLst/>
              <a:rect l="l" t="t" r="r" b="b"/>
              <a:pathLst>
                <a:path w="4061460" h="114300">
                  <a:moveTo>
                    <a:pt x="4061231" y="58038"/>
                  </a:moveTo>
                  <a:lnTo>
                    <a:pt x="4056087" y="59634"/>
                  </a:lnTo>
                  <a:lnTo>
                    <a:pt x="4049610" y="61372"/>
                  </a:lnTo>
                  <a:lnTo>
                    <a:pt x="4041800" y="63253"/>
                  </a:lnTo>
                  <a:lnTo>
                    <a:pt x="4032656" y="65277"/>
                  </a:lnTo>
                  <a:lnTo>
                    <a:pt x="4023700" y="67351"/>
                  </a:lnTo>
                  <a:lnTo>
                    <a:pt x="3997858" y="83312"/>
                  </a:lnTo>
                  <a:lnTo>
                    <a:pt x="3997858" y="90042"/>
                  </a:lnTo>
                  <a:lnTo>
                    <a:pt x="3997858" y="96646"/>
                  </a:lnTo>
                  <a:lnTo>
                    <a:pt x="4000271" y="102362"/>
                  </a:lnTo>
                  <a:lnTo>
                    <a:pt x="4005224" y="107061"/>
                  </a:lnTo>
                  <a:lnTo>
                    <a:pt x="4010050" y="111887"/>
                  </a:lnTo>
                  <a:lnTo>
                    <a:pt x="4016400" y="114300"/>
                  </a:lnTo>
                  <a:lnTo>
                    <a:pt x="4023893" y="114300"/>
                  </a:lnTo>
                  <a:lnTo>
                    <a:pt x="4057675" y="96519"/>
                  </a:lnTo>
                  <a:lnTo>
                    <a:pt x="4059453" y="90424"/>
                  </a:lnTo>
                  <a:lnTo>
                    <a:pt x="4060723" y="86359"/>
                  </a:lnTo>
                  <a:lnTo>
                    <a:pt x="4061231" y="78739"/>
                  </a:lnTo>
                  <a:lnTo>
                    <a:pt x="4061231" y="67437"/>
                  </a:lnTo>
                  <a:lnTo>
                    <a:pt x="4061231" y="58038"/>
                  </a:lnTo>
                  <a:close/>
                </a:path>
                <a:path w="4061460" h="114300">
                  <a:moveTo>
                    <a:pt x="1680743" y="58038"/>
                  </a:moveTo>
                  <a:lnTo>
                    <a:pt x="1675599" y="59634"/>
                  </a:lnTo>
                  <a:lnTo>
                    <a:pt x="1669122" y="61372"/>
                  </a:lnTo>
                  <a:lnTo>
                    <a:pt x="1661312" y="63253"/>
                  </a:lnTo>
                  <a:lnTo>
                    <a:pt x="1652168" y="65277"/>
                  </a:lnTo>
                  <a:lnTo>
                    <a:pt x="1643212" y="67351"/>
                  </a:lnTo>
                  <a:lnTo>
                    <a:pt x="1617370" y="83312"/>
                  </a:lnTo>
                  <a:lnTo>
                    <a:pt x="1617370" y="90042"/>
                  </a:lnTo>
                  <a:lnTo>
                    <a:pt x="1617370" y="96646"/>
                  </a:lnTo>
                  <a:lnTo>
                    <a:pt x="1619783" y="102362"/>
                  </a:lnTo>
                  <a:lnTo>
                    <a:pt x="1624736" y="107061"/>
                  </a:lnTo>
                  <a:lnTo>
                    <a:pt x="1629562" y="111887"/>
                  </a:lnTo>
                  <a:lnTo>
                    <a:pt x="1635912" y="114300"/>
                  </a:lnTo>
                  <a:lnTo>
                    <a:pt x="1643405" y="114300"/>
                  </a:lnTo>
                  <a:lnTo>
                    <a:pt x="1677187" y="96519"/>
                  </a:lnTo>
                  <a:lnTo>
                    <a:pt x="1678965" y="90424"/>
                  </a:lnTo>
                  <a:lnTo>
                    <a:pt x="1680235" y="86359"/>
                  </a:lnTo>
                  <a:lnTo>
                    <a:pt x="1680743" y="78739"/>
                  </a:lnTo>
                  <a:lnTo>
                    <a:pt x="1680743" y="67437"/>
                  </a:lnTo>
                  <a:lnTo>
                    <a:pt x="1680743" y="58038"/>
                  </a:lnTo>
                  <a:close/>
                </a:path>
                <a:path w="4061460" h="114300">
                  <a:moveTo>
                    <a:pt x="783107" y="58038"/>
                  </a:moveTo>
                  <a:lnTo>
                    <a:pt x="777963" y="59634"/>
                  </a:lnTo>
                  <a:lnTo>
                    <a:pt x="771486" y="61372"/>
                  </a:lnTo>
                  <a:lnTo>
                    <a:pt x="763676" y="63253"/>
                  </a:lnTo>
                  <a:lnTo>
                    <a:pt x="754532" y="65277"/>
                  </a:lnTo>
                  <a:lnTo>
                    <a:pt x="745576" y="67351"/>
                  </a:lnTo>
                  <a:lnTo>
                    <a:pt x="719734" y="83312"/>
                  </a:lnTo>
                  <a:lnTo>
                    <a:pt x="719734" y="90042"/>
                  </a:lnTo>
                  <a:lnTo>
                    <a:pt x="719734" y="96646"/>
                  </a:lnTo>
                  <a:lnTo>
                    <a:pt x="722147" y="102362"/>
                  </a:lnTo>
                  <a:lnTo>
                    <a:pt x="727100" y="107061"/>
                  </a:lnTo>
                  <a:lnTo>
                    <a:pt x="731926" y="111887"/>
                  </a:lnTo>
                  <a:lnTo>
                    <a:pt x="738276" y="114300"/>
                  </a:lnTo>
                  <a:lnTo>
                    <a:pt x="745769" y="114300"/>
                  </a:lnTo>
                  <a:lnTo>
                    <a:pt x="779551" y="96519"/>
                  </a:lnTo>
                  <a:lnTo>
                    <a:pt x="781329" y="90424"/>
                  </a:lnTo>
                  <a:lnTo>
                    <a:pt x="782599" y="86359"/>
                  </a:lnTo>
                  <a:lnTo>
                    <a:pt x="783107" y="78739"/>
                  </a:lnTo>
                  <a:lnTo>
                    <a:pt x="783107" y="67437"/>
                  </a:lnTo>
                  <a:lnTo>
                    <a:pt x="783107" y="58038"/>
                  </a:lnTo>
                  <a:close/>
                </a:path>
                <a:path w="4061460" h="114300">
                  <a:moveTo>
                    <a:pt x="2367686" y="0"/>
                  </a:moveTo>
                  <a:lnTo>
                    <a:pt x="2331197" y="21800"/>
                  </a:lnTo>
                  <a:lnTo>
                    <a:pt x="2324125" y="54482"/>
                  </a:lnTo>
                  <a:lnTo>
                    <a:pt x="2324911" y="66956"/>
                  </a:lnTo>
                  <a:lnTo>
                    <a:pt x="2343344" y="101163"/>
                  </a:lnTo>
                  <a:lnTo>
                    <a:pt x="2367686" y="109092"/>
                  </a:lnTo>
                  <a:lnTo>
                    <a:pt x="2376473" y="108211"/>
                  </a:lnTo>
                  <a:lnTo>
                    <a:pt x="2407866" y="77803"/>
                  </a:lnTo>
                  <a:lnTo>
                    <a:pt x="2410993" y="54228"/>
                  </a:lnTo>
                  <a:lnTo>
                    <a:pt x="2410209" y="41919"/>
                  </a:lnTo>
                  <a:lnTo>
                    <a:pt x="2391903" y="7875"/>
                  </a:lnTo>
                  <a:lnTo>
                    <a:pt x="2367686" y="0"/>
                  </a:lnTo>
                  <a:close/>
                </a:path>
                <a:path w="4061460" h="114300">
                  <a:moveTo>
                    <a:pt x="1165250" y="0"/>
                  </a:moveTo>
                  <a:lnTo>
                    <a:pt x="1128761" y="21800"/>
                  </a:lnTo>
                  <a:lnTo>
                    <a:pt x="1121689" y="54482"/>
                  </a:lnTo>
                  <a:lnTo>
                    <a:pt x="1122475" y="66956"/>
                  </a:lnTo>
                  <a:lnTo>
                    <a:pt x="1140908" y="101163"/>
                  </a:lnTo>
                  <a:lnTo>
                    <a:pt x="1165250" y="109092"/>
                  </a:lnTo>
                  <a:lnTo>
                    <a:pt x="1174037" y="108211"/>
                  </a:lnTo>
                  <a:lnTo>
                    <a:pt x="1205430" y="77803"/>
                  </a:lnTo>
                  <a:lnTo>
                    <a:pt x="1208557" y="54228"/>
                  </a:lnTo>
                  <a:lnTo>
                    <a:pt x="1207773" y="41919"/>
                  </a:lnTo>
                  <a:lnTo>
                    <a:pt x="1189467" y="7875"/>
                  </a:lnTo>
                  <a:lnTo>
                    <a:pt x="1165250" y="0"/>
                  </a:lnTo>
                  <a:close/>
                </a:path>
                <a:path w="4061460" h="114300">
                  <a:moveTo>
                    <a:pt x="43535" y="0"/>
                  </a:moveTo>
                  <a:lnTo>
                    <a:pt x="7066" y="21800"/>
                  </a:lnTo>
                  <a:lnTo>
                    <a:pt x="0" y="54482"/>
                  </a:lnTo>
                  <a:lnTo>
                    <a:pt x="785" y="66956"/>
                  </a:lnTo>
                  <a:lnTo>
                    <a:pt x="19203" y="101163"/>
                  </a:lnTo>
                  <a:lnTo>
                    <a:pt x="43535" y="109092"/>
                  </a:lnTo>
                  <a:lnTo>
                    <a:pt x="52367" y="108211"/>
                  </a:lnTo>
                  <a:lnTo>
                    <a:pt x="83777" y="77803"/>
                  </a:lnTo>
                  <a:lnTo>
                    <a:pt x="86893" y="54228"/>
                  </a:lnTo>
                  <a:lnTo>
                    <a:pt x="86114" y="41919"/>
                  </a:lnTo>
                  <a:lnTo>
                    <a:pt x="67811" y="7875"/>
                  </a:lnTo>
                  <a:lnTo>
                    <a:pt x="4353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977133" y="3310001"/>
              <a:ext cx="97028" cy="13093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73607" y="3319145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4" h="41910">
                  <a:moveTo>
                    <a:pt x="35318" y="0"/>
                  </a:moveTo>
                  <a:lnTo>
                    <a:pt x="2382" y="24431"/>
                  </a:lnTo>
                  <a:lnTo>
                    <a:pt x="0" y="41655"/>
                  </a:lnTo>
                  <a:lnTo>
                    <a:pt x="70319" y="41655"/>
                  </a:lnTo>
                  <a:lnTo>
                    <a:pt x="54472" y="6000"/>
                  </a:lnTo>
                  <a:lnTo>
                    <a:pt x="353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60247" y="3310001"/>
              <a:ext cx="96977" cy="13093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215765" y="3277996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33475" y="3283203"/>
              <a:ext cx="4436745" cy="186055"/>
            </a:xfrm>
            <a:custGeom>
              <a:avLst/>
              <a:gdLst/>
              <a:ahLst/>
              <a:cxnLst/>
              <a:rect l="l" t="t" r="r" b="b"/>
              <a:pathLst>
                <a:path w="4436745" h="186054">
                  <a:moveTo>
                    <a:pt x="2628925" y="3937"/>
                  </a:moveTo>
                  <a:lnTo>
                    <a:pt x="2675915" y="3937"/>
                  </a:lnTo>
                  <a:lnTo>
                    <a:pt x="2675915" y="181863"/>
                  </a:lnTo>
                  <a:lnTo>
                    <a:pt x="2628925" y="181863"/>
                  </a:lnTo>
                  <a:lnTo>
                    <a:pt x="2628925" y="3937"/>
                  </a:lnTo>
                  <a:close/>
                </a:path>
                <a:path w="4436745" h="186054">
                  <a:moveTo>
                    <a:pt x="0" y="3937"/>
                  </a:moveTo>
                  <a:lnTo>
                    <a:pt x="47053" y="3937"/>
                  </a:lnTo>
                  <a:lnTo>
                    <a:pt x="47053" y="181863"/>
                  </a:lnTo>
                  <a:lnTo>
                    <a:pt x="0" y="181863"/>
                  </a:lnTo>
                  <a:lnTo>
                    <a:pt x="0" y="3937"/>
                  </a:lnTo>
                  <a:close/>
                </a:path>
                <a:path w="4436745" h="186054">
                  <a:moveTo>
                    <a:pt x="4351807" y="0"/>
                  </a:moveTo>
                  <a:lnTo>
                    <a:pt x="4396009" y="6643"/>
                  </a:lnTo>
                  <a:lnTo>
                    <a:pt x="4426449" y="36081"/>
                  </a:lnTo>
                  <a:lnTo>
                    <a:pt x="4430547" y="46990"/>
                  </a:lnTo>
                  <a:lnTo>
                    <a:pt x="4386097" y="55245"/>
                  </a:lnTo>
                  <a:lnTo>
                    <a:pt x="4384192" y="48260"/>
                  </a:lnTo>
                  <a:lnTo>
                    <a:pt x="4380636" y="43053"/>
                  </a:lnTo>
                  <a:lnTo>
                    <a:pt x="4375302" y="39370"/>
                  </a:lnTo>
                  <a:lnTo>
                    <a:pt x="4369968" y="35687"/>
                  </a:lnTo>
                  <a:lnTo>
                    <a:pt x="4362475" y="33782"/>
                  </a:lnTo>
                  <a:lnTo>
                    <a:pt x="4352696" y="33782"/>
                  </a:lnTo>
                  <a:lnTo>
                    <a:pt x="4344028" y="34113"/>
                  </a:lnTo>
                  <a:lnTo>
                    <a:pt x="4320692" y="44576"/>
                  </a:lnTo>
                  <a:lnTo>
                    <a:pt x="4320692" y="48513"/>
                  </a:lnTo>
                  <a:lnTo>
                    <a:pt x="4320692" y="51816"/>
                  </a:lnTo>
                  <a:lnTo>
                    <a:pt x="4369333" y="70231"/>
                  </a:lnTo>
                  <a:lnTo>
                    <a:pt x="4386690" y="74755"/>
                  </a:lnTo>
                  <a:lnTo>
                    <a:pt x="4421784" y="91186"/>
                  </a:lnTo>
                  <a:lnTo>
                    <a:pt x="4436516" y="126237"/>
                  </a:lnTo>
                  <a:lnTo>
                    <a:pt x="4435232" y="138003"/>
                  </a:lnTo>
                  <a:lnTo>
                    <a:pt x="4404641" y="175942"/>
                  </a:lnTo>
                  <a:lnTo>
                    <a:pt x="4355617" y="185800"/>
                  </a:lnTo>
                  <a:lnTo>
                    <a:pt x="4338448" y="184874"/>
                  </a:lnTo>
                  <a:lnTo>
                    <a:pt x="4298086" y="171069"/>
                  </a:lnTo>
                  <a:lnTo>
                    <a:pt x="4270400" y="131063"/>
                  </a:lnTo>
                  <a:lnTo>
                    <a:pt x="4317644" y="123825"/>
                  </a:lnTo>
                  <a:lnTo>
                    <a:pt x="4319676" y="132969"/>
                  </a:lnTo>
                  <a:lnTo>
                    <a:pt x="4323740" y="139954"/>
                  </a:lnTo>
                  <a:lnTo>
                    <a:pt x="4355617" y="151892"/>
                  </a:lnTo>
                  <a:lnTo>
                    <a:pt x="4364191" y="151465"/>
                  </a:lnTo>
                  <a:lnTo>
                    <a:pt x="4389272" y="137795"/>
                  </a:lnTo>
                  <a:lnTo>
                    <a:pt x="4389272" y="132587"/>
                  </a:lnTo>
                  <a:lnTo>
                    <a:pt x="4389272" y="129032"/>
                  </a:lnTo>
                  <a:lnTo>
                    <a:pt x="4370222" y="117475"/>
                  </a:lnTo>
                  <a:lnTo>
                    <a:pt x="4344360" y="111331"/>
                  </a:lnTo>
                  <a:lnTo>
                    <a:pt x="4298086" y="94615"/>
                  </a:lnTo>
                  <a:lnTo>
                    <a:pt x="4277004" y="54610"/>
                  </a:lnTo>
                  <a:lnTo>
                    <a:pt x="4278145" y="43465"/>
                  </a:lnTo>
                  <a:lnTo>
                    <a:pt x="4305569" y="8840"/>
                  </a:lnTo>
                  <a:lnTo>
                    <a:pt x="4333902" y="978"/>
                  </a:lnTo>
                  <a:lnTo>
                    <a:pt x="4351807" y="0"/>
                  </a:lnTo>
                  <a:close/>
                </a:path>
                <a:path w="4436745" h="186054">
                  <a:moveTo>
                    <a:pt x="4166006" y="0"/>
                  </a:moveTo>
                  <a:lnTo>
                    <a:pt x="4204154" y="4125"/>
                  </a:lnTo>
                  <a:lnTo>
                    <a:pt x="4237326" y="33270"/>
                  </a:lnTo>
                  <a:lnTo>
                    <a:pt x="4240809" y="68453"/>
                  </a:lnTo>
                  <a:lnTo>
                    <a:pt x="4240301" y="123317"/>
                  </a:lnTo>
                  <a:lnTo>
                    <a:pt x="4240444" y="134270"/>
                  </a:lnTo>
                  <a:lnTo>
                    <a:pt x="4246905" y="173355"/>
                  </a:lnTo>
                  <a:lnTo>
                    <a:pt x="4251096" y="181863"/>
                  </a:lnTo>
                  <a:lnTo>
                    <a:pt x="4204487" y="181863"/>
                  </a:lnTo>
                  <a:lnTo>
                    <a:pt x="4203217" y="178688"/>
                  </a:lnTo>
                  <a:lnTo>
                    <a:pt x="4201820" y="173990"/>
                  </a:lnTo>
                  <a:lnTo>
                    <a:pt x="4200042" y="167894"/>
                  </a:lnTo>
                  <a:lnTo>
                    <a:pt x="4199153" y="165100"/>
                  </a:lnTo>
                  <a:lnTo>
                    <a:pt x="4198645" y="163322"/>
                  </a:lnTo>
                  <a:lnTo>
                    <a:pt x="4198264" y="162433"/>
                  </a:lnTo>
                  <a:lnTo>
                    <a:pt x="4192146" y="167886"/>
                  </a:lnTo>
                  <a:lnTo>
                    <a:pt x="4185802" y="172624"/>
                  </a:lnTo>
                  <a:lnTo>
                    <a:pt x="4143273" y="185800"/>
                  </a:lnTo>
                  <a:lnTo>
                    <a:pt x="4130220" y="184872"/>
                  </a:lnTo>
                  <a:lnTo>
                    <a:pt x="4093038" y="163012"/>
                  </a:lnTo>
                  <a:lnTo>
                    <a:pt x="4084091" y="133223"/>
                  </a:lnTo>
                  <a:lnTo>
                    <a:pt x="4084543" y="125910"/>
                  </a:lnTo>
                  <a:lnTo>
                    <a:pt x="4105403" y="91763"/>
                  </a:lnTo>
                  <a:lnTo>
                    <a:pt x="4148861" y="77343"/>
                  </a:lnTo>
                  <a:lnTo>
                    <a:pt x="4164149" y="74269"/>
                  </a:lnTo>
                  <a:lnTo>
                    <a:pt x="4176864" y="71326"/>
                  </a:lnTo>
                  <a:lnTo>
                    <a:pt x="4187009" y="68502"/>
                  </a:lnTo>
                  <a:lnTo>
                    <a:pt x="4194581" y="65786"/>
                  </a:lnTo>
                  <a:lnTo>
                    <a:pt x="4194581" y="61087"/>
                  </a:lnTo>
                  <a:lnTo>
                    <a:pt x="4194581" y="52070"/>
                  </a:lnTo>
                  <a:lnTo>
                    <a:pt x="4162704" y="35941"/>
                  </a:lnTo>
                  <a:lnTo>
                    <a:pt x="4154322" y="35941"/>
                  </a:lnTo>
                  <a:lnTo>
                    <a:pt x="4147718" y="37592"/>
                  </a:lnTo>
                  <a:lnTo>
                    <a:pt x="4143019" y="40894"/>
                  </a:lnTo>
                  <a:lnTo>
                    <a:pt x="4138320" y="44196"/>
                  </a:lnTo>
                  <a:lnTo>
                    <a:pt x="4134637" y="50037"/>
                  </a:lnTo>
                  <a:lnTo>
                    <a:pt x="4131716" y="58293"/>
                  </a:lnTo>
                  <a:lnTo>
                    <a:pt x="4088917" y="50546"/>
                  </a:lnTo>
                  <a:lnTo>
                    <a:pt x="4113809" y="12319"/>
                  </a:lnTo>
                  <a:lnTo>
                    <a:pt x="4149742" y="763"/>
                  </a:lnTo>
                  <a:lnTo>
                    <a:pt x="41660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15154" y="3274059"/>
              <a:ext cx="186055" cy="2040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009644" y="3274059"/>
              <a:ext cx="184404" cy="20408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22680" y="3219576"/>
              <a:ext cx="4164329" cy="249554"/>
            </a:xfrm>
            <a:custGeom>
              <a:avLst/>
              <a:gdLst/>
              <a:ahLst/>
              <a:cxnLst/>
              <a:rect l="l" t="t" r="r" b="b"/>
              <a:pathLst>
                <a:path w="4164329" h="249554">
                  <a:moveTo>
                    <a:pt x="3096514" y="63626"/>
                  </a:moveTo>
                  <a:lnTo>
                    <a:pt x="3140715" y="70270"/>
                  </a:lnTo>
                  <a:lnTo>
                    <a:pt x="3171156" y="99708"/>
                  </a:lnTo>
                  <a:lnTo>
                    <a:pt x="3175254" y="110617"/>
                  </a:lnTo>
                  <a:lnTo>
                    <a:pt x="3130804" y="118872"/>
                  </a:lnTo>
                  <a:lnTo>
                    <a:pt x="3128898" y="111887"/>
                  </a:lnTo>
                  <a:lnTo>
                    <a:pt x="3125343" y="106680"/>
                  </a:lnTo>
                  <a:lnTo>
                    <a:pt x="3120009" y="102997"/>
                  </a:lnTo>
                  <a:lnTo>
                    <a:pt x="3114674" y="99313"/>
                  </a:lnTo>
                  <a:lnTo>
                    <a:pt x="3107182" y="97409"/>
                  </a:lnTo>
                  <a:lnTo>
                    <a:pt x="3097403" y="97409"/>
                  </a:lnTo>
                  <a:lnTo>
                    <a:pt x="3088735" y="97740"/>
                  </a:lnTo>
                  <a:lnTo>
                    <a:pt x="3065398" y="108203"/>
                  </a:lnTo>
                  <a:lnTo>
                    <a:pt x="3065398" y="112140"/>
                  </a:lnTo>
                  <a:lnTo>
                    <a:pt x="3065398" y="115443"/>
                  </a:lnTo>
                  <a:lnTo>
                    <a:pt x="3114040" y="133858"/>
                  </a:lnTo>
                  <a:lnTo>
                    <a:pt x="3131397" y="138382"/>
                  </a:lnTo>
                  <a:lnTo>
                    <a:pt x="3166491" y="154812"/>
                  </a:lnTo>
                  <a:lnTo>
                    <a:pt x="3181222" y="189864"/>
                  </a:lnTo>
                  <a:lnTo>
                    <a:pt x="3179939" y="201630"/>
                  </a:lnTo>
                  <a:lnTo>
                    <a:pt x="3149347" y="239569"/>
                  </a:lnTo>
                  <a:lnTo>
                    <a:pt x="3100323" y="249427"/>
                  </a:lnTo>
                  <a:lnTo>
                    <a:pt x="3083155" y="248501"/>
                  </a:lnTo>
                  <a:lnTo>
                    <a:pt x="3042793" y="234696"/>
                  </a:lnTo>
                  <a:lnTo>
                    <a:pt x="3015107" y="194690"/>
                  </a:lnTo>
                  <a:lnTo>
                    <a:pt x="3062351" y="187451"/>
                  </a:lnTo>
                  <a:lnTo>
                    <a:pt x="3064383" y="196596"/>
                  </a:lnTo>
                  <a:lnTo>
                    <a:pt x="3068447" y="203581"/>
                  </a:lnTo>
                  <a:lnTo>
                    <a:pt x="3100323" y="215519"/>
                  </a:lnTo>
                  <a:lnTo>
                    <a:pt x="3108898" y="215092"/>
                  </a:lnTo>
                  <a:lnTo>
                    <a:pt x="3133979" y="201422"/>
                  </a:lnTo>
                  <a:lnTo>
                    <a:pt x="3133979" y="196214"/>
                  </a:lnTo>
                  <a:lnTo>
                    <a:pt x="3133979" y="192659"/>
                  </a:lnTo>
                  <a:lnTo>
                    <a:pt x="3114929" y="181101"/>
                  </a:lnTo>
                  <a:lnTo>
                    <a:pt x="3089066" y="174958"/>
                  </a:lnTo>
                  <a:lnTo>
                    <a:pt x="3042793" y="158242"/>
                  </a:lnTo>
                  <a:lnTo>
                    <a:pt x="3021710" y="118237"/>
                  </a:lnTo>
                  <a:lnTo>
                    <a:pt x="3022852" y="107092"/>
                  </a:lnTo>
                  <a:lnTo>
                    <a:pt x="3050276" y="72467"/>
                  </a:lnTo>
                  <a:lnTo>
                    <a:pt x="3078608" y="64605"/>
                  </a:lnTo>
                  <a:lnTo>
                    <a:pt x="3096514" y="63626"/>
                  </a:lnTo>
                  <a:close/>
                </a:path>
                <a:path w="4164329" h="249554">
                  <a:moveTo>
                    <a:pt x="2711577" y="63626"/>
                  </a:moveTo>
                  <a:lnTo>
                    <a:pt x="2763958" y="78360"/>
                  </a:lnTo>
                  <a:lnTo>
                    <a:pt x="2797063" y="119443"/>
                  </a:lnTo>
                  <a:lnTo>
                    <a:pt x="2803524" y="155956"/>
                  </a:lnTo>
                  <a:lnTo>
                    <a:pt x="2801903" y="175289"/>
                  </a:lnTo>
                  <a:lnTo>
                    <a:pt x="2777490" y="222885"/>
                  </a:lnTo>
                  <a:lnTo>
                    <a:pt x="2730841" y="247763"/>
                  </a:lnTo>
                  <a:lnTo>
                    <a:pt x="2711958" y="249427"/>
                  </a:lnTo>
                  <a:lnTo>
                    <a:pt x="2699889" y="248737"/>
                  </a:lnTo>
                  <a:lnTo>
                    <a:pt x="2654891" y="232211"/>
                  </a:lnTo>
                  <a:lnTo>
                    <a:pt x="2626492" y="194752"/>
                  </a:lnTo>
                  <a:lnTo>
                    <a:pt x="2620010" y="154050"/>
                  </a:lnTo>
                  <a:lnTo>
                    <a:pt x="2620726" y="142428"/>
                  </a:lnTo>
                  <a:lnTo>
                    <a:pt x="2637972" y="98276"/>
                  </a:lnTo>
                  <a:lnTo>
                    <a:pt x="2675215" y="70109"/>
                  </a:lnTo>
                  <a:lnTo>
                    <a:pt x="2711577" y="63626"/>
                  </a:lnTo>
                  <a:close/>
                </a:path>
                <a:path w="4164329" h="249554">
                  <a:moveTo>
                    <a:pt x="2219325" y="63626"/>
                  </a:moveTo>
                  <a:lnTo>
                    <a:pt x="2256282" y="72898"/>
                  </a:lnTo>
                  <a:lnTo>
                    <a:pt x="2267204" y="83565"/>
                  </a:lnTo>
                  <a:lnTo>
                    <a:pt x="2271649" y="89281"/>
                  </a:lnTo>
                  <a:lnTo>
                    <a:pt x="2279015" y="134874"/>
                  </a:lnTo>
                  <a:lnTo>
                    <a:pt x="2279015" y="245490"/>
                  </a:lnTo>
                  <a:lnTo>
                    <a:pt x="2232025" y="245490"/>
                  </a:lnTo>
                  <a:lnTo>
                    <a:pt x="2232025" y="154686"/>
                  </a:lnTo>
                  <a:lnTo>
                    <a:pt x="2231834" y="141567"/>
                  </a:lnTo>
                  <a:lnTo>
                    <a:pt x="2219198" y="104267"/>
                  </a:lnTo>
                  <a:lnTo>
                    <a:pt x="2209292" y="99568"/>
                  </a:lnTo>
                  <a:lnTo>
                    <a:pt x="2202815" y="99568"/>
                  </a:lnTo>
                  <a:lnTo>
                    <a:pt x="2194687" y="99568"/>
                  </a:lnTo>
                  <a:lnTo>
                    <a:pt x="2166062" y="130770"/>
                  </a:lnTo>
                  <a:lnTo>
                    <a:pt x="2164080" y="164846"/>
                  </a:lnTo>
                  <a:lnTo>
                    <a:pt x="2164080" y="245490"/>
                  </a:lnTo>
                  <a:lnTo>
                    <a:pt x="2116963" y="245490"/>
                  </a:lnTo>
                  <a:lnTo>
                    <a:pt x="2116963" y="67563"/>
                  </a:lnTo>
                  <a:lnTo>
                    <a:pt x="2160651" y="67563"/>
                  </a:lnTo>
                  <a:lnTo>
                    <a:pt x="2160651" y="93725"/>
                  </a:lnTo>
                  <a:lnTo>
                    <a:pt x="2173033" y="80557"/>
                  </a:lnTo>
                  <a:lnTo>
                    <a:pt x="2186940" y="71151"/>
                  </a:lnTo>
                  <a:lnTo>
                    <a:pt x="2202370" y="65508"/>
                  </a:lnTo>
                  <a:lnTo>
                    <a:pt x="2219325" y="63626"/>
                  </a:lnTo>
                  <a:close/>
                </a:path>
                <a:path w="4164329" h="249554">
                  <a:moveTo>
                    <a:pt x="1996313" y="63626"/>
                  </a:moveTo>
                  <a:lnTo>
                    <a:pt x="2034460" y="67752"/>
                  </a:lnTo>
                  <a:lnTo>
                    <a:pt x="2067633" y="96897"/>
                  </a:lnTo>
                  <a:lnTo>
                    <a:pt x="2071116" y="132080"/>
                  </a:lnTo>
                  <a:lnTo>
                    <a:pt x="2070608" y="186944"/>
                  </a:lnTo>
                  <a:lnTo>
                    <a:pt x="2070750" y="197897"/>
                  </a:lnTo>
                  <a:lnTo>
                    <a:pt x="2077212" y="236982"/>
                  </a:lnTo>
                  <a:lnTo>
                    <a:pt x="2081402" y="245490"/>
                  </a:lnTo>
                  <a:lnTo>
                    <a:pt x="2034794" y="245490"/>
                  </a:lnTo>
                  <a:lnTo>
                    <a:pt x="2033524" y="242315"/>
                  </a:lnTo>
                  <a:lnTo>
                    <a:pt x="2032127" y="237617"/>
                  </a:lnTo>
                  <a:lnTo>
                    <a:pt x="2030349" y="231521"/>
                  </a:lnTo>
                  <a:lnTo>
                    <a:pt x="2029460" y="228726"/>
                  </a:lnTo>
                  <a:lnTo>
                    <a:pt x="2028952" y="226949"/>
                  </a:lnTo>
                  <a:lnTo>
                    <a:pt x="2028570" y="226060"/>
                  </a:lnTo>
                  <a:lnTo>
                    <a:pt x="2022453" y="231513"/>
                  </a:lnTo>
                  <a:lnTo>
                    <a:pt x="2016109" y="236251"/>
                  </a:lnTo>
                  <a:lnTo>
                    <a:pt x="1973580" y="249427"/>
                  </a:lnTo>
                  <a:lnTo>
                    <a:pt x="1960526" y="248499"/>
                  </a:lnTo>
                  <a:lnTo>
                    <a:pt x="1923345" y="226639"/>
                  </a:lnTo>
                  <a:lnTo>
                    <a:pt x="1914398" y="196850"/>
                  </a:lnTo>
                  <a:lnTo>
                    <a:pt x="1914850" y="189537"/>
                  </a:lnTo>
                  <a:lnTo>
                    <a:pt x="1935710" y="155390"/>
                  </a:lnTo>
                  <a:lnTo>
                    <a:pt x="1979168" y="140970"/>
                  </a:lnTo>
                  <a:lnTo>
                    <a:pt x="1994455" y="137896"/>
                  </a:lnTo>
                  <a:lnTo>
                    <a:pt x="2007171" y="134953"/>
                  </a:lnTo>
                  <a:lnTo>
                    <a:pt x="2017315" y="132129"/>
                  </a:lnTo>
                  <a:lnTo>
                    <a:pt x="2024888" y="129412"/>
                  </a:lnTo>
                  <a:lnTo>
                    <a:pt x="2024888" y="124713"/>
                  </a:lnTo>
                  <a:lnTo>
                    <a:pt x="2024888" y="115697"/>
                  </a:lnTo>
                  <a:lnTo>
                    <a:pt x="1993011" y="99568"/>
                  </a:lnTo>
                  <a:lnTo>
                    <a:pt x="1984629" y="99568"/>
                  </a:lnTo>
                  <a:lnTo>
                    <a:pt x="1978025" y="101219"/>
                  </a:lnTo>
                  <a:lnTo>
                    <a:pt x="1973326" y="104521"/>
                  </a:lnTo>
                  <a:lnTo>
                    <a:pt x="1968627" y="107823"/>
                  </a:lnTo>
                  <a:lnTo>
                    <a:pt x="1964944" y="113664"/>
                  </a:lnTo>
                  <a:lnTo>
                    <a:pt x="1962023" y="121920"/>
                  </a:lnTo>
                  <a:lnTo>
                    <a:pt x="1919224" y="114173"/>
                  </a:lnTo>
                  <a:lnTo>
                    <a:pt x="1944116" y="75946"/>
                  </a:lnTo>
                  <a:lnTo>
                    <a:pt x="1980049" y="64390"/>
                  </a:lnTo>
                  <a:lnTo>
                    <a:pt x="1996313" y="63626"/>
                  </a:lnTo>
                  <a:close/>
                </a:path>
                <a:path w="4164329" h="249554">
                  <a:moveTo>
                    <a:pt x="1509141" y="63626"/>
                  </a:moveTo>
                  <a:lnTo>
                    <a:pt x="1561522" y="78360"/>
                  </a:lnTo>
                  <a:lnTo>
                    <a:pt x="1594627" y="119443"/>
                  </a:lnTo>
                  <a:lnTo>
                    <a:pt x="1601089" y="155956"/>
                  </a:lnTo>
                  <a:lnTo>
                    <a:pt x="1599467" y="175289"/>
                  </a:lnTo>
                  <a:lnTo>
                    <a:pt x="1575054" y="222885"/>
                  </a:lnTo>
                  <a:lnTo>
                    <a:pt x="1528405" y="247763"/>
                  </a:lnTo>
                  <a:lnTo>
                    <a:pt x="1509521" y="249427"/>
                  </a:lnTo>
                  <a:lnTo>
                    <a:pt x="1497453" y="248737"/>
                  </a:lnTo>
                  <a:lnTo>
                    <a:pt x="1452455" y="232211"/>
                  </a:lnTo>
                  <a:lnTo>
                    <a:pt x="1424056" y="194752"/>
                  </a:lnTo>
                  <a:lnTo>
                    <a:pt x="1417574" y="154050"/>
                  </a:lnTo>
                  <a:lnTo>
                    <a:pt x="1418290" y="142428"/>
                  </a:lnTo>
                  <a:lnTo>
                    <a:pt x="1435536" y="98276"/>
                  </a:lnTo>
                  <a:lnTo>
                    <a:pt x="1472779" y="70109"/>
                  </a:lnTo>
                  <a:lnTo>
                    <a:pt x="1509141" y="63626"/>
                  </a:lnTo>
                  <a:close/>
                </a:path>
                <a:path w="4164329" h="249554">
                  <a:moveTo>
                    <a:pt x="1321689" y="63626"/>
                  </a:moveTo>
                  <a:lnTo>
                    <a:pt x="1358645" y="72898"/>
                  </a:lnTo>
                  <a:lnTo>
                    <a:pt x="1369568" y="83565"/>
                  </a:lnTo>
                  <a:lnTo>
                    <a:pt x="1374013" y="89281"/>
                  </a:lnTo>
                  <a:lnTo>
                    <a:pt x="1381379" y="134874"/>
                  </a:lnTo>
                  <a:lnTo>
                    <a:pt x="1381379" y="245490"/>
                  </a:lnTo>
                  <a:lnTo>
                    <a:pt x="1334389" y="245490"/>
                  </a:lnTo>
                  <a:lnTo>
                    <a:pt x="1334389" y="154686"/>
                  </a:lnTo>
                  <a:lnTo>
                    <a:pt x="1334198" y="141567"/>
                  </a:lnTo>
                  <a:lnTo>
                    <a:pt x="1321562" y="104267"/>
                  </a:lnTo>
                  <a:lnTo>
                    <a:pt x="1311656" y="99568"/>
                  </a:lnTo>
                  <a:lnTo>
                    <a:pt x="1305179" y="99568"/>
                  </a:lnTo>
                  <a:lnTo>
                    <a:pt x="1297051" y="99568"/>
                  </a:lnTo>
                  <a:lnTo>
                    <a:pt x="1289812" y="101853"/>
                  </a:lnTo>
                  <a:lnTo>
                    <a:pt x="1283335" y="106299"/>
                  </a:lnTo>
                  <a:lnTo>
                    <a:pt x="1276858" y="110744"/>
                  </a:lnTo>
                  <a:lnTo>
                    <a:pt x="1266660" y="151153"/>
                  </a:lnTo>
                  <a:lnTo>
                    <a:pt x="1266444" y="164846"/>
                  </a:lnTo>
                  <a:lnTo>
                    <a:pt x="1266444" y="245490"/>
                  </a:lnTo>
                  <a:lnTo>
                    <a:pt x="1219327" y="245490"/>
                  </a:lnTo>
                  <a:lnTo>
                    <a:pt x="1219327" y="67563"/>
                  </a:lnTo>
                  <a:lnTo>
                    <a:pt x="1263014" y="67563"/>
                  </a:lnTo>
                  <a:lnTo>
                    <a:pt x="1263014" y="93725"/>
                  </a:lnTo>
                  <a:lnTo>
                    <a:pt x="1275397" y="80557"/>
                  </a:lnTo>
                  <a:lnTo>
                    <a:pt x="1289303" y="71151"/>
                  </a:lnTo>
                  <a:lnTo>
                    <a:pt x="1304734" y="65508"/>
                  </a:lnTo>
                  <a:lnTo>
                    <a:pt x="1321689" y="63626"/>
                  </a:lnTo>
                  <a:close/>
                </a:path>
                <a:path w="4164329" h="249554">
                  <a:moveTo>
                    <a:pt x="1098677" y="63626"/>
                  </a:moveTo>
                  <a:lnTo>
                    <a:pt x="1136824" y="67752"/>
                  </a:lnTo>
                  <a:lnTo>
                    <a:pt x="1169997" y="96897"/>
                  </a:lnTo>
                  <a:lnTo>
                    <a:pt x="1173480" y="132080"/>
                  </a:lnTo>
                  <a:lnTo>
                    <a:pt x="1172971" y="186944"/>
                  </a:lnTo>
                  <a:lnTo>
                    <a:pt x="1173114" y="197897"/>
                  </a:lnTo>
                  <a:lnTo>
                    <a:pt x="1179576" y="236982"/>
                  </a:lnTo>
                  <a:lnTo>
                    <a:pt x="1183767" y="245490"/>
                  </a:lnTo>
                  <a:lnTo>
                    <a:pt x="1137158" y="245490"/>
                  </a:lnTo>
                  <a:lnTo>
                    <a:pt x="1135888" y="242315"/>
                  </a:lnTo>
                  <a:lnTo>
                    <a:pt x="1134491" y="237617"/>
                  </a:lnTo>
                  <a:lnTo>
                    <a:pt x="1132713" y="231521"/>
                  </a:lnTo>
                  <a:lnTo>
                    <a:pt x="1131824" y="228726"/>
                  </a:lnTo>
                  <a:lnTo>
                    <a:pt x="1131316" y="226949"/>
                  </a:lnTo>
                  <a:lnTo>
                    <a:pt x="1130935" y="226060"/>
                  </a:lnTo>
                  <a:lnTo>
                    <a:pt x="1124817" y="231513"/>
                  </a:lnTo>
                  <a:lnTo>
                    <a:pt x="1118473" y="236251"/>
                  </a:lnTo>
                  <a:lnTo>
                    <a:pt x="1075944" y="249427"/>
                  </a:lnTo>
                  <a:lnTo>
                    <a:pt x="1062890" y="248499"/>
                  </a:lnTo>
                  <a:lnTo>
                    <a:pt x="1025709" y="226639"/>
                  </a:lnTo>
                  <a:lnTo>
                    <a:pt x="1016762" y="196850"/>
                  </a:lnTo>
                  <a:lnTo>
                    <a:pt x="1017214" y="189537"/>
                  </a:lnTo>
                  <a:lnTo>
                    <a:pt x="1038074" y="155390"/>
                  </a:lnTo>
                  <a:lnTo>
                    <a:pt x="1081532" y="140970"/>
                  </a:lnTo>
                  <a:lnTo>
                    <a:pt x="1096819" y="137896"/>
                  </a:lnTo>
                  <a:lnTo>
                    <a:pt x="1109535" y="134953"/>
                  </a:lnTo>
                  <a:lnTo>
                    <a:pt x="1119679" y="132129"/>
                  </a:lnTo>
                  <a:lnTo>
                    <a:pt x="1127252" y="129412"/>
                  </a:lnTo>
                  <a:lnTo>
                    <a:pt x="1127252" y="124713"/>
                  </a:lnTo>
                  <a:lnTo>
                    <a:pt x="1127252" y="115697"/>
                  </a:lnTo>
                  <a:lnTo>
                    <a:pt x="1095375" y="99568"/>
                  </a:lnTo>
                  <a:lnTo>
                    <a:pt x="1086993" y="99568"/>
                  </a:lnTo>
                  <a:lnTo>
                    <a:pt x="1064387" y="121920"/>
                  </a:lnTo>
                  <a:lnTo>
                    <a:pt x="1021588" y="114173"/>
                  </a:lnTo>
                  <a:lnTo>
                    <a:pt x="1046480" y="75946"/>
                  </a:lnTo>
                  <a:lnTo>
                    <a:pt x="1082413" y="64390"/>
                  </a:lnTo>
                  <a:lnTo>
                    <a:pt x="1098677" y="63626"/>
                  </a:lnTo>
                  <a:close/>
                </a:path>
                <a:path w="4164329" h="249554">
                  <a:moveTo>
                    <a:pt x="583399" y="63626"/>
                  </a:moveTo>
                  <a:lnTo>
                    <a:pt x="633507" y="78360"/>
                  </a:lnTo>
                  <a:lnTo>
                    <a:pt x="662984" y="122967"/>
                  </a:lnTo>
                  <a:lnTo>
                    <a:pt x="668019" y="170052"/>
                  </a:lnTo>
                  <a:lnTo>
                    <a:pt x="550087" y="170052"/>
                  </a:lnTo>
                  <a:lnTo>
                    <a:pt x="550985" y="179957"/>
                  </a:lnTo>
                  <a:lnTo>
                    <a:pt x="573697" y="211375"/>
                  </a:lnTo>
                  <a:lnTo>
                    <a:pt x="588594" y="214249"/>
                  </a:lnTo>
                  <a:lnTo>
                    <a:pt x="595960" y="214249"/>
                  </a:lnTo>
                  <a:lnTo>
                    <a:pt x="618566" y="188849"/>
                  </a:lnTo>
                  <a:lnTo>
                    <a:pt x="665480" y="196723"/>
                  </a:lnTo>
                  <a:lnTo>
                    <a:pt x="636905" y="235965"/>
                  </a:lnTo>
                  <a:lnTo>
                    <a:pt x="588086" y="249427"/>
                  </a:lnTo>
                  <a:lnTo>
                    <a:pt x="566407" y="247544"/>
                  </a:lnTo>
                  <a:lnTo>
                    <a:pt x="519442" y="219201"/>
                  </a:lnTo>
                  <a:lnTo>
                    <a:pt x="502963" y="175553"/>
                  </a:lnTo>
                  <a:lnTo>
                    <a:pt x="501865" y="157861"/>
                  </a:lnTo>
                  <a:lnTo>
                    <a:pt x="503309" y="136955"/>
                  </a:lnTo>
                  <a:lnTo>
                    <a:pt x="524967" y="88646"/>
                  </a:lnTo>
                  <a:lnTo>
                    <a:pt x="566502" y="65178"/>
                  </a:lnTo>
                  <a:lnTo>
                    <a:pt x="583399" y="63626"/>
                  </a:lnTo>
                  <a:close/>
                </a:path>
                <a:path w="4164329" h="249554">
                  <a:moveTo>
                    <a:pt x="387502" y="63626"/>
                  </a:moveTo>
                  <a:lnTo>
                    <a:pt x="439839" y="78360"/>
                  </a:lnTo>
                  <a:lnTo>
                    <a:pt x="472982" y="119443"/>
                  </a:lnTo>
                  <a:lnTo>
                    <a:pt x="479425" y="155956"/>
                  </a:lnTo>
                  <a:lnTo>
                    <a:pt x="477798" y="175289"/>
                  </a:lnTo>
                  <a:lnTo>
                    <a:pt x="453390" y="222885"/>
                  </a:lnTo>
                  <a:lnTo>
                    <a:pt x="406759" y="247763"/>
                  </a:lnTo>
                  <a:lnTo>
                    <a:pt x="387845" y="249427"/>
                  </a:lnTo>
                  <a:lnTo>
                    <a:pt x="375765" y="248737"/>
                  </a:lnTo>
                  <a:lnTo>
                    <a:pt x="330786" y="232211"/>
                  </a:lnTo>
                  <a:lnTo>
                    <a:pt x="302421" y="194752"/>
                  </a:lnTo>
                  <a:lnTo>
                    <a:pt x="295922" y="154050"/>
                  </a:lnTo>
                  <a:lnTo>
                    <a:pt x="296644" y="142428"/>
                  </a:lnTo>
                  <a:lnTo>
                    <a:pt x="313854" y="98276"/>
                  </a:lnTo>
                  <a:lnTo>
                    <a:pt x="351106" y="70109"/>
                  </a:lnTo>
                  <a:lnTo>
                    <a:pt x="387502" y="63626"/>
                  </a:lnTo>
                  <a:close/>
                </a:path>
                <a:path w="4164329" h="249554">
                  <a:moveTo>
                    <a:pt x="755522" y="4825"/>
                  </a:moveTo>
                  <a:lnTo>
                    <a:pt x="755522" y="67563"/>
                  </a:lnTo>
                  <a:lnTo>
                    <a:pt x="787654" y="67563"/>
                  </a:lnTo>
                  <a:lnTo>
                    <a:pt x="787654" y="105156"/>
                  </a:lnTo>
                  <a:lnTo>
                    <a:pt x="755522" y="105156"/>
                  </a:lnTo>
                  <a:lnTo>
                    <a:pt x="755522" y="176784"/>
                  </a:lnTo>
                  <a:lnTo>
                    <a:pt x="765429" y="210438"/>
                  </a:lnTo>
                  <a:lnTo>
                    <a:pt x="768604" y="210438"/>
                  </a:lnTo>
                  <a:lnTo>
                    <a:pt x="772922" y="210438"/>
                  </a:lnTo>
                  <a:lnTo>
                    <a:pt x="779144" y="208914"/>
                  </a:lnTo>
                  <a:lnTo>
                    <a:pt x="787527" y="205867"/>
                  </a:lnTo>
                  <a:lnTo>
                    <a:pt x="791463" y="242443"/>
                  </a:lnTo>
                  <a:lnTo>
                    <a:pt x="782988" y="245516"/>
                  </a:lnTo>
                  <a:lnTo>
                    <a:pt x="773953" y="247697"/>
                  </a:lnTo>
                  <a:lnTo>
                    <a:pt x="764371" y="248997"/>
                  </a:lnTo>
                  <a:lnTo>
                    <a:pt x="754253" y="249427"/>
                  </a:lnTo>
                  <a:lnTo>
                    <a:pt x="745871" y="249427"/>
                  </a:lnTo>
                  <a:lnTo>
                    <a:pt x="713232" y="229615"/>
                  </a:lnTo>
                  <a:lnTo>
                    <a:pt x="708279" y="182625"/>
                  </a:lnTo>
                  <a:lnTo>
                    <a:pt x="708279" y="105156"/>
                  </a:lnTo>
                  <a:lnTo>
                    <a:pt x="686688" y="105156"/>
                  </a:lnTo>
                  <a:lnTo>
                    <a:pt x="686688" y="67563"/>
                  </a:lnTo>
                  <a:lnTo>
                    <a:pt x="708279" y="67563"/>
                  </a:lnTo>
                  <a:lnTo>
                    <a:pt x="708279" y="32258"/>
                  </a:lnTo>
                  <a:lnTo>
                    <a:pt x="755522" y="4825"/>
                  </a:lnTo>
                  <a:close/>
                </a:path>
                <a:path w="4164329" h="249554">
                  <a:moveTo>
                    <a:pt x="4002278" y="0"/>
                  </a:moveTo>
                  <a:lnTo>
                    <a:pt x="4049395" y="0"/>
                  </a:lnTo>
                  <a:lnTo>
                    <a:pt x="4049395" y="90170"/>
                  </a:lnTo>
                  <a:lnTo>
                    <a:pt x="4061299" y="78575"/>
                  </a:lnTo>
                  <a:lnTo>
                    <a:pt x="4074334" y="70278"/>
                  </a:lnTo>
                  <a:lnTo>
                    <a:pt x="4088489" y="65291"/>
                  </a:lnTo>
                  <a:lnTo>
                    <a:pt x="4103751" y="63626"/>
                  </a:lnTo>
                  <a:lnTo>
                    <a:pt x="4111728" y="64006"/>
                  </a:lnTo>
                  <a:lnTo>
                    <a:pt x="4148328" y="78739"/>
                  </a:lnTo>
                  <a:lnTo>
                    <a:pt x="4152773" y="85089"/>
                  </a:lnTo>
                  <a:lnTo>
                    <a:pt x="4157218" y="91312"/>
                  </a:lnTo>
                  <a:lnTo>
                    <a:pt x="4164058" y="129901"/>
                  </a:lnTo>
                  <a:lnTo>
                    <a:pt x="4164203" y="141097"/>
                  </a:lnTo>
                  <a:lnTo>
                    <a:pt x="4164203" y="245490"/>
                  </a:lnTo>
                  <a:lnTo>
                    <a:pt x="4117213" y="245490"/>
                  </a:lnTo>
                  <a:lnTo>
                    <a:pt x="4117213" y="151511"/>
                  </a:lnTo>
                  <a:lnTo>
                    <a:pt x="4117046" y="138793"/>
                  </a:lnTo>
                  <a:lnTo>
                    <a:pt x="4105021" y="104012"/>
                  </a:lnTo>
                  <a:lnTo>
                    <a:pt x="4100576" y="101092"/>
                  </a:lnTo>
                  <a:lnTo>
                    <a:pt x="4094860" y="99568"/>
                  </a:lnTo>
                  <a:lnTo>
                    <a:pt x="4088003" y="99568"/>
                  </a:lnTo>
                  <a:lnTo>
                    <a:pt x="4080255" y="99568"/>
                  </a:lnTo>
                  <a:lnTo>
                    <a:pt x="4073271" y="101473"/>
                  </a:lnTo>
                  <a:lnTo>
                    <a:pt x="4067175" y="105283"/>
                  </a:lnTo>
                  <a:lnTo>
                    <a:pt x="4060952" y="109093"/>
                  </a:lnTo>
                  <a:lnTo>
                    <a:pt x="4049658" y="145788"/>
                  </a:lnTo>
                  <a:lnTo>
                    <a:pt x="4049395" y="156337"/>
                  </a:lnTo>
                  <a:lnTo>
                    <a:pt x="4049395" y="245490"/>
                  </a:lnTo>
                  <a:lnTo>
                    <a:pt x="4002278" y="245490"/>
                  </a:lnTo>
                  <a:lnTo>
                    <a:pt x="4002278" y="0"/>
                  </a:lnTo>
                  <a:close/>
                </a:path>
                <a:path w="4164329" h="249554">
                  <a:moveTo>
                    <a:pt x="2935732" y="0"/>
                  </a:moveTo>
                  <a:lnTo>
                    <a:pt x="2982722" y="0"/>
                  </a:lnTo>
                  <a:lnTo>
                    <a:pt x="2982722" y="245490"/>
                  </a:lnTo>
                  <a:lnTo>
                    <a:pt x="2935732" y="245490"/>
                  </a:lnTo>
                  <a:lnTo>
                    <a:pt x="2935732" y="0"/>
                  </a:lnTo>
                  <a:close/>
                </a:path>
                <a:path w="4164329" h="249554">
                  <a:moveTo>
                    <a:pt x="2839720" y="0"/>
                  </a:moveTo>
                  <a:lnTo>
                    <a:pt x="2886710" y="0"/>
                  </a:lnTo>
                  <a:lnTo>
                    <a:pt x="2886710" y="43561"/>
                  </a:lnTo>
                  <a:lnTo>
                    <a:pt x="2839720" y="43561"/>
                  </a:lnTo>
                  <a:lnTo>
                    <a:pt x="2839720" y="0"/>
                  </a:lnTo>
                  <a:close/>
                </a:path>
                <a:path w="4164329" h="249554">
                  <a:moveTo>
                    <a:pt x="2442083" y="0"/>
                  </a:moveTo>
                  <a:lnTo>
                    <a:pt x="2489200" y="0"/>
                  </a:lnTo>
                  <a:lnTo>
                    <a:pt x="2489200" y="245490"/>
                  </a:lnTo>
                  <a:lnTo>
                    <a:pt x="2445512" y="245490"/>
                  </a:lnTo>
                  <a:lnTo>
                    <a:pt x="2445512" y="219328"/>
                  </a:lnTo>
                  <a:lnTo>
                    <a:pt x="2439822" y="226450"/>
                  </a:lnTo>
                  <a:lnTo>
                    <a:pt x="2404903" y="247586"/>
                  </a:lnTo>
                  <a:lnTo>
                    <a:pt x="2389886" y="249427"/>
                  </a:lnTo>
                  <a:lnTo>
                    <a:pt x="2375100" y="247882"/>
                  </a:lnTo>
                  <a:lnTo>
                    <a:pt x="2337435" y="224789"/>
                  </a:lnTo>
                  <a:lnTo>
                    <a:pt x="2316950" y="176712"/>
                  </a:lnTo>
                  <a:lnTo>
                    <a:pt x="2315591" y="155828"/>
                  </a:lnTo>
                  <a:lnTo>
                    <a:pt x="2316922" y="134592"/>
                  </a:lnTo>
                  <a:lnTo>
                    <a:pt x="2336800" y="87122"/>
                  </a:lnTo>
                  <a:lnTo>
                    <a:pt x="2375019" y="65101"/>
                  </a:lnTo>
                  <a:lnTo>
                    <a:pt x="2390521" y="63626"/>
                  </a:lnTo>
                  <a:lnTo>
                    <a:pt x="2404953" y="65174"/>
                  </a:lnTo>
                  <a:lnTo>
                    <a:pt x="2418349" y="69818"/>
                  </a:lnTo>
                  <a:lnTo>
                    <a:pt x="2430722" y="77557"/>
                  </a:lnTo>
                  <a:lnTo>
                    <a:pt x="2442083" y="88392"/>
                  </a:lnTo>
                  <a:lnTo>
                    <a:pt x="2442083" y="0"/>
                  </a:lnTo>
                  <a:close/>
                </a:path>
                <a:path w="4164329" h="249554">
                  <a:moveTo>
                    <a:pt x="1637283" y="0"/>
                  </a:moveTo>
                  <a:lnTo>
                    <a:pt x="1684274" y="0"/>
                  </a:lnTo>
                  <a:lnTo>
                    <a:pt x="1684274" y="245490"/>
                  </a:lnTo>
                  <a:lnTo>
                    <a:pt x="1637283" y="245490"/>
                  </a:lnTo>
                  <a:lnTo>
                    <a:pt x="1637283" y="0"/>
                  </a:lnTo>
                  <a:close/>
                </a:path>
                <a:path w="4164329" h="249554">
                  <a:moveTo>
                    <a:pt x="820166" y="0"/>
                  </a:moveTo>
                  <a:lnTo>
                    <a:pt x="867282" y="0"/>
                  </a:lnTo>
                  <a:lnTo>
                    <a:pt x="867282" y="90170"/>
                  </a:lnTo>
                  <a:lnTo>
                    <a:pt x="879187" y="78575"/>
                  </a:lnTo>
                  <a:lnTo>
                    <a:pt x="892222" y="70278"/>
                  </a:lnTo>
                  <a:lnTo>
                    <a:pt x="906377" y="65291"/>
                  </a:lnTo>
                  <a:lnTo>
                    <a:pt x="921638" y="63626"/>
                  </a:lnTo>
                  <a:lnTo>
                    <a:pt x="929616" y="64006"/>
                  </a:lnTo>
                  <a:lnTo>
                    <a:pt x="966216" y="78739"/>
                  </a:lnTo>
                  <a:lnTo>
                    <a:pt x="970660" y="85089"/>
                  </a:lnTo>
                  <a:lnTo>
                    <a:pt x="975106" y="91312"/>
                  </a:lnTo>
                  <a:lnTo>
                    <a:pt x="981946" y="129901"/>
                  </a:lnTo>
                  <a:lnTo>
                    <a:pt x="982091" y="141097"/>
                  </a:lnTo>
                  <a:lnTo>
                    <a:pt x="982091" y="245490"/>
                  </a:lnTo>
                  <a:lnTo>
                    <a:pt x="935101" y="245490"/>
                  </a:lnTo>
                  <a:lnTo>
                    <a:pt x="935101" y="151511"/>
                  </a:lnTo>
                  <a:lnTo>
                    <a:pt x="934934" y="138793"/>
                  </a:lnTo>
                  <a:lnTo>
                    <a:pt x="922909" y="104012"/>
                  </a:lnTo>
                  <a:lnTo>
                    <a:pt x="918463" y="101092"/>
                  </a:lnTo>
                  <a:lnTo>
                    <a:pt x="912749" y="99568"/>
                  </a:lnTo>
                  <a:lnTo>
                    <a:pt x="905891" y="99568"/>
                  </a:lnTo>
                  <a:lnTo>
                    <a:pt x="898144" y="99568"/>
                  </a:lnTo>
                  <a:lnTo>
                    <a:pt x="891159" y="101473"/>
                  </a:lnTo>
                  <a:lnTo>
                    <a:pt x="885063" y="105283"/>
                  </a:lnTo>
                  <a:lnTo>
                    <a:pt x="878840" y="109093"/>
                  </a:lnTo>
                  <a:lnTo>
                    <a:pt x="867546" y="145788"/>
                  </a:lnTo>
                  <a:lnTo>
                    <a:pt x="867282" y="156337"/>
                  </a:lnTo>
                  <a:lnTo>
                    <a:pt x="867282" y="245490"/>
                  </a:lnTo>
                  <a:lnTo>
                    <a:pt x="820166" y="245490"/>
                  </a:lnTo>
                  <a:lnTo>
                    <a:pt x="820166" y="0"/>
                  </a:lnTo>
                  <a:close/>
                </a:path>
                <a:path w="4164329" h="249554">
                  <a:moveTo>
                    <a:pt x="210794" y="0"/>
                  </a:moveTo>
                  <a:lnTo>
                    <a:pt x="257848" y="0"/>
                  </a:lnTo>
                  <a:lnTo>
                    <a:pt x="257848" y="43561"/>
                  </a:lnTo>
                  <a:lnTo>
                    <a:pt x="210794" y="43561"/>
                  </a:lnTo>
                  <a:lnTo>
                    <a:pt x="210794" y="0"/>
                  </a:lnTo>
                  <a:close/>
                </a:path>
                <a:path w="4164329" h="249554">
                  <a:moveTo>
                    <a:pt x="0" y="0"/>
                  </a:moveTo>
                  <a:lnTo>
                    <a:pt x="47040" y="0"/>
                  </a:lnTo>
                  <a:lnTo>
                    <a:pt x="47040" y="88392"/>
                  </a:lnTo>
                  <a:lnTo>
                    <a:pt x="58428" y="77557"/>
                  </a:lnTo>
                  <a:lnTo>
                    <a:pt x="70818" y="69818"/>
                  </a:lnTo>
                  <a:lnTo>
                    <a:pt x="84213" y="65174"/>
                  </a:lnTo>
                  <a:lnTo>
                    <a:pt x="98615" y="63626"/>
                  </a:lnTo>
                  <a:lnTo>
                    <a:pt x="114155" y="65101"/>
                  </a:lnTo>
                  <a:lnTo>
                    <a:pt x="152361" y="87122"/>
                  </a:lnTo>
                  <a:lnTo>
                    <a:pt x="172292" y="133949"/>
                  </a:lnTo>
                  <a:lnTo>
                    <a:pt x="173621" y="154686"/>
                  </a:lnTo>
                  <a:lnTo>
                    <a:pt x="172266" y="176141"/>
                  </a:lnTo>
                  <a:lnTo>
                    <a:pt x="151942" y="224789"/>
                  </a:lnTo>
                  <a:lnTo>
                    <a:pt x="114195" y="247900"/>
                  </a:lnTo>
                  <a:lnTo>
                    <a:pt x="99288" y="249427"/>
                  </a:lnTo>
                  <a:lnTo>
                    <a:pt x="91694" y="248951"/>
                  </a:lnTo>
                  <a:lnTo>
                    <a:pt x="55435" y="232378"/>
                  </a:lnTo>
                  <a:lnTo>
                    <a:pt x="43700" y="219328"/>
                  </a:lnTo>
                  <a:lnTo>
                    <a:pt x="43700" y="245490"/>
                  </a:lnTo>
                  <a:lnTo>
                    <a:pt x="0" y="245490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404992" y="3219576"/>
              <a:ext cx="1534922" cy="24942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749163" y="3319145"/>
              <a:ext cx="1191260" cy="146050"/>
            </a:xfrm>
            <a:custGeom>
              <a:avLst/>
              <a:gdLst/>
              <a:ahLst/>
              <a:cxnLst/>
              <a:rect l="l" t="t" r="r" b="b"/>
              <a:pathLst>
                <a:path w="1191259" h="146050">
                  <a:moveTo>
                    <a:pt x="1143762" y="98805"/>
                  </a:moveTo>
                  <a:lnTo>
                    <a:pt x="1190752" y="98805"/>
                  </a:lnTo>
                  <a:lnTo>
                    <a:pt x="1190752" y="145922"/>
                  </a:lnTo>
                  <a:lnTo>
                    <a:pt x="1143762" y="145922"/>
                  </a:lnTo>
                  <a:lnTo>
                    <a:pt x="1143762" y="98805"/>
                  </a:lnTo>
                  <a:close/>
                </a:path>
                <a:path w="1191259" h="146050">
                  <a:moveTo>
                    <a:pt x="43561" y="2412"/>
                  </a:moveTo>
                  <a:lnTo>
                    <a:pt x="7072" y="24213"/>
                  </a:lnTo>
                  <a:lnTo>
                    <a:pt x="0" y="56895"/>
                  </a:lnTo>
                  <a:lnTo>
                    <a:pt x="785" y="69369"/>
                  </a:lnTo>
                  <a:lnTo>
                    <a:pt x="19218" y="103576"/>
                  </a:lnTo>
                  <a:lnTo>
                    <a:pt x="43561" y="111505"/>
                  </a:lnTo>
                  <a:lnTo>
                    <a:pt x="52347" y="110624"/>
                  </a:lnTo>
                  <a:lnTo>
                    <a:pt x="83740" y="80216"/>
                  </a:lnTo>
                  <a:lnTo>
                    <a:pt x="86867" y="56641"/>
                  </a:lnTo>
                  <a:lnTo>
                    <a:pt x="86084" y="44332"/>
                  </a:lnTo>
                  <a:lnTo>
                    <a:pt x="67778" y="10288"/>
                  </a:lnTo>
                  <a:lnTo>
                    <a:pt x="43561" y="2412"/>
                  </a:lnTo>
                  <a:close/>
                </a:path>
                <a:path w="1191259" h="146050">
                  <a:moveTo>
                    <a:pt x="927862" y="0"/>
                  </a:moveTo>
                  <a:lnTo>
                    <a:pt x="894937" y="24431"/>
                  </a:lnTo>
                  <a:lnTo>
                    <a:pt x="892556" y="41655"/>
                  </a:lnTo>
                  <a:lnTo>
                    <a:pt x="962913" y="41655"/>
                  </a:lnTo>
                  <a:lnTo>
                    <a:pt x="947060" y="6000"/>
                  </a:lnTo>
                  <a:lnTo>
                    <a:pt x="927862" y="0"/>
                  </a:lnTo>
                  <a:close/>
                </a:path>
                <a:path w="1191259" h="146050">
                  <a:moveTo>
                    <a:pt x="546862" y="0"/>
                  </a:moveTo>
                  <a:lnTo>
                    <a:pt x="513937" y="24431"/>
                  </a:lnTo>
                  <a:lnTo>
                    <a:pt x="511556" y="41655"/>
                  </a:lnTo>
                  <a:lnTo>
                    <a:pt x="581913" y="41655"/>
                  </a:lnTo>
                  <a:lnTo>
                    <a:pt x="566060" y="6000"/>
                  </a:lnTo>
                  <a:lnTo>
                    <a:pt x="5468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948934" y="3310001"/>
              <a:ext cx="97028" cy="13093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442584" y="3310001"/>
              <a:ext cx="96901" cy="13093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404992" y="3219576"/>
              <a:ext cx="1438910" cy="249554"/>
            </a:xfrm>
            <a:custGeom>
              <a:avLst/>
              <a:gdLst/>
              <a:ahLst/>
              <a:cxnLst/>
              <a:rect l="l" t="t" r="r" b="b"/>
              <a:pathLst>
                <a:path w="1438909" h="249554">
                  <a:moveTo>
                    <a:pt x="724408" y="67563"/>
                  </a:moveTo>
                  <a:lnTo>
                    <a:pt x="771398" y="67563"/>
                  </a:lnTo>
                  <a:lnTo>
                    <a:pt x="771398" y="245490"/>
                  </a:lnTo>
                  <a:lnTo>
                    <a:pt x="724408" y="245490"/>
                  </a:lnTo>
                  <a:lnTo>
                    <a:pt x="724408" y="67563"/>
                  </a:lnTo>
                  <a:close/>
                </a:path>
                <a:path w="1438909" h="249554">
                  <a:moveTo>
                    <a:pt x="210820" y="67563"/>
                  </a:moveTo>
                  <a:lnTo>
                    <a:pt x="257810" y="67563"/>
                  </a:lnTo>
                  <a:lnTo>
                    <a:pt x="257810" y="245490"/>
                  </a:lnTo>
                  <a:lnTo>
                    <a:pt x="210820" y="245490"/>
                  </a:lnTo>
                  <a:lnTo>
                    <a:pt x="210820" y="67563"/>
                  </a:lnTo>
                  <a:close/>
                </a:path>
                <a:path w="1438909" h="249554">
                  <a:moveTo>
                    <a:pt x="1269238" y="63626"/>
                  </a:moveTo>
                  <a:lnTo>
                    <a:pt x="1319297" y="78360"/>
                  </a:lnTo>
                  <a:lnTo>
                    <a:pt x="1348787" y="122967"/>
                  </a:lnTo>
                  <a:lnTo>
                    <a:pt x="1353820" y="170052"/>
                  </a:lnTo>
                  <a:lnTo>
                    <a:pt x="1235837" y="170052"/>
                  </a:lnTo>
                  <a:lnTo>
                    <a:pt x="1236765" y="179957"/>
                  </a:lnTo>
                  <a:lnTo>
                    <a:pt x="1259474" y="211375"/>
                  </a:lnTo>
                  <a:lnTo>
                    <a:pt x="1274445" y="214249"/>
                  </a:lnTo>
                  <a:lnTo>
                    <a:pt x="1281811" y="214249"/>
                  </a:lnTo>
                  <a:lnTo>
                    <a:pt x="1304416" y="188849"/>
                  </a:lnTo>
                  <a:lnTo>
                    <a:pt x="1351280" y="196723"/>
                  </a:lnTo>
                  <a:lnTo>
                    <a:pt x="1322705" y="235965"/>
                  </a:lnTo>
                  <a:lnTo>
                    <a:pt x="1273937" y="249427"/>
                  </a:lnTo>
                  <a:lnTo>
                    <a:pt x="1252218" y="247544"/>
                  </a:lnTo>
                  <a:lnTo>
                    <a:pt x="1205230" y="219201"/>
                  </a:lnTo>
                  <a:lnTo>
                    <a:pt x="1188799" y="175553"/>
                  </a:lnTo>
                  <a:lnTo>
                    <a:pt x="1187704" y="157861"/>
                  </a:lnTo>
                  <a:lnTo>
                    <a:pt x="1189136" y="136955"/>
                  </a:lnTo>
                  <a:lnTo>
                    <a:pt x="1210817" y="88646"/>
                  </a:lnTo>
                  <a:lnTo>
                    <a:pt x="1252305" y="65178"/>
                  </a:lnTo>
                  <a:lnTo>
                    <a:pt x="1269238" y="63626"/>
                  </a:lnTo>
                  <a:close/>
                </a:path>
                <a:path w="1438909" h="249554">
                  <a:moveTo>
                    <a:pt x="1075690" y="63626"/>
                  </a:moveTo>
                  <a:lnTo>
                    <a:pt x="1119891" y="70270"/>
                  </a:lnTo>
                  <a:lnTo>
                    <a:pt x="1150332" y="99708"/>
                  </a:lnTo>
                  <a:lnTo>
                    <a:pt x="1154430" y="110617"/>
                  </a:lnTo>
                  <a:lnTo>
                    <a:pt x="1109980" y="118872"/>
                  </a:lnTo>
                  <a:lnTo>
                    <a:pt x="1108075" y="111887"/>
                  </a:lnTo>
                  <a:lnTo>
                    <a:pt x="1104518" y="106680"/>
                  </a:lnTo>
                  <a:lnTo>
                    <a:pt x="1099185" y="102997"/>
                  </a:lnTo>
                  <a:lnTo>
                    <a:pt x="1093851" y="99313"/>
                  </a:lnTo>
                  <a:lnTo>
                    <a:pt x="1086358" y="97409"/>
                  </a:lnTo>
                  <a:lnTo>
                    <a:pt x="1076579" y="97409"/>
                  </a:lnTo>
                  <a:lnTo>
                    <a:pt x="1067911" y="97740"/>
                  </a:lnTo>
                  <a:lnTo>
                    <a:pt x="1044575" y="108203"/>
                  </a:lnTo>
                  <a:lnTo>
                    <a:pt x="1044575" y="112140"/>
                  </a:lnTo>
                  <a:lnTo>
                    <a:pt x="1044575" y="115443"/>
                  </a:lnTo>
                  <a:lnTo>
                    <a:pt x="1093216" y="133858"/>
                  </a:lnTo>
                  <a:lnTo>
                    <a:pt x="1110573" y="138382"/>
                  </a:lnTo>
                  <a:lnTo>
                    <a:pt x="1145666" y="154812"/>
                  </a:lnTo>
                  <a:lnTo>
                    <a:pt x="1160399" y="189864"/>
                  </a:lnTo>
                  <a:lnTo>
                    <a:pt x="1159115" y="201630"/>
                  </a:lnTo>
                  <a:lnTo>
                    <a:pt x="1128523" y="239569"/>
                  </a:lnTo>
                  <a:lnTo>
                    <a:pt x="1079500" y="249427"/>
                  </a:lnTo>
                  <a:lnTo>
                    <a:pt x="1062331" y="248501"/>
                  </a:lnTo>
                  <a:lnTo>
                    <a:pt x="1021969" y="234696"/>
                  </a:lnTo>
                  <a:lnTo>
                    <a:pt x="994283" y="194690"/>
                  </a:lnTo>
                  <a:lnTo>
                    <a:pt x="1041527" y="187451"/>
                  </a:lnTo>
                  <a:lnTo>
                    <a:pt x="1043559" y="196596"/>
                  </a:lnTo>
                  <a:lnTo>
                    <a:pt x="1047623" y="203581"/>
                  </a:lnTo>
                  <a:lnTo>
                    <a:pt x="1079500" y="215519"/>
                  </a:lnTo>
                  <a:lnTo>
                    <a:pt x="1088074" y="215092"/>
                  </a:lnTo>
                  <a:lnTo>
                    <a:pt x="1113155" y="201422"/>
                  </a:lnTo>
                  <a:lnTo>
                    <a:pt x="1113155" y="196214"/>
                  </a:lnTo>
                  <a:lnTo>
                    <a:pt x="1113155" y="192659"/>
                  </a:lnTo>
                  <a:lnTo>
                    <a:pt x="1094105" y="181101"/>
                  </a:lnTo>
                  <a:lnTo>
                    <a:pt x="1068242" y="174958"/>
                  </a:lnTo>
                  <a:lnTo>
                    <a:pt x="1021969" y="158242"/>
                  </a:lnTo>
                  <a:lnTo>
                    <a:pt x="1000887" y="118237"/>
                  </a:lnTo>
                  <a:lnTo>
                    <a:pt x="1002028" y="107092"/>
                  </a:lnTo>
                  <a:lnTo>
                    <a:pt x="1029452" y="72467"/>
                  </a:lnTo>
                  <a:lnTo>
                    <a:pt x="1057784" y="64605"/>
                  </a:lnTo>
                  <a:lnTo>
                    <a:pt x="1075690" y="63626"/>
                  </a:lnTo>
                  <a:close/>
                </a:path>
                <a:path w="1438909" h="249554">
                  <a:moveTo>
                    <a:pt x="888238" y="63626"/>
                  </a:moveTo>
                  <a:lnTo>
                    <a:pt x="938297" y="78360"/>
                  </a:lnTo>
                  <a:lnTo>
                    <a:pt x="967787" y="122967"/>
                  </a:lnTo>
                  <a:lnTo>
                    <a:pt x="972820" y="170052"/>
                  </a:lnTo>
                  <a:lnTo>
                    <a:pt x="854837" y="170052"/>
                  </a:lnTo>
                  <a:lnTo>
                    <a:pt x="855765" y="179957"/>
                  </a:lnTo>
                  <a:lnTo>
                    <a:pt x="878474" y="211375"/>
                  </a:lnTo>
                  <a:lnTo>
                    <a:pt x="893445" y="214249"/>
                  </a:lnTo>
                  <a:lnTo>
                    <a:pt x="900811" y="214249"/>
                  </a:lnTo>
                  <a:lnTo>
                    <a:pt x="923417" y="188849"/>
                  </a:lnTo>
                  <a:lnTo>
                    <a:pt x="970280" y="196723"/>
                  </a:lnTo>
                  <a:lnTo>
                    <a:pt x="941705" y="235965"/>
                  </a:lnTo>
                  <a:lnTo>
                    <a:pt x="892937" y="249427"/>
                  </a:lnTo>
                  <a:lnTo>
                    <a:pt x="871218" y="247544"/>
                  </a:lnTo>
                  <a:lnTo>
                    <a:pt x="824230" y="219201"/>
                  </a:lnTo>
                  <a:lnTo>
                    <a:pt x="807799" y="175553"/>
                  </a:lnTo>
                  <a:lnTo>
                    <a:pt x="806704" y="157861"/>
                  </a:lnTo>
                  <a:lnTo>
                    <a:pt x="808136" y="136955"/>
                  </a:lnTo>
                  <a:lnTo>
                    <a:pt x="829818" y="88646"/>
                  </a:lnTo>
                  <a:lnTo>
                    <a:pt x="871305" y="65178"/>
                  </a:lnTo>
                  <a:lnTo>
                    <a:pt x="888238" y="63626"/>
                  </a:lnTo>
                  <a:close/>
                </a:path>
                <a:path w="1438909" h="249554">
                  <a:moveTo>
                    <a:pt x="387477" y="63626"/>
                  </a:moveTo>
                  <a:lnTo>
                    <a:pt x="439858" y="78360"/>
                  </a:lnTo>
                  <a:lnTo>
                    <a:pt x="472963" y="119443"/>
                  </a:lnTo>
                  <a:lnTo>
                    <a:pt x="479425" y="155956"/>
                  </a:lnTo>
                  <a:lnTo>
                    <a:pt x="477803" y="175289"/>
                  </a:lnTo>
                  <a:lnTo>
                    <a:pt x="453390" y="222885"/>
                  </a:lnTo>
                  <a:lnTo>
                    <a:pt x="406741" y="247763"/>
                  </a:lnTo>
                  <a:lnTo>
                    <a:pt x="387858" y="249427"/>
                  </a:lnTo>
                  <a:lnTo>
                    <a:pt x="375789" y="248737"/>
                  </a:lnTo>
                  <a:lnTo>
                    <a:pt x="330791" y="232211"/>
                  </a:lnTo>
                  <a:lnTo>
                    <a:pt x="302392" y="194752"/>
                  </a:lnTo>
                  <a:lnTo>
                    <a:pt x="295910" y="154050"/>
                  </a:lnTo>
                  <a:lnTo>
                    <a:pt x="296626" y="142428"/>
                  </a:lnTo>
                  <a:lnTo>
                    <a:pt x="313872" y="98276"/>
                  </a:lnTo>
                  <a:lnTo>
                    <a:pt x="351115" y="70109"/>
                  </a:lnTo>
                  <a:lnTo>
                    <a:pt x="387477" y="63626"/>
                  </a:lnTo>
                  <a:close/>
                </a:path>
                <a:path w="1438909" h="249554">
                  <a:moveTo>
                    <a:pt x="1391920" y="0"/>
                  </a:moveTo>
                  <a:lnTo>
                    <a:pt x="1438910" y="0"/>
                  </a:lnTo>
                  <a:lnTo>
                    <a:pt x="1438910" y="245490"/>
                  </a:lnTo>
                  <a:lnTo>
                    <a:pt x="1391920" y="245490"/>
                  </a:lnTo>
                  <a:lnTo>
                    <a:pt x="1391920" y="0"/>
                  </a:lnTo>
                  <a:close/>
                </a:path>
                <a:path w="1438909" h="249554">
                  <a:moveTo>
                    <a:pt x="724408" y="0"/>
                  </a:moveTo>
                  <a:lnTo>
                    <a:pt x="771398" y="0"/>
                  </a:lnTo>
                  <a:lnTo>
                    <a:pt x="771398" y="43561"/>
                  </a:lnTo>
                  <a:lnTo>
                    <a:pt x="724408" y="43561"/>
                  </a:lnTo>
                  <a:lnTo>
                    <a:pt x="724408" y="0"/>
                  </a:lnTo>
                  <a:close/>
                </a:path>
                <a:path w="1438909" h="249554">
                  <a:moveTo>
                    <a:pt x="631571" y="0"/>
                  </a:moveTo>
                  <a:lnTo>
                    <a:pt x="678688" y="0"/>
                  </a:lnTo>
                  <a:lnTo>
                    <a:pt x="678688" y="245490"/>
                  </a:lnTo>
                  <a:lnTo>
                    <a:pt x="635000" y="245490"/>
                  </a:lnTo>
                  <a:lnTo>
                    <a:pt x="635000" y="219328"/>
                  </a:lnTo>
                  <a:lnTo>
                    <a:pt x="629310" y="226450"/>
                  </a:lnTo>
                  <a:lnTo>
                    <a:pt x="594391" y="247586"/>
                  </a:lnTo>
                  <a:lnTo>
                    <a:pt x="579374" y="249427"/>
                  </a:lnTo>
                  <a:lnTo>
                    <a:pt x="564588" y="247882"/>
                  </a:lnTo>
                  <a:lnTo>
                    <a:pt x="526923" y="224789"/>
                  </a:lnTo>
                  <a:lnTo>
                    <a:pt x="506438" y="176712"/>
                  </a:lnTo>
                  <a:lnTo>
                    <a:pt x="505079" y="155828"/>
                  </a:lnTo>
                  <a:lnTo>
                    <a:pt x="506410" y="134592"/>
                  </a:lnTo>
                  <a:lnTo>
                    <a:pt x="526288" y="87122"/>
                  </a:lnTo>
                  <a:lnTo>
                    <a:pt x="564507" y="65101"/>
                  </a:lnTo>
                  <a:lnTo>
                    <a:pt x="580009" y="63626"/>
                  </a:lnTo>
                  <a:lnTo>
                    <a:pt x="594441" y="65174"/>
                  </a:lnTo>
                  <a:lnTo>
                    <a:pt x="607837" y="69818"/>
                  </a:lnTo>
                  <a:lnTo>
                    <a:pt x="620210" y="77557"/>
                  </a:lnTo>
                  <a:lnTo>
                    <a:pt x="631571" y="88392"/>
                  </a:lnTo>
                  <a:lnTo>
                    <a:pt x="631571" y="0"/>
                  </a:lnTo>
                  <a:close/>
                </a:path>
                <a:path w="1438909" h="249554">
                  <a:moveTo>
                    <a:pt x="210820" y="0"/>
                  </a:moveTo>
                  <a:lnTo>
                    <a:pt x="257810" y="0"/>
                  </a:lnTo>
                  <a:lnTo>
                    <a:pt x="257810" y="43561"/>
                  </a:lnTo>
                  <a:lnTo>
                    <a:pt x="210820" y="43561"/>
                  </a:lnTo>
                  <a:lnTo>
                    <a:pt x="210820" y="0"/>
                  </a:lnTo>
                  <a:close/>
                </a:path>
                <a:path w="1438909" h="249554">
                  <a:moveTo>
                    <a:pt x="0" y="0"/>
                  </a:moveTo>
                  <a:lnTo>
                    <a:pt x="46990" y="0"/>
                  </a:lnTo>
                  <a:lnTo>
                    <a:pt x="46990" y="88392"/>
                  </a:lnTo>
                  <a:lnTo>
                    <a:pt x="58421" y="77557"/>
                  </a:lnTo>
                  <a:lnTo>
                    <a:pt x="70818" y="69818"/>
                  </a:lnTo>
                  <a:lnTo>
                    <a:pt x="84191" y="65174"/>
                  </a:lnTo>
                  <a:lnTo>
                    <a:pt x="98552" y="63626"/>
                  </a:lnTo>
                  <a:lnTo>
                    <a:pt x="114127" y="65101"/>
                  </a:lnTo>
                  <a:lnTo>
                    <a:pt x="152400" y="87122"/>
                  </a:lnTo>
                  <a:lnTo>
                    <a:pt x="172277" y="133949"/>
                  </a:lnTo>
                  <a:lnTo>
                    <a:pt x="173609" y="154686"/>
                  </a:lnTo>
                  <a:lnTo>
                    <a:pt x="172251" y="176141"/>
                  </a:lnTo>
                  <a:lnTo>
                    <a:pt x="151892" y="224789"/>
                  </a:lnTo>
                  <a:lnTo>
                    <a:pt x="114190" y="247900"/>
                  </a:lnTo>
                  <a:lnTo>
                    <a:pt x="99314" y="249427"/>
                  </a:lnTo>
                  <a:lnTo>
                    <a:pt x="91717" y="248951"/>
                  </a:lnTo>
                  <a:lnTo>
                    <a:pt x="55403" y="232378"/>
                  </a:lnTo>
                  <a:lnTo>
                    <a:pt x="43687" y="219328"/>
                  </a:lnTo>
                  <a:lnTo>
                    <a:pt x="43687" y="245490"/>
                  </a:lnTo>
                  <a:lnTo>
                    <a:pt x="0" y="245490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26263" y="3706495"/>
              <a:ext cx="179082" cy="17919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07339" y="3617721"/>
              <a:ext cx="1431772" cy="2720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164969" y="3626865"/>
              <a:ext cx="2574544" cy="25361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509139" y="3730625"/>
              <a:ext cx="2183765" cy="111760"/>
            </a:xfrm>
            <a:custGeom>
              <a:avLst/>
              <a:gdLst/>
              <a:ahLst/>
              <a:cxnLst/>
              <a:rect l="l" t="t" r="r" b="b"/>
              <a:pathLst>
                <a:path w="2183765" h="111760">
                  <a:moveTo>
                    <a:pt x="43561" y="2412"/>
                  </a:moveTo>
                  <a:lnTo>
                    <a:pt x="7072" y="24213"/>
                  </a:lnTo>
                  <a:lnTo>
                    <a:pt x="0" y="56895"/>
                  </a:lnTo>
                  <a:lnTo>
                    <a:pt x="785" y="69369"/>
                  </a:lnTo>
                  <a:lnTo>
                    <a:pt x="19218" y="103576"/>
                  </a:lnTo>
                  <a:lnTo>
                    <a:pt x="43561" y="111506"/>
                  </a:lnTo>
                  <a:lnTo>
                    <a:pt x="52347" y="110624"/>
                  </a:lnTo>
                  <a:lnTo>
                    <a:pt x="83740" y="80216"/>
                  </a:lnTo>
                  <a:lnTo>
                    <a:pt x="86868" y="56642"/>
                  </a:lnTo>
                  <a:lnTo>
                    <a:pt x="86084" y="44332"/>
                  </a:lnTo>
                  <a:lnTo>
                    <a:pt x="67778" y="10288"/>
                  </a:lnTo>
                  <a:lnTo>
                    <a:pt x="43561" y="2412"/>
                  </a:lnTo>
                  <a:close/>
                </a:path>
                <a:path w="2183765" h="111760">
                  <a:moveTo>
                    <a:pt x="2148586" y="0"/>
                  </a:moveTo>
                  <a:lnTo>
                    <a:pt x="2115661" y="24431"/>
                  </a:lnTo>
                  <a:lnTo>
                    <a:pt x="2113280" y="41656"/>
                  </a:lnTo>
                  <a:lnTo>
                    <a:pt x="2183638" y="41656"/>
                  </a:lnTo>
                  <a:lnTo>
                    <a:pt x="2167784" y="6000"/>
                  </a:lnTo>
                  <a:lnTo>
                    <a:pt x="214858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406646" y="3721480"/>
              <a:ext cx="97028" cy="13093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38982" y="3730625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5" h="41910">
                  <a:moveTo>
                    <a:pt x="35306" y="0"/>
                  </a:moveTo>
                  <a:lnTo>
                    <a:pt x="2381" y="24431"/>
                  </a:lnTo>
                  <a:lnTo>
                    <a:pt x="0" y="41656"/>
                  </a:lnTo>
                  <a:lnTo>
                    <a:pt x="70358" y="41656"/>
                  </a:lnTo>
                  <a:lnTo>
                    <a:pt x="54504" y="6000"/>
                  </a:lnTo>
                  <a:lnTo>
                    <a:pt x="353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202560" y="3721480"/>
              <a:ext cx="96900" cy="13093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159377" y="3689477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375789" y="3694684"/>
              <a:ext cx="2364105" cy="186055"/>
            </a:xfrm>
            <a:custGeom>
              <a:avLst/>
              <a:gdLst/>
              <a:ahLst/>
              <a:cxnLst/>
              <a:rect l="l" t="t" r="r" b="b"/>
              <a:pathLst>
                <a:path w="2364104" h="186054">
                  <a:moveTo>
                    <a:pt x="1202436" y="3937"/>
                  </a:moveTo>
                  <a:lnTo>
                    <a:pt x="1249426" y="3937"/>
                  </a:lnTo>
                  <a:lnTo>
                    <a:pt x="1249426" y="181864"/>
                  </a:lnTo>
                  <a:lnTo>
                    <a:pt x="1202436" y="181864"/>
                  </a:lnTo>
                  <a:lnTo>
                    <a:pt x="1202436" y="3937"/>
                  </a:lnTo>
                  <a:close/>
                </a:path>
                <a:path w="2364104" h="186054">
                  <a:moveTo>
                    <a:pt x="418084" y="3937"/>
                  </a:moveTo>
                  <a:lnTo>
                    <a:pt x="465074" y="3937"/>
                  </a:lnTo>
                  <a:lnTo>
                    <a:pt x="465074" y="85725"/>
                  </a:lnTo>
                  <a:lnTo>
                    <a:pt x="465240" y="102659"/>
                  </a:lnTo>
                  <a:lnTo>
                    <a:pt x="472567" y="141732"/>
                  </a:lnTo>
                  <a:lnTo>
                    <a:pt x="487553" y="149987"/>
                  </a:lnTo>
                  <a:lnTo>
                    <a:pt x="494538" y="149987"/>
                  </a:lnTo>
                  <a:lnTo>
                    <a:pt x="502666" y="149987"/>
                  </a:lnTo>
                  <a:lnTo>
                    <a:pt x="509778" y="147828"/>
                  </a:lnTo>
                  <a:lnTo>
                    <a:pt x="516128" y="143383"/>
                  </a:lnTo>
                  <a:lnTo>
                    <a:pt x="522605" y="138938"/>
                  </a:lnTo>
                  <a:lnTo>
                    <a:pt x="532548" y="96281"/>
                  </a:lnTo>
                  <a:lnTo>
                    <a:pt x="532765" y="78994"/>
                  </a:lnTo>
                  <a:lnTo>
                    <a:pt x="532765" y="3937"/>
                  </a:lnTo>
                  <a:lnTo>
                    <a:pt x="579755" y="3937"/>
                  </a:lnTo>
                  <a:lnTo>
                    <a:pt x="579755" y="181864"/>
                  </a:lnTo>
                  <a:lnTo>
                    <a:pt x="536067" y="181864"/>
                  </a:lnTo>
                  <a:lnTo>
                    <a:pt x="536067" y="155194"/>
                  </a:lnTo>
                  <a:lnTo>
                    <a:pt x="530828" y="161938"/>
                  </a:lnTo>
                  <a:lnTo>
                    <a:pt x="494315" y="183784"/>
                  </a:lnTo>
                  <a:lnTo>
                    <a:pt x="477138" y="185801"/>
                  </a:lnTo>
                  <a:lnTo>
                    <a:pt x="468421" y="185302"/>
                  </a:lnTo>
                  <a:lnTo>
                    <a:pt x="432720" y="168497"/>
                  </a:lnTo>
                  <a:lnTo>
                    <a:pt x="418486" y="128343"/>
                  </a:lnTo>
                  <a:lnTo>
                    <a:pt x="418084" y="116459"/>
                  </a:lnTo>
                  <a:lnTo>
                    <a:pt x="418084" y="3937"/>
                  </a:lnTo>
                  <a:close/>
                </a:path>
                <a:path w="2364104" h="186054">
                  <a:moveTo>
                    <a:pt x="0" y="3937"/>
                  </a:moveTo>
                  <a:lnTo>
                    <a:pt x="46990" y="3937"/>
                  </a:lnTo>
                  <a:lnTo>
                    <a:pt x="46990" y="181864"/>
                  </a:lnTo>
                  <a:lnTo>
                    <a:pt x="0" y="181864"/>
                  </a:lnTo>
                  <a:lnTo>
                    <a:pt x="0" y="3937"/>
                  </a:lnTo>
                  <a:close/>
                </a:path>
                <a:path w="2364104" h="186054">
                  <a:moveTo>
                    <a:pt x="2279141" y="0"/>
                  </a:moveTo>
                  <a:lnTo>
                    <a:pt x="2329201" y="14733"/>
                  </a:lnTo>
                  <a:lnTo>
                    <a:pt x="2358691" y="59340"/>
                  </a:lnTo>
                  <a:lnTo>
                    <a:pt x="2363724" y="106426"/>
                  </a:lnTo>
                  <a:lnTo>
                    <a:pt x="2245741" y="106426"/>
                  </a:lnTo>
                  <a:lnTo>
                    <a:pt x="2246669" y="116330"/>
                  </a:lnTo>
                  <a:lnTo>
                    <a:pt x="2269378" y="147748"/>
                  </a:lnTo>
                  <a:lnTo>
                    <a:pt x="2284349" y="150622"/>
                  </a:lnTo>
                  <a:lnTo>
                    <a:pt x="2291715" y="150622"/>
                  </a:lnTo>
                  <a:lnTo>
                    <a:pt x="2314321" y="125222"/>
                  </a:lnTo>
                  <a:lnTo>
                    <a:pt x="2361184" y="133096"/>
                  </a:lnTo>
                  <a:lnTo>
                    <a:pt x="2332609" y="172339"/>
                  </a:lnTo>
                  <a:lnTo>
                    <a:pt x="2283841" y="185801"/>
                  </a:lnTo>
                  <a:lnTo>
                    <a:pt x="2262122" y="183917"/>
                  </a:lnTo>
                  <a:lnTo>
                    <a:pt x="2215134" y="155575"/>
                  </a:lnTo>
                  <a:lnTo>
                    <a:pt x="2198703" y="111926"/>
                  </a:lnTo>
                  <a:lnTo>
                    <a:pt x="2197608" y="94234"/>
                  </a:lnTo>
                  <a:lnTo>
                    <a:pt x="2199040" y="73328"/>
                  </a:lnTo>
                  <a:lnTo>
                    <a:pt x="2220722" y="25019"/>
                  </a:lnTo>
                  <a:lnTo>
                    <a:pt x="2262209" y="1551"/>
                  </a:lnTo>
                  <a:lnTo>
                    <a:pt x="227914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664711" y="3685540"/>
              <a:ext cx="384810" cy="20408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264408" y="3685540"/>
              <a:ext cx="184404" cy="20408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64969" y="3626865"/>
              <a:ext cx="2376805" cy="254000"/>
            </a:xfrm>
            <a:custGeom>
              <a:avLst/>
              <a:gdLst/>
              <a:ahLst/>
              <a:cxnLst/>
              <a:rect l="l" t="t" r="r" b="b"/>
              <a:pathLst>
                <a:path w="2376804" h="254000">
                  <a:moveTo>
                    <a:pt x="906526" y="67817"/>
                  </a:moveTo>
                  <a:lnTo>
                    <a:pt x="956585" y="82551"/>
                  </a:lnTo>
                  <a:lnTo>
                    <a:pt x="986075" y="127158"/>
                  </a:lnTo>
                  <a:lnTo>
                    <a:pt x="991107" y="174243"/>
                  </a:lnTo>
                  <a:lnTo>
                    <a:pt x="873125" y="174243"/>
                  </a:lnTo>
                  <a:lnTo>
                    <a:pt x="874053" y="184148"/>
                  </a:lnTo>
                  <a:lnTo>
                    <a:pt x="896762" y="215566"/>
                  </a:lnTo>
                  <a:lnTo>
                    <a:pt x="911732" y="218439"/>
                  </a:lnTo>
                  <a:lnTo>
                    <a:pt x="919099" y="218439"/>
                  </a:lnTo>
                  <a:lnTo>
                    <a:pt x="941705" y="193039"/>
                  </a:lnTo>
                  <a:lnTo>
                    <a:pt x="988568" y="200913"/>
                  </a:lnTo>
                  <a:lnTo>
                    <a:pt x="959993" y="240156"/>
                  </a:lnTo>
                  <a:lnTo>
                    <a:pt x="911225" y="253618"/>
                  </a:lnTo>
                  <a:lnTo>
                    <a:pt x="889506" y="251735"/>
                  </a:lnTo>
                  <a:lnTo>
                    <a:pt x="842518" y="223392"/>
                  </a:lnTo>
                  <a:lnTo>
                    <a:pt x="826087" y="179744"/>
                  </a:lnTo>
                  <a:lnTo>
                    <a:pt x="824992" y="162051"/>
                  </a:lnTo>
                  <a:lnTo>
                    <a:pt x="826424" y="141146"/>
                  </a:lnTo>
                  <a:lnTo>
                    <a:pt x="848106" y="92836"/>
                  </a:lnTo>
                  <a:lnTo>
                    <a:pt x="889593" y="69369"/>
                  </a:lnTo>
                  <a:lnTo>
                    <a:pt x="906526" y="67817"/>
                  </a:lnTo>
                  <a:close/>
                </a:path>
                <a:path w="2376804" h="254000">
                  <a:moveTo>
                    <a:pt x="387476" y="67817"/>
                  </a:moveTo>
                  <a:lnTo>
                    <a:pt x="439858" y="82551"/>
                  </a:lnTo>
                  <a:lnTo>
                    <a:pt x="472963" y="123634"/>
                  </a:lnTo>
                  <a:lnTo>
                    <a:pt x="479425" y="160146"/>
                  </a:lnTo>
                  <a:lnTo>
                    <a:pt x="477803" y="179480"/>
                  </a:lnTo>
                  <a:lnTo>
                    <a:pt x="453389" y="227075"/>
                  </a:lnTo>
                  <a:lnTo>
                    <a:pt x="406741" y="251954"/>
                  </a:lnTo>
                  <a:lnTo>
                    <a:pt x="387857" y="253618"/>
                  </a:lnTo>
                  <a:lnTo>
                    <a:pt x="375789" y="252928"/>
                  </a:lnTo>
                  <a:lnTo>
                    <a:pt x="330791" y="236402"/>
                  </a:lnTo>
                  <a:lnTo>
                    <a:pt x="302392" y="198943"/>
                  </a:lnTo>
                  <a:lnTo>
                    <a:pt x="295910" y="158241"/>
                  </a:lnTo>
                  <a:lnTo>
                    <a:pt x="296626" y="146619"/>
                  </a:lnTo>
                  <a:lnTo>
                    <a:pt x="313872" y="102467"/>
                  </a:lnTo>
                  <a:lnTo>
                    <a:pt x="351115" y="74300"/>
                  </a:lnTo>
                  <a:lnTo>
                    <a:pt x="387476" y="67817"/>
                  </a:lnTo>
                  <a:close/>
                </a:path>
                <a:path w="2376804" h="254000">
                  <a:moveTo>
                    <a:pt x="2329307" y="4190"/>
                  </a:moveTo>
                  <a:lnTo>
                    <a:pt x="2376423" y="4190"/>
                  </a:lnTo>
                  <a:lnTo>
                    <a:pt x="2376423" y="249681"/>
                  </a:lnTo>
                  <a:lnTo>
                    <a:pt x="2332735" y="249681"/>
                  </a:lnTo>
                  <a:lnTo>
                    <a:pt x="2332735" y="223519"/>
                  </a:lnTo>
                  <a:lnTo>
                    <a:pt x="2327046" y="230641"/>
                  </a:lnTo>
                  <a:lnTo>
                    <a:pt x="2292127" y="251777"/>
                  </a:lnTo>
                  <a:lnTo>
                    <a:pt x="2277110" y="253618"/>
                  </a:lnTo>
                  <a:lnTo>
                    <a:pt x="2262324" y="252073"/>
                  </a:lnTo>
                  <a:lnTo>
                    <a:pt x="2224659" y="228980"/>
                  </a:lnTo>
                  <a:lnTo>
                    <a:pt x="2204174" y="180903"/>
                  </a:lnTo>
                  <a:lnTo>
                    <a:pt x="2202815" y="160019"/>
                  </a:lnTo>
                  <a:lnTo>
                    <a:pt x="2204146" y="138783"/>
                  </a:lnTo>
                  <a:lnTo>
                    <a:pt x="2224023" y="91312"/>
                  </a:lnTo>
                  <a:lnTo>
                    <a:pt x="2262243" y="69292"/>
                  </a:lnTo>
                  <a:lnTo>
                    <a:pt x="2277745" y="67817"/>
                  </a:lnTo>
                  <a:lnTo>
                    <a:pt x="2292177" y="69365"/>
                  </a:lnTo>
                  <a:lnTo>
                    <a:pt x="2305573" y="74009"/>
                  </a:lnTo>
                  <a:lnTo>
                    <a:pt x="2317946" y="81748"/>
                  </a:lnTo>
                  <a:lnTo>
                    <a:pt x="2329307" y="92582"/>
                  </a:lnTo>
                  <a:lnTo>
                    <a:pt x="2329307" y="4190"/>
                  </a:lnTo>
                  <a:close/>
                </a:path>
                <a:path w="2376804" h="254000">
                  <a:moveTo>
                    <a:pt x="1908556" y="4190"/>
                  </a:moveTo>
                  <a:lnTo>
                    <a:pt x="1955545" y="4190"/>
                  </a:lnTo>
                  <a:lnTo>
                    <a:pt x="1955545" y="249681"/>
                  </a:lnTo>
                  <a:lnTo>
                    <a:pt x="1908556" y="249681"/>
                  </a:lnTo>
                  <a:lnTo>
                    <a:pt x="1908556" y="4190"/>
                  </a:lnTo>
                  <a:close/>
                </a:path>
                <a:path w="2376804" h="254000">
                  <a:moveTo>
                    <a:pt x="1413256" y="4190"/>
                  </a:moveTo>
                  <a:lnTo>
                    <a:pt x="1460245" y="4190"/>
                  </a:lnTo>
                  <a:lnTo>
                    <a:pt x="1460245" y="47751"/>
                  </a:lnTo>
                  <a:lnTo>
                    <a:pt x="1413256" y="47751"/>
                  </a:lnTo>
                  <a:lnTo>
                    <a:pt x="1413256" y="4190"/>
                  </a:lnTo>
                  <a:close/>
                </a:path>
                <a:path w="2376804" h="254000">
                  <a:moveTo>
                    <a:pt x="1029207" y="4190"/>
                  </a:moveTo>
                  <a:lnTo>
                    <a:pt x="1076198" y="4190"/>
                  </a:lnTo>
                  <a:lnTo>
                    <a:pt x="1076198" y="249681"/>
                  </a:lnTo>
                  <a:lnTo>
                    <a:pt x="1029207" y="249681"/>
                  </a:lnTo>
                  <a:lnTo>
                    <a:pt x="1029207" y="4190"/>
                  </a:lnTo>
                  <a:close/>
                </a:path>
                <a:path w="2376804" h="254000">
                  <a:moveTo>
                    <a:pt x="210819" y="4190"/>
                  </a:moveTo>
                  <a:lnTo>
                    <a:pt x="257810" y="4190"/>
                  </a:lnTo>
                  <a:lnTo>
                    <a:pt x="257810" y="47751"/>
                  </a:lnTo>
                  <a:lnTo>
                    <a:pt x="210819" y="47751"/>
                  </a:lnTo>
                  <a:lnTo>
                    <a:pt x="210819" y="4190"/>
                  </a:lnTo>
                  <a:close/>
                </a:path>
                <a:path w="2376804" h="254000">
                  <a:moveTo>
                    <a:pt x="0" y="4190"/>
                  </a:moveTo>
                  <a:lnTo>
                    <a:pt x="46989" y="4190"/>
                  </a:lnTo>
                  <a:lnTo>
                    <a:pt x="46989" y="92582"/>
                  </a:lnTo>
                  <a:lnTo>
                    <a:pt x="58421" y="81748"/>
                  </a:lnTo>
                  <a:lnTo>
                    <a:pt x="70818" y="74009"/>
                  </a:lnTo>
                  <a:lnTo>
                    <a:pt x="84191" y="69365"/>
                  </a:lnTo>
                  <a:lnTo>
                    <a:pt x="98551" y="67817"/>
                  </a:lnTo>
                  <a:lnTo>
                    <a:pt x="114127" y="69292"/>
                  </a:lnTo>
                  <a:lnTo>
                    <a:pt x="152400" y="91312"/>
                  </a:lnTo>
                  <a:lnTo>
                    <a:pt x="172277" y="138140"/>
                  </a:lnTo>
                  <a:lnTo>
                    <a:pt x="173608" y="158876"/>
                  </a:lnTo>
                  <a:lnTo>
                    <a:pt x="172251" y="180332"/>
                  </a:lnTo>
                  <a:lnTo>
                    <a:pt x="151892" y="228980"/>
                  </a:lnTo>
                  <a:lnTo>
                    <a:pt x="114190" y="252091"/>
                  </a:lnTo>
                  <a:lnTo>
                    <a:pt x="99313" y="253618"/>
                  </a:lnTo>
                  <a:lnTo>
                    <a:pt x="91717" y="253142"/>
                  </a:lnTo>
                  <a:lnTo>
                    <a:pt x="55403" y="236569"/>
                  </a:lnTo>
                  <a:lnTo>
                    <a:pt x="43687" y="223519"/>
                  </a:lnTo>
                  <a:lnTo>
                    <a:pt x="43687" y="249681"/>
                  </a:lnTo>
                  <a:lnTo>
                    <a:pt x="0" y="249681"/>
                  </a:lnTo>
                  <a:lnTo>
                    <a:pt x="0" y="4190"/>
                  </a:lnTo>
                  <a:close/>
                </a:path>
                <a:path w="2376804" h="254000">
                  <a:moveTo>
                    <a:pt x="575818" y="0"/>
                  </a:moveTo>
                  <a:lnTo>
                    <a:pt x="585845" y="379"/>
                  </a:lnTo>
                  <a:lnTo>
                    <a:pt x="595741" y="1508"/>
                  </a:lnTo>
                  <a:lnTo>
                    <a:pt x="605518" y="3375"/>
                  </a:lnTo>
                  <a:lnTo>
                    <a:pt x="615188" y="5968"/>
                  </a:lnTo>
                  <a:lnTo>
                    <a:pt x="608838" y="38861"/>
                  </a:lnTo>
                  <a:lnTo>
                    <a:pt x="601344" y="37083"/>
                  </a:lnTo>
                  <a:lnTo>
                    <a:pt x="594232" y="36194"/>
                  </a:lnTo>
                  <a:lnTo>
                    <a:pt x="587248" y="36194"/>
                  </a:lnTo>
                  <a:lnTo>
                    <a:pt x="580389" y="36194"/>
                  </a:lnTo>
                  <a:lnTo>
                    <a:pt x="575563" y="37718"/>
                  </a:lnTo>
                  <a:lnTo>
                    <a:pt x="572643" y="40893"/>
                  </a:lnTo>
                  <a:lnTo>
                    <a:pt x="569594" y="44068"/>
                  </a:lnTo>
                  <a:lnTo>
                    <a:pt x="568198" y="50164"/>
                  </a:lnTo>
                  <a:lnTo>
                    <a:pt x="568198" y="59308"/>
                  </a:lnTo>
                  <a:lnTo>
                    <a:pt x="568198" y="71754"/>
                  </a:lnTo>
                  <a:lnTo>
                    <a:pt x="603376" y="71754"/>
                  </a:lnTo>
                  <a:lnTo>
                    <a:pt x="603376" y="108838"/>
                  </a:lnTo>
                  <a:lnTo>
                    <a:pt x="568198" y="108838"/>
                  </a:lnTo>
                  <a:lnTo>
                    <a:pt x="568198" y="249681"/>
                  </a:lnTo>
                  <a:lnTo>
                    <a:pt x="521081" y="249681"/>
                  </a:lnTo>
                  <a:lnTo>
                    <a:pt x="521081" y="108838"/>
                  </a:lnTo>
                  <a:lnTo>
                    <a:pt x="495045" y="108838"/>
                  </a:lnTo>
                  <a:lnTo>
                    <a:pt x="495045" y="71754"/>
                  </a:lnTo>
                  <a:lnTo>
                    <a:pt x="521081" y="71754"/>
                  </a:lnTo>
                  <a:lnTo>
                    <a:pt x="521081" y="58419"/>
                  </a:lnTo>
                  <a:lnTo>
                    <a:pt x="529082" y="17525"/>
                  </a:lnTo>
                  <a:lnTo>
                    <a:pt x="566507" y="430"/>
                  </a:lnTo>
                  <a:lnTo>
                    <a:pt x="5758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871592" y="3631057"/>
              <a:ext cx="1064387" cy="31762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630671" y="3791077"/>
              <a:ext cx="63500" cy="56515"/>
            </a:xfrm>
            <a:custGeom>
              <a:avLst/>
              <a:gdLst/>
              <a:ahLst/>
              <a:cxnLst/>
              <a:rect l="l" t="t" r="r" b="b"/>
              <a:pathLst>
                <a:path w="63500" h="56514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1" y="5214"/>
                  </a:lnTo>
                  <a:lnTo>
                    <a:pt x="34798" y="7239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4"/>
                  </a:lnTo>
                  <a:lnTo>
                    <a:pt x="0" y="38608"/>
                  </a:lnTo>
                  <a:lnTo>
                    <a:pt x="2412" y="44323"/>
                  </a:lnTo>
                  <a:lnTo>
                    <a:pt x="7365" y="49022"/>
                  </a:lnTo>
                  <a:lnTo>
                    <a:pt x="12191" y="53848"/>
                  </a:lnTo>
                  <a:lnTo>
                    <a:pt x="18541" y="56261"/>
                  </a:lnTo>
                  <a:lnTo>
                    <a:pt x="26035" y="56261"/>
                  </a:lnTo>
                  <a:lnTo>
                    <a:pt x="59816" y="38481"/>
                  </a:lnTo>
                  <a:lnTo>
                    <a:pt x="61594" y="32385"/>
                  </a:lnTo>
                  <a:lnTo>
                    <a:pt x="62864" y="28321"/>
                  </a:lnTo>
                  <a:lnTo>
                    <a:pt x="63373" y="20700"/>
                  </a:lnTo>
                  <a:lnTo>
                    <a:pt x="63373" y="9398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206619" y="3723894"/>
              <a:ext cx="105156" cy="1273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415660" y="3721480"/>
              <a:ext cx="97409" cy="12611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909184" y="3721480"/>
              <a:ext cx="96901" cy="13093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082413" y="3694684"/>
              <a:ext cx="854075" cy="254000"/>
            </a:xfrm>
            <a:custGeom>
              <a:avLst/>
              <a:gdLst/>
              <a:ahLst/>
              <a:cxnLst/>
              <a:rect l="l" t="t" r="r" b="b"/>
              <a:pathLst>
                <a:path w="854075" h="254000">
                  <a:moveTo>
                    <a:pt x="0" y="3937"/>
                  </a:moveTo>
                  <a:lnTo>
                    <a:pt x="46989" y="3937"/>
                  </a:lnTo>
                  <a:lnTo>
                    <a:pt x="46989" y="181864"/>
                  </a:lnTo>
                  <a:lnTo>
                    <a:pt x="0" y="181864"/>
                  </a:lnTo>
                  <a:lnTo>
                    <a:pt x="0" y="3937"/>
                  </a:lnTo>
                  <a:close/>
                </a:path>
                <a:path w="854075" h="254000">
                  <a:moveTo>
                    <a:pt x="768858" y="0"/>
                  </a:moveTo>
                  <a:lnTo>
                    <a:pt x="813059" y="6643"/>
                  </a:lnTo>
                  <a:lnTo>
                    <a:pt x="843500" y="36081"/>
                  </a:lnTo>
                  <a:lnTo>
                    <a:pt x="847598" y="46990"/>
                  </a:lnTo>
                  <a:lnTo>
                    <a:pt x="803148" y="55245"/>
                  </a:lnTo>
                  <a:lnTo>
                    <a:pt x="801242" y="48260"/>
                  </a:lnTo>
                  <a:lnTo>
                    <a:pt x="797687" y="43053"/>
                  </a:lnTo>
                  <a:lnTo>
                    <a:pt x="792352" y="39370"/>
                  </a:lnTo>
                  <a:lnTo>
                    <a:pt x="787019" y="35687"/>
                  </a:lnTo>
                  <a:lnTo>
                    <a:pt x="779526" y="33782"/>
                  </a:lnTo>
                  <a:lnTo>
                    <a:pt x="769747" y="33782"/>
                  </a:lnTo>
                  <a:lnTo>
                    <a:pt x="761079" y="34113"/>
                  </a:lnTo>
                  <a:lnTo>
                    <a:pt x="737742" y="44577"/>
                  </a:lnTo>
                  <a:lnTo>
                    <a:pt x="737742" y="48514"/>
                  </a:lnTo>
                  <a:lnTo>
                    <a:pt x="737742" y="51816"/>
                  </a:lnTo>
                  <a:lnTo>
                    <a:pt x="786384" y="70231"/>
                  </a:lnTo>
                  <a:lnTo>
                    <a:pt x="803741" y="74755"/>
                  </a:lnTo>
                  <a:lnTo>
                    <a:pt x="838835" y="91186"/>
                  </a:lnTo>
                  <a:lnTo>
                    <a:pt x="853566" y="126238"/>
                  </a:lnTo>
                  <a:lnTo>
                    <a:pt x="852283" y="138003"/>
                  </a:lnTo>
                  <a:lnTo>
                    <a:pt x="821691" y="175942"/>
                  </a:lnTo>
                  <a:lnTo>
                    <a:pt x="772667" y="185801"/>
                  </a:lnTo>
                  <a:lnTo>
                    <a:pt x="755499" y="184874"/>
                  </a:lnTo>
                  <a:lnTo>
                    <a:pt x="715137" y="171069"/>
                  </a:lnTo>
                  <a:lnTo>
                    <a:pt x="687451" y="131064"/>
                  </a:lnTo>
                  <a:lnTo>
                    <a:pt x="734695" y="123825"/>
                  </a:lnTo>
                  <a:lnTo>
                    <a:pt x="736726" y="132969"/>
                  </a:lnTo>
                  <a:lnTo>
                    <a:pt x="740790" y="139954"/>
                  </a:lnTo>
                  <a:lnTo>
                    <a:pt x="772667" y="151892"/>
                  </a:lnTo>
                  <a:lnTo>
                    <a:pt x="781242" y="151465"/>
                  </a:lnTo>
                  <a:lnTo>
                    <a:pt x="806323" y="137795"/>
                  </a:lnTo>
                  <a:lnTo>
                    <a:pt x="806323" y="132588"/>
                  </a:lnTo>
                  <a:lnTo>
                    <a:pt x="806323" y="129032"/>
                  </a:lnTo>
                  <a:lnTo>
                    <a:pt x="787273" y="117475"/>
                  </a:lnTo>
                  <a:lnTo>
                    <a:pt x="761410" y="111331"/>
                  </a:lnTo>
                  <a:lnTo>
                    <a:pt x="715137" y="94615"/>
                  </a:lnTo>
                  <a:lnTo>
                    <a:pt x="694054" y="54610"/>
                  </a:lnTo>
                  <a:lnTo>
                    <a:pt x="695196" y="43465"/>
                  </a:lnTo>
                  <a:lnTo>
                    <a:pt x="722620" y="8840"/>
                  </a:lnTo>
                  <a:lnTo>
                    <a:pt x="750952" y="978"/>
                  </a:lnTo>
                  <a:lnTo>
                    <a:pt x="768858" y="0"/>
                  </a:lnTo>
                  <a:close/>
                </a:path>
                <a:path w="854075" h="254000">
                  <a:moveTo>
                    <a:pt x="583057" y="0"/>
                  </a:moveTo>
                  <a:lnTo>
                    <a:pt x="621204" y="4125"/>
                  </a:lnTo>
                  <a:lnTo>
                    <a:pt x="654377" y="33270"/>
                  </a:lnTo>
                  <a:lnTo>
                    <a:pt x="657860" y="68453"/>
                  </a:lnTo>
                  <a:lnTo>
                    <a:pt x="657351" y="123317"/>
                  </a:lnTo>
                  <a:lnTo>
                    <a:pt x="657494" y="134270"/>
                  </a:lnTo>
                  <a:lnTo>
                    <a:pt x="663956" y="173355"/>
                  </a:lnTo>
                  <a:lnTo>
                    <a:pt x="668147" y="181864"/>
                  </a:lnTo>
                  <a:lnTo>
                    <a:pt x="621538" y="181864"/>
                  </a:lnTo>
                  <a:lnTo>
                    <a:pt x="620267" y="178689"/>
                  </a:lnTo>
                  <a:lnTo>
                    <a:pt x="618871" y="173990"/>
                  </a:lnTo>
                  <a:lnTo>
                    <a:pt x="617092" y="167894"/>
                  </a:lnTo>
                  <a:lnTo>
                    <a:pt x="616203" y="165100"/>
                  </a:lnTo>
                  <a:lnTo>
                    <a:pt x="615696" y="163322"/>
                  </a:lnTo>
                  <a:lnTo>
                    <a:pt x="615314" y="162433"/>
                  </a:lnTo>
                  <a:lnTo>
                    <a:pt x="609197" y="167886"/>
                  </a:lnTo>
                  <a:lnTo>
                    <a:pt x="602853" y="172624"/>
                  </a:lnTo>
                  <a:lnTo>
                    <a:pt x="560324" y="185801"/>
                  </a:lnTo>
                  <a:lnTo>
                    <a:pt x="547270" y="184872"/>
                  </a:lnTo>
                  <a:lnTo>
                    <a:pt x="510089" y="163012"/>
                  </a:lnTo>
                  <a:lnTo>
                    <a:pt x="501141" y="133223"/>
                  </a:lnTo>
                  <a:lnTo>
                    <a:pt x="501594" y="125910"/>
                  </a:lnTo>
                  <a:lnTo>
                    <a:pt x="522454" y="91763"/>
                  </a:lnTo>
                  <a:lnTo>
                    <a:pt x="565912" y="77343"/>
                  </a:lnTo>
                  <a:lnTo>
                    <a:pt x="581199" y="74269"/>
                  </a:lnTo>
                  <a:lnTo>
                    <a:pt x="593915" y="71326"/>
                  </a:lnTo>
                  <a:lnTo>
                    <a:pt x="604059" y="68502"/>
                  </a:lnTo>
                  <a:lnTo>
                    <a:pt x="611632" y="65786"/>
                  </a:lnTo>
                  <a:lnTo>
                    <a:pt x="611632" y="61087"/>
                  </a:lnTo>
                  <a:lnTo>
                    <a:pt x="611632" y="52070"/>
                  </a:lnTo>
                  <a:lnTo>
                    <a:pt x="579754" y="35941"/>
                  </a:lnTo>
                  <a:lnTo>
                    <a:pt x="571373" y="35941"/>
                  </a:lnTo>
                  <a:lnTo>
                    <a:pt x="548766" y="58293"/>
                  </a:lnTo>
                  <a:lnTo>
                    <a:pt x="505967" y="50546"/>
                  </a:lnTo>
                  <a:lnTo>
                    <a:pt x="530860" y="12319"/>
                  </a:lnTo>
                  <a:lnTo>
                    <a:pt x="566793" y="763"/>
                  </a:lnTo>
                  <a:lnTo>
                    <a:pt x="583057" y="0"/>
                  </a:lnTo>
                  <a:close/>
                </a:path>
                <a:path w="854075" h="254000">
                  <a:moveTo>
                    <a:pt x="369188" y="0"/>
                  </a:moveTo>
                  <a:lnTo>
                    <a:pt x="385006" y="1809"/>
                  </a:lnTo>
                  <a:lnTo>
                    <a:pt x="399335" y="7239"/>
                  </a:lnTo>
                  <a:lnTo>
                    <a:pt x="412212" y="16287"/>
                  </a:lnTo>
                  <a:lnTo>
                    <a:pt x="423672" y="28956"/>
                  </a:lnTo>
                  <a:lnTo>
                    <a:pt x="423672" y="3937"/>
                  </a:lnTo>
                  <a:lnTo>
                    <a:pt x="467740" y="3937"/>
                  </a:lnTo>
                  <a:lnTo>
                    <a:pt x="467740" y="163576"/>
                  </a:lnTo>
                  <a:lnTo>
                    <a:pt x="464794" y="201830"/>
                  </a:lnTo>
                  <a:lnTo>
                    <a:pt x="442858" y="239240"/>
                  </a:lnTo>
                  <a:lnTo>
                    <a:pt x="405193" y="252745"/>
                  </a:lnTo>
                  <a:lnTo>
                    <a:pt x="383286" y="254000"/>
                  </a:lnTo>
                  <a:lnTo>
                    <a:pt x="362334" y="253025"/>
                  </a:lnTo>
                  <a:lnTo>
                    <a:pt x="319150" y="238506"/>
                  </a:lnTo>
                  <a:lnTo>
                    <a:pt x="300227" y="199263"/>
                  </a:lnTo>
                  <a:lnTo>
                    <a:pt x="300227" y="197612"/>
                  </a:lnTo>
                  <a:lnTo>
                    <a:pt x="300354" y="195707"/>
                  </a:lnTo>
                  <a:lnTo>
                    <a:pt x="300482" y="193548"/>
                  </a:lnTo>
                  <a:lnTo>
                    <a:pt x="354202" y="200025"/>
                  </a:lnTo>
                  <a:lnTo>
                    <a:pt x="355091" y="206248"/>
                  </a:lnTo>
                  <a:lnTo>
                    <a:pt x="357124" y="210566"/>
                  </a:lnTo>
                  <a:lnTo>
                    <a:pt x="360299" y="212979"/>
                  </a:lnTo>
                  <a:lnTo>
                    <a:pt x="364871" y="216281"/>
                  </a:lnTo>
                  <a:lnTo>
                    <a:pt x="371856" y="217932"/>
                  </a:lnTo>
                  <a:lnTo>
                    <a:pt x="381508" y="217932"/>
                  </a:lnTo>
                  <a:lnTo>
                    <a:pt x="418464" y="200533"/>
                  </a:lnTo>
                  <a:lnTo>
                    <a:pt x="420624" y="189484"/>
                  </a:lnTo>
                  <a:lnTo>
                    <a:pt x="420624" y="178943"/>
                  </a:lnTo>
                  <a:lnTo>
                    <a:pt x="420624" y="153035"/>
                  </a:lnTo>
                  <a:lnTo>
                    <a:pt x="409380" y="165629"/>
                  </a:lnTo>
                  <a:lnTo>
                    <a:pt x="396779" y="174640"/>
                  </a:lnTo>
                  <a:lnTo>
                    <a:pt x="382797" y="180056"/>
                  </a:lnTo>
                  <a:lnTo>
                    <a:pt x="367411" y="181864"/>
                  </a:lnTo>
                  <a:lnTo>
                    <a:pt x="350432" y="179960"/>
                  </a:lnTo>
                  <a:lnTo>
                    <a:pt x="310641" y="151511"/>
                  </a:lnTo>
                  <a:lnTo>
                    <a:pt x="295282" y="109023"/>
                  </a:lnTo>
                  <a:lnTo>
                    <a:pt x="294259" y="91948"/>
                  </a:lnTo>
                  <a:lnTo>
                    <a:pt x="295594" y="70895"/>
                  </a:lnTo>
                  <a:lnTo>
                    <a:pt x="315722" y="23622"/>
                  </a:lnTo>
                  <a:lnTo>
                    <a:pt x="353851" y="1476"/>
                  </a:lnTo>
                  <a:lnTo>
                    <a:pt x="36918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158359" y="3685540"/>
              <a:ext cx="201803" cy="2040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871592" y="3631057"/>
              <a:ext cx="257810" cy="249554"/>
            </a:xfrm>
            <a:custGeom>
              <a:avLst/>
              <a:gdLst/>
              <a:ahLst/>
              <a:cxnLst/>
              <a:rect l="l" t="t" r="r" b="b"/>
              <a:pathLst>
                <a:path w="257810" h="249554">
                  <a:moveTo>
                    <a:pt x="210820" y="0"/>
                  </a:moveTo>
                  <a:lnTo>
                    <a:pt x="257810" y="0"/>
                  </a:lnTo>
                  <a:lnTo>
                    <a:pt x="257810" y="43561"/>
                  </a:lnTo>
                  <a:lnTo>
                    <a:pt x="210820" y="43561"/>
                  </a:lnTo>
                  <a:lnTo>
                    <a:pt x="210820" y="0"/>
                  </a:lnTo>
                  <a:close/>
                </a:path>
                <a:path w="257810" h="249554">
                  <a:moveTo>
                    <a:pt x="0" y="0"/>
                  </a:moveTo>
                  <a:lnTo>
                    <a:pt x="46990" y="0"/>
                  </a:lnTo>
                  <a:lnTo>
                    <a:pt x="46990" y="88392"/>
                  </a:lnTo>
                  <a:lnTo>
                    <a:pt x="58421" y="77557"/>
                  </a:lnTo>
                  <a:lnTo>
                    <a:pt x="70818" y="69818"/>
                  </a:lnTo>
                  <a:lnTo>
                    <a:pt x="84191" y="65174"/>
                  </a:lnTo>
                  <a:lnTo>
                    <a:pt x="98552" y="63627"/>
                  </a:lnTo>
                  <a:lnTo>
                    <a:pt x="114127" y="65101"/>
                  </a:lnTo>
                  <a:lnTo>
                    <a:pt x="152400" y="87122"/>
                  </a:lnTo>
                  <a:lnTo>
                    <a:pt x="172277" y="133949"/>
                  </a:lnTo>
                  <a:lnTo>
                    <a:pt x="173609" y="154686"/>
                  </a:lnTo>
                  <a:lnTo>
                    <a:pt x="172251" y="176141"/>
                  </a:lnTo>
                  <a:lnTo>
                    <a:pt x="151892" y="224790"/>
                  </a:lnTo>
                  <a:lnTo>
                    <a:pt x="114190" y="247900"/>
                  </a:lnTo>
                  <a:lnTo>
                    <a:pt x="99314" y="249428"/>
                  </a:lnTo>
                  <a:lnTo>
                    <a:pt x="91717" y="248951"/>
                  </a:lnTo>
                  <a:lnTo>
                    <a:pt x="55403" y="232378"/>
                  </a:lnTo>
                  <a:lnTo>
                    <a:pt x="43687" y="219329"/>
                  </a:lnTo>
                  <a:lnTo>
                    <a:pt x="43687" y="245491"/>
                  </a:lnTo>
                  <a:lnTo>
                    <a:pt x="0" y="245491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971921" y="3829430"/>
              <a:ext cx="50926" cy="10185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962777" y="3820286"/>
              <a:ext cx="69215" cy="12014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169025" y="3626865"/>
              <a:ext cx="1057402" cy="25361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299708" y="3791077"/>
              <a:ext cx="63500" cy="56515"/>
            </a:xfrm>
            <a:custGeom>
              <a:avLst/>
              <a:gdLst/>
              <a:ahLst/>
              <a:cxnLst/>
              <a:rect l="l" t="t" r="r" b="b"/>
              <a:pathLst>
                <a:path w="63500" h="56514">
                  <a:moveTo>
                    <a:pt x="63372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1" y="5214"/>
                  </a:lnTo>
                  <a:lnTo>
                    <a:pt x="34797" y="7239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4"/>
                  </a:lnTo>
                  <a:lnTo>
                    <a:pt x="0" y="38608"/>
                  </a:lnTo>
                  <a:lnTo>
                    <a:pt x="2412" y="44323"/>
                  </a:lnTo>
                  <a:lnTo>
                    <a:pt x="7365" y="49022"/>
                  </a:lnTo>
                  <a:lnTo>
                    <a:pt x="12191" y="53848"/>
                  </a:lnTo>
                  <a:lnTo>
                    <a:pt x="18541" y="56261"/>
                  </a:lnTo>
                  <a:lnTo>
                    <a:pt x="26034" y="56261"/>
                  </a:lnTo>
                  <a:lnTo>
                    <a:pt x="59816" y="38481"/>
                  </a:lnTo>
                  <a:lnTo>
                    <a:pt x="61594" y="32385"/>
                  </a:lnTo>
                  <a:lnTo>
                    <a:pt x="62864" y="28321"/>
                  </a:lnTo>
                  <a:lnTo>
                    <a:pt x="63372" y="20700"/>
                  </a:lnTo>
                  <a:lnTo>
                    <a:pt x="63372" y="9398"/>
                  </a:lnTo>
                  <a:lnTo>
                    <a:pt x="633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692645" y="3721480"/>
              <a:ext cx="97027" cy="13093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169025" y="3626865"/>
              <a:ext cx="1057910" cy="254000"/>
            </a:xfrm>
            <a:custGeom>
              <a:avLst/>
              <a:gdLst/>
              <a:ahLst/>
              <a:cxnLst/>
              <a:rect l="l" t="t" r="r" b="b"/>
              <a:pathLst>
                <a:path w="1057909" h="254000">
                  <a:moveTo>
                    <a:pt x="818388" y="71754"/>
                  </a:moveTo>
                  <a:lnTo>
                    <a:pt x="865377" y="71754"/>
                  </a:lnTo>
                  <a:lnTo>
                    <a:pt x="865377" y="249681"/>
                  </a:lnTo>
                  <a:lnTo>
                    <a:pt x="818388" y="249681"/>
                  </a:lnTo>
                  <a:lnTo>
                    <a:pt x="818388" y="71754"/>
                  </a:lnTo>
                  <a:close/>
                </a:path>
                <a:path w="1057909" h="254000">
                  <a:moveTo>
                    <a:pt x="388493" y="67817"/>
                  </a:moveTo>
                  <a:lnTo>
                    <a:pt x="425450" y="77088"/>
                  </a:lnTo>
                  <a:lnTo>
                    <a:pt x="436372" y="87756"/>
                  </a:lnTo>
                  <a:lnTo>
                    <a:pt x="440817" y="93471"/>
                  </a:lnTo>
                  <a:lnTo>
                    <a:pt x="448182" y="139064"/>
                  </a:lnTo>
                  <a:lnTo>
                    <a:pt x="448182" y="249681"/>
                  </a:lnTo>
                  <a:lnTo>
                    <a:pt x="401193" y="249681"/>
                  </a:lnTo>
                  <a:lnTo>
                    <a:pt x="401193" y="158876"/>
                  </a:lnTo>
                  <a:lnTo>
                    <a:pt x="401002" y="145758"/>
                  </a:lnTo>
                  <a:lnTo>
                    <a:pt x="388366" y="108457"/>
                  </a:lnTo>
                  <a:lnTo>
                    <a:pt x="378459" y="103758"/>
                  </a:lnTo>
                  <a:lnTo>
                    <a:pt x="371982" y="103758"/>
                  </a:lnTo>
                  <a:lnTo>
                    <a:pt x="363854" y="103758"/>
                  </a:lnTo>
                  <a:lnTo>
                    <a:pt x="356616" y="106044"/>
                  </a:lnTo>
                  <a:lnTo>
                    <a:pt x="350139" y="110489"/>
                  </a:lnTo>
                  <a:lnTo>
                    <a:pt x="343661" y="114934"/>
                  </a:lnTo>
                  <a:lnTo>
                    <a:pt x="333464" y="155344"/>
                  </a:lnTo>
                  <a:lnTo>
                    <a:pt x="333248" y="169036"/>
                  </a:lnTo>
                  <a:lnTo>
                    <a:pt x="333248" y="249681"/>
                  </a:lnTo>
                  <a:lnTo>
                    <a:pt x="286130" y="249681"/>
                  </a:lnTo>
                  <a:lnTo>
                    <a:pt x="286130" y="71754"/>
                  </a:lnTo>
                  <a:lnTo>
                    <a:pt x="329819" y="71754"/>
                  </a:lnTo>
                  <a:lnTo>
                    <a:pt x="329819" y="97916"/>
                  </a:lnTo>
                  <a:lnTo>
                    <a:pt x="342201" y="84748"/>
                  </a:lnTo>
                  <a:lnTo>
                    <a:pt x="356108" y="75342"/>
                  </a:lnTo>
                  <a:lnTo>
                    <a:pt x="371538" y="69699"/>
                  </a:lnTo>
                  <a:lnTo>
                    <a:pt x="388493" y="67817"/>
                  </a:lnTo>
                  <a:close/>
                </a:path>
                <a:path w="1057909" h="254000">
                  <a:moveTo>
                    <a:pt x="165480" y="67817"/>
                  </a:moveTo>
                  <a:lnTo>
                    <a:pt x="203628" y="71943"/>
                  </a:lnTo>
                  <a:lnTo>
                    <a:pt x="236801" y="101088"/>
                  </a:lnTo>
                  <a:lnTo>
                    <a:pt x="240284" y="136270"/>
                  </a:lnTo>
                  <a:lnTo>
                    <a:pt x="239775" y="191134"/>
                  </a:lnTo>
                  <a:lnTo>
                    <a:pt x="239918" y="202088"/>
                  </a:lnTo>
                  <a:lnTo>
                    <a:pt x="246379" y="241172"/>
                  </a:lnTo>
                  <a:lnTo>
                    <a:pt x="250571" y="249681"/>
                  </a:lnTo>
                  <a:lnTo>
                    <a:pt x="203962" y="249681"/>
                  </a:lnTo>
                  <a:lnTo>
                    <a:pt x="202691" y="246506"/>
                  </a:lnTo>
                  <a:lnTo>
                    <a:pt x="201295" y="241807"/>
                  </a:lnTo>
                  <a:lnTo>
                    <a:pt x="199516" y="235711"/>
                  </a:lnTo>
                  <a:lnTo>
                    <a:pt x="198627" y="232917"/>
                  </a:lnTo>
                  <a:lnTo>
                    <a:pt x="198120" y="231139"/>
                  </a:lnTo>
                  <a:lnTo>
                    <a:pt x="197738" y="230250"/>
                  </a:lnTo>
                  <a:lnTo>
                    <a:pt x="191621" y="235704"/>
                  </a:lnTo>
                  <a:lnTo>
                    <a:pt x="185277" y="240442"/>
                  </a:lnTo>
                  <a:lnTo>
                    <a:pt x="142748" y="253618"/>
                  </a:lnTo>
                  <a:lnTo>
                    <a:pt x="129694" y="252690"/>
                  </a:lnTo>
                  <a:lnTo>
                    <a:pt x="92513" y="230830"/>
                  </a:lnTo>
                  <a:lnTo>
                    <a:pt x="83565" y="201040"/>
                  </a:lnTo>
                  <a:lnTo>
                    <a:pt x="84018" y="193728"/>
                  </a:lnTo>
                  <a:lnTo>
                    <a:pt x="104878" y="159581"/>
                  </a:lnTo>
                  <a:lnTo>
                    <a:pt x="148336" y="145160"/>
                  </a:lnTo>
                  <a:lnTo>
                    <a:pt x="163623" y="142087"/>
                  </a:lnTo>
                  <a:lnTo>
                    <a:pt x="176339" y="139144"/>
                  </a:lnTo>
                  <a:lnTo>
                    <a:pt x="186483" y="136320"/>
                  </a:lnTo>
                  <a:lnTo>
                    <a:pt x="194055" y="133603"/>
                  </a:lnTo>
                  <a:lnTo>
                    <a:pt x="194055" y="128904"/>
                  </a:lnTo>
                  <a:lnTo>
                    <a:pt x="194055" y="119887"/>
                  </a:lnTo>
                  <a:lnTo>
                    <a:pt x="162178" y="103758"/>
                  </a:lnTo>
                  <a:lnTo>
                    <a:pt x="153797" y="103758"/>
                  </a:lnTo>
                  <a:lnTo>
                    <a:pt x="147192" y="105409"/>
                  </a:lnTo>
                  <a:lnTo>
                    <a:pt x="142494" y="108711"/>
                  </a:lnTo>
                  <a:lnTo>
                    <a:pt x="137795" y="112013"/>
                  </a:lnTo>
                  <a:lnTo>
                    <a:pt x="134112" y="117855"/>
                  </a:lnTo>
                  <a:lnTo>
                    <a:pt x="131190" y="126110"/>
                  </a:lnTo>
                  <a:lnTo>
                    <a:pt x="88391" y="118363"/>
                  </a:lnTo>
                  <a:lnTo>
                    <a:pt x="113284" y="80136"/>
                  </a:lnTo>
                  <a:lnTo>
                    <a:pt x="149217" y="68581"/>
                  </a:lnTo>
                  <a:lnTo>
                    <a:pt x="165480" y="67817"/>
                  </a:lnTo>
                  <a:close/>
                </a:path>
                <a:path w="1057909" h="254000">
                  <a:moveTo>
                    <a:pt x="1010411" y="4190"/>
                  </a:moveTo>
                  <a:lnTo>
                    <a:pt x="1057402" y="4190"/>
                  </a:lnTo>
                  <a:lnTo>
                    <a:pt x="1057402" y="249681"/>
                  </a:lnTo>
                  <a:lnTo>
                    <a:pt x="1010411" y="249681"/>
                  </a:lnTo>
                  <a:lnTo>
                    <a:pt x="1010411" y="4190"/>
                  </a:lnTo>
                  <a:close/>
                </a:path>
                <a:path w="1057909" h="254000">
                  <a:moveTo>
                    <a:pt x="914400" y="4190"/>
                  </a:moveTo>
                  <a:lnTo>
                    <a:pt x="961390" y="4190"/>
                  </a:lnTo>
                  <a:lnTo>
                    <a:pt x="961390" y="249681"/>
                  </a:lnTo>
                  <a:lnTo>
                    <a:pt x="914400" y="249681"/>
                  </a:lnTo>
                  <a:lnTo>
                    <a:pt x="914400" y="4190"/>
                  </a:lnTo>
                  <a:close/>
                </a:path>
                <a:path w="1057909" h="254000">
                  <a:moveTo>
                    <a:pt x="818388" y="4190"/>
                  </a:moveTo>
                  <a:lnTo>
                    <a:pt x="865377" y="4190"/>
                  </a:lnTo>
                  <a:lnTo>
                    <a:pt x="865377" y="47751"/>
                  </a:lnTo>
                  <a:lnTo>
                    <a:pt x="818388" y="47751"/>
                  </a:lnTo>
                  <a:lnTo>
                    <a:pt x="818388" y="4190"/>
                  </a:lnTo>
                  <a:close/>
                </a:path>
                <a:path w="1057909" h="254000">
                  <a:moveTo>
                    <a:pt x="611251" y="4190"/>
                  </a:moveTo>
                  <a:lnTo>
                    <a:pt x="658368" y="4190"/>
                  </a:lnTo>
                  <a:lnTo>
                    <a:pt x="658368" y="249681"/>
                  </a:lnTo>
                  <a:lnTo>
                    <a:pt x="614679" y="249681"/>
                  </a:lnTo>
                  <a:lnTo>
                    <a:pt x="614679" y="223519"/>
                  </a:lnTo>
                  <a:lnTo>
                    <a:pt x="608990" y="230641"/>
                  </a:lnTo>
                  <a:lnTo>
                    <a:pt x="574071" y="251777"/>
                  </a:lnTo>
                  <a:lnTo>
                    <a:pt x="559053" y="253618"/>
                  </a:lnTo>
                  <a:lnTo>
                    <a:pt x="544268" y="252073"/>
                  </a:lnTo>
                  <a:lnTo>
                    <a:pt x="506602" y="228980"/>
                  </a:lnTo>
                  <a:lnTo>
                    <a:pt x="486118" y="180903"/>
                  </a:lnTo>
                  <a:lnTo>
                    <a:pt x="484758" y="160019"/>
                  </a:lnTo>
                  <a:lnTo>
                    <a:pt x="486090" y="138783"/>
                  </a:lnTo>
                  <a:lnTo>
                    <a:pt x="505968" y="91312"/>
                  </a:lnTo>
                  <a:lnTo>
                    <a:pt x="544187" y="69292"/>
                  </a:lnTo>
                  <a:lnTo>
                    <a:pt x="559689" y="67817"/>
                  </a:lnTo>
                  <a:lnTo>
                    <a:pt x="574121" y="69365"/>
                  </a:lnTo>
                  <a:lnTo>
                    <a:pt x="587517" y="74009"/>
                  </a:lnTo>
                  <a:lnTo>
                    <a:pt x="599890" y="81748"/>
                  </a:lnTo>
                  <a:lnTo>
                    <a:pt x="611251" y="92582"/>
                  </a:lnTo>
                  <a:lnTo>
                    <a:pt x="611251" y="4190"/>
                  </a:lnTo>
                  <a:close/>
                </a:path>
                <a:path w="1057909" h="254000">
                  <a:moveTo>
                    <a:pt x="0" y="4190"/>
                  </a:moveTo>
                  <a:lnTo>
                    <a:pt x="46989" y="4190"/>
                  </a:lnTo>
                  <a:lnTo>
                    <a:pt x="46989" y="249681"/>
                  </a:lnTo>
                  <a:lnTo>
                    <a:pt x="0" y="249681"/>
                  </a:lnTo>
                  <a:lnTo>
                    <a:pt x="0" y="4190"/>
                  </a:lnTo>
                  <a:close/>
                </a:path>
                <a:path w="1057909" h="254000">
                  <a:moveTo>
                    <a:pt x="764285" y="0"/>
                  </a:moveTo>
                  <a:lnTo>
                    <a:pt x="774313" y="379"/>
                  </a:lnTo>
                  <a:lnTo>
                    <a:pt x="784209" y="1508"/>
                  </a:lnTo>
                  <a:lnTo>
                    <a:pt x="793986" y="3375"/>
                  </a:lnTo>
                  <a:lnTo>
                    <a:pt x="803655" y="5968"/>
                  </a:lnTo>
                  <a:lnTo>
                    <a:pt x="797305" y="38861"/>
                  </a:lnTo>
                  <a:lnTo>
                    <a:pt x="789813" y="37083"/>
                  </a:lnTo>
                  <a:lnTo>
                    <a:pt x="782701" y="36194"/>
                  </a:lnTo>
                  <a:lnTo>
                    <a:pt x="775716" y="36194"/>
                  </a:lnTo>
                  <a:lnTo>
                    <a:pt x="768857" y="36194"/>
                  </a:lnTo>
                  <a:lnTo>
                    <a:pt x="764031" y="37718"/>
                  </a:lnTo>
                  <a:lnTo>
                    <a:pt x="761110" y="40893"/>
                  </a:lnTo>
                  <a:lnTo>
                    <a:pt x="758063" y="44068"/>
                  </a:lnTo>
                  <a:lnTo>
                    <a:pt x="756666" y="50164"/>
                  </a:lnTo>
                  <a:lnTo>
                    <a:pt x="756666" y="59308"/>
                  </a:lnTo>
                  <a:lnTo>
                    <a:pt x="756666" y="71754"/>
                  </a:lnTo>
                  <a:lnTo>
                    <a:pt x="791845" y="71754"/>
                  </a:lnTo>
                  <a:lnTo>
                    <a:pt x="791845" y="108838"/>
                  </a:lnTo>
                  <a:lnTo>
                    <a:pt x="756666" y="108838"/>
                  </a:lnTo>
                  <a:lnTo>
                    <a:pt x="756666" y="249681"/>
                  </a:lnTo>
                  <a:lnTo>
                    <a:pt x="709549" y="249681"/>
                  </a:lnTo>
                  <a:lnTo>
                    <a:pt x="709549" y="108838"/>
                  </a:lnTo>
                  <a:lnTo>
                    <a:pt x="683514" y="108838"/>
                  </a:lnTo>
                  <a:lnTo>
                    <a:pt x="683514" y="71754"/>
                  </a:lnTo>
                  <a:lnTo>
                    <a:pt x="709549" y="71754"/>
                  </a:lnTo>
                  <a:lnTo>
                    <a:pt x="709549" y="58419"/>
                  </a:lnTo>
                  <a:lnTo>
                    <a:pt x="717550" y="17525"/>
                  </a:lnTo>
                  <a:lnTo>
                    <a:pt x="754975" y="430"/>
                  </a:lnTo>
                  <a:lnTo>
                    <a:pt x="7642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357871" y="3694684"/>
              <a:ext cx="559307" cy="25400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611871" y="3791077"/>
              <a:ext cx="63500" cy="56515"/>
            </a:xfrm>
            <a:custGeom>
              <a:avLst/>
              <a:gdLst/>
              <a:ahLst/>
              <a:cxnLst/>
              <a:rect l="l" t="t" r="r" b="b"/>
              <a:pathLst>
                <a:path w="63500" h="56514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2" y="5214"/>
                  </a:lnTo>
                  <a:lnTo>
                    <a:pt x="34798" y="7239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4"/>
                  </a:lnTo>
                  <a:lnTo>
                    <a:pt x="0" y="38608"/>
                  </a:lnTo>
                  <a:lnTo>
                    <a:pt x="2412" y="44323"/>
                  </a:lnTo>
                  <a:lnTo>
                    <a:pt x="7366" y="49022"/>
                  </a:lnTo>
                  <a:lnTo>
                    <a:pt x="12192" y="53848"/>
                  </a:lnTo>
                  <a:lnTo>
                    <a:pt x="18542" y="56261"/>
                  </a:lnTo>
                  <a:lnTo>
                    <a:pt x="26034" y="56261"/>
                  </a:lnTo>
                  <a:lnTo>
                    <a:pt x="59817" y="38481"/>
                  </a:lnTo>
                  <a:lnTo>
                    <a:pt x="61595" y="32385"/>
                  </a:lnTo>
                  <a:lnTo>
                    <a:pt x="62864" y="28321"/>
                  </a:lnTo>
                  <a:lnTo>
                    <a:pt x="63373" y="20700"/>
                  </a:lnTo>
                  <a:lnTo>
                    <a:pt x="63373" y="9398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396860" y="3721480"/>
              <a:ext cx="97409" cy="12611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357871" y="3694684"/>
              <a:ext cx="559435" cy="254000"/>
            </a:xfrm>
            <a:custGeom>
              <a:avLst/>
              <a:gdLst/>
              <a:ahLst/>
              <a:cxnLst/>
              <a:rect l="l" t="t" r="r" b="b"/>
              <a:pathLst>
                <a:path w="559434" h="254000">
                  <a:moveTo>
                    <a:pt x="474599" y="0"/>
                  </a:moveTo>
                  <a:lnTo>
                    <a:pt x="518800" y="6643"/>
                  </a:lnTo>
                  <a:lnTo>
                    <a:pt x="549241" y="36081"/>
                  </a:lnTo>
                  <a:lnTo>
                    <a:pt x="553338" y="46990"/>
                  </a:lnTo>
                  <a:lnTo>
                    <a:pt x="508888" y="55245"/>
                  </a:lnTo>
                  <a:lnTo>
                    <a:pt x="506983" y="48260"/>
                  </a:lnTo>
                  <a:lnTo>
                    <a:pt x="503427" y="43053"/>
                  </a:lnTo>
                  <a:lnTo>
                    <a:pt x="498094" y="39370"/>
                  </a:lnTo>
                  <a:lnTo>
                    <a:pt x="492759" y="35687"/>
                  </a:lnTo>
                  <a:lnTo>
                    <a:pt x="485267" y="33782"/>
                  </a:lnTo>
                  <a:lnTo>
                    <a:pt x="475487" y="33782"/>
                  </a:lnTo>
                  <a:lnTo>
                    <a:pt x="443483" y="44577"/>
                  </a:lnTo>
                  <a:lnTo>
                    <a:pt x="443483" y="48514"/>
                  </a:lnTo>
                  <a:lnTo>
                    <a:pt x="443483" y="51816"/>
                  </a:lnTo>
                  <a:lnTo>
                    <a:pt x="492125" y="70231"/>
                  </a:lnTo>
                  <a:lnTo>
                    <a:pt x="509482" y="74755"/>
                  </a:lnTo>
                  <a:lnTo>
                    <a:pt x="544576" y="91186"/>
                  </a:lnTo>
                  <a:lnTo>
                    <a:pt x="559307" y="126238"/>
                  </a:lnTo>
                  <a:lnTo>
                    <a:pt x="558024" y="138003"/>
                  </a:lnTo>
                  <a:lnTo>
                    <a:pt x="527432" y="175942"/>
                  </a:lnTo>
                  <a:lnTo>
                    <a:pt x="478408" y="185801"/>
                  </a:lnTo>
                  <a:lnTo>
                    <a:pt x="461240" y="184874"/>
                  </a:lnTo>
                  <a:lnTo>
                    <a:pt x="420877" y="171069"/>
                  </a:lnTo>
                  <a:lnTo>
                    <a:pt x="393192" y="131064"/>
                  </a:lnTo>
                  <a:lnTo>
                    <a:pt x="440435" y="123825"/>
                  </a:lnTo>
                  <a:lnTo>
                    <a:pt x="442468" y="132969"/>
                  </a:lnTo>
                  <a:lnTo>
                    <a:pt x="446531" y="139954"/>
                  </a:lnTo>
                  <a:lnTo>
                    <a:pt x="478408" y="151892"/>
                  </a:lnTo>
                  <a:lnTo>
                    <a:pt x="486983" y="151465"/>
                  </a:lnTo>
                  <a:lnTo>
                    <a:pt x="512063" y="137795"/>
                  </a:lnTo>
                  <a:lnTo>
                    <a:pt x="512063" y="132588"/>
                  </a:lnTo>
                  <a:lnTo>
                    <a:pt x="512063" y="129032"/>
                  </a:lnTo>
                  <a:lnTo>
                    <a:pt x="493013" y="117475"/>
                  </a:lnTo>
                  <a:lnTo>
                    <a:pt x="467151" y="111331"/>
                  </a:lnTo>
                  <a:lnTo>
                    <a:pt x="420877" y="94615"/>
                  </a:lnTo>
                  <a:lnTo>
                    <a:pt x="399796" y="54610"/>
                  </a:lnTo>
                  <a:lnTo>
                    <a:pt x="400937" y="43465"/>
                  </a:lnTo>
                  <a:lnTo>
                    <a:pt x="428361" y="8840"/>
                  </a:lnTo>
                  <a:lnTo>
                    <a:pt x="456693" y="978"/>
                  </a:lnTo>
                  <a:lnTo>
                    <a:pt x="474599" y="0"/>
                  </a:lnTo>
                  <a:close/>
                </a:path>
                <a:path w="559434" h="254000">
                  <a:moveTo>
                    <a:pt x="288798" y="0"/>
                  </a:moveTo>
                  <a:lnTo>
                    <a:pt x="326945" y="4125"/>
                  </a:lnTo>
                  <a:lnTo>
                    <a:pt x="360118" y="33270"/>
                  </a:lnTo>
                  <a:lnTo>
                    <a:pt x="363600" y="68453"/>
                  </a:lnTo>
                  <a:lnTo>
                    <a:pt x="363093" y="123317"/>
                  </a:lnTo>
                  <a:lnTo>
                    <a:pt x="363235" y="134270"/>
                  </a:lnTo>
                  <a:lnTo>
                    <a:pt x="369697" y="173355"/>
                  </a:lnTo>
                  <a:lnTo>
                    <a:pt x="373887" y="181864"/>
                  </a:lnTo>
                  <a:lnTo>
                    <a:pt x="327278" y="181864"/>
                  </a:lnTo>
                  <a:lnTo>
                    <a:pt x="326008" y="178689"/>
                  </a:lnTo>
                  <a:lnTo>
                    <a:pt x="324611" y="173990"/>
                  </a:lnTo>
                  <a:lnTo>
                    <a:pt x="322833" y="167894"/>
                  </a:lnTo>
                  <a:lnTo>
                    <a:pt x="321945" y="165100"/>
                  </a:lnTo>
                  <a:lnTo>
                    <a:pt x="321436" y="163322"/>
                  </a:lnTo>
                  <a:lnTo>
                    <a:pt x="321055" y="162433"/>
                  </a:lnTo>
                  <a:lnTo>
                    <a:pt x="314938" y="167886"/>
                  </a:lnTo>
                  <a:lnTo>
                    <a:pt x="308594" y="172624"/>
                  </a:lnTo>
                  <a:lnTo>
                    <a:pt x="266064" y="185801"/>
                  </a:lnTo>
                  <a:lnTo>
                    <a:pt x="253011" y="184872"/>
                  </a:lnTo>
                  <a:lnTo>
                    <a:pt x="215830" y="163012"/>
                  </a:lnTo>
                  <a:lnTo>
                    <a:pt x="206882" y="133223"/>
                  </a:lnTo>
                  <a:lnTo>
                    <a:pt x="207335" y="125910"/>
                  </a:lnTo>
                  <a:lnTo>
                    <a:pt x="228195" y="91763"/>
                  </a:lnTo>
                  <a:lnTo>
                    <a:pt x="271652" y="77343"/>
                  </a:lnTo>
                  <a:lnTo>
                    <a:pt x="286940" y="74269"/>
                  </a:lnTo>
                  <a:lnTo>
                    <a:pt x="299656" y="71326"/>
                  </a:lnTo>
                  <a:lnTo>
                    <a:pt x="309800" y="68502"/>
                  </a:lnTo>
                  <a:lnTo>
                    <a:pt x="317373" y="65786"/>
                  </a:lnTo>
                  <a:lnTo>
                    <a:pt x="317373" y="61087"/>
                  </a:lnTo>
                  <a:lnTo>
                    <a:pt x="317373" y="52070"/>
                  </a:lnTo>
                  <a:lnTo>
                    <a:pt x="285496" y="35941"/>
                  </a:lnTo>
                  <a:lnTo>
                    <a:pt x="277113" y="35941"/>
                  </a:lnTo>
                  <a:lnTo>
                    <a:pt x="254507" y="58293"/>
                  </a:lnTo>
                  <a:lnTo>
                    <a:pt x="211708" y="50546"/>
                  </a:lnTo>
                  <a:lnTo>
                    <a:pt x="236600" y="12319"/>
                  </a:lnTo>
                  <a:lnTo>
                    <a:pt x="272534" y="763"/>
                  </a:lnTo>
                  <a:lnTo>
                    <a:pt x="288798" y="0"/>
                  </a:lnTo>
                  <a:close/>
                </a:path>
                <a:path w="559434" h="254000">
                  <a:moveTo>
                    <a:pt x="74929" y="0"/>
                  </a:moveTo>
                  <a:lnTo>
                    <a:pt x="90747" y="1809"/>
                  </a:lnTo>
                  <a:lnTo>
                    <a:pt x="105076" y="7239"/>
                  </a:lnTo>
                  <a:lnTo>
                    <a:pt x="117953" y="16287"/>
                  </a:lnTo>
                  <a:lnTo>
                    <a:pt x="129412" y="28956"/>
                  </a:lnTo>
                  <a:lnTo>
                    <a:pt x="129412" y="3937"/>
                  </a:lnTo>
                  <a:lnTo>
                    <a:pt x="173481" y="3937"/>
                  </a:lnTo>
                  <a:lnTo>
                    <a:pt x="173481" y="163576"/>
                  </a:lnTo>
                  <a:lnTo>
                    <a:pt x="170535" y="201830"/>
                  </a:lnTo>
                  <a:lnTo>
                    <a:pt x="148599" y="239240"/>
                  </a:lnTo>
                  <a:lnTo>
                    <a:pt x="110934" y="252745"/>
                  </a:lnTo>
                  <a:lnTo>
                    <a:pt x="89026" y="254000"/>
                  </a:lnTo>
                  <a:lnTo>
                    <a:pt x="68075" y="253025"/>
                  </a:lnTo>
                  <a:lnTo>
                    <a:pt x="24892" y="238506"/>
                  </a:lnTo>
                  <a:lnTo>
                    <a:pt x="5969" y="199263"/>
                  </a:lnTo>
                  <a:lnTo>
                    <a:pt x="5969" y="197612"/>
                  </a:lnTo>
                  <a:lnTo>
                    <a:pt x="6096" y="195707"/>
                  </a:lnTo>
                  <a:lnTo>
                    <a:pt x="6223" y="193548"/>
                  </a:lnTo>
                  <a:lnTo>
                    <a:pt x="59944" y="200025"/>
                  </a:lnTo>
                  <a:lnTo>
                    <a:pt x="60832" y="206248"/>
                  </a:lnTo>
                  <a:lnTo>
                    <a:pt x="62864" y="210566"/>
                  </a:lnTo>
                  <a:lnTo>
                    <a:pt x="66039" y="212979"/>
                  </a:lnTo>
                  <a:lnTo>
                    <a:pt x="70611" y="216281"/>
                  </a:lnTo>
                  <a:lnTo>
                    <a:pt x="77597" y="217932"/>
                  </a:lnTo>
                  <a:lnTo>
                    <a:pt x="87249" y="217932"/>
                  </a:lnTo>
                  <a:lnTo>
                    <a:pt x="124205" y="200533"/>
                  </a:lnTo>
                  <a:lnTo>
                    <a:pt x="126364" y="189484"/>
                  </a:lnTo>
                  <a:lnTo>
                    <a:pt x="126364" y="178943"/>
                  </a:lnTo>
                  <a:lnTo>
                    <a:pt x="126364" y="153035"/>
                  </a:lnTo>
                  <a:lnTo>
                    <a:pt x="115121" y="165629"/>
                  </a:lnTo>
                  <a:lnTo>
                    <a:pt x="102520" y="174640"/>
                  </a:lnTo>
                  <a:lnTo>
                    <a:pt x="88538" y="180056"/>
                  </a:lnTo>
                  <a:lnTo>
                    <a:pt x="73151" y="181864"/>
                  </a:lnTo>
                  <a:lnTo>
                    <a:pt x="56173" y="179960"/>
                  </a:lnTo>
                  <a:lnTo>
                    <a:pt x="16382" y="151511"/>
                  </a:lnTo>
                  <a:lnTo>
                    <a:pt x="1023" y="109023"/>
                  </a:lnTo>
                  <a:lnTo>
                    <a:pt x="0" y="91948"/>
                  </a:lnTo>
                  <a:lnTo>
                    <a:pt x="1335" y="70895"/>
                  </a:lnTo>
                  <a:lnTo>
                    <a:pt x="21462" y="23622"/>
                  </a:lnTo>
                  <a:lnTo>
                    <a:pt x="59592" y="1476"/>
                  </a:lnTo>
                  <a:lnTo>
                    <a:pt x="7492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12292" y="3960240"/>
              <a:ext cx="574763" cy="24942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59345" y="4120260"/>
              <a:ext cx="63500" cy="56515"/>
            </a:xfrm>
            <a:custGeom>
              <a:avLst/>
              <a:gdLst/>
              <a:ahLst/>
              <a:cxnLst/>
              <a:rect l="l" t="t" r="r" b="b"/>
              <a:pathLst>
                <a:path w="63500" h="56514">
                  <a:moveTo>
                    <a:pt x="63461" y="0"/>
                  </a:moveTo>
                  <a:lnTo>
                    <a:pt x="58278" y="1595"/>
                  </a:lnTo>
                  <a:lnTo>
                    <a:pt x="51776" y="3333"/>
                  </a:lnTo>
                  <a:lnTo>
                    <a:pt x="43957" y="5214"/>
                  </a:lnTo>
                  <a:lnTo>
                    <a:pt x="34823" y="7238"/>
                  </a:lnTo>
                  <a:lnTo>
                    <a:pt x="25877" y="9312"/>
                  </a:lnTo>
                  <a:lnTo>
                    <a:pt x="0" y="25272"/>
                  </a:lnTo>
                  <a:lnTo>
                    <a:pt x="0" y="32003"/>
                  </a:lnTo>
                  <a:lnTo>
                    <a:pt x="0" y="38607"/>
                  </a:lnTo>
                  <a:lnTo>
                    <a:pt x="2451" y="44322"/>
                  </a:lnTo>
                  <a:lnTo>
                    <a:pt x="7365" y="49021"/>
                  </a:lnTo>
                  <a:lnTo>
                    <a:pt x="12280" y="53847"/>
                  </a:lnTo>
                  <a:lnTo>
                    <a:pt x="18529" y="56261"/>
                  </a:lnTo>
                  <a:lnTo>
                    <a:pt x="26123" y="56261"/>
                  </a:lnTo>
                  <a:lnTo>
                    <a:pt x="59829" y="38481"/>
                  </a:lnTo>
                  <a:lnTo>
                    <a:pt x="61620" y="32384"/>
                  </a:lnTo>
                  <a:lnTo>
                    <a:pt x="62839" y="28320"/>
                  </a:lnTo>
                  <a:lnTo>
                    <a:pt x="63461" y="20700"/>
                  </a:lnTo>
                  <a:lnTo>
                    <a:pt x="63461" y="9397"/>
                  </a:lnTo>
                  <a:lnTo>
                    <a:pt x="634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52334" y="4050665"/>
              <a:ext cx="96977" cy="13093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12292" y="3960240"/>
              <a:ext cx="575310" cy="249554"/>
            </a:xfrm>
            <a:custGeom>
              <a:avLst/>
              <a:gdLst/>
              <a:ahLst/>
              <a:cxnLst/>
              <a:rect l="l" t="t" r="r" b="b"/>
              <a:pathLst>
                <a:path w="575310" h="249554">
                  <a:moveTo>
                    <a:pt x="304863" y="63626"/>
                  </a:moveTo>
                  <a:lnTo>
                    <a:pt x="341922" y="72897"/>
                  </a:lnTo>
                  <a:lnTo>
                    <a:pt x="352831" y="83565"/>
                  </a:lnTo>
                  <a:lnTo>
                    <a:pt x="357238" y="89280"/>
                  </a:lnTo>
                  <a:lnTo>
                    <a:pt x="364629" y="134873"/>
                  </a:lnTo>
                  <a:lnTo>
                    <a:pt x="364629" y="245490"/>
                  </a:lnTo>
                  <a:lnTo>
                    <a:pt x="317588" y="245490"/>
                  </a:lnTo>
                  <a:lnTo>
                    <a:pt x="317588" y="154685"/>
                  </a:lnTo>
                  <a:lnTo>
                    <a:pt x="317400" y="141567"/>
                  </a:lnTo>
                  <a:lnTo>
                    <a:pt x="304774" y="104266"/>
                  </a:lnTo>
                  <a:lnTo>
                    <a:pt x="294817" y="99567"/>
                  </a:lnTo>
                  <a:lnTo>
                    <a:pt x="288455" y="99567"/>
                  </a:lnTo>
                  <a:lnTo>
                    <a:pt x="280301" y="99567"/>
                  </a:lnTo>
                  <a:lnTo>
                    <a:pt x="251636" y="130770"/>
                  </a:lnTo>
                  <a:lnTo>
                    <a:pt x="249605" y="164845"/>
                  </a:lnTo>
                  <a:lnTo>
                    <a:pt x="249605" y="245490"/>
                  </a:lnTo>
                  <a:lnTo>
                    <a:pt x="202565" y="245490"/>
                  </a:lnTo>
                  <a:lnTo>
                    <a:pt x="202565" y="67563"/>
                  </a:lnTo>
                  <a:lnTo>
                    <a:pt x="246265" y="67563"/>
                  </a:lnTo>
                  <a:lnTo>
                    <a:pt x="246265" y="93725"/>
                  </a:lnTo>
                  <a:lnTo>
                    <a:pt x="258650" y="80557"/>
                  </a:lnTo>
                  <a:lnTo>
                    <a:pt x="272545" y="71151"/>
                  </a:lnTo>
                  <a:lnTo>
                    <a:pt x="287949" y="65508"/>
                  </a:lnTo>
                  <a:lnTo>
                    <a:pt x="304863" y="63626"/>
                  </a:lnTo>
                  <a:close/>
                </a:path>
                <a:path w="575310" h="249554">
                  <a:moveTo>
                    <a:pt x="81876" y="63626"/>
                  </a:moveTo>
                  <a:lnTo>
                    <a:pt x="120056" y="67752"/>
                  </a:lnTo>
                  <a:lnTo>
                    <a:pt x="153187" y="96897"/>
                  </a:lnTo>
                  <a:lnTo>
                    <a:pt x="156717" y="132079"/>
                  </a:lnTo>
                  <a:lnTo>
                    <a:pt x="156222" y="186943"/>
                  </a:lnTo>
                  <a:lnTo>
                    <a:pt x="156363" y="197897"/>
                  </a:lnTo>
                  <a:lnTo>
                    <a:pt x="162801" y="236981"/>
                  </a:lnTo>
                  <a:lnTo>
                    <a:pt x="166928" y="245490"/>
                  </a:lnTo>
                  <a:lnTo>
                    <a:pt x="120383" y="245490"/>
                  </a:lnTo>
                  <a:lnTo>
                    <a:pt x="119164" y="242315"/>
                  </a:lnTo>
                  <a:lnTo>
                    <a:pt x="117652" y="237616"/>
                  </a:lnTo>
                  <a:lnTo>
                    <a:pt x="115862" y="231520"/>
                  </a:lnTo>
                  <a:lnTo>
                    <a:pt x="115087" y="228726"/>
                  </a:lnTo>
                  <a:lnTo>
                    <a:pt x="114528" y="226948"/>
                  </a:lnTo>
                  <a:lnTo>
                    <a:pt x="114198" y="226059"/>
                  </a:lnTo>
                  <a:lnTo>
                    <a:pt x="108064" y="231513"/>
                  </a:lnTo>
                  <a:lnTo>
                    <a:pt x="101720" y="236251"/>
                  </a:lnTo>
                  <a:lnTo>
                    <a:pt x="59105" y="249427"/>
                  </a:lnTo>
                  <a:lnTo>
                    <a:pt x="46106" y="248499"/>
                  </a:lnTo>
                  <a:lnTo>
                    <a:pt x="8904" y="226639"/>
                  </a:lnTo>
                  <a:lnTo>
                    <a:pt x="0" y="196849"/>
                  </a:lnTo>
                  <a:lnTo>
                    <a:pt x="450" y="189537"/>
                  </a:lnTo>
                  <a:lnTo>
                    <a:pt x="21254" y="155390"/>
                  </a:lnTo>
                  <a:lnTo>
                    <a:pt x="64795" y="140969"/>
                  </a:lnTo>
                  <a:lnTo>
                    <a:pt x="80025" y="137896"/>
                  </a:lnTo>
                  <a:lnTo>
                    <a:pt x="92722" y="134953"/>
                  </a:lnTo>
                  <a:lnTo>
                    <a:pt x="102885" y="132129"/>
                  </a:lnTo>
                  <a:lnTo>
                    <a:pt x="110515" y="129412"/>
                  </a:lnTo>
                  <a:lnTo>
                    <a:pt x="110515" y="124713"/>
                  </a:lnTo>
                  <a:lnTo>
                    <a:pt x="110515" y="115696"/>
                  </a:lnTo>
                  <a:lnTo>
                    <a:pt x="78536" y="99567"/>
                  </a:lnTo>
                  <a:lnTo>
                    <a:pt x="70154" y="99567"/>
                  </a:lnTo>
                  <a:lnTo>
                    <a:pt x="63626" y="101218"/>
                  </a:lnTo>
                  <a:lnTo>
                    <a:pt x="58940" y="104520"/>
                  </a:lnTo>
                  <a:lnTo>
                    <a:pt x="54254" y="107822"/>
                  </a:lnTo>
                  <a:lnTo>
                    <a:pt x="50457" y="113664"/>
                  </a:lnTo>
                  <a:lnTo>
                    <a:pt x="47561" y="121919"/>
                  </a:lnTo>
                  <a:lnTo>
                    <a:pt x="4864" y="114172"/>
                  </a:lnTo>
                  <a:lnTo>
                    <a:pt x="29641" y="75945"/>
                  </a:lnTo>
                  <a:lnTo>
                    <a:pt x="65617" y="64390"/>
                  </a:lnTo>
                  <a:lnTo>
                    <a:pt x="81876" y="63626"/>
                  </a:lnTo>
                  <a:close/>
                </a:path>
                <a:path w="575310" h="249554">
                  <a:moveTo>
                    <a:pt x="527710" y="0"/>
                  </a:moveTo>
                  <a:lnTo>
                    <a:pt x="574763" y="0"/>
                  </a:lnTo>
                  <a:lnTo>
                    <a:pt x="574763" y="245490"/>
                  </a:lnTo>
                  <a:lnTo>
                    <a:pt x="531063" y="245490"/>
                  </a:lnTo>
                  <a:lnTo>
                    <a:pt x="531063" y="219328"/>
                  </a:lnTo>
                  <a:lnTo>
                    <a:pt x="525376" y="226450"/>
                  </a:lnTo>
                  <a:lnTo>
                    <a:pt x="490478" y="247586"/>
                  </a:lnTo>
                  <a:lnTo>
                    <a:pt x="475475" y="249427"/>
                  </a:lnTo>
                  <a:lnTo>
                    <a:pt x="460706" y="247882"/>
                  </a:lnTo>
                  <a:lnTo>
                    <a:pt x="422986" y="224789"/>
                  </a:lnTo>
                  <a:lnTo>
                    <a:pt x="402496" y="176712"/>
                  </a:lnTo>
                  <a:lnTo>
                    <a:pt x="401129" y="155828"/>
                  </a:lnTo>
                  <a:lnTo>
                    <a:pt x="402460" y="134592"/>
                  </a:lnTo>
                  <a:lnTo>
                    <a:pt x="422401" y="87121"/>
                  </a:lnTo>
                  <a:lnTo>
                    <a:pt x="460608" y="65101"/>
                  </a:lnTo>
                  <a:lnTo>
                    <a:pt x="476148" y="63626"/>
                  </a:lnTo>
                  <a:lnTo>
                    <a:pt x="490545" y="65174"/>
                  </a:lnTo>
                  <a:lnTo>
                    <a:pt x="503939" y="69818"/>
                  </a:lnTo>
                  <a:lnTo>
                    <a:pt x="516328" y="77557"/>
                  </a:lnTo>
                  <a:lnTo>
                    <a:pt x="527710" y="88391"/>
                  </a:lnTo>
                  <a:lnTo>
                    <a:pt x="52771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312163" y="3960240"/>
              <a:ext cx="1484630" cy="31762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96949" y="4027804"/>
              <a:ext cx="1093470" cy="250190"/>
            </a:xfrm>
            <a:custGeom>
              <a:avLst/>
              <a:gdLst/>
              <a:ahLst/>
              <a:cxnLst/>
              <a:rect l="l" t="t" r="r" b="b"/>
              <a:pathLst>
                <a:path w="1093470" h="250189">
                  <a:moveTo>
                    <a:pt x="812292" y="32004"/>
                  </a:moveTo>
                  <a:lnTo>
                    <a:pt x="779367" y="56435"/>
                  </a:lnTo>
                  <a:lnTo>
                    <a:pt x="776986" y="73660"/>
                  </a:lnTo>
                  <a:lnTo>
                    <a:pt x="847344" y="73660"/>
                  </a:lnTo>
                  <a:lnTo>
                    <a:pt x="831490" y="38004"/>
                  </a:lnTo>
                  <a:lnTo>
                    <a:pt x="812292" y="32004"/>
                  </a:lnTo>
                  <a:close/>
                </a:path>
                <a:path w="1093470" h="250189">
                  <a:moveTo>
                    <a:pt x="1046480" y="0"/>
                  </a:moveTo>
                  <a:lnTo>
                    <a:pt x="1093470" y="0"/>
                  </a:lnTo>
                  <a:lnTo>
                    <a:pt x="1093470" y="177927"/>
                  </a:lnTo>
                  <a:lnTo>
                    <a:pt x="1046480" y="177927"/>
                  </a:lnTo>
                  <a:lnTo>
                    <a:pt x="1046480" y="0"/>
                  </a:lnTo>
                  <a:close/>
                </a:path>
                <a:path w="1093470" h="250189">
                  <a:moveTo>
                    <a:pt x="0" y="0"/>
                  </a:moveTo>
                  <a:lnTo>
                    <a:pt x="50164" y="0"/>
                  </a:lnTo>
                  <a:lnTo>
                    <a:pt x="92709" y="126238"/>
                  </a:lnTo>
                  <a:lnTo>
                    <a:pt x="134112" y="0"/>
                  </a:lnTo>
                  <a:lnTo>
                    <a:pt x="182880" y="0"/>
                  </a:lnTo>
                  <a:lnTo>
                    <a:pt x="120141" y="171196"/>
                  </a:lnTo>
                  <a:lnTo>
                    <a:pt x="108838" y="202184"/>
                  </a:lnTo>
                  <a:lnTo>
                    <a:pt x="89026" y="235839"/>
                  </a:lnTo>
                  <a:lnTo>
                    <a:pt x="51181" y="250063"/>
                  </a:lnTo>
                  <a:lnTo>
                    <a:pt x="42290" y="250063"/>
                  </a:lnTo>
                  <a:lnTo>
                    <a:pt x="11429" y="210312"/>
                  </a:lnTo>
                  <a:lnTo>
                    <a:pt x="18795" y="211836"/>
                  </a:lnTo>
                  <a:lnTo>
                    <a:pt x="25400" y="212471"/>
                  </a:lnTo>
                  <a:lnTo>
                    <a:pt x="31368" y="212471"/>
                  </a:lnTo>
                  <a:lnTo>
                    <a:pt x="39034" y="211875"/>
                  </a:lnTo>
                  <a:lnTo>
                    <a:pt x="67690" y="178308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619882" y="4014723"/>
              <a:ext cx="186055" cy="204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215769" y="4014723"/>
              <a:ext cx="184404" cy="2040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697227" y="4014723"/>
              <a:ext cx="180339" cy="20015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303019" y="4014723"/>
              <a:ext cx="184404" cy="2040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96110" y="3960240"/>
              <a:ext cx="694690" cy="249554"/>
            </a:xfrm>
            <a:custGeom>
              <a:avLst/>
              <a:gdLst/>
              <a:ahLst/>
              <a:cxnLst/>
              <a:rect l="l" t="t" r="r" b="b"/>
              <a:pathLst>
                <a:path w="694689" h="249554">
                  <a:moveTo>
                    <a:pt x="582421" y="4825"/>
                  </a:moveTo>
                  <a:lnTo>
                    <a:pt x="582421" y="67563"/>
                  </a:lnTo>
                  <a:lnTo>
                    <a:pt x="614552" y="67563"/>
                  </a:lnTo>
                  <a:lnTo>
                    <a:pt x="614552" y="105155"/>
                  </a:lnTo>
                  <a:lnTo>
                    <a:pt x="582421" y="105155"/>
                  </a:lnTo>
                  <a:lnTo>
                    <a:pt x="582421" y="176783"/>
                  </a:lnTo>
                  <a:lnTo>
                    <a:pt x="592327" y="210438"/>
                  </a:lnTo>
                  <a:lnTo>
                    <a:pt x="595502" y="210438"/>
                  </a:lnTo>
                  <a:lnTo>
                    <a:pt x="599820" y="210438"/>
                  </a:lnTo>
                  <a:lnTo>
                    <a:pt x="606044" y="208914"/>
                  </a:lnTo>
                  <a:lnTo>
                    <a:pt x="614426" y="205866"/>
                  </a:lnTo>
                  <a:lnTo>
                    <a:pt x="618363" y="242442"/>
                  </a:lnTo>
                  <a:lnTo>
                    <a:pt x="609887" y="245516"/>
                  </a:lnTo>
                  <a:lnTo>
                    <a:pt x="600852" y="247697"/>
                  </a:lnTo>
                  <a:lnTo>
                    <a:pt x="591270" y="248997"/>
                  </a:lnTo>
                  <a:lnTo>
                    <a:pt x="581151" y="249427"/>
                  </a:lnTo>
                  <a:lnTo>
                    <a:pt x="572769" y="249427"/>
                  </a:lnTo>
                  <a:lnTo>
                    <a:pt x="540131" y="229615"/>
                  </a:lnTo>
                  <a:lnTo>
                    <a:pt x="535177" y="182625"/>
                  </a:lnTo>
                  <a:lnTo>
                    <a:pt x="535177" y="105155"/>
                  </a:lnTo>
                  <a:lnTo>
                    <a:pt x="513588" y="105155"/>
                  </a:lnTo>
                  <a:lnTo>
                    <a:pt x="513588" y="67563"/>
                  </a:lnTo>
                  <a:lnTo>
                    <a:pt x="535177" y="67563"/>
                  </a:lnTo>
                  <a:lnTo>
                    <a:pt x="535177" y="32257"/>
                  </a:lnTo>
                  <a:lnTo>
                    <a:pt x="582421" y="4825"/>
                  </a:lnTo>
                  <a:close/>
                </a:path>
                <a:path w="694689" h="249554">
                  <a:moveTo>
                    <a:pt x="68833" y="4825"/>
                  </a:moveTo>
                  <a:lnTo>
                    <a:pt x="68833" y="67563"/>
                  </a:lnTo>
                  <a:lnTo>
                    <a:pt x="100964" y="67563"/>
                  </a:lnTo>
                  <a:lnTo>
                    <a:pt x="100964" y="105155"/>
                  </a:lnTo>
                  <a:lnTo>
                    <a:pt x="68833" y="105155"/>
                  </a:lnTo>
                  <a:lnTo>
                    <a:pt x="68833" y="176783"/>
                  </a:lnTo>
                  <a:lnTo>
                    <a:pt x="78739" y="210438"/>
                  </a:lnTo>
                  <a:lnTo>
                    <a:pt x="81914" y="210438"/>
                  </a:lnTo>
                  <a:lnTo>
                    <a:pt x="86232" y="210438"/>
                  </a:lnTo>
                  <a:lnTo>
                    <a:pt x="92456" y="208914"/>
                  </a:lnTo>
                  <a:lnTo>
                    <a:pt x="100837" y="205866"/>
                  </a:lnTo>
                  <a:lnTo>
                    <a:pt x="104775" y="242442"/>
                  </a:lnTo>
                  <a:lnTo>
                    <a:pt x="96299" y="245516"/>
                  </a:lnTo>
                  <a:lnTo>
                    <a:pt x="87264" y="247697"/>
                  </a:lnTo>
                  <a:lnTo>
                    <a:pt x="77682" y="248997"/>
                  </a:lnTo>
                  <a:lnTo>
                    <a:pt x="67563" y="249427"/>
                  </a:lnTo>
                  <a:lnTo>
                    <a:pt x="59181" y="249427"/>
                  </a:lnTo>
                  <a:lnTo>
                    <a:pt x="26542" y="229615"/>
                  </a:lnTo>
                  <a:lnTo>
                    <a:pt x="21589" y="182625"/>
                  </a:lnTo>
                  <a:lnTo>
                    <a:pt x="21589" y="105155"/>
                  </a:lnTo>
                  <a:lnTo>
                    <a:pt x="0" y="105155"/>
                  </a:lnTo>
                  <a:lnTo>
                    <a:pt x="0" y="67563"/>
                  </a:lnTo>
                  <a:lnTo>
                    <a:pt x="21589" y="67563"/>
                  </a:lnTo>
                  <a:lnTo>
                    <a:pt x="21589" y="32257"/>
                  </a:lnTo>
                  <a:lnTo>
                    <a:pt x="68833" y="4825"/>
                  </a:lnTo>
                  <a:close/>
                </a:path>
                <a:path w="694689" h="249554">
                  <a:moveTo>
                    <a:pt x="647319" y="0"/>
                  </a:moveTo>
                  <a:lnTo>
                    <a:pt x="694308" y="0"/>
                  </a:lnTo>
                  <a:lnTo>
                    <a:pt x="694308" y="43560"/>
                  </a:lnTo>
                  <a:lnTo>
                    <a:pt x="647319" y="43560"/>
                  </a:lnTo>
                  <a:lnTo>
                    <a:pt x="647319" y="0"/>
                  </a:lnTo>
                  <a:close/>
                </a:path>
                <a:path w="694689" h="249554">
                  <a:moveTo>
                    <a:pt x="133476" y="0"/>
                  </a:moveTo>
                  <a:lnTo>
                    <a:pt x="180594" y="0"/>
                  </a:lnTo>
                  <a:lnTo>
                    <a:pt x="180594" y="90169"/>
                  </a:lnTo>
                  <a:lnTo>
                    <a:pt x="192498" y="78575"/>
                  </a:lnTo>
                  <a:lnTo>
                    <a:pt x="205533" y="70278"/>
                  </a:lnTo>
                  <a:lnTo>
                    <a:pt x="219688" y="65291"/>
                  </a:lnTo>
                  <a:lnTo>
                    <a:pt x="234950" y="63626"/>
                  </a:lnTo>
                  <a:lnTo>
                    <a:pt x="242927" y="64006"/>
                  </a:lnTo>
                  <a:lnTo>
                    <a:pt x="279526" y="78739"/>
                  </a:lnTo>
                  <a:lnTo>
                    <a:pt x="283971" y="85089"/>
                  </a:lnTo>
                  <a:lnTo>
                    <a:pt x="288416" y="91312"/>
                  </a:lnTo>
                  <a:lnTo>
                    <a:pt x="295257" y="129901"/>
                  </a:lnTo>
                  <a:lnTo>
                    <a:pt x="295401" y="141096"/>
                  </a:lnTo>
                  <a:lnTo>
                    <a:pt x="295401" y="245490"/>
                  </a:lnTo>
                  <a:lnTo>
                    <a:pt x="248412" y="245490"/>
                  </a:lnTo>
                  <a:lnTo>
                    <a:pt x="248412" y="151510"/>
                  </a:lnTo>
                  <a:lnTo>
                    <a:pt x="248245" y="138793"/>
                  </a:lnTo>
                  <a:lnTo>
                    <a:pt x="236219" y="104012"/>
                  </a:lnTo>
                  <a:lnTo>
                    <a:pt x="231775" y="101091"/>
                  </a:lnTo>
                  <a:lnTo>
                    <a:pt x="226059" y="99567"/>
                  </a:lnTo>
                  <a:lnTo>
                    <a:pt x="219201" y="99567"/>
                  </a:lnTo>
                  <a:lnTo>
                    <a:pt x="211454" y="99567"/>
                  </a:lnTo>
                  <a:lnTo>
                    <a:pt x="204469" y="101472"/>
                  </a:lnTo>
                  <a:lnTo>
                    <a:pt x="198373" y="105282"/>
                  </a:lnTo>
                  <a:lnTo>
                    <a:pt x="192150" y="109092"/>
                  </a:lnTo>
                  <a:lnTo>
                    <a:pt x="180857" y="145788"/>
                  </a:lnTo>
                  <a:lnTo>
                    <a:pt x="180594" y="156336"/>
                  </a:lnTo>
                  <a:lnTo>
                    <a:pt x="180594" y="245490"/>
                  </a:lnTo>
                  <a:lnTo>
                    <a:pt x="133476" y="245490"/>
                  </a:lnTo>
                  <a:lnTo>
                    <a:pt x="1334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919983" y="4023867"/>
              <a:ext cx="743331" cy="25400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173983" y="4120260"/>
              <a:ext cx="489584" cy="85725"/>
            </a:xfrm>
            <a:custGeom>
              <a:avLst/>
              <a:gdLst/>
              <a:ahLst/>
              <a:cxnLst/>
              <a:rect l="l" t="t" r="r" b="b"/>
              <a:pathLst>
                <a:path w="489585" h="85725">
                  <a:moveTo>
                    <a:pt x="442341" y="38353"/>
                  </a:moveTo>
                  <a:lnTo>
                    <a:pt x="489331" y="38353"/>
                  </a:lnTo>
                  <a:lnTo>
                    <a:pt x="489331" y="85470"/>
                  </a:lnTo>
                  <a:lnTo>
                    <a:pt x="442341" y="85470"/>
                  </a:lnTo>
                  <a:lnTo>
                    <a:pt x="442341" y="38353"/>
                  </a:lnTo>
                  <a:close/>
                </a:path>
                <a:path w="489585" h="85725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2" y="5214"/>
                  </a:lnTo>
                  <a:lnTo>
                    <a:pt x="34798" y="7238"/>
                  </a:lnTo>
                  <a:lnTo>
                    <a:pt x="25842" y="9312"/>
                  </a:lnTo>
                  <a:lnTo>
                    <a:pt x="0" y="25272"/>
                  </a:lnTo>
                  <a:lnTo>
                    <a:pt x="0" y="32003"/>
                  </a:lnTo>
                  <a:lnTo>
                    <a:pt x="0" y="38607"/>
                  </a:lnTo>
                  <a:lnTo>
                    <a:pt x="2413" y="44322"/>
                  </a:lnTo>
                  <a:lnTo>
                    <a:pt x="7366" y="49021"/>
                  </a:lnTo>
                  <a:lnTo>
                    <a:pt x="12192" y="53847"/>
                  </a:lnTo>
                  <a:lnTo>
                    <a:pt x="18542" y="56261"/>
                  </a:lnTo>
                  <a:lnTo>
                    <a:pt x="26035" y="56261"/>
                  </a:lnTo>
                  <a:lnTo>
                    <a:pt x="59817" y="38481"/>
                  </a:lnTo>
                  <a:lnTo>
                    <a:pt x="61595" y="32384"/>
                  </a:lnTo>
                  <a:lnTo>
                    <a:pt x="62865" y="28320"/>
                  </a:lnTo>
                  <a:lnTo>
                    <a:pt x="63373" y="20700"/>
                  </a:lnTo>
                  <a:lnTo>
                    <a:pt x="63373" y="9397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958973" y="4050665"/>
              <a:ext cx="97408" cy="1261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919983" y="4023867"/>
              <a:ext cx="559435" cy="254000"/>
            </a:xfrm>
            <a:custGeom>
              <a:avLst/>
              <a:gdLst/>
              <a:ahLst/>
              <a:cxnLst/>
              <a:rect l="l" t="t" r="r" b="b"/>
              <a:pathLst>
                <a:path w="559435" h="254000">
                  <a:moveTo>
                    <a:pt x="474599" y="0"/>
                  </a:moveTo>
                  <a:lnTo>
                    <a:pt x="518800" y="6643"/>
                  </a:lnTo>
                  <a:lnTo>
                    <a:pt x="549241" y="36081"/>
                  </a:lnTo>
                  <a:lnTo>
                    <a:pt x="553339" y="46989"/>
                  </a:lnTo>
                  <a:lnTo>
                    <a:pt x="508889" y="55244"/>
                  </a:lnTo>
                  <a:lnTo>
                    <a:pt x="506983" y="48259"/>
                  </a:lnTo>
                  <a:lnTo>
                    <a:pt x="503428" y="43052"/>
                  </a:lnTo>
                  <a:lnTo>
                    <a:pt x="498094" y="39369"/>
                  </a:lnTo>
                  <a:lnTo>
                    <a:pt x="492760" y="35686"/>
                  </a:lnTo>
                  <a:lnTo>
                    <a:pt x="485267" y="33781"/>
                  </a:lnTo>
                  <a:lnTo>
                    <a:pt x="475488" y="33781"/>
                  </a:lnTo>
                  <a:lnTo>
                    <a:pt x="466820" y="34113"/>
                  </a:lnTo>
                  <a:lnTo>
                    <a:pt x="443483" y="44576"/>
                  </a:lnTo>
                  <a:lnTo>
                    <a:pt x="443483" y="48513"/>
                  </a:lnTo>
                  <a:lnTo>
                    <a:pt x="443483" y="51815"/>
                  </a:lnTo>
                  <a:lnTo>
                    <a:pt x="492125" y="70230"/>
                  </a:lnTo>
                  <a:lnTo>
                    <a:pt x="509482" y="74755"/>
                  </a:lnTo>
                  <a:lnTo>
                    <a:pt x="544576" y="91185"/>
                  </a:lnTo>
                  <a:lnTo>
                    <a:pt x="559307" y="126237"/>
                  </a:lnTo>
                  <a:lnTo>
                    <a:pt x="558024" y="138003"/>
                  </a:lnTo>
                  <a:lnTo>
                    <a:pt x="527432" y="175942"/>
                  </a:lnTo>
                  <a:lnTo>
                    <a:pt x="478408" y="185800"/>
                  </a:lnTo>
                  <a:lnTo>
                    <a:pt x="461240" y="184874"/>
                  </a:lnTo>
                  <a:lnTo>
                    <a:pt x="420878" y="171068"/>
                  </a:lnTo>
                  <a:lnTo>
                    <a:pt x="393192" y="131063"/>
                  </a:lnTo>
                  <a:lnTo>
                    <a:pt x="440436" y="123824"/>
                  </a:lnTo>
                  <a:lnTo>
                    <a:pt x="442468" y="132968"/>
                  </a:lnTo>
                  <a:lnTo>
                    <a:pt x="446531" y="139953"/>
                  </a:lnTo>
                  <a:lnTo>
                    <a:pt x="478408" y="151891"/>
                  </a:lnTo>
                  <a:lnTo>
                    <a:pt x="486983" y="151465"/>
                  </a:lnTo>
                  <a:lnTo>
                    <a:pt x="512064" y="137794"/>
                  </a:lnTo>
                  <a:lnTo>
                    <a:pt x="512064" y="132587"/>
                  </a:lnTo>
                  <a:lnTo>
                    <a:pt x="512064" y="129031"/>
                  </a:lnTo>
                  <a:lnTo>
                    <a:pt x="493014" y="117474"/>
                  </a:lnTo>
                  <a:lnTo>
                    <a:pt x="467151" y="111331"/>
                  </a:lnTo>
                  <a:lnTo>
                    <a:pt x="420878" y="94614"/>
                  </a:lnTo>
                  <a:lnTo>
                    <a:pt x="399795" y="54609"/>
                  </a:lnTo>
                  <a:lnTo>
                    <a:pt x="400937" y="43465"/>
                  </a:lnTo>
                  <a:lnTo>
                    <a:pt x="428361" y="8840"/>
                  </a:lnTo>
                  <a:lnTo>
                    <a:pt x="456693" y="978"/>
                  </a:lnTo>
                  <a:lnTo>
                    <a:pt x="474599" y="0"/>
                  </a:lnTo>
                  <a:close/>
                </a:path>
                <a:path w="559435" h="254000">
                  <a:moveTo>
                    <a:pt x="288798" y="0"/>
                  </a:moveTo>
                  <a:lnTo>
                    <a:pt x="326945" y="4125"/>
                  </a:lnTo>
                  <a:lnTo>
                    <a:pt x="360118" y="33270"/>
                  </a:lnTo>
                  <a:lnTo>
                    <a:pt x="363601" y="68452"/>
                  </a:lnTo>
                  <a:lnTo>
                    <a:pt x="363093" y="123316"/>
                  </a:lnTo>
                  <a:lnTo>
                    <a:pt x="363235" y="134270"/>
                  </a:lnTo>
                  <a:lnTo>
                    <a:pt x="369696" y="173354"/>
                  </a:lnTo>
                  <a:lnTo>
                    <a:pt x="373888" y="181863"/>
                  </a:lnTo>
                  <a:lnTo>
                    <a:pt x="327279" y="181863"/>
                  </a:lnTo>
                  <a:lnTo>
                    <a:pt x="326009" y="178688"/>
                  </a:lnTo>
                  <a:lnTo>
                    <a:pt x="324612" y="173989"/>
                  </a:lnTo>
                  <a:lnTo>
                    <a:pt x="322834" y="167893"/>
                  </a:lnTo>
                  <a:lnTo>
                    <a:pt x="321945" y="165099"/>
                  </a:lnTo>
                  <a:lnTo>
                    <a:pt x="321437" y="163321"/>
                  </a:lnTo>
                  <a:lnTo>
                    <a:pt x="321056" y="162432"/>
                  </a:lnTo>
                  <a:lnTo>
                    <a:pt x="314938" y="167886"/>
                  </a:lnTo>
                  <a:lnTo>
                    <a:pt x="308594" y="172624"/>
                  </a:lnTo>
                  <a:lnTo>
                    <a:pt x="266065" y="185800"/>
                  </a:lnTo>
                  <a:lnTo>
                    <a:pt x="253011" y="184872"/>
                  </a:lnTo>
                  <a:lnTo>
                    <a:pt x="215830" y="163012"/>
                  </a:lnTo>
                  <a:lnTo>
                    <a:pt x="206883" y="133222"/>
                  </a:lnTo>
                  <a:lnTo>
                    <a:pt x="207335" y="125910"/>
                  </a:lnTo>
                  <a:lnTo>
                    <a:pt x="228195" y="91763"/>
                  </a:lnTo>
                  <a:lnTo>
                    <a:pt x="271653" y="77342"/>
                  </a:lnTo>
                  <a:lnTo>
                    <a:pt x="286940" y="74269"/>
                  </a:lnTo>
                  <a:lnTo>
                    <a:pt x="299656" y="71326"/>
                  </a:lnTo>
                  <a:lnTo>
                    <a:pt x="309800" y="68502"/>
                  </a:lnTo>
                  <a:lnTo>
                    <a:pt x="317373" y="65785"/>
                  </a:lnTo>
                  <a:lnTo>
                    <a:pt x="317373" y="61086"/>
                  </a:lnTo>
                  <a:lnTo>
                    <a:pt x="317373" y="52069"/>
                  </a:lnTo>
                  <a:lnTo>
                    <a:pt x="285496" y="35940"/>
                  </a:lnTo>
                  <a:lnTo>
                    <a:pt x="277114" y="35940"/>
                  </a:lnTo>
                  <a:lnTo>
                    <a:pt x="270510" y="37591"/>
                  </a:lnTo>
                  <a:lnTo>
                    <a:pt x="265811" y="40893"/>
                  </a:lnTo>
                  <a:lnTo>
                    <a:pt x="261112" y="44195"/>
                  </a:lnTo>
                  <a:lnTo>
                    <a:pt x="257429" y="50037"/>
                  </a:lnTo>
                  <a:lnTo>
                    <a:pt x="254508" y="58292"/>
                  </a:lnTo>
                  <a:lnTo>
                    <a:pt x="211709" y="50545"/>
                  </a:lnTo>
                  <a:lnTo>
                    <a:pt x="236601" y="12318"/>
                  </a:lnTo>
                  <a:lnTo>
                    <a:pt x="272534" y="763"/>
                  </a:lnTo>
                  <a:lnTo>
                    <a:pt x="288798" y="0"/>
                  </a:lnTo>
                  <a:close/>
                </a:path>
                <a:path w="559435" h="254000">
                  <a:moveTo>
                    <a:pt x="74930" y="0"/>
                  </a:moveTo>
                  <a:lnTo>
                    <a:pt x="90747" y="1809"/>
                  </a:lnTo>
                  <a:lnTo>
                    <a:pt x="105076" y="7238"/>
                  </a:lnTo>
                  <a:lnTo>
                    <a:pt x="117953" y="16287"/>
                  </a:lnTo>
                  <a:lnTo>
                    <a:pt x="129413" y="28955"/>
                  </a:lnTo>
                  <a:lnTo>
                    <a:pt x="129413" y="3936"/>
                  </a:lnTo>
                  <a:lnTo>
                    <a:pt x="173482" y="3936"/>
                  </a:lnTo>
                  <a:lnTo>
                    <a:pt x="173482" y="163575"/>
                  </a:lnTo>
                  <a:lnTo>
                    <a:pt x="170535" y="201830"/>
                  </a:lnTo>
                  <a:lnTo>
                    <a:pt x="148599" y="239240"/>
                  </a:lnTo>
                  <a:lnTo>
                    <a:pt x="110934" y="252745"/>
                  </a:lnTo>
                  <a:lnTo>
                    <a:pt x="89027" y="253999"/>
                  </a:lnTo>
                  <a:lnTo>
                    <a:pt x="68075" y="253025"/>
                  </a:lnTo>
                  <a:lnTo>
                    <a:pt x="24892" y="238505"/>
                  </a:lnTo>
                  <a:lnTo>
                    <a:pt x="5968" y="199262"/>
                  </a:lnTo>
                  <a:lnTo>
                    <a:pt x="5968" y="197611"/>
                  </a:lnTo>
                  <a:lnTo>
                    <a:pt x="6096" y="195706"/>
                  </a:lnTo>
                  <a:lnTo>
                    <a:pt x="6223" y="193547"/>
                  </a:lnTo>
                  <a:lnTo>
                    <a:pt x="59943" y="200024"/>
                  </a:lnTo>
                  <a:lnTo>
                    <a:pt x="60833" y="206247"/>
                  </a:lnTo>
                  <a:lnTo>
                    <a:pt x="62865" y="210565"/>
                  </a:lnTo>
                  <a:lnTo>
                    <a:pt x="66040" y="212978"/>
                  </a:lnTo>
                  <a:lnTo>
                    <a:pt x="70612" y="216280"/>
                  </a:lnTo>
                  <a:lnTo>
                    <a:pt x="77597" y="217931"/>
                  </a:lnTo>
                  <a:lnTo>
                    <a:pt x="87249" y="217931"/>
                  </a:lnTo>
                  <a:lnTo>
                    <a:pt x="124206" y="200532"/>
                  </a:lnTo>
                  <a:lnTo>
                    <a:pt x="126365" y="189483"/>
                  </a:lnTo>
                  <a:lnTo>
                    <a:pt x="126365" y="178942"/>
                  </a:lnTo>
                  <a:lnTo>
                    <a:pt x="126365" y="153034"/>
                  </a:lnTo>
                  <a:lnTo>
                    <a:pt x="115121" y="165629"/>
                  </a:lnTo>
                  <a:lnTo>
                    <a:pt x="102520" y="174640"/>
                  </a:lnTo>
                  <a:lnTo>
                    <a:pt x="88538" y="180056"/>
                  </a:lnTo>
                  <a:lnTo>
                    <a:pt x="73152" y="181863"/>
                  </a:lnTo>
                  <a:lnTo>
                    <a:pt x="56173" y="179960"/>
                  </a:lnTo>
                  <a:lnTo>
                    <a:pt x="16383" y="151510"/>
                  </a:lnTo>
                  <a:lnTo>
                    <a:pt x="1023" y="109023"/>
                  </a:lnTo>
                  <a:lnTo>
                    <a:pt x="0" y="91947"/>
                  </a:lnTo>
                  <a:lnTo>
                    <a:pt x="1335" y="70895"/>
                  </a:lnTo>
                  <a:lnTo>
                    <a:pt x="21463" y="23621"/>
                  </a:lnTo>
                  <a:lnTo>
                    <a:pt x="59592" y="1476"/>
                  </a:lnTo>
                  <a:lnTo>
                    <a:pt x="7493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26263" y="4447159"/>
              <a:ext cx="179082" cy="17907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16051" y="4362577"/>
              <a:ext cx="1738147" cy="267716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491613" y="4371721"/>
              <a:ext cx="245491" cy="24942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482469" y="4362577"/>
              <a:ext cx="263779" cy="26771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860167" y="4435347"/>
              <a:ext cx="364616" cy="18580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851023" y="4426203"/>
              <a:ext cx="382904" cy="204088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355466" y="4371721"/>
              <a:ext cx="1162812" cy="24942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355466" y="4371721"/>
              <a:ext cx="1163320" cy="249554"/>
            </a:xfrm>
            <a:custGeom>
              <a:avLst/>
              <a:gdLst/>
              <a:ahLst/>
              <a:cxnLst/>
              <a:rect l="l" t="t" r="r" b="b"/>
              <a:pathLst>
                <a:path w="1163320" h="249554">
                  <a:moveTo>
                    <a:pt x="110490" y="160019"/>
                  </a:moveTo>
                  <a:lnTo>
                    <a:pt x="105346" y="161615"/>
                  </a:lnTo>
                  <a:lnTo>
                    <a:pt x="98869" y="163353"/>
                  </a:lnTo>
                  <a:lnTo>
                    <a:pt x="91059" y="165234"/>
                  </a:lnTo>
                  <a:lnTo>
                    <a:pt x="81915" y="167258"/>
                  </a:lnTo>
                  <a:lnTo>
                    <a:pt x="72959" y="169332"/>
                  </a:lnTo>
                  <a:lnTo>
                    <a:pt x="47117" y="185292"/>
                  </a:lnTo>
                  <a:lnTo>
                    <a:pt x="47117" y="192023"/>
                  </a:lnTo>
                  <a:lnTo>
                    <a:pt x="47117" y="198627"/>
                  </a:lnTo>
                  <a:lnTo>
                    <a:pt x="49530" y="204342"/>
                  </a:lnTo>
                  <a:lnTo>
                    <a:pt x="54483" y="209041"/>
                  </a:lnTo>
                  <a:lnTo>
                    <a:pt x="59309" y="213867"/>
                  </a:lnTo>
                  <a:lnTo>
                    <a:pt x="65659" y="216280"/>
                  </a:lnTo>
                  <a:lnTo>
                    <a:pt x="73152" y="216280"/>
                  </a:lnTo>
                  <a:lnTo>
                    <a:pt x="106934" y="198500"/>
                  </a:lnTo>
                  <a:lnTo>
                    <a:pt x="108712" y="192404"/>
                  </a:lnTo>
                  <a:lnTo>
                    <a:pt x="109982" y="188340"/>
                  </a:lnTo>
                  <a:lnTo>
                    <a:pt x="110490" y="180720"/>
                  </a:lnTo>
                  <a:lnTo>
                    <a:pt x="110490" y="169417"/>
                  </a:lnTo>
                  <a:lnTo>
                    <a:pt x="110490" y="160019"/>
                  </a:lnTo>
                  <a:close/>
                </a:path>
                <a:path w="1163320" h="249554">
                  <a:moveTo>
                    <a:pt x="987933" y="101980"/>
                  </a:moveTo>
                  <a:lnTo>
                    <a:pt x="951444" y="123781"/>
                  </a:lnTo>
                  <a:lnTo>
                    <a:pt x="944372" y="156463"/>
                  </a:lnTo>
                  <a:lnTo>
                    <a:pt x="945157" y="168937"/>
                  </a:lnTo>
                  <a:lnTo>
                    <a:pt x="963590" y="203144"/>
                  </a:lnTo>
                  <a:lnTo>
                    <a:pt x="987933" y="211073"/>
                  </a:lnTo>
                  <a:lnTo>
                    <a:pt x="996719" y="210192"/>
                  </a:lnTo>
                  <a:lnTo>
                    <a:pt x="1028112" y="179784"/>
                  </a:lnTo>
                  <a:lnTo>
                    <a:pt x="1031240" y="156209"/>
                  </a:lnTo>
                  <a:lnTo>
                    <a:pt x="1030456" y="143900"/>
                  </a:lnTo>
                  <a:lnTo>
                    <a:pt x="1012150" y="109856"/>
                  </a:lnTo>
                  <a:lnTo>
                    <a:pt x="987933" y="101980"/>
                  </a:lnTo>
                  <a:close/>
                </a:path>
                <a:path w="1163320" h="249554">
                  <a:moveTo>
                    <a:pt x="570357" y="101980"/>
                  </a:moveTo>
                  <a:lnTo>
                    <a:pt x="533868" y="123781"/>
                  </a:lnTo>
                  <a:lnTo>
                    <a:pt x="526796" y="156463"/>
                  </a:lnTo>
                  <a:lnTo>
                    <a:pt x="527581" y="168937"/>
                  </a:lnTo>
                  <a:lnTo>
                    <a:pt x="546014" y="203144"/>
                  </a:lnTo>
                  <a:lnTo>
                    <a:pt x="570357" y="211073"/>
                  </a:lnTo>
                  <a:lnTo>
                    <a:pt x="579143" y="210192"/>
                  </a:lnTo>
                  <a:lnTo>
                    <a:pt x="610536" y="179784"/>
                  </a:lnTo>
                  <a:lnTo>
                    <a:pt x="613663" y="156209"/>
                  </a:lnTo>
                  <a:lnTo>
                    <a:pt x="612880" y="143900"/>
                  </a:lnTo>
                  <a:lnTo>
                    <a:pt x="594574" y="109856"/>
                  </a:lnTo>
                  <a:lnTo>
                    <a:pt x="570357" y="101980"/>
                  </a:lnTo>
                  <a:close/>
                </a:path>
                <a:path w="1163320" h="249554">
                  <a:moveTo>
                    <a:pt x="987679" y="63626"/>
                  </a:moveTo>
                  <a:lnTo>
                    <a:pt x="1040060" y="78360"/>
                  </a:lnTo>
                  <a:lnTo>
                    <a:pt x="1073165" y="119443"/>
                  </a:lnTo>
                  <a:lnTo>
                    <a:pt x="1079627" y="155955"/>
                  </a:lnTo>
                  <a:lnTo>
                    <a:pt x="1078005" y="175289"/>
                  </a:lnTo>
                  <a:lnTo>
                    <a:pt x="1053592" y="222884"/>
                  </a:lnTo>
                  <a:lnTo>
                    <a:pt x="1006943" y="247763"/>
                  </a:lnTo>
                  <a:lnTo>
                    <a:pt x="988060" y="249427"/>
                  </a:lnTo>
                  <a:lnTo>
                    <a:pt x="975991" y="248737"/>
                  </a:lnTo>
                  <a:lnTo>
                    <a:pt x="930993" y="232211"/>
                  </a:lnTo>
                  <a:lnTo>
                    <a:pt x="902594" y="194752"/>
                  </a:lnTo>
                  <a:lnTo>
                    <a:pt x="896112" y="154050"/>
                  </a:lnTo>
                  <a:lnTo>
                    <a:pt x="896828" y="142428"/>
                  </a:lnTo>
                  <a:lnTo>
                    <a:pt x="914074" y="98276"/>
                  </a:lnTo>
                  <a:lnTo>
                    <a:pt x="951317" y="70109"/>
                  </a:lnTo>
                  <a:lnTo>
                    <a:pt x="987679" y="63626"/>
                  </a:lnTo>
                  <a:close/>
                </a:path>
                <a:path w="1163320" h="249554">
                  <a:moveTo>
                    <a:pt x="570103" y="63626"/>
                  </a:moveTo>
                  <a:lnTo>
                    <a:pt x="622484" y="78360"/>
                  </a:lnTo>
                  <a:lnTo>
                    <a:pt x="655589" y="119443"/>
                  </a:lnTo>
                  <a:lnTo>
                    <a:pt x="662051" y="155955"/>
                  </a:lnTo>
                  <a:lnTo>
                    <a:pt x="660429" y="175289"/>
                  </a:lnTo>
                  <a:lnTo>
                    <a:pt x="636016" y="222884"/>
                  </a:lnTo>
                  <a:lnTo>
                    <a:pt x="589367" y="247763"/>
                  </a:lnTo>
                  <a:lnTo>
                    <a:pt x="570484" y="249427"/>
                  </a:lnTo>
                  <a:lnTo>
                    <a:pt x="558415" y="248737"/>
                  </a:lnTo>
                  <a:lnTo>
                    <a:pt x="513417" y="232211"/>
                  </a:lnTo>
                  <a:lnTo>
                    <a:pt x="485018" y="194752"/>
                  </a:lnTo>
                  <a:lnTo>
                    <a:pt x="478536" y="154050"/>
                  </a:lnTo>
                  <a:lnTo>
                    <a:pt x="479252" y="142428"/>
                  </a:lnTo>
                  <a:lnTo>
                    <a:pt x="496498" y="98276"/>
                  </a:lnTo>
                  <a:lnTo>
                    <a:pt x="533741" y="70109"/>
                  </a:lnTo>
                  <a:lnTo>
                    <a:pt x="570103" y="63626"/>
                  </a:lnTo>
                  <a:close/>
                </a:path>
                <a:path w="1163320" h="249554">
                  <a:moveTo>
                    <a:pt x="374777" y="63626"/>
                  </a:moveTo>
                  <a:lnTo>
                    <a:pt x="416032" y="71449"/>
                  </a:lnTo>
                  <a:lnTo>
                    <a:pt x="449147" y="106761"/>
                  </a:lnTo>
                  <a:lnTo>
                    <a:pt x="454025" y="120141"/>
                  </a:lnTo>
                  <a:lnTo>
                    <a:pt x="407543" y="128523"/>
                  </a:lnTo>
                  <a:lnTo>
                    <a:pt x="406019" y="119252"/>
                  </a:lnTo>
                  <a:lnTo>
                    <a:pt x="402463" y="112267"/>
                  </a:lnTo>
                  <a:lnTo>
                    <a:pt x="397002" y="107568"/>
                  </a:lnTo>
                  <a:lnTo>
                    <a:pt x="391413" y="102996"/>
                  </a:lnTo>
                  <a:lnTo>
                    <a:pt x="384302" y="100583"/>
                  </a:lnTo>
                  <a:lnTo>
                    <a:pt x="375412" y="100583"/>
                  </a:lnTo>
                  <a:lnTo>
                    <a:pt x="339566" y="128936"/>
                  </a:lnTo>
                  <a:lnTo>
                    <a:pt x="336931" y="153288"/>
                  </a:lnTo>
                  <a:lnTo>
                    <a:pt x="337597" y="168007"/>
                  </a:lnTo>
                  <a:lnTo>
                    <a:pt x="353385" y="203733"/>
                  </a:lnTo>
                  <a:lnTo>
                    <a:pt x="376174" y="211073"/>
                  </a:lnTo>
                  <a:lnTo>
                    <a:pt x="385063" y="211073"/>
                  </a:lnTo>
                  <a:lnTo>
                    <a:pt x="410083" y="177291"/>
                  </a:lnTo>
                  <a:lnTo>
                    <a:pt x="456311" y="185165"/>
                  </a:lnTo>
                  <a:lnTo>
                    <a:pt x="438112" y="224099"/>
                  </a:lnTo>
                  <a:lnTo>
                    <a:pt x="404796" y="245395"/>
                  </a:lnTo>
                  <a:lnTo>
                    <a:pt x="373888" y="249427"/>
                  </a:lnTo>
                  <a:lnTo>
                    <a:pt x="355415" y="247900"/>
                  </a:lnTo>
                  <a:lnTo>
                    <a:pt x="311785" y="224789"/>
                  </a:lnTo>
                  <a:lnTo>
                    <a:pt x="289996" y="177266"/>
                  </a:lnTo>
                  <a:lnTo>
                    <a:pt x="288544" y="156717"/>
                  </a:lnTo>
                  <a:lnTo>
                    <a:pt x="289996" y="135929"/>
                  </a:lnTo>
                  <a:lnTo>
                    <a:pt x="311785" y="88137"/>
                  </a:lnTo>
                  <a:lnTo>
                    <a:pt x="355969" y="65152"/>
                  </a:lnTo>
                  <a:lnTo>
                    <a:pt x="374777" y="63626"/>
                  </a:lnTo>
                  <a:close/>
                </a:path>
                <a:path w="1163320" h="249554">
                  <a:moveTo>
                    <a:pt x="81915" y="63626"/>
                  </a:moveTo>
                  <a:lnTo>
                    <a:pt x="120062" y="67752"/>
                  </a:lnTo>
                  <a:lnTo>
                    <a:pt x="153235" y="96897"/>
                  </a:lnTo>
                  <a:lnTo>
                    <a:pt x="156718" y="132079"/>
                  </a:lnTo>
                  <a:lnTo>
                    <a:pt x="156210" y="186943"/>
                  </a:lnTo>
                  <a:lnTo>
                    <a:pt x="156352" y="197897"/>
                  </a:lnTo>
                  <a:lnTo>
                    <a:pt x="162813" y="236981"/>
                  </a:lnTo>
                  <a:lnTo>
                    <a:pt x="167005" y="245490"/>
                  </a:lnTo>
                  <a:lnTo>
                    <a:pt x="120396" y="245490"/>
                  </a:lnTo>
                  <a:lnTo>
                    <a:pt x="119125" y="242315"/>
                  </a:lnTo>
                  <a:lnTo>
                    <a:pt x="117729" y="237616"/>
                  </a:lnTo>
                  <a:lnTo>
                    <a:pt x="115950" y="231520"/>
                  </a:lnTo>
                  <a:lnTo>
                    <a:pt x="115062" y="228726"/>
                  </a:lnTo>
                  <a:lnTo>
                    <a:pt x="114554" y="226948"/>
                  </a:lnTo>
                  <a:lnTo>
                    <a:pt x="114173" y="226059"/>
                  </a:lnTo>
                  <a:lnTo>
                    <a:pt x="108055" y="231513"/>
                  </a:lnTo>
                  <a:lnTo>
                    <a:pt x="101711" y="236251"/>
                  </a:lnTo>
                  <a:lnTo>
                    <a:pt x="59182" y="249427"/>
                  </a:lnTo>
                  <a:lnTo>
                    <a:pt x="46128" y="248499"/>
                  </a:lnTo>
                  <a:lnTo>
                    <a:pt x="8947" y="226639"/>
                  </a:lnTo>
                  <a:lnTo>
                    <a:pt x="0" y="196849"/>
                  </a:lnTo>
                  <a:lnTo>
                    <a:pt x="452" y="189537"/>
                  </a:lnTo>
                  <a:lnTo>
                    <a:pt x="21312" y="155390"/>
                  </a:lnTo>
                  <a:lnTo>
                    <a:pt x="64770" y="140969"/>
                  </a:lnTo>
                  <a:lnTo>
                    <a:pt x="80057" y="137896"/>
                  </a:lnTo>
                  <a:lnTo>
                    <a:pt x="92773" y="134953"/>
                  </a:lnTo>
                  <a:lnTo>
                    <a:pt x="102917" y="132129"/>
                  </a:lnTo>
                  <a:lnTo>
                    <a:pt x="110490" y="129412"/>
                  </a:lnTo>
                  <a:lnTo>
                    <a:pt x="110490" y="124713"/>
                  </a:lnTo>
                  <a:lnTo>
                    <a:pt x="110490" y="115696"/>
                  </a:lnTo>
                  <a:lnTo>
                    <a:pt x="78612" y="99567"/>
                  </a:lnTo>
                  <a:lnTo>
                    <a:pt x="70231" y="99567"/>
                  </a:lnTo>
                  <a:lnTo>
                    <a:pt x="63627" y="101218"/>
                  </a:lnTo>
                  <a:lnTo>
                    <a:pt x="58928" y="104520"/>
                  </a:lnTo>
                  <a:lnTo>
                    <a:pt x="54229" y="107822"/>
                  </a:lnTo>
                  <a:lnTo>
                    <a:pt x="50546" y="113664"/>
                  </a:lnTo>
                  <a:lnTo>
                    <a:pt x="47625" y="121919"/>
                  </a:lnTo>
                  <a:lnTo>
                    <a:pt x="4825" y="114172"/>
                  </a:lnTo>
                  <a:lnTo>
                    <a:pt x="29718" y="75945"/>
                  </a:lnTo>
                  <a:lnTo>
                    <a:pt x="65651" y="64390"/>
                  </a:lnTo>
                  <a:lnTo>
                    <a:pt x="81915" y="63626"/>
                  </a:lnTo>
                  <a:close/>
                </a:path>
                <a:path w="1163320" h="249554">
                  <a:moveTo>
                    <a:pt x="1115822" y="0"/>
                  </a:moveTo>
                  <a:lnTo>
                    <a:pt x="1162812" y="0"/>
                  </a:lnTo>
                  <a:lnTo>
                    <a:pt x="1162812" y="245490"/>
                  </a:lnTo>
                  <a:lnTo>
                    <a:pt x="1115822" y="245490"/>
                  </a:lnTo>
                  <a:lnTo>
                    <a:pt x="1115822" y="0"/>
                  </a:lnTo>
                  <a:close/>
                </a:path>
                <a:path w="1163320" h="249554">
                  <a:moveTo>
                    <a:pt x="697992" y="0"/>
                  </a:moveTo>
                  <a:lnTo>
                    <a:pt x="745109" y="0"/>
                  </a:lnTo>
                  <a:lnTo>
                    <a:pt x="745109" y="90169"/>
                  </a:lnTo>
                  <a:lnTo>
                    <a:pt x="757013" y="78575"/>
                  </a:lnTo>
                  <a:lnTo>
                    <a:pt x="770048" y="70278"/>
                  </a:lnTo>
                  <a:lnTo>
                    <a:pt x="784203" y="65291"/>
                  </a:lnTo>
                  <a:lnTo>
                    <a:pt x="799465" y="63626"/>
                  </a:lnTo>
                  <a:lnTo>
                    <a:pt x="807442" y="64006"/>
                  </a:lnTo>
                  <a:lnTo>
                    <a:pt x="844042" y="78739"/>
                  </a:lnTo>
                  <a:lnTo>
                    <a:pt x="848487" y="85089"/>
                  </a:lnTo>
                  <a:lnTo>
                    <a:pt x="852932" y="91312"/>
                  </a:lnTo>
                  <a:lnTo>
                    <a:pt x="859772" y="129901"/>
                  </a:lnTo>
                  <a:lnTo>
                    <a:pt x="859917" y="141096"/>
                  </a:lnTo>
                  <a:lnTo>
                    <a:pt x="859917" y="245490"/>
                  </a:lnTo>
                  <a:lnTo>
                    <a:pt x="812927" y="245490"/>
                  </a:lnTo>
                  <a:lnTo>
                    <a:pt x="812927" y="151510"/>
                  </a:lnTo>
                  <a:lnTo>
                    <a:pt x="812760" y="138793"/>
                  </a:lnTo>
                  <a:lnTo>
                    <a:pt x="800735" y="104012"/>
                  </a:lnTo>
                  <a:lnTo>
                    <a:pt x="796290" y="101091"/>
                  </a:lnTo>
                  <a:lnTo>
                    <a:pt x="790575" y="99567"/>
                  </a:lnTo>
                  <a:lnTo>
                    <a:pt x="783717" y="99567"/>
                  </a:lnTo>
                  <a:lnTo>
                    <a:pt x="775970" y="99567"/>
                  </a:lnTo>
                  <a:lnTo>
                    <a:pt x="768985" y="101472"/>
                  </a:lnTo>
                  <a:lnTo>
                    <a:pt x="762888" y="105282"/>
                  </a:lnTo>
                  <a:lnTo>
                    <a:pt x="756666" y="109092"/>
                  </a:lnTo>
                  <a:lnTo>
                    <a:pt x="745372" y="145788"/>
                  </a:lnTo>
                  <a:lnTo>
                    <a:pt x="745109" y="156336"/>
                  </a:lnTo>
                  <a:lnTo>
                    <a:pt x="745109" y="245490"/>
                  </a:lnTo>
                  <a:lnTo>
                    <a:pt x="697992" y="245490"/>
                  </a:lnTo>
                  <a:lnTo>
                    <a:pt x="697992" y="0"/>
                  </a:lnTo>
                  <a:close/>
                </a:path>
                <a:path w="1163320" h="249554">
                  <a:moveTo>
                    <a:pt x="202946" y="0"/>
                  </a:moveTo>
                  <a:lnTo>
                    <a:pt x="249936" y="0"/>
                  </a:lnTo>
                  <a:lnTo>
                    <a:pt x="249936" y="245490"/>
                  </a:lnTo>
                  <a:lnTo>
                    <a:pt x="202946" y="245490"/>
                  </a:lnTo>
                  <a:lnTo>
                    <a:pt x="20294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659757" y="4371721"/>
              <a:ext cx="860043" cy="249428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002784" y="4471289"/>
              <a:ext cx="470534" cy="116839"/>
            </a:xfrm>
            <a:custGeom>
              <a:avLst/>
              <a:gdLst/>
              <a:ahLst/>
              <a:cxnLst/>
              <a:rect l="l" t="t" r="r" b="b"/>
              <a:pathLst>
                <a:path w="470535" h="116839">
                  <a:moveTo>
                    <a:pt x="63373" y="60452"/>
                  </a:moveTo>
                  <a:lnTo>
                    <a:pt x="58229" y="62047"/>
                  </a:lnTo>
                  <a:lnTo>
                    <a:pt x="51752" y="63785"/>
                  </a:lnTo>
                  <a:lnTo>
                    <a:pt x="43941" y="65666"/>
                  </a:lnTo>
                  <a:lnTo>
                    <a:pt x="34798" y="67691"/>
                  </a:lnTo>
                  <a:lnTo>
                    <a:pt x="25842" y="69764"/>
                  </a:lnTo>
                  <a:lnTo>
                    <a:pt x="0" y="85725"/>
                  </a:lnTo>
                  <a:lnTo>
                    <a:pt x="0" y="92456"/>
                  </a:lnTo>
                  <a:lnTo>
                    <a:pt x="0" y="99060"/>
                  </a:lnTo>
                  <a:lnTo>
                    <a:pt x="2412" y="104775"/>
                  </a:lnTo>
                  <a:lnTo>
                    <a:pt x="7365" y="109474"/>
                  </a:lnTo>
                  <a:lnTo>
                    <a:pt x="12191" y="114300"/>
                  </a:lnTo>
                  <a:lnTo>
                    <a:pt x="18541" y="116712"/>
                  </a:lnTo>
                  <a:lnTo>
                    <a:pt x="26035" y="116712"/>
                  </a:lnTo>
                  <a:lnTo>
                    <a:pt x="59816" y="98933"/>
                  </a:lnTo>
                  <a:lnTo>
                    <a:pt x="61594" y="92837"/>
                  </a:lnTo>
                  <a:lnTo>
                    <a:pt x="62864" y="88773"/>
                  </a:lnTo>
                  <a:lnTo>
                    <a:pt x="63373" y="81153"/>
                  </a:lnTo>
                  <a:lnTo>
                    <a:pt x="63373" y="69850"/>
                  </a:lnTo>
                  <a:lnTo>
                    <a:pt x="63373" y="60452"/>
                  </a:lnTo>
                  <a:close/>
                </a:path>
                <a:path w="470535" h="116839">
                  <a:moveTo>
                    <a:pt x="435228" y="0"/>
                  </a:moveTo>
                  <a:lnTo>
                    <a:pt x="402304" y="24431"/>
                  </a:lnTo>
                  <a:lnTo>
                    <a:pt x="399923" y="41656"/>
                  </a:lnTo>
                  <a:lnTo>
                    <a:pt x="470280" y="41656"/>
                  </a:lnTo>
                  <a:lnTo>
                    <a:pt x="454427" y="6000"/>
                  </a:lnTo>
                  <a:lnTo>
                    <a:pt x="43522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186934" y="4462145"/>
              <a:ext cx="97028" cy="1309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659757" y="4371721"/>
              <a:ext cx="860425" cy="249554"/>
            </a:xfrm>
            <a:custGeom>
              <a:avLst/>
              <a:gdLst/>
              <a:ahLst/>
              <a:cxnLst/>
              <a:rect l="l" t="t" r="r" b="b"/>
              <a:pathLst>
                <a:path w="860425" h="249554">
                  <a:moveTo>
                    <a:pt x="775462" y="63626"/>
                  </a:moveTo>
                  <a:lnTo>
                    <a:pt x="825521" y="78360"/>
                  </a:lnTo>
                  <a:lnTo>
                    <a:pt x="855011" y="122967"/>
                  </a:lnTo>
                  <a:lnTo>
                    <a:pt x="860043" y="170052"/>
                  </a:lnTo>
                  <a:lnTo>
                    <a:pt x="742060" y="170052"/>
                  </a:lnTo>
                  <a:lnTo>
                    <a:pt x="742989" y="179957"/>
                  </a:lnTo>
                  <a:lnTo>
                    <a:pt x="765698" y="211375"/>
                  </a:lnTo>
                  <a:lnTo>
                    <a:pt x="780668" y="214248"/>
                  </a:lnTo>
                  <a:lnTo>
                    <a:pt x="788034" y="214248"/>
                  </a:lnTo>
                  <a:lnTo>
                    <a:pt x="810640" y="188848"/>
                  </a:lnTo>
                  <a:lnTo>
                    <a:pt x="857503" y="196722"/>
                  </a:lnTo>
                  <a:lnTo>
                    <a:pt x="828928" y="235965"/>
                  </a:lnTo>
                  <a:lnTo>
                    <a:pt x="780160" y="249427"/>
                  </a:lnTo>
                  <a:lnTo>
                    <a:pt x="758442" y="247544"/>
                  </a:lnTo>
                  <a:lnTo>
                    <a:pt x="711453" y="219201"/>
                  </a:lnTo>
                  <a:lnTo>
                    <a:pt x="695023" y="175553"/>
                  </a:lnTo>
                  <a:lnTo>
                    <a:pt x="693927" y="157860"/>
                  </a:lnTo>
                  <a:lnTo>
                    <a:pt x="695360" y="136955"/>
                  </a:lnTo>
                  <a:lnTo>
                    <a:pt x="717041" y="88645"/>
                  </a:lnTo>
                  <a:lnTo>
                    <a:pt x="758529" y="65178"/>
                  </a:lnTo>
                  <a:lnTo>
                    <a:pt x="775462" y="63626"/>
                  </a:lnTo>
                  <a:close/>
                </a:path>
                <a:path w="860425" h="249554">
                  <a:moveTo>
                    <a:pt x="377825" y="63626"/>
                  </a:moveTo>
                  <a:lnTo>
                    <a:pt x="415972" y="67752"/>
                  </a:lnTo>
                  <a:lnTo>
                    <a:pt x="449145" y="96897"/>
                  </a:lnTo>
                  <a:lnTo>
                    <a:pt x="452627" y="132079"/>
                  </a:lnTo>
                  <a:lnTo>
                    <a:pt x="452119" y="186943"/>
                  </a:lnTo>
                  <a:lnTo>
                    <a:pt x="452262" y="197897"/>
                  </a:lnTo>
                  <a:lnTo>
                    <a:pt x="458723" y="236981"/>
                  </a:lnTo>
                  <a:lnTo>
                    <a:pt x="462914" y="245490"/>
                  </a:lnTo>
                  <a:lnTo>
                    <a:pt x="416305" y="245490"/>
                  </a:lnTo>
                  <a:lnTo>
                    <a:pt x="415035" y="242315"/>
                  </a:lnTo>
                  <a:lnTo>
                    <a:pt x="413638" y="237616"/>
                  </a:lnTo>
                  <a:lnTo>
                    <a:pt x="411860" y="231520"/>
                  </a:lnTo>
                  <a:lnTo>
                    <a:pt x="410971" y="228726"/>
                  </a:lnTo>
                  <a:lnTo>
                    <a:pt x="410463" y="226948"/>
                  </a:lnTo>
                  <a:lnTo>
                    <a:pt x="410082" y="226059"/>
                  </a:lnTo>
                  <a:lnTo>
                    <a:pt x="403965" y="231513"/>
                  </a:lnTo>
                  <a:lnTo>
                    <a:pt x="397621" y="236251"/>
                  </a:lnTo>
                  <a:lnTo>
                    <a:pt x="355091" y="249427"/>
                  </a:lnTo>
                  <a:lnTo>
                    <a:pt x="342038" y="248499"/>
                  </a:lnTo>
                  <a:lnTo>
                    <a:pt x="304857" y="226639"/>
                  </a:lnTo>
                  <a:lnTo>
                    <a:pt x="295909" y="196849"/>
                  </a:lnTo>
                  <a:lnTo>
                    <a:pt x="296362" y="189537"/>
                  </a:lnTo>
                  <a:lnTo>
                    <a:pt x="317222" y="155390"/>
                  </a:lnTo>
                  <a:lnTo>
                    <a:pt x="360679" y="140969"/>
                  </a:lnTo>
                  <a:lnTo>
                    <a:pt x="375967" y="137896"/>
                  </a:lnTo>
                  <a:lnTo>
                    <a:pt x="388683" y="134953"/>
                  </a:lnTo>
                  <a:lnTo>
                    <a:pt x="398827" y="132129"/>
                  </a:lnTo>
                  <a:lnTo>
                    <a:pt x="406400" y="129412"/>
                  </a:lnTo>
                  <a:lnTo>
                    <a:pt x="406400" y="124713"/>
                  </a:lnTo>
                  <a:lnTo>
                    <a:pt x="406400" y="115696"/>
                  </a:lnTo>
                  <a:lnTo>
                    <a:pt x="374522" y="99567"/>
                  </a:lnTo>
                  <a:lnTo>
                    <a:pt x="366140" y="99567"/>
                  </a:lnTo>
                  <a:lnTo>
                    <a:pt x="359537" y="101218"/>
                  </a:lnTo>
                  <a:lnTo>
                    <a:pt x="354838" y="104520"/>
                  </a:lnTo>
                  <a:lnTo>
                    <a:pt x="350138" y="107822"/>
                  </a:lnTo>
                  <a:lnTo>
                    <a:pt x="346455" y="113664"/>
                  </a:lnTo>
                  <a:lnTo>
                    <a:pt x="343534" y="121919"/>
                  </a:lnTo>
                  <a:lnTo>
                    <a:pt x="300735" y="114172"/>
                  </a:lnTo>
                  <a:lnTo>
                    <a:pt x="325627" y="75945"/>
                  </a:lnTo>
                  <a:lnTo>
                    <a:pt x="361561" y="64390"/>
                  </a:lnTo>
                  <a:lnTo>
                    <a:pt x="377825" y="63626"/>
                  </a:lnTo>
                  <a:close/>
                </a:path>
                <a:path w="860425" h="249554">
                  <a:moveTo>
                    <a:pt x="98805" y="63626"/>
                  </a:moveTo>
                  <a:lnTo>
                    <a:pt x="139826" y="79470"/>
                  </a:lnTo>
                  <a:lnTo>
                    <a:pt x="148970" y="91947"/>
                  </a:lnTo>
                  <a:lnTo>
                    <a:pt x="154975" y="85256"/>
                  </a:lnTo>
                  <a:lnTo>
                    <a:pt x="188372" y="65357"/>
                  </a:lnTo>
                  <a:lnTo>
                    <a:pt x="203326" y="63626"/>
                  </a:lnTo>
                  <a:lnTo>
                    <a:pt x="212685" y="64125"/>
                  </a:lnTo>
                  <a:lnTo>
                    <a:pt x="248284" y="81327"/>
                  </a:lnTo>
                  <a:lnTo>
                    <a:pt x="261203" y="119889"/>
                  </a:lnTo>
                  <a:lnTo>
                    <a:pt x="261492" y="131698"/>
                  </a:lnTo>
                  <a:lnTo>
                    <a:pt x="261492" y="245490"/>
                  </a:lnTo>
                  <a:lnTo>
                    <a:pt x="214502" y="245490"/>
                  </a:lnTo>
                  <a:lnTo>
                    <a:pt x="214502" y="143763"/>
                  </a:lnTo>
                  <a:lnTo>
                    <a:pt x="214195" y="131710"/>
                  </a:lnTo>
                  <a:lnTo>
                    <a:pt x="198627" y="99567"/>
                  </a:lnTo>
                  <a:lnTo>
                    <a:pt x="189483" y="99567"/>
                  </a:lnTo>
                  <a:lnTo>
                    <a:pt x="183006" y="99567"/>
                  </a:lnTo>
                  <a:lnTo>
                    <a:pt x="176783" y="101599"/>
                  </a:lnTo>
                  <a:lnTo>
                    <a:pt x="170941" y="105663"/>
                  </a:lnTo>
                  <a:lnTo>
                    <a:pt x="165100" y="109600"/>
                  </a:lnTo>
                  <a:lnTo>
                    <a:pt x="154797" y="148302"/>
                  </a:lnTo>
                  <a:lnTo>
                    <a:pt x="154558" y="160019"/>
                  </a:lnTo>
                  <a:lnTo>
                    <a:pt x="154558" y="245490"/>
                  </a:lnTo>
                  <a:lnTo>
                    <a:pt x="107441" y="245490"/>
                  </a:lnTo>
                  <a:lnTo>
                    <a:pt x="107441" y="147954"/>
                  </a:lnTo>
                  <a:lnTo>
                    <a:pt x="107297" y="136145"/>
                  </a:lnTo>
                  <a:lnTo>
                    <a:pt x="88900" y="99567"/>
                  </a:lnTo>
                  <a:lnTo>
                    <a:pt x="82930" y="99567"/>
                  </a:lnTo>
                  <a:lnTo>
                    <a:pt x="75691" y="99567"/>
                  </a:lnTo>
                  <a:lnTo>
                    <a:pt x="49152" y="128857"/>
                  </a:lnTo>
                  <a:lnTo>
                    <a:pt x="47116" y="159003"/>
                  </a:lnTo>
                  <a:lnTo>
                    <a:pt x="47116" y="245490"/>
                  </a:lnTo>
                  <a:lnTo>
                    <a:pt x="0" y="245490"/>
                  </a:lnTo>
                  <a:lnTo>
                    <a:pt x="0" y="67563"/>
                  </a:lnTo>
                  <a:lnTo>
                    <a:pt x="43433" y="67563"/>
                  </a:lnTo>
                  <a:lnTo>
                    <a:pt x="43433" y="91947"/>
                  </a:lnTo>
                  <a:lnTo>
                    <a:pt x="55604" y="79539"/>
                  </a:lnTo>
                  <a:lnTo>
                    <a:pt x="68881" y="70691"/>
                  </a:lnTo>
                  <a:lnTo>
                    <a:pt x="83278" y="65391"/>
                  </a:lnTo>
                  <a:lnTo>
                    <a:pt x="98805" y="63626"/>
                  </a:lnTo>
                  <a:close/>
                </a:path>
                <a:path w="860425" h="249554">
                  <a:moveTo>
                    <a:pt x="614806" y="0"/>
                  </a:moveTo>
                  <a:lnTo>
                    <a:pt x="661923" y="0"/>
                  </a:lnTo>
                  <a:lnTo>
                    <a:pt x="661923" y="245490"/>
                  </a:lnTo>
                  <a:lnTo>
                    <a:pt x="618235" y="245490"/>
                  </a:lnTo>
                  <a:lnTo>
                    <a:pt x="618235" y="219328"/>
                  </a:lnTo>
                  <a:lnTo>
                    <a:pt x="612546" y="226450"/>
                  </a:lnTo>
                  <a:lnTo>
                    <a:pt x="577627" y="247586"/>
                  </a:lnTo>
                  <a:lnTo>
                    <a:pt x="562609" y="249427"/>
                  </a:lnTo>
                  <a:lnTo>
                    <a:pt x="547824" y="247882"/>
                  </a:lnTo>
                  <a:lnTo>
                    <a:pt x="510158" y="224789"/>
                  </a:lnTo>
                  <a:lnTo>
                    <a:pt x="489674" y="176712"/>
                  </a:lnTo>
                  <a:lnTo>
                    <a:pt x="488314" y="155828"/>
                  </a:lnTo>
                  <a:lnTo>
                    <a:pt x="489646" y="134592"/>
                  </a:lnTo>
                  <a:lnTo>
                    <a:pt x="509523" y="87121"/>
                  </a:lnTo>
                  <a:lnTo>
                    <a:pt x="547743" y="65101"/>
                  </a:lnTo>
                  <a:lnTo>
                    <a:pt x="563244" y="63626"/>
                  </a:lnTo>
                  <a:lnTo>
                    <a:pt x="577677" y="65174"/>
                  </a:lnTo>
                  <a:lnTo>
                    <a:pt x="591073" y="69818"/>
                  </a:lnTo>
                  <a:lnTo>
                    <a:pt x="603446" y="77557"/>
                  </a:lnTo>
                  <a:lnTo>
                    <a:pt x="614806" y="88391"/>
                  </a:lnTo>
                  <a:lnTo>
                    <a:pt x="6148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651880" y="4371721"/>
              <a:ext cx="371348" cy="31762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689472" y="4462145"/>
              <a:ext cx="96901" cy="13093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651880" y="4371721"/>
              <a:ext cx="371475" cy="318135"/>
            </a:xfrm>
            <a:custGeom>
              <a:avLst/>
              <a:gdLst/>
              <a:ahLst/>
              <a:cxnLst/>
              <a:rect l="l" t="t" r="r" b="b"/>
              <a:pathLst>
                <a:path w="371475" h="318135">
                  <a:moveTo>
                    <a:pt x="188468" y="67563"/>
                  </a:moveTo>
                  <a:lnTo>
                    <a:pt x="238633" y="67563"/>
                  </a:lnTo>
                  <a:lnTo>
                    <a:pt x="281178" y="193801"/>
                  </a:lnTo>
                  <a:lnTo>
                    <a:pt x="322580" y="67563"/>
                  </a:lnTo>
                  <a:lnTo>
                    <a:pt x="371348" y="67563"/>
                  </a:lnTo>
                  <a:lnTo>
                    <a:pt x="308610" y="238759"/>
                  </a:lnTo>
                  <a:lnTo>
                    <a:pt x="297307" y="269747"/>
                  </a:lnTo>
                  <a:lnTo>
                    <a:pt x="277495" y="303402"/>
                  </a:lnTo>
                  <a:lnTo>
                    <a:pt x="254762" y="314705"/>
                  </a:lnTo>
                  <a:lnTo>
                    <a:pt x="247650" y="316610"/>
                  </a:lnTo>
                  <a:lnTo>
                    <a:pt x="239649" y="317626"/>
                  </a:lnTo>
                  <a:lnTo>
                    <a:pt x="230759" y="317626"/>
                  </a:lnTo>
                  <a:lnTo>
                    <a:pt x="199898" y="277875"/>
                  </a:lnTo>
                  <a:lnTo>
                    <a:pt x="207264" y="279399"/>
                  </a:lnTo>
                  <a:lnTo>
                    <a:pt x="213868" y="280034"/>
                  </a:lnTo>
                  <a:lnTo>
                    <a:pt x="219837" y="280034"/>
                  </a:lnTo>
                  <a:lnTo>
                    <a:pt x="227502" y="279439"/>
                  </a:lnTo>
                  <a:lnTo>
                    <a:pt x="256159" y="245871"/>
                  </a:lnTo>
                  <a:lnTo>
                    <a:pt x="188468" y="67563"/>
                  </a:lnTo>
                  <a:close/>
                </a:path>
                <a:path w="371475" h="318135">
                  <a:moveTo>
                    <a:pt x="0" y="0"/>
                  </a:moveTo>
                  <a:lnTo>
                    <a:pt x="46990" y="0"/>
                  </a:lnTo>
                  <a:lnTo>
                    <a:pt x="46990" y="88391"/>
                  </a:lnTo>
                  <a:lnTo>
                    <a:pt x="58421" y="77557"/>
                  </a:lnTo>
                  <a:lnTo>
                    <a:pt x="70818" y="69818"/>
                  </a:lnTo>
                  <a:lnTo>
                    <a:pt x="84191" y="65174"/>
                  </a:lnTo>
                  <a:lnTo>
                    <a:pt x="98552" y="63626"/>
                  </a:lnTo>
                  <a:lnTo>
                    <a:pt x="114127" y="65101"/>
                  </a:lnTo>
                  <a:lnTo>
                    <a:pt x="152400" y="87121"/>
                  </a:lnTo>
                  <a:lnTo>
                    <a:pt x="172277" y="133949"/>
                  </a:lnTo>
                  <a:lnTo>
                    <a:pt x="173609" y="154685"/>
                  </a:lnTo>
                  <a:lnTo>
                    <a:pt x="172251" y="176141"/>
                  </a:lnTo>
                  <a:lnTo>
                    <a:pt x="151892" y="224789"/>
                  </a:lnTo>
                  <a:lnTo>
                    <a:pt x="114190" y="247900"/>
                  </a:lnTo>
                  <a:lnTo>
                    <a:pt x="99314" y="249427"/>
                  </a:lnTo>
                  <a:lnTo>
                    <a:pt x="91717" y="248951"/>
                  </a:lnTo>
                  <a:lnTo>
                    <a:pt x="55403" y="232378"/>
                  </a:lnTo>
                  <a:lnTo>
                    <a:pt x="43688" y="219328"/>
                  </a:lnTo>
                  <a:lnTo>
                    <a:pt x="43688" y="245490"/>
                  </a:lnTo>
                  <a:lnTo>
                    <a:pt x="0" y="245490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128639" y="4367529"/>
              <a:ext cx="1745614" cy="32181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739760" y="4462145"/>
              <a:ext cx="97409" cy="1261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298819" y="4435347"/>
              <a:ext cx="1575435" cy="254000"/>
            </a:xfrm>
            <a:custGeom>
              <a:avLst/>
              <a:gdLst/>
              <a:ahLst/>
              <a:cxnLst/>
              <a:rect l="l" t="t" r="r" b="b"/>
              <a:pathLst>
                <a:path w="1575434" h="254000">
                  <a:moveTo>
                    <a:pt x="664717" y="35940"/>
                  </a:moveTo>
                  <a:lnTo>
                    <a:pt x="631793" y="60372"/>
                  </a:lnTo>
                  <a:lnTo>
                    <a:pt x="629411" y="77596"/>
                  </a:lnTo>
                  <a:lnTo>
                    <a:pt x="699770" y="77596"/>
                  </a:lnTo>
                  <a:lnTo>
                    <a:pt x="683916" y="41941"/>
                  </a:lnTo>
                  <a:lnTo>
                    <a:pt x="664717" y="35940"/>
                  </a:lnTo>
                  <a:close/>
                </a:path>
                <a:path w="1575434" h="254000">
                  <a:moveTo>
                    <a:pt x="35305" y="35940"/>
                  </a:moveTo>
                  <a:lnTo>
                    <a:pt x="2381" y="60372"/>
                  </a:lnTo>
                  <a:lnTo>
                    <a:pt x="0" y="77596"/>
                  </a:lnTo>
                  <a:lnTo>
                    <a:pt x="70357" y="77596"/>
                  </a:lnTo>
                  <a:lnTo>
                    <a:pt x="54504" y="41941"/>
                  </a:lnTo>
                  <a:lnTo>
                    <a:pt x="35305" y="35940"/>
                  </a:lnTo>
                  <a:close/>
                </a:path>
                <a:path w="1575434" h="254000">
                  <a:moveTo>
                    <a:pt x="1107694" y="3937"/>
                  </a:moveTo>
                  <a:lnTo>
                    <a:pt x="1154683" y="3937"/>
                  </a:lnTo>
                  <a:lnTo>
                    <a:pt x="1154683" y="181863"/>
                  </a:lnTo>
                  <a:lnTo>
                    <a:pt x="1107694" y="181863"/>
                  </a:lnTo>
                  <a:lnTo>
                    <a:pt x="1107694" y="3937"/>
                  </a:lnTo>
                  <a:close/>
                </a:path>
                <a:path w="1575434" h="254000">
                  <a:moveTo>
                    <a:pt x="1476882" y="0"/>
                  </a:moveTo>
                  <a:lnTo>
                    <a:pt x="1492700" y="1809"/>
                  </a:lnTo>
                  <a:lnTo>
                    <a:pt x="1507029" y="7239"/>
                  </a:lnTo>
                  <a:lnTo>
                    <a:pt x="1519906" y="16287"/>
                  </a:lnTo>
                  <a:lnTo>
                    <a:pt x="1531365" y="28956"/>
                  </a:lnTo>
                  <a:lnTo>
                    <a:pt x="1531365" y="3937"/>
                  </a:lnTo>
                  <a:lnTo>
                    <a:pt x="1575434" y="3937"/>
                  </a:lnTo>
                  <a:lnTo>
                    <a:pt x="1575434" y="163575"/>
                  </a:lnTo>
                  <a:lnTo>
                    <a:pt x="1572488" y="201830"/>
                  </a:lnTo>
                  <a:lnTo>
                    <a:pt x="1550552" y="239240"/>
                  </a:lnTo>
                  <a:lnTo>
                    <a:pt x="1512887" y="252745"/>
                  </a:lnTo>
                  <a:lnTo>
                    <a:pt x="1490979" y="254000"/>
                  </a:lnTo>
                  <a:lnTo>
                    <a:pt x="1470028" y="253025"/>
                  </a:lnTo>
                  <a:lnTo>
                    <a:pt x="1426845" y="238506"/>
                  </a:lnTo>
                  <a:lnTo>
                    <a:pt x="1407922" y="199262"/>
                  </a:lnTo>
                  <a:lnTo>
                    <a:pt x="1407922" y="197612"/>
                  </a:lnTo>
                  <a:lnTo>
                    <a:pt x="1408049" y="195706"/>
                  </a:lnTo>
                  <a:lnTo>
                    <a:pt x="1408176" y="193547"/>
                  </a:lnTo>
                  <a:lnTo>
                    <a:pt x="1461897" y="200025"/>
                  </a:lnTo>
                  <a:lnTo>
                    <a:pt x="1462785" y="206247"/>
                  </a:lnTo>
                  <a:lnTo>
                    <a:pt x="1464817" y="210565"/>
                  </a:lnTo>
                  <a:lnTo>
                    <a:pt x="1467992" y="212978"/>
                  </a:lnTo>
                  <a:lnTo>
                    <a:pt x="1472564" y="216281"/>
                  </a:lnTo>
                  <a:lnTo>
                    <a:pt x="1479550" y="217931"/>
                  </a:lnTo>
                  <a:lnTo>
                    <a:pt x="1489202" y="217931"/>
                  </a:lnTo>
                  <a:lnTo>
                    <a:pt x="1526158" y="200532"/>
                  </a:lnTo>
                  <a:lnTo>
                    <a:pt x="1528317" y="189483"/>
                  </a:lnTo>
                  <a:lnTo>
                    <a:pt x="1528317" y="178943"/>
                  </a:lnTo>
                  <a:lnTo>
                    <a:pt x="1528317" y="153034"/>
                  </a:lnTo>
                  <a:lnTo>
                    <a:pt x="1517074" y="165629"/>
                  </a:lnTo>
                  <a:lnTo>
                    <a:pt x="1504473" y="174640"/>
                  </a:lnTo>
                  <a:lnTo>
                    <a:pt x="1490491" y="180056"/>
                  </a:lnTo>
                  <a:lnTo>
                    <a:pt x="1475104" y="181863"/>
                  </a:lnTo>
                  <a:lnTo>
                    <a:pt x="1458126" y="179960"/>
                  </a:lnTo>
                  <a:lnTo>
                    <a:pt x="1418335" y="151510"/>
                  </a:lnTo>
                  <a:lnTo>
                    <a:pt x="1402976" y="109023"/>
                  </a:lnTo>
                  <a:lnTo>
                    <a:pt x="1401952" y="91947"/>
                  </a:lnTo>
                  <a:lnTo>
                    <a:pt x="1403288" y="70895"/>
                  </a:lnTo>
                  <a:lnTo>
                    <a:pt x="1423415" y="23621"/>
                  </a:lnTo>
                  <a:lnTo>
                    <a:pt x="1461545" y="1476"/>
                  </a:lnTo>
                  <a:lnTo>
                    <a:pt x="147688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493000" y="4426203"/>
              <a:ext cx="180340" cy="200151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073900" y="4426203"/>
              <a:ext cx="180340" cy="200151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870065" y="4426203"/>
              <a:ext cx="184404" cy="2040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584568" y="4435347"/>
              <a:ext cx="261620" cy="182245"/>
            </a:xfrm>
            <a:custGeom>
              <a:avLst/>
              <a:gdLst/>
              <a:ahLst/>
              <a:cxnLst/>
              <a:rect l="l" t="t" r="r" b="b"/>
              <a:pathLst>
                <a:path w="261620" h="182245">
                  <a:moveTo>
                    <a:pt x="98805" y="0"/>
                  </a:moveTo>
                  <a:lnTo>
                    <a:pt x="139826" y="15843"/>
                  </a:lnTo>
                  <a:lnTo>
                    <a:pt x="148971" y="28320"/>
                  </a:lnTo>
                  <a:lnTo>
                    <a:pt x="154975" y="21629"/>
                  </a:lnTo>
                  <a:lnTo>
                    <a:pt x="188372" y="1730"/>
                  </a:lnTo>
                  <a:lnTo>
                    <a:pt x="203326" y="0"/>
                  </a:lnTo>
                  <a:lnTo>
                    <a:pt x="212685" y="498"/>
                  </a:lnTo>
                  <a:lnTo>
                    <a:pt x="248284" y="17700"/>
                  </a:lnTo>
                  <a:lnTo>
                    <a:pt x="261203" y="56262"/>
                  </a:lnTo>
                  <a:lnTo>
                    <a:pt x="261492" y="68071"/>
                  </a:lnTo>
                  <a:lnTo>
                    <a:pt x="261492" y="181863"/>
                  </a:lnTo>
                  <a:lnTo>
                    <a:pt x="214502" y="181863"/>
                  </a:lnTo>
                  <a:lnTo>
                    <a:pt x="214502" y="80137"/>
                  </a:lnTo>
                  <a:lnTo>
                    <a:pt x="214195" y="68083"/>
                  </a:lnTo>
                  <a:lnTo>
                    <a:pt x="198627" y="35940"/>
                  </a:lnTo>
                  <a:lnTo>
                    <a:pt x="189483" y="35940"/>
                  </a:lnTo>
                  <a:lnTo>
                    <a:pt x="183006" y="35940"/>
                  </a:lnTo>
                  <a:lnTo>
                    <a:pt x="176783" y="37972"/>
                  </a:lnTo>
                  <a:lnTo>
                    <a:pt x="170941" y="42037"/>
                  </a:lnTo>
                  <a:lnTo>
                    <a:pt x="165100" y="45974"/>
                  </a:lnTo>
                  <a:lnTo>
                    <a:pt x="154797" y="84675"/>
                  </a:lnTo>
                  <a:lnTo>
                    <a:pt x="154558" y="96393"/>
                  </a:lnTo>
                  <a:lnTo>
                    <a:pt x="154558" y="181863"/>
                  </a:lnTo>
                  <a:lnTo>
                    <a:pt x="107441" y="181863"/>
                  </a:lnTo>
                  <a:lnTo>
                    <a:pt x="107441" y="84327"/>
                  </a:lnTo>
                  <a:lnTo>
                    <a:pt x="107297" y="72518"/>
                  </a:lnTo>
                  <a:lnTo>
                    <a:pt x="88900" y="35940"/>
                  </a:lnTo>
                  <a:lnTo>
                    <a:pt x="82930" y="35940"/>
                  </a:lnTo>
                  <a:lnTo>
                    <a:pt x="75691" y="35940"/>
                  </a:lnTo>
                  <a:lnTo>
                    <a:pt x="49152" y="65230"/>
                  </a:lnTo>
                  <a:lnTo>
                    <a:pt x="47116" y="95376"/>
                  </a:lnTo>
                  <a:lnTo>
                    <a:pt x="47116" y="181863"/>
                  </a:lnTo>
                  <a:lnTo>
                    <a:pt x="0" y="181863"/>
                  </a:lnTo>
                  <a:lnTo>
                    <a:pt x="0" y="3937"/>
                  </a:lnTo>
                  <a:lnTo>
                    <a:pt x="43433" y="3937"/>
                  </a:lnTo>
                  <a:lnTo>
                    <a:pt x="43433" y="28320"/>
                  </a:lnTo>
                  <a:lnTo>
                    <a:pt x="55604" y="15912"/>
                  </a:lnTo>
                  <a:lnTo>
                    <a:pt x="68881" y="7064"/>
                  </a:lnTo>
                  <a:lnTo>
                    <a:pt x="83278" y="1764"/>
                  </a:lnTo>
                  <a:lnTo>
                    <a:pt x="988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240653" y="4426203"/>
              <a:ext cx="335661" cy="20408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128639" y="4367529"/>
              <a:ext cx="1325245" cy="254000"/>
            </a:xfrm>
            <a:custGeom>
              <a:avLst/>
              <a:gdLst/>
              <a:ahLst/>
              <a:cxnLst/>
              <a:rect l="l" t="t" r="r" b="b"/>
              <a:pathLst>
                <a:path w="1325245" h="254000">
                  <a:moveTo>
                    <a:pt x="1212977" y="9017"/>
                  </a:moveTo>
                  <a:lnTo>
                    <a:pt x="1212977" y="71755"/>
                  </a:lnTo>
                  <a:lnTo>
                    <a:pt x="1245108" y="71755"/>
                  </a:lnTo>
                  <a:lnTo>
                    <a:pt x="1245108" y="109347"/>
                  </a:lnTo>
                  <a:lnTo>
                    <a:pt x="1212977" y="109347"/>
                  </a:lnTo>
                  <a:lnTo>
                    <a:pt x="1212977" y="180975"/>
                  </a:lnTo>
                  <a:lnTo>
                    <a:pt x="1222883" y="214630"/>
                  </a:lnTo>
                  <a:lnTo>
                    <a:pt x="1226058" y="214630"/>
                  </a:lnTo>
                  <a:lnTo>
                    <a:pt x="1230376" y="214630"/>
                  </a:lnTo>
                  <a:lnTo>
                    <a:pt x="1236599" y="213106"/>
                  </a:lnTo>
                  <a:lnTo>
                    <a:pt x="1244981" y="210058"/>
                  </a:lnTo>
                  <a:lnTo>
                    <a:pt x="1248917" y="246634"/>
                  </a:lnTo>
                  <a:lnTo>
                    <a:pt x="1240442" y="249707"/>
                  </a:lnTo>
                  <a:lnTo>
                    <a:pt x="1231407" y="251888"/>
                  </a:lnTo>
                  <a:lnTo>
                    <a:pt x="1221825" y="253188"/>
                  </a:lnTo>
                  <a:lnTo>
                    <a:pt x="1211707" y="253619"/>
                  </a:lnTo>
                  <a:lnTo>
                    <a:pt x="1203325" y="253619"/>
                  </a:lnTo>
                  <a:lnTo>
                    <a:pt x="1170686" y="233807"/>
                  </a:lnTo>
                  <a:lnTo>
                    <a:pt x="1165733" y="186817"/>
                  </a:lnTo>
                  <a:lnTo>
                    <a:pt x="1165733" y="109347"/>
                  </a:lnTo>
                  <a:lnTo>
                    <a:pt x="1144142" y="109347"/>
                  </a:lnTo>
                  <a:lnTo>
                    <a:pt x="1144142" y="71755"/>
                  </a:lnTo>
                  <a:lnTo>
                    <a:pt x="1165733" y="71755"/>
                  </a:lnTo>
                  <a:lnTo>
                    <a:pt x="1165733" y="36449"/>
                  </a:lnTo>
                  <a:lnTo>
                    <a:pt x="1212977" y="9017"/>
                  </a:lnTo>
                  <a:close/>
                </a:path>
                <a:path w="1325245" h="254000">
                  <a:moveTo>
                    <a:pt x="1277874" y="4191"/>
                  </a:moveTo>
                  <a:lnTo>
                    <a:pt x="1324864" y="4191"/>
                  </a:lnTo>
                  <a:lnTo>
                    <a:pt x="1324864" y="47752"/>
                  </a:lnTo>
                  <a:lnTo>
                    <a:pt x="1277874" y="47752"/>
                  </a:lnTo>
                  <a:lnTo>
                    <a:pt x="1277874" y="4191"/>
                  </a:lnTo>
                  <a:close/>
                </a:path>
                <a:path w="1325245" h="254000">
                  <a:moveTo>
                    <a:pt x="80772" y="0"/>
                  </a:moveTo>
                  <a:lnTo>
                    <a:pt x="90799" y="379"/>
                  </a:lnTo>
                  <a:lnTo>
                    <a:pt x="100695" y="1508"/>
                  </a:lnTo>
                  <a:lnTo>
                    <a:pt x="110472" y="3375"/>
                  </a:lnTo>
                  <a:lnTo>
                    <a:pt x="120141" y="5969"/>
                  </a:lnTo>
                  <a:lnTo>
                    <a:pt x="113791" y="38862"/>
                  </a:lnTo>
                  <a:lnTo>
                    <a:pt x="106299" y="37084"/>
                  </a:lnTo>
                  <a:lnTo>
                    <a:pt x="99187" y="36195"/>
                  </a:lnTo>
                  <a:lnTo>
                    <a:pt x="92201" y="36195"/>
                  </a:lnTo>
                  <a:lnTo>
                    <a:pt x="85344" y="36195"/>
                  </a:lnTo>
                  <a:lnTo>
                    <a:pt x="80518" y="37719"/>
                  </a:lnTo>
                  <a:lnTo>
                    <a:pt x="77597" y="40894"/>
                  </a:lnTo>
                  <a:lnTo>
                    <a:pt x="74549" y="44069"/>
                  </a:lnTo>
                  <a:lnTo>
                    <a:pt x="73151" y="50165"/>
                  </a:lnTo>
                  <a:lnTo>
                    <a:pt x="73151" y="59309"/>
                  </a:lnTo>
                  <a:lnTo>
                    <a:pt x="73151" y="71755"/>
                  </a:lnTo>
                  <a:lnTo>
                    <a:pt x="108331" y="71755"/>
                  </a:lnTo>
                  <a:lnTo>
                    <a:pt x="108331" y="108839"/>
                  </a:lnTo>
                  <a:lnTo>
                    <a:pt x="73151" y="108839"/>
                  </a:lnTo>
                  <a:lnTo>
                    <a:pt x="73151" y="249682"/>
                  </a:lnTo>
                  <a:lnTo>
                    <a:pt x="26035" y="249682"/>
                  </a:lnTo>
                  <a:lnTo>
                    <a:pt x="26035" y="108839"/>
                  </a:lnTo>
                  <a:lnTo>
                    <a:pt x="0" y="108839"/>
                  </a:lnTo>
                  <a:lnTo>
                    <a:pt x="0" y="71755"/>
                  </a:lnTo>
                  <a:lnTo>
                    <a:pt x="26035" y="71755"/>
                  </a:lnTo>
                  <a:lnTo>
                    <a:pt x="26035" y="58420"/>
                  </a:lnTo>
                  <a:lnTo>
                    <a:pt x="34036" y="17526"/>
                  </a:lnTo>
                  <a:lnTo>
                    <a:pt x="71461" y="430"/>
                  </a:lnTo>
                  <a:lnTo>
                    <a:pt x="807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996681" y="4371721"/>
              <a:ext cx="494919" cy="249428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316341" y="4426203"/>
              <a:ext cx="184404" cy="204088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96681" y="4371721"/>
              <a:ext cx="295910" cy="249554"/>
            </a:xfrm>
            <a:custGeom>
              <a:avLst/>
              <a:gdLst/>
              <a:ahLst/>
              <a:cxnLst/>
              <a:rect l="l" t="t" r="r" b="b"/>
              <a:pathLst>
                <a:path w="295909" h="249554">
                  <a:moveTo>
                    <a:pt x="68834" y="4825"/>
                  </a:moveTo>
                  <a:lnTo>
                    <a:pt x="68834" y="67563"/>
                  </a:lnTo>
                  <a:lnTo>
                    <a:pt x="100965" y="67563"/>
                  </a:lnTo>
                  <a:lnTo>
                    <a:pt x="100965" y="105155"/>
                  </a:lnTo>
                  <a:lnTo>
                    <a:pt x="68834" y="105155"/>
                  </a:lnTo>
                  <a:lnTo>
                    <a:pt x="68834" y="176783"/>
                  </a:lnTo>
                  <a:lnTo>
                    <a:pt x="78740" y="210438"/>
                  </a:lnTo>
                  <a:lnTo>
                    <a:pt x="81915" y="210438"/>
                  </a:lnTo>
                  <a:lnTo>
                    <a:pt x="86233" y="210438"/>
                  </a:lnTo>
                  <a:lnTo>
                    <a:pt x="92456" y="208914"/>
                  </a:lnTo>
                  <a:lnTo>
                    <a:pt x="100838" y="205866"/>
                  </a:lnTo>
                  <a:lnTo>
                    <a:pt x="104775" y="242442"/>
                  </a:lnTo>
                  <a:lnTo>
                    <a:pt x="96299" y="245516"/>
                  </a:lnTo>
                  <a:lnTo>
                    <a:pt x="87264" y="247697"/>
                  </a:lnTo>
                  <a:lnTo>
                    <a:pt x="77682" y="248997"/>
                  </a:lnTo>
                  <a:lnTo>
                    <a:pt x="67564" y="249427"/>
                  </a:lnTo>
                  <a:lnTo>
                    <a:pt x="59182" y="249427"/>
                  </a:lnTo>
                  <a:lnTo>
                    <a:pt x="26543" y="229615"/>
                  </a:lnTo>
                  <a:lnTo>
                    <a:pt x="21590" y="182625"/>
                  </a:lnTo>
                  <a:lnTo>
                    <a:pt x="21590" y="105155"/>
                  </a:lnTo>
                  <a:lnTo>
                    <a:pt x="0" y="105155"/>
                  </a:lnTo>
                  <a:lnTo>
                    <a:pt x="0" y="67563"/>
                  </a:lnTo>
                  <a:lnTo>
                    <a:pt x="21590" y="67563"/>
                  </a:lnTo>
                  <a:lnTo>
                    <a:pt x="21590" y="32257"/>
                  </a:lnTo>
                  <a:lnTo>
                    <a:pt x="68834" y="4825"/>
                  </a:lnTo>
                  <a:close/>
                </a:path>
                <a:path w="295909" h="249554">
                  <a:moveTo>
                    <a:pt x="133476" y="0"/>
                  </a:moveTo>
                  <a:lnTo>
                    <a:pt x="180594" y="0"/>
                  </a:lnTo>
                  <a:lnTo>
                    <a:pt x="180594" y="90169"/>
                  </a:lnTo>
                  <a:lnTo>
                    <a:pt x="192498" y="78575"/>
                  </a:lnTo>
                  <a:lnTo>
                    <a:pt x="205533" y="70278"/>
                  </a:lnTo>
                  <a:lnTo>
                    <a:pt x="219688" y="65291"/>
                  </a:lnTo>
                  <a:lnTo>
                    <a:pt x="234950" y="63626"/>
                  </a:lnTo>
                  <a:lnTo>
                    <a:pt x="242927" y="64006"/>
                  </a:lnTo>
                  <a:lnTo>
                    <a:pt x="279526" y="78739"/>
                  </a:lnTo>
                  <a:lnTo>
                    <a:pt x="283972" y="85089"/>
                  </a:lnTo>
                  <a:lnTo>
                    <a:pt x="288417" y="91312"/>
                  </a:lnTo>
                  <a:lnTo>
                    <a:pt x="295257" y="129901"/>
                  </a:lnTo>
                  <a:lnTo>
                    <a:pt x="295401" y="141096"/>
                  </a:lnTo>
                  <a:lnTo>
                    <a:pt x="295401" y="245490"/>
                  </a:lnTo>
                  <a:lnTo>
                    <a:pt x="248412" y="245490"/>
                  </a:lnTo>
                  <a:lnTo>
                    <a:pt x="248412" y="151510"/>
                  </a:lnTo>
                  <a:lnTo>
                    <a:pt x="248245" y="138793"/>
                  </a:lnTo>
                  <a:lnTo>
                    <a:pt x="236220" y="104012"/>
                  </a:lnTo>
                  <a:lnTo>
                    <a:pt x="231775" y="101091"/>
                  </a:lnTo>
                  <a:lnTo>
                    <a:pt x="226060" y="99567"/>
                  </a:lnTo>
                  <a:lnTo>
                    <a:pt x="219201" y="99567"/>
                  </a:lnTo>
                  <a:lnTo>
                    <a:pt x="211454" y="99567"/>
                  </a:lnTo>
                  <a:lnTo>
                    <a:pt x="204470" y="101472"/>
                  </a:lnTo>
                  <a:lnTo>
                    <a:pt x="198374" y="105282"/>
                  </a:lnTo>
                  <a:lnTo>
                    <a:pt x="192150" y="109092"/>
                  </a:lnTo>
                  <a:lnTo>
                    <a:pt x="180857" y="145788"/>
                  </a:lnTo>
                  <a:lnTo>
                    <a:pt x="180594" y="156336"/>
                  </a:lnTo>
                  <a:lnTo>
                    <a:pt x="180594" y="245490"/>
                  </a:lnTo>
                  <a:lnTo>
                    <a:pt x="133476" y="245490"/>
                  </a:lnTo>
                  <a:lnTo>
                    <a:pt x="1334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08114" y="4696714"/>
              <a:ext cx="7368501" cy="32181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459984" y="4860925"/>
              <a:ext cx="1358900" cy="56515"/>
            </a:xfrm>
            <a:custGeom>
              <a:avLst/>
              <a:gdLst/>
              <a:ahLst/>
              <a:cxnLst/>
              <a:rect l="l" t="t" r="r" b="b"/>
              <a:pathLst>
                <a:path w="1358900" h="56514">
                  <a:moveTo>
                    <a:pt x="1358772" y="0"/>
                  </a:moveTo>
                  <a:lnTo>
                    <a:pt x="1353629" y="1595"/>
                  </a:lnTo>
                  <a:lnTo>
                    <a:pt x="1347152" y="3333"/>
                  </a:lnTo>
                  <a:lnTo>
                    <a:pt x="1339341" y="5214"/>
                  </a:lnTo>
                  <a:lnTo>
                    <a:pt x="1330197" y="7238"/>
                  </a:lnTo>
                  <a:lnTo>
                    <a:pt x="1321242" y="9312"/>
                  </a:lnTo>
                  <a:lnTo>
                    <a:pt x="1295399" y="25273"/>
                  </a:lnTo>
                  <a:lnTo>
                    <a:pt x="1295399" y="32004"/>
                  </a:lnTo>
                  <a:lnTo>
                    <a:pt x="1295399" y="38607"/>
                  </a:lnTo>
                  <a:lnTo>
                    <a:pt x="1297813" y="44323"/>
                  </a:lnTo>
                  <a:lnTo>
                    <a:pt x="1302765" y="49022"/>
                  </a:lnTo>
                  <a:lnTo>
                    <a:pt x="1307591" y="53848"/>
                  </a:lnTo>
                  <a:lnTo>
                    <a:pt x="1313941" y="56261"/>
                  </a:lnTo>
                  <a:lnTo>
                    <a:pt x="1321435" y="56261"/>
                  </a:lnTo>
                  <a:lnTo>
                    <a:pt x="1355216" y="38481"/>
                  </a:lnTo>
                  <a:lnTo>
                    <a:pt x="1356994" y="32385"/>
                  </a:lnTo>
                  <a:lnTo>
                    <a:pt x="1358264" y="28320"/>
                  </a:lnTo>
                  <a:lnTo>
                    <a:pt x="1358772" y="20700"/>
                  </a:lnTo>
                  <a:lnTo>
                    <a:pt x="1358772" y="9398"/>
                  </a:lnTo>
                  <a:lnTo>
                    <a:pt x="1358772" y="0"/>
                  </a:lnTo>
                  <a:close/>
                </a:path>
                <a:path w="1358900" h="56514">
                  <a:moveTo>
                    <a:pt x="788796" y="0"/>
                  </a:moveTo>
                  <a:lnTo>
                    <a:pt x="783653" y="1595"/>
                  </a:lnTo>
                  <a:lnTo>
                    <a:pt x="777176" y="3333"/>
                  </a:lnTo>
                  <a:lnTo>
                    <a:pt x="769365" y="5214"/>
                  </a:lnTo>
                  <a:lnTo>
                    <a:pt x="760221" y="7238"/>
                  </a:lnTo>
                  <a:lnTo>
                    <a:pt x="751266" y="9312"/>
                  </a:lnTo>
                  <a:lnTo>
                    <a:pt x="725424" y="25273"/>
                  </a:lnTo>
                  <a:lnTo>
                    <a:pt x="725424" y="32004"/>
                  </a:lnTo>
                  <a:lnTo>
                    <a:pt x="725424" y="38607"/>
                  </a:lnTo>
                  <a:lnTo>
                    <a:pt x="727837" y="44323"/>
                  </a:lnTo>
                  <a:lnTo>
                    <a:pt x="732789" y="49022"/>
                  </a:lnTo>
                  <a:lnTo>
                    <a:pt x="737615" y="53848"/>
                  </a:lnTo>
                  <a:lnTo>
                    <a:pt x="743965" y="56261"/>
                  </a:lnTo>
                  <a:lnTo>
                    <a:pt x="751458" y="56261"/>
                  </a:lnTo>
                  <a:lnTo>
                    <a:pt x="785240" y="38481"/>
                  </a:lnTo>
                  <a:lnTo>
                    <a:pt x="787018" y="32385"/>
                  </a:lnTo>
                  <a:lnTo>
                    <a:pt x="788288" y="28320"/>
                  </a:lnTo>
                  <a:lnTo>
                    <a:pt x="788796" y="20700"/>
                  </a:lnTo>
                  <a:lnTo>
                    <a:pt x="788796" y="9398"/>
                  </a:lnTo>
                  <a:lnTo>
                    <a:pt x="788796" y="0"/>
                  </a:lnTo>
                  <a:close/>
                </a:path>
                <a:path w="1358900" h="56514">
                  <a:moveTo>
                    <a:pt x="63373" y="0"/>
                  </a:moveTo>
                  <a:lnTo>
                    <a:pt x="58229" y="1595"/>
                  </a:lnTo>
                  <a:lnTo>
                    <a:pt x="51752" y="3333"/>
                  </a:lnTo>
                  <a:lnTo>
                    <a:pt x="43941" y="5214"/>
                  </a:lnTo>
                  <a:lnTo>
                    <a:pt x="34798" y="7238"/>
                  </a:lnTo>
                  <a:lnTo>
                    <a:pt x="25842" y="9312"/>
                  </a:lnTo>
                  <a:lnTo>
                    <a:pt x="0" y="25273"/>
                  </a:lnTo>
                  <a:lnTo>
                    <a:pt x="0" y="32004"/>
                  </a:lnTo>
                  <a:lnTo>
                    <a:pt x="0" y="38607"/>
                  </a:lnTo>
                  <a:lnTo>
                    <a:pt x="2412" y="44323"/>
                  </a:lnTo>
                  <a:lnTo>
                    <a:pt x="7365" y="49022"/>
                  </a:lnTo>
                  <a:lnTo>
                    <a:pt x="12191" y="53848"/>
                  </a:lnTo>
                  <a:lnTo>
                    <a:pt x="18541" y="56261"/>
                  </a:lnTo>
                  <a:lnTo>
                    <a:pt x="26035" y="56261"/>
                  </a:lnTo>
                  <a:lnTo>
                    <a:pt x="59816" y="38481"/>
                  </a:lnTo>
                  <a:lnTo>
                    <a:pt x="61594" y="32385"/>
                  </a:lnTo>
                  <a:lnTo>
                    <a:pt x="62864" y="28320"/>
                  </a:lnTo>
                  <a:lnTo>
                    <a:pt x="63373" y="20700"/>
                  </a:lnTo>
                  <a:lnTo>
                    <a:pt x="63373" y="9398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536440" y="4851780"/>
              <a:ext cx="81661" cy="745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258277" y="4851780"/>
              <a:ext cx="81699" cy="7454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815207" y="4793741"/>
              <a:ext cx="105156" cy="12738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42180" y="4792471"/>
              <a:ext cx="97282" cy="129666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148321" y="4791328"/>
              <a:ext cx="97027" cy="13093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765419" y="4800472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5" h="41910">
                  <a:moveTo>
                    <a:pt x="35305" y="0"/>
                  </a:moveTo>
                  <a:lnTo>
                    <a:pt x="2381" y="24431"/>
                  </a:lnTo>
                  <a:lnTo>
                    <a:pt x="0" y="41656"/>
                  </a:lnTo>
                  <a:lnTo>
                    <a:pt x="70357" y="41656"/>
                  </a:lnTo>
                  <a:lnTo>
                    <a:pt x="54504" y="6000"/>
                  </a:lnTo>
                  <a:lnTo>
                    <a:pt x="353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52499" y="4791328"/>
              <a:ext cx="97320" cy="126110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054725" y="4768469"/>
              <a:ext cx="1723389" cy="178435"/>
            </a:xfrm>
            <a:custGeom>
              <a:avLst/>
              <a:gdLst/>
              <a:ahLst/>
              <a:cxnLst/>
              <a:rect l="l" t="t" r="r" b="b"/>
              <a:pathLst>
                <a:path w="1723390" h="178435">
                  <a:moveTo>
                    <a:pt x="1676400" y="0"/>
                  </a:moveTo>
                  <a:lnTo>
                    <a:pt x="1723390" y="0"/>
                  </a:lnTo>
                  <a:lnTo>
                    <a:pt x="1723390" y="177926"/>
                  </a:lnTo>
                  <a:lnTo>
                    <a:pt x="1676400" y="177926"/>
                  </a:lnTo>
                  <a:lnTo>
                    <a:pt x="1676400" y="0"/>
                  </a:lnTo>
                  <a:close/>
                </a:path>
                <a:path w="1723390" h="178435">
                  <a:moveTo>
                    <a:pt x="1371600" y="0"/>
                  </a:moveTo>
                  <a:lnTo>
                    <a:pt x="1418590" y="0"/>
                  </a:lnTo>
                  <a:lnTo>
                    <a:pt x="1418590" y="177926"/>
                  </a:lnTo>
                  <a:lnTo>
                    <a:pt x="1371600" y="177926"/>
                  </a:lnTo>
                  <a:lnTo>
                    <a:pt x="1371600" y="0"/>
                  </a:lnTo>
                  <a:close/>
                </a:path>
                <a:path w="1723390" h="178435">
                  <a:moveTo>
                    <a:pt x="0" y="0"/>
                  </a:moveTo>
                  <a:lnTo>
                    <a:pt x="46989" y="0"/>
                  </a:lnTo>
                  <a:lnTo>
                    <a:pt x="46989" y="177926"/>
                  </a:lnTo>
                  <a:lnTo>
                    <a:pt x="0" y="17792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05040" y="4759325"/>
              <a:ext cx="180022" cy="20015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708267" y="4764532"/>
              <a:ext cx="1268730" cy="186055"/>
            </a:xfrm>
            <a:custGeom>
              <a:avLst/>
              <a:gdLst/>
              <a:ahLst/>
              <a:cxnLst/>
              <a:rect l="l" t="t" r="r" b="b"/>
              <a:pathLst>
                <a:path w="1268729" h="186054">
                  <a:moveTo>
                    <a:pt x="1183639" y="0"/>
                  </a:moveTo>
                  <a:lnTo>
                    <a:pt x="1227841" y="6643"/>
                  </a:lnTo>
                  <a:lnTo>
                    <a:pt x="1258282" y="36081"/>
                  </a:lnTo>
                  <a:lnTo>
                    <a:pt x="1262379" y="46990"/>
                  </a:lnTo>
                  <a:lnTo>
                    <a:pt x="1217929" y="55245"/>
                  </a:lnTo>
                  <a:lnTo>
                    <a:pt x="1216025" y="48260"/>
                  </a:lnTo>
                  <a:lnTo>
                    <a:pt x="1212468" y="43053"/>
                  </a:lnTo>
                  <a:lnTo>
                    <a:pt x="1207134" y="39370"/>
                  </a:lnTo>
                  <a:lnTo>
                    <a:pt x="1201801" y="35687"/>
                  </a:lnTo>
                  <a:lnTo>
                    <a:pt x="1194307" y="33782"/>
                  </a:lnTo>
                  <a:lnTo>
                    <a:pt x="1184528" y="33782"/>
                  </a:lnTo>
                  <a:lnTo>
                    <a:pt x="1152525" y="44577"/>
                  </a:lnTo>
                  <a:lnTo>
                    <a:pt x="1152525" y="48514"/>
                  </a:lnTo>
                  <a:lnTo>
                    <a:pt x="1152525" y="51816"/>
                  </a:lnTo>
                  <a:lnTo>
                    <a:pt x="1201165" y="70231"/>
                  </a:lnTo>
                  <a:lnTo>
                    <a:pt x="1218523" y="74755"/>
                  </a:lnTo>
                  <a:lnTo>
                    <a:pt x="1253616" y="91186"/>
                  </a:lnTo>
                  <a:lnTo>
                    <a:pt x="1268349" y="126238"/>
                  </a:lnTo>
                  <a:lnTo>
                    <a:pt x="1267065" y="138003"/>
                  </a:lnTo>
                  <a:lnTo>
                    <a:pt x="1236473" y="175942"/>
                  </a:lnTo>
                  <a:lnTo>
                    <a:pt x="1187450" y="185801"/>
                  </a:lnTo>
                  <a:lnTo>
                    <a:pt x="1170281" y="184874"/>
                  </a:lnTo>
                  <a:lnTo>
                    <a:pt x="1129918" y="171069"/>
                  </a:lnTo>
                  <a:lnTo>
                    <a:pt x="1102232" y="131064"/>
                  </a:lnTo>
                  <a:lnTo>
                    <a:pt x="1149477" y="123825"/>
                  </a:lnTo>
                  <a:lnTo>
                    <a:pt x="1151508" y="132969"/>
                  </a:lnTo>
                  <a:lnTo>
                    <a:pt x="1155573" y="139954"/>
                  </a:lnTo>
                  <a:lnTo>
                    <a:pt x="1187450" y="151892"/>
                  </a:lnTo>
                  <a:lnTo>
                    <a:pt x="1196024" y="151465"/>
                  </a:lnTo>
                  <a:lnTo>
                    <a:pt x="1221104" y="137795"/>
                  </a:lnTo>
                  <a:lnTo>
                    <a:pt x="1221104" y="132588"/>
                  </a:lnTo>
                  <a:lnTo>
                    <a:pt x="1221104" y="129032"/>
                  </a:lnTo>
                  <a:lnTo>
                    <a:pt x="1202054" y="117475"/>
                  </a:lnTo>
                  <a:lnTo>
                    <a:pt x="1176192" y="111331"/>
                  </a:lnTo>
                  <a:lnTo>
                    <a:pt x="1129918" y="94615"/>
                  </a:lnTo>
                  <a:lnTo>
                    <a:pt x="1108836" y="54610"/>
                  </a:lnTo>
                  <a:lnTo>
                    <a:pt x="1109978" y="43465"/>
                  </a:lnTo>
                  <a:lnTo>
                    <a:pt x="1137402" y="8840"/>
                  </a:lnTo>
                  <a:lnTo>
                    <a:pt x="1165734" y="978"/>
                  </a:lnTo>
                  <a:lnTo>
                    <a:pt x="1183639" y="0"/>
                  </a:lnTo>
                  <a:close/>
                </a:path>
                <a:path w="1268729" h="186054">
                  <a:moveTo>
                    <a:pt x="304926" y="0"/>
                  </a:moveTo>
                  <a:lnTo>
                    <a:pt x="341883" y="9271"/>
                  </a:lnTo>
                  <a:lnTo>
                    <a:pt x="352805" y="19939"/>
                  </a:lnTo>
                  <a:lnTo>
                    <a:pt x="357250" y="25654"/>
                  </a:lnTo>
                  <a:lnTo>
                    <a:pt x="364616" y="71247"/>
                  </a:lnTo>
                  <a:lnTo>
                    <a:pt x="364616" y="181864"/>
                  </a:lnTo>
                  <a:lnTo>
                    <a:pt x="317626" y="181864"/>
                  </a:lnTo>
                  <a:lnTo>
                    <a:pt x="317626" y="91059"/>
                  </a:lnTo>
                  <a:lnTo>
                    <a:pt x="317436" y="77940"/>
                  </a:lnTo>
                  <a:lnTo>
                    <a:pt x="304800" y="40640"/>
                  </a:lnTo>
                  <a:lnTo>
                    <a:pt x="294893" y="35941"/>
                  </a:lnTo>
                  <a:lnTo>
                    <a:pt x="288416" y="35941"/>
                  </a:lnTo>
                  <a:lnTo>
                    <a:pt x="280288" y="35941"/>
                  </a:lnTo>
                  <a:lnTo>
                    <a:pt x="273050" y="38227"/>
                  </a:lnTo>
                  <a:lnTo>
                    <a:pt x="266573" y="42672"/>
                  </a:lnTo>
                  <a:lnTo>
                    <a:pt x="260096" y="47117"/>
                  </a:lnTo>
                  <a:lnTo>
                    <a:pt x="249898" y="87526"/>
                  </a:lnTo>
                  <a:lnTo>
                    <a:pt x="249681" y="101219"/>
                  </a:lnTo>
                  <a:lnTo>
                    <a:pt x="249681" y="181864"/>
                  </a:lnTo>
                  <a:lnTo>
                    <a:pt x="202564" y="181864"/>
                  </a:lnTo>
                  <a:lnTo>
                    <a:pt x="202564" y="3937"/>
                  </a:lnTo>
                  <a:lnTo>
                    <a:pt x="246252" y="3937"/>
                  </a:lnTo>
                  <a:lnTo>
                    <a:pt x="246252" y="30099"/>
                  </a:lnTo>
                  <a:lnTo>
                    <a:pt x="258635" y="16930"/>
                  </a:lnTo>
                  <a:lnTo>
                    <a:pt x="272542" y="7524"/>
                  </a:lnTo>
                  <a:lnTo>
                    <a:pt x="287972" y="1881"/>
                  </a:lnTo>
                  <a:lnTo>
                    <a:pt x="304926" y="0"/>
                  </a:lnTo>
                  <a:close/>
                </a:path>
                <a:path w="1268729" h="186054">
                  <a:moveTo>
                    <a:pt x="81914" y="0"/>
                  </a:moveTo>
                  <a:lnTo>
                    <a:pt x="120062" y="4125"/>
                  </a:lnTo>
                  <a:lnTo>
                    <a:pt x="153235" y="33270"/>
                  </a:lnTo>
                  <a:lnTo>
                    <a:pt x="156717" y="68453"/>
                  </a:lnTo>
                  <a:lnTo>
                    <a:pt x="156209" y="123317"/>
                  </a:lnTo>
                  <a:lnTo>
                    <a:pt x="156352" y="134270"/>
                  </a:lnTo>
                  <a:lnTo>
                    <a:pt x="162813" y="173355"/>
                  </a:lnTo>
                  <a:lnTo>
                    <a:pt x="167004" y="181864"/>
                  </a:lnTo>
                  <a:lnTo>
                    <a:pt x="120396" y="181864"/>
                  </a:lnTo>
                  <a:lnTo>
                    <a:pt x="119125" y="178689"/>
                  </a:lnTo>
                  <a:lnTo>
                    <a:pt x="117728" y="173990"/>
                  </a:lnTo>
                  <a:lnTo>
                    <a:pt x="115950" y="167894"/>
                  </a:lnTo>
                  <a:lnTo>
                    <a:pt x="115061" y="165100"/>
                  </a:lnTo>
                  <a:lnTo>
                    <a:pt x="114553" y="163322"/>
                  </a:lnTo>
                  <a:lnTo>
                    <a:pt x="114173" y="162433"/>
                  </a:lnTo>
                  <a:lnTo>
                    <a:pt x="108055" y="167886"/>
                  </a:lnTo>
                  <a:lnTo>
                    <a:pt x="101711" y="172624"/>
                  </a:lnTo>
                  <a:lnTo>
                    <a:pt x="59181" y="185801"/>
                  </a:lnTo>
                  <a:lnTo>
                    <a:pt x="46128" y="184872"/>
                  </a:lnTo>
                  <a:lnTo>
                    <a:pt x="8947" y="163012"/>
                  </a:lnTo>
                  <a:lnTo>
                    <a:pt x="0" y="133223"/>
                  </a:lnTo>
                  <a:lnTo>
                    <a:pt x="452" y="125910"/>
                  </a:lnTo>
                  <a:lnTo>
                    <a:pt x="21312" y="91763"/>
                  </a:lnTo>
                  <a:lnTo>
                    <a:pt x="64769" y="77343"/>
                  </a:lnTo>
                  <a:lnTo>
                    <a:pt x="80057" y="74269"/>
                  </a:lnTo>
                  <a:lnTo>
                    <a:pt x="92773" y="71326"/>
                  </a:lnTo>
                  <a:lnTo>
                    <a:pt x="102917" y="68502"/>
                  </a:lnTo>
                  <a:lnTo>
                    <a:pt x="110489" y="65786"/>
                  </a:lnTo>
                  <a:lnTo>
                    <a:pt x="110489" y="61087"/>
                  </a:lnTo>
                  <a:lnTo>
                    <a:pt x="110489" y="52070"/>
                  </a:lnTo>
                  <a:lnTo>
                    <a:pt x="78612" y="35941"/>
                  </a:lnTo>
                  <a:lnTo>
                    <a:pt x="70230" y="35941"/>
                  </a:lnTo>
                  <a:lnTo>
                    <a:pt x="63626" y="37592"/>
                  </a:lnTo>
                  <a:lnTo>
                    <a:pt x="58927" y="40894"/>
                  </a:lnTo>
                  <a:lnTo>
                    <a:pt x="54228" y="44196"/>
                  </a:lnTo>
                  <a:lnTo>
                    <a:pt x="50546" y="50038"/>
                  </a:lnTo>
                  <a:lnTo>
                    <a:pt x="47625" y="58293"/>
                  </a:lnTo>
                  <a:lnTo>
                    <a:pt x="4825" y="50546"/>
                  </a:lnTo>
                  <a:lnTo>
                    <a:pt x="29717" y="12319"/>
                  </a:lnTo>
                  <a:lnTo>
                    <a:pt x="65651" y="763"/>
                  </a:lnTo>
                  <a:lnTo>
                    <a:pt x="8191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411467" y="4755388"/>
              <a:ext cx="184404" cy="204088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116957" y="4764532"/>
              <a:ext cx="1188720" cy="186055"/>
            </a:xfrm>
            <a:custGeom>
              <a:avLst/>
              <a:gdLst/>
              <a:ahLst/>
              <a:cxnLst/>
              <a:rect l="l" t="t" r="r" b="b"/>
              <a:pathLst>
                <a:path w="1188720" h="186054">
                  <a:moveTo>
                    <a:pt x="1103248" y="0"/>
                  </a:moveTo>
                  <a:lnTo>
                    <a:pt x="1141396" y="4125"/>
                  </a:lnTo>
                  <a:lnTo>
                    <a:pt x="1174569" y="33270"/>
                  </a:lnTo>
                  <a:lnTo>
                    <a:pt x="1178052" y="68453"/>
                  </a:lnTo>
                  <a:lnTo>
                    <a:pt x="1177543" y="123317"/>
                  </a:lnTo>
                  <a:lnTo>
                    <a:pt x="1177686" y="134270"/>
                  </a:lnTo>
                  <a:lnTo>
                    <a:pt x="1184147" y="173355"/>
                  </a:lnTo>
                  <a:lnTo>
                    <a:pt x="1188339" y="181864"/>
                  </a:lnTo>
                  <a:lnTo>
                    <a:pt x="1141729" y="181864"/>
                  </a:lnTo>
                  <a:lnTo>
                    <a:pt x="1140459" y="178689"/>
                  </a:lnTo>
                  <a:lnTo>
                    <a:pt x="1139063" y="173990"/>
                  </a:lnTo>
                  <a:lnTo>
                    <a:pt x="1137284" y="167894"/>
                  </a:lnTo>
                  <a:lnTo>
                    <a:pt x="1136395" y="165100"/>
                  </a:lnTo>
                  <a:lnTo>
                    <a:pt x="1135888" y="163322"/>
                  </a:lnTo>
                  <a:lnTo>
                    <a:pt x="1135506" y="162433"/>
                  </a:lnTo>
                  <a:lnTo>
                    <a:pt x="1129389" y="167886"/>
                  </a:lnTo>
                  <a:lnTo>
                    <a:pt x="1123045" y="172624"/>
                  </a:lnTo>
                  <a:lnTo>
                    <a:pt x="1080515" y="185801"/>
                  </a:lnTo>
                  <a:lnTo>
                    <a:pt x="1067462" y="184872"/>
                  </a:lnTo>
                  <a:lnTo>
                    <a:pt x="1030281" y="163012"/>
                  </a:lnTo>
                  <a:lnTo>
                    <a:pt x="1021333" y="133223"/>
                  </a:lnTo>
                  <a:lnTo>
                    <a:pt x="1021786" y="125910"/>
                  </a:lnTo>
                  <a:lnTo>
                    <a:pt x="1042646" y="91763"/>
                  </a:lnTo>
                  <a:lnTo>
                    <a:pt x="1086103" y="77343"/>
                  </a:lnTo>
                  <a:lnTo>
                    <a:pt x="1101391" y="74269"/>
                  </a:lnTo>
                  <a:lnTo>
                    <a:pt x="1114107" y="71326"/>
                  </a:lnTo>
                  <a:lnTo>
                    <a:pt x="1124251" y="68502"/>
                  </a:lnTo>
                  <a:lnTo>
                    <a:pt x="1131823" y="65786"/>
                  </a:lnTo>
                  <a:lnTo>
                    <a:pt x="1131823" y="61087"/>
                  </a:lnTo>
                  <a:lnTo>
                    <a:pt x="1131823" y="52070"/>
                  </a:lnTo>
                  <a:lnTo>
                    <a:pt x="1099946" y="35941"/>
                  </a:lnTo>
                  <a:lnTo>
                    <a:pt x="1091564" y="35941"/>
                  </a:lnTo>
                  <a:lnTo>
                    <a:pt x="1084960" y="37592"/>
                  </a:lnTo>
                  <a:lnTo>
                    <a:pt x="1080262" y="40894"/>
                  </a:lnTo>
                  <a:lnTo>
                    <a:pt x="1075563" y="44196"/>
                  </a:lnTo>
                  <a:lnTo>
                    <a:pt x="1071752" y="50038"/>
                  </a:lnTo>
                  <a:lnTo>
                    <a:pt x="1068958" y="58293"/>
                  </a:lnTo>
                  <a:lnTo>
                    <a:pt x="1026159" y="50546"/>
                  </a:lnTo>
                  <a:lnTo>
                    <a:pt x="1051052" y="12319"/>
                  </a:lnTo>
                  <a:lnTo>
                    <a:pt x="1086985" y="763"/>
                  </a:lnTo>
                  <a:lnTo>
                    <a:pt x="1103248" y="0"/>
                  </a:lnTo>
                  <a:close/>
                </a:path>
                <a:path w="1188720" h="186054">
                  <a:moveTo>
                    <a:pt x="885825" y="0"/>
                  </a:moveTo>
                  <a:lnTo>
                    <a:pt x="893774" y="549"/>
                  </a:lnTo>
                  <a:lnTo>
                    <a:pt x="901604" y="2206"/>
                  </a:lnTo>
                  <a:lnTo>
                    <a:pt x="909292" y="4982"/>
                  </a:lnTo>
                  <a:lnTo>
                    <a:pt x="916813" y="8890"/>
                  </a:lnTo>
                  <a:lnTo>
                    <a:pt x="902207" y="49911"/>
                  </a:lnTo>
                  <a:lnTo>
                    <a:pt x="894333" y="44704"/>
                  </a:lnTo>
                  <a:lnTo>
                    <a:pt x="886967" y="42164"/>
                  </a:lnTo>
                  <a:lnTo>
                    <a:pt x="880109" y="42164"/>
                  </a:lnTo>
                  <a:lnTo>
                    <a:pt x="873505" y="42164"/>
                  </a:lnTo>
                  <a:lnTo>
                    <a:pt x="867917" y="43942"/>
                  </a:lnTo>
                  <a:lnTo>
                    <a:pt x="863345" y="47625"/>
                  </a:lnTo>
                  <a:lnTo>
                    <a:pt x="858773" y="51181"/>
                  </a:lnTo>
                  <a:lnTo>
                    <a:pt x="855217" y="57785"/>
                  </a:lnTo>
                  <a:lnTo>
                    <a:pt x="848871" y="106136"/>
                  </a:lnTo>
                  <a:lnTo>
                    <a:pt x="848613" y="126873"/>
                  </a:lnTo>
                  <a:lnTo>
                    <a:pt x="848613" y="181864"/>
                  </a:lnTo>
                  <a:lnTo>
                    <a:pt x="801623" y="181864"/>
                  </a:lnTo>
                  <a:lnTo>
                    <a:pt x="801623" y="3937"/>
                  </a:lnTo>
                  <a:lnTo>
                    <a:pt x="845312" y="3937"/>
                  </a:lnTo>
                  <a:lnTo>
                    <a:pt x="845312" y="29210"/>
                  </a:lnTo>
                  <a:lnTo>
                    <a:pt x="850788" y="21020"/>
                  </a:lnTo>
                  <a:lnTo>
                    <a:pt x="878204" y="0"/>
                  </a:lnTo>
                  <a:lnTo>
                    <a:pt x="885825" y="0"/>
                  </a:lnTo>
                  <a:close/>
                </a:path>
                <a:path w="1188720" h="186054">
                  <a:moveTo>
                    <a:pt x="680973" y="0"/>
                  </a:moveTo>
                  <a:lnTo>
                    <a:pt x="731033" y="14733"/>
                  </a:lnTo>
                  <a:lnTo>
                    <a:pt x="760523" y="59340"/>
                  </a:lnTo>
                  <a:lnTo>
                    <a:pt x="765555" y="106426"/>
                  </a:lnTo>
                  <a:lnTo>
                    <a:pt x="647572" y="106426"/>
                  </a:lnTo>
                  <a:lnTo>
                    <a:pt x="648501" y="116330"/>
                  </a:lnTo>
                  <a:lnTo>
                    <a:pt x="671210" y="147748"/>
                  </a:lnTo>
                  <a:lnTo>
                    <a:pt x="686180" y="150622"/>
                  </a:lnTo>
                  <a:lnTo>
                    <a:pt x="693546" y="150622"/>
                  </a:lnTo>
                  <a:lnTo>
                    <a:pt x="716152" y="125222"/>
                  </a:lnTo>
                  <a:lnTo>
                    <a:pt x="763015" y="133096"/>
                  </a:lnTo>
                  <a:lnTo>
                    <a:pt x="734440" y="172339"/>
                  </a:lnTo>
                  <a:lnTo>
                    <a:pt x="685672" y="185801"/>
                  </a:lnTo>
                  <a:lnTo>
                    <a:pt x="663954" y="183917"/>
                  </a:lnTo>
                  <a:lnTo>
                    <a:pt x="616965" y="155575"/>
                  </a:lnTo>
                  <a:lnTo>
                    <a:pt x="600535" y="111926"/>
                  </a:lnTo>
                  <a:lnTo>
                    <a:pt x="599439" y="94234"/>
                  </a:lnTo>
                  <a:lnTo>
                    <a:pt x="600872" y="73328"/>
                  </a:lnTo>
                  <a:lnTo>
                    <a:pt x="622553" y="25019"/>
                  </a:lnTo>
                  <a:lnTo>
                    <a:pt x="664041" y="1551"/>
                  </a:lnTo>
                  <a:lnTo>
                    <a:pt x="680973" y="0"/>
                  </a:lnTo>
                  <a:close/>
                </a:path>
                <a:path w="1188720" h="186054">
                  <a:moveTo>
                    <a:pt x="377825" y="0"/>
                  </a:moveTo>
                  <a:lnTo>
                    <a:pt x="415972" y="4125"/>
                  </a:lnTo>
                  <a:lnTo>
                    <a:pt x="449145" y="33270"/>
                  </a:lnTo>
                  <a:lnTo>
                    <a:pt x="452627" y="68453"/>
                  </a:lnTo>
                  <a:lnTo>
                    <a:pt x="452119" y="123317"/>
                  </a:lnTo>
                  <a:lnTo>
                    <a:pt x="452262" y="134270"/>
                  </a:lnTo>
                  <a:lnTo>
                    <a:pt x="458723" y="173355"/>
                  </a:lnTo>
                  <a:lnTo>
                    <a:pt x="462914" y="181864"/>
                  </a:lnTo>
                  <a:lnTo>
                    <a:pt x="416305" y="181864"/>
                  </a:lnTo>
                  <a:lnTo>
                    <a:pt x="415035" y="178689"/>
                  </a:lnTo>
                  <a:lnTo>
                    <a:pt x="413638" y="173990"/>
                  </a:lnTo>
                  <a:lnTo>
                    <a:pt x="411860" y="167894"/>
                  </a:lnTo>
                  <a:lnTo>
                    <a:pt x="410971" y="165100"/>
                  </a:lnTo>
                  <a:lnTo>
                    <a:pt x="410463" y="163322"/>
                  </a:lnTo>
                  <a:lnTo>
                    <a:pt x="410082" y="162433"/>
                  </a:lnTo>
                  <a:lnTo>
                    <a:pt x="403965" y="167886"/>
                  </a:lnTo>
                  <a:lnTo>
                    <a:pt x="397621" y="172624"/>
                  </a:lnTo>
                  <a:lnTo>
                    <a:pt x="355091" y="185801"/>
                  </a:lnTo>
                  <a:lnTo>
                    <a:pt x="342038" y="184872"/>
                  </a:lnTo>
                  <a:lnTo>
                    <a:pt x="304857" y="163012"/>
                  </a:lnTo>
                  <a:lnTo>
                    <a:pt x="295909" y="133223"/>
                  </a:lnTo>
                  <a:lnTo>
                    <a:pt x="296362" y="125910"/>
                  </a:lnTo>
                  <a:lnTo>
                    <a:pt x="317222" y="91763"/>
                  </a:lnTo>
                  <a:lnTo>
                    <a:pt x="360679" y="77343"/>
                  </a:lnTo>
                  <a:lnTo>
                    <a:pt x="375967" y="74269"/>
                  </a:lnTo>
                  <a:lnTo>
                    <a:pt x="388683" y="71326"/>
                  </a:lnTo>
                  <a:lnTo>
                    <a:pt x="398827" y="68502"/>
                  </a:lnTo>
                  <a:lnTo>
                    <a:pt x="406400" y="65786"/>
                  </a:lnTo>
                  <a:lnTo>
                    <a:pt x="406400" y="61087"/>
                  </a:lnTo>
                  <a:lnTo>
                    <a:pt x="406400" y="52070"/>
                  </a:lnTo>
                  <a:lnTo>
                    <a:pt x="374522" y="35941"/>
                  </a:lnTo>
                  <a:lnTo>
                    <a:pt x="366140" y="35941"/>
                  </a:lnTo>
                  <a:lnTo>
                    <a:pt x="359537" y="37592"/>
                  </a:lnTo>
                  <a:lnTo>
                    <a:pt x="354838" y="40894"/>
                  </a:lnTo>
                  <a:lnTo>
                    <a:pt x="350138" y="44196"/>
                  </a:lnTo>
                  <a:lnTo>
                    <a:pt x="346455" y="50038"/>
                  </a:lnTo>
                  <a:lnTo>
                    <a:pt x="343534" y="58293"/>
                  </a:lnTo>
                  <a:lnTo>
                    <a:pt x="300735" y="50546"/>
                  </a:lnTo>
                  <a:lnTo>
                    <a:pt x="325627" y="12319"/>
                  </a:lnTo>
                  <a:lnTo>
                    <a:pt x="361561" y="763"/>
                  </a:lnTo>
                  <a:lnTo>
                    <a:pt x="377825" y="0"/>
                  </a:lnTo>
                  <a:close/>
                </a:path>
                <a:path w="1188720" h="186054">
                  <a:moveTo>
                    <a:pt x="98805" y="0"/>
                  </a:moveTo>
                  <a:lnTo>
                    <a:pt x="139826" y="15843"/>
                  </a:lnTo>
                  <a:lnTo>
                    <a:pt x="148970" y="28321"/>
                  </a:lnTo>
                  <a:lnTo>
                    <a:pt x="154975" y="21629"/>
                  </a:lnTo>
                  <a:lnTo>
                    <a:pt x="188372" y="1730"/>
                  </a:lnTo>
                  <a:lnTo>
                    <a:pt x="203326" y="0"/>
                  </a:lnTo>
                  <a:lnTo>
                    <a:pt x="212685" y="498"/>
                  </a:lnTo>
                  <a:lnTo>
                    <a:pt x="248284" y="17700"/>
                  </a:lnTo>
                  <a:lnTo>
                    <a:pt x="261203" y="56262"/>
                  </a:lnTo>
                  <a:lnTo>
                    <a:pt x="261492" y="68072"/>
                  </a:lnTo>
                  <a:lnTo>
                    <a:pt x="261492" y="181864"/>
                  </a:lnTo>
                  <a:lnTo>
                    <a:pt x="214502" y="181864"/>
                  </a:lnTo>
                  <a:lnTo>
                    <a:pt x="214502" y="80137"/>
                  </a:lnTo>
                  <a:lnTo>
                    <a:pt x="214195" y="68083"/>
                  </a:lnTo>
                  <a:lnTo>
                    <a:pt x="198627" y="35941"/>
                  </a:lnTo>
                  <a:lnTo>
                    <a:pt x="189483" y="35941"/>
                  </a:lnTo>
                  <a:lnTo>
                    <a:pt x="183006" y="35941"/>
                  </a:lnTo>
                  <a:lnTo>
                    <a:pt x="176783" y="37973"/>
                  </a:lnTo>
                  <a:lnTo>
                    <a:pt x="170941" y="42037"/>
                  </a:lnTo>
                  <a:lnTo>
                    <a:pt x="165100" y="45974"/>
                  </a:lnTo>
                  <a:lnTo>
                    <a:pt x="154797" y="84675"/>
                  </a:lnTo>
                  <a:lnTo>
                    <a:pt x="154558" y="96393"/>
                  </a:lnTo>
                  <a:lnTo>
                    <a:pt x="154558" y="181864"/>
                  </a:lnTo>
                  <a:lnTo>
                    <a:pt x="107441" y="181864"/>
                  </a:lnTo>
                  <a:lnTo>
                    <a:pt x="107441" y="84328"/>
                  </a:lnTo>
                  <a:lnTo>
                    <a:pt x="107297" y="72518"/>
                  </a:lnTo>
                  <a:lnTo>
                    <a:pt x="88900" y="35941"/>
                  </a:lnTo>
                  <a:lnTo>
                    <a:pt x="82930" y="35941"/>
                  </a:lnTo>
                  <a:lnTo>
                    <a:pt x="75691" y="35941"/>
                  </a:lnTo>
                  <a:lnTo>
                    <a:pt x="49152" y="65230"/>
                  </a:lnTo>
                  <a:lnTo>
                    <a:pt x="47116" y="95377"/>
                  </a:lnTo>
                  <a:lnTo>
                    <a:pt x="47116" y="181864"/>
                  </a:lnTo>
                  <a:lnTo>
                    <a:pt x="0" y="181864"/>
                  </a:lnTo>
                  <a:lnTo>
                    <a:pt x="0" y="3937"/>
                  </a:lnTo>
                  <a:lnTo>
                    <a:pt x="43433" y="3937"/>
                  </a:lnTo>
                  <a:lnTo>
                    <a:pt x="43433" y="28321"/>
                  </a:lnTo>
                  <a:lnTo>
                    <a:pt x="55604" y="15912"/>
                  </a:lnTo>
                  <a:lnTo>
                    <a:pt x="68881" y="7064"/>
                  </a:lnTo>
                  <a:lnTo>
                    <a:pt x="83278" y="1764"/>
                  </a:lnTo>
                  <a:lnTo>
                    <a:pt x="988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489322" y="4755388"/>
              <a:ext cx="382905" cy="204088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204715" y="4764532"/>
              <a:ext cx="173990" cy="249554"/>
            </a:xfrm>
            <a:custGeom>
              <a:avLst/>
              <a:gdLst/>
              <a:ahLst/>
              <a:cxnLst/>
              <a:rect l="l" t="t" r="r" b="b"/>
              <a:pathLst>
                <a:path w="173989" h="249554">
                  <a:moveTo>
                    <a:pt x="99313" y="0"/>
                  </a:moveTo>
                  <a:lnTo>
                    <a:pt x="140533" y="13608"/>
                  </a:lnTo>
                  <a:lnTo>
                    <a:pt x="168068" y="53292"/>
                  </a:lnTo>
                  <a:lnTo>
                    <a:pt x="173482" y="91948"/>
                  </a:lnTo>
                  <a:lnTo>
                    <a:pt x="172124" y="112924"/>
                  </a:lnTo>
                  <a:lnTo>
                    <a:pt x="151764" y="161163"/>
                  </a:lnTo>
                  <a:lnTo>
                    <a:pt x="113867" y="184255"/>
                  </a:lnTo>
                  <a:lnTo>
                    <a:pt x="98933" y="185801"/>
                  </a:lnTo>
                  <a:lnTo>
                    <a:pt x="91765" y="185441"/>
                  </a:lnTo>
                  <a:lnTo>
                    <a:pt x="53617" y="166493"/>
                  </a:lnTo>
                  <a:lnTo>
                    <a:pt x="47117" y="159893"/>
                  </a:lnTo>
                  <a:lnTo>
                    <a:pt x="47117" y="249428"/>
                  </a:lnTo>
                  <a:lnTo>
                    <a:pt x="0" y="249428"/>
                  </a:lnTo>
                  <a:lnTo>
                    <a:pt x="0" y="3937"/>
                  </a:lnTo>
                  <a:lnTo>
                    <a:pt x="43942" y="3937"/>
                  </a:lnTo>
                  <a:lnTo>
                    <a:pt x="43942" y="30099"/>
                  </a:lnTo>
                  <a:lnTo>
                    <a:pt x="48535" y="23741"/>
                  </a:lnTo>
                  <a:lnTo>
                    <a:pt x="82375" y="2095"/>
                  </a:lnTo>
                  <a:lnTo>
                    <a:pt x="90648" y="523"/>
                  </a:lnTo>
                  <a:lnTo>
                    <a:pt x="9931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766946" y="4755388"/>
              <a:ext cx="201803" cy="204088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633854" y="4696586"/>
              <a:ext cx="2022221" cy="32651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211224" y="4755388"/>
              <a:ext cx="334365" cy="204088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13421" y="4764532"/>
              <a:ext cx="173990" cy="254000"/>
            </a:xfrm>
            <a:custGeom>
              <a:avLst/>
              <a:gdLst/>
              <a:ahLst/>
              <a:cxnLst/>
              <a:rect l="l" t="t" r="r" b="b"/>
              <a:pathLst>
                <a:path w="173990" h="254000">
                  <a:moveTo>
                    <a:pt x="75018" y="0"/>
                  </a:moveTo>
                  <a:lnTo>
                    <a:pt x="90785" y="1809"/>
                  </a:lnTo>
                  <a:lnTo>
                    <a:pt x="105108" y="7239"/>
                  </a:lnTo>
                  <a:lnTo>
                    <a:pt x="117988" y="16287"/>
                  </a:lnTo>
                  <a:lnTo>
                    <a:pt x="129425" y="28956"/>
                  </a:lnTo>
                  <a:lnTo>
                    <a:pt x="129425" y="3937"/>
                  </a:lnTo>
                  <a:lnTo>
                    <a:pt x="173469" y="3937"/>
                  </a:lnTo>
                  <a:lnTo>
                    <a:pt x="173469" y="163576"/>
                  </a:lnTo>
                  <a:lnTo>
                    <a:pt x="170543" y="201830"/>
                  </a:lnTo>
                  <a:lnTo>
                    <a:pt x="148628" y="239240"/>
                  </a:lnTo>
                  <a:lnTo>
                    <a:pt x="110948" y="252745"/>
                  </a:lnTo>
                  <a:lnTo>
                    <a:pt x="89077" y="254000"/>
                  </a:lnTo>
                  <a:lnTo>
                    <a:pt x="68118" y="253025"/>
                  </a:lnTo>
                  <a:lnTo>
                    <a:pt x="24955" y="238506"/>
                  </a:lnTo>
                  <a:lnTo>
                    <a:pt x="6032" y="199263"/>
                  </a:lnTo>
                  <a:lnTo>
                    <a:pt x="6032" y="197612"/>
                  </a:lnTo>
                  <a:lnTo>
                    <a:pt x="6083" y="195707"/>
                  </a:lnTo>
                  <a:lnTo>
                    <a:pt x="6197" y="193548"/>
                  </a:lnTo>
                  <a:lnTo>
                    <a:pt x="59943" y="200025"/>
                  </a:lnTo>
                  <a:lnTo>
                    <a:pt x="60833" y="206248"/>
                  </a:lnTo>
                  <a:lnTo>
                    <a:pt x="62903" y="210566"/>
                  </a:lnTo>
                  <a:lnTo>
                    <a:pt x="66141" y="212979"/>
                  </a:lnTo>
                  <a:lnTo>
                    <a:pt x="70612" y="216281"/>
                  </a:lnTo>
                  <a:lnTo>
                    <a:pt x="77635" y="217932"/>
                  </a:lnTo>
                  <a:lnTo>
                    <a:pt x="87236" y="217932"/>
                  </a:lnTo>
                  <a:lnTo>
                    <a:pt x="124244" y="200533"/>
                  </a:lnTo>
                  <a:lnTo>
                    <a:pt x="126415" y="189484"/>
                  </a:lnTo>
                  <a:lnTo>
                    <a:pt x="126415" y="178943"/>
                  </a:lnTo>
                  <a:lnTo>
                    <a:pt x="126415" y="153035"/>
                  </a:lnTo>
                  <a:lnTo>
                    <a:pt x="115179" y="165629"/>
                  </a:lnTo>
                  <a:lnTo>
                    <a:pt x="102558" y="174640"/>
                  </a:lnTo>
                  <a:lnTo>
                    <a:pt x="88557" y="180056"/>
                  </a:lnTo>
                  <a:lnTo>
                    <a:pt x="73177" y="181864"/>
                  </a:lnTo>
                  <a:lnTo>
                    <a:pt x="56191" y="179960"/>
                  </a:lnTo>
                  <a:lnTo>
                    <a:pt x="16408" y="151511"/>
                  </a:lnTo>
                  <a:lnTo>
                    <a:pt x="1026" y="109023"/>
                  </a:lnTo>
                  <a:lnTo>
                    <a:pt x="0" y="91948"/>
                  </a:lnTo>
                  <a:lnTo>
                    <a:pt x="1345" y="70895"/>
                  </a:lnTo>
                  <a:lnTo>
                    <a:pt x="21526" y="23622"/>
                  </a:lnTo>
                  <a:lnTo>
                    <a:pt x="59681" y="1476"/>
                  </a:lnTo>
                  <a:lnTo>
                    <a:pt x="7501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98970" y="4755388"/>
              <a:ext cx="184378" cy="204088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975227" y="4696714"/>
              <a:ext cx="3803015" cy="254000"/>
            </a:xfrm>
            <a:custGeom>
              <a:avLst/>
              <a:gdLst/>
              <a:ahLst/>
              <a:cxnLst/>
              <a:rect l="l" t="t" r="r" b="b"/>
              <a:pathLst>
                <a:path w="3803015" h="254000">
                  <a:moveTo>
                    <a:pt x="3596513" y="9017"/>
                  </a:moveTo>
                  <a:lnTo>
                    <a:pt x="3596513" y="71755"/>
                  </a:lnTo>
                  <a:lnTo>
                    <a:pt x="3628644" y="71755"/>
                  </a:lnTo>
                  <a:lnTo>
                    <a:pt x="3628644" y="109347"/>
                  </a:lnTo>
                  <a:lnTo>
                    <a:pt x="3596513" y="109347"/>
                  </a:lnTo>
                  <a:lnTo>
                    <a:pt x="3596513" y="180975"/>
                  </a:lnTo>
                  <a:lnTo>
                    <a:pt x="3606419" y="214630"/>
                  </a:lnTo>
                  <a:lnTo>
                    <a:pt x="3609594" y="214630"/>
                  </a:lnTo>
                  <a:lnTo>
                    <a:pt x="3613912" y="214630"/>
                  </a:lnTo>
                  <a:lnTo>
                    <a:pt x="3620134" y="213106"/>
                  </a:lnTo>
                  <a:lnTo>
                    <a:pt x="3628517" y="210058"/>
                  </a:lnTo>
                  <a:lnTo>
                    <a:pt x="3632454" y="246634"/>
                  </a:lnTo>
                  <a:lnTo>
                    <a:pt x="3623978" y="249707"/>
                  </a:lnTo>
                  <a:lnTo>
                    <a:pt x="3614943" y="251888"/>
                  </a:lnTo>
                  <a:lnTo>
                    <a:pt x="3605361" y="253188"/>
                  </a:lnTo>
                  <a:lnTo>
                    <a:pt x="3595243" y="253619"/>
                  </a:lnTo>
                  <a:lnTo>
                    <a:pt x="3586861" y="253619"/>
                  </a:lnTo>
                  <a:lnTo>
                    <a:pt x="3554222" y="233806"/>
                  </a:lnTo>
                  <a:lnTo>
                    <a:pt x="3549269" y="186817"/>
                  </a:lnTo>
                  <a:lnTo>
                    <a:pt x="3549269" y="109347"/>
                  </a:lnTo>
                  <a:lnTo>
                    <a:pt x="3527679" y="109347"/>
                  </a:lnTo>
                  <a:lnTo>
                    <a:pt x="3527679" y="71755"/>
                  </a:lnTo>
                  <a:lnTo>
                    <a:pt x="3549269" y="71755"/>
                  </a:lnTo>
                  <a:lnTo>
                    <a:pt x="3549269" y="36449"/>
                  </a:lnTo>
                  <a:lnTo>
                    <a:pt x="3596513" y="9017"/>
                  </a:lnTo>
                  <a:close/>
                </a:path>
                <a:path w="3803015" h="254000">
                  <a:moveTo>
                    <a:pt x="1689989" y="9017"/>
                  </a:moveTo>
                  <a:lnTo>
                    <a:pt x="1689989" y="71755"/>
                  </a:lnTo>
                  <a:lnTo>
                    <a:pt x="1722120" y="71755"/>
                  </a:lnTo>
                  <a:lnTo>
                    <a:pt x="1722120" y="109347"/>
                  </a:lnTo>
                  <a:lnTo>
                    <a:pt x="1689989" y="109347"/>
                  </a:lnTo>
                  <a:lnTo>
                    <a:pt x="1689989" y="180975"/>
                  </a:lnTo>
                  <a:lnTo>
                    <a:pt x="1699895" y="214630"/>
                  </a:lnTo>
                  <a:lnTo>
                    <a:pt x="1703070" y="214630"/>
                  </a:lnTo>
                  <a:lnTo>
                    <a:pt x="1707388" y="214630"/>
                  </a:lnTo>
                  <a:lnTo>
                    <a:pt x="1713611" y="213106"/>
                  </a:lnTo>
                  <a:lnTo>
                    <a:pt x="1721993" y="210058"/>
                  </a:lnTo>
                  <a:lnTo>
                    <a:pt x="1725930" y="246634"/>
                  </a:lnTo>
                  <a:lnTo>
                    <a:pt x="1717454" y="249707"/>
                  </a:lnTo>
                  <a:lnTo>
                    <a:pt x="1708419" y="251888"/>
                  </a:lnTo>
                  <a:lnTo>
                    <a:pt x="1698837" y="253188"/>
                  </a:lnTo>
                  <a:lnTo>
                    <a:pt x="1688719" y="253619"/>
                  </a:lnTo>
                  <a:lnTo>
                    <a:pt x="1680337" y="253619"/>
                  </a:lnTo>
                  <a:lnTo>
                    <a:pt x="1647698" y="233806"/>
                  </a:lnTo>
                  <a:lnTo>
                    <a:pt x="1642745" y="186817"/>
                  </a:lnTo>
                  <a:lnTo>
                    <a:pt x="1642745" y="109347"/>
                  </a:lnTo>
                  <a:lnTo>
                    <a:pt x="1621155" y="109347"/>
                  </a:lnTo>
                  <a:lnTo>
                    <a:pt x="1621155" y="71755"/>
                  </a:lnTo>
                  <a:lnTo>
                    <a:pt x="1642745" y="71755"/>
                  </a:lnTo>
                  <a:lnTo>
                    <a:pt x="1642745" y="36449"/>
                  </a:lnTo>
                  <a:lnTo>
                    <a:pt x="1689989" y="9017"/>
                  </a:lnTo>
                  <a:close/>
                </a:path>
                <a:path w="3803015" h="254000">
                  <a:moveTo>
                    <a:pt x="984376" y="9017"/>
                  </a:moveTo>
                  <a:lnTo>
                    <a:pt x="984376" y="71755"/>
                  </a:lnTo>
                  <a:lnTo>
                    <a:pt x="1016508" y="71755"/>
                  </a:lnTo>
                  <a:lnTo>
                    <a:pt x="1016508" y="109347"/>
                  </a:lnTo>
                  <a:lnTo>
                    <a:pt x="984376" y="109347"/>
                  </a:lnTo>
                  <a:lnTo>
                    <a:pt x="984376" y="180975"/>
                  </a:lnTo>
                  <a:lnTo>
                    <a:pt x="994283" y="214630"/>
                  </a:lnTo>
                  <a:lnTo>
                    <a:pt x="997458" y="214630"/>
                  </a:lnTo>
                  <a:lnTo>
                    <a:pt x="1001776" y="214630"/>
                  </a:lnTo>
                  <a:lnTo>
                    <a:pt x="1007999" y="213106"/>
                  </a:lnTo>
                  <a:lnTo>
                    <a:pt x="1016381" y="210058"/>
                  </a:lnTo>
                  <a:lnTo>
                    <a:pt x="1020318" y="246634"/>
                  </a:lnTo>
                  <a:lnTo>
                    <a:pt x="1011842" y="249707"/>
                  </a:lnTo>
                  <a:lnTo>
                    <a:pt x="1002807" y="251888"/>
                  </a:lnTo>
                  <a:lnTo>
                    <a:pt x="993225" y="253188"/>
                  </a:lnTo>
                  <a:lnTo>
                    <a:pt x="983107" y="253619"/>
                  </a:lnTo>
                  <a:lnTo>
                    <a:pt x="974725" y="253619"/>
                  </a:lnTo>
                  <a:lnTo>
                    <a:pt x="942086" y="233806"/>
                  </a:lnTo>
                  <a:lnTo>
                    <a:pt x="937133" y="186817"/>
                  </a:lnTo>
                  <a:lnTo>
                    <a:pt x="937133" y="109347"/>
                  </a:lnTo>
                  <a:lnTo>
                    <a:pt x="915543" y="109347"/>
                  </a:lnTo>
                  <a:lnTo>
                    <a:pt x="915543" y="71755"/>
                  </a:lnTo>
                  <a:lnTo>
                    <a:pt x="937133" y="71755"/>
                  </a:lnTo>
                  <a:lnTo>
                    <a:pt x="937133" y="36449"/>
                  </a:lnTo>
                  <a:lnTo>
                    <a:pt x="984376" y="9017"/>
                  </a:lnTo>
                  <a:close/>
                </a:path>
                <a:path w="3803015" h="254000">
                  <a:moveTo>
                    <a:pt x="3755898" y="4191"/>
                  </a:moveTo>
                  <a:lnTo>
                    <a:pt x="3802888" y="4191"/>
                  </a:lnTo>
                  <a:lnTo>
                    <a:pt x="3802888" y="47752"/>
                  </a:lnTo>
                  <a:lnTo>
                    <a:pt x="3755898" y="47752"/>
                  </a:lnTo>
                  <a:lnTo>
                    <a:pt x="3755898" y="4191"/>
                  </a:lnTo>
                  <a:close/>
                </a:path>
                <a:path w="3803015" h="254000">
                  <a:moveTo>
                    <a:pt x="3451098" y="4191"/>
                  </a:moveTo>
                  <a:lnTo>
                    <a:pt x="3498088" y="4191"/>
                  </a:lnTo>
                  <a:lnTo>
                    <a:pt x="3498088" y="47752"/>
                  </a:lnTo>
                  <a:lnTo>
                    <a:pt x="3451098" y="47752"/>
                  </a:lnTo>
                  <a:lnTo>
                    <a:pt x="3451098" y="4191"/>
                  </a:lnTo>
                  <a:close/>
                </a:path>
                <a:path w="3803015" h="254000">
                  <a:moveTo>
                    <a:pt x="3260725" y="4191"/>
                  </a:moveTo>
                  <a:lnTo>
                    <a:pt x="3307842" y="4191"/>
                  </a:lnTo>
                  <a:lnTo>
                    <a:pt x="3307842" y="249681"/>
                  </a:lnTo>
                  <a:lnTo>
                    <a:pt x="3264154" y="249681"/>
                  </a:lnTo>
                  <a:lnTo>
                    <a:pt x="3264154" y="223519"/>
                  </a:lnTo>
                  <a:lnTo>
                    <a:pt x="3258464" y="230641"/>
                  </a:lnTo>
                  <a:lnTo>
                    <a:pt x="3223545" y="251777"/>
                  </a:lnTo>
                  <a:lnTo>
                    <a:pt x="3208528" y="253619"/>
                  </a:lnTo>
                  <a:lnTo>
                    <a:pt x="3193742" y="252073"/>
                  </a:lnTo>
                  <a:lnTo>
                    <a:pt x="3156077" y="228981"/>
                  </a:lnTo>
                  <a:lnTo>
                    <a:pt x="3135592" y="180903"/>
                  </a:lnTo>
                  <a:lnTo>
                    <a:pt x="3134232" y="160019"/>
                  </a:lnTo>
                  <a:lnTo>
                    <a:pt x="3135564" y="138783"/>
                  </a:lnTo>
                  <a:lnTo>
                    <a:pt x="3155442" y="91312"/>
                  </a:lnTo>
                  <a:lnTo>
                    <a:pt x="3193661" y="69292"/>
                  </a:lnTo>
                  <a:lnTo>
                    <a:pt x="3209163" y="67818"/>
                  </a:lnTo>
                  <a:lnTo>
                    <a:pt x="3223595" y="69365"/>
                  </a:lnTo>
                  <a:lnTo>
                    <a:pt x="3236991" y="74009"/>
                  </a:lnTo>
                  <a:lnTo>
                    <a:pt x="3249364" y="81748"/>
                  </a:lnTo>
                  <a:lnTo>
                    <a:pt x="3260725" y="92583"/>
                  </a:lnTo>
                  <a:lnTo>
                    <a:pt x="3260725" y="4191"/>
                  </a:lnTo>
                  <a:close/>
                </a:path>
                <a:path w="3803015" h="254000">
                  <a:moveTo>
                    <a:pt x="2366010" y="4191"/>
                  </a:moveTo>
                  <a:lnTo>
                    <a:pt x="2413000" y="4191"/>
                  </a:lnTo>
                  <a:lnTo>
                    <a:pt x="2413000" y="249681"/>
                  </a:lnTo>
                  <a:lnTo>
                    <a:pt x="2366010" y="249681"/>
                  </a:lnTo>
                  <a:lnTo>
                    <a:pt x="2366010" y="4191"/>
                  </a:lnTo>
                  <a:close/>
                </a:path>
                <a:path w="3803015" h="254000">
                  <a:moveTo>
                    <a:pt x="2079498" y="4191"/>
                  </a:moveTo>
                  <a:lnTo>
                    <a:pt x="2126488" y="4191"/>
                  </a:lnTo>
                  <a:lnTo>
                    <a:pt x="2126488" y="47752"/>
                  </a:lnTo>
                  <a:lnTo>
                    <a:pt x="2079498" y="47752"/>
                  </a:lnTo>
                  <a:lnTo>
                    <a:pt x="2079498" y="4191"/>
                  </a:lnTo>
                  <a:close/>
                </a:path>
                <a:path w="3803015" h="254000">
                  <a:moveTo>
                    <a:pt x="439674" y="4191"/>
                  </a:moveTo>
                  <a:lnTo>
                    <a:pt x="486663" y="4191"/>
                  </a:lnTo>
                  <a:lnTo>
                    <a:pt x="486663" y="249681"/>
                  </a:lnTo>
                  <a:lnTo>
                    <a:pt x="439674" y="249681"/>
                  </a:lnTo>
                  <a:lnTo>
                    <a:pt x="439674" y="4191"/>
                  </a:lnTo>
                  <a:close/>
                </a:path>
                <a:path w="3803015" h="254000">
                  <a:moveTo>
                    <a:pt x="80772" y="0"/>
                  </a:moveTo>
                  <a:lnTo>
                    <a:pt x="90799" y="379"/>
                  </a:lnTo>
                  <a:lnTo>
                    <a:pt x="100695" y="1508"/>
                  </a:lnTo>
                  <a:lnTo>
                    <a:pt x="110472" y="3375"/>
                  </a:lnTo>
                  <a:lnTo>
                    <a:pt x="120142" y="5968"/>
                  </a:lnTo>
                  <a:lnTo>
                    <a:pt x="113792" y="38862"/>
                  </a:lnTo>
                  <a:lnTo>
                    <a:pt x="106299" y="37084"/>
                  </a:lnTo>
                  <a:lnTo>
                    <a:pt x="99187" y="36194"/>
                  </a:lnTo>
                  <a:lnTo>
                    <a:pt x="92201" y="36194"/>
                  </a:lnTo>
                  <a:lnTo>
                    <a:pt x="85344" y="36194"/>
                  </a:lnTo>
                  <a:lnTo>
                    <a:pt x="80518" y="37718"/>
                  </a:lnTo>
                  <a:lnTo>
                    <a:pt x="77597" y="40893"/>
                  </a:lnTo>
                  <a:lnTo>
                    <a:pt x="74549" y="44068"/>
                  </a:lnTo>
                  <a:lnTo>
                    <a:pt x="73151" y="50165"/>
                  </a:lnTo>
                  <a:lnTo>
                    <a:pt x="73151" y="59309"/>
                  </a:lnTo>
                  <a:lnTo>
                    <a:pt x="73151" y="71755"/>
                  </a:lnTo>
                  <a:lnTo>
                    <a:pt x="108331" y="71755"/>
                  </a:lnTo>
                  <a:lnTo>
                    <a:pt x="108331" y="108838"/>
                  </a:lnTo>
                  <a:lnTo>
                    <a:pt x="73151" y="108838"/>
                  </a:lnTo>
                  <a:lnTo>
                    <a:pt x="73151" y="249681"/>
                  </a:lnTo>
                  <a:lnTo>
                    <a:pt x="26035" y="249681"/>
                  </a:lnTo>
                  <a:lnTo>
                    <a:pt x="26035" y="108838"/>
                  </a:lnTo>
                  <a:lnTo>
                    <a:pt x="0" y="108838"/>
                  </a:lnTo>
                  <a:lnTo>
                    <a:pt x="0" y="71755"/>
                  </a:lnTo>
                  <a:lnTo>
                    <a:pt x="26035" y="71755"/>
                  </a:lnTo>
                  <a:lnTo>
                    <a:pt x="26035" y="58419"/>
                  </a:lnTo>
                  <a:lnTo>
                    <a:pt x="34036" y="17525"/>
                  </a:lnTo>
                  <a:lnTo>
                    <a:pt x="71461" y="430"/>
                  </a:lnTo>
                  <a:lnTo>
                    <a:pt x="807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21169" y="5025897"/>
              <a:ext cx="6888721" cy="32181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462901" y="5228463"/>
              <a:ext cx="46990" cy="47625"/>
            </a:xfrm>
            <a:custGeom>
              <a:avLst/>
              <a:gdLst/>
              <a:ahLst/>
              <a:cxnLst/>
              <a:rect l="l" t="t" r="r" b="b"/>
              <a:pathLst>
                <a:path w="46990" h="47625">
                  <a:moveTo>
                    <a:pt x="0" y="0"/>
                  </a:moveTo>
                  <a:lnTo>
                    <a:pt x="46990" y="0"/>
                  </a:lnTo>
                  <a:lnTo>
                    <a:pt x="46990" y="47117"/>
                  </a:lnTo>
                  <a:lnTo>
                    <a:pt x="0" y="47117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737352" y="5180965"/>
              <a:ext cx="81661" cy="7454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726940" y="5180965"/>
              <a:ext cx="81661" cy="7454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306315" y="5180965"/>
              <a:ext cx="81661" cy="7454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55001" y="5180965"/>
              <a:ext cx="81749" cy="74549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883018" y="5122926"/>
              <a:ext cx="105155" cy="12738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092830" y="5122926"/>
              <a:ext cx="105156" cy="12738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948307" y="5122926"/>
              <a:ext cx="105156" cy="12738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099681" y="5121655"/>
              <a:ext cx="97282" cy="129666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129021" y="5120513"/>
              <a:ext cx="97028" cy="13093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100448" y="5120513"/>
              <a:ext cx="97409" cy="126111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364107" y="5129657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4" h="41910">
                  <a:moveTo>
                    <a:pt x="35306" y="0"/>
                  </a:moveTo>
                  <a:lnTo>
                    <a:pt x="2381" y="24431"/>
                  </a:lnTo>
                  <a:lnTo>
                    <a:pt x="0" y="41656"/>
                  </a:lnTo>
                  <a:lnTo>
                    <a:pt x="70358" y="41656"/>
                  </a:lnTo>
                  <a:lnTo>
                    <a:pt x="54504" y="6000"/>
                  </a:lnTo>
                  <a:lnTo>
                    <a:pt x="353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148346" y="5120513"/>
              <a:ext cx="96977" cy="13093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853053" y="5088509"/>
              <a:ext cx="179959" cy="2001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507360" y="5097653"/>
              <a:ext cx="182880" cy="250190"/>
            </a:xfrm>
            <a:custGeom>
              <a:avLst/>
              <a:gdLst/>
              <a:ahLst/>
              <a:cxnLst/>
              <a:rect l="l" t="t" r="r" b="b"/>
              <a:pathLst>
                <a:path w="182880" h="250189">
                  <a:moveTo>
                    <a:pt x="0" y="0"/>
                  </a:moveTo>
                  <a:lnTo>
                    <a:pt x="50164" y="0"/>
                  </a:lnTo>
                  <a:lnTo>
                    <a:pt x="92709" y="126238"/>
                  </a:lnTo>
                  <a:lnTo>
                    <a:pt x="134112" y="0"/>
                  </a:lnTo>
                  <a:lnTo>
                    <a:pt x="182880" y="0"/>
                  </a:lnTo>
                  <a:lnTo>
                    <a:pt x="120141" y="171196"/>
                  </a:lnTo>
                  <a:lnTo>
                    <a:pt x="108838" y="202184"/>
                  </a:lnTo>
                  <a:lnTo>
                    <a:pt x="89026" y="235839"/>
                  </a:lnTo>
                  <a:lnTo>
                    <a:pt x="66293" y="247142"/>
                  </a:lnTo>
                  <a:lnTo>
                    <a:pt x="59181" y="249047"/>
                  </a:lnTo>
                  <a:lnTo>
                    <a:pt x="51181" y="250063"/>
                  </a:lnTo>
                  <a:lnTo>
                    <a:pt x="42290" y="250063"/>
                  </a:lnTo>
                  <a:lnTo>
                    <a:pt x="11430" y="210312"/>
                  </a:lnTo>
                  <a:lnTo>
                    <a:pt x="18795" y="211836"/>
                  </a:lnTo>
                  <a:lnTo>
                    <a:pt x="25400" y="212471"/>
                  </a:lnTo>
                  <a:lnTo>
                    <a:pt x="31368" y="212471"/>
                  </a:lnTo>
                  <a:lnTo>
                    <a:pt x="39034" y="211875"/>
                  </a:lnTo>
                  <a:lnTo>
                    <a:pt x="67690" y="178308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246619" y="5084571"/>
              <a:ext cx="184403" cy="204088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699378" y="5093715"/>
              <a:ext cx="1536700" cy="249554"/>
            </a:xfrm>
            <a:custGeom>
              <a:avLst/>
              <a:gdLst/>
              <a:ahLst/>
              <a:cxnLst/>
              <a:rect l="l" t="t" r="r" b="b"/>
              <a:pathLst>
                <a:path w="1536700" h="249554">
                  <a:moveTo>
                    <a:pt x="1462151" y="0"/>
                  </a:moveTo>
                  <a:lnTo>
                    <a:pt x="1503370" y="13608"/>
                  </a:lnTo>
                  <a:lnTo>
                    <a:pt x="1530905" y="53292"/>
                  </a:lnTo>
                  <a:lnTo>
                    <a:pt x="1536319" y="91947"/>
                  </a:lnTo>
                  <a:lnTo>
                    <a:pt x="1534961" y="112924"/>
                  </a:lnTo>
                  <a:lnTo>
                    <a:pt x="1514602" y="161162"/>
                  </a:lnTo>
                  <a:lnTo>
                    <a:pt x="1476704" y="184255"/>
                  </a:lnTo>
                  <a:lnTo>
                    <a:pt x="1461770" y="185800"/>
                  </a:lnTo>
                  <a:lnTo>
                    <a:pt x="1454602" y="185441"/>
                  </a:lnTo>
                  <a:lnTo>
                    <a:pt x="1416454" y="166493"/>
                  </a:lnTo>
                  <a:lnTo>
                    <a:pt x="1409953" y="159892"/>
                  </a:lnTo>
                  <a:lnTo>
                    <a:pt x="1409953" y="249427"/>
                  </a:lnTo>
                  <a:lnTo>
                    <a:pt x="1362837" y="249427"/>
                  </a:lnTo>
                  <a:lnTo>
                    <a:pt x="1362837" y="3936"/>
                  </a:lnTo>
                  <a:lnTo>
                    <a:pt x="1406778" y="3936"/>
                  </a:lnTo>
                  <a:lnTo>
                    <a:pt x="1406778" y="30098"/>
                  </a:lnTo>
                  <a:lnTo>
                    <a:pt x="1411372" y="23741"/>
                  </a:lnTo>
                  <a:lnTo>
                    <a:pt x="1445212" y="2095"/>
                  </a:lnTo>
                  <a:lnTo>
                    <a:pt x="1453485" y="523"/>
                  </a:lnTo>
                  <a:lnTo>
                    <a:pt x="1462151" y="0"/>
                  </a:lnTo>
                  <a:close/>
                </a:path>
                <a:path w="1536700" h="249554">
                  <a:moveTo>
                    <a:pt x="1236091" y="0"/>
                  </a:moveTo>
                  <a:lnTo>
                    <a:pt x="1288472" y="14733"/>
                  </a:lnTo>
                  <a:lnTo>
                    <a:pt x="1321577" y="55816"/>
                  </a:lnTo>
                  <a:lnTo>
                    <a:pt x="1328039" y="92328"/>
                  </a:lnTo>
                  <a:lnTo>
                    <a:pt x="1326417" y="111662"/>
                  </a:lnTo>
                  <a:lnTo>
                    <a:pt x="1302003" y="159257"/>
                  </a:lnTo>
                  <a:lnTo>
                    <a:pt x="1255355" y="184136"/>
                  </a:lnTo>
                  <a:lnTo>
                    <a:pt x="1236472" y="185800"/>
                  </a:lnTo>
                  <a:lnTo>
                    <a:pt x="1224403" y="185110"/>
                  </a:lnTo>
                  <a:lnTo>
                    <a:pt x="1179405" y="168584"/>
                  </a:lnTo>
                  <a:lnTo>
                    <a:pt x="1151006" y="131125"/>
                  </a:lnTo>
                  <a:lnTo>
                    <a:pt x="1144524" y="90423"/>
                  </a:lnTo>
                  <a:lnTo>
                    <a:pt x="1145240" y="78801"/>
                  </a:lnTo>
                  <a:lnTo>
                    <a:pt x="1162486" y="34649"/>
                  </a:lnTo>
                  <a:lnTo>
                    <a:pt x="1199729" y="6482"/>
                  </a:lnTo>
                  <a:lnTo>
                    <a:pt x="1236091" y="0"/>
                  </a:lnTo>
                  <a:close/>
                </a:path>
                <a:path w="1536700" h="249554">
                  <a:moveTo>
                    <a:pt x="1103502" y="0"/>
                  </a:moveTo>
                  <a:lnTo>
                    <a:pt x="1111452" y="549"/>
                  </a:lnTo>
                  <a:lnTo>
                    <a:pt x="1119282" y="2206"/>
                  </a:lnTo>
                  <a:lnTo>
                    <a:pt x="1126970" y="4982"/>
                  </a:lnTo>
                  <a:lnTo>
                    <a:pt x="1134491" y="8889"/>
                  </a:lnTo>
                  <a:lnTo>
                    <a:pt x="1119886" y="49910"/>
                  </a:lnTo>
                  <a:lnTo>
                    <a:pt x="1112012" y="44703"/>
                  </a:lnTo>
                  <a:lnTo>
                    <a:pt x="1104646" y="42163"/>
                  </a:lnTo>
                  <a:lnTo>
                    <a:pt x="1097788" y="42163"/>
                  </a:lnTo>
                  <a:lnTo>
                    <a:pt x="1091184" y="42163"/>
                  </a:lnTo>
                  <a:lnTo>
                    <a:pt x="1085596" y="43941"/>
                  </a:lnTo>
                  <a:lnTo>
                    <a:pt x="1081024" y="47624"/>
                  </a:lnTo>
                  <a:lnTo>
                    <a:pt x="1076452" y="51180"/>
                  </a:lnTo>
                  <a:lnTo>
                    <a:pt x="1072896" y="57784"/>
                  </a:lnTo>
                  <a:lnTo>
                    <a:pt x="1066549" y="106136"/>
                  </a:lnTo>
                  <a:lnTo>
                    <a:pt x="1066292" y="126872"/>
                  </a:lnTo>
                  <a:lnTo>
                    <a:pt x="1066292" y="181863"/>
                  </a:lnTo>
                  <a:lnTo>
                    <a:pt x="1019301" y="181863"/>
                  </a:lnTo>
                  <a:lnTo>
                    <a:pt x="1019301" y="3936"/>
                  </a:lnTo>
                  <a:lnTo>
                    <a:pt x="1062990" y="3936"/>
                  </a:lnTo>
                  <a:lnTo>
                    <a:pt x="1062990" y="29209"/>
                  </a:lnTo>
                  <a:lnTo>
                    <a:pt x="1068466" y="21020"/>
                  </a:lnTo>
                  <a:lnTo>
                    <a:pt x="1095882" y="0"/>
                  </a:lnTo>
                  <a:lnTo>
                    <a:pt x="1103502" y="0"/>
                  </a:lnTo>
                  <a:close/>
                </a:path>
                <a:path w="1536700" h="249554">
                  <a:moveTo>
                    <a:pt x="906652" y="0"/>
                  </a:moveTo>
                  <a:lnTo>
                    <a:pt x="947908" y="7822"/>
                  </a:lnTo>
                  <a:lnTo>
                    <a:pt x="981023" y="43134"/>
                  </a:lnTo>
                  <a:lnTo>
                    <a:pt x="985901" y="56514"/>
                  </a:lnTo>
                  <a:lnTo>
                    <a:pt x="939419" y="64896"/>
                  </a:lnTo>
                  <a:lnTo>
                    <a:pt x="937895" y="55625"/>
                  </a:lnTo>
                  <a:lnTo>
                    <a:pt x="934339" y="48640"/>
                  </a:lnTo>
                  <a:lnTo>
                    <a:pt x="928877" y="43941"/>
                  </a:lnTo>
                  <a:lnTo>
                    <a:pt x="923290" y="39369"/>
                  </a:lnTo>
                  <a:lnTo>
                    <a:pt x="916177" y="36956"/>
                  </a:lnTo>
                  <a:lnTo>
                    <a:pt x="907288" y="36956"/>
                  </a:lnTo>
                  <a:lnTo>
                    <a:pt x="871442" y="65309"/>
                  </a:lnTo>
                  <a:lnTo>
                    <a:pt x="868806" y="89661"/>
                  </a:lnTo>
                  <a:lnTo>
                    <a:pt x="869473" y="104380"/>
                  </a:lnTo>
                  <a:lnTo>
                    <a:pt x="885261" y="140106"/>
                  </a:lnTo>
                  <a:lnTo>
                    <a:pt x="908050" y="147446"/>
                  </a:lnTo>
                  <a:lnTo>
                    <a:pt x="916940" y="147446"/>
                  </a:lnTo>
                  <a:lnTo>
                    <a:pt x="941959" y="113664"/>
                  </a:lnTo>
                  <a:lnTo>
                    <a:pt x="988187" y="121538"/>
                  </a:lnTo>
                  <a:lnTo>
                    <a:pt x="969988" y="160472"/>
                  </a:lnTo>
                  <a:lnTo>
                    <a:pt x="936672" y="181768"/>
                  </a:lnTo>
                  <a:lnTo>
                    <a:pt x="905764" y="185800"/>
                  </a:lnTo>
                  <a:lnTo>
                    <a:pt x="887291" y="184273"/>
                  </a:lnTo>
                  <a:lnTo>
                    <a:pt x="843661" y="161162"/>
                  </a:lnTo>
                  <a:lnTo>
                    <a:pt x="821872" y="113639"/>
                  </a:lnTo>
                  <a:lnTo>
                    <a:pt x="820420" y="93090"/>
                  </a:lnTo>
                  <a:lnTo>
                    <a:pt x="821872" y="72302"/>
                  </a:lnTo>
                  <a:lnTo>
                    <a:pt x="843661" y="24510"/>
                  </a:lnTo>
                  <a:lnTo>
                    <a:pt x="887845" y="1525"/>
                  </a:lnTo>
                  <a:lnTo>
                    <a:pt x="906652" y="0"/>
                  </a:lnTo>
                  <a:close/>
                </a:path>
                <a:path w="1536700" h="249554">
                  <a:moveTo>
                    <a:pt x="412876" y="0"/>
                  </a:moveTo>
                  <a:lnTo>
                    <a:pt x="454132" y="7822"/>
                  </a:lnTo>
                  <a:lnTo>
                    <a:pt x="487247" y="43134"/>
                  </a:lnTo>
                  <a:lnTo>
                    <a:pt x="492125" y="56514"/>
                  </a:lnTo>
                  <a:lnTo>
                    <a:pt x="445643" y="64896"/>
                  </a:lnTo>
                  <a:lnTo>
                    <a:pt x="444119" y="55625"/>
                  </a:lnTo>
                  <a:lnTo>
                    <a:pt x="440563" y="48640"/>
                  </a:lnTo>
                  <a:lnTo>
                    <a:pt x="435101" y="43941"/>
                  </a:lnTo>
                  <a:lnTo>
                    <a:pt x="429513" y="39369"/>
                  </a:lnTo>
                  <a:lnTo>
                    <a:pt x="422401" y="36956"/>
                  </a:lnTo>
                  <a:lnTo>
                    <a:pt x="413512" y="36956"/>
                  </a:lnTo>
                  <a:lnTo>
                    <a:pt x="377666" y="65309"/>
                  </a:lnTo>
                  <a:lnTo>
                    <a:pt x="375031" y="89661"/>
                  </a:lnTo>
                  <a:lnTo>
                    <a:pt x="375697" y="104380"/>
                  </a:lnTo>
                  <a:lnTo>
                    <a:pt x="391485" y="140106"/>
                  </a:lnTo>
                  <a:lnTo>
                    <a:pt x="414274" y="147446"/>
                  </a:lnTo>
                  <a:lnTo>
                    <a:pt x="423163" y="147446"/>
                  </a:lnTo>
                  <a:lnTo>
                    <a:pt x="448183" y="113664"/>
                  </a:lnTo>
                  <a:lnTo>
                    <a:pt x="494411" y="121538"/>
                  </a:lnTo>
                  <a:lnTo>
                    <a:pt x="476212" y="160472"/>
                  </a:lnTo>
                  <a:lnTo>
                    <a:pt x="442896" y="181768"/>
                  </a:lnTo>
                  <a:lnTo>
                    <a:pt x="411988" y="185800"/>
                  </a:lnTo>
                  <a:lnTo>
                    <a:pt x="393515" y="184273"/>
                  </a:lnTo>
                  <a:lnTo>
                    <a:pt x="349885" y="161162"/>
                  </a:lnTo>
                  <a:lnTo>
                    <a:pt x="328096" y="113639"/>
                  </a:lnTo>
                  <a:lnTo>
                    <a:pt x="326644" y="93090"/>
                  </a:lnTo>
                  <a:lnTo>
                    <a:pt x="328096" y="72302"/>
                  </a:lnTo>
                  <a:lnTo>
                    <a:pt x="349885" y="24510"/>
                  </a:lnTo>
                  <a:lnTo>
                    <a:pt x="394069" y="1525"/>
                  </a:lnTo>
                  <a:lnTo>
                    <a:pt x="412876" y="0"/>
                  </a:lnTo>
                  <a:close/>
                </a:path>
                <a:path w="1536700" h="249554">
                  <a:moveTo>
                    <a:pt x="285115" y="0"/>
                  </a:moveTo>
                  <a:lnTo>
                    <a:pt x="293064" y="549"/>
                  </a:lnTo>
                  <a:lnTo>
                    <a:pt x="300894" y="2206"/>
                  </a:lnTo>
                  <a:lnTo>
                    <a:pt x="308582" y="4982"/>
                  </a:lnTo>
                  <a:lnTo>
                    <a:pt x="316103" y="8889"/>
                  </a:lnTo>
                  <a:lnTo>
                    <a:pt x="301498" y="49910"/>
                  </a:lnTo>
                  <a:lnTo>
                    <a:pt x="293624" y="44703"/>
                  </a:lnTo>
                  <a:lnTo>
                    <a:pt x="286258" y="42163"/>
                  </a:lnTo>
                  <a:lnTo>
                    <a:pt x="279400" y="42163"/>
                  </a:lnTo>
                  <a:lnTo>
                    <a:pt x="272796" y="42163"/>
                  </a:lnTo>
                  <a:lnTo>
                    <a:pt x="267208" y="43941"/>
                  </a:lnTo>
                  <a:lnTo>
                    <a:pt x="262636" y="47624"/>
                  </a:lnTo>
                  <a:lnTo>
                    <a:pt x="258063" y="51180"/>
                  </a:lnTo>
                  <a:lnTo>
                    <a:pt x="254508" y="57784"/>
                  </a:lnTo>
                  <a:lnTo>
                    <a:pt x="248161" y="106136"/>
                  </a:lnTo>
                  <a:lnTo>
                    <a:pt x="247904" y="126872"/>
                  </a:lnTo>
                  <a:lnTo>
                    <a:pt x="247904" y="181863"/>
                  </a:lnTo>
                  <a:lnTo>
                    <a:pt x="200913" y="181863"/>
                  </a:lnTo>
                  <a:lnTo>
                    <a:pt x="200913" y="3936"/>
                  </a:lnTo>
                  <a:lnTo>
                    <a:pt x="244601" y="3936"/>
                  </a:lnTo>
                  <a:lnTo>
                    <a:pt x="244601" y="29209"/>
                  </a:lnTo>
                  <a:lnTo>
                    <a:pt x="250078" y="21020"/>
                  </a:lnTo>
                  <a:lnTo>
                    <a:pt x="277495" y="0"/>
                  </a:lnTo>
                  <a:lnTo>
                    <a:pt x="285115" y="0"/>
                  </a:lnTo>
                  <a:close/>
                </a:path>
                <a:path w="1536700" h="249554">
                  <a:moveTo>
                    <a:pt x="81915" y="0"/>
                  </a:moveTo>
                  <a:lnTo>
                    <a:pt x="120062" y="4125"/>
                  </a:lnTo>
                  <a:lnTo>
                    <a:pt x="153235" y="33270"/>
                  </a:lnTo>
                  <a:lnTo>
                    <a:pt x="156718" y="68452"/>
                  </a:lnTo>
                  <a:lnTo>
                    <a:pt x="156210" y="123316"/>
                  </a:lnTo>
                  <a:lnTo>
                    <a:pt x="156352" y="134270"/>
                  </a:lnTo>
                  <a:lnTo>
                    <a:pt x="162813" y="173354"/>
                  </a:lnTo>
                  <a:lnTo>
                    <a:pt x="167005" y="181863"/>
                  </a:lnTo>
                  <a:lnTo>
                    <a:pt x="120396" y="181863"/>
                  </a:lnTo>
                  <a:lnTo>
                    <a:pt x="119125" y="178688"/>
                  </a:lnTo>
                  <a:lnTo>
                    <a:pt x="117729" y="173989"/>
                  </a:lnTo>
                  <a:lnTo>
                    <a:pt x="115950" y="167893"/>
                  </a:lnTo>
                  <a:lnTo>
                    <a:pt x="115062" y="165099"/>
                  </a:lnTo>
                  <a:lnTo>
                    <a:pt x="114554" y="163321"/>
                  </a:lnTo>
                  <a:lnTo>
                    <a:pt x="114173" y="162432"/>
                  </a:lnTo>
                  <a:lnTo>
                    <a:pt x="108055" y="167886"/>
                  </a:lnTo>
                  <a:lnTo>
                    <a:pt x="101711" y="172624"/>
                  </a:lnTo>
                  <a:lnTo>
                    <a:pt x="59182" y="185800"/>
                  </a:lnTo>
                  <a:lnTo>
                    <a:pt x="46128" y="184872"/>
                  </a:lnTo>
                  <a:lnTo>
                    <a:pt x="8947" y="163012"/>
                  </a:lnTo>
                  <a:lnTo>
                    <a:pt x="0" y="133222"/>
                  </a:lnTo>
                  <a:lnTo>
                    <a:pt x="452" y="125910"/>
                  </a:lnTo>
                  <a:lnTo>
                    <a:pt x="21312" y="91763"/>
                  </a:lnTo>
                  <a:lnTo>
                    <a:pt x="64770" y="77342"/>
                  </a:lnTo>
                  <a:lnTo>
                    <a:pt x="80057" y="74269"/>
                  </a:lnTo>
                  <a:lnTo>
                    <a:pt x="92773" y="71326"/>
                  </a:lnTo>
                  <a:lnTo>
                    <a:pt x="102917" y="68502"/>
                  </a:lnTo>
                  <a:lnTo>
                    <a:pt x="110490" y="65785"/>
                  </a:lnTo>
                  <a:lnTo>
                    <a:pt x="110490" y="61086"/>
                  </a:lnTo>
                  <a:lnTo>
                    <a:pt x="110490" y="52069"/>
                  </a:lnTo>
                  <a:lnTo>
                    <a:pt x="78612" y="35940"/>
                  </a:lnTo>
                  <a:lnTo>
                    <a:pt x="70231" y="35940"/>
                  </a:lnTo>
                  <a:lnTo>
                    <a:pt x="63626" y="37591"/>
                  </a:lnTo>
                  <a:lnTo>
                    <a:pt x="58928" y="40893"/>
                  </a:lnTo>
                  <a:lnTo>
                    <a:pt x="54229" y="44195"/>
                  </a:lnTo>
                  <a:lnTo>
                    <a:pt x="50546" y="50037"/>
                  </a:lnTo>
                  <a:lnTo>
                    <a:pt x="47625" y="58292"/>
                  </a:lnTo>
                  <a:lnTo>
                    <a:pt x="4825" y="50545"/>
                  </a:lnTo>
                  <a:lnTo>
                    <a:pt x="29718" y="12318"/>
                  </a:lnTo>
                  <a:lnTo>
                    <a:pt x="65651" y="763"/>
                  </a:lnTo>
                  <a:lnTo>
                    <a:pt x="8191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381244" y="5084571"/>
              <a:ext cx="184404" cy="204088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679822" y="5084571"/>
              <a:ext cx="382905" cy="204088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259198" y="5084571"/>
              <a:ext cx="334391" cy="204088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061459" y="5093715"/>
              <a:ext cx="173990" cy="254000"/>
            </a:xfrm>
            <a:custGeom>
              <a:avLst/>
              <a:gdLst/>
              <a:ahLst/>
              <a:cxnLst/>
              <a:rect l="l" t="t" r="r" b="b"/>
              <a:pathLst>
                <a:path w="173989" h="254000">
                  <a:moveTo>
                    <a:pt x="74929" y="0"/>
                  </a:moveTo>
                  <a:lnTo>
                    <a:pt x="90747" y="1809"/>
                  </a:lnTo>
                  <a:lnTo>
                    <a:pt x="105076" y="7238"/>
                  </a:lnTo>
                  <a:lnTo>
                    <a:pt x="117953" y="16287"/>
                  </a:lnTo>
                  <a:lnTo>
                    <a:pt x="129412" y="28955"/>
                  </a:lnTo>
                  <a:lnTo>
                    <a:pt x="129412" y="3936"/>
                  </a:lnTo>
                  <a:lnTo>
                    <a:pt x="173481" y="3936"/>
                  </a:lnTo>
                  <a:lnTo>
                    <a:pt x="173481" y="163575"/>
                  </a:lnTo>
                  <a:lnTo>
                    <a:pt x="170535" y="201830"/>
                  </a:lnTo>
                  <a:lnTo>
                    <a:pt x="148599" y="239240"/>
                  </a:lnTo>
                  <a:lnTo>
                    <a:pt x="110934" y="252745"/>
                  </a:lnTo>
                  <a:lnTo>
                    <a:pt x="89026" y="253999"/>
                  </a:lnTo>
                  <a:lnTo>
                    <a:pt x="68075" y="253025"/>
                  </a:lnTo>
                  <a:lnTo>
                    <a:pt x="24891" y="238505"/>
                  </a:lnTo>
                  <a:lnTo>
                    <a:pt x="5968" y="199262"/>
                  </a:lnTo>
                  <a:lnTo>
                    <a:pt x="5968" y="197611"/>
                  </a:lnTo>
                  <a:lnTo>
                    <a:pt x="6095" y="195706"/>
                  </a:lnTo>
                  <a:lnTo>
                    <a:pt x="6223" y="193547"/>
                  </a:lnTo>
                  <a:lnTo>
                    <a:pt x="59943" y="200024"/>
                  </a:lnTo>
                  <a:lnTo>
                    <a:pt x="60832" y="206247"/>
                  </a:lnTo>
                  <a:lnTo>
                    <a:pt x="62864" y="210565"/>
                  </a:lnTo>
                  <a:lnTo>
                    <a:pt x="66039" y="212978"/>
                  </a:lnTo>
                  <a:lnTo>
                    <a:pt x="70612" y="216280"/>
                  </a:lnTo>
                  <a:lnTo>
                    <a:pt x="77597" y="217931"/>
                  </a:lnTo>
                  <a:lnTo>
                    <a:pt x="87249" y="217931"/>
                  </a:lnTo>
                  <a:lnTo>
                    <a:pt x="124205" y="200532"/>
                  </a:lnTo>
                  <a:lnTo>
                    <a:pt x="126364" y="189483"/>
                  </a:lnTo>
                  <a:lnTo>
                    <a:pt x="126364" y="178942"/>
                  </a:lnTo>
                  <a:lnTo>
                    <a:pt x="126364" y="153034"/>
                  </a:lnTo>
                  <a:lnTo>
                    <a:pt x="115121" y="165629"/>
                  </a:lnTo>
                  <a:lnTo>
                    <a:pt x="102520" y="174640"/>
                  </a:lnTo>
                  <a:lnTo>
                    <a:pt x="88538" y="180056"/>
                  </a:lnTo>
                  <a:lnTo>
                    <a:pt x="73151" y="181863"/>
                  </a:lnTo>
                  <a:lnTo>
                    <a:pt x="56173" y="179960"/>
                  </a:lnTo>
                  <a:lnTo>
                    <a:pt x="16382" y="151510"/>
                  </a:lnTo>
                  <a:lnTo>
                    <a:pt x="1023" y="109023"/>
                  </a:lnTo>
                  <a:lnTo>
                    <a:pt x="0" y="91947"/>
                  </a:lnTo>
                  <a:lnTo>
                    <a:pt x="1335" y="70895"/>
                  </a:lnTo>
                  <a:lnTo>
                    <a:pt x="21462" y="23621"/>
                  </a:lnTo>
                  <a:lnTo>
                    <a:pt x="59592" y="1476"/>
                  </a:lnTo>
                  <a:lnTo>
                    <a:pt x="7492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646932" y="5084571"/>
              <a:ext cx="184404" cy="204088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269869" y="5093715"/>
              <a:ext cx="261620" cy="182245"/>
            </a:xfrm>
            <a:custGeom>
              <a:avLst/>
              <a:gdLst/>
              <a:ahLst/>
              <a:cxnLst/>
              <a:rect l="l" t="t" r="r" b="b"/>
              <a:pathLst>
                <a:path w="261620" h="182245">
                  <a:moveTo>
                    <a:pt x="98805" y="0"/>
                  </a:moveTo>
                  <a:lnTo>
                    <a:pt x="139826" y="15843"/>
                  </a:lnTo>
                  <a:lnTo>
                    <a:pt x="148970" y="28320"/>
                  </a:lnTo>
                  <a:lnTo>
                    <a:pt x="154975" y="21629"/>
                  </a:lnTo>
                  <a:lnTo>
                    <a:pt x="188372" y="1730"/>
                  </a:lnTo>
                  <a:lnTo>
                    <a:pt x="203326" y="0"/>
                  </a:lnTo>
                  <a:lnTo>
                    <a:pt x="212685" y="498"/>
                  </a:lnTo>
                  <a:lnTo>
                    <a:pt x="248284" y="17700"/>
                  </a:lnTo>
                  <a:lnTo>
                    <a:pt x="261203" y="56262"/>
                  </a:lnTo>
                  <a:lnTo>
                    <a:pt x="261492" y="68071"/>
                  </a:lnTo>
                  <a:lnTo>
                    <a:pt x="261492" y="181863"/>
                  </a:lnTo>
                  <a:lnTo>
                    <a:pt x="214502" y="181863"/>
                  </a:lnTo>
                  <a:lnTo>
                    <a:pt x="214502" y="80136"/>
                  </a:lnTo>
                  <a:lnTo>
                    <a:pt x="214195" y="68083"/>
                  </a:lnTo>
                  <a:lnTo>
                    <a:pt x="198627" y="35940"/>
                  </a:lnTo>
                  <a:lnTo>
                    <a:pt x="189483" y="35940"/>
                  </a:lnTo>
                  <a:lnTo>
                    <a:pt x="183006" y="35940"/>
                  </a:lnTo>
                  <a:lnTo>
                    <a:pt x="176783" y="37972"/>
                  </a:lnTo>
                  <a:lnTo>
                    <a:pt x="170941" y="42036"/>
                  </a:lnTo>
                  <a:lnTo>
                    <a:pt x="165100" y="45973"/>
                  </a:lnTo>
                  <a:lnTo>
                    <a:pt x="154797" y="84675"/>
                  </a:lnTo>
                  <a:lnTo>
                    <a:pt x="154558" y="96392"/>
                  </a:lnTo>
                  <a:lnTo>
                    <a:pt x="154558" y="181863"/>
                  </a:lnTo>
                  <a:lnTo>
                    <a:pt x="107568" y="181863"/>
                  </a:lnTo>
                  <a:lnTo>
                    <a:pt x="107568" y="84327"/>
                  </a:lnTo>
                  <a:lnTo>
                    <a:pt x="107404" y="72518"/>
                  </a:lnTo>
                  <a:lnTo>
                    <a:pt x="88900" y="35940"/>
                  </a:lnTo>
                  <a:lnTo>
                    <a:pt x="82930" y="35940"/>
                  </a:lnTo>
                  <a:lnTo>
                    <a:pt x="75691" y="35940"/>
                  </a:lnTo>
                  <a:lnTo>
                    <a:pt x="49152" y="65230"/>
                  </a:lnTo>
                  <a:lnTo>
                    <a:pt x="47116" y="95376"/>
                  </a:lnTo>
                  <a:lnTo>
                    <a:pt x="47116" y="181863"/>
                  </a:lnTo>
                  <a:lnTo>
                    <a:pt x="0" y="181863"/>
                  </a:lnTo>
                  <a:lnTo>
                    <a:pt x="0" y="3936"/>
                  </a:lnTo>
                  <a:lnTo>
                    <a:pt x="43433" y="3936"/>
                  </a:lnTo>
                  <a:lnTo>
                    <a:pt x="43433" y="28320"/>
                  </a:lnTo>
                  <a:lnTo>
                    <a:pt x="55604" y="15912"/>
                  </a:lnTo>
                  <a:lnTo>
                    <a:pt x="68881" y="7064"/>
                  </a:lnTo>
                  <a:lnTo>
                    <a:pt x="83278" y="1764"/>
                  </a:lnTo>
                  <a:lnTo>
                    <a:pt x="988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919348" y="5084571"/>
              <a:ext cx="327025" cy="204088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900047" y="5084571"/>
              <a:ext cx="387476" cy="204088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611757" y="5093715"/>
              <a:ext cx="261620" cy="182245"/>
            </a:xfrm>
            <a:custGeom>
              <a:avLst/>
              <a:gdLst/>
              <a:ahLst/>
              <a:cxnLst/>
              <a:rect l="l" t="t" r="r" b="b"/>
              <a:pathLst>
                <a:path w="261619" h="182245">
                  <a:moveTo>
                    <a:pt x="98806" y="0"/>
                  </a:moveTo>
                  <a:lnTo>
                    <a:pt x="139827" y="15843"/>
                  </a:lnTo>
                  <a:lnTo>
                    <a:pt x="148970" y="28320"/>
                  </a:lnTo>
                  <a:lnTo>
                    <a:pt x="154975" y="21629"/>
                  </a:lnTo>
                  <a:lnTo>
                    <a:pt x="188372" y="1730"/>
                  </a:lnTo>
                  <a:lnTo>
                    <a:pt x="203326" y="0"/>
                  </a:lnTo>
                  <a:lnTo>
                    <a:pt x="212685" y="498"/>
                  </a:lnTo>
                  <a:lnTo>
                    <a:pt x="248285" y="17700"/>
                  </a:lnTo>
                  <a:lnTo>
                    <a:pt x="261203" y="56262"/>
                  </a:lnTo>
                  <a:lnTo>
                    <a:pt x="261493" y="68071"/>
                  </a:lnTo>
                  <a:lnTo>
                    <a:pt x="261493" y="181863"/>
                  </a:lnTo>
                  <a:lnTo>
                    <a:pt x="214503" y="181863"/>
                  </a:lnTo>
                  <a:lnTo>
                    <a:pt x="214503" y="80136"/>
                  </a:lnTo>
                  <a:lnTo>
                    <a:pt x="214195" y="68083"/>
                  </a:lnTo>
                  <a:lnTo>
                    <a:pt x="198628" y="35940"/>
                  </a:lnTo>
                  <a:lnTo>
                    <a:pt x="189484" y="35940"/>
                  </a:lnTo>
                  <a:lnTo>
                    <a:pt x="183006" y="35940"/>
                  </a:lnTo>
                  <a:lnTo>
                    <a:pt x="176784" y="37972"/>
                  </a:lnTo>
                  <a:lnTo>
                    <a:pt x="170942" y="42036"/>
                  </a:lnTo>
                  <a:lnTo>
                    <a:pt x="165100" y="45973"/>
                  </a:lnTo>
                  <a:lnTo>
                    <a:pt x="154797" y="84675"/>
                  </a:lnTo>
                  <a:lnTo>
                    <a:pt x="154559" y="96392"/>
                  </a:lnTo>
                  <a:lnTo>
                    <a:pt x="154559" y="181863"/>
                  </a:lnTo>
                  <a:lnTo>
                    <a:pt x="107568" y="181863"/>
                  </a:lnTo>
                  <a:lnTo>
                    <a:pt x="107568" y="84327"/>
                  </a:lnTo>
                  <a:lnTo>
                    <a:pt x="107404" y="72518"/>
                  </a:lnTo>
                  <a:lnTo>
                    <a:pt x="88900" y="35940"/>
                  </a:lnTo>
                  <a:lnTo>
                    <a:pt x="82931" y="35940"/>
                  </a:lnTo>
                  <a:lnTo>
                    <a:pt x="75692" y="35940"/>
                  </a:lnTo>
                  <a:lnTo>
                    <a:pt x="49152" y="65230"/>
                  </a:lnTo>
                  <a:lnTo>
                    <a:pt x="47117" y="95376"/>
                  </a:lnTo>
                  <a:lnTo>
                    <a:pt x="47117" y="181863"/>
                  </a:lnTo>
                  <a:lnTo>
                    <a:pt x="0" y="181863"/>
                  </a:lnTo>
                  <a:lnTo>
                    <a:pt x="0" y="3936"/>
                  </a:lnTo>
                  <a:lnTo>
                    <a:pt x="43434" y="3936"/>
                  </a:lnTo>
                  <a:lnTo>
                    <a:pt x="43434" y="28320"/>
                  </a:lnTo>
                  <a:lnTo>
                    <a:pt x="55604" y="15912"/>
                  </a:lnTo>
                  <a:lnTo>
                    <a:pt x="68881" y="7064"/>
                  </a:lnTo>
                  <a:lnTo>
                    <a:pt x="83278" y="1764"/>
                  </a:lnTo>
                  <a:lnTo>
                    <a:pt x="988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305941" y="5084571"/>
              <a:ext cx="184403" cy="204088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07948" y="5084571"/>
              <a:ext cx="185216" cy="204088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21169" y="5025897"/>
              <a:ext cx="5767705" cy="254000"/>
            </a:xfrm>
            <a:custGeom>
              <a:avLst/>
              <a:gdLst/>
              <a:ahLst/>
              <a:cxnLst/>
              <a:rect l="l" t="t" r="r" b="b"/>
              <a:pathLst>
                <a:path w="5767705" h="254000">
                  <a:moveTo>
                    <a:pt x="98780" y="67818"/>
                  </a:moveTo>
                  <a:lnTo>
                    <a:pt x="139850" y="83661"/>
                  </a:lnTo>
                  <a:lnTo>
                    <a:pt x="149021" y="96138"/>
                  </a:lnTo>
                  <a:lnTo>
                    <a:pt x="154994" y="89447"/>
                  </a:lnTo>
                  <a:lnTo>
                    <a:pt x="188317" y="69548"/>
                  </a:lnTo>
                  <a:lnTo>
                    <a:pt x="203263" y="67818"/>
                  </a:lnTo>
                  <a:lnTo>
                    <a:pt x="212678" y="68316"/>
                  </a:lnTo>
                  <a:lnTo>
                    <a:pt x="248259" y="85518"/>
                  </a:lnTo>
                  <a:lnTo>
                    <a:pt x="261226" y="124080"/>
                  </a:lnTo>
                  <a:lnTo>
                    <a:pt x="261531" y="135889"/>
                  </a:lnTo>
                  <a:lnTo>
                    <a:pt x="261531" y="249681"/>
                  </a:lnTo>
                  <a:lnTo>
                    <a:pt x="214477" y="249681"/>
                  </a:lnTo>
                  <a:lnTo>
                    <a:pt x="214477" y="147954"/>
                  </a:lnTo>
                  <a:lnTo>
                    <a:pt x="214174" y="135901"/>
                  </a:lnTo>
                  <a:lnTo>
                    <a:pt x="198577" y="103758"/>
                  </a:lnTo>
                  <a:lnTo>
                    <a:pt x="189534" y="103758"/>
                  </a:lnTo>
                  <a:lnTo>
                    <a:pt x="182943" y="103758"/>
                  </a:lnTo>
                  <a:lnTo>
                    <a:pt x="176758" y="105790"/>
                  </a:lnTo>
                  <a:lnTo>
                    <a:pt x="170954" y="109854"/>
                  </a:lnTo>
                  <a:lnTo>
                    <a:pt x="165150" y="113791"/>
                  </a:lnTo>
                  <a:lnTo>
                    <a:pt x="154786" y="152493"/>
                  </a:lnTo>
                  <a:lnTo>
                    <a:pt x="154546" y="164210"/>
                  </a:lnTo>
                  <a:lnTo>
                    <a:pt x="154546" y="249681"/>
                  </a:lnTo>
                  <a:lnTo>
                    <a:pt x="107492" y="249681"/>
                  </a:lnTo>
                  <a:lnTo>
                    <a:pt x="107492" y="152145"/>
                  </a:lnTo>
                  <a:lnTo>
                    <a:pt x="107335" y="140336"/>
                  </a:lnTo>
                  <a:lnTo>
                    <a:pt x="88912" y="103758"/>
                  </a:lnTo>
                  <a:lnTo>
                    <a:pt x="82880" y="103758"/>
                  </a:lnTo>
                  <a:lnTo>
                    <a:pt x="75628" y="103758"/>
                  </a:lnTo>
                  <a:lnTo>
                    <a:pt x="49169" y="133048"/>
                  </a:lnTo>
                  <a:lnTo>
                    <a:pt x="47053" y="163194"/>
                  </a:lnTo>
                  <a:lnTo>
                    <a:pt x="47053" y="249681"/>
                  </a:lnTo>
                  <a:lnTo>
                    <a:pt x="0" y="249681"/>
                  </a:lnTo>
                  <a:lnTo>
                    <a:pt x="0" y="71754"/>
                  </a:lnTo>
                  <a:lnTo>
                    <a:pt x="43370" y="71754"/>
                  </a:lnTo>
                  <a:lnTo>
                    <a:pt x="43370" y="96138"/>
                  </a:lnTo>
                  <a:lnTo>
                    <a:pt x="55557" y="83730"/>
                  </a:lnTo>
                  <a:lnTo>
                    <a:pt x="68856" y="74882"/>
                  </a:lnTo>
                  <a:lnTo>
                    <a:pt x="83264" y="69582"/>
                  </a:lnTo>
                  <a:lnTo>
                    <a:pt x="98780" y="67818"/>
                  </a:lnTo>
                  <a:close/>
                </a:path>
                <a:path w="5767705" h="254000">
                  <a:moveTo>
                    <a:pt x="5025758" y="9016"/>
                  </a:moveTo>
                  <a:lnTo>
                    <a:pt x="5025758" y="71754"/>
                  </a:lnTo>
                  <a:lnTo>
                    <a:pt x="5057889" y="71754"/>
                  </a:lnTo>
                  <a:lnTo>
                    <a:pt x="5057889" y="109346"/>
                  </a:lnTo>
                  <a:lnTo>
                    <a:pt x="5025758" y="109346"/>
                  </a:lnTo>
                  <a:lnTo>
                    <a:pt x="5025758" y="180975"/>
                  </a:lnTo>
                  <a:lnTo>
                    <a:pt x="5035664" y="214629"/>
                  </a:lnTo>
                  <a:lnTo>
                    <a:pt x="5038839" y="214629"/>
                  </a:lnTo>
                  <a:lnTo>
                    <a:pt x="5043157" y="214629"/>
                  </a:lnTo>
                  <a:lnTo>
                    <a:pt x="5049380" y="213105"/>
                  </a:lnTo>
                  <a:lnTo>
                    <a:pt x="5057762" y="210057"/>
                  </a:lnTo>
                  <a:lnTo>
                    <a:pt x="5061699" y="246633"/>
                  </a:lnTo>
                  <a:lnTo>
                    <a:pt x="5053224" y="249707"/>
                  </a:lnTo>
                  <a:lnTo>
                    <a:pt x="5044189" y="251888"/>
                  </a:lnTo>
                  <a:lnTo>
                    <a:pt x="5034606" y="253188"/>
                  </a:lnTo>
                  <a:lnTo>
                    <a:pt x="5024488" y="253618"/>
                  </a:lnTo>
                  <a:lnTo>
                    <a:pt x="5016106" y="253618"/>
                  </a:lnTo>
                  <a:lnTo>
                    <a:pt x="4983467" y="233806"/>
                  </a:lnTo>
                  <a:lnTo>
                    <a:pt x="4978514" y="186816"/>
                  </a:lnTo>
                  <a:lnTo>
                    <a:pt x="4978514" y="109346"/>
                  </a:lnTo>
                  <a:lnTo>
                    <a:pt x="4956924" y="109346"/>
                  </a:lnTo>
                  <a:lnTo>
                    <a:pt x="4956924" y="71754"/>
                  </a:lnTo>
                  <a:lnTo>
                    <a:pt x="4978514" y="71754"/>
                  </a:lnTo>
                  <a:lnTo>
                    <a:pt x="4978514" y="36449"/>
                  </a:lnTo>
                  <a:lnTo>
                    <a:pt x="5025758" y="9016"/>
                  </a:lnTo>
                  <a:close/>
                </a:path>
                <a:path w="5767705" h="254000">
                  <a:moveTo>
                    <a:pt x="1747634" y="9016"/>
                  </a:moveTo>
                  <a:lnTo>
                    <a:pt x="1747634" y="71754"/>
                  </a:lnTo>
                  <a:lnTo>
                    <a:pt x="1779765" y="71754"/>
                  </a:lnTo>
                  <a:lnTo>
                    <a:pt x="1779765" y="109346"/>
                  </a:lnTo>
                  <a:lnTo>
                    <a:pt x="1747634" y="109346"/>
                  </a:lnTo>
                  <a:lnTo>
                    <a:pt x="1747634" y="180975"/>
                  </a:lnTo>
                  <a:lnTo>
                    <a:pt x="1757540" y="214629"/>
                  </a:lnTo>
                  <a:lnTo>
                    <a:pt x="1760715" y="214629"/>
                  </a:lnTo>
                  <a:lnTo>
                    <a:pt x="1765033" y="214629"/>
                  </a:lnTo>
                  <a:lnTo>
                    <a:pt x="1771256" y="213105"/>
                  </a:lnTo>
                  <a:lnTo>
                    <a:pt x="1779638" y="210057"/>
                  </a:lnTo>
                  <a:lnTo>
                    <a:pt x="1783575" y="246633"/>
                  </a:lnTo>
                  <a:lnTo>
                    <a:pt x="1775100" y="249707"/>
                  </a:lnTo>
                  <a:lnTo>
                    <a:pt x="1766065" y="251888"/>
                  </a:lnTo>
                  <a:lnTo>
                    <a:pt x="1756482" y="253188"/>
                  </a:lnTo>
                  <a:lnTo>
                    <a:pt x="1746364" y="253618"/>
                  </a:lnTo>
                  <a:lnTo>
                    <a:pt x="1737982" y="253618"/>
                  </a:lnTo>
                  <a:lnTo>
                    <a:pt x="1705343" y="233806"/>
                  </a:lnTo>
                  <a:lnTo>
                    <a:pt x="1700390" y="186816"/>
                  </a:lnTo>
                  <a:lnTo>
                    <a:pt x="1700390" y="109346"/>
                  </a:lnTo>
                  <a:lnTo>
                    <a:pt x="1678800" y="109346"/>
                  </a:lnTo>
                  <a:lnTo>
                    <a:pt x="1678800" y="71754"/>
                  </a:lnTo>
                  <a:lnTo>
                    <a:pt x="1700390" y="71754"/>
                  </a:lnTo>
                  <a:lnTo>
                    <a:pt x="1700390" y="36449"/>
                  </a:lnTo>
                  <a:lnTo>
                    <a:pt x="1747634" y="9016"/>
                  </a:lnTo>
                  <a:close/>
                </a:path>
                <a:path w="5767705" h="254000">
                  <a:moveTo>
                    <a:pt x="5605513" y="4190"/>
                  </a:moveTo>
                  <a:lnTo>
                    <a:pt x="5652630" y="4190"/>
                  </a:lnTo>
                  <a:lnTo>
                    <a:pt x="5652630" y="94360"/>
                  </a:lnTo>
                  <a:lnTo>
                    <a:pt x="5664534" y="82766"/>
                  </a:lnTo>
                  <a:lnTo>
                    <a:pt x="5677569" y="74469"/>
                  </a:lnTo>
                  <a:lnTo>
                    <a:pt x="5691724" y="69482"/>
                  </a:lnTo>
                  <a:lnTo>
                    <a:pt x="5706986" y="67818"/>
                  </a:lnTo>
                  <a:lnTo>
                    <a:pt x="5714963" y="68197"/>
                  </a:lnTo>
                  <a:lnTo>
                    <a:pt x="5751563" y="82931"/>
                  </a:lnTo>
                  <a:lnTo>
                    <a:pt x="5756008" y="89281"/>
                  </a:lnTo>
                  <a:lnTo>
                    <a:pt x="5760453" y="95503"/>
                  </a:lnTo>
                  <a:lnTo>
                    <a:pt x="5767293" y="134092"/>
                  </a:lnTo>
                  <a:lnTo>
                    <a:pt x="5767438" y="145287"/>
                  </a:lnTo>
                  <a:lnTo>
                    <a:pt x="5767438" y="249681"/>
                  </a:lnTo>
                  <a:lnTo>
                    <a:pt x="5720448" y="249681"/>
                  </a:lnTo>
                  <a:lnTo>
                    <a:pt x="5720448" y="155701"/>
                  </a:lnTo>
                  <a:lnTo>
                    <a:pt x="5720281" y="142984"/>
                  </a:lnTo>
                  <a:lnTo>
                    <a:pt x="5708256" y="108203"/>
                  </a:lnTo>
                  <a:lnTo>
                    <a:pt x="5703811" y="105282"/>
                  </a:lnTo>
                  <a:lnTo>
                    <a:pt x="5698096" y="103758"/>
                  </a:lnTo>
                  <a:lnTo>
                    <a:pt x="5691238" y="103758"/>
                  </a:lnTo>
                  <a:lnTo>
                    <a:pt x="5683491" y="103758"/>
                  </a:lnTo>
                  <a:lnTo>
                    <a:pt x="5676506" y="105663"/>
                  </a:lnTo>
                  <a:lnTo>
                    <a:pt x="5670410" y="109474"/>
                  </a:lnTo>
                  <a:lnTo>
                    <a:pt x="5664187" y="113283"/>
                  </a:lnTo>
                  <a:lnTo>
                    <a:pt x="5652894" y="149979"/>
                  </a:lnTo>
                  <a:lnTo>
                    <a:pt x="5652630" y="160527"/>
                  </a:lnTo>
                  <a:lnTo>
                    <a:pt x="5652630" y="249681"/>
                  </a:lnTo>
                  <a:lnTo>
                    <a:pt x="5605513" y="249681"/>
                  </a:lnTo>
                  <a:lnTo>
                    <a:pt x="5605513" y="4190"/>
                  </a:lnTo>
                  <a:close/>
                </a:path>
                <a:path w="5767705" h="254000">
                  <a:moveTo>
                    <a:pt x="4595482" y="4190"/>
                  </a:moveTo>
                  <a:lnTo>
                    <a:pt x="4642599" y="4190"/>
                  </a:lnTo>
                  <a:lnTo>
                    <a:pt x="4642599" y="249681"/>
                  </a:lnTo>
                  <a:lnTo>
                    <a:pt x="4598911" y="249681"/>
                  </a:lnTo>
                  <a:lnTo>
                    <a:pt x="4598911" y="223519"/>
                  </a:lnTo>
                  <a:lnTo>
                    <a:pt x="4593222" y="230641"/>
                  </a:lnTo>
                  <a:lnTo>
                    <a:pt x="4558303" y="251777"/>
                  </a:lnTo>
                  <a:lnTo>
                    <a:pt x="4543285" y="253618"/>
                  </a:lnTo>
                  <a:lnTo>
                    <a:pt x="4528499" y="252073"/>
                  </a:lnTo>
                  <a:lnTo>
                    <a:pt x="4490834" y="228980"/>
                  </a:lnTo>
                  <a:lnTo>
                    <a:pt x="4470349" y="180903"/>
                  </a:lnTo>
                  <a:lnTo>
                    <a:pt x="4468990" y="160019"/>
                  </a:lnTo>
                  <a:lnTo>
                    <a:pt x="4470321" y="138783"/>
                  </a:lnTo>
                  <a:lnTo>
                    <a:pt x="4490199" y="91312"/>
                  </a:lnTo>
                  <a:lnTo>
                    <a:pt x="4528418" y="69292"/>
                  </a:lnTo>
                  <a:lnTo>
                    <a:pt x="4543920" y="67818"/>
                  </a:lnTo>
                  <a:lnTo>
                    <a:pt x="4558352" y="69365"/>
                  </a:lnTo>
                  <a:lnTo>
                    <a:pt x="4571749" y="74009"/>
                  </a:lnTo>
                  <a:lnTo>
                    <a:pt x="4584121" y="81748"/>
                  </a:lnTo>
                  <a:lnTo>
                    <a:pt x="4595482" y="92582"/>
                  </a:lnTo>
                  <a:lnTo>
                    <a:pt x="4595482" y="4190"/>
                  </a:lnTo>
                  <a:close/>
                </a:path>
                <a:path w="5767705" h="254000">
                  <a:moveTo>
                    <a:pt x="1812531" y="4190"/>
                  </a:moveTo>
                  <a:lnTo>
                    <a:pt x="1859521" y="4190"/>
                  </a:lnTo>
                  <a:lnTo>
                    <a:pt x="1859521" y="249681"/>
                  </a:lnTo>
                  <a:lnTo>
                    <a:pt x="1812531" y="249681"/>
                  </a:lnTo>
                  <a:lnTo>
                    <a:pt x="1812531" y="4190"/>
                  </a:lnTo>
                  <a:close/>
                </a:path>
                <a:path w="5767705" h="254000">
                  <a:moveTo>
                    <a:pt x="614845" y="4190"/>
                  </a:moveTo>
                  <a:lnTo>
                    <a:pt x="661911" y="4190"/>
                  </a:lnTo>
                  <a:lnTo>
                    <a:pt x="661911" y="249681"/>
                  </a:lnTo>
                  <a:lnTo>
                    <a:pt x="618197" y="249681"/>
                  </a:lnTo>
                  <a:lnTo>
                    <a:pt x="618197" y="223519"/>
                  </a:lnTo>
                  <a:lnTo>
                    <a:pt x="612511" y="230641"/>
                  </a:lnTo>
                  <a:lnTo>
                    <a:pt x="577613" y="251777"/>
                  </a:lnTo>
                  <a:lnTo>
                    <a:pt x="562610" y="253618"/>
                  </a:lnTo>
                  <a:lnTo>
                    <a:pt x="547841" y="252073"/>
                  </a:lnTo>
                  <a:lnTo>
                    <a:pt x="510120" y="228980"/>
                  </a:lnTo>
                  <a:lnTo>
                    <a:pt x="489630" y="180903"/>
                  </a:lnTo>
                  <a:lnTo>
                    <a:pt x="488264" y="160019"/>
                  </a:lnTo>
                  <a:lnTo>
                    <a:pt x="489594" y="138783"/>
                  </a:lnTo>
                  <a:lnTo>
                    <a:pt x="509536" y="91312"/>
                  </a:lnTo>
                  <a:lnTo>
                    <a:pt x="547743" y="69292"/>
                  </a:lnTo>
                  <a:lnTo>
                    <a:pt x="563283" y="67818"/>
                  </a:lnTo>
                  <a:lnTo>
                    <a:pt x="577679" y="69365"/>
                  </a:lnTo>
                  <a:lnTo>
                    <a:pt x="591073" y="74009"/>
                  </a:lnTo>
                  <a:lnTo>
                    <a:pt x="603463" y="81748"/>
                  </a:lnTo>
                  <a:lnTo>
                    <a:pt x="614845" y="92582"/>
                  </a:lnTo>
                  <a:lnTo>
                    <a:pt x="614845" y="4190"/>
                  </a:lnTo>
                  <a:close/>
                </a:path>
                <a:path w="5767705" h="254000">
                  <a:moveTo>
                    <a:pt x="2255253" y="0"/>
                  </a:moveTo>
                  <a:lnTo>
                    <a:pt x="2265280" y="379"/>
                  </a:lnTo>
                  <a:lnTo>
                    <a:pt x="2275176" y="1508"/>
                  </a:lnTo>
                  <a:lnTo>
                    <a:pt x="2284953" y="3375"/>
                  </a:lnTo>
                  <a:lnTo>
                    <a:pt x="2294623" y="5968"/>
                  </a:lnTo>
                  <a:lnTo>
                    <a:pt x="2288273" y="38862"/>
                  </a:lnTo>
                  <a:lnTo>
                    <a:pt x="2280780" y="37083"/>
                  </a:lnTo>
                  <a:lnTo>
                    <a:pt x="2273668" y="36194"/>
                  </a:lnTo>
                  <a:lnTo>
                    <a:pt x="2266683" y="36194"/>
                  </a:lnTo>
                  <a:lnTo>
                    <a:pt x="2259825" y="36194"/>
                  </a:lnTo>
                  <a:lnTo>
                    <a:pt x="2254999" y="37718"/>
                  </a:lnTo>
                  <a:lnTo>
                    <a:pt x="2252078" y="40893"/>
                  </a:lnTo>
                  <a:lnTo>
                    <a:pt x="2249030" y="44068"/>
                  </a:lnTo>
                  <a:lnTo>
                    <a:pt x="2247633" y="50164"/>
                  </a:lnTo>
                  <a:lnTo>
                    <a:pt x="2247633" y="59308"/>
                  </a:lnTo>
                  <a:lnTo>
                    <a:pt x="2247633" y="71754"/>
                  </a:lnTo>
                  <a:lnTo>
                    <a:pt x="2282812" y="71754"/>
                  </a:lnTo>
                  <a:lnTo>
                    <a:pt x="2282812" y="108838"/>
                  </a:lnTo>
                  <a:lnTo>
                    <a:pt x="2247633" y="108838"/>
                  </a:lnTo>
                  <a:lnTo>
                    <a:pt x="2247633" y="249681"/>
                  </a:lnTo>
                  <a:lnTo>
                    <a:pt x="2200516" y="249681"/>
                  </a:lnTo>
                  <a:lnTo>
                    <a:pt x="2200516" y="108838"/>
                  </a:lnTo>
                  <a:lnTo>
                    <a:pt x="2174481" y="108838"/>
                  </a:lnTo>
                  <a:lnTo>
                    <a:pt x="2174481" y="71754"/>
                  </a:lnTo>
                  <a:lnTo>
                    <a:pt x="2200516" y="71754"/>
                  </a:lnTo>
                  <a:lnTo>
                    <a:pt x="2200516" y="58419"/>
                  </a:lnTo>
                  <a:lnTo>
                    <a:pt x="2208517" y="17525"/>
                  </a:lnTo>
                  <a:lnTo>
                    <a:pt x="2245942" y="430"/>
                  </a:lnTo>
                  <a:lnTo>
                    <a:pt x="225525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26263" y="5517007"/>
              <a:ext cx="179082" cy="179133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07441" y="5441569"/>
              <a:ext cx="872363" cy="249440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07441" y="5441569"/>
              <a:ext cx="872490" cy="249554"/>
            </a:xfrm>
            <a:custGeom>
              <a:avLst/>
              <a:gdLst/>
              <a:ahLst/>
              <a:cxnLst/>
              <a:rect l="l" t="t" r="r" b="b"/>
              <a:pathLst>
                <a:path w="872490" h="249554">
                  <a:moveTo>
                    <a:pt x="603008" y="99567"/>
                  </a:moveTo>
                  <a:lnTo>
                    <a:pt x="570072" y="123999"/>
                  </a:lnTo>
                  <a:lnTo>
                    <a:pt x="567690" y="141223"/>
                  </a:lnTo>
                  <a:lnTo>
                    <a:pt x="638009" y="141223"/>
                  </a:lnTo>
                  <a:lnTo>
                    <a:pt x="622162" y="105568"/>
                  </a:lnTo>
                  <a:lnTo>
                    <a:pt x="603008" y="99567"/>
                  </a:lnTo>
                  <a:close/>
                </a:path>
                <a:path w="872490" h="249554">
                  <a:moveTo>
                    <a:pt x="412508" y="99567"/>
                  </a:moveTo>
                  <a:lnTo>
                    <a:pt x="379572" y="123999"/>
                  </a:lnTo>
                  <a:lnTo>
                    <a:pt x="377190" y="141223"/>
                  </a:lnTo>
                  <a:lnTo>
                    <a:pt x="447509" y="141223"/>
                  </a:lnTo>
                  <a:lnTo>
                    <a:pt x="431662" y="105568"/>
                  </a:lnTo>
                  <a:lnTo>
                    <a:pt x="412508" y="99567"/>
                  </a:lnTo>
                  <a:close/>
                </a:path>
                <a:path w="872490" h="249554">
                  <a:moveTo>
                    <a:pt x="787654" y="63626"/>
                  </a:moveTo>
                  <a:lnTo>
                    <a:pt x="831855" y="70270"/>
                  </a:lnTo>
                  <a:lnTo>
                    <a:pt x="862296" y="99708"/>
                  </a:lnTo>
                  <a:lnTo>
                    <a:pt x="866394" y="110616"/>
                  </a:lnTo>
                  <a:lnTo>
                    <a:pt x="821944" y="118871"/>
                  </a:lnTo>
                  <a:lnTo>
                    <a:pt x="820039" y="111886"/>
                  </a:lnTo>
                  <a:lnTo>
                    <a:pt x="816483" y="106679"/>
                  </a:lnTo>
                  <a:lnTo>
                    <a:pt x="811149" y="102996"/>
                  </a:lnTo>
                  <a:lnTo>
                    <a:pt x="805815" y="99313"/>
                  </a:lnTo>
                  <a:lnTo>
                    <a:pt x="798322" y="97408"/>
                  </a:lnTo>
                  <a:lnTo>
                    <a:pt x="788543" y="97408"/>
                  </a:lnTo>
                  <a:lnTo>
                    <a:pt x="756539" y="108203"/>
                  </a:lnTo>
                  <a:lnTo>
                    <a:pt x="756539" y="112140"/>
                  </a:lnTo>
                  <a:lnTo>
                    <a:pt x="756539" y="115442"/>
                  </a:lnTo>
                  <a:lnTo>
                    <a:pt x="805180" y="133857"/>
                  </a:lnTo>
                  <a:lnTo>
                    <a:pt x="822537" y="138386"/>
                  </a:lnTo>
                  <a:lnTo>
                    <a:pt x="857631" y="154851"/>
                  </a:lnTo>
                  <a:lnTo>
                    <a:pt x="872363" y="189839"/>
                  </a:lnTo>
                  <a:lnTo>
                    <a:pt x="871079" y="201631"/>
                  </a:lnTo>
                  <a:lnTo>
                    <a:pt x="840487" y="239555"/>
                  </a:lnTo>
                  <a:lnTo>
                    <a:pt x="791464" y="249440"/>
                  </a:lnTo>
                  <a:lnTo>
                    <a:pt x="774295" y="248521"/>
                  </a:lnTo>
                  <a:lnTo>
                    <a:pt x="733933" y="234708"/>
                  </a:lnTo>
                  <a:lnTo>
                    <a:pt x="706247" y="194690"/>
                  </a:lnTo>
                  <a:lnTo>
                    <a:pt x="753491" y="187490"/>
                  </a:lnTo>
                  <a:lnTo>
                    <a:pt x="755522" y="196646"/>
                  </a:lnTo>
                  <a:lnTo>
                    <a:pt x="759587" y="203593"/>
                  </a:lnTo>
                  <a:lnTo>
                    <a:pt x="791464" y="215455"/>
                  </a:lnTo>
                  <a:lnTo>
                    <a:pt x="800038" y="215036"/>
                  </a:lnTo>
                  <a:lnTo>
                    <a:pt x="825119" y="201447"/>
                  </a:lnTo>
                  <a:lnTo>
                    <a:pt x="825119" y="196202"/>
                  </a:lnTo>
                  <a:lnTo>
                    <a:pt x="825119" y="192633"/>
                  </a:lnTo>
                  <a:lnTo>
                    <a:pt x="806069" y="181127"/>
                  </a:lnTo>
                  <a:lnTo>
                    <a:pt x="780206" y="174986"/>
                  </a:lnTo>
                  <a:lnTo>
                    <a:pt x="733933" y="158191"/>
                  </a:lnTo>
                  <a:lnTo>
                    <a:pt x="712851" y="118236"/>
                  </a:lnTo>
                  <a:lnTo>
                    <a:pt x="713992" y="107092"/>
                  </a:lnTo>
                  <a:lnTo>
                    <a:pt x="741416" y="72467"/>
                  </a:lnTo>
                  <a:lnTo>
                    <a:pt x="769748" y="64605"/>
                  </a:lnTo>
                  <a:lnTo>
                    <a:pt x="787654" y="63626"/>
                  </a:lnTo>
                  <a:close/>
                </a:path>
                <a:path w="872490" h="249554">
                  <a:moveTo>
                    <a:pt x="600163" y="63626"/>
                  </a:moveTo>
                  <a:lnTo>
                    <a:pt x="650282" y="78360"/>
                  </a:lnTo>
                  <a:lnTo>
                    <a:pt x="679751" y="122970"/>
                  </a:lnTo>
                  <a:lnTo>
                    <a:pt x="684784" y="170078"/>
                  </a:lnTo>
                  <a:lnTo>
                    <a:pt x="566851" y="170078"/>
                  </a:lnTo>
                  <a:lnTo>
                    <a:pt x="567749" y="179965"/>
                  </a:lnTo>
                  <a:lnTo>
                    <a:pt x="590456" y="211375"/>
                  </a:lnTo>
                  <a:lnTo>
                    <a:pt x="605358" y="214287"/>
                  </a:lnTo>
                  <a:lnTo>
                    <a:pt x="612724" y="214287"/>
                  </a:lnTo>
                  <a:lnTo>
                    <a:pt x="618921" y="212280"/>
                  </a:lnTo>
                  <a:lnTo>
                    <a:pt x="623938" y="208254"/>
                  </a:lnTo>
                  <a:lnTo>
                    <a:pt x="628967" y="204241"/>
                  </a:lnTo>
                  <a:lnTo>
                    <a:pt x="632764" y="197764"/>
                  </a:lnTo>
                  <a:lnTo>
                    <a:pt x="635330" y="188836"/>
                  </a:lnTo>
                  <a:lnTo>
                    <a:pt x="682244" y="196710"/>
                  </a:lnTo>
                  <a:lnTo>
                    <a:pt x="653656" y="235965"/>
                  </a:lnTo>
                  <a:lnTo>
                    <a:pt x="604850" y="249440"/>
                  </a:lnTo>
                  <a:lnTo>
                    <a:pt x="583171" y="247547"/>
                  </a:lnTo>
                  <a:lnTo>
                    <a:pt x="536206" y="219138"/>
                  </a:lnTo>
                  <a:lnTo>
                    <a:pt x="519727" y="175565"/>
                  </a:lnTo>
                  <a:lnTo>
                    <a:pt x="518629" y="157860"/>
                  </a:lnTo>
                  <a:lnTo>
                    <a:pt x="520073" y="136955"/>
                  </a:lnTo>
                  <a:lnTo>
                    <a:pt x="541731" y="88645"/>
                  </a:lnTo>
                  <a:lnTo>
                    <a:pt x="583266" y="65178"/>
                  </a:lnTo>
                  <a:lnTo>
                    <a:pt x="600163" y="63626"/>
                  </a:lnTo>
                  <a:close/>
                </a:path>
                <a:path w="872490" h="249554">
                  <a:moveTo>
                    <a:pt x="409663" y="63626"/>
                  </a:moveTo>
                  <a:lnTo>
                    <a:pt x="459771" y="78360"/>
                  </a:lnTo>
                  <a:lnTo>
                    <a:pt x="489240" y="122970"/>
                  </a:lnTo>
                  <a:lnTo>
                    <a:pt x="494220" y="170078"/>
                  </a:lnTo>
                  <a:lnTo>
                    <a:pt x="376351" y="170078"/>
                  </a:lnTo>
                  <a:lnTo>
                    <a:pt x="377249" y="179965"/>
                  </a:lnTo>
                  <a:lnTo>
                    <a:pt x="399956" y="211375"/>
                  </a:lnTo>
                  <a:lnTo>
                    <a:pt x="414858" y="214287"/>
                  </a:lnTo>
                  <a:lnTo>
                    <a:pt x="422224" y="214287"/>
                  </a:lnTo>
                  <a:lnTo>
                    <a:pt x="428421" y="212280"/>
                  </a:lnTo>
                  <a:lnTo>
                    <a:pt x="433438" y="208254"/>
                  </a:lnTo>
                  <a:lnTo>
                    <a:pt x="438467" y="204241"/>
                  </a:lnTo>
                  <a:lnTo>
                    <a:pt x="442264" y="197764"/>
                  </a:lnTo>
                  <a:lnTo>
                    <a:pt x="444830" y="188836"/>
                  </a:lnTo>
                  <a:lnTo>
                    <a:pt x="491705" y="196710"/>
                  </a:lnTo>
                  <a:lnTo>
                    <a:pt x="463169" y="235965"/>
                  </a:lnTo>
                  <a:lnTo>
                    <a:pt x="414350" y="249440"/>
                  </a:lnTo>
                  <a:lnTo>
                    <a:pt x="392671" y="247547"/>
                  </a:lnTo>
                  <a:lnTo>
                    <a:pt x="345706" y="219138"/>
                  </a:lnTo>
                  <a:lnTo>
                    <a:pt x="329227" y="175565"/>
                  </a:lnTo>
                  <a:lnTo>
                    <a:pt x="328129" y="157860"/>
                  </a:lnTo>
                  <a:lnTo>
                    <a:pt x="329573" y="136955"/>
                  </a:lnTo>
                  <a:lnTo>
                    <a:pt x="351231" y="88645"/>
                  </a:lnTo>
                  <a:lnTo>
                    <a:pt x="392766" y="65178"/>
                  </a:lnTo>
                  <a:lnTo>
                    <a:pt x="409663" y="63626"/>
                  </a:lnTo>
                  <a:close/>
                </a:path>
                <a:path w="872490" h="249554">
                  <a:moveTo>
                    <a:pt x="289953" y="63626"/>
                  </a:moveTo>
                  <a:lnTo>
                    <a:pt x="297918" y="64176"/>
                  </a:lnTo>
                  <a:lnTo>
                    <a:pt x="305736" y="65833"/>
                  </a:lnTo>
                  <a:lnTo>
                    <a:pt x="313406" y="68609"/>
                  </a:lnTo>
                  <a:lnTo>
                    <a:pt x="320928" y="72516"/>
                  </a:lnTo>
                  <a:lnTo>
                    <a:pt x="306362" y="113537"/>
                  </a:lnTo>
                  <a:lnTo>
                    <a:pt x="298437" y="108330"/>
                  </a:lnTo>
                  <a:lnTo>
                    <a:pt x="291071" y="105790"/>
                  </a:lnTo>
                  <a:lnTo>
                    <a:pt x="284264" y="105790"/>
                  </a:lnTo>
                  <a:lnTo>
                    <a:pt x="277672" y="105790"/>
                  </a:lnTo>
                  <a:lnTo>
                    <a:pt x="272097" y="107568"/>
                  </a:lnTo>
                  <a:lnTo>
                    <a:pt x="267525" y="111251"/>
                  </a:lnTo>
                  <a:lnTo>
                    <a:pt x="262940" y="114807"/>
                  </a:lnTo>
                  <a:lnTo>
                    <a:pt x="259346" y="121411"/>
                  </a:lnTo>
                  <a:lnTo>
                    <a:pt x="253028" y="169763"/>
                  </a:lnTo>
                  <a:lnTo>
                    <a:pt x="252780" y="190512"/>
                  </a:lnTo>
                  <a:lnTo>
                    <a:pt x="252780" y="245427"/>
                  </a:lnTo>
                  <a:lnTo>
                    <a:pt x="205740" y="245427"/>
                  </a:lnTo>
                  <a:lnTo>
                    <a:pt x="205740" y="67563"/>
                  </a:lnTo>
                  <a:lnTo>
                    <a:pt x="249440" y="67563"/>
                  </a:lnTo>
                  <a:lnTo>
                    <a:pt x="249440" y="92836"/>
                  </a:lnTo>
                  <a:lnTo>
                    <a:pt x="254908" y="84647"/>
                  </a:lnTo>
                  <a:lnTo>
                    <a:pt x="282359" y="63626"/>
                  </a:lnTo>
                  <a:lnTo>
                    <a:pt x="289953" y="63626"/>
                  </a:lnTo>
                  <a:close/>
                </a:path>
                <a:path w="872490" h="249554">
                  <a:moveTo>
                    <a:pt x="0" y="0"/>
                  </a:moveTo>
                  <a:lnTo>
                    <a:pt x="195059" y="0"/>
                  </a:lnTo>
                  <a:lnTo>
                    <a:pt x="195059" y="41528"/>
                  </a:lnTo>
                  <a:lnTo>
                    <a:pt x="122389" y="41528"/>
                  </a:lnTo>
                  <a:lnTo>
                    <a:pt x="122389" y="245427"/>
                  </a:lnTo>
                  <a:lnTo>
                    <a:pt x="72834" y="245427"/>
                  </a:lnTo>
                  <a:lnTo>
                    <a:pt x="72834" y="41528"/>
                  </a:lnTo>
                  <a:lnTo>
                    <a:pt x="0" y="41528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602866" y="5441569"/>
              <a:ext cx="4829937" cy="317588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841496" y="5601601"/>
              <a:ext cx="2349500" cy="56515"/>
            </a:xfrm>
            <a:custGeom>
              <a:avLst/>
              <a:gdLst/>
              <a:ahLst/>
              <a:cxnLst/>
              <a:rect l="l" t="t" r="r" b="b"/>
              <a:pathLst>
                <a:path w="2349500" h="56514">
                  <a:moveTo>
                    <a:pt x="2349373" y="0"/>
                  </a:moveTo>
                  <a:lnTo>
                    <a:pt x="2344229" y="1585"/>
                  </a:lnTo>
                  <a:lnTo>
                    <a:pt x="2337752" y="3314"/>
                  </a:lnTo>
                  <a:lnTo>
                    <a:pt x="2329941" y="5186"/>
                  </a:lnTo>
                  <a:lnTo>
                    <a:pt x="2320798" y="7200"/>
                  </a:lnTo>
                  <a:lnTo>
                    <a:pt x="2311842" y="9284"/>
                  </a:lnTo>
                  <a:lnTo>
                    <a:pt x="2286000" y="25285"/>
                  </a:lnTo>
                  <a:lnTo>
                    <a:pt x="2286000" y="31978"/>
                  </a:lnTo>
                  <a:lnTo>
                    <a:pt x="2286000" y="38569"/>
                  </a:lnTo>
                  <a:lnTo>
                    <a:pt x="2288413" y="44259"/>
                  </a:lnTo>
                  <a:lnTo>
                    <a:pt x="2293366" y="49060"/>
                  </a:lnTo>
                  <a:lnTo>
                    <a:pt x="2298191" y="53860"/>
                  </a:lnTo>
                  <a:lnTo>
                    <a:pt x="2304541" y="56260"/>
                  </a:lnTo>
                  <a:lnTo>
                    <a:pt x="2312034" y="56260"/>
                  </a:lnTo>
                  <a:lnTo>
                    <a:pt x="2345816" y="38455"/>
                  </a:lnTo>
                  <a:lnTo>
                    <a:pt x="2347594" y="32321"/>
                  </a:lnTo>
                  <a:lnTo>
                    <a:pt x="2348865" y="28295"/>
                  </a:lnTo>
                  <a:lnTo>
                    <a:pt x="2349373" y="20650"/>
                  </a:lnTo>
                  <a:lnTo>
                    <a:pt x="2349373" y="9385"/>
                  </a:lnTo>
                  <a:lnTo>
                    <a:pt x="2349373" y="0"/>
                  </a:lnTo>
                  <a:close/>
                </a:path>
                <a:path w="2349500" h="56514">
                  <a:moveTo>
                    <a:pt x="672973" y="0"/>
                  </a:moveTo>
                  <a:lnTo>
                    <a:pt x="667829" y="1585"/>
                  </a:lnTo>
                  <a:lnTo>
                    <a:pt x="661352" y="3314"/>
                  </a:lnTo>
                  <a:lnTo>
                    <a:pt x="653541" y="5186"/>
                  </a:lnTo>
                  <a:lnTo>
                    <a:pt x="644398" y="7200"/>
                  </a:lnTo>
                  <a:lnTo>
                    <a:pt x="635442" y="9284"/>
                  </a:lnTo>
                  <a:lnTo>
                    <a:pt x="609600" y="25285"/>
                  </a:lnTo>
                  <a:lnTo>
                    <a:pt x="609600" y="31978"/>
                  </a:lnTo>
                  <a:lnTo>
                    <a:pt x="609600" y="38569"/>
                  </a:lnTo>
                  <a:lnTo>
                    <a:pt x="612013" y="44259"/>
                  </a:lnTo>
                  <a:lnTo>
                    <a:pt x="616965" y="49060"/>
                  </a:lnTo>
                  <a:lnTo>
                    <a:pt x="621791" y="53860"/>
                  </a:lnTo>
                  <a:lnTo>
                    <a:pt x="628141" y="56260"/>
                  </a:lnTo>
                  <a:lnTo>
                    <a:pt x="635634" y="56260"/>
                  </a:lnTo>
                  <a:lnTo>
                    <a:pt x="669416" y="38455"/>
                  </a:lnTo>
                  <a:lnTo>
                    <a:pt x="671194" y="32321"/>
                  </a:lnTo>
                  <a:lnTo>
                    <a:pt x="672464" y="28295"/>
                  </a:lnTo>
                  <a:lnTo>
                    <a:pt x="672973" y="20650"/>
                  </a:lnTo>
                  <a:lnTo>
                    <a:pt x="672973" y="9385"/>
                  </a:lnTo>
                  <a:lnTo>
                    <a:pt x="672973" y="0"/>
                  </a:lnTo>
                  <a:close/>
                </a:path>
                <a:path w="2349500" h="56514">
                  <a:moveTo>
                    <a:pt x="63373" y="0"/>
                  </a:moveTo>
                  <a:lnTo>
                    <a:pt x="58229" y="1585"/>
                  </a:lnTo>
                  <a:lnTo>
                    <a:pt x="51752" y="3314"/>
                  </a:lnTo>
                  <a:lnTo>
                    <a:pt x="43941" y="5186"/>
                  </a:lnTo>
                  <a:lnTo>
                    <a:pt x="34798" y="7200"/>
                  </a:lnTo>
                  <a:lnTo>
                    <a:pt x="25842" y="9284"/>
                  </a:lnTo>
                  <a:lnTo>
                    <a:pt x="0" y="25285"/>
                  </a:lnTo>
                  <a:lnTo>
                    <a:pt x="0" y="31978"/>
                  </a:lnTo>
                  <a:lnTo>
                    <a:pt x="0" y="38569"/>
                  </a:lnTo>
                  <a:lnTo>
                    <a:pt x="2412" y="44259"/>
                  </a:lnTo>
                  <a:lnTo>
                    <a:pt x="7365" y="49060"/>
                  </a:lnTo>
                  <a:lnTo>
                    <a:pt x="12191" y="53860"/>
                  </a:lnTo>
                  <a:lnTo>
                    <a:pt x="18541" y="56260"/>
                  </a:lnTo>
                  <a:lnTo>
                    <a:pt x="26034" y="56260"/>
                  </a:lnTo>
                  <a:lnTo>
                    <a:pt x="59816" y="38455"/>
                  </a:lnTo>
                  <a:lnTo>
                    <a:pt x="61594" y="32321"/>
                  </a:lnTo>
                  <a:lnTo>
                    <a:pt x="62864" y="28295"/>
                  </a:lnTo>
                  <a:lnTo>
                    <a:pt x="63373" y="20650"/>
                  </a:lnTo>
                  <a:lnTo>
                    <a:pt x="63373" y="9385"/>
                  </a:lnTo>
                  <a:lnTo>
                    <a:pt x="633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640839" y="5592457"/>
              <a:ext cx="81661" cy="74549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30775" y="5543550"/>
              <a:ext cx="86995" cy="109220"/>
            </a:xfrm>
            <a:custGeom>
              <a:avLst/>
              <a:gdLst/>
              <a:ahLst/>
              <a:cxnLst/>
              <a:rect l="l" t="t" r="r" b="b"/>
              <a:pathLst>
                <a:path w="86995" h="109220">
                  <a:moveTo>
                    <a:pt x="43561" y="0"/>
                  </a:moveTo>
                  <a:lnTo>
                    <a:pt x="7072" y="21801"/>
                  </a:lnTo>
                  <a:lnTo>
                    <a:pt x="0" y="54546"/>
                  </a:lnTo>
                  <a:lnTo>
                    <a:pt x="785" y="66995"/>
                  </a:lnTo>
                  <a:lnTo>
                    <a:pt x="19218" y="101210"/>
                  </a:lnTo>
                  <a:lnTo>
                    <a:pt x="43561" y="109118"/>
                  </a:lnTo>
                  <a:lnTo>
                    <a:pt x="52347" y="108239"/>
                  </a:lnTo>
                  <a:lnTo>
                    <a:pt x="83740" y="77812"/>
                  </a:lnTo>
                  <a:lnTo>
                    <a:pt x="86867" y="54203"/>
                  </a:lnTo>
                  <a:lnTo>
                    <a:pt x="86084" y="41909"/>
                  </a:lnTo>
                  <a:lnTo>
                    <a:pt x="67778" y="7875"/>
                  </a:lnTo>
                  <a:lnTo>
                    <a:pt x="435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814821" y="5531992"/>
              <a:ext cx="97028" cy="131000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166742" y="5541136"/>
              <a:ext cx="1535430" cy="41910"/>
            </a:xfrm>
            <a:custGeom>
              <a:avLst/>
              <a:gdLst/>
              <a:ahLst/>
              <a:cxnLst/>
              <a:rect l="l" t="t" r="r" b="b"/>
              <a:pathLst>
                <a:path w="1535429" h="41910">
                  <a:moveTo>
                    <a:pt x="1499870" y="0"/>
                  </a:moveTo>
                  <a:lnTo>
                    <a:pt x="1466945" y="24431"/>
                  </a:lnTo>
                  <a:lnTo>
                    <a:pt x="1464564" y="41656"/>
                  </a:lnTo>
                  <a:lnTo>
                    <a:pt x="1534922" y="41656"/>
                  </a:lnTo>
                  <a:lnTo>
                    <a:pt x="1519068" y="6000"/>
                  </a:lnTo>
                  <a:lnTo>
                    <a:pt x="1499870" y="0"/>
                  </a:lnTo>
                  <a:close/>
                </a:path>
                <a:path w="1535429" h="41910">
                  <a:moveTo>
                    <a:pt x="35306" y="0"/>
                  </a:moveTo>
                  <a:lnTo>
                    <a:pt x="2381" y="24431"/>
                  </a:lnTo>
                  <a:lnTo>
                    <a:pt x="0" y="41656"/>
                  </a:lnTo>
                  <a:lnTo>
                    <a:pt x="70358" y="41656"/>
                  </a:lnTo>
                  <a:lnTo>
                    <a:pt x="54504" y="6000"/>
                  </a:lnTo>
                  <a:lnTo>
                    <a:pt x="353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042922" y="5531992"/>
              <a:ext cx="97027" cy="131000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794378" y="5505196"/>
              <a:ext cx="2638425" cy="186055"/>
            </a:xfrm>
            <a:custGeom>
              <a:avLst/>
              <a:gdLst/>
              <a:ahLst/>
              <a:cxnLst/>
              <a:rect l="l" t="t" r="r" b="b"/>
              <a:pathLst>
                <a:path w="2638425" h="186054">
                  <a:moveTo>
                    <a:pt x="1401318" y="3936"/>
                  </a:moveTo>
                  <a:lnTo>
                    <a:pt x="1448308" y="3936"/>
                  </a:lnTo>
                  <a:lnTo>
                    <a:pt x="1448308" y="85699"/>
                  </a:lnTo>
                  <a:lnTo>
                    <a:pt x="1448474" y="102632"/>
                  </a:lnTo>
                  <a:lnTo>
                    <a:pt x="1455801" y="141757"/>
                  </a:lnTo>
                  <a:lnTo>
                    <a:pt x="1460373" y="145046"/>
                  </a:lnTo>
                  <a:lnTo>
                    <a:pt x="1464945" y="148335"/>
                  </a:lnTo>
                  <a:lnTo>
                    <a:pt x="1470787" y="149986"/>
                  </a:lnTo>
                  <a:lnTo>
                    <a:pt x="1477772" y="149986"/>
                  </a:lnTo>
                  <a:lnTo>
                    <a:pt x="1485900" y="149986"/>
                  </a:lnTo>
                  <a:lnTo>
                    <a:pt x="1493012" y="147789"/>
                  </a:lnTo>
                  <a:lnTo>
                    <a:pt x="1499362" y="143370"/>
                  </a:lnTo>
                  <a:lnTo>
                    <a:pt x="1505839" y="138963"/>
                  </a:lnTo>
                  <a:lnTo>
                    <a:pt x="1515782" y="96308"/>
                  </a:lnTo>
                  <a:lnTo>
                    <a:pt x="1515999" y="78993"/>
                  </a:lnTo>
                  <a:lnTo>
                    <a:pt x="1515999" y="3936"/>
                  </a:lnTo>
                  <a:lnTo>
                    <a:pt x="1562989" y="3936"/>
                  </a:lnTo>
                  <a:lnTo>
                    <a:pt x="1562989" y="181800"/>
                  </a:lnTo>
                  <a:lnTo>
                    <a:pt x="1519301" y="181800"/>
                  </a:lnTo>
                  <a:lnTo>
                    <a:pt x="1519301" y="155181"/>
                  </a:lnTo>
                  <a:lnTo>
                    <a:pt x="1514062" y="161920"/>
                  </a:lnTo>
                  <a:lnTo>
                    <a:pt x="1477549" y="183764"/>
                  </a:lnTo>
                  <a:lnTo>
                    <a:pt x="1460373" y="185813"/>
                  </a:lnTo>
                  <a:lnTo>
                    <a:pt x="1451655" y="185322"/>
                  </a:lnTo>
                  <a:lnTo>
                    <a:pt x="1415954" y="168494"/>
                  </a:lnTo>
                  <a:lnTo>
                    <a:pt x="1401720" y="128377"/>
                  </a:lnTo>
                  <a:lnTo>
                    <a:pt x="1401318" y="116497"/>
                  </a:lnTo>
                  <a:lnTo>
                    <a:pt x="1401318" y="3936"/>
                  </a:lnTo>
                  <a:close/>
                </a:path>
                <a:path w="2638425" h="186054">
                  <a:moveTo>
                    <a:pt x="2553716" y="0"/>
                  </a:moveTo>
                  <a:lnTo>
                    <a:pt x="2597917" y="6643"/>
                  </a:lnTo>
                  <a:lnTo>
                    <a:pt x="2628358" y="36081"/>
                  </a:lnTo>
                  <a:lnTo>
                    <a:pt x="2632456" y="46989"/>
                  </a:lnTo>
                  <a:lnTo>
                    <a:pt x="2588006" y="55244"/>
                  </a:lnTo>
                  <a:lnTo>
                    <a:pt x="2586101" y="48259"/>
                  </a:lnTo>
                  <a:lnTo>
                    <a:pt x="2582545" y="43052"/>
                  </a:lnTo>
                  <a:lnTo>
                    <a:pt x="2577211" y="39369"/>
                  </a:lnTo>
                  <a:lnTo>
                    <a:pt x="2571877" y="35686"/>
                  </a:lnTo>
                  <a:lnTo>
                    <a:pt x="2564384" y="33781"/>
                  </a:lnTo>
                  <a:lnTo>
                    <a:pt x="2554605" y="33781"/>
                  </a:lnTo>
                  <a:lnTo>
                    <a:pt x="2522601" y="44576"/>
                  </a:lnTo>
                  <a:lnTo>
                    <a:pt x="2522601" y="48513"/>
                  </a:lnTo>
                  <a:lnTo>
                    <a:pt x="2522601" y="51815"/>
                  </a:lnTo>
                  <a:lnTo>
                    <a:pt x="2571242" y="70230"/>
                  </a:lnTo>
                  <a:lnTo>
                    <a:pt x="2588599" y="74759"/>
                  </a:lnTo>
                  <a:lnTo>
                    <a:pt x="2623693" y="91224"/>
                  </a:lnTo>
                  <a:lnTo>
                    <a:pt x="2638425" y="126212"/>
                  </a:lnTo>
                  <a:lnTo>
                    <a:pt x="2637141" y="138004"/>
                  </a:lnTo>
                  <a:lnTo>
                    <a:pt x="2606549" y="175928"/>
                  </a:lnTo>
                  <a:lnTo>
                    <a:pt x="2557526" y="185813"/>
                  </a:lnTo>
                  <a:lnTo>
                    <a:pt x="2540357" y="184894"/>
                  </a:lnTo>
                  <a:lnTo>
                    <a:pt x="2499995" y="171081"/>
                  </a:lnTo>
                  <a:lnTo>
                    <a:pt x="2472309" y="131063"/>
                  </a:lnTo>
                  <a:lnTo>
                    <a:pt x="2519553" y="123863"/>
                  </a:lnTo>
                  <a:lnTo>
                    <a:pt x="2521585" y="133019"/>
                  </a:lnTo>
                  <a:lnTo>
                    <a:pt x="2525649" y="139966"/>
                  </a:lnTo>
                  <a:lnTo>
                    <a:pt x="2557526" y="151828"/>
                  </a:lnTo>
                  <a:lnTo>
                    <a:pt x="2566100" y="151409"/>
                  </a:lnTo>
                  <a:lnTo>
                    <a:pt x="2591181" y="137820"/>
                  </a:lnTo>
                  <a:lnTo>
                    <a:pt x="2591181" y="132575"/>
                  </a:lnTo>
                  <a:lnTo>
                    <a:pt x="2591181" y="129006"/>
                  </a:lnTo>
                  <a:lnTo>
                    <a:pt x="2572131" y="117500"/>
                  </a:lnTo>
                  <a:lnTo>
                    <a:pt x="2546268" y="111359"/>
                  </a:lnTo>
                  <a:lnTo>
                    <a:pt x="2499995" y="94564"/>
                  </a:lnTo>
                  <a:lnTo>
                    <a:pt x="2478913" y="54609"/>
                  </a:lnTo>
                  <a:lnTo>
                    <a:pt x="2480054" y="43465"/>
                  </a:lnTo>
                  <a:lnTo>
                    <a:pt x="2507478" y="8840"/>
                  </a:lnTo>
                  <a:lnTo>
                    <a:pt x="2535810" y="978"/>
                  </a:lnTo>
                  <a:lnTo>
                    <a:pt x="2553716" y="0"/>
                  </a:lnTo>
                  <a:close/>
                </a:path>
                <a:path w="2638425" h="186054">
                  <a:moveTo>
                    <a:pt x="2367915" y="0"/>
                  </a:moveTo>
                  <a:lnTo>
                    <a:pt x="2406062" y="4125"/>
                  </a:lnTo>
                  <a:lnTo>
                    <a:pt x="2439235" y="33270"/>
                  </a:lnTo>
                  <a:lnTo>
                    <a:pt x="2442718" y="68452"/>
                  </a:lnTo>
                  <a:lnTo>
                    <a:pt x="2442210" y="123367"/>
                  </a:lnTo>
                  <a:lnTo>
                    <a:pt x="2442352" y="134316"/>
                  </a:lnTo>
                  <a:lnTo>
                    <a:pt x="2448814" y="173316"/>
                  </a:lnTo>
                  <a:lnTo>
                    <a:pt x="2453005" y="181800"/>
                  </a:lnTo>
                  <a:lnTo>
                    <a:pt x="2406396" y="181800"/>
                  </a:lnTo>
                  <a:lnTo>
                    <a:pt x="2405126" y="178676"/>
                  </a:lnTo>
                  <a:lnTo>
                    <a:pt x="2403729" y="174040"/>
                  </a:lnTo>
                  <a:lnTo>
                    <a:pt x="2401951" y="167906"/>
                  </a:lnTo>
                  <a:lnTo>
                    <a:pt x="2401062" y="165112"/>
                  </a:lnTo>
                  <a:lnTo>
                    <a:pt x="2400554" y="163271"/>
                  </a:lnTo>
                  <a:lnTo>
                    <a:pt x="2400173" y="162382"/>
                  </a:lnTo>
                  <a:lnTo>
                    <a:pt x="2394055" y="167873"/>
                  </a:lnTo>
                  <a:lnTo>
                    <a:pt x="2387711" y="172632"/>
                  </a:lnTo>
                  <a:lnTo>
                    <a:pt x="2345182" y="185813"/>
                  </a:lnTo>
                  <a:lnTo>
                    <a:pt x="2332128" y="184882"/>
                  </a:lnTo>
                  <a:lnTo>
                    <a:pt x="2294947" y="162975"/>
                  </a:lnTo>
                  <a:lnTo>
                    <a:pt x="2286000" y="133248"/>
                  </a:lnTo>
                  <a:lnTo>
                    <a:pt x="2286452" y="125916"/>
                  </a:lnTo>
                  <a:lnTo>
                    <a:pt x="2307312" y="91776"/>
                  </a:lnTo>
                  <a:lnTo>
                    <a:pt x="2350770" y="77342"/>
                  </a:lnTo>
                  <a:lnTo>
                    <a:pt x="2366057" y="74269"/>
                  </a:lnTo>
                  <a:lnTo>
                    <a:pt x="2378773" y="71326"/>
                  </a:lnTo>
                  <a:lnTo>
                    <a:pt x="2388917" y="68502"/>
                  </a:lnTo>
                  <a:lnTo>
                    <a:pt x="2396490" y="65785"/>
                  </a:lnTo>
                  <a:lnTo>
                    <a:pt x="2396490" y="61086"/>
                  </a:lnTo>
                  <a:lnTo>
                    <a:pt x="2396490" y="52069"/>
                  </a:lnTo>
                  <a:lnTo>
                    <a:pt x="2364613" y="35940"/>
                  </a:lnTo>
                  <a:lnTo>
                    <a:pt x="2356231" y="35940"/>
                  </a:lnTo>
                  <a:lnTo>
                    <a:pt x="2349627" y="37591"/>
                  </a:lnTo>
                  <a:lnTo>
                    <a:pt x="2344928" y="40893"/>
                  </a:lnTo>
                  <a:lnTo>
                    <a:pt x="2340229" y="44195"/>
                  </a:lnTo>
                  <a:lnTo>
                    <a:pt x="2336546" y="50037"/>
                  </a:lnTo>
                  <a:lnTo>
                    <a:pt x="2333625" y="58292"/>
                  </a:lnTo>
                  <a:lnTo>
                    <a:pt x="2290826" y="50545"/>
                  </a:lnTo>
                  <a:lnTo>
                    <a:pt x="2315718" y="12318"/>
                  </a:lnTo>
                  <a:lnTo>
                    <a:pt x="2351651" y="763"/>
                  </a:lnTo>
                  <a:lnTo>
                    <a:pt x="2367915" y="0"/>
                  </a:lnTo>
                  <a:close/>
                </a:path>
                <a:path w="2638425" h="186054">
                  <a:moveTo>
                    <a:pt x="1869440" y="0"/>
                  </a:moveTo>
                  <a:lnTo>
                    <a:pt x="1919499" y="14733"/>
                  </a:lnTo>
                  <a:lnTo>
                    <a:pt x="1948989" y="59343"/>
                  </a:lnTo>
                  <a:lnTo>
                    <a:pt x="1954022" y="106451"/>
                  </a:lnTo>
                  <a:lnTo>
                    <a:pt x="1836039" y="106451"/>
                  </a:lnTo>
                  <a:lnTo>
                    <a:pt x="1836967" y="116338"/>
                  </a:lnTo>
                  <a:lnTo>
                    <a:pt x="1859676" y="147748"/>
                  </a:lnTo>
                  <a:lnTo>
                    <a:pt x="1874647" y="150660"/>
                  </a:lnTo>
                  <a:lnTo>
                    <a:pt x="1882013" y="150660"/>
                  </a:lnTo>
                  <a:lnTo>
                    <a:pt x="1904619" y="125209"/>
                  </a:lnTo>
                  <a:lnTo>
                    <a:pt x="1951482" y="133083"/>
                  </a:lnTo>
                  <a:lnTo>
                    <a:pt x="1922907" y="172338"/>
                  </a:lnTo>
                  <a:lnTo>
                    <a:pt x="1874139" y="185813"/>
                  </a:lnTo>
                  <a:lnTo>
                    <a:pt x="1852420" y="183920"/>
                  </a:lnTo>
                  <a:lnTo>
                    <a:pt x="1805432" y="155511"/>
                  </a:lnTo>
                  <a:lnTo>
                    <a:pt x="1789001" y="111938"/>
                  </a:lnTo>
                  <a:lnTo>
                    <a:pt x="1787906" y="94233"/>
                  </a:lnTo>
                  <a:lnTo>
                    <a:pt x="1789338" y="73328"/>
                  </a:lnTo>
                  <a:lnTo>
                    <a:pt x="1811020" y="25018"/>
                  </a:lnTo>
                  <a:lnTo>
                    <a:pt x="1852507" y="1551"/>
                  </a:lnTo>
                  <a:lnTo>
                    <a:pt x="1869440" y="0"/>
                  </a:lnTo>
                  <a:close/>
                </a:path>
                <a:path w="2638425" h="186054">
                  <a:moveTo>
                    <a:pt x="1675892" y="0"/>
                  </a:moveTo>
                  <a:lnTo>
                    <a:pt x="1720093" y="6643"/>
                  </a:lnTo>
                  <a:lnTo>
                    <a:pt x="1750534" y="36081"/>
                  </a:lnTo>
                  <a:lnTo>
                    <a:pt x="1754632" y="46989"/>
                  </a:lnTo>
                  <a:lnTo>
                    <a:pt x="1710182" y="55244"/>
                  </a:lnTo>
                  <a:lnTo>
                    <a:pt x="1708277" y="48259"/>
                  </a:lnTo>
                  <a:lnTo>
                    <a:pt x="1704721" y="43052"/>
                  </a:lnTo>
                  <a:lnTo>
                    <a:pt x="1699387" y="39369"/>
                  </a:lnTo>
                  <a:lnTo>
                    <a:pt x="1694053" y="35686"/>
                  </a:lnTo>
                  <a:lnTo>
                    <a:pt x="1686560" y="33781"/>
                  </a:lnTo>
                  <a:lnTo>
                    <a:pt x="1676781" y="33781"/>
                  </a:lnTo>
                  <a:lnTo>
                    <a:pt x="1668113" y="34113"/>
                  </a:lnTo>
                  <a:lnTo>
                    <a:pt x="1644777" y="44576"/>
                  </a:lnTo>
                  <a:lnTo>
                    <a:pt x="1644777" y="48513"/>
                  </a:lnTo>
                  <a:lnTo>
                    <a:pt x="1644777" y="51815"/>
                  </a:lnTo>
                  <a:lnTo>
                    <a:pt x="1693418" y="70230"/>
                  </a:lnTo>
                  <a:lnTo>
                    <a:pt x="1710775" y="74759"/>
                  </a:lnTo>
                  <a:lnTo>
                    <a:pt x="1745869" y="91224"/>
                  </a:lnTo>
                  <a:lnTo>
                    <a:pt x="1760601" y="126212"/>
                  </a:lnTo>
                  <a:lnTo>
                    <a:pt x="1759317" y="138004"/>
                  </a:lnTo>
                  <a:lnTo>
                    <a:pt x="1728725" y="175928"/>
                  </a:lnTo>
                  <a:lnTo>
                    <a:pt x="1679702" y="185813"/>
                  </a:lnTo>
                  <a:lnTo>
                    <a:pt x="1662533" y="184894"/>
                  </a:lnTo>
                  <a:lnTo>
                    <a:pt x="1622171" y="171081"/>
                  </a:lnTo>
                  <a:lnTo>
                    <a:pt x="1594485" y="131063"/>
                  </a:lnTo>
                  <a:lnTo>
                    <a:pt x="1641729" y="123863"/>
                  </a:lnTo>
                  <a:lnTo>
                    <a:pt x="1643761" y="133019"/>
                  </a:lnTo>
                  <a:lnTo>
                    <a:pt x="1647825" y="139966"/>
                  </a:lnTo>
                  <a:lnTo>
                    <a:pt x="1679702" y="151828"/>
                  </a:lnTo>
                  <a:lnTo>
                    <a:pt x="1688276" y="151409"/>
                  </a:lnTo>
                  <a:lnTo>
                    <a:pt x="1713357" y="137820"/>
                  </a:lnTo>
                  <a:lnTo>
                    <a:pt x="1713357" y="132575"/>
                  </a:lnTo>
                  <a:lnTo>
                    <a:pt x="1713357" y="129006"/>
                  </a:lnTo>
                  <a:lnTo>
                    <a:pt x="1694307" y="117500"/>
                  </a:lnTo>
                  <a:lnTo>
                    <a:pt x="1668444" y="111359"/>
                  </a:lnTo>
                  <a:lnTo>
                    <a:pt x="1622171" y="94564"/>
                  </a:lnTo>
                  <a:lnTo>
                    <a:pt x="1601089" y="54609"/>
                  </a:lnTo>
                  <a:lnTo>
                    <a:pt x="1602230" y="43465"/>
                  </a:lnTo>
                  <a:lnTo>
                    <a:pt x="1629654" y="8840"/>
                  </a:lnTo>
                  <a:lnTo>
                    <a:pt x="1657986" y="978"/>
                  </a:lnTo>
                  <a:lnTo>
                    <a:pt x="1675892" y="0"/>
                  </a:lnTo>
                  <a:close/>
                </a:path>
                <a:path w="2638425" h="186054">
                  <a:moveTo>
                    <a:pt x="1179703" y="0"/>
                  </a:moveTo>
                  <a:lnTo>
                    <a:pt x="1232084" y="14733"/>
                  </a:lnTo>
                  <a:lnTo>
                    <a:pt x="1265189" y="55824"/>
                  </a:lnTo>
                  <a:lnTo>
                    <a:pt x="1271651" y="92392"/>
                  </a:lnTo>
                  <a:lnTo>
                    <a:pt x="1270029" y="111704"/>
                  </a:lnTo>
                  <a:lnTo>
                    <a:pt x="1245616" y="159283"/>
                  </a:lnTo>
                  <a:lnTo>
                    <a:pt x="1198967" y="184156"/>
                  </a:lnTo>
                  <a:lnTo>
                    <a:pt x="1180084" y="185813"/>
                  </a:lnTo>
                  <a:lnTo>
                    <a:pt x="1168015" y="185123"/>
                  </a:lnTo>
                  <a:lnTo>
                    <a:pt x="1123017" y="168597"/>
                  </a:lnTo>
                  <a:lnTo>
                    <a:pt x="1094618" y="131115"/>
                  </a:lnTo>
                  <a:lnTo>
                    <a:pt x="1088136" y="90385"/>
                  </a:lnTo>
                  <a:lnTo>
                    <a:pt x="1088852" y="78785"/>
                  </a:lnTo>
                  <a:lnTo>
                    <a:pt x="1106098" y="34649"/>
                  </a:lnTo>
                  <a:lnTo>
                    <a:pt x="1143341" y="6482"/>
                  </a:lnTo>
                  <a:lnTo>
                    <a:pt x="1179703" y="0"/>
                  </a:lnTo>
                  <a:close/>
                </a:path>
                <a:path w="2638425" h="186054">
                  <a:moveTo>
                    <a:pt x="973328" y="0"/>
                  </a:moveTo>
                  <a:lnTo>
                    <a:pt x="1017529" y="6643"/>
                  </a:lnTo>
                  <a:lnTo>
                    <a:pt x="1047970" y="36081"/>
                  </a:lnTo>
                  <a:lnTo>
                    <a:pt x="1052068" y="46989"/>
                  </a:lnTo>
                  <a:lnTo>
                    <a:pt x="1007618" y="55244"/>
                  </a:lnTo>
                  <a:lnTo>
                    <a:pt x="1005713" y="48259"/>
                  </a:lnTo>
                  <a:lnTo>
                    <a:pt x="1002157" y="43052"/>
                  </a:lnTo>
                  <a:lnTo>
                    <a:pt x="996823" y="39369"/>
                  </a:lnTo>
                  <a:lnTo>
                    <a:pt x="991488" y="35686"/>
                  </a:lnTo>
                  <a:lnTo>
                    <a:pt x="983996" y="33781"/>
                  </a:lnTo>
                  <a:lnTo>
                    <a:pt x="974217" y="33781"/>
                  </a:lnTo>
                  <a:lnTo>
                    <a:pt x="942213" y="44576"/>
                  </a:lnTo>
                  <a:lnTo>
                    <a:pt x="942213" y="48513"/>
                  </a:lnTo>
                  <a:lnTo>
                    <a:pt x="942213" y="51815"/>
                  </a:lnTo>
                  <a:lnTo>
                    <a:pt x="990854" y="70230"/>
                  </a:lnTo>
                  <a:lnTo>
                    <a:pt x="1008211" y="74759"/>
                  </a:lnTo>
                  <a:lnTo>
                    <a:pt x="1043305" y="91224"/>
                  </a:lnTo>
                  <a:lnTo>
                    <a:pt x="1058037" y="126212"/>
                  </a:lnTo>
                  <a:lnTo>
                    <a:pt x="1056753" y="138004"/>
                  </a:lnTo>
                  <a:lnTo>
                    <a:pt x="1026161" y="175928"/>
                  </a:lnTo>
                  <a:lnTo>
                    <a:pt x="977138" y="185813"/>
                  </a:lnTo>
                  <a:lnTo>
                    <a:pt x="959969" y="184894"/>
                  </a:lnTo>
                  <a:lnTo>
                    <a:pt x="919607" y="171081"/>
                  </a:lnTo>
                  <a:lnTo>
                    <a:pt x="891921" y="131063"/>
                  </a:lnTo>
                  <a:lnTo>
                    <a:pt x="939165" y="123863"/>
                  </a:lnTo>
                  <a:lnTo>
                    <a:pt x="941197" y="133019"/>
                  </a:lnTo>
                  <a:lnTo>
                    <a:pt x="945261" y="139966"/>
                  </a:lnTo>
                  <a:lnTo>
                    <a:pt x="977138" y="151828"/>
                  </a:lnTo>
                  <a:lnTo>
                    <a:pt x="985712" y="151409"/>
                  </a:lnTo>
                  <a:lnTo>
                    <a:pt x="1010793" y="137820"/>
                  </a:lnTo>
                  <a:lnTo>
                    <a:pt x="1010793" y="132575"/>
                  </a:lnTo>
                  <a:lnTo>
                    <a:pt x="1010793" y="129006"/>
                  </a:lnTo>
                  <a:lnTo>
                    <a:pt x="991743" y="117500"/>
                  </a:lnTo>
                  <a:lnTo>
                    <a:pt x="965880" y="111359"/>
                  </a:lnTo>
                  <a:lnTo>
                    <a:pt x="919607" y="94564"/>
                  </a:lnTo>
                  <a:lnTo>
                    <a:pt x="898525" y="54609"/>
                  </a:lnTo>
                  <a:lnTo>
                    <a:pt x="899666" y="43465"/>
                  </a:lnTo>
                  <a:lnTo>
                    <a:pt x="927090" y="8840"/>
                  </a:lnTo>
                  <a:lnTo>
                    <a:pt x="955422" y="978"/>
                  </a:lnTo>
                  <a:lnTo>
                    <a:pt x="973328" y="0"/>
                  </a:lnTo>
                  <a:close/>
                </a:path>
                <a:path w="2638425" h="186054">
                  <a:moveTo>
                    <a:pt x="691515" y="0"/>
                  </a:moveTo>
                  <a:lnTo>
                    <a:pt x="729662" y="4125"/>
                  </a:lnTo>
                  <a:lnTo>
                    <a:pt x="762835" y="33270"/>
                  </a:lnTo>
                  <a:lnTo>
                    <a:pt x="766318" y="68452"/>
                  </a:lnTo>
                  <a:lnTo>
                    <a:pt x="765810" y="123367"/>
                  </a:lnTo>
                  <a:lnTo>
                    <a:pt x="765952" y="134316"/>
                  </a:lnTo>
                  <a:lnTo>
                    <a:pt x="772413" y="173316"/>
                  </a:lnTo>
                  <a:lnTo>
                    <a:pt x="776605" y="181800"/>
                  </a:lnTo>
                  <a:lnTo>
                    <a:pt x="729996" y="181800"/>
                  </a:lnTo>
                  <a:lnTo>
                    <a:pt x="728726" y="178676"/>
                  </a:lnTo>
                  <a:lnTo>
                    <a:pt x="727329" y="174040"/>
                  </a:lnTo>
                  <a:lnTo>
                    <a:pt x="725551" y="167906"/>
                  </a:lnTo>
                  <a:lnTo>
                    <a:pt x="724662" y="165112"/>
                  </a:lnTo>
                  <a:lnTo>
                    <a:pt x="724154" y="163271"/>
                  </a:lnTo>
                  <a:lnTo>
                    <a:pt x="723773" y="162382"/>
                  </a:lnTo>
                  <a:lnTo>
                    <a:pt x="717655" y="167873"/>
                  </a:lnTo>
                  <a:lnTo>
                    <a:pt x="711311" y="172632"/>
                  </a:lnTo>
                  <a:lnTo>
                    <a:pt x="668782" y="185813"/>
                  </a:lnTo>
                  <a:lnTo>
                    <a:pt x="655728" y="184882"/>
                  </a:lnTo>
                  <a:lnTo>
                    <a:pt x="618547" y="162975"/>
                  </a:lnTo>
                  <a:lnTo>
                    <a:pt x="609600" y="133248"/>
                  </a:lnTo>
                  <a:lnTo>
                    <a:pt x="610052" y="125916"/>
                  </a:lnTo>
                  <a:lnTo>
                    <a:pt x="630912" y="91776"/>
                  </a:lnTo>
                  <a:lnTo>
                    <a:pt x="674370" y="77342"/>
                  </a:lnTo>
                  <a:lnTo>
                    <a:pt x="689657" y="74269"/>
                  </a:lnTo>
                  <a:lnTo>
                    <a:pt x="702373" y="71326"/>
                  </a:lnTo>
                  <a:lnTo>
                    <a:pt x="712517" y="68502"/>
                  </a:lnTo>
                  <a:lnTo>
                    <a:pt x="720090" y="65785"/>
                  </a:lnTo>
                  <a:lnTo>
                    <a:pt x="720090" y="61086"/>
                  </a:lnTo>
                  <a:lnTo>
                    <a:pt x="720090" y="52069"/>
                  </a:lnTo>
                  <a:lnTo>
                    <a:pt x="688213" y="35940"/>
                  </a:lnTo>
                  <a:lnTo>
                    <a:pt x="679831" y="35940"/>
                  </a:lnTo>
                  <a:lnTo>
                    <a:pt x="673226" y="37591"/>
                  </a:lnTo>
                  <a:lnTo>
                    <a:pt x="668528" y="40893"/>
                  </a:lnTo>
                  <a:lnTo>
                    <a:pt x="663829" y="44195"/>
                  </a:lnTo>
                  <a:lnTo>
                    <a:pt x="660146" y="50037"/>
                  </a:lnTo>
                  <a:lnTo>
                    <a:pt x="657225" y="58292"/>
                  </a:lnTo>
                  <a:lnTo>
                    <a:pt x="614426" y="50545"/>
                  </a:lnTo>
                  <a:lnTo>
                    <a:pt x="639318" y="12318"/>
                  </a:lnTo>
                  <a:lnTo>
                    <a:pt x="675251" y="763"/>
                  </a:lnTo>
                  <a:lnTo>
                    <a:pt x="691515" y="0"/>
                  </a:lnTo>
                  <a:close/>
                </a:path>
                <a:path w="2638425" h="186054">
                  <a:moveTo>
                    <a:pt x="404875" y="0"/>
                  </a:moveTo>
                  <a:lnTo>
                    <a:pt x="454935" y="14733"/>
                  </a:lnTo>
                  <a:lnTo>
                    <a:pt x="484425" y="59343"/>
                  </a:lnTo>
                  <a:lnTo>
                    <a:pt x="489458" y="106451"/>
                  </a:lnTo>
                  <a:lnTo>
                    <a:pt x="371475" y="106451"/>
                  </a:lnTo>
                  <a:lnTo>
                    <a:pt x="372403" y="116338"/>
                  </a:lnTo>
                  <a:lnTo>
                    <a:pt x="395112" y="147748"/>
                  </a:lnTo>
                  <a:lnTo>
                    <a:pt x="410083" y="150660"/>
                  </a:lnTo>
                  <a:lnTo>
                    <a:pt x="417449" y="150660"/>
                  </a:lnTo>
                  <a:lnTo>
                    <a:pt x="440055" y="125209"/>
                  </a:lnTo>
                  <a:lnTo>
                    <a:pt x="486918" y="133083"/>
                  </a:lnTo>
                  <a:lnTo>
                    <a:pt x="458343" y="172338"/>
                  </a:lnTo>
                  <a:lnTo>
                    <a:pt x="409575" y="185813"/>
                  </a:lnTo>
                  <a:lnTo>
                    <a:pt x="387856" y="183920"/>
                  </a:lnTo>
                  <a:lnTo>
                    <a:pt x="340868" y="155511"/>
                  </a:lnTo>
                  <a:lnTo>
                    <a:pt x="324437" y="111938"/>
                  </a:lnTo>
                  <a:lnTo>
                    <a:pt x="323342" y="94233"/>
                  </a:lnTo>
                  <a:lnTo>
                    <a:pt x="324774" y="73328"/>
                  </a:lnTo>
                  <a:lnTo>
                    <a:pt x="346456" y="25018"/>
                  </a:lnTo>
                  <a:lnTo>
                    <a:pt x="387943" y="1551"/>
                  </a:lnTo>
                  <a:lnTo>
                    <a:pt x="404875" y="0"/>
                  </a:lnTo>
                  <a:close/>
                </a:path>
                <a:path w="2638425" h="186054">
                  <a:moveTo>
                    <a:pt x="285115" y="0"/>
                  </a:moveTo>
                  <a:lnTo>
                    <a:pt x="293064" y="549"/>
                  </a:lnTo>
                  <a:lnTo>
                    <a:pt x="300894" y="2206"/>
                  </a:lnTo>
                  <a:lnTo>
                    <a:pt x="308582" y="4982"/>
                  </a:lnTo>
                  <a:lnTo>
                    <a:pt x="316103" y="8889"/>
                  </a:lnTo>
                  <a:lnTo>
                    <a:pt x="301498" y="49910"/>
                  </a:lnTo>
                  <a:lnTo>
                    <a:pt x="293624" y="44703"/>
                  </a:lnTo>
                  <a:lnTo>
                    <a:pt x="286258" y="42163"/>
                  </a:lnTo>
                  <a:lnTo>
                    <a:pt x="279400" y="42163"/>
                  </a:lnTo>
                  <a:lnTo>
                    <a:pt x="272796" y="42163"/>
                  </a:lnTo>
                  <a:lnTo>
                    <a:pt x="267208" y="43941"/>
                  </a:lnTo>
                  <a:lnTo>
                    <a:pt x="262636" y="47624"/>
                  </a:lnTo>
                  <a:lnTo>
                    <a:pt x="258063" y="51180"/>
                  </a:lnTo>
                  <a:lnTo>
                    <a:pt x="254508" y="57784"/>
                  </a:lnTo>
                  <a:lnTo>
                    <a:pt x="248161" y="106136"/>
                  </a:lnTo>
                  <a:lnTo>
                    <a:pt x="247904" y="126885"/>
                  </a:lnTo>
                  <a:lnTo>
                    <a:pt x="247904" y="181800"/>
                  </a:lnTo>
                  <a:lnTo>
                    <a:pt x="200913" y="181800"/>
                  </a:lnTo>
                  <a:lnTo>
                    <a:pt x="200913" y="3936"/>
                  </a:lnTo>
                  <a:lnTo>
                    <a:pt x="244601" y="3936"/>
                  </a:lnTo>
                  <a:lnTo>
                    <a:pt x="244601" y="29209"/>
                  </a:lnTo>
                  <a:lnTo>
                    <a:pt x="250078" y="21020"/>
                  </a:lnTo>
                  <a:lnTo>
                    <a:pt x="277495" y="0"/>
                  </a:lnTo>
                  <a:lnTo>
                    <a:pt x="285115" y="0"/>
                  </a:lnTo>
                  <a:close/>
                </a:path>
                <a:path w="2638425" h="186054">
                  <a:moveTo>
                    <a:pt x="81915" y="0"/>
                  </a:moveTo>
                  <a:lnTo>
                    <a:pt x="120062" y="4125"/>
                  </a:lnTo>
                  <a:lnTo>
                    <a:pt x="153235" y="33270"/>
                  </a:lnTo>
                  <a:lnTo>
                    <a:pt x="156718" y="68452"/>
                  </a:lnTo>
                  <a:lnTo>
                    <a:pt x="156210" y="123367"/>
                  </a:lnTo>
                  <a:lnTo>
                    <a:pt x="156352" y="134316"/>
                  </a:lnTo>
                  <a:lnTo>
                    <a:pt x="162813" y="173316"/>
                  </a:lnTo>
                  <a:lnTo>
                    <a:pt x="167005" y="181800"/>
                  </a:lnTo>
                  <a:lnTo>
                    <a:pt x="120396" y="181800"/>
                  </a:lnTo>
                  <a:lnTo>
                    <a:pt x="119125" y="178676"/>
                  </a:lnTo>
                  <a:lnTo>
                    <a:pt x="117729" y="174040"/>
                  </a:lnTo>
                  <a:lnTo>
                    <a:pt x="115950" y="167906"/>
                  </a:lnTo>
                  <a:lnTo>
                    <a:pt x="115062" y="165112"/>
                  </a:lnTo>
                  <a:lnTo>
                    <a:pt x="114554" y="163271"/>
                  </a:lnTo>
                  <a:lnTo>
                    <a:pt x="114173" y="162382"/>
                  </a:lnTo>
                  <a:lnTo>
                    <a:pt x="108055" y="167873"/>
                  </a:lnTo>
                  <a:lnTo>
                    <a:pt x="101711" y="172632"/>
                  </a:lnTo>
                  <a:lnTo>
                    <a:pt x="59182" y="185813"/>
                  </a:lnTo>
                  <a:lnTo>
                    <a:pt x="46128" y="184882"/>
                  </a:lnTo>
                  <a:lnTo>
                    <a:pt x="8947" y="162975"/>
                  </a:lnTo>
                  <a:lnTo>
                    <a:pt x="0" y="133248"/>
                  </a:lnTo>
                  <a:lnTo>
                    <a:pt x="452" y="125916"/>
                  </a:lnTo>
                  <a:lnTo>
                    <a:pt x="21312" y="91776"/>
                  </a:lnTo>
                  <a:lnTo>
                    <a:pt x="64770" y="77342"/>
                  </a:lnTo>
                  <a:lnTo>
                    <a:pt x="80057" y="74269"/>
                  </a:lnTo>
                  <a:lnTo>
                    <a:pt x="92773" y="71326"/>
                  </a:lnTo>
                  <a:lnTo>
                    <a:pt x="102917" y="68502"/>
                  </a:lnTo>
                  <a:lnTo>
                    <a:pt x="110490" y="65785"/>
                  </a:lnTo>
                  <a:lnTo>
                    <a:pt x="110490" y="61086"/>
                  </a:lnTo>
                  <a:lnTo>
                    <a:pt x="110490" y="52069"/>
                  </a:lnTo>
                  <a:lnTo>
                    <a:pt x="78612" y="35940"/>
                  </a:lnTo>
                  <a:lnTo>
                    <a:pt x="70231" y="35940"/>
                  </a:lnTo>
                  <a:lnTo>
                    <a:pt x="63626" y="37591"/>
                  </a:lnTo>
                  <a:lnTo>
                    <a:pt x="58928" y="40893"/>
                  </a:lnTo>
                  <a:lnTo>
                    <a:pt x="54229" y="44195"/>
                  </a:lnTo>
                  <a:lnTo>
                    <a:pt x="50546" y="50037"/>
                  </a:lnTo>
                  <a:lnTo>
                    <a:pt x="47625" y="58292"/>
                  </a:lnTo>
                  <a:lnTo>
                    <a:pt x="4825" y="50545"/>
                  </a:lnTo>
                  <a:lnTo>
                    <a:pt x="29718" y="12318"/>
                  </a:lnTo>
                  <a:lnTo>
                    <a:pt x="65651" y="763"/>
                  </a:lnTo>
                  <a:lnTo>
                    <a:pt x="8191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301239" y="5496052"/>
              <a:ext cx="1370076" cy="272249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593722" y="5496052"/>
              <a:ext cx="382904" cy="204101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004060" y="5441569"/>
              <a:ext cx="3945890" cy="249554"/>
            </a:xfrm>
            <a:custGeom>
              <a:avLst/>
              <a:gdLst/>
              <a:ahLst/>
              <a:cxnLst/>
              <a:rect l="l" t="t" r="r" b="b"/>
              <a:pathLst>
                <a:path w="3945890" h="249554">
                  <a:moveTo>
                    <a:pt x="3898391" y="0"/>
                  </a:moveTo>
                  <a:lnTo>
                    <a:pt x="3945509" y="0"/>
                  </a:lnTo>
                  <a:lnTo>
                    <a:pt x="3945509" y="245427"/>
                  </a:lnTo>
                  <a:lnTo>
                    <a:pt x="3901820" y="245427"/>
                  </a:lnTo>
                  <a:lnTo>
                    <a:pt x="3901820" y="219303"/>
                  </a:lnTo>
                  <a:lnTo>
                    <a:pt x="3896131" y="226437"/>
                  </a:lnTo>
                  <a:lnTo>
                    <a:pt x="3861212" y="247581"/>
                  </a:lnTo>
                  <a:lnTo>
                    <a:pt x="3846194" y="249440"/>
                  </a:lnTo>
                  <a:lnTo>
                    <a:pt x="3831409" y="247897"/>
                  </a:lnTo>
                  <a:lnTo>
                    <a:pt x="3793743" y="224751"/>
                  </a:lnTo>
                  <a:lnTo>
                    <a:pt x="3773259" y="176733"/>
                  </a:lnTo>
                  <a:lnTo>
                    <a:pt x="3771900" y="155854"/>
                  </a:lnTo>
                  <a:lnTo>
                    <a:pt x="3773231" y="134602"/>
                  </a:lnTo>
                  <a:lnTo>
                    <a:pt x="3793109" y="87121"/>
                  </a:lnTo>
                  <a:lnTo>
                    <a:pt x="3831328" y="65101"/>
                  </a:lnTo>
                  <a:lnTo>
                    <a:pt x="3846829" y="63626"/>
                  </a:lnTo>
                  <a:lnTo>
                    <a:pt x="3861262" y="65174"/>
                  </a:lnTo>
                  <a:lnTo>
                    <a:pt x="3874658" y="69818"/>
                  </a:lnTo>
                  <a:lnTo>
                    <a:pt x="3887031" y="77557"/>
                  </a:lnTo>
                  <a:lnTo>
                    <a:pt x="3898391" y="88391"/>
                  </a:lnTo>
                  <a:lnTo>
                    <a:pt x="3898391" y="0"/>
                  </a:lnTo>
                  <a:close/>
                </a:path>
                <a:path w="3945890" h="249554">
                  <a:moveTo>
                    <a:pt x="2602865" y="0"/>
                  </a:moveTo>
                  <a:lnTo>
                    <a:pt x="2649854" y="0"/>
                  </a:lnTo>
                  <a:lnTo>
                    <a:pt x="2649854" y="245427"/>
                  </a:lnTo>
                  <a:lnTo>
                    <a:pt x="2602865" y="245427"/>
                  </a:lnTo>
                  <a:lnTo>
                    <a:pt x="2602865" y="0"/>
                  </a:lnTo>
                  <a:close/>
                </a:path>
                <a:path w="3945890" h="249554">
                  <a:moveTo>
                    <a:pt x="126491" y="0"/>
                  </a:moveTo>
                  <a:lnTo>
                    <a:pt x="173608" y="0"/>
                  </a:lnTo>
                  <a:lnTo>
                    <a:pt x="173608" y="245427"/>
                  </a:lnTo>
                  <a:lnTo>
                    <a:pt x="129920" y="245427"/>
                  </a:lnTo>
                  <a:lnTo>
                    <a:pt x="129920" y="219303"/>
                  </a:lnTo>
                  <a:lnTo>
                    <a:pt x="124231" y="226437"/>
                  </a:lnTo>
                  <a:lnTo>
                    <a:pt x="89312" y="247581"/>
                  </a:lnTo>
                  <a:lnTo>
                    <a:pt x="74294" y="249440"/>
                  </a:lnTo>
                  <a:lnTo>
                    <a:pt x="59509" y="247897"/>
                  </a:lnTo>
                  <a:lnTo>
                    <a:pt x="21843" y="224751"/>
                  </a:lnTo>
                  <a:lnTo>
                    <a:pt x="1359" y="176733"/>
                  </a:lnTo>
                  <a:lnTo>
                    <a:pt x="0" y="155854"/>
                  </a:lnTo>
                  <a:lnTo>
                    <a:pt x="1331" y="134602"/>
                  </a:lnTo>
                  <a:lnTo>
                    <a:pt x="21208" y="87121"/>
                  </a:lnTo>
                  <a:lnTo>
                    <a:pt x="59428" y="65101"/>
                  </a:lnTo>
                  <a:lnTo>
                    <a:pt x="74929" y="63626"/>
                  </a:lnTo>
                  <a:lnTo>
                    <a:pt x="89362" y="65174"/>
                  </a:lnTo>
                  <a:lnTo>
                    <a:pt x="102758" y="69818"/>
                  </a:lnTo>
                  <a:lnTo>
                    <a:pt x="115131" y="77557"/>
                  </a:lnTo>
                  <a:lnTo>
                    <a:pt x="126491" y="88391"/>
                  </a:lnTo>
                  <a:lnTo>
                    <a:pt x="12649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547739" y="5437378"/>
              <a:ext cx="1591436" cy="253631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614539" y="5543550"/>
              <a:ext cx="86995" cy="109220"/>
            </a:xfrm>
            <a:custGeom>
              <a:avLst/>
              <a:gdLst/>
              <a:ahLst/>
              <a:cxnLst/>
              <a:rect l="l" t="t" r="r" b="b"/>
              <a:pathLst>
                <a:path w="86995" h="109220">
                  <a:moveTo>
                    <a:pt x="43560" y="0"/>
                  </a:moveTo>
                  <a:lnTo>
                    <a:pt x="7072" y="21801"/>
                  </a:lnTo>
                  <a:lnTo>
                    <a:pt x="0" y="54546"/>
                  </a:lnTo>
                  <a:lnTo>
                    <a:pt x="785" y="66995"/>
                  </a:lnTo>
                  <a:lnTo>
                    <a:pt x="19218" y="101210"/>
                  </a:lnTo>
                  <a:lnTo>
                    <a:pt x="43560" y="109118"/>
                  </a:lnTo>
                  <a:lnTo>
                    <a:pt x="52347" y="108239"/>
                  </a:lnTo>
                  <a:lnTo>
                    <a:pt x="83740" y="77812"/>
                  </a:lnTo>
                  <a:lnTo>
                    <a:pt x="86867" y="54203"/>
                  </a:lnTo>
                  <a:lnTo>
                    <a:pt x="86084" y="41909"/>
                  </a:lnTo>
                  <a:lnTo>
                    <a:pt x="67778" y="7875"/>
                  </a:lnTo>
                  <a:lnTo>
                    <a:pt x="4356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091933" y="5531992"/>
              <a:ext cx="97028" cy="131000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717918" y="5505196"/>
              <a:ext cx="1225550" cy="186055"/>
            </a:xfrm>
            <a:custGeom>
              <a:avLst/>
              <a:gdLst/>
              <a:ahLst/>
              <a:cxnLst/>
              <a:rect l="l" t="t" r="r" b="b"/>
              <a:pathLst>
                <a:path w="1225550" h="186054">
                  <a:moveTo>
                    <a:pt x="225805" y="35940"/>
                  </a:moveTo>
                  <a:lnTo>
                    <a:pt x="192881" y="60372"/>
                  </a:lnTo>
                  <a:lnTo>
                    <a:pt x="190500" y="77596"/>
                  </a:lnTo>
                  <a:lnTo>
                    <a:pt x="260857" y="77596"/>
                  </a:lnTo>
                  <a:lnTo>
                    <a:pt x="245004" y="41941"/>
                  </a:lnTo>
                  <a:lnTo>
                    <a:pt x="225805" y="35940"/>
                  </a:lnTo>
                  <a:close/>
                </a:path>
                <a:path w="1225550" h="186054">
                  <a:moveTo>
                    <a:pt x="35305" y="35940"/>
                  </a:moveTo>
                  <a:lnTo>
                    <a:pt x="2381" y="60372"/>
                  </a:lnTo>
                  <a:lnTo>
                    <a:pt x="0" y="77596"/>
                  </a:lnTo>
                  <a:lnTo>
                    <a:pt x="70357" y="77596"/>
                  </a:lnTo>
                  <a:lnTo>
                    <a:pt x="54504" y="41941"/>
                  </a:lnTo>
                  <a:lnTo>
                    <a:pt x="35305" y="35940"/>
                  </a:lnTo>
                  <a:close/>
                </a:path>
                <a:path w="1225550" h="186054">
                  <a:moveTo>
                    <a:pt x="1143888" y="0"/>
                  </a:moveTo>
                  <a:lnTo>
                    <a:pt x="1185144" y="7822"/>
                  </a:lnTo>
                  <a:lnTo>
                    <a:pt x="1218259" y="43134"/>
                  </a:lnTo>
                  <a:lnTo>
                    <a:pt x="1223136" y="56514"/>
                  </a:lnTo>
                  <a:lnTo>
                    <a:pt x="1176654" y="64896"/>
                  </a:lnTo>
                  <a:lnTo>
                    <a:pt x="1175130" y="55625"/>
                  </a:lnTo>
                  <a:lnTo>
                    <a:pt x="1171575" y="48640"/>
                  </a:lnTo>
                  <a:lnTo>
                    <a:pt x="1166113" y="43941"/>
                  </a:lnTo>
                  <a:lnTo>
                    <a:pt x="1160526" y="39369"/>
                  </a:lnTo>
                  <a:lnTo>
                    <a:pt x="1153413" y="36956"/>
                  </a:lnTo>
                  <a:lnTo>
                    <a:pt x="1144524" y="36956"/>
                  </a:lnTo>
                  <a:lnTo>
                    <a:pt x="1108678" y="65316"/>
                  </a:lnTo>
                  <a:lnTo>
                    <a:pt x="1106042" y="89712"/>
                  </a:lnTo>
                  <a:lnTo>
                    <a:pt x="1106709" y="104373"/>
                  </a:lnTo>
                  <a:lnTo>
                    <a:pt x="1122497" y="140132"/>
                  </a:lnTo>
                  <a:lnTo>
                    <a:pt x="1145285" y="147472"/>
                  </a:lnTo>
                  <a:lnTo>
                    <a:pt x="1154176" y="147472"/>
                  </a:lnTo>
                  <a:lnTo>
                    <a:pt x="1179195" y="113652"/>
                  </a:lnTo>
                  <a:lnTo>
                    <a:pt x="1225423" y="121526"/>
                  </a:lnTo>
                  <a:lnTo>
                    <a:pt x="1207224" y="160486"/>
                  </a:lnTo>
                  <a:lnTo>
                    <a:pt x="1173908" y="181756"/>
                  </a:lnTo>
                  <a:lnTo>
                    <a:pt x="1143000" y="185813"/>
                  </a:lnTo>
                  <a:lnTo>
                    <a:pt x="1124527" y="184275"/>
                  </a:lnTo>
                  <a:lnTo>
                    <a:pt x="1080897" y="161201"/>
                  </a:lnTo>
                  <a:lnTo>
                    <a:pt x="1059108" y="113646"/>
                  </a:lnTo>
                  <a:lnTo>
                    <a:pt x="1057655" y="93065"/>
                  </a:lnTo>
                  <a:lnTo>
                    <a:pt x="1059108" y="72291"/>
                  </a:lnTo>
                  <a:lnTo>
                    <a:pt x="1080897" y="24510"/>
                  </a:lnTo>
                  <a:lnTo>
                    <a:pt x="1125081" y="1525"/>
                  </a:lnTo>
                  <a:lnTo>
                    <a:pt x="1143888" y="0"/>
                  </a:lnTo>
                  <a:close/>
                </a:path>
                <a:path w="1225550" h="186054">
                  <a:moveTo>
                    <a:pt x="939926" y="0"/>
                  </a:moveTo>
                  <a:lnTo>
                    <a:pt x="992308" y="14733"/>
                  </a:lnTo>
                  <a:lnTo>
                    <a:pt x="1025413" y="55824"/>
                  </a:lnTo>
                  <a:lnTo>
                    <a:pt x="1031875" y="92392"/>
                  </a:lnTo>
                  <a:lnTo>
                    <a:pt x="1030253" y="111704"/>
                  </a:lnTo>
                  <a:lnTo>
                    <a:pt x="1005839" y="159283"/>
                  </a:lnTo>
                  <a:lnTo>
                    <a:pt x="959191" y="184156"/>
                  </a:lnTo>
                  <a:lnTo>
                    <a:pt x="940307" y="185813"/>
                  </a:lnTo>
                  <a:lnTo>
                    <a:pt x="928239" y="185123"/>
                  </a:lnTo>
                  <a:lnTo>
                    <a:pt x="883241" y="168597"/>
                  </a:lnTo>
                  <a:lnTo>
                    <a:pt x="854842" y="131115"/>
                  </a:lnTo>
                  <a:lnTo>
                    <a:pt x="848359" y="90385"/>
                  </a:lnTo>
                  <a:lnTo>
                    <a:pt x="849076" y="78785"/>
                  </a:lnTo>
                  <a:lnTo>
                    <a:pt x="866322" y="34649"/>
                  </a:lnTo>
                  <a:lnTo>
                    <a:pt x="903565" y="6482"/>
                  </a:lnTo>
                  <a:lnTo>
                    <a:pt x="93992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246619" y="5496052"/>
              <a:ext cx="184403" cy="204101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547739" y="5437378"/>
              <a:ext cx="1591945" cy="254000"/>
            </a:xfrm>
            <a:custGeom>
              <a:avLst/>
              <a:gdLst/>
              <a:ahLst/>
              <a:cxnLst/>
              <a:rect l="l" t="t" r="r" b="b"/>
              <a:pathLst>
                <a:path w="1591945" h="254000">
                  <a:moveTo>
                    <a:pt x="393191" y="67818"/>
                  </a:moveTo>
                  <a:lnTo>
                    <a:pt x="443251" y="82551"/>
                  </a:lnTo>
                  <a:lnTo>
                    <a:pt x="472741" y="127161"/>
                  </a:lnTo>
                  <a:lnTo>
                    <a:pt x="477774" y="174269"/>
                  </a:lnTo>
                  <a:lnTo>
                    <a:pt x="359790" y="174269"/>
                  </a:lnTo>
                  <a:lnTo>
                    <a:pt x="360719" y="184156"/>
                  </a:lnTo>
                  <a:lnTo>
                    <a:pt x="383428" y="215566"/>
                  </a:lnTo>
                  <a:lnTo>
                    <a:pt x="398399" y="218478"/>
                  </a:lnTo>
                  <a:lnTo>
                    <a:pt x="405764" y="218478"/>
                  </a:lnTo>
                  <a:lnTo>
                    <a:pt x="428370" y="193027"/>
                  </a:lnTo>
                  <a:lnTo>
                    <a:pt x="475233" y="200901"/>
                  </a:lnTo>
                  <a:lnTo>
                    <a:pt x="446658" y="240157"/>
                  </a:lnTo>
                  <a:lnTo>
                    <a:pt x="397890" y="253631"/>
                  </a:lnTo>
                  <a:lnTo>
                    <a:pt x="376172" y="251738"/>
                  </a:lnTo>
                  <a:lnTo>
                    <a:pt x="329183" y="223329"/>
                  </a:lnTo>
                  <a:lnTo>
                    <a:pt x="312753" y="179756"/>
                  </a:lnTo>
                  <a:lnTo>
                    <a:pt x="311657" y="162052"/>
                  </a:lnTo>
                  <a:lnTo>
                    <a:pt x="313090" y="141146"/>
                  </a:lnTo>
                  <a:lnTo>
                    <a:pt x="334771" y="92837"/>
                  </a:lnTo>
                  <a:lnTo>
                    <a:pt x="376259" y="69369"/>
                  </a:lnTo>
                  <a:lnTo>
                    <a:pt x="393191" y="67818"/>
                  </a:lnTo>
                  <a:close/>
                </a:path>
                <a:path w="1591945" h="254000">
                  <a:moveTo>
                    <a:pt x="202691" y="67818"/>
                  </a:moveTo>
                  <a:lnTo>
                    <a:pt x="252751" y="82551"/>
                  </a:lnTo>
                  <a:lnTo>
                    <a:pt x="282241" y="127161"/>
                  </a:lnTo>
                  <a:lnTo>
                    <a:pt x="287274" y="174269"/>
                  </a:lnTo>
                  <a:lnTo>
                    <a:pt x="169290" y="174269"/>
                  </a:lnTo>
                  <a:lnTo>
                    <a:pt x="170219" y="184156"/>
                  </a:lnTo>
                  <a:lnTo>
                    <a:pt x="192928" y="215566"/>
                  </a:lnTo>
                  <a:lnTo>
                    <a:pt x="207899" y="218478"/>
                  </a:lnTo>
                  <a:lnTo>
                    <a:pt x="215264" y="218478"/>
                  </a:lnTo>
                  <a:lnTo>
                    <a:pt x="237870" y="193027"/>
                  </a:lnTo>
                  <a:lnTo>
                    <a:pt x="284733" y="200901"/>
                  </a:lnTo>
                  <a:lnTo>
                    <a:pt x="256158" y="240157"/>
                  </a:lnTo>
                  <a:lnTo>
                    <a:pt x="207390" y="253631"/>
                  </a:lnTo>
                  <a:lnTo>
                    <a:pt x="185672" y="251738"/>
                  </a:lnTo>
                  <a:lnTo>
                    <a:pt x="138683" y="223329"/>
                  </a:lnTo>
                  <a:lnTo>
                    <a:pt x="122253" y="179756"/>
                  </a:lnTo>
                  <a:lnTo>
                    <a:pt x="121157" y="162052"/>
                  </a:lnTo>
                  <a:lnTo>
                    <a:pt x="122590" y="141146"/>
                  </a:lnTo>
                  <a:lnTo>
                    <a:pt x="144271" y="92837"/>
                  </a:lnTo>
                  <a:lnTo>
                    <a:pt x="185759" y="69369"/>
                  </a:lnTo>
                  <a:lnTo>
                    <a:pt x="202691" y="67818"/>
                  </a:lnTo>
                  <a:close/>
                </a:path>
                <a:path w="1591945" h="254000">
                  <a:moveTo>
                    <a:pt x="964564" y="9017"/>
                  </a:moveTo>
                  <a:lnTo>
                    <a:pt x="964564" y="71755"/>
                  </a:lnTo>
                  <a:lnTo>
                    <a:pt x="996695" y="71755"/>
                  </a:lnTo>
                  <a:lnTo>
                    <a:pt x="996695" y="109347"/>
                  </a:lnTo>
                  <a:lnTo>
                    <a:pt x="964564" y="109347"/>
                  </a:lnTo>
                  <a:lnTo>
                    <a:pt x="964564" y="180975"/>
                  </a:lnTo>
                  <a:lnTo>
                    <a:pt x="964564" y="195478"/>
                  </a:lnTo>
                  <a:lnTo>
                    <a:pt x="964818" y="203936"/>
                  </a:lnTo>
                  <a:lnTo>
                    <a:pt x="965453" y="206336"/>
                  </a:lnTo>
                  <a:lnTo>
                    <a:pt x="966088" y="208737"/>
                  </a:lnTo>
                  <a:lnTo>
                    <a:pt x="967485" y="210718"/>
                  </a:lnTo>
                  <a:lnTo>
                    <a:pt x="969644" y="212280"/>
                  </a:lnTo>
                  <a:lnTo>
                    <a:pt x="971803" y="213842"/>
                  </a:lnTo>
                  <a:lnTo>
                    <a:pt x="974470" y="214630"/>
                  </a:lnTo>
                  <a:lnTo>
                    <a:pt x="977645" y="214630"/>
                  </a:lnTo>
                  <a:lnTo>
                    <a:pt x="981963" y="214630"/>
                  </a:lnTo>
                  <a:lnTo>
                    <a:pt x="988186" y="213118"/>
                  </a:lnTo>
                  <a:lnTo>
                    <a:pt x="996568" y="210108"/>
                  </a:lnTo>
                  <a:lnTo>
                    <a:pt x="1000505" y="246608"/>
                  </a:lnTo>
                  <a:lnTo>
                    <a:pt x="992030" y="249682"/>
                  </a:lnTo>
                  <a:lnTo>
                    <a:pt x="982995" y="251877"/>
                  </a:lnTo>
                  <a:lnTo>
                    <a:pt x="973413" y="253193"/>
                  </a:lnTo>
                  <a:lnTo>
                    <a:pt x="963294" y="253631"/>
                  </a:lnTo>
                  <a:lnTo>
                    <a:pt x="954912" y="253631"/>
                  </a:lnTo>
                  <a:lnTo>
                    <a:pt x="947165" y="252209"/>
                  </a:lnTo>
                  <a:lnTo>
                    <a:pt x="940434" y="249364"/>
                  </a:lnTo>
                  <a:lnTo>
                    <a:pt x="933576" y="246519"/>
                  </a:lnTo>
                  <a:lnTo>
                    <a:pt x="928624" y="242836"/>
                  </a:lnTo>
                  <a:lnTo>
                    <a:pt x="925449" y="238315"/>
                  </a:lnTo>
                  <a:lnTo>
                    <a:pt x="922274" y="233794"/>
                  </a:lnTo>
                  <a:lnTo>
                    <a:pt x="917320" y="186829"/>
                  </a:lnTo>
                  <a:lnTo>
                    <a:pt x="917320" y="109347"/>
                  </a:lnTo>
                  <a:lnTo>
                    <a:pt x="895730" y="109347"/>
                  </a:lnTo>
                  <a:lnTo>
                    <a:pt x="895730" y="71755"/>
                  </a:lnTo>
                  <a:lnTo>
                    <a:pt x="917320" y="71755"/>
                  </a:lnTo>
                  <a:lnTo>
                    <a:pt x="917320" y="36449"/>
                  </a:lnTo>
                  <a:lnTo>
                    <a:pt x="964564" y="9017"/>
                  </a:lnTo>
                  <a:close/>
                </a:path>
                <a:path w="1591945" h="254000">
                  <a:moveTo>
                    <a:pt x="1427099" y="4191"/>
                  </a:moveTo>
                  <a:lnTo>
                    <a:pt x="1474088" y="4191"/>
                  </a:lnTo>
                  <a:lnTo>
                    <a:pt x="1474088" y="134366"/>
                  </a:lnTo>
                  <a:lnTo>
                    <a:pt x="1529206" y="71755"/>
                  </a:lnTo>
                  <a:lnTo>
                    <a:pt x="1587118" y="71755"/>
                  </a:lnTo>
                  <a:lnTo>
                    <a:pt x="1526285" y="136779"/>
                  </a:lnTo>
                  <a:lnTo>
                    <a:pt x="1591436" y="249618"/>
                  </a:lnTo>
                  <a:lnTo>
                    <a:pt x="1540763" y="249618"/>
                  </a:lnTo>
                  <a:lnTo>
                    <a:pt x="1496059" y="169748"/>
                  </a:lnTo>
                  <a:lnTo>
                    <a:pt x="1474088" y="192697"/>
                  </a:lnTo>
                  <a:lnTo>
                    <a:pt x="1474088" y="249618"/>
                  </a:lnTo>
                  <a:lnTo>
                    <a:pt x="1427099" y="249618"/>
                  </a:lnTo>
                  <a:lnTo>
                    <a:pt x="1427099" y="4191"/>
                  </a:lnTo>
                  <a:close/>
                </a:path>
                <a:path w="1591945" h="254000">
                  <a:moveTo>
                    <a:pt x="631825" y="4191"/>
                  </a:moveTo>
                  <a:lnTo>
                    <a:pt x="678941" y="4191"/>
                  </a:lnTo>
                  <a:lnTo>
                    <a:pt x="678941" y="249618"/>
                  </a:lnTo>
                  <a:lnTo>
                    <a:pt x="635253" y="249618"/>
                  </a:lnTo>
                  <a:lnTo>
                    <a:pt x="635253" y="223494"/>
                  </a:lnTo>
                  <a:lnTo>
                    <a:pt x="629564" y="230628"/>
                  </a:lnTo>
                  <a:lnTo>
                    <a:pt x="594645" y="251772"/>
                  </a:lnTo>
                  <a:lnTo>
                    <a:pt x="579627" y="253631"/>
                  </a:lnTo>
                  <a:lnTo>
                    <a:pt x="564842" y="252088"/>
                  </a:lnTo>
                  <a:lnTo>
                    <a:pt x="527176" y="228942"/>
                  </a:lnTo>
                  <a:lnTo>
                    <a:pt x="506692" y="180924"/>
                  </a:lnTo>
                  <a:lnTo>
                    <a:pt x="505332" y="160045"/>
                  </a:lnTo>
                  <a:lnTo>
                    <a:pt x="506664" y="138793"/>
                  </a:lnTo>
                  <a:lnTo>
                    <a:pt x="526541" y="91313"/>
                  </a:lnTo>
                  <a:lnTo>
                    <a:pt x="564761" y="69292"/>
                  </a:lnTo>
                  <a:lnTo>
                    <a:pt x="580262" y="67818"/>
                  </a:lnTo>
                  <a:lnTo>
                    <a:pt x="594695" y="69365"/>
                  </a:lnTo>
                  <a:lnTo>
                    <a:pt x="608091" y="74009"/>
                  </a:lnTo>
                  <a:lnTo>
                    <a:pt x="620464" y="81748"/>
                  </a:lnTo>
                  <a:lnTo>
                    <a:pt x="631825" y="92583"/>
                  </a:lnTo>
                  <a:lnTo>
                    <a:pt x="631825" y="4191"/>
                  </a:lnTo>
                  <a:close/>
                </a:path>
                <a:path w="1591945" h="254000">
                  <a:moveTo>
                    <a:pt x="80771" y="0"/>
                  </a:moveTo>
                  <a:lnTo>
                    <a:pt x="90799" y="379"/>
                  </a:lnTo>
                  <a:lnTo>
                    <a:pt x="100695" y="1508"/>
                  </a:lnTo>
                  <a:lnTo>
                    <a:pt x="110472" y="3375"/>
                  </a:lnTo>
                  <a:lnTo>
                    <a:pt x="120141" y="5969"/>
                  </a:lnTo>
                  <a:lnTo>
                    <a:pt x="113791" y="38862"/>
                  </a:lnTo>
                  <a:lnTo>
                    <a:pt x="106299" y="37084"/>
                  </a:lnTo>
                  <a:lnTo>
                    <a:pt x="99186" y="36195"/>
                  </a:lnTo>
                  <a:lnTo>
                    <a:pt x="92201" y="36195"/>
                  </a:lnTo>
                  <a:lnTo>
                    <a:pt x="85343" y="36195"/>
                  </a:lnTo>
                  <a:lnTo>
                    <a:pt x="80517" y="37719"/>
                  </a:lnTo>
                  <a:lnTo>
                    <a:pt x="77596" y="40894"/>
                  </a:lnTo>
                  <a:lnTo>
                    <a:pt x="74549" y="44069"/>
                  </a:lnTo>
                  <a:lnTo>
                    <a:pt x="73151" y="50165"/>
                  </a:lnTo>
                  <a:lnTo>
                    <a:pt x="73151" y="59309"/>
                  </a:lnTo>
                  <a:lnTo>
                    <a:pt x="73151" y="71755"/>
                  </a:lnTo>
                  <a:lnTo>
                    <a:pt x="108330" y="71755"/>
                  </a:lnTo>
                  <a:lnTo>
                    <a:pt x="108330" y="108839"/>
                  </a:lnTo>
                  <a:lnTo>
                    <a:pt x="73151" y="108839"/>
                  </a:lnTo>
                  <a:lnTo>
                    <a:pt x="73151" y="249618"/>
                  </a:lnTo>
                  <a:lnTo>
                    <a:pt x="26034" y="249618"/>
                  </a:lnTo>
                  <a:lnTo>
                    <a:pt x="26034" y="108839"/>
                  </a:lnTo>
                  <a:lnTo>
                    <a:pt x="0" y="108839"/>
                  </a:lnTo>
                  <a:lnTo>
                    <a:pt x="0" y="71755"/>
                  </a:lnTo>
                  <a:lnTo>
                    <a:pt x="26034" y="71755"/>
                  </a:lnTo>
                  <a:lnTo>
                    <a:pt x="26034" y="58420"/>
                  </a:lnTo>
                  <a:lnTo>
                    <a:pt x="34035" y="17526"/>
                  </a:lnTo>
                  <a:lnTo>
                    <a:pt x="71461" y="430"/>
                  </a:lnTo>
                  <a:lnTo>
                    <a:pt x="807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243951" y="5437378"/>
              <a:ext cx="456819" cy="253631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358758" y="5496052"/>
              <a:ext cx="351155" cy="204101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243951" y="5437378"/>
              <a:ext cx="120650" cy="250190"/>
            </a:xfrm>
            <a:custGeom>
              <a:avLst/>
              <a:gdLst/>
              <a:ahLst/>
              <a:cxnLst/>
              <a:rect l="l" t="t" r="r" b="b"/>
              <a:pathLst>
                <a:path w="120650" h="250189">
                  <a:moveTo>
                    <a:pt x="80772" y="0"/>
                  </a:moveTo>
                  <a:lnTo>
                    <a:pt x="90799" y="379"/>
                  </a:lnTo>
                  <a:lnTo>
                    <a:pt x="100695" y="1508"/>
                  </a:lnTo>
                  <a:lnTo>
                    <a:pt x="110472" y="3375"/>
                  </a:lnTo>
                  <a:lnTo>
                    <a:pt x="120142" y="5969"/>
                  </a:lnTo>
                  <a:lnTo>
                    <a:pt x="113792" y="38862"/>
                  </a:lnTo>
                  <a:lnTo>
                    <a:pt x="106299" y="37084"/>
                  </a:lnTo>
                  <a:lnTo>
                    <a:pt x="99187" y="36195"/>
                  </a:lnTo>
                  <a:lnTo>
                    <a:pt x="92201" y="36195"/>
                  </a:lnTo>
                  <a:lnTo>
                    <a:pt x="85344" y="36195"/>
                  </a:lnTo>
                  <a:lnTo>
                    <a:pt x="80518" y="37719"/>
                  </a:lnTo>
                  <a:lnTo>
                    <a:pt x="77597" y="40894"/>
                  </a:lnTo>
                  <a:lnTo>
                    <a:pt x="74549" y="44069"/>
                  </a:lnTo>
                  <a:lnTo>
                    <a:pt x="73151" y="50165"/>
                  </a:lnTo>
                  <a:lnTo>
                    <a:pt x="73151" y="59309"/>
                  </a:lnTo>
                  <a:lnTo>
                    <a:pt x="73151" y="71755"/>
                  </a:lnTo>
                  <a:lnTo>
                    <a:pt x="108330" y="71755"/>
                  </a:lnTo>
                  <a:lnTo>
                    <a:pt x="108330" y="108839"/>
                  </a:lnTo>
                  <a:lnTo>
                    <a:pt x="73151" y="108839"/>
                  </a:lnTo>
                  <a:lnTo>
                    <a:pt x="73151" y="249618"/>
                  </a:lnTo>
                  <a:lnTo>
                    <a:pt x="26034" y="249618"/>
                  </a:lnTo>
                  <a:lnTo>
                    <a:pt x="26034" y="108839"/>
                  </a:lnTo>
                  <a:lnTo>
                    <a:pt x="0" y="108839"/>
                  </a:lnTo>
                  <a:lnTo>
                    <a:pt x="0" y="71755"/>
                  </a:lnTo>
                  <a:lnTo>
                    <a:pt x="26034" y="71755"/>
                  </a:lnTo>
                  <a:lnTo>
                    <a:pt x="26034" y="58420"/>
                  </a:lnTo>
                  <a:lnTo>
                    <a:pt x="34035" y="17526"/>
                  </a:lnTo>
                  <a:lnTo>
                    <a:pt x="71461" y="430"/>
                  </a:lnTo>
                  <a:lnTo>
                    <a:pt x="807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10958" y="5766536"/>
              <a:ext cx="8061744" cy="317284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726053" y="5930785"/>
              <a:ext cx="4197985" cy="85725"/>
            </a:xfrm>
            <a:custGeom>
              <a:avLst/>
              <a:gdLst/>
              <a:ahLst/>
              <a:cxnLst/>
              <a:rect l="l" t="t" r="r" b="b"/>
              <a:pathLst>
                <a:path w="4197984" h="85725">
                  <a:moveTo>
                    <a:pt x="0" y="38341"/>
                  </a:moveTo>
                  <a:lnTo>
                    <a:pt x="46989" y="38341"/>
                  </a:lnTo>
                  <a:lnTo>
                    <a:pt x="46989" y="85394"/>
                  </a:lnTo>
                  <a:lnTo>
                    <a:pt x="0" y="85394"/>
                  </a:lnTo>
                  <a:lnTo>
                    <a:pt x="0" y="38341"/>
                  </a:lnTo>
                  <a:close/>
                </a:path>
                <a:path w="4197984" h="85725">
                  <a:moveTo>
                    <a:pt x="4197604" y="0"/>
                  </a:moveTo>
                  <a:lnTo>
                    <a:pt x="4192460" y="1585"/>
                  </a:lnTo>
                  <a:lnTo>
                    <a:pt x="4185983" y="3314"/>
                  </a:lnTo>
                  <a:lnTo>
                    <a:pt x="4178173" y="5186"/>
                  </a:lnTo>
                  <a:lnTo>
                    <a:pt x="4169029" y="7200"/>
                  </a:lnTo>
                  <a:lnTo>
                    <a:pt x="4160073" y="9284"/>
                  </a:lnTo>
                  <a:lnTo>
                    <a:pt x="4134230" y="25285"/>
                  </a:lnTo>
                  <a:lnTo>
                    <a:pt x="4134230" y="31978"/>
                  </a:lnTo>
                  <a:lnTo>
                    <a:pt x="4134230" y="38569"/>
                  </a:lnTo>
                  <a:lnTo>
                    <a:pt x="4136644" y="44259"/>
                  </a:lnTo>
                  <a:lnTo>
                    <a:pt x="4141597" y="49060"/>
                  </a:lnTo>
                  <a:lnTo>
                    <a:pt x="4146423" y="53860"/>
                  </a:lnTo>
                  <a:lnTo>
                    <a:pt x="4152773" y="56261"/>
                  </a:lnTo>
                  <a:lnTo>
                    <a:pt x="4160266" y="56261"/>
                  </a:lnTo>
                  <a:lnTo>
                    <a:pt x="4194048" y="38455"/>
                  </a:lnTo>
                  <a:lnTo>
                    <a:pt x="4195826" y="32321"/>
                  </a:lnTo>
                  <a:lnTo>
                    <a:pt x="4197096" y="28295"/>
                  </a:lnTo>
                  <a:lnTo>
                    <a:pt x="4197604" y="20650"/>
                  </a:lnTo>
                  <a:lnTo>
                    <a:pt x="4197604" y="9385"/>
                  </a:lnTo>
                  <a:lnTo>
                    <a:pt x="4197604" y="0"/>
                  </a:lnTo>
                  <a:close/>
                </a:path>
                <a:path w="4197984" h="85725">
                  <a:moveTo>
                    <a:pt x="3722116" y="0"/>
                  </a:moveTo>
                  <a:lnTo>
                    <a:pt x="3716972" y="1585"/>
                  </a:lnTo>
                  <a:lnTo>
                    <a:pt x="3710495" y="3314"/>
                  </a:lnTo>
                  <a:lnTo>
                    <a:pt x="3702685" y="5186"/>
                  </a:lnTo>
                  <a:lnTo>
                    <a:pt x="3693541" y="7200"/>
                  </a:lnTo>
                  <a:lnTo>
                    <a:pt x="3684585" y="9284"/>
                  </a:lnTo>
                  <a:lnTo>
                    <a:pt x="3658743" y="25285"/>
                  </a:lnTo>
                  <a:lnTo>
                    <a:pt x="3658743" y="31978"/>
                  </a:lnTo>
                  <a:lnTo>
                    <a:pt x="3658743" y="38569"/>
                  </a:lnTo>
                  <a:lnTo>
                    <a:pt x="3661155" y="44259"/>
                  </a:lnTo>
                  <a:lnTo>
                    <a:pt x="3666108" y="49060"/>
                  </a:lnTo>
                  <a:lnTo>
                    <a:pt x="3670935" y="53860"/>
                  </a:lnTo>
                  <a:lnTo>
                    <a:pt x="3677285" y="56261"/>
                  </a:lnTo>
                  <a:lnTo>
                    <a:pt x="3684778" y="56261"/>
                  </a:lnTo>
                  <a:lnTo>
                    <a:pt x="3718560" y="38455"/>
                  </a:lnTo>
                  <a:lnTo>
                    <a:pt x="3720338" y="32321"/>
                  </a:lnTo>
                  <a:lnTo>
                    <a:pt x="3721607" y="28295"/>
                  </a:lnTo>
                  <a:lnTo>
                    <a:pt x="3722116" y="20650"/>
                  </a:lnTo>
                  <a:lnTo>
                    <a:pt x="3722116" y="9385"/>
                  </a:lnTo>
                  <a:lnTo>
                    <a:pt x="3722116" y="0"/>
                  </a:lnTo>
                  <a:close/>
                </a:path>
                <a:path w="4197984" h="85725">
                  <a:moveTo>
                    <a:pt x="1835404" y="0"/>
                  </a:moveTo>
                  <a:lnTo>
                    <a:pt x="1830260" y="1585"/>
                  </a:lnTo>
                  <a:lnTo>
                    <a:pt x="1823783" y="3314"/>
                  </a:lnTo>
                  <a:lnTo>
                    <a:pt x="1815973" y="5186"/>
                  </a:lnTo>
                  <a:lnTo>
                    <a:pt x="1806829" y="7200"/>
                  </a:lnTo>
                  <a:lnTo>
                    <a:pt x="1797873" y="9284"/>
                  </a:lnTo>
                  <a:lnTo>
                    <a:pt x="1772031" y="25285"/>
                  </a:lnTo>
                  <a:lnTo>
                    <a:pt x="1772031" y="31978"/>
                  </a:lnTo>
                  <a:lnTo>
                    <a:pt x="1772031" y="38569"/>
                  </a:lnTo>
                  <a:lnTo>
                    <a:pt x="1774444" y="44259"/>
                  </a:lnTo>
                  <a:lnTo>
                    <a:pt x="1779397" y="49060"/>
                  </a:lnTo>
                  <a:lnTo>
                    <a:pt x="1784223" y="53860"/>
                  </a:lnTo>
                  <a:lnTo>
                    <a:pt x="1790573" y="56261"/>
                  </a:lnTo>
                  <a:lnTo>
                    <a:pt x="1798066" y="56261"/>
                  </a:lnTo>
                  <a:lnTo>
                    <a:pt x="1831848" y="38455"/>
                  </a:lnTo>
                  <a:lnTo>
                    <a:pt x="1833626" y="32321"/>
                  </a:lnTo>
                  <a:lnTo>
                    <a:pt x="1834896" y="28295"/>
                  </a:lnTo>
                  <a:lnTo>
                    <a:pt x="1835404" y="20650"/>
                  </a:lnTo>
                  <a:lnTo>
                    <a:pt x="1835404" y="9385"/>
                  </a:lnTo>
                  <a:lnTo>
                    <a:pt x="1835404" y="0"/>
                  </a:lnTo>
                  <a:close/>
                </a:path>
                <a:path w="4197984" h="85725">
                  <a:moveTo>
                    <a:pt x="844804" y="0"/>
                  </a:moveTo>
                  <a:lnTo>
                    <a:pt x="839660" y="1585"/>
                  </a:lnTo>
                  <a:lnTo>
                    <a:pt x="833183" y="3314"/>
                  </a:lnTo>
                  <a:lnTo>
                    <a:pt x="825373" y="5186"/>
                  </a:lnTo>
                  <a:lnTo>
                    <a:pt x="816229" y="7200"/>
                  </a:lnTo>
                  <a:lnTo>
                    <a:pt x="807273" y="9284"/>
                  </a:lnTo>
                  <a:lnTo>
                    <a:pt x="781431" y="25285"/>
                  </a:lnTo>
                  <a:lnTo>
                    <a:pt x="781431" y="31978"/>
                  </a:lnTo>
                  <a:lnTo>
                    <a:pt x="781431" y="38569"/>
                  </a:lnTo>
                  <a:lnTo>
                    <a:pt x="783844" y="44259"/>
                  </a:lnTo>
                  <a:lnTo>
                    <a:pt x="788797" y="49060"/>
                  </a:lnTo>
                  <a:lnTo>
                    <a:pt x="793623" y="53860"/>
                  </a:lnTo>
                  <a:lnTo>
                    <a:pt x="799973" y="56261"/>
                  </a:lnTo>
                  <a:lnTo>
                    <a:pt x="807466" y="56261"/>
                  </a:lnTo>
                  <a:lnTo>
                    <a:pt x="841248" y="38455"/>
                  </a:lnTo>
                  <a:lnTo>
                    <a:pt x="843026" y="32321"/>
                  </a:lnTo>
                  <a:lnTo>
                    <a:pt x="844296" y="28295"/>
                  </a:lnTo>
                  <a:lnTo>
                    <a:pt x="844804" y="20650"/>
                  </a:lnTo>
                  <a:lnTo>
                    <a:pt x="844804" y="9385"/>
                  </a:lnTo>
                  <a:lnTo>
                    <a:pt x="84480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163789" y="5921641"/>
              <a:ext cx="81749" cy="74549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318639" y="5872695"/>
              <a:ext cx="2677795" cy="109220"/>
            </a:xfrm>
            <a:custGeom>
              <a:avLst/>
              <a:gdLst/>
              <a:ahLst/>
              <a:cxnLst/>
              <a:rect l="l" t="t" r="r" b="b"/>
              <a:pathLst>
                <a:path w="2677795" h="109220">
                  <a:moveTo>
                    <a:pt x="2634361" y="0"/>
                  </a:moveTo>
                  <a:lnTo>
                    <a:pt x="2597872" y="21864"/>
                  </a:lnTo>
                  <a:lnTo>
                    <a:pt x="2590800" y="54584"/>
                  </a:lnTo>
                  <a:lnTo>
                    <a:pt x="2591585" y="67033"/>
                  </a:lnTo>
                  <a:lnTo>
                    <a:pt x="2610018" y="101248"/>
                  </a:lnTo>
                  <a:lnTo>
                    <a:pt x="2634361" y="109156"/>
                  </a:lnTo>
                  <a:lnTo>
                    <a:pt x="2643147" y="108277"/>
                  </a:lnTo>
                  <a:lnTo>
                    <a:pt x="2674540" y="77850"/>
                  </a:lnTo>
                  <a:lnTo>
                    <a:pt x="2677668" y="54241"/>
                  </a:lnTo>
                  <a:lnTo>
                    <a:pt x="2676884" y="41935"/>
                  </a:lnTo>
                  <a:lnTo>
                    <a:pt x="2658578" y="7908"/>
                  </a:lnTo>
                  <a:lnTo>
                    <a:pt x="2634361" y="0"/>
                  </a:lnTo>
                  <a:close/>
                </a:path>
                <a:path w="2677795" h="109220">
                  <a:moveTo>
                    <a:pt x="1070737" y="0"/>
                  </a:moveTo>
                  <a:lnTo>
                    <a:pt x="1034248" y="21864"/>
                  </a:lnTo>
                  <a:lnTo>
                    <a:pt x="1027176" y="54584"/>
                  </a:lnTo>
                  <a:lnTo>
                    <a:pt x="1027961" y="67033"/>
                  </a:lnTo>
                  <a:lnTo>
                    <a:pt x="1046394" y="101248"/>
                  </a:lnTo>
                  <a:lnTo>
                    <a:pt x="1070737" y="109156"/>
                  </a:lnTo>
                  <a:lnTo>
                    <a:pt x="1079523" y="108277"/>
                  </a:lnTo>
                  <a:lnTo>
                    <a:pt x="1110916" y="77850"/>
                  </a:lnTo>
                  <a:lnTo>
                    <a:pt x="1114044" y="54241"/>
                  </a:lnTo>
                  <a:lnTo>
                    <a:pt x="1113260" y="41935"/>
                  </a:lnTo>
                  <a:lnTo>
                    <a:pt x="1094954" y="7908"/>
                  </a:lnTo>
                  <a:lnTo>
                    <a:pt x="1070737" y="0"/>
                  </a:lnTo>
                  <a:close/>
                </a:path>
                <a:path w="2677795" h="109220">
                  <a:moveTo>
                    <a:pt x="43561" y="0"/>
                  </a:moveTo>
                  <a:lnTo>
                    <a:pt x="7072" y="21864"/>
                  </a:lnTo>
                  <a:lnTo>
                    <a:pt x="0" y="54584"/>
                  </a:lnTo>
                  <a:lnTo>
                    <a:pt x="785" y="67033"/>
                  </a:lnTo>
                  <a:lnTo>
                    <a:pt x="19218" y="101248"/>
                  </a:lnTo>
                  <a:lnTo>
                    <a:pt x="43561" y="109156"/>
                  </a:lnTo>
                  <a:lnTo>
                    <a:pt x="52347" y="108277"/>
                  </a:lnTo>
                  <a:lnTo>
                    <a:pt x="83740" y="77850"/>
                  </a:lnTo>
                  <a:lnTo>
                    <a:pt x="86868" y="54241"/>
                  </a:lnTo>
                  <a:lnTo>
                    <a:pt x="86084" y="41935"/>
                  </a:lnTo>
                  <a:lnTo>
                    <a:pt x="67778" y="7908"/>
                  </a:lnTo>
                  <a:lnTo>
                    <a:pt x="4356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65783" y="5863551"/>
              <a:ext cx="105155" cy="12744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974469" y="5862370"/>
              <a:ext cx="97281" cy="129628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470518" y="5870346"/>
              <a:ext cx="70485" cy="41910"/>
            </a:xfrm>
            <a:custGeom>
              <a:avLst/>
              <a:gdLst/>
              <a:ahLst/>
              <a:cxnLst/>
              <a:rect l="l" t="t" r="r" b="b"/>
              <a:pathLst>
                <a:path w="70484" h="41910">
                  <a:moveTo>
                    <a:pt x="35305" y="0"/>
                  </a:moveTo>
                  <a:lnTo>
                    <a:pt x="2381" y="24444"/>
                  </a:lnTo>
                  <a:lnTo>
                    <a:pt x="0" y="41694"/>
                  </a:lnTo>
                  <a:lnTo>
                    <a:pt x="70357" y="41694"/>
                  </a:lnTo>
                  <a:lnTo>
                    <a:pt x="54504" y="5979"/>
                  </a:lnTo>
                  <a:lnTo>
                    <a:pt x="353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072121" y="5861202"/>
              <a:ext cx="97027" cy="130975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202807" y="5870346"/>
              <a:ext cx="756285" cy="41910"/>
            </a:xfrm>
            <a:custGeom>
              <a:avLst/>
              <a:gdLst/>
              <a:ahLst/>
              <a:cxnLst/>
              <a:rect l="l" t="t" r="r" b="b"/>
              <a:pathLst>
                <a:path w="756284" h="41910">
                  <a:moveTo>
                    <a:pt x="721106" y="0"/>
                  </a:moveTo>
                  <a:lnTo>
                    <a:pt x="688181" y="24444"/>
                  </a:lnTo>
                  <a:lnTo>
                    <a:pt x="685799" y="41694"/>
                  </a:lnTo>
                  <a:lnTo>
                    <a:pt x="756158" y="41694"/>
                  </a:lnTo>
                  <a:lnTo>
                    <a:pt x="740304" y="5979"/>
                  </a:lnTo>
                  <a:lnTo>
                    <a:pt x="721106" y="0"/>
                  </a:lnTo>
                  <a:close/>
                </a:path>
                <a:path w="756284" h="41910">
                  <a:moveTo>
                    <a:pt x="35305" y="0"/>
                  </a:moveTo>
                  <a:lnTo>
                    <a:pt x="2381" y="24444"/>
                  </a:lnTo>
                  <a:lnTo>
                    <a:pt x="0" y="41694"/>
                  </a:lnTo>
                  <a:lnTo>
                    <a:pt x="70357" y="41694"/>
                  </a:lnTo>
                  <a:lnTo>
                    <a:pt x="54504" y="5979"/>
                  </a:lnTo>
                  <a:lnTo>
                    <a:pt x="353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994272" y="5861202"/>
              <a:ext cx="96901" cy="130975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518410" y="5861202"/>
              <a:ext cx="97027" cy="130975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60019" y="5838367"/>
              <a:ext cx="7727315" cy="182245"/>
            </a:xfrm>
            <a:custGeom>
              <a:avLst/>
              <a:gdLst/>
              <a:ahLst/>
              <a:cxnLst/>
              <a:rect l="l" t="t" r="r" b="b"/>
              <a:pathLst>
                <a:path w="7727315" h="182245">
                  <a:moveTo>
                    <a:pt x="35318" y="31978"/>
                  </a:moveTo>
                  <a:lnTo>
                    <a:pt x="2382" y="56422"/>
                  </a:lnTo>
                  <a:lnTo>
                    <a:pt x="0" y="73672"/>
                  </a:lnTo>
                  <a:lnTo>
                    <a:pt x="70319" y="73672"/>
                  </a:lnTo>
                  <a:lnTo>
                    <a:pt x="54472" y="37957"/>
                  </a:lnTo>
                  <a:lnTo>
                    <a:pt x="35318" y="31978"/>
                  </a:lnTo>
                  <a:close/>
                </a:path>
                <a:path w="7727315" h="182245">
                  <a:moveTo>
                    <a:pt x="7565389" y="0"/>
                  </a:moveTo>
                  <a:lnTo>
                    <a:pt x="7612380" y="0"/>
                  </a:lnTo>
                  <a:lnTo>
                    <a:pt x="7612380" y="81711"/>
                  </a:lnTo>
                  <a:lnTo>
                    <a:pt x="7612546" y="98644"/>
                  </a:lnTo>
                  <a:lnTo>
                    <a:pt x="7619873" y="137769"/>
                  </a:lnTo>
                  <a:lnTo>
                    <a:pt x="7624445" y="141058"/>
                  </a:lnTo>
                  <a:lnTo>
                    <a:pt x="7629016" y="144348"/>
                  </a:lnTo>
                  <a:lnTo>
                    <a:pt x="7634858" y="145999"/>
                  </a:lnTo>
                  <a:lnTo>
                    <a:pt x="7641844" y="145999"/>
                  </a:lnTo>
                  <a:lnTo>
                    <a:pt x="7649972" y="145999"/>
                  </a:lnTo>
                  <a:lnTo>
                    <a:pt x="7657083" y="143802"/>
                  </a:lnTo>
                  <a:lnTo>
                    <a:pt x="7663433" y="139382"/>
                  </a:lnTo>
                  <a:lnTo>
                    <a:pt x="7669910" y="134975"/>
                  </a:lnTo>
                  <a:lnTo>
                    <a:pt x="7679854" y="92320"/>
                  </a:lnTo>
                  <a:lnTo>
                    <a:pt x="7680071" y="75006"/>
                  </a:lnTo>
                  <a:lnTo>
                    <a:pt x="7680071" y="0"/>
                  </a:lnTo>
                  <a:lnTo>
                    <a:pt x="7727060" y="0"/>
                  </a:lnTo>
                  <a:lnTo>
                    <a:pt x="7727060" y="177812"/>
                  </a:lnTo>
                  <a:lnTo>
                    <a:pt x="7683373" y="177812"/>
                  </a:lnTo>
                  <a:lnTo>
                    <a:pt x="7683373" y="151193"/>
                  </a:lnTo>
                  <a:lnTo>
                    <a:pt x="7678134" y="157932"/>
                  </a:lnTo>
                  <a:lnTo>
                    <a:pt x="7641621" y="179776"/>
                  </a:lnTo>
                  <a:lnTo>
                    <a:pt x="7624445" y="181825"/>
                  </a:lnTo>
                  <a:lnTo>
                    <a:pt x="7615727" y="181335"/>
                  </a:lnTo>
                  <a:lnTo>
                    <a:pt x="7580026" y="164506"/>
                  </a:lnTo>
                  <a:lnTo>
                    <a:pt x="7565792" y="124389"/>
                  </a:lnTo>
                  <a:lnTo>
                    <a:pt x="7565389" y="112509"/>
                  </a:lnTo>
                  <a:lnTo>
                    <a:pt x="7565389" y="0"/>
                  </a:lnTo>
                  <a:close/>
                </a:path>
                <a:path w="7727315" h="182245">
                  <a:moveTo>
                    <a:pt x="5792978" y="0"/>
                  </a:moveTo>
                  <a:lnTo>
                    <a:pt x="5839968" y="0"/>
                  </a:lnTo>
                  <a:lnTo>
                    <a:pt x="5839968" y="81711"/>
                  </a:lnTo>
                  <a:lnTo>
                    <a:pt x="5840134" y="98644"/>
                  </a:lnTo>
                  <a:lnTo>
                    <a:pt x="5847460" y="137769"/>
                  </a:lnTo>
                  <a:lnTo>
                    <a:pt x="5852033" y="141058"/>
                  </a:lnTo>
                  <a:lnTo>
                    <a:pt x="5856605" y="144348"/>
                  </a:lnTo>
                  <a:lnTo>
                    <a:pt x="5862447" y="145999"/>
                  </a:lnTo>
                  <a:lnTo>
                    <a:pt x="5869432" y="145999"/>
                  </a:lnTo>
                  <a:lnTo>
                    <a:pt x="5877559" y="145999"/>
                  </a:lnTo>
                  <a:lnTo>
                    <a:pt x="5884672" y="143802"/>
                  </a:lnTo>
                  <a:lnTo>
                    <a:pt x="5891022" y="139382"/>
                  </a:lnTo>
                  <a:lnTo>
                    <a:pt x="5897499" y="134975"/>
                  </a:lnTo>
                  <a:lnTo>
                    <a:pt x="5907442" y="92320"/>
                  </a:lnTo>
                  <a:lnTo>
                    <a:pt x="5907658" y="75006"/>
                  </a:lnTo>
                  <a:lnTo>
                    <a:pt x="5907658" y="0"/>
                  </a:lnTo>
                  <a:lnTo>
                    <a:pt x="5954649" y="0"/>
                  </a:lnTo>
                  <a:lnTo>
                    <a:pt x="5954649" y="177812"/>
                  </a:lnTo>
                  <a:lnTo>
                    <a:pt x="5910960" y="177812"/>
                  </a:lnTo>
                  <a:lnTo>
                    <a:pt x="5910960" y="151193"/>
                  </a:lnTo>
                  <a:lnTo>
                    <a:pt x="5905722" y="157932"/>
                  </a:lnTo>
                  <a:lnTo>
                    <a:pt x="5869209" y="179776"/>
                  </a:lnTo>
                  <a:lnTo>
                    <a:pt x="5852033" y="181825"/>
                  </a:lnTo>
                  <a:lnTo>
                    <a:pt x="5843315" y="181335"/>
                  </a:lnTo>
                  <a:lnTo>
                    <a:pt x="5807614" y="164506"/>
                  </a:lnTo>
                  <a:lnTo>
                    <a:pt x="5793380" y="124389"/>
                  </a:lnTo>
                  <a:lnTo>
                    <a:pt x="5792978" y="112509"/>
                  </a:lnTo>
                  <a:lnTo>
                    <a:pt x="5792978" y="0"/>
                  </a:lnTo>
                  <a:close/>
                </a:path>
                <a:path w="7727315" h="182245">
                  <a:moveTo>
                    <a:pt x="2552446" y="0"/>
                  </a:moveTo>
                  <a:lnTo>
                    <a:pt x="2599435" y="0"/>
                  </a:lnTo>
                  <a:lnTo>
                    <a:pt x="2599435" y="177812"/>
                  </a:lnTo>
                  <a:lnTo>
                    <a:pt x="2552446" y="177812"/>
                  </a:lnTo>
                  <a:lnTo>
                    <a:pt x="255244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688717" y="5829223"/>
              <a:ext cx="179958" cy="200113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297554" y="5834354"/>
              <a:ext cx="5290185" cy="186055"/>
            </a:xfrm>
            <a:custGeom>
              <a:avLst/>
              <a:gdLst/>
              <a:ahLst/>
              <a:cxnLst/>
              <a:rect l="l" t="t" r="r" b="b"/>
              <a:pathLst>
                <a:path w="5290184" h="186054">
                  <a:moveTo>
                    <a:pt x="5205476" y="0"/>
                  </a:moveTo>
                  <a:lnTo>
                    <a:pt x="5255535" y="14733"/>
                  </a:lnTo>
                  <a:lnTo>
                    <a:pt x="5285025" y="59370"/>
                  </a:lnTo>
                  <a:lnTo>
                    <a:pt x="5290058" y="106476"/>
                  </a:lnTo>
                  <a:lnTo>
                    <a:pt x="5172075" y="106476"/>
                  </a:lnTo>
                  <a:lnTo>
                    <a:pt x="5173003" y="116363"/>
                  </a:lnTo>
                  <a:lnTo>
                    <a:pt x="5195712" y="147774"/>
                  </a:lnTo>
                  <a:lnTo>
                    <a:pt x="5210683" y="150685"/>
                  </a:lnTo>
                  <a:lnTo>
                    <a:pt x="5218049" y="150685"/>
                  </a:lnTo>
                  <a:lnTo>
                    <a:pt x="5240655" y="125234"/>
                  </a:lnTo>
                  <a:lnTo>
                    <a:pt x="5287518" y="133108"/>
                  </a:lnTo>
                  <a:lnTo>
                    <a:pt x="5258943" y="172364"/>
                  </a:lnTo>
                  <a:lnTo>
                    <a:pt x="5210175" y="185839"/>
                  </a:lnTo>
                  <a:lnTo>
                    <a:pt x="5188456" y="183945"/>
                  </a:lnTo>
                  <a:lnTo>
                    <a:pt x="5141468" y="155536"/>
                  </a:lnTo>
                  <a:lnTo>
                    <a:pt x="5125037" y="111963"/>
                  </a:lnTo>
                  <a:lnTo>
                    <a:pt x="5123942" y="94259"/>
                  </a:lnTo>
                  <a:lnTo>
                    <a:pt x="5125374" y="73359"/>
                  </a:lnTo>
                  <a:lnTo>
                    <a:pt x="5147056" y="25031"/>
                  </a:lnTo>
                  <a:lnTo>
                    <a:pt x="5188543" y="1564"/>
                  </a:lnTo>
                  <a:lnTo>
                    <a:pt x="5205476" y="0"/>
                  </a:lnTo>
                  <a:close/>
                </a:path>
                <a:path w="5290184" h="186054">
                  <a:moveTo>
                    <a:pt x="4597527" y="0"/>
                  </a:moveTo>
                  <a:lnTo>
                    <a:pt x="4635674" y="4184"/>
                  </a:lnTo>
                  <a:lnTo>
                    <a:pt x="4668847" y="33297"/>
                  </a:lnTo>
                  <a:lnTo>
                    <a:pt x="4672330" y="68478"/>
                  </a:lnTo>
                  <a:lnTo>
                    <a:pt x="4671822" y="123393"/>
                  </a:lnTo>
                  <a:lnTo>
                    <a:pt x="4671964" y="134341"/>
                  </a:lnTo>
                  <a:lnTo>
                    <a:pt x="4678426" y="173342"/>
                  </a:lnTo>
                  <a:lnTo>
                    <a:pt x="4682617" y="181825"/>
                  </a:lnTo>
                  <a:lnTo>
                    <a:pt x="4636008" y="181825"/>
                  </a:lnTo>
                  <a:lnTo>
                    <a:pt x="4634738" y="178701"/>
                  </a:lnTo>
                  <a:lnTo>
                    <a:pt x="4633341" y="174066"/>
                  </a:lnTo>
                  <a:lnTo>
                    <a:pt x="4631563" y="167932"/>
                  </a:lnTo>
                  <a:lnTo>
                    <a:pt x="4630674" y="165138"/>
                  </a:lnTo>
                  <a:lnTo>
                    <a:pt x="4630166" y="163296"/>
                  </a:lnTo>
                  <a:lnTo>
                    <a:pt x="4629785" y="162407"/>
                  </a:lnTo>
                  <a:lnTo>
                    <a:pt x="4623667" y="167898"/>
                  </a:lnTo>
                  <a:lnTo>
                    <a:pt x="4617323" y="172658"/>
                  </a:lnTo>
                  <a:lnTo>
                    <a:pt x="4574794" y="185839"/>
                  </a:lnTo>
                  <a:lnTo>
                    <a:pt x="4561740" y="184908"/>
                  </a:lnTo>
                  <a:lnTo>
                    <a:pt x="4524559" y="163000"/>
                  </a:lnTo>
                  <a:lnTo>
                    <a:pt x="4515612" y="133273"/>
                  </a:lnTo>
                  <a:lnTo>
                    <a:pt x="4516064" y="125942"/>
                  </a:lnTo>
                  <a:lnTo>
                    <a:pt x="4536924" y="91802"/>
                  </a:lnTo>
                  <a:lnTo>
                    <a:pt x="4580382" y="77342"/>
                  </a:lnTo>
                  <a:lnTo>
                    <a:pt x="4595669" y="74299"/>
                  </a:lnTo>
                  <a:lnTo>
                    <a:pt x="4608385" y="71361"/>
                  </a:lnTo>
                  <a:lnTo>
                    <a:pt x="4618529" y="68527"/>
                  </a:lnTo>
                  <a:lnTo>
                    <a:pt x="4626102" y="65798"/>
                  </a:lnTo>
                  <a:lnTo>
                    <a:pt x="4626102" y="61112"/>
                  </a:lnTo>
                  <a:lnTo>
                    <a:pt x="4626102" y="52069"/>
                  </a:lnTo>
                  <a:lnTo>
                    <a:pt x="4594225" y="35991"/>
                  </a:lnTo>
                  <a:lnTo>
                    <a:pt x="4585843" y="35991"/>
                  </a:lnTo>
                  <a:lnTo>
                    <a:pt x="4579239" y="37642"/>
                  </a:lnTo>
                  <a:lnTo>
                    <a:pt x="4574540" y="40932"/>
                  </a:lnTo>
                  <a:lnTo>
                    <a:pt x="4569841" y="44221"/>
                  </a:lnTo>
                  <a:lnTo>
                    <a:pt x="4566158" y="49999"/>
                  </a:lnTo>
                  <a:lnTo>
                    <a:pt x="4563237" y="58267"/>
                  </a:lnTo>
                  <a:lnTo>
                    <a:pt x="4520438" y="50558"/>
                  </a:lnTo>
                  <a:lnTo>
                    <a:pt x="4545330" y="12382"/>
                  </a:lnTo>
                  <a:lnTo>
                    <a:pt x="4581263" y="773"/>
                  </a:lnTo>
                  <a:lnTo>
                    <a:pt x="4597527" y="0"/>
                  </a:lnTo>
                  <a:close/>
                </a:path>
                <a:path w="5290184" h="186054">
                  <a:moveTo>
                    <a:pt x="4307840" y="0"/>
                  </a:moveTo>
                  <a:lnTo>
                    <a:pt x="4352041" y="6686"/>
                  </a:lnTo>
                  <a:lnTo>
                    <a:pt x="4382482" y="36120"/>
                  </a:lnTo>
                  <a:lnTo>
                    <a:pt x="4386580" y="47040"/>
                  </a:lnTo>
                  <a:lnTo>
                    <a:pt x="4342130" y="55244"/>
                  </a:lnTo>
                  <a:lnTo>
                    <a:pt x="4340225" y="48323"/>
                  </a:lnTo>
                  <a:lnTo>
                    <a:pt x="4336669" y="43027"/>
                  </a:lnTo>
                  <a:lnTo>
                    <a:pt x="4331335" y="39344"/>
                  </a:lnTo>
                  <a:lnTo>
                    <a:pt x="4326001" y="35661"/>
                  </a:lnTo>
                  <a:lnTo>
                    <a:pt x="4318508" y="33820"/>
                  </a:lnTo>
                  <a:lnTo>
                    <a:pt x="4308729" y="33820"/>
                  </a:lnTo>
                  <a:lnTo>
                    <a:pt x="4276725" y="44640"/>
                  </a:lnTo>
                  <a:lnTo>
                    <a:pt x="4276725" y="48552"/>
                  </a:lnTo>
                  <a:lnTo>
                    <a:pt x="4276725" y="51904"/>
                  </a:lnTo>
                  <a:lnTo>
                    <a:pt x="4325366" y="70319"/>
                  </a:lnTo>
                  <a:lnTo>
                    <a:pt x="4342723" y="74827"/>
                  </a:lnTo>
                  <a:lnTo>
                    <a:pt x="4377817" y="91249"/>
                  </a:lnTo>
                  <a:lnTo>
                    <a:pt x="4392549" y="126237"/>
                  </a:lnTo>
                  <a:lnTo>
                    <a:pt x="4391265" y="138029"/>
                  </a:lnTo>
                  <a:lnTo>
                    <a:pt x="4360673" y="175953"/>
                  </a:lnTo>
                  <a:lnTo>
                    <a:pt x="4311650" y="185839"/>
                  </a:lnTo>
                  <a:lnTo>
                    <a:pt x="4294481" y="184919"/>
                  </a:lnTo>
                  <a:lnTo>
                    <a:pt x="4254119" y="171107"/>
                  </a:lnTo>
                  <a:lnTo>
                    <a:pt x="4226433" y="131089"/>
                  </a:lnTo>
                  <a:lnTo>
                    <a:pt x="4273677" y="123888"/>
                  </a:lnTo>
                  <a:lnTo>
                    <a:pt x="4275709" y="133045"/>
                  </a:lnTo>
                  <a:lnTo>
                    <a:pt x="4279773" y="139992"/>
                  </a:lnTo>
                  <a:lnTo>
                    <a:pt x="4311650" y="151853"/>
                  </a:lnTo>
                  <a:lnTo>
                    <a:pt x="4320224" y="151434"/>
                  </a:lnTo>
                  <a:lnTo>
                    <a:pt x="4345305" y="137845"/>
                  </a:lnTo>
                  <a:lnTo>
                    <a:pt x="4345305" y="132600"/>
                  </a:lnTo>
                  <a:lnTo>
                    <a:pt x="4345305" y="129031"/>
                  </a:lnTo>
                  <a:lnTo>
                    <a:pt x="4326255" y="117525"/>
                  </a:lnTo>
                  <a:lnTo>
                    <a:pt x="4300392" y="111384"/>
                  </a:lnTo>
                  <a:lnTo>
                    <a:pt x="4254119" y="94589"/>
                  </a:lnTo>
                  <a:lnTo>
                    <a:pt x="4233037" y="54571"/>
                  </a:lnTo>
                  <a:lnTo>
                    <a:pt x="4234178" y="43485"/>
                  </a:lnTo>
                  <a:lnTo>
                    <a:pt x="4261602" y="8851"/>
                  </a:lnTo>
                  <a:lnTo>
                    <a:pt x="4289934" y="983"/>
                  </a:lnTo>
                  <a:lnTo>
                    <a:pt x="4307840" y="0"/>
                  </a:lnTo>
                  <a:close/>
                </a:path>
                <a:path w="5290184" h="186054">
                  <a:moveTo>
                    <a:pt x="4122039" y="0"/>
                  </a:moveTo>
                  <a:lnTo>
                    <a:pt x="4160186" y="4184"/>
                  </a:lnTo>
                  <a:lnTo>
                    <a:pt x="4193359" y="33297"/>
                  </a:lnTo>
                  <a:lnTo>
                    <a:pt x="4196842" y="68478"/>
                  </a:lnTo>
                  <a:lnTo>
                    <a:pt x="4196334" y="123393"/>
                  </a:lnTo>
                  <a:lnTo>
                    <a:pt x="4196476" y="134341"/>
                  </a:lnTo>
                  <a:lnTo>
                    <a:pt x="4202938" y="173342"/>
                  </a:lnTo>
                  <a:lnTo>
                    <a:pt x="4207129" y="181825"/>
                  </a:lnTo>
                  <a:lnTo>
                    <a:pt x="4160520" y="181825"/>
                  </a:lnTo>
                  <a:lnTo>
                    <a:pt x="4159250" y="178701"/>
                  </a:lnTo>
                  <a:lnTo>
                    <a:pt x="4157853" y="174066"/>
                  </a:lnTo>
                  <a:lnTo>
                    <a:pt x="4156075" y="167932"/>
                  </a:lnTo>
                  <a:lnTo>
                    <a:pt x="4155186" y="165138"/>
                  </a:lnTo>
                  <a:lnTo>
                    <a:pt x="4154678" y="163296"/>
                  </a:lnTo>
                  <a:lnTo>
                    <a:pt x="4154297" y="162407"/>
                  </a:lnTo>
                  <a:lnTo>
                    <a:pt x="4148179" y="167898"/>
                  </a:lnTo>
                  <a:lnTo>
                    <a:pt x="4141835" y="172658"/>
                  </a:lnTo>
                  <a:lnTo>
                    <a:pt x="4099305" y="185839"/>
                  </a:lnTo>
                  <a:lnTo>
                    <a:pt x="4086252" y="184908"/>
                  </a:lnTo>
                  <a:lnTo>
                    <a:pt x="4049071" y="163000"/>
                  </a:lnTo>
                  <a:lnTo>
                    <a:pt x="4040124" y="133273"/>
                  </a:lnTo>
                  <a:lnTo>
                    <a:pt x="4040576" y="125942"/>
                  </a:lnTo>
                  <a:lnTo>
                    <a:pt x="4061436" y="91802"/>
                  </a:lnTo>
                  <a:lnTo>
                    <a:pt x="4104894" y="77342"/>
                  </a:lnTo>
                  <a:lnTo>
                    <a:pt x="4120181" y="74299"/>
                  </a:lnTo>
                  <a:lnTo>
                    <a:pt x="4132897" y="71361"/>
                  </a:lnTo>
                  <a:lnTo>
                    <a:pt x="4143041" y="68527"/>
                  </a:lnTo>
                  <a:lnTo>
                    <a:pt x="4150614" y="65798"/>
                  </a:lnTo>
                  <a:lnTo>
                    <a:pt x="4150614" y="61112"/>
                  </a:lnTo>
                  <a:lnTo>
                    <a:pt x="4150614" y="52069"/>
                  </a:lnTo>
                  <a:lnTo>
                    <a:pt x="4118737" y="35991"/>
                  </a:lnTo>
                  <a:lnTo>
                    <a:pt x="4110354" y="35991"/>
                  </a:lnTo>
                  <a:lnTo>
                    <a:pt x="4103751" y="37642"/>
                  </a:lnTo>
                  <a:lnTo>
                    <a:pt x="4099052" y="40932"/>
                  </a:lnTo>
                  <a:lnTo>
                    <a:pt x="4094353" y="44221"/>
                  </a:lnTo>
                  <a:lnTo>
                    <a:pt x="4090670" y="49999"/>
                  </a:lnTo>
                  <a:lnTo>
                    <a:pt x="4087749" y="58267"/>
                  </a:lnTo>
                  <a:lnTo>
                    <a:pt x="4044950" y="50558"/>
                  </a:lnTo>
                  <a:lnTo>
                    <a:pt x="4069842" y="12382"/>
                  </a:lnTo>
                  <a:lnTo>
                    <a:pt x="4105775" y="773"/>
                  </a:lnTo>
                  <a:lnTo>
                    <a:pt x="4122039" y="0"/>
                  </a:lnTo>
                  <a:close/>
                </a:path>
                <a:path w="5290184" h="186054">
                  <a:moveTo>
                    <a:pt x="3623564" y="0"/>
                  </a:moveTo>
                  <a:lnTo>
                    <a:pt x="3673623" y="14733"/>
                  </a:lnTo>
                  <a:lnTo>
                    <a:pt x="3703113" y="59370"/>
                  </a:lnTo>
                  <a:lnTo>
                    <a:pt x="3708146" y="106476"/>
                  </a:lnTo>
                  <a:lnTo>
                    <a:pt x="3590163" y="106476"/>
                  </a:lnTo>
                  <a:lnTo>
                    <a:pt x="3591091" y="116363"/>
                  </a:lnTo>
                  <a:lnTo>
                    <a:pt x="3613800" y="147774"/>
                  </a:lnTo>
                  <a:lnTo>
                    <a:pt x="3628771" y="150685"/>
                  </a:lnTo>
                  <a:lnTo>
                    <a:pt x="3636137" y="150685"/>
                  </a:lnTo>
                  <a:lnTo>
                    <a:pt x="3658743" y="125234"/>
                  </a:lnTo>
                  <a:lnTo>
                    <a:pt x="3705605" y="133108"/>
                  </a:lnTo>
                  <a:lnTo>
                    <a:pt x="3677030" y="172364"/>
                  </a:lnTo>
                  <a:lnTo>
                    <a:pt x="3628263" y="185839"/>
                  </a:lnTo>
                  <a:lnTo>
                    <a:pt x="3606544" y="183945"/>
                  </a:lnTo>
                  <a:lnTo>
                    <a:pt x="3559555" y="155536"/>
                  </a:lnTo>
                  <a:lnTo>
                    <a:pt x="3543125" y="111963"/>
                  </a:lnTo>
                  <a:lnTo>
                    <a:pt x="3542029" y="94259"/>
                  </a:lnTo>
                  <a:lnTo>
                    <a:pt x="3543462" y="73359"/>
                  </a:lnTo>
                  <a:lnTo>
                    <a:pt x="3565144" y="25031"/>
                  </a:lnTo>
                  <a:lnTo>
                    <a:pt x="3606631" y="1564"/>
                  </a:lnTo>
                  <a:lnTo>
                    <a:pt x="3623564" y="0"/>
                  </a:lnTo>
                  <a:close/>
                </a:path>
                <a:path w="5290184" h="186054">
                  <a:moveTo>
                    <a:pt x="3430016" y="0"/>
                  </a:moveTo>
                  <a:lnTo>
                    <a:pt x="3474217" y="6686"/>
                  </a:lnTo>
                  <a:lnTo>
                    <a:pt x="3504658" y="36120"/>
                  </a:lnTo>
                  <a:lnTo>
                    <a:pt x="3508755" y="47040"/>
                  </a:lnTo>
                  <a:lnTo>
                    <a:pt x="3464305" y="55244"/>
                  </a:lnTo>
                  <a:lnTo>
                    <a:pt x="3462401" y="48323"/>
                  </a:lnTo>
                  <a:lnTo>
                    <a:pt x="3458845" y="43027"/>
                  </a:lnTo>
                  <a:lnTo>
                    <a:pt x="3453511" y="39344"/>
                  </a:lnTo>
                  <a:lnTo>
                    <a:pt x="3448177" y="35661"/>
                  </a:lnTo>
                  <a:lnTo>
                    <a:pt x="3440684" y="33820"/>
                  </a:lnTo>
                  <a:lnTo>
                    <a:pt x="3430904" y="33820"/>
                  </a:lnTo>
                  <a:lnTo>
                    <a:pt x="3398901" y="44640"/>
                  </a:lnTo>
                  <a:lnTo>
                    <a:pt x="3398901" y="48552"/>
                  </a:lnTo>
                  <a:lnTo>
                    <a:pt x="3398901" y="51904"/>
                  </a:lnTo>
                  <a:lnTo>
                    <a:pt x="3447542" y="70319"/>
                  </a:lnTo>
                  <a:lnTo>
                    <a:pt x="3464899" y="74827"/>
                  </a:lnTo>
                  <a:lnTo>
                    <a:pt x="3499993" y="91249"/>
                  </a:lnTo>
                  <a:lnTo>
                    <a:pt x="3514725" y="126237"/>
                  </a:lnTo>
                  <a:lnTo>
                    <a:pt x="3513441" y="138029"/>
                  </a:lnTo>
                  <a:lnTo>
                    <a:pt x="3482849" y="175953"/>
                  </a:lnTo>
                  <a:lnTo>
                    <a:pt x="3433826" y="185839"/>
                  </a:lnTo>
                  <a:lnTo>
                    <a:pt x="3416657" y="184919"/>
                  </a:lnTo>
                  <a:lnTo>
                    <a:pt x="3376295" y="171107"/>
                  </a:lnTo>
                  <a:lnTo>
                    <a:pt x="3348609" y="131089"/>
                  </a:lnTo>
                  <a:lnTo>
                    <a:pt x="3395853" y="123888"/>
                  </a:lnTo>
                  <a:lnTo>
                    <a:pt x="3397885" y="133045"/>
                  </a:lnTo>
                  <a:lnTo>
                    <a:pt x="3401949" y="139992"/>
                  </a:lnTo>
                  <a:lnTo>
                    <a:pt x="3433826" y="151853"/>
                  </a:lnTo>
                  <a:lnTo>
                    <a:pt x="3442400" y="151434"/>
                  </a:lnTo>
                  <a:lnTo>
                    <a:pt x="3467480" y="137845"/>
                  </a:lnTo>
                  <a:lnTo>
                    <a:pt x="3467480" y="132600"/>
                  </a:lnTo>
                  <a:lnTo>
                    <a:pt x="3467480" y="129031"/>
                  </a:lnTo>
                  <a:lnTo>
                    <a:pt x="3448430" y="117525"/>
                  </a:lnTo>
                  <a:lnTo>
                    <a:pt x="3422568" y="111384"/>
                  </a:lnTo>
                  <a:lnTo>
                    <a:pt x="3376295" y="94589"/>
                  </a:lnTo>
                  <a:lnTo>
                    <a:pt x="3355213" y="54571"/>
                  </a:lnTo>
                  <a:lnTo>
                    <a:pt x="3356354" y="43485"/>
                  </a:lnTo>
                  <a:lnTo>
                    <a:pt x="3383778" y="8851"/>
                  </a:lnTo>
                  <a:lnTo>
                    <a:pt x="3412110" y="983"/>
                  </a:lnTo>
                  <a:lnTo>
                    <a:pt x="3430016" y="0"/>
                  </a:lnTo>
                  <a:close/>
                </a:path>
                <a:path w="5290184" h="186054">
                  <a:moveTo>
                    <a:pt x="2937764" y="0"/>
                  </a:moveTo>
                  <a:lnTo>
                    <a:pt x="2987823" y="14733"/>
                  </a:lnTo>
                  <a:lnTo>
                    <a:pt x="3017313" y="59370"/>
                  </a:lnTo>
                  <a:lnTo>
                    <a:pt x="3022346" y="106476"/>
                  </a:lnTo>
                  <a:lnTo>
                    <a:pt x="2904363" y="106476"/>
                  </a:lnTo>
                  <a:lnTo>
                    <a:pt x="2905291" y="116363"/>
                  </a:lnTo>
                  <a:lnTo>
                    <a:pt x="2928000" y="147774"/>
                  </a:lnTo>
                  <a:lnTo>
                    <a:pt x="2942971" y="150685"/>
                  </a:lnTo>
                  <a:lnTo>
                    <a:pt x="2950337" y="150685"/>
                  </a:lnTo>
                  <a:lnTo>
                    <a:pt x="2972943" y="125234"/>
                  </a:lnTo>
                  <a:lnTo>
                    <a:pt x="3019806" y="133108"/>
                  </a:lnTo>
                  <a:lnTo>
                    <a:pt x="2991231" y="172364"/>
                  </a:lnTo>
                  <a:lnTo>
                    <a:pt x="2942463" y="185839"/>
                  </a:lnTo>
                  <a:lnTo>
                    <a:pt x="2920744" y="183945"/>
                  </a:lnTo>
                  <a:lnTo>
                    <a:pt x="2873756" y="155536"/>
                  </a:lnTo>
                  <a:lnTo>
                    <a:pt x="2857325" y="111963"/>
                  </a:lnTo>
                  <a:lnTo>
                    <a:pt x="2856230" y="94259"/>
                  </a:lnTo>
                  <a:lnTo>
                    <a:pt x="2857662" y="73359"/>
                  </a:lnTo>
                  <a:lnTo>
                    <a:pt x="2879344" y="25031"/>
                  </a:lnTo>
                  <a:lnTo>
                    <a:pt x="2920831" y="1564"/>
                  </a:lnTo>
                  <a:lnTo>
                    <a:pt x="2937764" y="0"/>
                  </a:lnTo>
                  <a:close/>
                </a:path>
                <a:path w="5290184" h="186054">
                  <a:moveTo>
                    <a:pt x="2458339" y="0"/>
                  </a:moveTo>
                  <a:lnTo>
                    <a:pt x="2495296" y="9347"/>
                  </a:lnTo>
                  <a:lnTo>
                    <a:pt x="2506218" y="19913"/>
                  </a:lnTo>
                  <a:lnTo>
                    <a:pt x="2510663" y="25717"/>
                  </a:lnTo>
                  <a:lnTo>
                    <a:pt x="2518029" y="71323"/>
                  </a:lnTo>
                  <a:lnTo>
                    <a:pt x="2518029" y="181825"/>
                  </a:lnTo>
                  <a:lnTo>
                    <a:pt x="2471039" y="181825"/>
                  </a:lnTo>
                  <a:lnTo>
                    <a:pt x="2471039" y="91071"/>
                  </a:lnTo>
                  <a:lnTo>
                    <a:pt x="2470848" y="77948"/>
                  </a:lnTo>
                  <a:lnTo>
                    <a:pt x="2458212" y="40678"/>
                  </a:lnTo>
                  <a:lnTo>
                    <a:pt x="2453640" y="37553"/>
                  </a:lnTo>
                  <a:lnTo>
                    <a:pt x="2448306" y="35991"/>
                  </a:lnTo>
                  <a:lnTo>
                    <a:pt x="2441829" y="35991"/>
                  </a:lnTo>
                  <a:lnTo>
                    <a:pt x="2433701" y="35991"/>
                  </a:lnTo>
                  <a:lnTo>
                    <a:pt x="2405076" y="67135"/>
                  </a:lnTo>
                  <a:lnTo>
                    <a:pt x="2403094" y="101295"/>
                  </a:lnTo>
                  <a:lnTo>
                    <a:pt x="2403094" y="181825"/>
                  </a:lnTo>
                  <a:lnTo>
                    <a:pt x="2355977" y="181825"/>
                  </a:lnTo>
                  <a:lnTo>
                    <a:pt x="2355977" y="4013"/>
                  </a:lnTo>
                  <a:lnTo>
                    <a:pt x="2399665" y="4013"/>
                  </a:lnTo>
                  <a:lnTo>
                    <a:pt x="2399665" y="30137"/>
                  </a:lnTo>
                  <a:lnTo>
                    <a:pt x="2412047" y="16952"/>
                  </a:lnTo>
                  <a:lnTo>
                    <a:pt x="2425954" y="7534"/>
                  </a:lnTo>
                  <a:lnTo>
                    <a:pt x="2441384" y="1883"/>
                  </a:lnTo>
                  <a:lnTo>
                    <a:pt x="2458339" y="0"/>
                  </a:lnTo>
                  <a:close/>
                </a:path>
                <a:path w="5290184" h="186054">
                  <a:moveTo>
                    <a:pt x="2235327" y="0"/>
                  </a:moveTo>
                  <a:lnTo>
                    <a:pt x="2273474" y="4184"/>
                  </a:lnTo>
                  <a:lnTo>
                    <a:pt x="2306647" y="33297"/>
                  </a:lnTo>
                  <a:lnTo>
                    <a:pt x="2310130" y="68478"/>
                  </a:lnTo>
                  <a:lnTo>
                    <a:pt x="2309622" y="123393"/>
                  </a:lnTo>
                  <a:lnTo>
                    <a:pt x="2309764" y="134341"/>
                  </a:lnTo>
                  <a:lnTo>
                    <a:pt x="2316226" y="173342"/>
                  </a:lnTo>
                  <a:lnTo>
                    <a:pt x="2320417" y="181825"/>
                  </a:lnTo>
                  <a:lnTo>
                    <a:pt x="2273808" y="181825"/>
                  </a:lnTo>
                  <a:lnTo>
                    <a:pt x="2272538" y="178701"/>
                  </a:lnTo>
                  <a:lnTo>
                    <a:pt x="2271141" y="174066"/>
                  </a:lnTo>
                  <a:lnTo>
                    <a:pt x="2269363" y="167932"/>
                  </a:lnTo>
                  <a:lnTo>
                    <a:pt x="2268474" y="165138"/>
                  </a:lnTo>
                  <a:lnTo>
                    <a:pt x="2267966" y="163296"/>
                  </a:lnTo>
                  <a:lnTo>
                    <a:pt x="2267585" y="162407"/>
                  </a:lnTo>
                  <a:lnTo>
                    <a:pt x="2261467" y="167898"/>
                  </a:lnTo>
                  <a:lnTo>
                    <a:pt x="2255123" y="172658"/>
                  </a:lnTo>
                  <a:lnTo>
                    <a:pt x="2212594" y="185839"/>
                  </a:lnTo>
                  <a:lnTo>
                    <a:pt x="2199540" y="184908"/>
                  </a:lnTo>
                  <a:lnTo>
                    <a:pt x="2162359" y="163000"/>
                  </a:lnTo>
                  <a:lnTo>
                    <a:pt x="2153412" y="133273"/>
                  </a:lnTo>
                  <a:lnTo>
                    <a:pt x="2153864" y="125942"/>
                  </a:lnTo>
                  <a:lnTo>
                    <a:pt x="2174724" y="91802"/>
                  </a:lnTo>
                  <a:lnTo>
                    <a:pt x="2218182" y="77342"/>
                  </a:lnTo>
                  <a:lnTo>
                    <a:pt x="2233469" y="74299"/>
                  </a:lnTo>
                  <a:lnTo>
                    <a:pt x="2246185" y="71361"/>
                  </a:lnTo>
                  <a:lnTo>
                    <a:pt x="2256329" y="68527"/>
                  </a:lnTo>
                  <a:lnTo>
                    <a:pt x="2263902" y="65798"/>
                  </a:lnTo>
                  <a:lnTo>
                    <a:pt x="2263902" y="61112"/>
                  </a:lnTo>
                  <a:lnTo>
                    <a:pt x="2263902" y="52069"/>
                  </a:lnTo>
                  <a:lnTo>
                    <a:pt x="2232025" y="35991"/>
                  </a:lnTo>
                  <a:lnTo>
                    <a:pt x="2223643" y="35991"/>
                  </a:lnTo>
                  <a:lnTo>
                    <a:pt x="2217039" y="37642"/>
                  </a:lnTo>
                  <a:lnTo>
                    <a:pt x="2212340" y="40932"/>
                  </a:lnTo>
                  <a:lnTo>
                    <a:pt x="2207641" y="44221"/>
                  </a:lnTo>
                  <a:lnTo>
                    <a:pt x="2203958" y="49999"/>
                  </a:lnTo>
                  <a:lnTo>
                    <a:pt x="2201037" y="58267"/>
                  </a:lnTo>
                  <a:lnTo>
                    <a:pt x="2158238" y="50558"/>
                  </a:lnTo>
                  <a:lnTo>
                    <a:pt x="2183130" y="12382"/>
                  </a:lnTo>
                  <a:lnTo>
                    <a:pt x="2219063" y="773"/>
                  </a:lnTo>
                  <a:lnTo>
                    <a:pt x="2235327" y="0"/>
                  </a:lnTo>
                  <a:close/>
                </a:path>
                <a:path w="5290184" h="186054">
                  <a:moveTo>
                    <a:pt x="2051177" y="0"/>
                  </a:moveTo>
                  <a:lnTo>
                    <a:pt x="2092432" y="7859"/>
                  </a:lnTo>
                  <a:lnTo>
                    <a:pt x="2125547" y="43189"/>
                  </a:lnTo>
                  <a:lnTo>
                    <a:pt x="2130425" y="56591"/>
                  </a:lnTo>
                  <a:lnTo>
                    <a:pt x="2083943" y="64960"/>
                  </a:lnTo>
                  <a:lnTo>
                    <a:pt x="2082419" y="55689"/>
                  </a:lnTo>
                  <a:lnTo>
                    <a:pt x="2078863" y="48717"/>
                  </a:lnTo>
                  <a:lnTo>
                    <a:pt x="2073402" y="44030"/>
                  </a:lnTo>
                  <a:lnTo>
                    <a:pt x="2067814" y="39344"/>
                  </a:lnTo>
                  <a:lnTo>
                    <a:pt x="2060702" y="36995"/>
                  </a:lnTo>
                  <a:lnTo>
                    <a:pt x="2051812" y="36995"/>
                  </a:lnTo>
                  <a:lnTo>
                    <a:pt x="2015966" y="65355"/>
                  </a:lnTo>
                  <a:lnTo>
                    <a:pt x="2013331" y="89738"/>
                  </a:lnTo>
                  <a:lnTo>
                    <a:pt x="2013997" y="104397"/>
                  </a:lnTo>
                  <a:lnTo>
                    <a:pt x="2029785" y="140157"/>
                  </a:lnTo>
                  <a:lnTo>
                    <a:pt x="2052574" y="147497"/>
                  </a:lnTo>
                  <a:lnTo>
                    <a:pt x="2061464" y="147497"/>
                  </a:lnTo>
                  <a:lnTo>
                    <a:pt x="2086483" y="113677"/>
                  </a:lnTo>
                  <a:lnTo>
                    <a:pt x="2132711" y="121551"/>
                  </a:lnTo>
                  <a:lnTo>
                    <a:pt x="2114512" y="160511"/>
                  </a:lnTo>
                  <a:lnTo>
                    <a:pt x="2081196" y="181781"/>
                  </a:lnTo>
                  <a:lnTo>
                    <a:pt x="2050288" y="185839"/>
                  </a:lnTo>
                  <a:lnTo>
                    <a:pt x="2031815" y="184300"/>
                  </a:lnTo>
                  <a:lnTo>
                    <a:pt x="1988185" y="161226"/>
                  </a:lnTo>
                  <a:lnTo>
                    <a:pt x="1966396" y="113672"/>
                  </a:lnTo>
                  <a:lnTo>
                    <a:pt x="1964944" y="93090"/>
                  </a:lnTo>
                  <a:lnTo>
                    <a:pt x="1966396" y="72290"/>
                  </a:lnTo>
                  <a:lnTo>
                    <a:pt x="1988185" y="24523"/>
                  </a:lnTo>
                  <a:lnTo>
                    <a:pt x="2032369" y="1531"/>
                  </a:lnTo>
                  <a:lnTo>
                    <a:pt x="2051177" y="0"/>
                  </a:lnTo>
                  <a:close/>
                </a:path>
                <a:path w="5290184" h="186054">
                  <a:moveTo>
                    <a:pt x="1655191" y="0"/>
                  </a:moveTo>
                  <a:lnTo>
                    <a:pt x="1707572" y="14733"/>
                  </a:lnTo>
                  <a:lnTo>
                    <a:pt x="1740677" y="55851"/>
                  </a:lnTo>
                  <a:lnTo>
                    <a:pt x="1747139" y="92417"/>
                  </a:lnTo>
                  <a:lnTo>
                    <a:pt x="1745517" y="111729"/>
                  </a:lnTo>
                  <a:lnTo>
                    <a:pt x="1721104" y="159308"/>
                  </a:lnTo>
                  <a:lnTo>
                    <a:pt x="1674455" y="184181"/>
                  </a:lnTo>
                  <a:lnTo>
                    <a:pt x="1655572" y="185839"/>
                  </a:lnTo>
                  <a:lnTo>
                    <a:pt x="1643503" y="185148"/>
                  </a:lnTo>
                  <a:lnTo>
                    <a:pt x="1598505" y="168622"/>
                  </a:lnTo>
                  <a:lnTo>
                    <a:pt x="1570106" y="131141"/>
                  </a:lnTo>
                  <a:lnTo>
                    <a:pt x="1563624" y="90411"/>
                  </a:lnTo>
                  <a:lnTo>
                    <a:pt x="1564340" y="78781"/>
                  </a:lnTo>
                  <a:lnTo>
                    <a:pt x="1581586" y="34718"/>
                  </a:lnTo>
                  <a:lnTo>
                    <a:pt x="1618829" y="6493"/>
                  </a:lnTo>
                  <a:lnTo>
                    <a:pt x="1655191" y="0"/>
                  </a:lnTo>
                  <a:close/>
                </a:path>
                <a:path w="5290184" h="186054">
                  <a:moveTo>
                    <a:pt x="1467739" y="0"/>
                  </a:moveTo>
                  <a:lnTo>
                    <a:pt x="1504696" y="9347"/>
                  </a:lnTo>
                  <a:lnTo>
                    <a:pt x="1515618" y="19913"/>
                  </a:lnTo>
                  <a:lnTo>
                    <a:pt x="1520063" y="25717"/>
                  </a:lnTo>
                  <a:lnTo>
                    <a:pt x="1527429" y="71323"/>
                  </a:lnTo>
                  <a:lnTo>
                    <a:pt x="1527429" y="181825"/>
                  </a:lnTo>
                  <a:lnTo>
                    <a:pt x="1480439" y="181825"/>
                  </a:lnTo>
                  <a:lnTo>
                    <a:pt x="1480439" y="91071"/>
                  </a:lnTo>
                  <a:lnTo>
                    <a:pt x="1480248" y="77948"/>
                  </a:lnTo>
                  <a:lnTo>
                    <a:pt x="1467612" y="40678"/>
                  </a:lnTo>
                  <a:lnTo>
                    <a:pt x="1463040" y="37553"/>
                  </a:lnTo>
                  <a:lnTo>
                    <a:pt x="1457706" y="35991"/>
                  </a:lnTo>
                  <a:lnTo>
                    <a:pt x="1451229" y="35991"/>
                  </a:lnTo>
                  <a:lnTo>
                    <a:pt x="1443101" y="35991"/>
                  </a:lnTo>
                  <a:lnTo>
                    <a:pt x="1414476" y="67135"/>
                  </a:lnTo>
                  <a:lnTo>
                    <a:pt x="1412494" y="101295"/>
                  </a:lnTo>
                  <a:lnTo>
                    <a:pt x="1412494" y="181825"/>
                  </a:lnTo>
                  <a:lnTo>
                    <a:pt x="1365377" y="181825"/>
                  </a:lnTo>
                  <a:lnTo>
                    <a:pt x="1365377" y="4013"/>
                  </a:lnTo>
                  <a:lnTo>
                    <a:pt x="1409065" y="4013"/>
                  </a:lnTo>
                  <a:lnTo>
                    <a:pt x="1409065" y="30137"/>
                  </a:lnTo>
                  <a:lnTo>
                    <a:pt x="1421447" y="16952"/>
                  </a:lnTo>
                  <a:lnTo>
                    <a:pt x="1435354" y="7534"/>
                  </a:lnTo>
                  <a:lnTo>
                    <a:pt x="1450784" y="1883"/>
                  </a:lnTo>
                  <a:lnTo>
                    <a:pt x="1467739" y="0"/>
                  </a:lnTo>
                  <a:close/>
                </a:path>
                <a:path w="5290184" h="186054">
                  <a:moveTo>
                    <a:pt x="1244727" y="0"/>
                  </a:moveTo>
                  <a:lnTo>
                    <a:pt x="1282874" y="4184"/>
                  </a:lnTo>
                  <a:lnTo>
                    <a:pt x="1316047" y="33297"/>
                  </a:lnTo>
                  <a:lnTo>
                    <a:pt x="1319530" y="68478"/>
                  </a:lnTo>
                  <a:lnTo>
                    <a:pt x="1319022" y="123393"/>
                  </a:lnTo>
                  <a:lnTo>
                    <a:pt x="1319164" y="134341"/>
                  </a:lnTo>
                  <a:lnTo>
                    <a:pt x="1325626" y="173342"/>
                  </a:lnTo>
                  <a:lnTo>
                    <a:pt x="1329817" y="181825"/>
                  </a:lnTo>
                  <a:lnTo>
                    <a:pt x="1283208" y="181825"/>
                  </a:lnTo>
                  <a:lnTo>
                    <a:pt x="1281938" y="178701"/>
                  </a:lnTo>
                  <a:lnTo>
                    <a:pt x="1280541" y="174066"/>
                  </a:lnTo>
                  <a:lnTo>
                    <a:pt x="1278763" y="167932"/>
                  </a:lnTo>
                  <a:lnTo>
                    <a:pt x="1277874" y="165138"/>
                  </a:lnTo>
                  <a:lnTo>
                    <a:pt x="1277366" y="163296"/>
                  </a:lnTo>
                  <a:lnTo>
                    <a:pt x="1276985" y="162407"/>
                  </a:lnTo>
                  <a:lnTo>
                    <a:pt x="1270867" y="167898"/>
                  </a:lnTo>
                  <a:lnTo>
                    <a:pt x="1264523" y="172658"/>
                  </a:lnTo>
                  <a:lnTo>
                    <a:pt x="1221994" y="185839"/>
                  </a:lnTo>
                  <a:lnTo>
                    <a:pt x="1208940" y="184908"/>
                  </a:lnTo>
                  <a:lnTo>
                    <a:pt x="1171759" y="163000"/>
                  </a:lnTo>
                  <a:lnTo>
                    <a:pt x="1162812" y="133273"/>
                  </a:lnTo>
                  <a:lnTo>
                    <a:pt x="1163264" y="125942"/>
                  </a:lnTo>
                  <a:lnTo>
                    <a:pt x="1184124" y="91802"/>
                  </a:lnTo>
                  <a:lnTo>
                    <a:pt x="1227582" y="77342"/>
                  </a:lnTo>
                  <a:lnTo>
                    <a:pt x="1242869" y="74299"/>
                  </a:lnTo>
                  <a:lnTo>
                    <a:pt x="1255585" y="71361"/>
                  </a:lnTo>
                  <a:lnTo>
                    <a:pt x="1265729" y="68527"/>
                  </a:lnTo>
                  <a:lnTo>
                    <a:pt x="1273302" y="65798"/>
                  </a:lnTo>
                  <a:lnTo>
                    <a:pt x="1273302" y="61112"/>
                  </a:lnTo>
                  <a:lnTo>
                    <a:pt x="1273302" y="52069"/>
                  </a:lnTo>
                  <a:lnTo>
                    <a:pt x="1241425" y="35991"/>
                  </a:lnTo>
                  <a:lnTo>
                    <a:pt x="1233043" y="35991"/>
                  </a:lnTo>
                  <a:lnTo>
                    <a:pt x="1226439" y="37642"/>
                  </a:lnTo>
                  <a:lnTo>
                    <a:pt x="1221740" y="40932"/>
                  </a:lnTo>
                  <a:lnTo>
                    <a:pt x="1217041" y="44221"/>
                  </a:lnTo>
                  <a:lnTo>
                    <a:pt x="1213358" y="49999"/>
                  </a:lnTo>
                  <a:lnTo>
                    <a:pt x="1210437" y="58267"/>
                  </a:lnTo>
                  <a:lnTo>
                    <a:pt x="1167638" y="50558"/>
                  </a:lnTo>
                  <a:lnTo>
                    <a:pt x="1192530" y="12382"/>
                  </a:lnTo>
                  <a:lnTo>
                    <a:pt x="1228463" y="773"/>
                  </a:lnTo>
                  <a:lnTo>
                    <a:pt x="1244727" y="0"/>
                  </a:lnTo>
                  <a:close/>
                </a:path>
                <a:path w="5290184" h="186054">
                  <a:moveTo>
                    <a:pt x="321691" y="0"/>
                  </a:moveTo>
                  <a:lnTo>
                    <a:pt x="358648" y="9347"/>
                  </a:lnTo>
                  <a:lnTo>
                    <a:pt x="369570" y="19913"/>
                  </a:lnTo>
                  <a:lnTo>
                    <a:pt x="374015" y="25717"/>
                  </a:lnTo>
                  <a:lnTo>
                    <a:pt x="381381" y="71323"/>
                  </a:lnTo>
                  <a:lnTo>
                    <a:pt x="381381" y="181825"/>
                  </a:lnTo>
                  <a:lnTo>
                    <a:pt x="334391" y="181825"/>
                  </a:lnTo>
                  <a:lnTo>
                    <a:pt x="334391" y="91071"/>
                  </a:lnTo>
                  <a:lnTo>
                    <a:pt x="334200" y="77948"/>
                  </a:lnTo>
                  <a:lnTo>
                    <a:pt x="321564" y="40678"/>
                  </a:lnTo>
                  <a:lnTo>
                    <a:pt x="311658" y="35991"/>
                  </a:lnTo>
                  <a:lnTo>
                    <a:pt x="305181" y="35991"/>
                  </a:lnTo>
                  <a:lnTo>
                    <a:pt x="297053" y="35991"/>
                  </a:lnTo>
                  <a:lnTo>
                    <a:pt x="268428" y="67135"/>
                  </a:lnTo>
                  <a:lnTo>
                    <a:pt x="266446" y="101295"/>
                  </a:lnTo>
                  <a:lnTo>
                    <a:pt x="266446" y="181825"/>
                  </a:lnTo>
                  <a:lnTo>
                    <a:pt x="219329" y="181825"/>
                  </a:lnTo>
                  <a:lnTo>
                    <a:pt x="219329" y="4013"/>
                  </a:lnTo>
                  <a:lnTo>
                    <a:pt x="263017" y="4013"/>
                  </a:lnTo>
                  <a:lnTo>
                    <a:pt x="263017" y="30137"/>
                  </a:lnTo>
                  <a:lnTo>
                    <a:pt x="275399" y="16952"/>
                  </a:lnTo>
                  <a:lnTo>
                    <a:pt x="289306" y="7534"/>
                  </a:lnTo>
                  <a:lnTo>
                    <a:pt x="304736" y="1883"/>
                  </a:lnTo>
                  <a:lnTo>
                    <a:pt x="321691" y="0"/>
                  </a:lnTo>
                  <a:close/>
                </a:path>
                <a:path w="5290184" h="186054">
                  <a:moveTo>
                    <a:pt x="91567" y="0"/>
                  </a:moveTo>
                  <a:lnTo>
                    <a:pt x="143948" y="14733"/>
                  </a:lnTo>
                  <a:lnTo>
                    <a:pt x="177053" y="55851"/>
                  </a:lnTo>
                  <a:lnTo>
                    <a:pt x="183515" y="92417"/>
                  </a:lnTo>
                  <a:lnTo>
                    <a:pt x="181893" y="111729"/>
                  </a:lnTo>
                  <a:lnTo>
                    <a:pt x="157480" y="159308"/>
                  </a:lnTo>
                  <a:lnTo>
                    <a:pt x="110831" y="184181"/>
                  </a:lnTo>
                  <a:lnTo>
                    <a:pt x="91948" y="185839"/>
                  </a:lnTo>
                  <a:lnTo>
                    <a:pt x="79879" y="185148"/>
                  </a:lnTo>
                  <a:lnTo>
                    <a:pt x="34881" y="168622"/>
                  </a:lnTo>
                  <a:lnTo>
                    <a:pt x="6482" y="131141"/>
                  </a:lnTo>
                  <a:lnTo>
                    <a:pt x="0" y="90411"/>
                  </a:lnTo>
                  <a:lnTo>
                    <a:pt x="716" y="78781"/>
                  </a:lnTo>
                  <a:lnTo>
                    <a:pt x="17962" y="34718"/>
                  </a:lnTo>
                  <a:lnTo>
                    <a:pt x="55205" y="6493"/>
                  </a:lnTo>
                  <a:lnTo>
                    <a:pt x="9156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888107" y="5825210"/>
              <a:ext cx="186055" cy="204127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25880" y="5834354"/>
              <a:ext cx="1328420" cy="249554"/>
            </a:xfrm>
            <a:custGeom>
              <a:avLst/>
              <a:gdLst/>
              <a:ahLst/>
              <a:cxnLst/>
              <a:rect l="l" t="t" r="r" b="b"/>
              <a:pathLst>
                <a:path w="1328420" h="249554">
                  <a:moveTo>
                    <a:pt x="1236065" y="0"/>
                  </a:moveTo>
                  <a:lnTo>
                    <a:pt x="1288447" y="14733"/>
                  </a:lnTo>
                  <a:lnTo>
                    <a:pt x="1321552" y="55851"/>
                  </a:lnTo>
                  <a:lnTo>
                    <a:pt x="1328013" y="92417"/>
                  </a:lnTo>
                  <a:lnTo>
                    <a:pt x="1326392" y="111729"/>
                  </a:lnTo>
                  <a:lnTo>
                    <a:pt x="1301978" y="159308"/>
                  </a:lnTo>
                  <a:lnTo>
                    <a:pt x="1255329" y="184181"/>
                  </a:lnTo>
                  <a:lnTo>
                    <a:pt x="1236446" y="185839"/>
                  </a:lnTo>
                  <a:lnTo>
                    <a:pt x="1224377" y="185148"/>
                  </a:lnTo>
                  <a:lnTo>
                    <a:pt x="1179379" y="168622"/>
                  </a:lnTo>
                  <a:lnTo>
                    <a:pt x="1150981" y="131141"/>
                  </a:lnTo>
                  <a:lnTo>
                    <a:pt x="1144498" y="90411"/>
                  </a:lnTo>
                  <a:lnTo>
                    <a:pt x="1145214" y="78781"/>
                  </a:lnTo>
                  <a:lnTo>
                    <a:pt x="1162461" y="34718"/>
                  </a:lnTo>
                  <a:lnTo>
                    <a:pt x="1199703" y="6493"/>
                  </a:lnTo>
                  <a:lnTo>
                    <a:pt x="1236065" y="0"/>
                  </a:lnTo>
                  <a:close/>
                </a:path>
                <a:path w="1328420" h="249554">
                  <a:moveTo>
                    <a:pt x="1103477" y="0"/>
                  </a:moveTo>
                  <a:lnTo>
                    <a:pt x="1111427" y="554"/>
                  </a:lnTo>
                  <a:lnTo>
                    <a:pt x="1119257" y="2217"/>
                  </a:lnTo>
                  <a:lnTo>
                    <a:pt x="1126944" y="4988"/>
                  </a:lnTo>
                  <a:lnTo>
                    <a:pt x="1134465" y="8864"/>
                  </a:lnTo>
                  <a:lnTo>
                    <a:pt x="1119860" y="49885"/>
                  </a:lnTo>
                  <a:lnTo>
                    <a:pt x="1111986" y="44754"/>
                  </a:lnTo>
                  <a:lnTo>
                    <a:pt x="1104620" y="42189"/>
                  </a:lnTo>
                  <a:lnTo>
                    <a:pt x="1097762" y="42189"/>
                  </a:lnTo>
                  <a:lnTo>
                    <a:pt x="1091158" y="42189"/>
                  </a:lnTo>
                  <a:lnTo>
                    <a:pt x="1085570" y="44005"/>
                  </a:lnTo>
                  <a:lnTo>
                    <a:pt x="1067282" y="89317"/>
                  </a:lnTo>
                  <a:lnTo>
                    <a:pt x="1066266" y="126911"/>
                  </a:lnTo>
                  <a:lnTo>
                    <a:pt x="1066266" y="181825"/>
                  </a:lnTo>
                  <a:lnTo>
                    <a:pt x="1019276" y="181825"/>
                  </a:lnTo>
                  <a:lnTo>
                    <a:pt x="1019276" y="4013"/>
                  </a:lnTo>
                  <a:lnTo>
                    <a:pt x="1062964" y="4013"/>
                  </a:lnTo>
                  <a:lnTo>
                    <a:pt x="1062964" y="29298"/>
                  </a:lnTo>
                  <a:lnTo>
                    <a:pt x="1068441" y="21102"/>
                  </a:lnTo>
                  <a:lnTo>
                    <a:pt x="1095857" y="0"/>
                  </a:lnTo>
                  <a:lnTo>
                    <a:pt x="1103477" y="0"/>
                  </a:lnTo>
                  <a:close/>
                </a:path>
                <a:path w="1328420" h="249554">
                  <a:moveTo>
                    <a:pt x="910437" y="0"/>
                  </a:moveTo>
                  <a:lnTo>
                    <a:pt x="951657" y="13651"/>
                  </a:lnTo>
                  <a:lnTo>
                    <a:pt x="979192" y="53322"/>
                  </a:lnTo>
                  <a:lnTo>
                    <a:pt x="984605" y="91909"/>
                  </a:lnTo>
                  <a:lnTo>
                    <a:pt x="983248" y="112938"/>
                  </a:lnTo>
                  <a:lnTo>
                    <a:pt x="962888" y="161150"/>
                  </a:lnTo>
                  <a:lnTo>
                    <a:pt x="924991" y="184296"/>
                  </a:lnTo>
                  <a:lnTo>
                    <a:pt x="910056" y="185839"/>
                  </a:lnTo>
                  <a:lnTo>
                    <a:pt x="902889" y="185474"/>
                  </a:lnTo>
                  <a:lnTo>
                    <a:pt x="864741" y="166484"/>
                  </a:lnTo>
                  <a:lnTo>
                    <a:pt x="858240" y="159892"/>
                  </a:lnTo>
                  <a:lnTo>
                    <a:pt x="858240" y="249466"/>
                  </a:lnTo>
                  <a:lnTo>
                    <a:pt x="811123" y="249466"/>
                  </a:lnTo>
                  <a:lnTo>
                    <a:pt x="811123" y="4013"/>
                  </a:lnTo>
                  <a:lnTo>
                    <a:pt x="855065" y="4013"/>
                  </a:lnTo>
                  <a:lnTo>
                    <a:pt x="855065" y="30137"/>
                  </a:lnTo>
                  <a:lnTo>
                    <a:pt x="859659" y="23753"/>
                  </a:lnTo>
                  <a:lnTo>
                    <a:pt x="893498" y="2089"/>
                  </a:lnTo>
                  <a:lnTo>
                    <a:pt x="901771" y="521"/>
                  </a:lnTo>
                  <a:lnTo>
                    <a:pt x="910437" y="0"/>
                  </a:lnTo>
                  <a:close/>
                </a:path>
                <a:path w="1328420" h="249554">
                  <a:moveTo>
                    <a:pt x="492353" y="0"/>
                  </a:moveTo>
                  <a:lnTo>
                    <a:pt x="544735" y="14733"/>
                  </a:lnTo>
                  <a:lnTo>
                    <a:pt x="577840" y="55851"/>
                  </a:lnTo>
                  <a:lnTo>
                    <a:pt x="584301" y="92417"/>
                  </a:lnTo>
                  <a:lnTo>
                    <a:pt x="582680" y="111729"/>
                  </a:lnTo>
                  <a:lnTo>
                    <a:pt x="558266" y="159308"/>
                  </a:lnTo>
                  <a:lnTo>
                    <a:pt x="511617" y="184181"/>
                  </a:lnTo>
                  <a:lnTo>
                    <a:pt x="492734" y="185839"/>
                  </a:lnTo>
                  <a:lnTo>
                    <a:pt x="480665" y="185148"/>
                  </a:lnTo>
                  <a:lnTo>
                    <a:pt x="435667" y="168622"/>
                  </a:lnTo>
                  <a:lnTo>
                    <a:pt x="407269" y="131141"/>
                  </a:lnTo>
                  <a:lnTo>
                    <a:pt x="400786" y="90411"/>
                  </a:lnTo>
                  <a:lnTo>
                    <a:pt x="401502" y="78781"/>
                  </a:lnTo>
                  <a:lnTo>
                    <a:pt x="418749" y="34718"/>
                  </a:lnTo>
                  <a:lnTo>
                    <a:pt x="455991" y="6493"/>
                  </a:lnTo>
                  <a:lnTo>
                    <a:pt x="492353" y="0"/>
                  </a:lnTo>
                  <a:close/>
                </a:path>
                <a:path w="1328420" h="249554">
                  <a:moveTo>
                    <a:pt x="304901" y="0"/>
                  </a:moveTo>
                  <a:lnTo>
                    <a:pt x="341858" y="9347"/>
                  </a:lnTo>
                  <a:lnTo>
                    <a:pt x="352780" y="19913"/>
                  </a:lnTo>
                  <a:lnTo>
                    <a:pt x="357225" y="25717"/>
                  </a:lnTo>
                  <a:lnTo>
                    <a:pt x="364591" y="71323"/>
                  </a:lnTo>
                  <a:lnTo>
                    <a:pt x="364591" y="181825"/>
                  </a:lnTo>
                  <a:lnTo>
                    <a:pt x="317601" y="181825"/>
                  </a:lnTo>
                  <a:lnTo>
                    <a:pt x="317601" y="91071"/>
                  </a:lnTo>
                  <a:lnTo>
                    <a:pt x="317411" y="77948"/>
                  </a:lnTo>
                  <a:lnTo>
                    <a:pt x="304774" y="40678"/>
                  </a:lnTo>
                  <a:lnTo>
                    <a:pt x="300202" y="37553"/>
                  </a:lnTo>
                  <a:lnTo>
                    <a:pt x="294868" y="35991"/>
                  </a:lnTo>
                  <a:lnTo>
                    <a:pt x="288391" y="35991"/>
                  </a:lnTo>
                  <a:lnTo>
                    <a:pt x="280263" y="35991"/>
                  </a:lnTo>
                  <a:lnTo>
                    <a:pt x="251638" y="67135"/>
                  </a:lnTo>
                  <a:lnTo>
                    <a:pt x="249656" y="101295"/>
                  </a:lnTo>
                  <a:lnTo>
                    <a:pt x="249656" y="181825"/>
                  </a:lnTo>
                  <a:lnTo>
                    <a:pt x="202539" y="181825"/>
                  </a:lnTo>
                  <a:lnTo>
                    <a:pt x="202539" y="4013"/>
                  </a:lnTo>
                  <a:lnTo>
                    <a:pt x="246227" y="4013"/>
                  </a:lnTo>
                  <a:lnTo>
                    <a:pt x="246227" y="30137"/>
                  </a:lnTo>
                  <a:lnTo>
                    <a:pt x="258610" y="16952"/>
                  </a:lnTo>
                  <a:lnTo>
                    <a:pt x="272516" y="7534"/>
                  </a:lnTo>
                  <a:lnTo>
                    <a:pt x="287947" y="1883"/>
                  </a:lnTo>
                  <a:lnTo>
                    <a:pt x="304901" y="0"/>
                  </a:lnTo>
                  <a:close/>
                </a:path>
                <a:path w="1328420" h="249554">
                  <a:moveTo>
                    <a:pt x="81876" y="0"/>
                  </a:moveTo>
                  <a:lnTo>
                    <a:pt x="120056" y="4184"/>
                  </a:lnTo>
                  <a:lnTo>
                    <a:pt x="153210" y="33297"/>
                  </a:lnTo>
                  <a:lnTo>
                    <a:pt x="156692" y="68478"/>
                  </a:lnTo>
                  <a:lnTo>
                    <a:pt x="156184" y="123393"/>
                  </a:lnTo>
                  <a:lnTo>
                    <a:pt x="156327" y="134341"/>
                  </a:lnTo>
                  <a:lnTo>
                    <a:pt x="162788" y="173342"/>
                  </a:lnTo>
                  <a:lnTo>
                    <a:pt x="166979" y="181825"/>
                  </a:lnTo>
                  <a:lnTo>
                    <a:pt x="120383" y="181825"/>
                  </a:lnTo>
                  <a:lnTo>
                    <a:pt x="119164" y="178701"/>
                  </a:lnTo>
                  <a:lnTo>
                    <a:pt x="117652" y="174066"/>
                  </a:lnTo>
                  <a:lnTo>
                    <a:pt x="115862" y="167932"/>
                  </a:lnTo>
                  <a:lnTo>
                    <a:pt x="115087" y="165138"/>
                  </a:lnTo>
                  <a:lnTo>
                    <a:pt x="114528" y="163296"/>
                  </a:lnTo>
                  <a:lnTo>
                    <a:pt x="114198" y="162407"/>
                  </a:lnTo>
                  <a:lnTo>
                    <a:pt x="108064" y="167898"/>
                  </a:lnTo>
                  <a:lnTo>
                    <a:pt x="101720" y="172658"/>
                  </a:lnTo>
                  <a:lnTo>
                    <a:pt x="59105" y="185839"/>
                  </a:lnTo>
                  <a:lnTo>
                    <a:pt x="46106" y="184908"/>
                  </a:lnTo>
                  <a:lnTo>
                    <a:pt x="8904" y="163000"/>
                  </a:lnTo>
                  <a:lnTo>
                    <a:pt x="0" y="133273"/>
                  </a:lnTo>
                  <a:lnTo>
                    <a:pt x="450" y="125942"/>
                  </a:lnTo>
                  <a:lnTo>
                    <a:pt x="21254" y="91802"/>
                  </a:lnTo>
                  <a:lnTo>
                    <a:pt x="64795" y="77342"/>
                  </a:lnTo>
                  <a:lnTo>
                    <a:pt x="80025" y="74299"/>
                  </a:lnTo>
                  <a:lnTo>
                    <a:pt x="92722" y="71361"/>
                  </a:lnTo>
                  <a:lnTo>
                    <a:pt x="102885" y="68527"/>
                  </a:lnTo>
                  <a:lnTo>
                    <a:pt x="110515" y="65798"/>
                  </a:lnTo>
                  <a:lnTo>
                    <a:pt x="110515" y="61112"/>
                  </a:lnTo>
                  <a:lnTo>
                    <a:pt x="110515" y="52069"/>
                  </a:lnTo>
                  <a:lnTo>
                    <a:pt x="78536" y="35991"/>
                  </a:lnTo>
                  <a:lnTo>
                    <a:pt x="70154" y="35991"/>
                  </a:lnTo>
                  <a:lnTo>
                    <a:pt x="63627" y="37642"/>
                  </a:lnTo>
                  <a:lnTo>
                    <a:pt x="58940" y="40932"/>
                  </a:lnTo>
                  <a:lnTo>
                    <a:pt x="54254" y="44221"/>
                  </a:lnTo>
                  <a:lnTo>
                    <a:pt x="50457" y="49999"/>
                  </a:lnTo>
                  <a:lnTo>
                    <a:pt x="47561" y="58267"/>
                  </a:lnTo>
                  <a:lnTo>
                    <a:pt x="4864" y="50558"/>
                  </a:lnTo>
                  <a:lnTo>
                    <a:pt x="29641" y="12382"/>
                  </a:lnTo>
                  <a:lnTo>
                    <a:pt x="65617" y="773"/>
                  </a:lnTo>
                  <a:lnTo>
                    <a:pt x="818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01814" y="5825210"/>
              <a:ext cx="184378" cy="204127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795769" y="5766536"/>
              <a:ext cx="7877175" cy="254000"/>
            </a:xfrm>
            <a:custGeom>
              <a:avLst/>
              <a:gdLst/>
              <a:ahLst/>
              <a:cxnLst/>
              <a:rect l="l" t="t" r="r" b="b"/>
              <a:pathLst>
                <a:path w="7877175" h="254000">
                  <a:moveTo>
                    <a:pt x="3403358" y="9042"/>
                  </a:moveTo>
                  <a:lnTo>
                    <a:pt x="3403358" y="71831"/>
                  </a:lnTo>
                  <a:lnTo>
                    <a:pt x="3435489" y="71831"/>
                  </a:lnTo>
                  <a:lnTo>
                    <a:pt x="3435489" y="109334"/>
                  </a:lnTo>
                  <a:lnTo>
                    <a:pt x="3403358" y="109334"/>
                  </a:lnTo>
                  <a:lnTo>
                    <a:pt x="3403358" y="181000"/>
                  </a:lnTo>
                  <a:lnTo>
                    <a:pt x="3403358" y="195503"/>
                  </a:lnTo>
                  <a:lnTo>
                    <a:pt x="3408438" y="212305"/>
                  </a:lnTo>
                  <a:lnTo>
                    <a:pt x="3410597" y="213868"/>
                  </a:lnTo>
                  <a:lnTo>
                    <a:pt x="3413264" y="214655"/>
                  </a:lnTo>
                  <a:lnTo>
                    <a:pt x="3416439" y="214655"/>
                  </a:lnTo>
                  <a:lnTo>
                    <a:pt x="3420757" y="214655"/>
                  </a:lnTo>
                  <a:lnTo>
                    <a:pt x="3426980" y="213144"/>
                  </a:lnTo>
                  <a:lnTo>
                    <a:pt x="3435362" y="210134"/>
                  </a:lnTo>
                  <a:lnTo>
                    <a:pt x="3439299" y="246634"/>
                  </a:lnTo>
                  <a:lnTo>
                    <a:pt x="3430824" y="249708"/>
                  </a:lnTo>
                  <a:lnTo>
                    <a:pt x="3421789" y="251902"/>
                  </a:lnTo>
                  <a:lnTo>
                    <a:pt x="3412207" y="253218"/>
                  </a:lnTo>
                  <a:lnTo>
                    <a:pt x="3402088" y="253657"/>
                  </a:lnTo>
                  <a:lnTo>
                    <a:pt x="3393706" y="253657"/>
                  </a:lnTo>
                  <a:lnTo>
                    <a:pt x="3385959" y="252234"/>
                  </a:lnTo>
                  <a:lnTo>
                    <a:pt x="3379228" y="249389"/>
                  </a:lnTo>
                  <a:lnTo>
                    <a:pt x="3372370" y="246545"/>
                  </a:lnTo>
                  <a:lnTo>
                    <a:pt x="3356495" y="207619"/>
                  </a:lnTo>
                  <a:lnTo>
                    <a:pt x="3356114" y="186855"/>
                  </a:lnTo>
                  <a:lnTo>
                    <a:pt x="3356114" y="109334"/>
                  </a:lnTo>
                  <a:lnTo>
                    <a:pt x="3334524" y="109334"/>
                  </a:lnTo>
                  <a:lnTo>
                    <a:pt x="3334524" y="71831"/>
                  </a:lnTo>
                  <a:lnTo>
                    <a:pt x="3356114" y="71831"/>
                  </a:lnTo>
                  <a:lnTo>
                    <a:pt x="3356114" y="36499"/>
                  </a:lnTo>
                  <a:lnTo>
                    <a:pt x="3403358" y="9042"/>
                  </a:lnTo>
                  <a:close/>
                </a:path>
                <a:path w="7877175" h="254000">
                  <a:moveTo>
                    <a:pt x="2351798" y="9042"/>
                  </a:moveTo>
                  <a:lnTo>
                    <a:pt x="2351798" y="71831"/>
                  </a:lnTo>
                  <a:lnTo>
                    <a:pt x="2383929" y="71831"/>
                  </a:lnTo>
                  <a:lnTo>
                    <a:pt x="2383929" y="109334"/>
                  </a:lnTo>
                  <a:lnTo>
                    <a:pt x="2351798" y="109334"/>
                  </a:lnTo>
                  <a:lnTo>
                    <a:pt x="2351798" y="181000"/>
                  </a:lnTo>
                  <a:lnTo>
                    <a:pt x="2351798" y="195503"/>
                  </a:lnTo>
                  <a:lnTo>
                    <a:pt x="2356878" y="212305"/>
                  </a:lnTo>
                  <a:lnTo>
                    <a:pt x="2359037" y="213868"/>
                  </a:lnTo>
                  <a:lnTo>
                    <a:pt x="2361704" y="214655"/>
                  </a:lnTo>
                  <a:lnTo>
                    <a:pt x="2364879" y="214655"/>
                  </a:lnTo>
                  <a:lnTo>
                    <a:pt x="2369197" y="214655"/>
                  </a:lnTo>
                  <a:lnTo>
                    <a:pt x="2375420" y="213144"/>
                  </a:lnTo>
                  <a:lnTo>
                    <a:pt x="2383802" y="210134"/>
                  </a:lnTo>
                  <a:lnTo>
                    <a:pt x="2387739" y="246634"/>
                  </a:lnTo>
                  <a:lnTo>
                    <a:pt x="2379264" y="249708"/>
                  </a:lnTo>
                  <a:lnTo>
                    <a:pt x="2370229" y="251902"/>
                  </a:lnTo>
                  <a:lnTo>
                    <a:pt x="2360647" y="253218"/>
                  </a:lnTo>
                  <a:lnTo>
                    <a:pt x="2350528" y="253657"/>
                  </a:lnTo>
                  <a:lnTo>
                    <a:pt x="2342146" y="253657"/>
                  </a:lnTo>
                  <a:lnTo>
                    <a:pt x="2334399" y="252234"/>
                  </a:lnTo>
                  <a:lnTo>
                    <a:pt x="2327668" y="249389"/>
                  </a:lnTo>
                  <a:lnTo>
                    <a:pt x="2320810" y="246545"/>
                  </a:lnTo>
                  <a:lnTo>
                    <a:pt x="2304935" y="207619"/>
                  </a:lnTo>
                  <a:lnTo>
                    <a:pt x="2304554" y="186855"/>
                  </a:lnTo>
                  <a:lnTo>
                    <a:pt x="2304554" y="109334"/>
                  </a:lnTo>
                  <a:lnTo>
                    <a:pt x="2282964" y="109334"/>
                  </a:lnTo>
                  <a:lnTo>
                    <a:pt x="2282964" y="71831"/>
                  </a:lnTo>
                  <a:lnTo>
                    <a:pt x="2304554" y="71831"/>
                  </a:lnTo>
                  <a:lnTo>
                    <a:pt x="2304554" y="36499"/>
                  </a:lnTo>
                  <a:lnTo>
                    <a:pt x="2351798" y="9042"/>
                  </a:lnTo>
                  <a:close/>
                </a:path>
                <a:path w="7877175" h="254000">
                  <a:moveTo>
                    <a:pt x="68808" y="9042"/>
                  </a:moveTo>
                  <a:lnTo>
                    <a:pt x="68808" y="71831"/>
                  </a:lnTo>
                  <a:lnTo>
                    <a:pt x="100952" y="71831"/>
                  </a:lnTo>
                  <a:lnTo>
                    <a:pt x="100952" y="109334"/>
                  </a:lnTo>
                  <a:lnTo>
                    <a:pt x="68808" y="109334"/>
                  </a:lnTo>
                  <a:lnTo>
                    <a:pt x="68808" y="181000"/>
                  </a:lnTo>
                  <a:lnTo>
                    <a:pt x="68808" y="195503"/>
                  </a:lnTo>
                  <a:lnTo>
                    <a:pt x="69113" y="203962"/>
                  </a:lnTo>
                  <a:lnTo>
                    <a:pt x="69735" y="206362"/>
                  </a:lnTo>
                  <a:lnTo>
                    <a:pt x="70345" y="208762"/>
                  </a:lnTo>
                  <a:lnTo>
                    <a:pt x="71742" y="210743"/>
                  </a:lnTo>
                  <a:lnTo>
                    <a:pt x="73914" y="212305"/>
                  </a:lnTo>
                  <a:lnTo>
                    <a:pt x="76098" y="213868"/>
                  </a:lnTo>
                  <a:lnTo>
                    <a:pt x="78739" y="214655"/>
                  </a:lnTo>
                  <a:lnTo>
                    <a:pt x="81864" y="214655"/>
                  </a:lnTo>
                  <a:lnTo>
                    <a:pt x="86220" y="214655"/>
                  </a:lnTo>
                  <a:lnTo>
                    <a:pt x="92532" y="213144"/>
                  </a:lnTo>
                  <a:lnTo>
                    <a:pt x="100787" y="210134"/>
                  </a:lnTo>
                  <a:lnTo>
                    <a:pt x="104813" y="246634"/>
                  </a:lnTo>
                  <a:lnTo>
                    <a:pt x="96333" y="249708"/>
                  </a:lnTo>
                  <a:lnTo>
                    <a:pt x="87312" y="251902"/>
                  </a:lnTo>
                  <a:lnTo>
                    <a:pt x="77749" y="253218"/>
                  </a:lnTo>
                  <a:lnTo>
                    <a:pt x="67640" y="253657"/>
                  </a:lnTo>
                  <a:lnTo>
                    <a:pt x="59156" y="253657"/>
                  </a:lnTo>
                  <a:lnTo>
                    <a:pt x="51511" y="252234"/>
                  </a:lnTo>
                  <a:lnTo>
                    <a:pt x="44704" y="249389"/>
                  </a:lnTo>
                  <a:lnTo>
                    <a:pt x="37896" y="246545"/>
                  </a:lnTo>
                  <a:lnTo>
                    <a:pt x="32892" y="242862"/>
                  </a:lnTo>
                  <a:lnTo>
                    <a:pt x="29717" y="238340"/>
                  </a:lnTo>
                  <a:lnTo>
                    <a:pt x="26530" y="233819"/>
                  </a:lnTo>
                  <a:lnTo>
                    <a:pt x="21589" y="186855"/>
                  </a:lnTo>
                  <a:lnTo>
                    <a:pt x="21589" y="109334"/>
                  </a:lnTo>
                  <a:lnTo>
                    <a:pt x="0" y="109334"/>
                  </a:lnTo>
                  <a:lnTo>
                    <a:pt x="0" y="71831"/>
                  </a:lnTo>
                  <a:lnTo>
                    <a:pt x="21589" y="71831"/>
                  </a:lnTo>
                  <a:lnTo>
                    <a:pt x="21589" y="36499"/>
                  </a:lnTo>
                  <a:lnTo>
                    <a:pt x="68808" y="9042"/>
                  </a:lnTo>
                  <a:close/>
                </a:path>
                <a:path w="7877175" h="254000">
                  <a:moveTo>
                    <a:pt x="7829943" y="4191"/>
                  </a:moveTo>
                  <a:lnTo>
                    <a:pt x="7876933" y="4191"/>
                  </a:lnTo>
                  <a:lnTo>
                    <a:pt x="7876933" y="249643"/>
                  </a:lnTo>
                  <a:lnTo>
                    <a:pt x="7829943" y="249643"/>
                  </a:lnTo>
                  <a:lnTo>
                    <a:pt x="7829943" y="4191"/>
                  </a:lnTo>
                  <a:close/>
                </a:path>
                <a:path w="7877175" h="254000">
                  <a:moveTo>
                    <a:pt x="6363982" y="4191"/>
                  </a:moveTo>
                  <a:lnTo>
                    <a:pt x="6411099" y="4191"/>
                  </a:lnTo>
                  <a:lnTo>
                    <a:pt x="6411099" y="249643"/>
                  </a:lnTo>
                  <a:lnTo>
                    <a:pt x="6367411" y="249643"/>
                  </a:lnTo>
                  <a:lnTo>
                    <a:pt x="6367411" y="223520"/>
                  </a:lnTo>
                  <a:lnTo>
                    <a:pt x="6361722" y="230654"/>
                  </a:lnTo>
                  <a:lnTo>
                    <a:pt x="6326803" y="251798"/>
                  </a:lnTo>
                  <a:lnTo>
                    <a:pt x="6311785" y="253657"/>
                  </a:lnTo>
                  <a:lnTo>
                    <a:pt x="6297000" y="252114"/>
                  </a:lnTo>
                  <a:lnTo>
                    <a:pt x="6259334" y="228968"/>
                  </a:lnTo>
                  <a:lnTo>
                    <a:pt x="6238849" y="180949"/>
                  </a:lnTo>
                  <a:lnTo>
                    <a:pt x="6237490" y="160070"/>
                  </a:lnTo>
                  <a:lnTo>
                    <a:pt x="6238822" y="138822"/>
                  </a:lnTo>
                  <a:lnTo>
                    <a:pt x="6258699" y="91338"/>
                  </a:lnTo>
                  <a:lnTo>
                    <a:pt x="6296918" y="69287"/>
                  </a:lnTo>
                  <a:lnTo>
                    <a:pt x="6312420" y="67818"/>
                  </a:lnTo>
                  <a:lnTo>
                    <a:pt x="6326853" y="69366"/>
                  </a:lnTo>
                  <a:lnTo>
                    <a:pt x="6340249" y="74010"/>
                  </a:lnTo>
                  <a:lnTo>
                    <a:pt x="6352622" y="81753"/>
                  </a:lnTo>
                  <a:lnTo>
                    <a:pt x="6363982" y="92595"/>
                  </a:lnTo>
                  <a:lnTo>
                    <a:pt x="6363982" y="4191"/>
                  </a:lnTo>
                  <a:close/>
                </a:path>
                <a:path w="7877175" h="254000">
                  <a:moveTo>
                    <a:pt x="5160911" y="4191"/>
                  </a:moveTo>
                  <a:lnTo>
                    <a:pt x="5207901" y="4191"/>
                  </a:lnTo>
                  <a:lnTo>
                    <a:pt x="5207901" y="92595"/>
                  </a:lnTo>
                  <a:lnTo>
                    <a:pt x="5219333" y="81753"/>
                  </a:lnTo>
                  <a:lnTo>
                    <a:pt x="5231730" y="74010"/>
                  </a:lnTo>
                  <a:lnTo>
                    <a:pt x="5245102" y="69366"/>
                  </a:lnTo>
                  <a:lnTo>
                    <a:pt x="5259463" y="67818"/>
                  </a:lnTo>
                  <a:lnTo>
                    <a:pt x="5275039" y="69287"/>
                  </a:lnTo>
                  <a:lnTo>
                    <a:pt x="5313311" y="91338"/>
                  </a:lnTo>
                  <a:lnTo>
                    <a:pt x="5333189" y="138158"/>
                  </a:lnTo>
                  <a:lnTo>
                    <a:pt x="5334520" y="158889"/>
                  </a:lnTo>
                  <a:lnTo>
                    <a:pt x="5333163" y="180354"/>
                  </a:lnTo>
                  <a:lnTo>
                    <a:pt x="5312803" y="229044"/>
                  </a:lnTo>
                  <a:lnTo>
                    <a:pt x="5275102" y="252118"/>
                  </a:lnTo>
                  <a:lnTo>
                    <a:pt x="5260225" y="253657"/>
                  </a:lnTo>
                  <a:lnTo>
                    <a:pt x="5252629" y="253181"/>
                  </a:lnTo>
                  <a:lnTo>
                    <a:pt x="5216315" y="236608"/>
                  </a:lnTo>
                  <a:lnTo>
                    <a:pt x="5204599" y="223520"/>
                  </a:lnTo>
                  <a:lnTo>
                    <a:pt x="5204599" y="249643"/>
                  </a:lnTo>
                  <a:lnTo>
                    <a:pt x="5160911" y="249643"/>
                  </a:lnTo>
                  <a:lnTo>
                    <a:pt x="5160911" y="4191"/>
                  </a:lnTo>
                  <a:close/>
                </a:path>
                <a:path w="7877175" h="254000">
                  <a:moveTo>
                    <a:pt x="4285119" y="4191"/>
                  </a:moveTo>
                  <a:lnTo>
                    <a:pt x="4332109" y="4191"/>
                  </a:lnTo>
                  <a:lnTo>
                    <a:pt x="4332109" y="249643"/>
                  </a:lnTo>
                  <a:lnTo>
                    <a:pt x="4285119" y="249643"/>
                  </a:lnTo>
                  <a:lnTo>
                    <a:pt x="4285119" y="4191"/>
                  </a:lnTo>
                  <a:close/>
                </a:path>
                <a:path w="7877175" h="254000">
                  <a:moveTo>
                    <a:pt x="3468001" y="4191"/>
                  </a:moveTo>
                  <a:lnTo>
                    <a:pt x="3515118" y="4191"/>
                  </a:lnTo>
                  <a:lnTo>
                    <a:pt x="3515118" y="94437"/>
                  </a:lnTo>
                  <a:lnTo>
                    <a:pt x="3527022" y="82787"/>
                  </a:lnTo>
                  <a:lnTo>
                    <a:pt x="3540058" y="74469"/>
                  </a:lnTo>
                  <a:lnTo>
                    <a:pt x="3554212" y="69480"/>
                  </a:lnTo>
                  <a:lnTo>
                    <a:pt x="3569474" y="67818"/>
                  </a:lnTo>
                  <a:lnTo>
                    <a:pt x="3577451" y="68194"/>
                  </a:lnTo>
                  <a:lnTo>
                    <a:pt x="3614051" y="82994"/>
                  </a:lnTo>
                  <a:lnTo>
                    <a:pt x="3618496" y="89242"/>
                  </a:lnTo>
                  <a:lnTo>
                    <a:pt x="3622941" y="95491"/>
                  </a:lnTo>
                  <a:lnTo>
                    <a:pt x="3629781" y="134151"/>
                  </a:lnTo>
                  <a:lnTo>
                    <a:pt x="3629926" y="145338"/>
                  </a:lnTo>
                  <a:lnTo>
                    <a:pt x="3629926" y="249643"/>
                  </a:lnTo>
                  <a:lnTo>
                    <a:pt x="3582936" y="249643"/>
                  </a:lnTo>
                  <a:lnTo>
                    <a:pt x="3582936" y="155714"/>
                  </a:lnTo>
                  <a:lnTo>
                    <a:pt x="3582770" y="143010"/>
                  </a:lnTo>
                  <a:lnTo>
                    <a:pt x="3570744" y="108242"/>
                  </a:lnTo>
                  <a:lnTo>
                    <a:pt x="3566299" y="105295"/>
                  </a:lnTo>
                  <a:lnTo>
                    <a:pt x="3560584" y="103809"/>
                  </a:lnTo>
                  <a:lnTo>
                    <a:pt x="3553726" y="103809"/>
                  </a:lnTo>
                  <a:lnTo>
                    <a:pt x="3545979" y="103809"/>
                  </a:lnTo>
                  <a:lnTo>
                    <a:pt x="3538994" y="105702"/>
                  </a:lnTo>
                  <a:lnTo>
                    <a:pt x="3532898" y="109499"/>
                  </a:lnTo>
                  <a:lnTo>
                    <a:pt x="3526675" y="113296"/>
                  </a:lnTo>
                  <a:lnTo>
                    <a:pt x="3515382" y="150038"/>
                  </a:lnTo>
                  <a:lnTo>
                    <a:pt x="3515118" y="160566"/>
                  </a:lnTo>
                  <a:lnTo>
                    <a:pt x="3515118" y="249643"/>
                  </a:lnTo>
                  <a:lnTo>
                    <a:pt x="3468001" y="249643"/>
                  </a:lnTo>
                  <a:lnTo>
                    <a:pt x="3468001" y="4191"/>
                  </a:lnTo>
                  <a:close/>
                </a:path>
                <a:path w="7877175" h="254000">
                  <a:moveTo>
                    <a:pt x="3125609" y="4191"/>
                  </a:moveTo>
                  <a:lnTo>
                    <a:pt x="3307600" y="4191"/>
                  </a:lnTo>
                  <a:lnTo>
                    <a:pt x="3307600" y="45707"/>
                  </a:lnTo>
                  <a:lnTo>
                    <a:pt x="3175266" y="45707"/>
                  </a:lnTo>
                  <a:lnTo>
                    <a:pt x="3175266" y="100126"/>
                  </a:lnTo>
                  <a:lnTo>
                    <a:pt x="3298456" y="100126"/>
                  </a:lnTo>
                  <a:lnTo>
                    <a:pt x="3298456" y="141478"/>
                  </a:lnTo>
                  <a:lnTo>
                    <a:pt x="3175266" y="141478"/>
                  </a:lnTo>
                  <a:lnTo>
                    <a:pt x="3175266" y="208292"/>
                  </a:lnTo>
                  <a:lnTo>
                    <a:pt x="3312299" y="208292"/>
                  </a:lnTo>
                  <a:lnTo>
                    <a:pt x="3312299" y="249643"/>
                  </a:lnTo>
                  <a:lnTo>
                    <a:pt x="3125609" y="249643"/>
                  </a:lnTo>
                  <a:lnTo>
                    <a:pt x="3125609" y="4191"/>
                  </a:lnTo>
                  <a:close/>
                </a:path>
                <a:path w="7877175" h="254000">
                  <a:moveTo>
                    <a:pt x="2416695" y="4191"/>
                  </a:moveTo>
                  <a:lnTo>
                    <a:pt x="2463685" y="4191"/>
                  </a:lnTo>
                  <a:lnTo>
                    <a:pt x="2463685" y="47726"/>
                  </a:lnTo>
                  <a:lnTo>
                    <a:pt x="2416695" y="47726"/>
                  </a:lnTo>
                  <a:lnTo>
                    <a:pt x="2416695" y="4191"/>
                  </a:lnTo>
                  <a:close/>
                </a:path>
                <a:path w="7877175" h="254000">
                  <a:moveTo>
                    <a:pt x="1810270" y="4191"/>
                  </a:moveTo>
                  <a:lnTo>
                    <a:pt x="1857387" y="4191"/>
                  </a:lnTo>
                  <a:lnTo>
                    <a:pt x="1857387" y="249643"/>
                  </a:lnTo>
                  <a:lnTo>
                    <a:pt x="1813699" y="249643"/>
                  </a:lnTo>
                  <a:lnTo>
                    <a:pt x="1813699" y="223520"/>
                  </a:lnTo>
                  <a:lnTo>
                    <a:pt x="1808010" y="230654"/>
                  </a:lnTo>
                  <a:lnTo>
                    <a:pt x="1773091" y="251798"/>
                  </a:lnTo>
                  <a:lnTo>
                    <a:pt x="1758073" y="253657"/>
                  </a:lnTo>
                  <a:lnTo>
                    <a:pt x="1743288" y="252114"/>
                  </a:lnTo>
                  <a:lnTo>
                    <a:pt x="1705622" y="228968"/>
                  </a:lnTo>
                  <a:lnTo>
                    <a:pt x="1685137" y="180949"/>
                  </a:lnTo>
                  <a:lnTo>
                    <a:pt x="1683778" y="160070"/>
                  </a:lnTo>
                  <a:lnTo>
                    <a:pt x="1685110" y="138822"/>
                  </a:lnTo>
                  <a:lnTo>
                    <a:pt x="1704987" y="91338"/>
                  </a:lnTo>
                  <a:lnTo>
                    <a:pt x="1743206" y="69287"/>
                  </a:lnTo>
                  <a:lnTo>
                    <a:pt x="1758708" y="67818"/>
                  </a:lnTo>
                  <a:lnTo>
                    <a:pt x="1773141" y="69366"/>
                  </a:lnTo>
                  <a:lnTo>
                    <a:pt x="1786537" y="74010"/>
                  </a:lnTo>
                  <a:lnTo>
                    <a:pt x="1798910" y="81753"/>
                  </a:lnTo>
                  <a:lnTo>
                    <a:pt x="1810270" y="92595"/>
                  </a:lnTo>
                  <a:lnTo>
                    <a:pt x="1810270" y="4191"/>
                  </a:lnTo>
                  <a:close/>
                </a:path>
                <a:path w="7877175" h="254000">
                  <a:moveTo>
                    <a:pt x="950607" y="4191"/>
                  </a:moveTo>
                  <a:lnTo>
                    <a:pt x="997597" y="4191"/>
                  </a:lnTo>
                  <a:lnTo>
                    <a:pt x="997597" y="249643"/>
                  </a:lnTo>
                  <a:lnTo>
                    <a:pt x="950607" y="249643"/>
                  </a:lnTo>
                  <a:lnTo>
                    <a:pt x="950607" y="4191"/>
                  </a:lnTo>
                  <a:close/>
                </a:path>
                <a:path w="7877175" h="254000">
                  <a:moveTo>
                    <a:pt x="133553" y="4191"/>
                  </a:moveTo>
                  <a:lnTo>
                    <a:pt x="180594" y="4191"/>
                  </a:lnTo>
                  <a:lnTo>
                    <a:pt x="180594" y="94437"/>
                  </a:lnTo>
                  <a:lnTo>
                    <a:pt x="192538" y="82787"/>
                  </a:lnTo>
                  <a:lnTo>
                    <a:pt x="205589" y="74469"/>
                  </a:lnTo>
                  <a:lnTo>
                    <a:pt x="219747" y="69480"/>
                  </a:lnTo>
                  <a:lnTo>
                    <a:pt x="235013" y="67818"/>
                  </a:lnTo>
                  <a:lnTo>
                    <a:pt x="242938" y="68194"/>
                  </a:lnTo>
                  <a:lnTo>
                    <a:pt x="279577" y="82994"/>
                  </a:lnTo>
                  <a:lnTo>
                    <a:pt x="283984" y="89242"/>
                  </a:lnTo>
                  <a:lnTo>
                    <a:pt x="288391" y="95491"/>
                  </a:lnTo>
                  <a:lnTo>
                    <a:pt x="295302" y="134151"/>
                  </a:lnTo>
                  <a:lnTo>
                    <a:pt x="295452" y="145338"/>
                  </a:lnTo>
                  <a:lnTo>
                    <a:pt x="295452" y="249643"/>
                  </a:lnTo>
                  <a:lnTo>
                    <a:pt x="248411" y="249643"/>
                  </a:lnTo>
                  <a:lnTo>
                    <a:pt x="248411" y="155714"/>
                  </a:lnTo>
                  <a:lnTo>
                    <a:pt x="248243" y="143010"/>
                  </a:lnTo>
                  <a:lnTo>
                    <a:pt x="231749" y="105295"/>
                  </a:lnTo>
                  <a:lnTo>
                    <a:pt x="226085" y="103809"/>
                  </a:lnTo>
                  <a:lnTo>
                    <a:pt x="219278" y="103809"/>
                  </a:lnTo>
                  <a:lnTo>
                    <a:pt x="211467" y="103809"/>
                  </a:lnTo>
                  <a:lnTo>
                    <a:pt x="204482" y="105702"/>
                  </a:lnTo>
                  <a:lnTo>
                    <a:pt x="198348" y="109499"/>
                  </a:lnTo>
                  <a:lnTo>
                    <a:pt x="192201" y="113296"/>
                  </a:lnTo>
                  <a:lnTo>
                    <a:pt x="180860" y="150038"/>
                  </a:lnTo>
                  <a:lnTo>
                    <a:pt x="180594" y="160566"/>
                  </a:lnTo>
                  <a:lnTo>
                    <a:pt x="180594" y="249643"/>
                  </a:lnTo>
                  <a:lnTo>
                    <a:pt x="133553" y="249643"/>
                  </a:lnTo>
                  <a:lnTo>
                    <a:pt x="133553" y="4191"/>
                  </a:lnTo>
                  <a:close/>
                </a:path>
                <a:path w="7877175" h="254000">
                  <a:moveTo>
                    <a:pt x="7376553" y="0"/>
                  </a:moveTo>
                  <a:lnTo>
                    <a:pt x="7386580" y="376"/>
                  </a:lnTo>
                  <a:lnTo>
                    <a:pt x="7396476" y="1506"/>
                  </a:lnTo>
                  <a:lnTo>
                    <a:pt x="7406253" y="3391"/>
                  </a:lnTo>
                  <a:lnTo>
                    <a:pt x="7415923" y="6032"/>
                  </a:lnTo>
                  <a:lnTo>
                    <a:pt x="7409573" y="38849"/>
                  </a:lnTo>
                  <a:lnTo>
                    <a:pt x="7402080" y="37058"/>
                  </a:lnTo>
                  <a:lnTo>
                    <a:pt x="7394968" y="36169"/>
                  </a:lnTo>
                  <a:lnTo>
                    <a:pt x="7387983" y="36169"/>
                  </a:lnTo>
                  <a:lnTo>
                    <a:pt x="7381125" y="36169"/>
                  </a:lnTo>
                  <a:lnTo>
                    <a:pt x="7376299" y="37757"/>
                  </a:lnTo>
                  <a:lnTo>
                    <a:pt x="7373378" y="40944"/>
                  </a:lnTo>
                  <a:lnTo>
                    <a:pt x="7370330" y="44119"/>
                  </a:lnTo>
                  <a:lnTo>
                    <a:pt x="7368933" y="50228"/>
                  </a:lnTo>
                  <a:lnTo>
                    <a:pt x="7368933" y="59270"/>
                  </a:lnTo>
                  <a:lnTo>
                    <a:pt x="7368933" y="71831"/>
                  </a:lnTo>
                  <a:lnTo>
                    <a:pt x="7404112" y="71831"/>
                  </a:lnTo>
                  <a:lnTo>
                    <a:pt x="7404112" y="108839"/>
                  </a:lnTo>
                  <a:lnTo>
                    <a:pt x="7368933" y="108839"/>
                  </a:lnTo>
                  <a:lnTo>
                    <a:pt x="7368933" y="249643"/>
                  </a:lnTo>
                  <a:lnTo>
                    <a:pt x="7321816" y="249643"/>
                  </a:lnTo>
                  <a:lnTo>
                    <a:pt x="7321816" y="108839"/>
                  </a:lnTo>
                  <a:lnTo>
                    <a:pt x="7295781" y="108839"/>
                  </a:lnTo>
                  <a:lnTo>
                    <a:pt x="7295781" y="71831"/>
                  </a:lnTo>
                  <a:lnTo>
                    <a:pt x="7321816" y="71831"/>
                  </a:lnTo>
                  <a:lnTo>
                    <a:pt x="7321816" y="58432"/>
                  </a:lnTo>
                  <a:lnTo>
                    <a:pt x="7329817" y="17589"/>
                  </a:lnTo>
                  <a:lnTo>
                    <a:pt x="7367243" y="435"/>
                  </a:lnTo>
                  <a:lnTo>
                    <a:pt x="737655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04088" y="6095720"/>
              <a:ext cx="3620312" cy="317284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767181" y="6192735"/>
              <a:ext cx="105181" cy="127444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556380" y="6191554"/>
              <a:ext cx="97282" cy="129628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402207" y="6199530"/>
              <a:ext cx="2775585" cy="41910"/>
            </a:xfrm>
            <a:custGeom>
              <a:avLst/>
              <a:gdLst/>
              <a:ahLst/>
              <a:cxnLst/>
              <a:rect l="l" t="t" r="r" b="b"/>
              <a:pathLst>
                <a:path w="2775585" h="41910">
                  <a:moveTo>
                    <a:pt x="2740406" y="0"/>
                  </a:moveTo>
                  <a:lnTo>
                    <a:pt x="2707481" y="24444"/>
                  </a:lnTo>
                  <a:lnTo>
                    <a:pt x="2705100" y="41694"/>
                  </a:lnTo>
                  <a:lnTo>
                    <a:pt x="2775458" y="41694"/>
                  </a:lnTo>
                  <a:lnTo>
                    <a:pt x="2759604" y="5979"/>
                  </a:lnTo>
                  <a:lnTo>
                    <a:pt x="2740406" y="0"/>
                  </a:lnTo>
                  <a:close/>
                </a:path>
                <a:path w="2775585" h="41910">
                  <a:moveTo>
                    <a:pt x="817118" y="0"/>
                  </a:moveTo>
                  <a:lnTo>
                    <a:pt x="784193" y="24444"/>
                  </a:lnTo>
                  <a:lnTo>
                    <a:pt x="781812" y="41694"/>
                  </a:lnTo>
                  <a:lnTo>
                    <a:pt x="852169" y="41694"/>
                  </a:lnTo>
                  <a:lnTo>
                    <a:pt x="836316" y="5979"/>
                  </a:lnTo>
                  <a:lnTo>
                    <a:pt x="817118" y="0"/>
                  </a:lnTo>
                  <a:close/>
                </a:path>
                <a:path w="2775585" h="41910">
                  <a:moveTo>
                    <a:pt x="35306" y="0"/>
                  </a:moveTo>
                  <a:lnTo>
                    <a:pt x="2381" y="24444"/>
                  </a:lnTo>
                  <a:lnTo>
                    <a:pt x="0" y="41694"/>
                  </a:lnTo>
                  <a:lnTo>
                    <a:pt x="70358" y="41694"/>
                  </a:lnTo>
                  <a:lnTo>
                    <a:pt x="54504" y="5979"/>
                  </a:lnTo>
                  <a:lnTo>
                    <a:pt x="3530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718940" y="6158407"/>
              <a:ext cx="179959" cy="200113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766189" y="6167551"/>
              <a:ext cx="1306195" cy="178435"/>
            </a:xfrm>
            <a:custGeom>
              <a:avLst/>
              <a:gdLst/>
              <a:ahLst/>
              <a:cxnLst/>
              <a:rect l="l" t="t" r="r" b="b"/>
              <a:pathLst>
                <a:path w="1306195" h="178435">
                  <a:moveTo>
                    <a:pt x="1258824" y="0"/>
                  </a:moveTo>
                  <a:lnTo>
                    <a:pt x="1305814" y="0"/>
                  </a:lnTo>
                  <a:lnTo>
                    <a:pt x="1305814" y="177812"/>
                  </a:lnTo>
                  <a:lnTo>
                    <a:pt x="1258824" y="177812"/>
                  </a:lnTo>
                  <a:lnTo>
                    <a:pt x="1258824" y="0"/>
                  </a:lnTo>
                  <a:close/>
                </a:path>
                <a:path w="1306195" h="178435">
                  <a:moveTo>
                    <a:pt x="859536" y="0"/>
                  </a:moveTo>
                  <a:lnTo>
                    <a:pt x="906526" y="0"/>
                  </a:lnTo>
                  <a:lnTo>
                    <a:pt x="906526" y="177812"/>
                  </a:lnTo>
                  <a:lnTo>
                    <a:pt x="859536" y="177812"/>
                  </a:lnTo>
                  <a:lnTo>
                    <a:pt x="859536" y="0"/>
                  </a:lnTo>
                  <a:close/>
                </a:path>
                <a:path w="1306195" h="178435">
                  <a:moveTo>
                    <a:pt x="0" y="0"/>
                  </a:moveTo>
                  <a:lnTo>
                    <a:pt x="46990" y="0"/>
                  </a:lnTo>
                  <a:lnTo>
                    <a:pt x="46990" y="177812"/>
                  </a:lnTo>
                  <a:lnTo>
                    <a:pt x="0" y="177812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44460" y="6158407"/>
              <a:ext cx="203009" cy="196100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518915" y="6163538"/>
              <a:ext cx="705485" cy="249554"/>
            </a:xfrm>
            <a:custGeom>
              <a:avLst/>
              <a:gdLst/>
              <a:ahLst/>
              <a:cxnLst/>
              <a:rect l="l" t="t" r="r" b="b"/>
              <a:pathLst>
                <a:path w="705485" h="249554">
                  <a:moveTo>
                    <a:pt x="620903" y="0"/>
                  </a:moveTo>
                  <a:lnTo>
                    <a:pt x="670962" y="14733"/>
                  </a:lnTo>
                  <a:lnTo>
                    <a:pt x="700452" y="59366"/>
                  </a:lnTo>
                  <a:lnTo>
                    <a:pt x="705485" y="106476"/>
                  </a:lnTo>
                  <a:lnTo>
                    <a:pt x="587501" y="106476"/>
                  </a:lnTo>
                  <a:lnTo>
                    <a:pt x="588430" y="116363"/>
                  </a:lnTo>
                  <a:lnTo>
                    <a:pt x="611139" y="147774"/>
                  </a:lnTo>
                  <a:lnTo>
                    <a:pt x="626110" y="150685"/>
                  </a:lnTo>
                  <a:lnTo>
                    <a:pt x="633476" y="150685"/>
                  </a:lnTo>
                  <a:lnTo>
                    <a:pt x="656082" y="125234"/>
                  </a:lnTo>
                  <a:lnTo>
                    <a:pt x="702945" y="133108"/>
                  </a:lnTo>
                  <a:lnTo>
                    <a:pt x="674370" y="172364"/>
                  </a:lnTo>
                  <a:lnTo>
                    <a:pt x="625601" y="185839"/>
                  </a:lnTo>
                  <a:lnTo>
                    <a:pt x="603883" y="183945"/>
                  </a:lnTo>
                  <a:lnTo>
                    <a:pt x="556895" y="155536"/>
                  </a:lnTo>
                  <a:lnTo>
                    <a:pt x="540464" y="111963"/>
                  </a:lnTo>
                  <a:lnTo>
                    <a:pt x="539369" y="94259"/>
                  </a:lnTo>
                  <a:lnTo>
                    <a:pt x="540801" y="73359"/>
                  </a:lnTo>
                  <a:lnTo>
                    <a:pt x="562483" y="25031"/>
                  </a:lnTo>
                  <a:lnTo>
                    <a:pt x="603970" y="1564"/>
                  </a:lnTo>
                  <a:lnTo>
                    <a:pt x="620903" y="0"/>
                  </a:lnTo>
                  <a:close/>
                </a:path>
                <a:path w="705485" h="249554">
                  <a:moveTo>
                    <a:pt x="501142" y="0"/>
                  </a:moveTo>
                  <a:lnTo>
                    <a:pt x="509091" y="554"/>
                  </a:lnTo>
                  <a:lnTo>
                    <a:pt x="516921" y="2217"/>
                  </a:lnTo>
                  <a:lnTo>
                    <a:pt x="524609" y="4988"/>
                  </a:lnTo>
                  <a:lnTo>
                    <a:pt x="532130" y="8864"/>
                  </a:lnTo>
                  <a:lnTo>
                    <a:pt x="517525" y="49885"/>
                  </a:lnTo>
                  <a:lnTo>
                    <a:pt x="509650" y="44754"/>
                  </a:lnTo>
                  <a:lnTo>
                    <a:pt x="502285" y="42189"/>
                  </a:lnTo>
                  <a:lnTo>
                    <a:pt x="495426" y="42189"/>
                  </a:lnTo>
                  <a:lnTo>
                    <a:pt x="488823" y="42189"/>
                  </a:lnTo>
                  <a:lnTo>
                    <a:pt x="483235" y="44005"/>
                  </a:lnTo>
                  <a:lnTo>
                    <a:pt x="464947" y="89322"/>
                  </a:lnTo>
                  <a:lnTo>
                    <a:pt x="463931" y="126911"/>
                  </a:lnTo>
                  <a:lnTo>
                    <a:pt x="463931" y="181825"/>
                  </a:lnTo>
                  <a:lnTo>
                    <a:pt x="416941" y="181825"/>
                  </a:lnTo>
                  <a:lnTo>
                    <a:pt x="416941" y="4013"/>
                  </a:lnTo>
                  <a:lnTo>
                    <a:pt x="460629" y="4013"/>
                  </a:lnTo>
                  <a:lnTo>
                    <a:pt x="460629" y="29298"/>
                  </a:lnTo>
                  <a:lnTo>
                    <a:pt x="466105" y="21102"/>
                  </a:lnTo>
                  <a:lnTo>
                    <a:pt x="493522" y="0"/>
                  </a:lnTo>
                  <a:lnTo>
                    <a:pt x="501142" y="0"/>
                  </a:lnTo>
                  <a:close/>
                </a:path>
                <a:path w="705485" h="249554">
                  <a:moveTo>
                    <a:pt x="99313" y="0"/>
                  </a:moveTo>
                  <a:lnTo>
                    <a:pt x="140533" y="13651"/>
                  </a:lnTo>
                  <a:lnTo>
                    <a:pt x="168068" y="53322"/>
                  </a:lnTo>
                  <a:lnTo>
                    <a:pt x="173482" y="91909"/>
                  </a:lnTo>
                  <a:lnTo>
                    <a:pt x="172124" y="112938"/>
                  </a:lnTo>
                  <a:lnTo>
                    <a:pt x="151764" y="161150"/>
                  </a:lnTo>
                  <a:lnTo>
                    <a:pt x="113867" y="184296"/>
                  </a:lnTo>
                  <a:lnTo>
                    <a:pt x="98933" y="185839"/>
                  </a:lnTo>
                  <a:lnTo>
                    <a:pt x="91765" y="185474"/>
                  </a:lnTo>
                  <a:lnTo>
                    <a:pt x="53617" y="166484"/>
                  </a:lnTo>
                  <a:lnTo>
                    <a:pt x="47117" y="159893"/>
                  </a:lnTo>
                  <a:lnTo>
                    <a:pt x="47117" y="249466"/>
                  </a:lnTo>
                  <a:lnTo>
                    <a:pt x="0" y="249466"/>
                  </a:lnTo>
                  <a:lnTo>
                    <a:pt x="0" y="4013"/>
                  </a:lnTo>
                  <a:lnTo>
                    <a:pt x="43942" y="4013"/>
                  </a:lnTo>
                  <a:lnTo>
                    <a:pt x="43942" y="30137"/>
                  </a:lnTo>
                  <a:lnTo>
                    <a:pt x="48535" y="23753"/>
                  </a:lnTo>
                  <a:lnTo>
                    <a:pt x="82375" y="2089"/>
                  </a:lnTo>
                  <a:lnTo>
                    <a:pt x="90648" y="521"/>
                  </a:lnTo>
                  <a:lnTo>
                    <a:pt x="9931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209544" y="6154394"/>
              <a:ext cx="184404" cy="204127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712211" y="6154394"/>
              <a:ext cx="180339" cy="200113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125852" y="6154394"/>
              <a:ext cx="371982" cy="204127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842642" y="6154394"/>
              <a:ext cx="186055" cy="204127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344041" y="6154394"/>
              <a:ext cx="184403" cy="204127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18959" y="6154394"/>
              <a:ext cx="351142" cy="204127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04088" y="6095720"/>
              <a:ext cx="2602865" cy="254000"/>
            </a:xfrm>
            <a:custGeom>
              <a:avLst/>
              <a:gdLst/>
              <a:ahLst/>
              <a:cxnLst/>
              <a:rect l="l" t="t" r="r" b="b"/>
              <a:pathLst>
                <a:path w="2602865" h="254000">
                  <a:moveTo>
                    <a:pt x="2566339" y="9042"/>
                  </a:moveTo>
                  <a:lnTo>
                    <a:pt x="2566339" y="71831"/>
                  </a:lnTo>
                  <a:lnTo>
                    <a:pt x="2598470" y="71831"/>
                  </a:lnTo>
                  <a:lnTo>
                    <a:pt x="2598470" y="109334"/>
                  </a:lnTo>
                  <a:lnTo>
                    <a:pt x="2566339" y="109334"/>
                  </a:lnTo>
                  <a:lnTo>
                    <a:pt x="2566339" y="181000"/>
                  </a:lnTo>
                  <a:lnTo>
                    <a:pt x="2566339" y="195503"/>
                  </a:lnTo>
                  <a:lnTo>
                    <a:pt x="2566593" y="203961"/>
                  </a:lnTo>
                  <a:lnTo>
                    <a:pt x="2567228" y="206362"/>
                  </a:lnTo>
                  <a:lnTo>
                    <a:pt x="2567863" y="208762"/>
                  </a:lnTo>
                  <a:lnTo>
                    <a:pt x="2569260" y="210743"/>
                  </a:lnTo>
                  <a:lnTo>
                    <a:pt x="2571419" y="212305"/>
                  </a:lnTo>
                  <a:lnTo>
                    <a:pt x="2573578" y="213867"/>
                  </a:lnTo>
                  <a:lnTo>
                    <a:pt x="2576245" y="214655"/>
                  </a:lnTo>
                  <a:lnTo>
                    <a:pt x="2579420" y="214655"/>
                  </a:lnTo>
                  <a:lnTo>
                    <a:pt x="2583738" y="214655"/>
                  </a:lnTo>
                  <a:lnTo>
                    <a:pt x="2589961" y="213144"/>
                  </a:lnTo>
                  <a:lnTo>
                    <a:pt x="2598343" y="210134"/>
                  </a:lnTo>
                  <a:lnTo>
                    <a:pt x="2602280" y="246633"/>
                  </a:lnTo>
                  <a:lnTo>
                    <a:pt x="2593805" y="249708"/>
                  </a:lnTo>
                  <a:lnTo>
                    <a:pt x="2584770" y="251902"/>
                  </a:lnTo>
                  <a:lnTo>
                    <a:pt x="2575188" y="253218"/>
                  </a:lnTo>
                  <a:lnTo>
                    <a:pt x="2565069" y="253657"/>
                  </a:lnTo>
                  <a:lnTo>
                    <a:pt x="2556687" y="253657"/>
                  </a:lnTo>
                  <a:lnTo>
                    <a:pt x="2548940" y="252234"/>
                  </a:lnTo>
                  <a:lnTo>
                    <a:pt x="2542209" y="249389"/>
                  </a:lnTo>
                  <a:lnTo>
                    <a:pt x="2535351" y="246545"/>
                  </a:lnTo>
                  <a:lnTo>
                    <a:pt x="2530398" y="242862"/>
                  </a:lnTo>
                  <a:lnTo>
                    <a:pt x="2527223" y="238340"/>
                  </a:lnTo>
                  <a:lnTo>
                    <a:pt x="2524048" y="233819"/>
                  </a:lnTo>
                  <a:lnTo>
                    <a:pt x="2519095" y="186855"/>
                  </a:lnTo>
                  <a:lnTo>
                    <a:pt x="2519095" y="109334"/>
                  </a:lnTo>
                  <a:lnTo>
                    <a:pt x="2497505" y="109334"/>
                  </a:lnTo>
                  <a:lnTo>
                    <a:pt x="2497505" y="71831"/>
                  </a:lnTo>
                  <a:lnTo>
                    <a:pt x="2519095" y="71831"/>
                  </a:lnTo>
                  <a:lnTo>
                    <a:pt x="2519095" y="36499"/>
                  </a:lnTo>
                  <a:lnTo>
                    <a:pt x="2566339" y="9042"/>
                  </a:lnTo>
                  <a:close/>
                </a:path>
                <a:path w="2602865" h="254000">
                  <a:moveTo>
                    <a:pt x="2420924" y="4190"/>
                  </a:moveTo>
                  <a:lnTo>
                    <a:pt x="2467914" y="4190"/>
                  </a:lnTo>
                  <a:lnTo>
                    <a:pt x="2467914" y="47726"/>
                  </a:lnTo>
                  <a:lnTo>
                    <a:pt x="2420924" y="47726"/>
                  </a:lnTo>
                  <a:lnTo>
                    <a:pt x="2420924" y="4190"/>
                  </a:lnTo>
                  <a:close/>
                </a:path>
                <a:path w="2602865" h="254000">
                  <a:moveTo>
                    <a:pt x="2021636" y="4190"/>
                  </a:moveTo>
                  <a:lnTo>
                    <a:pt x="2068626" y="4190"/>
                  </a:lnTo>
                  <a:lnTo>
                    <a:pt x="2068626" y="47726"/>
                  </a:lnTo>
                  <a:lnTo>
                    <a:pt x="2021636" y="47726"/>
                  </a:lnTo>
                  <a:lnTo>
                    <a:pt x="2021636" y="4190"/>
                  </a:lnTo>
                  <a:close/>
                </a:path>
                <a:path w="2602865" h="254000">
                  <a:moveTo>
                    <a:pt x="1448612" y="4190"/>
                  </a:moveTo>
                  <a:lnTo>
                    <a:pt x="1495602" y="4190"/>
                  </a:lnTo>
                  <a:lnTo>
                    <a:pt x="1495602" y="249643"/>
                  </a:lnTo>
                  <a:lnTo>
                    <a:pt x="1448612" y="249643"/>
                  </a:lnTo>
                  <a:lnTo>
                    <a:pt x="1448612" y="4190"/>
                  </a:lnTo>
                  <a:close/>
                </a:path>
                <a:path w="2602865" h="254000">
                  <a:moveTo>
                    <a:pt x="1162100" y="4190"/>
                  </a:moveTo>
                  <a:lnTo>
                    <a:pt x="1209090" y="4190"/>
                  </a:lnTo>
                  <a:lnTo>
                    <a:pt x="1209090" y="47726"/>
                  </a:lnTo>
                  <a:lnTo>
                    <a:pt x="1162100" y="47726"/>
                  </a:lnTo>
                  <a:lnTo>
                    <a:pt x="1162100" y="4190"/>
                  </a:lnTo>
                  <a:close/>
                </a:path>
                <a:path w="2602865" h="254000">
                  <a:moveTo>
                    <a:pt x="953058" y="4190"/>
                  </a:moveTo>
                  <a:lnTo>
                    <a:pt x="1000175" y="4190"/>
                  </a:lnTo>
                  <a:lnTo>
                    <a:pt x="1000175" y="94437"/>
                  </a:lnTo>
                  <a:lnTo>
                    <a:pt x="1012080" y="82787"/>
                  </a:lnTo>
                  <a:lnTo>
                    <a:pt x="1025115" y="74469"/>
                  </a:lnTo>
                  <a:lnTo>
                    <a:pt x="1039269" y="69480"/>
                  </a:lnTo>
                  <a:lnTo>
                    <a:pt x="1054531" y="67817"/>
                  </a:lnTo>
                  <a:lnTo>
                    <a:pt x="1062508" y="68194"/>
                  </a:lnTo>
                  <a:lnTo>
                    <a:pt x="1099108" y="82994"/>
                  </a:lnTo>
                  <a:lnTo>
                    <a:pt x="1103553" y="89242"/>
                  </a:lnTo>
                  <a:lnTo>
                    <a:pt x="1107998" y="95491"/>
                  </a:lnTo>
                  <a:lnTo>
                    <a:pt x="1114838" y="134151"/>
                  </a:lnTo>
                  <a:lnTo>
                    <a:pt x="1114983" y="145338"/>
                  </a:lnTo>
                  <a:lnTo>
                    <a:pt x="1114983" y="249643"/>
                  </a:lnTo>
                  <a:lnTo>
                    <a:pt x="1067993" y="249643"/>
                  </a:lnTo>
                  <a:lnTo>
                    <a:pt x="1067993" y="155714"/>
                  </a:lnTo>
                  <a:lnTo>
                    <a:pt x="1067827" y="143010"/>
                  </a:lnTo>
                  <a:lnTo>
                    <a:pt x="1055801" y="108242"/>
                  </a:lnTo>
                  <a:lnTo>
                    <a:pt x="1051356" y="105295"/>
                  </a:lnTo>
                  <a:lnTo>
                    <a:pt x="1045641" y="103809"/>
                  </a:lnTo>
                  <a:lnTo>
                    <a:pt x="1038783" y="103809"/>
                  </a:lnTo>
                  <a:lnTo>
                    <a:pt x="1031036" y="103809"/>
                  </a:lnTo>
                  <a:lnTo>
                    <a:pt x="1024051" y="105702"/>
                  </a:lnTo>
                  <a:lnTo>
                    <a:pt x="1017955" y="109499"/>
                  </a:lnTo>
                  <a:lnTo>
                    <a:pt x="1011732" y="113296"/>
                  </a:lnTo>
                  <a:lnTo>
                    <a:pt x="1000439" y="150038"/>
                  </a:lnTo>
                  <a:lnTo>
                    <a:pt x="1000175" y="160566"/>
                  </a:lnTo>
                  <a:lnTo>
                    <a:pt x="1000175" y="249643"/>
                  </a:lnTo>
                  <a:lnTo>
                    <a:pt x="953058" y="249643"/>
                  </a:lnTo>
                  <a:lnTo>
                    <a:pt x="953058" y="4190"/>
                  </a:lnTo>
                  <a:close/>
                </a:path>
                <a:path w="2602865" h="254000">
                  <a:moveTo>
                    <a:pt x="80873" y="0"/>
                  </a:moveTo>
                  <a:lnTo>
                    <a:pt x="90868" y="376"/>
                  </a:lnTo>
                  <a:lnTo>
                    <a:pt x="100755" y="1506"/>
                  </a:lnTo>
                  <a:lnTo>
                    <a:pt x="110538" y="3391"/>
                  </a:lnTo>
                  <a:lnTo>
                    <a:pt x="120218" y="6032"/>
                  </a:lnTo>
                  <a:lnTo>
                    <a:pt x="113855" y="38849"/>
                  </a:lnTo>
                  <a:lnTo>
                    <a:pt x="106375" y="37058"/>
                  </a:lnTo>
                  <a:lnTo>
                    <a:pt x="99174" y="36169"/>
                  </a:lnTo>
                  <a:lnTo>
                    <a:pt x="92265" y="36169"/>
                  </a:lnTo>
                  <a:lnTo>
                    <a:pt x="85445" y="36169"/>
                  </a:lnTo>
                  <a:lnTo>
                    <a:pt x="80568" y="37757"/>
                  </a:lnTo>
                  <a:lnTo>
                    <a:pt x="77609" y="40944"/>
                  </a:lnTo>
                  <a:lnTo>
                    <a:pt x="74650" y="44119"/>
                  </a:lnTo>
                  <a:lnTo>
                    <a:pt x="73177" y="50228"/>
                  </a:lnTo>
                  <a:lnTo>
                    <a:pt x="73177" y="59270"/>
                  </a:lnTo>
                  <a:lnTo>
                    <a:pt x="73177" y="71831"/>
                  </a:lnTo>
                  <a:lnTo>
                    <a:pt x="108330" y="71831"/>
                  </a:lnTo>
                  <a:lnTo>
                    <a:pt x="108330" y="108838"/>
                  </a:lnTo>
                  <a:lnTo>
                    <a:pt x="73177" y="108838"/>
                  </a:lnTo>
                  <a:lnTo>
                    <a:pt x="73177" y="249643"/>
                  </a:lnTo>
                  <a:lnTo>
                    <a:pt x="26123" y="249643"/>
                  </a:lnTo>
                  <a:lnTo>
                    <a:pt x="26123" y="108838"/>
                  </a:lnTo>
                  <a:lnTo>
                    <a:pt x="0" y="108838"/>
                  </a:lnTo>
                  <a:lnTo>
                    <a:pt x="0" y="71831"/>
                  </a:lnTo>
                  <a:lnTo>
                    <a:pt x="26123" y="71831"/>
                  </a:lnTo>
                  <a:lnTo>
                    <a:pt x="26123" y="58432"/>
                  </a:lnTo>
                  <a:lnTo>
                    <a:pt x="34074" y="17589"/>
                  </a:lnTo>
                  <a:lnTo>
                    <a:pt x="71503" y="435"/>
                  </a:lnTo>
                  <a:lnTo>
                    <a:pt x="8087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337939" y="6095720"/>
              <a:ext cx="829563" cy="253657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120513" y="6298310"/>
              <a:ext cx="46990" cy="47625"/>
            </a:xfrm>
            <a:custGeom>
              <a:avLst/>
              <a:gdLst/>
              <a:ahLst/>
              <a:cxnLst/>
              <a:rect l="l" t="t" r="r" b="b"/>
              <a:pathLst>
                <a:path w="46989" h="47625">
                  <a:moveTo>
                    <a:pt x="0" y="0"/>
                  </a:moveTo>
                  <a:lnTo>
                    <a:pt x="46989" y="0"/>
                  </a:lnTo>
                  <a:lnTo>
                    <a:pt x="46989" y="47053"/>
                  </a:lnTo>
                  <a:lnTo>
                    <a:pt x="0" y="4705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501007" y="6192735"/>
              <a:ext cx="105156" cy="12744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812157" y="6163538"/>
              <a:ext cx="261620" cy="182245"/>
            </a:xfrm>
            <a:custGeom>
              <a:avLst/>
              <a:gdLst/>
              <a:ahLst/>
              <a:cxnLst/>
              <a:rect l="l" t="t" r="r" b="b"/>
              <a:pathLst>
                <a:path w="261620" h="182245">
                  <a:moveTo>
                    <a:pt x="98805" y="0"/>
                  </a:moveTo>
                  <a:lnTo>
                    <a:pt x="139826" y="15859"/>
                  </a:lnTo>
                  <a:lnTo>
                    <a:pt x="148970" y="28295"/>
                  </a:lnTo>
                  <a:lnTo>
                    <a:pt x="154975" y="21628"/>
                  </a:lnTo>
                  <a:lnTo>
                    <a:pt x="188372" y="1754"/>
                  </a:lnTo>
                  <a:lnTo>
                    <a:pt x="203326" y="0"/>
                  </a:lnTo>
                  <a:lnTo>
                    <a:pt x="212685" y="495"/>
                  </a:lnTo>
                  <a:lnTo>
                    <a:pt x="248284" y="17760"/>
                  </a:lnTo>
                  <a:lnTo>
                    <a:pt x="261203" y="56290"/>
                  </a:lnTo>
                  <a:lnTo>
                    <a:pt x="261492" y="68135"/>
                  </a:lnTo>
                  <a:lnTo>
                    <a:pt x="261492" y="181825"/>
                  </a:lnTo>
                  <a:lnTo>
                    <a:pt x="214502" y="181825"/>
                  </a:lnTo>
                  <a:lnTo>
                    <a:pt x="214502" y="80200"/>
                  </a:lnTo>
                  <a:lnTo>
                    <a:pt x="214195" y="68142"/>
                  </a:lnTo>
                  <a:lnTo>
                    <a:pt x="198627" y="35991"/>
                  </a:lnTo>
                  <a:lnTo>
                    <a:pt x="189483" y="35991"/>
                  </a:lnTo>
                  <a:lnTo>
                    <a:pt x="183006" y="35991"/>
                  </a:lnTo>
                  <a:lnTo>
                    <a:pt x="176783" y="37998"/>
                  </a:lnTo>
                  <a:lnTo>
                    <a:pt x="170941" y="42024"/>
                  </a:lnTo>
                  <a:lnTo>
                    <a:pt x="165100" y="46037"/>
                  </a:lnTo>
                  <a:lnTo>
                    <a:pt x="154797" y="84718"/>
                  </a:lnTo>
                  <a:lnTo>
                    <a:pt x="154558" y="96431"/>
                  </a:lnTo>
                  <a:lnTo>
                    <a:pt x="154558" y="181825"/>
                  </a:lnTo>
                  <a:lnTo>
                    <a:pt x="107441" y="181825"/>
                  </a:lnTo>
                  <a:lnTo>
                    <a:pt x="107441" y="84378"/>
                  </a:lnTo>
                  <a:lnTo>
                    <a:pt x="107297" y="72555"/>
                  </a:lnTo>
                  <a:lnTo>
                    <a:pt x="97154" y="39674"/>
                  </a:lnTo>
                  <a:lnTo>
                    <a:pt x="93725" y="37223"/>
                  </a:lnTo>
                  <a:lnTo>
                    <a:pt x="88900" y="35991"/>
                  </a:lnTo>
                  <a:lnTo>
                    <a:pt x="82930" y="35991"/>
                  </a:lnTo>
                  <a:lnTo>
                    <a:pt x="75691" y="35991"/>
                  </a:lnTo>
                  <a:lnTo>
                    <a:pt x="49152" y="65199"/>
                  </a:lnTo>
                  <a:lnTo>
                    <a:pt x="47116" y="95427"/>
                  </a:lnTo>
                  <a:lnTo>
                    <a:pt x="47116" y="181825"/>
                  </a:lnTo>
                  <a:lnTo>
                    <a:pt x="0" y="181825"/>
                  </a:lnTo>
                  <a:lnTo>
                    <a:pt x="0" y="4013"/>
                  </a:lnTo>
                  <a:lnTo>
                    <a:pt x="43433" y="4013"/>
                  </a:lnTo>
                  <a:lnTo>
                    <a:pt x="43433" y="28295"/>
                  </a:lnTo>
                  <a:lnTo>
                    <a:pt x="55604" y="15912"/>
                  </a:lnTo>
                  <a:lnTo>
                    <a:pt x="68881" y="7070"/>
                  </a:lnTo>
                  <a:lnTo>
                    <a:pt x="83278" y="1767"/>
                  </a:lnTo>
                  <a:lnTo>
                    <a:pt x="9880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452746" y="6154394"/>
              <a:ext cx="351155" cy="204127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337939" y="6095720"/>
              <a:ext cx="120650" cy="250190"/>
            </a:xfrm>
            <a:custGeom>
              <a:avLst/>
              <a:gdLst/>
              <a:ahLst/>
              <a:cxnLst/>
              <a:rect l="l" t="t" r="r" b="b"/>
              <a:pathLst>
                <a:path w="120650" h="250189">
                  <a:moveTo>
                    <a:pt x="80772" y="0"/>
                  </a:moveTo>
                  <a:lnTo>
                    <a:pt x="90799" y="376"/>
                  </a:lnTo>
                  <a:lnTo>
                    <a:pt x="100695" y="1506"/>
                  </a:lnTo>
                  <a:lnTo>
                    <a:pt x="110472" y="3391"/>
                  </a:lnTo>
                  <a:lnTo>
                    <a:pt x="120141" y="6032"/>
                  </a:lnTo>
                  <a:lnTo>
                    <a:pt x="113791" y="38849"/>
                  </a:lnTo>
                  <a:lnTo>
                    <a:pt x="106299" y="37058"/>
                  </a:lnTo>
                  <a:lnTo>
                    <a:pt x="99187" y="36169"/>
                  </a:lnTo>
                  <a:lnTo>
                    <a:pt x="92201" y="36169"/>
                  </a:lnTo>
                  <a:lnTo>
                    <a:pt x="85344" y="36169"/>
                  </a:lnTo>
                  <a:lnTo>
                    <a:pt x="80518" y="37757"/>
                  </a:lnTo>
                  <a:lnTo>
                    <a:pt x="77597" y="40944"/>
                  </a:lnTo>
                  <a:lnTo>
                    <a:pt x="74549" y="44119"/>
                  </a:lnTo>
                  <a:lnTo>
                    <a:pt x="73151" y="50228"/>
                  </a:lnTo>
                  <a:lnTo>
                    <a:pt x="73151" y="59270"/>
                  </a:lnTo>
                  <a:lnTo>
                    <a:pt x="73151" y="71831"/>
                  </a:lnTo>
                  <a:lnTo>
                    <a:pt x="108331" y="71831"/>
                  </a:lnTo>
                  <a:lnTo>
                    <a:pt x="108331" y="108838"/>
                  </a:lnTo>
                  <a:lnTo>
                    <a:pt x="73151" y="108838"/>
                  </a:lnTo>
                  <a:lnTo>
                    <a:pt x="73151" y="249643"/>
                  </a:lnTo>
                  <a:lnTo>
                    <a:pt x="26035" y="249643"/>
                  </a:lnTo>
                  <a:lnTo>
                    <a:pt x="26035" y="108838"/>
                  </a:lnTo>
                  <a:lnTo>
                    <a:pt x="0" y="108838"/>
                  </a:lnTo>
                  <a:lnTo>
                    <a:pt x="0" y="71831"/>
                  </a:lnTo>
                  <a:lnTo>
                    <a:pt x="26035" y="71831"/>
                  </a:lnTo>
                  <a:lnTo>
                    <a:pt x="26035" y="58432"/>
                  </a:lnTo>
                  <a:lnTo>
                    <a:pt x="34036" y="17589"/>
                  </a:lnTo>
                  <a:lnTo>
                    <a:pt x="71461" y="435"/>
                  </a:lnTo>
                  <a:lnTo>
                    <a:pt x="807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6478905"/>
            <a:chOff x="-828" y="0"/>
            <a:chExt cx="9145905" cy="6478905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876" y="381000"/>
              <a:ext cx="8098535" cy="6097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04800" y="153669"/>
            <a:ext cx="8552815" cy="6551930"/>
          </a:xfrm>
          <a:custGeom>
            <a:avLst/>
            <a:gdLst/>
            <a:ahLst/>
            <a:cxnLst/>
            <a:rect l="l" t="t" r="r" b="b"/>
            <a:pathLst>
              <a:path w="8552815" h="6551930">
                <a:moveTo>
                  <a:pt x="8369808" y="182880"/>
                </a:moveTo>
                <a:lnTo>
                  <a:pt x="182880" y="182880"/>
                </a:lnTo>
                <a:lnTo>
                  <a:pt x="182880" y="228600"/>
                </a:lnTo>
                <a:lnTo>
                  <a:pt x="182880" y="6323330"/>
                </a:lnTo>
                <a:lnTo>
                  <a:pt x="182880" y="6369050"/>
                </a:lnTo>
                <a:lnTo>
                  <a:pt x="8369808" y="6369050"/>
                </a:lnTo>
                <a:lnTo>
                  <a:pt x="8369808" y="6323330"/>
                </a:lnTo>
                <a:lnTo>
                  <a:pt x="8369808" y="228854"/>
                </a:lnTo>
                <a:lnTo>
                  <a:pt x="8324088" y="228854"/>
                </a:lnTo>
                <a:lnTo>
                  <a:pt x="8324088" y="6323330"/>
                </a:lnTo>
                <a:lnTo>
                  <a:pt x="228600" y="6323330"/>
                </a:lnTo>
                <a:lnTo>
                  <a:pt x="228600" y="228600"/>
                </a:lnTo>
                <a:lnTo>
                  <a:pt x="8369808" y="228600"/>
                </a:lnTo>
                <a:lnTo>
                  <a:pt x="8369808" y="182880"/>
                </a:lnTo>
                <a:close/>
              </a:path>
              <a:path w="8552815" h="6551930">
                <a:moveTo>
                  <a:pt x="8552688" y="0"/>
                </a:moveTo>
                <a:lnTo>
                  <a:pt x="0" y="0"/>
                </a:lnTo>
                <a:lnTo>
                  <a:pt x="0" y="137160"/>
                </a:lnTo>
                <a:lnTo>
                  <a:pt x="0" y="6414770"/>
                </a:lnTo>
                <a:lnTo>
                  <a:pt x="0" y="6551930"/>
                </a:lnTo>
                <a:lnTo>
                  <a:pt x="8552688" y="6551930"/>
                </a:lnTo>
                <a:lnTo>
                  <a:pt x="8552688" y="6414770"/>
                </a:lnTo>
                <a:lnTo>
                  <a:pt x="8552688" y="137414"/>
                </a:lnTo>
                <a:lnTo>
                  <a:pt x="8415528" y="137414"/>
                </a:lnTo>
                <a:lnTo>
                  <a:pt x="8415528" y="6414770"/>
                </a:lnTo>
                <a:lnTo>
                  <a:pt x="137160" y="6414770"/>
                </a:lnTo>
                <a:lnTo>
                  <a:pt x="137160" y="137160"/>
                </a:lnTo>
                <a:lnTo>
                  <a:pt x="8552688" y="137160"/>
                </a:lnTo>
                <a:lnTo>
                  <a:pt x="85526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935479"/>
            <a:ext cx="8229600" cy="4389120"/>
          </a:xfrm>
          <a:custGeom>
            <a:avLst/>
            <a:gdLst/>
            <a:ahLst/>
            <a:cxnLst/>
            <a:rect l="l" t="t" r="r" b="b"/>
            <a:pathLst>
              <a:path w="8229600" h="4389120">
                <a:moveTo>
                  <a:pt x="8229600" y="0"/>
                </a:moveTo>
                <a:lnTo>
                  <a:pt x="0" y="0"/>
                </a:lnTo>
                <a:lnTo>
                  <a:pt x="0" y="4389120"/>
                </a:lnTo>
                <a:lnTo>
                  <a:pt x="8229600" y="4389120"/>
                </a:lnTo>
                <a:lnTo>
                  <a:pt x="822960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236" y="1953514"/>
            <a:ext cx="7954645" cy="147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  <a:buClr>
                <a:srgbClr val="9BBA58"/>
              </a:buClr>
              <a:buFont typeface="Wingdings"/>
              <a:buChar char=""/>
              <a:tabLst>
                <a:tab pos="296545" algn="l"/>
              </a:tabLst>
            </a:pPr>
            <a:r>
              <a:rPr sz="1800" spc="-10" dirty="0">
                <a:latin typeface="Carlito"/>
                <a:cs typeface="Carlito"/>
              </a:rPr>
              <a:t>Energy broadly </a:t>
            </a:r>
            <a:r>
              <a:rPr sz="1800" dirty="0">
                <a:latin typeface="Carlito"/>
                <a:cs typeface="Carlito"/>
              </a:rPr>
              <a:t>means the </a:t>
            </a:r>
            <a:r>
              <a:rPr sz="1800" spc="-5" dirty="0">
                <a:latin typeface="Carlito"/>
                <a:cs typeface="Carlito"/>
              </a:rPr>
              <a:t>capacity of something,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person, </a:t>
            </a:r>
            <a:r>
              <a:rPr sz="1800" dirty="0">
                <a:latin typeface="Carlito"/>
                <a:cs typeface="Carlito"/>
              </a:rPr>
              <a:t>an animal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5" dirty="0">
                <a:latin typeface="Carlito"/>
                <a:cs typeface="Carlito"/>
              </a:rPr>
              <a:t>physical  </a:t>
            </a:r>
            <a:r>
              <a:rPr sz="1800" spc="-20" dirty="0">
                <a:latin typeface="Carlito"/>
                <a:cs typeface="Carlito"/>
              </a:rPr>
              <a:t>system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do </a:t>
            </a:r>
            <a:r>
              <a:rPr sz="1800" spc="-10" dirty="0">
                <a:latin typeface="Carlito"/>
                <a:cs typeface="Carlito"/>
              </a:rPr>
              <a:t>work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produce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change.</a:t>
            </a:r>
            <a:endParaRPr sz="1800">
              <a:latin typeface="Carlito"/>
              <a:cs typeface="Carlito"/>
            </a:endParaRPr>
          </a:p>
          <a:p>
            <a:pPr marL="295910" indent="-283845">
              <a:lnSpc>
                <a:spcPct val="100000"/>
              </a:lnSpc>
              <a:spcBef>
                <a:spcPts val="430"/>
              </a:spcBef>
              <a:buClr>
                <a:srgbClr val="9BBA58"/>
              </a:buClr>
              <a:buFont typeface="Wingdings"/>
              <a:buChar char=""/>
              <a:tabLst>
                <a:tab pos="296545" algn="l"/>
              </a:tabLst>
            </a:pPr>
            <a:r>
              <a:rPr sz="1800" dirty="0">
                <a:latin typeface="Carlito"/>
                <a:cs typeface="Carlito"/>
              </a:rPr>
              <a:t>Used in </a:t>
            </a:r>
            <a:r>
              <a:rPr sz="1800" spc="-5" dirty="0">
                <a:latin typeface="Carlito"/>
                <a:cs typeface="Carlito"/>
              </a:rPr>
              <a:t>science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describe how </a:t>
            </a:r>
            <a:r>
              <a:rPr sz="1800" dirty="0">
                <a:latin typeface="Carlito"/>
                <a:cs typeface="Carlito"/>
              </a:rPr>
              <a:t>much </a:t>
            </a:r>
            <a:r>
              <a:rPr sz="1800" spc="-10" dirty="0">
                <a:latin typeface="Carlito"/>
                <a:cs typeface="Carlito"/>
              </a:rPr>
              <a:t>potential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physical </a:t>
            </a:r>
            <a:r>
              <a:rPr sz="1800" spc="-20" dirty="0">
                <a:latin typeface="Carlito"/>
                <a:cs typeface="Carlito"/>
              </a:rPr>
              <a:t>system </a:t>
            </a:r>
            <a:r>
              <a:rPr sz="1800" spc="-5" dirty="0">
                <a:latin typeface="Carlito"/>
                <a:cs typeface="Carlito"/>
              </a:rPr>
              <a:t>has </a:t>
            </a:r>
            <a:r>
              <a:rPr sz="1800" spc="-10" dirty="0">
                <a:latin typeface="Carlito"/>
                <a:cs typeface="Carlito"/>
              </a:rPr>
              <a:t>to</a:t>
            </a:r>
            <a:r>
              <a:rPr sz="1800" spc="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change.</a:t>
            </a:r>
            <a:endParaRPr sz="1800">
              <a:latin typeface="Carlito"/>
              <a:cs typeface="Carlito"/>
            </a:endParaRPr>
          </a:p>
          <a:p>
            <a:pPr marL="219075" algn="ctr">
              <a:lnSpc>
                <a:spcPct val="100000"/>
              </a:lnSpc>
              <a:spcBef>
                <a:spcPts val="690"/>
              </a:spcBef>
            </a:pPr>
            <a:r>
              <a:rPr sz="3200" spc="-10" dirty="0">
                <a:latin typeface="Carlito"/>
                <a:cs typeface="Carlito"/>
              </a:rPr>
              <a:t>Sources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spc="-45" dirty="0">
                <a:latin typeface="Carlito"/>
                <a:cs typeface="Carlito"/>
              </a:rPr>
              <a:t>Energy.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72" y="4561332"/>
            <a:ext cx="2903220" cy="1175385"/>
            <a:chOff x="1566672" y="4561332"/>
            <a:chExt cx="2903220" cy="1175385"/>
          </a:xfrm>
        </p:grpSpPr>
        <p:sp>
          <p:nvSpPr>
            <p:cNvPr id="5" name="object 5"/>
            <p:cNvSpPr/>
            <p:nvPr/>
          </p:nvSpPr>
          <p:spPr>
            <a:xfrm>
              <a:off x="1566672" y="4561332"/>
              <a:ext cx="2903219" cy="11750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3916" y="4588764"/>
              <a:ext cx="2808732" cy="108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3916" y="4588764"/>
              <a:ext cx="2809240" cy="1080770"/>
            </a:xfrm>
            <a:custGeom>
              <a:avLst/>
              <a:gdLst/>
              <a:ahLst/>
              <a:cxnLst/>
              <a:rect l="l" t="t" r="r" b="b"/>
              <a:pathLst>
                <a:path w="2809240" h="1080770">
                  <a:moveTo>
                    <a:pt x="0" y="1080516"/>
                  </a:moveTo>
                  <a:lnTo>
                    <a:pt x="2808732" y="1080516"/>
                  </a:lnTo>
                  <a:lnTo>
                    <a:pt x="2808732" y="0"/>
                  </a:lnTo>
                  <a:lnTo>
                    <a:pt x="0" y="0"/>
                  </a:lnTo>
                  <a:lnTo>
                    <a:pt x="0" y="10805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13916" y="4580382"/>
            <a:ext cx="2809240" cy="10807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080770" marR="264160" indent="-809625">
              <a:lnSpc>
                <a:spcPct val="100000"/>
              </a:lnSpc>
            </a:pPr>
            <a:r>
              <a:rPr sz="1800" b="1" spc="-10" dirty="0">
                <a:latin typeface="Carlito"/>
                <a:cs typeface="Carlito"/>
              </a:rPr>
              <a:t>Conventional </a:t>
            </a:r>
            <a:r>
              <a:rPr sz="1800" b="1" spc="-5" dirty="0">
                <a:latin typeface="Carlito"/>
                <a:cs typeface="Carlito"/>
              </a:rPr>
              <a:t>sources</a:t>
            </a:r>
            <a:r>
              <a:rPr sz="1800" b="1" spc="-1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of  </a:t>
            </a:r>
            <a:r>
              <a:rPr sz="1800" b="1" spc="-10" dirty="0">
                <a:latin typeface="Carlito"/>
                <a:cs typeface="Carlito"/>
              </a:rPr>
              <a:t>energy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24044" y="4544567"/>
            <a:ext cx="2901950" cy="1175385"/>
            <a:chOff x="4924044" y="4544567"/>
            <a:chExt cx="2901950" cy="1175385"/>
          </a:xfrm>
        </p:grpSpPr>
        <p:sp>
          <p:nvSpPr>
            <p:cNvPr id="10" name="object 10"/>
            <p:cNvSpPr/>
            <p:nvPr/>
          </p:nvSpPr>
          <p:spPr>
            <a:xfrm>
              <a:off x="4924044" y="4544567"/>
              <a:ext cx="2901696" cy="11750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4336" y="4745735"/>
              <a:ext cx="2848356" cy="8397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71288" y="4571999"/>
              <a:ext cx="2807208" cy="10805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71288" y="4571999"/>
              <a:ext cx="2807335" cy="1080770"/>
            </a:xfrm>
            <a:custGeom>
              <a:avLst/>
              <a:gdLst/>
              <a:ahLst/>
              <a:cxnLst/>
              <a:rect l="l" t="t" r="r" b="b"/>
              <a:pathLst>
                <a:path w="2807334" h="1080770">
                  <a:moveTo>
                    <a:pt x="0" y="1080516"/>
                  </a:moveTo>
                  <a:lnTo>
                    <a:pt x="2807208" y="1080516"/>
                  </a:lnTo>
                  <a:lnTo>
                    <a:pt x="2807208" y="0"/>
                  </a:lnTo>
                  <a:lnTo>
                    <a:pt x="0" y="0"/>
                  </a:lnTo>
                  <a:lnTo>
                    <a:pt x="0" y="10805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71288" y="4580382"/>
            <a:ext cx="2807335" cy="10807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b="1" dirty="0">
                <a:latin typeface="Carlito"/>
                <a:cs typeface="Carlito"/>
              </a:rPr>
              <a:t>Non </a:t>
            </a:r>
            <a:r>
              <a:rPr sz="1800" b="1" spc="-10" dirty="0">
                <a:latin typeface="Carlito"/>
                <a:cs typeface="Carlito"/>
              </a:rPr>
              <a:t>conventional</a:t>
            </a:r>
            <a:r>
              <a:rPr sz="1800" b="1" spc="-3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sources</a:t>
            </a:r>
            <a:endParaRPr sz="1800">
              <a:latin typeface="Carlito"/>
              <a:cs typeface="Carlito"/>
            </a:endParaRPr>
          </a:p>
          <a:p>
            <a:pPr marL="1905" algn="ctr">
              <a:lnSpc>
                <a:spcPct val="100000"/>
              </a:lnSpc>
            </a:pPr>
            <a:r>
              <a:rPr sz="1800" b="1" dirty="0">
                <a:latin typeface="Carlito"/>
                <a:cs typeface="Carlito"/>
              </a:rPr>
              <a:t>of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energy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3867" y="1413510"/>
            <a:ext cx="3657600" cy="3260725"/>
            <a:chOff x="2753867" y="1413510"/>
            <a:chExt cx="3657600" cy="3260725"/>
          </a:xfrm>
        </p:grpSpPr>
        <p:sp>
          <p:nvSpPr>
            <p:cNvPr id="16" name="object 16"/>
            <p:cNvSpPr/>
            <p:nvPr/>
          </p:nvSpPr>
          <p:spPr>
            <a:xfrm>
              <a:off x="2776727" y="4000500"/>
              <a:ext cx="3634740" cy="1234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20161" y="4039361"/>
              <a:ext cx="3529965" cy="0"/>
            </a:xfrm>
            <a:custGeom>
              <a:avLst/>
              <a:gdLst/>
              <a:ahLst/>
              <a:cxnLst/>
              <a:rect l="l" t="t" r="r" b="b"/>
              <a:pathLst>
                <a:path w="3529965">
                  <a:moveTo>
                    <a:pt x="0" y="0"/>
                  </a:moveTo>
                  <a:lnTo>
                    <a:pt x="352958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53867" y="4011167"/>
              <a:ext cx="123443" cy="662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5589" y="4030217"/>
              <a:ext cx="0" cy="559435"/>
            </a:xfrm>
            <a:custGeom>
              <a:avLst/>
              <a:gdLst/>
              <a:ahLst/>
              <a:cxnLst/>
              <a:rect l="l" t="t" r="r" b="b"/>
              <a:pathLst>
                <a:path h="559435">
                  <a:moveTo>
                    <a:pt x="0" y="0"/>
                  </a:moveTo>
                  <a:lnTo>
                    <a:pt x="0" y="55930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81927" y="4011167"/>
              <a:ext cx="123444" cy="662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43650" y="4030217"/>
              <a:ext cx="0" cy="559435"/>
            </a:xfrm>
            <a:custGeom>
              <a:avLst/>
              <a:gdLst/>
              <a:ahLst/>
              <a:cxnLst/>
              <a:rect l="l" t="t" r="r" b="b"/>
              <a:pathLst>
                <a:path h="559435">
                  <a:moveTo>
                    <a:pt x="0" y="0"/>
                  </a:moveTo>
                  <a:lnTo>
                    <a:pt x="0" y="55930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2082" y="1418844"/>
              <a:ext cx="1724787" cy="4909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43601" y="1821561"/>
              <a:ext cx="168783" cy="748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3575" y="1538605"/>
              <a:ext cx="84836" cy="1008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74463" y="1537716"/>
              <a:ext cx="85217" cy="1639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12082" y="1418844"/>
              <a:ext cx="1725295" cy="491490"/>
            </a:xfrm>
            <a:custGeom>
              <a:avLst/>
              <a:gdLst/>
              <a:ahLst/>
              <a:cxnLst/>
              <a:rect l="l" t="t" r="r" b="b"/>
              <a:pathLst>
                <a:path w="1725295" h="491489">
                  <a:moveTo>
                    <a:pt x="1455039" y="114934"/>
                  </a:moveTo>
                  <a:lnTo>
                    <a:pt x="1590675" y="114934"/>
                  </a:lnTo>
                  <a:lnTo>
                    <a:pt x="1590675" y="125094"/>
                  </a:lnTo>
                  <a:lnTo>
                    <a:pt x="1581784" y="125475"/>
                  </a:lnTo>
                  <a:lnTo>
                    <a:pt x="1575562" y="127126"/>
                  </a:lnTo>
                  <a:lnTo>
                    <a:pt x="1571878" y="130301"/>
                  </a:lnTo>
                  <a:lnTo>
                    <a:pt x="1568195" y="133350"/>
                  </a:lnTo>
                  <a:lnTo>
                    <a:pt x="1566417" y="137159"/>
                  </a:lnTo>
                  <a:lnTo>
                    <a:pt x="1566417" y="141477"/>
                  </a:lnTo>
                  <a:lnTo>
                    <a:pt x="1567273" y="147905"/>
                  </a:lnTo>
                  <a:lnTo>
                    <a:pt x="1569831" y="156892"/>
                  </a:lnTo>
                  <a:lnTo>
                    <a:pt x="1574079" y="168427"/>
                  </a:lnTo>
                  <a:lnTo>
                    <a:pt x="1580006" y="182498"/>
                  </a:lnTo>
                  <a:lnTo>
                    <a:pt x="1623694" y="282447"/>
                  </a:lnTo>
                  <a:lnTo>
                    <a:pt x="1653539" y="205104"/>
                  </a:lnTo>
                  <a:lnTo>
                    <a:pt x="1660560" y="186080"/>
                  </a:lnTo>
                  <a:lnTo>
                    <a:pt x="1665604" y="170164"/>
                  </a:lnTo>
                  <a:lnTo>
                    <a:pt x="1668649" y="157366"/>
                  </a:lnTo>
                  <a:lnTo>
                    <a:pt x="1669668" y="147700"/>
                  </a:lnTo>
                  <a:lnTo>
                    <a:pt x="1669668" y="140969"/>
                  </a:lnTo>
                  <a:lnTo>
                    <a:pt x="1667382" y="135635"/>
                  </a:lnTo>
                  <a:lnTo>
                    <a:pt x="1662938" y="131698"/>
                  </a:lnTo>
                  <a:lnTo>
                    <a:pt x="1658492" y="127634"/>
                  </a:lnTo>
                  <a:lnTo>
                    <a:pt x="1650618" y="125475"/>
                  </a:lnTo>
                  <a:lnTo>
                    <a:pt x="1639315" y="125094"/>
                  </a:lnTo>
                  <a:lnTo>
                    <a:pt x="1639315" y="114934"/>
                  </a:lnTo>
                  <a:lnTo>
                    <a:pt x="1724787" y="114934"/>
                  </a:lnTo>
                  <a:lnTo>
                    <a:pt x="1724787" y="125094"/>
                  </a:lnTo>
                  <a:lnTo>
                    <a:pt x="1716404" y="125983"/>
                  </a:lnTo>
                  <a:lnTo>
                    <a:pt x="1709546" y="129285"/>
                  </a:lnTo>
                  <a:lnTo>
                    <a:pt x="1686444" y="169769"/>
                  </a:lnTo>
                  <a:lnTo>
                    <a:pt x="1604899" y="380745"/>
                  </a:lnTo>
                  <a:lnTo>
                    <a:pt x="1591990" y="412793"/>
                  </a:lnTo>
                  <a:lnTo>
                    <a:pt x="1571555" y="456505"/>
                  </a:lnTo>
                  <a:lnTo>
                    <a:pt x="1542764" y="485266"/>
                  </a:lnTo>
                  <a:lnTo>
                    <a:pt x="1516761" y="490981"/>
                  </a:lnTo>
                  <a:lnTo>
                    <a:pt x="1505952" y="490172"/>
                  </a:lnTo>
                  <a:lnTo>
                    <a:pt x="1469421" y="463740"/>
                  </a:lnTo>
                  <a:lnTo>
                    <a:pt x="1465961" y="446785"/>
                  </a:lnTo>
                  <a:lnTo>
                    <a:pt x="1466558" y="439215"/>
                  </a:lnTo>
                  <a:lnTo>
                    <a:pt x="1492704" y="410854"/>
                  </a:lnTo>
                  <a:lnTo>
                    <a:pt x="1499489" y="410209"/>
                  </a:lnTo>
                  <a:lnTo>
                    <a:pt x="1508632" y="410209"/>
                  </a:lnTo>
                  <a:lnTo>
                    <a:pt x="1530095" y="446023"/>
                  </a:lnTo>
                  <a:lnTo>
                    <a:pt x="1530222" y="452881"/>
                  </a:lnTo>
                  <a:lnTo>
                    <a:pt x="1531112" y="457326"/>
                  </a:lnTo>
                  <a:lnTo>
                    <a:pt x="1532508" y="459358"/>
                  </a:lnTo>
                  <a:lnTo>
                    <a:pt x="1534032" y="461390"/>
                  </a:lnTo>
                  <a:lnTo>
                    <a:pt x="1536064" y="462406"/>
                  </a:lnTo>
                  <a:lnTo>
                    <a:pt x="1538858" y="462406"/>
                  </a:lnTo>
                  <a:lnTo>
                    <a:pt x="1543177" y="462406"/>
                  </a:lnTo>
                  <a:lnTo>
                    <a:pt x="1571311" y="420598"/>
                  </a:lnTo>
                  <a:lnTo>
                    <a:pt x="1586356" y="380745"/>
                  </a:lnTo>
                  <a:lnTo>
                    <a:pt x="1503806" y="191388"/>
                  </a:lnTo>
                  <a:lnTo>
                    <a:pt x="1487709" y="156797"/>
                  </a:lnTo>
                  <a:lnTo>
                    <a:pt x="1455039" y="125094"/>
                  </a:lnTo>
                  <a:lnTo>
                    <a:pt x="1455039" y="114934"/>
                  </a:lnTo>
                  <a:close/>
                </a:path>
                <a:path w="1725295" h="491489">
                  <a:moveTo>
                    <a:pt x="1300226" y="107314"/>
                  </a:moveTo>
                  <a:lnTo>
                    <a:pt x="1313011" y="107981"/>
                  </a:lnTo>
                  <a:lnTo>
                    <a:pt x="1326022" y="109981"/>
                  </a:lnTo>
                  <a:lnTo>
                    <a:pt x="1339248" y="113315"/>
                  </a:lnTo>
                  <a:lnTo>
                    <a:pt x="1352677" y="117982"/>
                  </a:lnTo>
                  <a:lnTo>
                    <a:pt x="1438655" y="117982"/>
                  </a:lnTo>
                  <a:lnTo>
                    <a:pt x="1438655" y="148081"/>
                  </a:lnTo>
                  <a:lnTo>
                    <a:pt x="1389761" y="148081"/>
                  </a:lnTo>
                  <a:lnTo>
                    <a:pt x="1395926" y="154604"/>
                  </a:lnTo>
                  <a:lnTo>
                    <a:pt x="1414500" y="195199"/>
                  </a:lnTo>
                  <a:lnTo>
                    <a:pt x="1414906" y="203200"/>
                  </a:lnTo>
                  <a:lnTo>
                    <a:pt x="1413956" y="216388"/>
                  </a:lnTo>
                  <a:lnTo>
                    <a:pt x="1391505" y="260044"/>
                  </a:lnTo>
                  <a:lnTo>
                    <a:pt x="1358518" y="281939"/>
                  </a:lnTo>
                  <a:lnTo>
                    <a:pt x="1312164" y="293369"/>
                  </a:lnTo>
                  <a:lnTo>
                    <a:pt x="1309544" y="293276"/>
                  </a:lnTo>
                  <a:lnTo>
                    <a:pt x="1303210" y="293004"/>
                  </a:lnTo>
                  <a:lnTo>
                    <a:pt x="1293161" y="292566"/>
                  </a:lnTo>
                  <a:lnTo>
                    <a:pt x="1279397" y="291972"/>
                  </a:lnTo>
                  <a:lnTo>
                    <a:pt x="1271269" y="291972"/>
                  </a:lnTo>
                  <a:lnTo>
                    <a:pt x="1264412" y="294639"/>
                  </a:lnTo>
                  <a:lnTo>
                    <a:pt x="1258824" y="299973"/>
                  </a:lnTo>
                  <a:lnTo>
                    <a:pt x="1253236" y="305434"/>
                  </a:lnTo>
                  <a:lnTo>
                    <a:pt x="1250441" y="311784"/>
                  </a:lnTo>
                  <a:lnTo>
                    <a:pt x="1250441" y="319277"/>
                  </a:lnTo>
                  <a:lnTo>
                    <a:pt x="1250441" y="325754"/>
                  </a:lnTo>
                  <a:lnTo>
                    <a:pt x="1252981" y="331215"/>
                  </a:lnTo>
                  <a:lnTo>
                    <a:pt x="1257934" y="335406"/>
                  </a:lnTo>
                  <a:lnTo>
                    <a:pt x="1263014" y="339597"/>
                  </a:lnTo>
                  <a:lnTo>
                    <a:pt x="1271142" y="341629"/>
                  </a:lnTo>
                  <a:lnTo>
                    <a:pt x="1282445" y="341629"/>
                  </a:lnTo>
                  <a:lnTo>
                    <a:pt x="1329689" y="341121"/>
                  </a:lnTo>
                  <a:lnTo>
                    <a:pt x="1356121" y="341907"/>
                  </a:lnTo>
                  <a:lnTo>
                    <a:pt x="1395555" y="348194"/>
                  </a:lnTo>
                  <a:lnTo>
                    <a:pt x="1431702" y="375888"/>
                  </a:lnTo>
                  <a:lnTo>
                    <a:pt x="1439417" y="407415"/>
                  </a:lnTo>
                  <a:lnTo>
                    <a:pt x="1438536" y="418774"/>
                  </a:lnTo>
                  <a:lnTo>
                    <a:pt x="1417627" y="458537"/>
                  </a:lnTo>
                  <a:lnTo>
                    <a:pt x="1369567" y="483481"/>
                  </a:lnTo>
                  <a:lnTo>
                    <a:pt x="1328991" y="490148"/>
                  </a:lnTo>
                  <a:lnTo>
                    <a:pt x="1306702" y="490981"/>
                  </a:lnTo>
                  <a:lnTo>
                    <a:pt x="1289917" y="490575"/>
                  </a:lnTo>
                  <a:lnTo>
                    <a:pt x="1243964" y="484377"/>
                  </a:lnTo>
                  <a:lnTo>
                    <a:pt x="1203197" y="465835"/>
                  </a:lnTo>
                  <a:lnTo>
                    <a:pt x="1191005" y="440816"/>
                  </a:lnTo>
                  <a:lnTo>
                    <a:pt x="1191005" y="432434"/>
                  </a:lnTo>
                  <a:lnTo>
                    <a:pt x="1223621" y="405066"/>
                  </a:lnTo>
                  <a:lnTo>
                    <a:pt x="1235455" y="401446"/>
                  </a:lnTo>
                  <a:lnTo>
                    <a:pt x="1219954" y="391846"/>
                  </a:lnTo>
                  <a:lnTo>
                    <a:pt x="1208881" y="380555"/>
                  </a:lnTo>
                  <a:lnTo>
                    <a:pt x="1202237" y="367549"/>
                  </a:lnTo>
                  <a:lnTo>
                    <a:pt x="1200022" y="352805"/>
                  </a:lnTo>
                  <a:lnTo>
                    <a:pt x="1200927" y="343447"/>
                  </a:lnTo>
                  <a:lnTo>
                    <a:pt x="1222736" y="307657"/>
                  </a:lnTo>
                  <a:lnTo>
                    <a:pt x="1260347" y="285368"/>
                  </a:lnTo>
                  <a:lnTo>
                    <a:pt x="1243322" y="278175"/>
                  </a:lnTo>
                  <a:lnTo>
                    <a:pt x="1207389" y="250189"/>
                  </a:lnTo>
                  <a:lnTo>
                    <a:pt x="1192029" y="213578"/>
                  </a:lnTo>
                  <a:lnTo>
                    <a:pt x="1191005" y="199643"/>
                  </a:lnTo>
                  <a:lnTo>
                    <a:pt x="1192910" y="181574"/>
                  </a:lnTo>
                  <a:lnTo>
                    <a:pt x="1221486" y="134746"/>
                  </a:lnTo>
                  <a:lnTo>
                    <a:pt x="1256474" y="114172"/>
                  </a:lnTo>
                  <a:lnTo>
                    <a:pt x="1277242" y="109029"/>
                  </a:lnTo>
                  <a:lnTo>
                    <a:pt x="1300226" y="107314"/>
                  </a:lnTo>
                  <a:close/>
                </a:path>
                <a:path w="1725295" h="491489">
                  <a:moveTo>
                    <a:pt x="1127759" y="107314"/>
                  </a:moveTo>
                  <a:lnTo>
                    <a:pt x="1160716" y="135286"/>
                  </a:lnTo>
                  <a:lnTo>
                    <a:pt x="1161288" y="143382"/>
                  </a:lnTo>
                  <a:lnTo>
                    <a:pt x="1160738" y="152024"/>
                  </a:lnTo>
                  <a:lnTo>
                    <a:pt x="1139316" y="181863"/>
                  </a:lnTo>
                  <a:lnTo>
                    <a:pt x="1130934" y="181863"/>
                  </a:lnTo>
                  <a:lnTo>
                    <a:pt x="1098803" y="166369"/>
                  </a:lnTo>
                  <a:lnTo>
                    <a:pt x="1094613" y="162940"/>
                  </a:lnTo>
                  <a:lnTo>
                    <a:pt x="1093342" y="162178"/>
                  </a:lnTo>
                  <a:lnTo>
                    <a:pt x="1091438" y="161162"/>
                  </a:lnTo>
                  <a:lnTo>
                    <a:pt x="1089405" y="160527"/>
                  </a:lnTo>
                  <a:lnTo>
                    <a:pt x="1086992" y="160527"/>
                  </a:lnTo>
                  <a:lnTo>
                    <a:pt x="1081786" y="160527"/>
                  </a:lnTo>
                  <a:lnTo>
                    <a:pt x="1055115" y="193039"/>
                  </a:lnTo>
                  <a:lnTo>
                    <a:pt x="1046900" y="235920"/>
                  </a:lnTo>
                  <a:lnTo>
                    <a:pt x="1046352" y="251586"/>
                  </a:lnTo>
                  <a:lnTo>
                    <a:pt x="1046352" y="310260"/>
                  </a:lnTo>
                  <a:lnTo>
                    <a:pt x="1046606" y="325500"/>
                  </a:lnTo>
                  <a:lnTo>
                    <a:pt x="1046606" y="335914"/>
                  </a:lnTo>
                  <a:lnTo>
                    <a:pt x="1079880" y="360552"/>
                  </a:lnTo>
                  <a:lnTo>
                    <a:pt x="1079880" y="370331"/>
                  </a:lnTo>
                  <a:lnTo>
                    <a:pt x="941958" y="370331"/>
                  </a:lnTo>
                  <a:lnTo>
                    <a:pt x="941958" y="360552"/>
                  </a:lnTo>
                  <a:lnTo>
                    <a:pt x="953134" y="359536"/>
                  </a:lnTo>
                  <a:lnTo>
                    <a:pt x="960627" y="356488"/>
                  </a:lnTo>
                  <a:lnTo>
                    <a:pt x="970406" y="310260"/>
                  </a:lnTo>
                  <a:lnTo>
                    <a:pt x="970406" y="169036"/>
                  </a:lnTo>
                  <a:lnTo>
                    <a:pt x="960246" y="130047"/>
                  </a:lnTo>
                  <a:lnTo>
                    <a:pt x="956817" y="127634"/>
                  </a:lnTo>
                  <a:lnTo>
                    <a:pt x="950721" y="125983"/>
                  </a:lnTo>
                  <a:lnTo>
                    <a:pt x="941958" y="125094"/>
                  </a:lnTo>
                  <a:lnTo>
                    <a:pt x="941958" y="114934"/>
                  </a:lnTo>
                  <a:lnTo>
                    <a:pt x="1046352" y="114934"/>
                  </a:lnTo>
                  <a:lnTo>
                    <a:pt x="1046352" y="172846"/>
                  </a:lnTo>
                  <a:lnTo>
                    <a:pt x="1058638" y="154701"/>
                  </a:lnTo>
                  <a:lnTo>
                    <a:pt x="1090802" y="120268"/>
                  </a:lnTo>
                  <a:lnTo>
                    <a:pt x="1118752" y="108124"/>
                  </a:lnTo>
                  <a:lnTo>
                    <a:pt x="1127759" y="107314"/>
                  </a:lnTo>
                  <a:close/>
                </a:path>
                <a:path w="1725295" h="491489">
                  <a:moveTo>
                    <a:pt x="810132" y="107314"/>
                  </a:moveTo>
                  <a:lnTo>
                    <a:pt x="862639" y="125263"/>
                  </a:lnTo>
                  <a:lnTo>
                    <a:pt x="890139" y="157007"/>
                  </a:lnTo>
                  <a:lnTo>
                    <a:pt x="905466" y="204164"/>
                  </a:lnTo>
                  <a:lnTo>
                    <a:pt x="908176" y="233552"/>
                  </a:lnTo>
                  <a:lnTo>
                    <a:pt x="768095" y="233552"/>
                  </a:lnTo>
                  <a:lnTo>
                    <a:pt x="770715" y="257577"/>
                  </a:lnTo>
                  <a:lnTo>
                    <a:pt x="784240" y="297721"/>
                  </a:lnTo>
                  <a:lnTo>
                    <a:pt x="815911" y="330787"/>
                  </a:lnTo>
                  <a:lnTo>
                    <a:pt x="840486" y="336422"/>
                  </a:lnTo>
                  <a:lnTo>
                    <a:pt x="848488" y="335851"/>
                  </a:lnTo>
                  <a:lnTo>
                    <a:pt x="884142" y="314499"/>
                  </a:lnTo>
                  <a:lnTo>
                    <a:pt x="898905" y="294385"/>
                  </a:lnTo>
                  <a:lnTo>
                    <a:pt x="908176" y="300354"/>
                  </a:lnTo>
                  <a:lnTo>
                    <a:pt x="886396" y="336581"/>
                  </a:lnTo>
                  <a:lnTo>
                    <a:pt x="849276" y="368093"/>
                  </a:lnTo>
                  <a:lnTo>
                    <a:pt x="804163" y="377951"/>
                  </a:lnTo>
                  <a:lnTo>
                    <a:pt x="777495" y="375233"/>
                  </a:lnTo>
                  <a:lnTo>
                    <a:pt x="734494" y="353413"/>
                  </a:lnTo>
                  <a:lnTo>
                    <a:pt x="707923" y="315593"/>
                  </a:lnTo>
                  <a:lnTo>
                    <a:pt x="696164" y="271916"/>
                  </a:lnTo>
                  <a:lnTo>
                    <a:pt x="694689" y="246887"/>
                  </a:lnTo>
                  <a:lnTo>
                    <a:pt x="696854" y="216598"/>
                  </a:lnTo>
                  <a:lnTo>
                    <a:pt x="714138" y="165735"/>
                  </a:lnTo>
                  <a:lnTo>
                    <a:pt x="747232" y="128585"/>
                  </a:lnTo>
                  <a:lnTo>
                    <a:pt x="787705" y="109674"/>
                  </a:lnTo>
                  <a:lnTo>
                    <a:pt x="810132" y="107314"/>
                  </a:lnTo>
                  <a:close/>
                </a:path>
                <a:path w="1725295" h="491489">
                  <a:moveTo>
                    <a:pt x="561847" y="107314"/>
                  </a:moveTo>
                  <a:lnTo>
                    <a:pt x="603122" y="121157"/>
                  </a:lnTo>
                  <a:lnTo>
                    <a:pt x="624966" y="155447"/>
                  </a:lnTo>
                  <a:lnTo>
                    <a:pt x="629021" y="194881"/>
                  </a:lnTo>
                  <a:lnTo>
                    <a:pt x="629284" y="215264"/>
                  </a:lnTo>
                  <a:lnTo>
                    <a:pt x="629284" y="314578"/>
                  </a:lnTo>
                  <a:lnTo>
                    <a:pt x="629618" y="327959"/>
                  </a:lnTo>
                  <a:lnTo>
                    <a:pt x="656843" y="360552"/>
                  </a:lnTo>
                  <a:lnTo>
                    <a:pt x="656843" y="370331"/>
                  </a:lnTo>
                  <a:lnTo>
                    <a:pt x="527684" y="370331"/>
                  </a:lnTo>
                  <a:lnTo>
                    <a:pt x="527684" y="360552"/>
                  </a:lnTo>
                  <a:lnTo>
                    <a:pt x="537337" y="359282"/>
                  </a:lnTo>
                  <a:lnTo>
                    <a:pt x="544321" y="355218"/>
                  </a:lnTo>
                  <a:lnTo>
                    <a:pt x="552830" y="314578"/>
                  </a:lnTo>
                  <a:lnTo>
                    <a:pt x="552830" y="201040"/>
                  </a:lnTo>
                  <a:lnTo>
                    <a:pt x="550417" y="161416"/>
                  </a:lnTo>
                  <a:lnTo>
                    <a:pt x="533780" y="144144"/>
                  </a:lnTo>
                  <a:lnTo>
                    <a:pt x="529081" y="144144"/>
                  </a:lnTo>
                  <a:lnTo>
                    <a:pt x="517558" y="146260"/>
                  </a:lnTo>
                  <a:lnTo>
                    <a:pt x="506428" y="152590"/>
                  </a:lnTo>
                  <a:lnTo>
                    <a:pt x="495702" y="163111"/>
                  </a:lnTo>
                  <a:lnTo>
                    <a:pt x="485393" y="177800"/>
                  </a:lnTo>
                  <a:lnTo>
                    <a:pt x="485393" y="314578"/>
                  </a:lnTo>
                  <a:lnTo>
                    <a:pt x="494283" y="355980"/>
                  </a:lnTo>
                  <a:lnTo>
                    <a:pt x="510539" y="360552"/>
                  </a:lnTo>
                  <a:lnTo>
                    <a:pt x="510539" y="370331"/>
                  </a:lnTo>
                  <a:lnTo>
                    <a:pt x="381380" y="370331"/>
                  </a:lnTo>
                  <a:lnTo>
                    <a:pt x="381380" y="360552"/>
                  </a:lnTo>
                  <a:lnTo>
                    <a:pt x="392049" y="359409"/>
                  </a:lnTo>
                  <a:lnTo>
                    <a:pt x="399668" y="355980"/>
                  </a:lnTo>
                  <a:lnTo>
                    <a:pt x="408939" y="314578"/>
                  </a:lnTo>
                  <a:lnTo>
                    <a:pt x="408939" y="170433"/>
                  </a:lnTo>
                  <a:lnTo>
                    <a:pt x="400050" y="129666"/>
                  </a:lnTo>
                  <a:lnTo>
                    <a:pt x="381380" y="125094"/>
                  </a:lnTo>
                  <a:lnTo>
                    <a:pt x="381380" y="114934"/>
                  </a:lnTo>
                  <a:lnTo>
                    <a:pt x="485393" y="114934"/>
                  </a:lnTo>
                  <a:lnTo>
                    <a:pt x="485393" y="148081"/>
                  </a:lnTo>
                  <a:lnTo>
                    <a:pt x="495109" y="138132"/>
                  </a:lnTo>
                  <a:lnTo>
                    <a:pt x="532255" y="112833"/>
                  </a:lnTo>
                  <a:lnTo>
                    <a:pt x="551634" y="107932"/>
                  </a:lnTo>
                  <a:lnTo>
                    <a:pt x="561847" y="107314"/>
                  </a:lnTo>
                  <a:close/>
                </a:path>
                <a:path w="1725295" h="491489">
                  <a:moveTo>
                    <a:pt x="0" y="0"/>
                  </a:moveTo>
                  <a:lnTo>
                    <a:pt x="310006" y="0"/>
                  </a:lnTo>
                  <a:lnTo>
                    <a:pt x="310006" y="109473"/>
                  </a:lnTo>
                  <a:lnTo>
                    <a:pt x="299592" y="109473"/>
                  </a:lnTo>
                  <a:lnTo>
                    <a:pt x="295263" y="90858"/>
                  </a:lnTo>
                  <a:lnTo>
                    <a:pt x="290099" y="75041"/>
                  </a:lnTo>
                  <a:lnTo>
                    <a:pt x="260064" y="36782"/>
                  </a:lnTo>
                  <a:lnTo>
                    <a:pt x="214820" y="22574"/>
                  </a:lnTo>
                  <a:lnTo>
                    <a:pt x="179450" y="21335"/>
                  </a:lnTo>
                  <a:lnTo>
                    <a:pt x="141224" y="21335"/>
                  </a:lnTo>
                  <a:lnTo>
                    <a:pt x="141224" y="172084"/>
                  </a:lnTo>
                  <a:lnTo>
                    <a:pt x="148589" y="172084"/>
                  </a:lnTo>
                  <a:lnTo>
                    <a:pt x="190523" y="159654"/>
                  </a:lnTo>
                  <a:lnTo>
                    <a:pt x="212597" y="122586"/>
                  </a:lnTo>
                  <a:lnTo>
                    <a:pt x="219837" y="84708"/>
                  </a:lnTo>
                  <a:lnTo>
                    <a:pt x="230250" y="84708"/>
                  </a:lnTo>
                  <a:lnTo>
                    <a:pt x="230250" y="278510"/>
                  </a:lnTo>
                  <a:lnTo>
                    <a:pt x="219837" y="278510"/>
                  </a:lnTo>
                  <a:lnTo>
                    <a:pt x="217765" y="263413"/>
                  </a:lnTo>
                  <a:lnTo>
                    <a:pt x="214788" y="249745"/>
                  </a:lnTo>
                  <a:lnTo>
                    <a:pt x="194675" y="209772"/>
                  </a:lnTo>
                  <a:lnTo>
                    <a:pt x="153677" y="192962"/>
                  </a:lnTo>
                  <a:lnTo>
                    <a:pt x="141224" y="192531"/>
                  </a:lnTo>
                  <a:lnTo>
                    <a:pt x="141224" y="296925"/>
                  </a:lnTo>
                  <a:lnTo>
                    <a:pt x="145541" y="338835"/>
                  </a:lnTo>
                  <a:lnTo>
                    <a:pt x="153542" y="345439"/>
                  </a:lnTo>
                  <a:lnTo>
                    <a:pt x="158241" y="348360"/>
                  </a:lnTo>
                  <a:lnTo>
                    <a:pt x="165862" y="349884"/>
                  </a:lnTo>
                  <a:lnTo>
                    <a:pt x="176402" y="349884"/>
                  </a:lnTo>
                  <a:lnTo>
                    <a:pt x="198500" y="349884"/>
                  </a:lnTo>
                  <a:lnTo>
                    <a:pt x="245284" y="343868"/>
                  </a:lnTo>
                  <a:lnTo>
                    <a:pt x="281686" y="325754"/>
                  </a:lnTo>
                  <a:lnTo>
                    <a:pt x="308546" y="295465"/>
                  </a:lnTo>
                  <a:lnTo>
                    <a:pt x="326643" y="252602"/>
                  </a:lnTo>
                  <a:lnTo>
                    <a:pt x="336803" y="252602"/>
                  </a:lnTo>
                  <a:lnTo>
                    <a:pt x="320039" y="370331"/>
                  </a:lnTo>
                  <a:lnTo>
                    <a:pt x="0" y="370331"/>
                  </a:lnTo>
                  <a:lnTo>
                    <a:pt x="0" y="360171"/>
                  </a:lnTo>
                  <a:lnTo>
                    <a:pt x="12318" y="360171"/>
                  </a:lnTo>
                  <a:lnTo>
                    <a:pt x="20010" y="359814"/>
                  </a:lnTo>
                  <a:lnTo>
                    <a:pt x="50482" y="336784"/>
                  </a:lnTo>
                  <a:lnTo>
                    <a:pt x="52196" y="306958"/>
                  </a:lnTo>
                  <a:lnTo>
                    <a:pt x="52196" y="63372"/>
                  </a:lnTo>
                  <a:lnTo>
                    <a:pt x="45592" y="21208"/>
                  </a:lnTo>
                  <a:lnTo>
                    <a:pt x="12318" y="10159"/>
                  </a:lnTo>
                  <a:lnTo>
                    <a:pt x="0" y="1015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57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09516" y="3544824"/>
              <a:ext cx="124967" cy="5623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71238" y="3583686"/>
              <a:ext cx="1905" cy="457200"/>
            </a:xfrm>
            <a:custGeom>
              <a:avLst/>
              <a:gdLst/>
              <a:ahLst/>
              <a:cxnLst/>
              <a:rect l="l" t="t" r="r" b="b"/>
              <a:pathLst>
                <a:path w="1904" h="457200">
                  <a:moveTo>
                    <a:pt x="0" y="457200"/>
                  </a:moveTo>
                  <a:lnTo>
                    <a:pt x="16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059048" y="63627"/>
            <a:ext cx="3019425" cy="397510"/>
            <a:chOff x="3059048" y="63627"/>
            <a:chExt cx="3019425" cy="397510"/>
          </a:xfrm>
        </p:grpSpPr>
        <p:sp>
          <p:nvSpPr>
            <p:cNvPr id="30" name="object 30"/>
            <p:cNvSpPr/>
            <p:nvPr/>
          </p:nvSpPr>
          <p:spPr>
            <a:xfrm>
              <a:off x="3064382" y="68961"/>
              <a:ext cx="3008376" cy="3867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82388" y="206756"/>
              <a:ext cx="99695" cy="22148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92572" y="199136"/>
              <a:ext cx="89916" cy="24307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00575" y="199136"/>
              <a:ext cx="89916" cy="24307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64382" y="77724"/>
              <a:ext cx="3008630" cy="378460"/>
            </a:xfrm>
            <a:custGeom>
              <a:avLst/>
              <a:gdLst/>
              <a:ahLst/>
              <a:cxnLst/>
              <a:rect l="l" t="t" r="r" b="b"/>
              <a:pathLst>
                <a:path w="3008629" h="378459">
                  <a:moveTo>
                    <a:pt x="2289302" y="114934"/>
                  </a:moveTo>
                  <a:lnTo>
                    <a:pt x="2396363" y="114934"/>
                  </a:lnTo>
                  <a:lnTo>
                    <a:pt x="2396363" y="317373"/>
                  </a:lnTo>
                  <a:lnTo>
                    <a:pt x="2396765" y="329664"/>
                  </a:lnTo>
                  <a:lnTo>
                    <a:pt x="2427224" y="360552"/>
                  </a:lnTo>
                  <a:lnTo>
                    <a:pt x="2427224" y="370331"/>
                  </a:lnTo>
                  <a:lnTo>
                    <a:pt x="2289302" y="370331"/>
                  </a:lnTo>
                  <a:lnTo>
                    <a:pt x="2289302" y="360552"/>
                  </a:lnTo>
                  <a:lnTo>
                    <a:pt x="2297231" y="359719"/>
                  </a:lnTo>
                  <a:lnTo>
                    <a:pt x="2304065" y="357790"/>
                  </a:lnTo>
                  <a:lnTo>
                    <a:pt x="2319909" y="317373"/>
                  </a:lnTo>
                  <a:lnTo>
                    <a:pt x="2319909" y="168275"/>
                  </a:lnTo>
                  <a:lnTo>
                    <a:pt x="2309804" y="130345"/>
                  </a:lnTo>
                  <a:lnTo>
                    <a:pt x="2289302" y="125095"/>
                  </a:lnTo>
                  <a:lnTo>
                    <a:pt x="2289302" y="114934"/>
                  </a:lnTo>
                  <a:close/>
                </a:path>
                <a:path w="3008629" h="378459">
                  <a:moveTo>
                    <a:pt x="1549781" y="114934"/>
                  </a:moveTo>
                  <a:lnTo>
                    <a:pt x="1653920" y="114934"/>
                  </a:lnTo>
                  <a:lnTo>
                    <a:pt x="1653920" y="289433"/>
                  </a:lnTo>
                  <a:lnTo>
                    <a:pt x="1654085" y="301914"/>
                  </a:lnTo>
                  <a:lnTo>
                    <a:pt x="1668399" y="339471"/>
                  </a:lnTo>
                  <a:lnTo>
                    <a:pt x="1672717" y="340867"/>
                  </a:lnTo>
                  <a:lnTo>
                    <a:pt x="1677670" y="340867"/>
                  </a:lnTo>
                  <a:lnTo>
                    <a:pt x="1684146" y="340867"/>
                  </a:lnTo>
                  <a:lnTo>
                    <a:pt x="1714255" y="316837"/>
                  </a:lnTo>
                  <a:lnTo>
                    <a:pt x="1721612" y="306959"/>
                  </a:lnTo>
                  <a:lnTo>
                    <a:pt x="1721612" y="170433"/>
                  </a:lnTo>
                  <a:lnTo>
                    <a:pt x="1712721" y="129667"/>
                  </a:lnTo>
                  <a:lnTo>
                    <a:pt x="1694053" y="125095"/>
                  </a:lnTo>
                  <a:lnTo>
                    <a:pt x="1694053" y="114934"/>
                  </a:lnTo>
                  <a:lnTo>
                    <a:pt x="1798066" y="114934"/>
                  </a:lnTo>
                  <a:lnTo>
                    <a:pt x="1798066" y="314833"/>
                  </a:lnTo>
                  <a:lnTo>
                    <a:pt x="1798419" y="328120"/>
                  </a:lnTo>
                  <a:lnTo>
                    <a:pt x="1825625" y="360552"/>
                  </a:lnTo>
                  <a:lnTo>
                    <a:pt x="1825625" y="370331"/>
                  </a:lnTo>
                  <a:lnTo>
                    <a:pt x="1721612" y="370331"/>
                  </a:lnTo>
                  <a:lnTo>
                    <a:pt x="1721612" y="336168"/>
                  </a:lnTo>
                  <a:lnTo>
                    <a:pt x="1712468" y="346364"/>
                  </a:lnTo>
                  <a:lnTo>
                    <a:pt x="1675608" y="372379"/>
                  </a:lnTo>
                  <a:lnTo>
                    <a:pt x="1644015" y="377951"/>
                  </a:lnTo>
                  <a:lnTo>
                    <a:pt x="1633539" y="377120"/>
                  </a:lnTo>
                  <a:lnTo>
                    <a:pt x="1597969" y="357812"/>
                  </a:lnTo>
                  <a:lnTo>
                    <a:pt x="1580681" y="323232"/>
                  </a:lnTo>
                  <a:lnTo>
                    <a:pt x="1577467" y="271779"/>
                  </a:lnTo>
                  <a:lnTo>
                    <a:pt x="1577467" y="170433"/>
                  </a:lnTo>
                  <a:lnTo>
                    <a:pt x="1577133" y="157315"/>
                  </a:lnTo>
                  <a:lnTo>
                    <a:pt x="1549781" y="125095"/>
                  </a:lnTo>
                  <a:lnTo>
                    <a:pt x="1549781" y="114934"/>
                  </a:lnTo>
                  <a:close/>
                </a:path>
                <a:path w="3008629" h="378459">
                  <a:moveTo>
                    <a:pt x="2913380" y="107315"/>
                  </a:moveTo>
                  <a:lnTo>
                    <a:pt x="2954655" y="121157"/>
                  </a:lnTo>
                  <a:lnTo>
                    <a:pt x="2976499" y="155448"/>
                  </a:lnTo>
                  <a:lnTo>
                    <a:pt x="2980553" y="194881"/>
                  </a:lnTo>
                  <a:lnTo>
                    <a:pt x="2980817" y="215265"/>
                  </a:lnTo>
                  <a:lnTo>
                    <a:pt x="2980817" y="314578"/>
                  </a:lnTo>
                  <a:lnTo>
                    <a:pt x="2981150" y="327959"/>
                  </a:lnTo>
                  <a:lnTo>
                    <a:pt x="3008376" y="360552"/>
                  </a:lnTo>
                  <a:lnTo>
                    <a:pt x="3008376" y="370331"/>
                  </a:lnTo>
                  <a:lnTo>
                    <a:pt x="2879217" y="370331"/>
                  </a:lnTo>
                  <a:lnTo>
                    <a:pt x="2879217" y="360552"/>
                  </a:lnTo>
                  <a:lnTo>
                    <a:pt x="2888869" y="359283"/>
                  </a:lnTo>
                  <a:lnTo>
                    <a:pt x="2895854" y="355218"/>
                  </a:lnTo>
                  <a:lnTo>
                    <a:pt x="2904363" y="314578"/>
                  </a:lnTo>
                  <a:lnTo>
                    <a:pt x="2904363" y="201041"/>
                  </a:lnTo>
                  <a:lnTo>
                    <a:pt x="2901950" y="161417"/>
                  </a:lnTo>
                  <a:lnTo>
                    <a:pt x="2893568" y="148717"/>
                  </a:lnTo>
                  <a:lnTo>
                    <a:pt x="2889631" y="145669"/>
                  </a:lnTo>
                  <a:lnTo>
                    <a:pt x="2885313" y="144145"/>
                  </a:lnTo>
                  <a:lnTo>
                    <a:pt x="2880614" y="144145"/>
                  </a:lnTo>
                  <a:lnTo>
                    <a:pt x="2869090" y="146260"/>
                  </a:lnTo>
                  <a:lnTo>
                    <a:pt x="2857960" y="152590"/>
                  </a:lnTo>
                  <a:lnTo>
                    <a:pt x="2847234" y="163111"/>
                  </a:lnTo>
                  <a:lnTo>
                    <a:pt x="2836926" y="177800"/>
                  </a:lnTo>
                  <a:lnTo>
                    <a:pt x="2836926" y="314578"/>
                  </a:lnTo>
                  <a:lnTo>
                    <a:pt x="2845816" y="355980"/>
                  </a:lnTo>
                  <a:lnTo>
                    <a:pt x="2862072" y="360552"/>
                  </a:lnTo>
                  <a:lnTo>
                    <a:pt x="2862072" y="370331"/>
                  </a:lnTo>
                  <a:lnTo>
                    <a:pt x="2732913" y="370331"/>
                  </a:lnTo>
                  <a:lnTo>
                    <a:pt x="2732913" y="360552"/>
                  </a:lnTo>
                  <a:lnTo>
                    <a:pt x="2743581" y="359410"/>
                  </a:lnTo>
                  <a:lnTo>
                    <a:pt x="2751201" y="355980"/>
                  </a:lnTo>
                  <a:lnTo>
                    <a:pt x="2760472" y="314578"/>
                  </a:lnTo>
                  <a:lnTo>
                    <a:pt x="2760472" y="170433"/>
                  </a:lnTo>
                  <a:lnTo>
                    <a:pt x="2751582" y="129667"/>
                  </a:lnTo>
                  <a:lnTo>
                    <a:pt x="2732913" y="125095"/>
                  </a:lnTo>
                  <a:lnTo>
                    <a:pt x="2732913" y="114934"/>
                  </a:lnTo>
                  <a:lnTo>
                    <a:pt x="2836926" y="114934"/>
                  </a:lnTo>
                  <a:lnTo>
                    <a:pt x="2836926" y="148081"/>
                  </a:lnTo>
                  <a:lnTo>
                    <a:pt x="2846641" y="138132"/>
                  </a:lnTo>
                  <a:lnTo>
                    <a:pt x="2883787" y="112833"/>
                  </a:lnTo>
                  <a:lnTo>
                    <a:pt x="2903166" y="107932"/>
                  </a:lnTo>
                  <a:lnTo>
                    <a:pt x="2913380" y="107315"/>
                  </a:lnTo>
                  <a:close/>
                </a:path>
                <a:path w="3008629" h="378459">
                  <a:moveTo>
                    <a:pt x="2572639" y="107315"/>
                  </a:moveTo>
                  <a:lnTo>
                    <a:pt x="2619966" y="117012"/>
                  </a:lnTo>
                  <a:lnTo>
                    <a:pt x="2659824" y="145367"/>
                  </a:lnTo>
                  <a:lnTo>
                    <a:pt x="2684676" y="189674"/>
                  </a:lnTo>
                  <a:lnTo>
                    <a:pt x="2693035" y="242824"/>
                  </a:lnTo>
                  <a:lnTo>
                    <a:pt x="2691318" y="268872"/>
                  </a:lnTo>
                  <a:lnTo>
                    <a:pt x="2677550" y="314350"/>
                  </a:lnTo>
                  <a:lnTo>
                    <a:pt x="2647213" y="353091"/>
                  </a:lnTo>
                  <a:lnTo>
                    <a:pt x="2601164" y="375189"/>
                  </a:lnTo>
                  <a:lnTo>
                    <a:pt x="2573401" y="377951"/>
                  </a:lnTo>
                  <a:lnTo>
                    <a:pt x="2546278" y="375427"/>
                  </a:lnTo>
                  <a:lnTo>
                    <a:pt x="2501892" y="355234"/>
                  </a:lnTo>
                  <a:lnTo>
                    <a:pt x="2471033" y="316563"/>
                  </a:lnTo>
                  <a:lnTo>
                    <a:pt x="2455463" y="269700"/>
                  </a:lnTo>
                  <a:lnTo>
                    <a:pt x="2453513" y="243840"/>
                  </a:lnTo>
                  <a:lnTo>
                    <a:pt x="2455511" y="217289"/>
                  </a:lnTo>
                  <a:lnTo>
                    <a:pt x="2471461" y="169473"/>
                  </a:lnTo>
                  <a:lnTo>
                    <a:pt x="2502773" y="130300"/>
                  </a:lnTo>
                  <a:lnTo>
                    <a:pt x="2546397" y="109864"/>
                  </a:lnTo>
                  <a:lnTo>
                    <a:pt x="2572639" y="107315"/>
                  </a:lnTo>
                  <a:close/>
                </a:path>
                <a:path w="3008629" h="378459">
                  <a:moveTo>
                    <a:pt x="1985264" y="107315"/>
                  </a:moveTo>
                  <a:lnTo>
                    <a:pt x="2035538" y="118512"/>
                  </a:lnTo>
                  <a:lnTo>
                    <a:pt x="2065750" y="148399"/>
                  </a:lnTo>
                  <a:lnTo>
                    <a:pt x="2071624" y="171830"/>
                  </a:lnTo>
                  <a:lnTo>
                    <a:pt x="2071028" y="179183"/>
                  </a:lnTo>
                  <a:lnTo>
                    <a:pt x="2037461" y="205867"/>
                  </a:lnTo>
                  <a:lnTo>
                    <a:pt x="2029721" y="205220"/>
                  </a:lnTo>
                  <a:lnTo>
                    <a:pt x="1999575" y="169947"/>
                  </a:lnTo>
                  <a:lnTo>
                    <a:pt x="1996694" y="145796"/>
                  </a:lnTo>
                  <a:lnTo>
                    <a:pt x="1994154" y="137795"/>
                  </a:lnTo>
                  <a:lnTo>
                    <a:pt x="1989963" y="133223"/>
                  </a:lnTo>
                  <a:lnTo>
                    <a:pt x="1985771" y="128777"/>
                  </a:lnTo>
                  <a:lnTo>
                    <a:pt x="1980819" y="126492"/>
                  </a:lnTo>
                  <a:lnTo>
                    <a:pt x="1975104" y="126492"/>
                  </a:lnTo>
                  <a:lnTo>
                    <a:pt x="1946564" y="152290"/>
                  </a:lnTo>
                  <a:lnTo>
                    <a:pt x="1938528" y="204850"/>
                  </a:lnTo>
                  <a:lnTo>
                    <a:pt x="1939244" y="222662"/>
                  </a:lnTo>
                  <a:lnTo>
                    <a:pt x="1950084" y="273811"/>
                  </a:lnTo>
                  <a:lnTo>
                    <a:pt x="1971998" y="313709"/>
                  </a:lnTo>
                  <a:lnTo>
                    <a:pt x="2007028" y="333781"/>
                  </a:lnTo>
                  <a:lnTo>
                    <a:pt x="2016887" y="334517"/>
                  </a:lnTo>
                  <a:lnTo>
                    <a:pt x="2023534" y="334135"/>
                  </a:lnTo>
                  <a:lnTo>
                    <a:pt x="2062825" y="312596"/>
                  </a:lnTo>
                  <a:lnTo>
                    <a:pt x="2070734" y="304546"/>
                  </a:lnTo>
                  <a:lnTo>
                    <a:pt x="2079244" y="311023"/>
                  </a:lnTo>
                  <a:lnTo>
                    <a:pt x="2047168" y="352081"/>
                  </a:lnTo>
                  <a:lnTo>
                    <a:pt x="2006568" y="373840"/>
                  </a:lnTo>
                  <a:lnTo>
                    <a:pt x="1977136" y="377951"/>
                  </a:lnTo>
                  <a:lnTo>
                    <a:pt x="1952821" y="375546"/>
                  </a:lnTo>
                  <a:lnTo>
                    <a:pt x="1912002" y="356306"/>
                  </a:lnTo>
                  <a:lnTo>
                    <a:pt x="1882066" y="319254"/>
                  </a:lnTo>
                  <a:lnTo>
                    <a:pt x="1866774" y="272962"/>
                  </a:lnTo>
                  <a:lnTo>
                    <a:pt x="1864868" y="246887"/>
                  </a:lnTo>
                  <a:lnTo>
                    <a:pt x="1866606" y="221575"/>
                  </a:lnTo>
                  <a:lnTo>
                    <a:pt x="1880512" y="175664"/>
                  </a:lnTo>
                  <a:lnTo>
                    <a:pt x="1911040" y="134211"/>
                  </a:lnTo>
                  <a:lnTo>
                    <a:pt x="1957331" y="110311"/>
                  </a:lnTo>
                  <a:lnTo>
                    <a:pt x="1985264" y="107315"/>
                  </a:lnTo>
                  <a:close/>
                </a:path>
                <a:path w="3008629" h="378459">
                  <a:moveTo>
                    <a:pt x="1080643" y="107315"/>
                  </a:moveTo>
                  <a:lnTo>
                    <a:pt x="1127970" y="117012"/>
                  </a:lnTo>
                  <a:lnTo>
                    <a:pt x="1167828" y="145367"/>
                  </a:lnTo>
                  <a:lnTo>
                    <a:pt x="1192680" y="189674"/>
                  </a:lnTo>
                  <a:lnTo>
                    <a:pt x="1201039" y="242824"/>
                  </a:lnTo>
                  <a:lnTo>
                    <a:pt x="1199322" y="268872"/>
                  </a:lnTo>
                  <a:lnTo>
                    <a:pt x="1185554" y="314350"/>
                  </a:lnTo>
                  <a:lnTo>
                    <a:pt x="1155217" y="353091"/>
                  </a:lnTo>
                  <a:lnTo>
                    <a:pt x="1109168" y="375189"/>
                  </a:lnTo>
                  <a:lnTo>
                    <a:pt x="1081405" y="377951"/>
                  </a:lnTo>
                  <a:lnTo>
                    <a:pt x="1054282" y="375427"/>
                  </a:lnTo>
                  <a:lnTo>
                    <a:pt x="1009896" y="355234"/>
                  </a:lnTo>
                  <a:lnTo>
                    <a:pt x="979037" y="316563"/>
                  </a:lnTo>
                  <a:lnTo>
                    <a:pt x="963467" y="269700"/>
                  </a:lnTo>
                  <a:lnTo>
                    <a:pt x="961517" y="243840"/>
                  </a:lnTo>
                  <a:lnTo>
                    <a:pt x="963515" y="217289"/>
                  </a:lnTo>
                  <a:lnTo>
                    <a:pt x="979465" y="169473"/>
                  </a:lnTo>
                  <a:lnTo>
                    <a:pt x="1010777" y="130300"/>
                  </a:lnTo>
                  <a:lnTo>
                    <a:pt x="1054401" y="109864"/>
                  </a:lnTo>
                  <a:lnTo>
                    <a:pt x="1080643" y="107315"/>
                  </a:lnTo>
                  <a:close/>
                </a:path>
                <a:path w="3008629" h="378459">
                  <a:moveTo>
                    <a:pt x="909828" y="107315"/>
                  </a:moveTo>
                  <a:lnTo>
                    <a:pt x="942784" y="135286"/>
                  </a:lnTo>
                  <a:lnTo>
                    <a:pt x="943356" y="143382"/>
                  </a:lnTo>
                  <a:lnTo>
                    <a:pt x="942806" y="152024"/>
                  </a:lnTo>
                  <a:lnTo>
                    <a:pt x="921384" y="181864"/>
                  </a:lnTo>
                  <a:lnTo>
                    <a:pt x="913003" y="181864"/>
                  </a:lnTo>
                  <a:lnTo>
                    <a:pt x="880871" y="166370"/>
                  </a:lnTo>
                  <a:lnTo>
                    <a:pt x="876681" y="162941"/>
                  </a:lnTo>
                  <a:lnTo>
                    <a:pt x="875411" y="162178"/>
                  </a:lnTo>
                  <a:lnTo>
                    <a:pt x="873506" y="161162"/>
                  </a:lnTo>
                  <a:lnTo>
                    <a:pt x="871474" y="160654"/>
                  </a:lnTo>
                  <a:lnTo>
                    <a:pt x="869061" y="160654"/>
                  </a:lnTo>
                  <a:lnTo>
                    <a:pt x="863854" y="160654"/>
                  </a:lnTo>
                  <a:lnTo>
                    <a:pt x="837183" y="193040"/>
                  </a:lnTo>
                  <a:lnTo>
                    <a:pt x="828968" y="235920"/>
                  </a:lnTo>
                  <a:lnTo>
                    <a:pt x="828420" y="251586"/>
                  </a:lnTo>
                  <a:lnTo>
                    <a:pt x="828420" y="310261"/>
                  </a:lnTo>
                  <a:lnTo>
                    <a:pt x="828675" y="325500"/>
                  </a:lnTo>
                  <a:lnTo>
                    <a:pt x="828675" y="335914"/>
                  </a:lnTo>
                  <a:lnTo>
                    <a:pt x="861949" y="360552"/>
                  </a:lnTo>
                  <a:lnTo>
                    <a:pt x="861949" y="370331"/>
                  </a:lnTo>
                  <a:lnTo>
                    <a:pt x="724027" y="370331"/>
                  </a:lnTo>
                  <a:lnTo>
                    <a:pt x="724027" y="360552"/>
                  </a:lnTo>
                  <a:lnTo>
                    <a:pt x="735203" y="359537"/>
                  </a:lnTo>
                  <a:lnTo>
                    <a:pt x="742695" y="356488"/>
                  </a:lnTo>
                  <a:lnTo>
                    <a:pt x="752475" y="310261"/>
                  </a:lnTo>
                  <a:lnTo>
                    <a:pt x="752475" y="169036"/>
                  </a:lnTo>
                  <a:lnTo>
                    <a:pt x="742315" y="130048"/>
                  </a:lnTo>
                  <a:lnTo>
                    <a:pt x="738886" y="127634"/>
                  </a:lnTo>
                  <a:lnTo>
                    <a:pt x="732790" y="125983"/>
                  </a:lnTo>
                  <a:lnTo>
                    <a:pt x="724027" y="125095"/>
                  </a:lnTo>
                  <a:lnTo>
                    <a:pt x="724027" y="114934"/>
                  </a:lnTo>
                  <a:lnTo>
                    <a:pt x="828420" y="114934"/>
                  </a:lnTo>
                  <a:lnTo>
                    <a:pt x="828420" y="172847"/>
                  </a:lnTo>
                  <a:lnTo>
                    <a:pt x="840706" y="154701"/>
                  </a:lnTo>
                  <a:lnTo>
                    <a:pt x="872870" y="120269"/>
                  </a:lnTo>
                  <a:lnTo>
                    <a:pt x="900820" y="108124"/>
                  </a:lnTo>
                  <a:lnTo>
                    <a:pt x="909828" y="107315"/>
                  </a:lnTo>
                  <a:close/>
                </a:path>
                <a:path w="3008629" h="378459">
                  <a:moveTo>
                    <a:pt x="406400" y="107315"/>
                  </a:moveTo>
                  <a:lnTo>
                    <a:pt x="447675" y="121157"/>
                  </a:lnTo>
                  <a:lnTo>
                    <a:pt x="469519" y="155448"/>
                  </a:lnTo>
                  <a:lnTo>
                    <a:pt x="473573" y="194881"/>
                  </a:lnTo>
                  <a:lnTo>
                    <a:pt x="473837" y="215265"/>
                  </a:lnTo>
                  <a:lnTo>
                    <a:pt x="473837" y="314578"/>
                  </a:lnTo>
                  <a:lnTo>
                    <a:pt x="474170" y="327959"/>
                  </a:lnTo>
                  <a:lnTo>
                    <a:pt x="501395" y="360552"/>
                  </a:lnTo>
                  <a:lnTo>
                    <a:pt x="501395" y="370331"/>
                  </a:lnTo>
                  <a:lnTo>
                    <a:pt x="372237" y="370331"/>
                  </a:lnTo>
                  <a:lnTo>
                    <a:pt x="372237" y="360552"/>
                  </a:lnTo>
                  <a:lnTo>
                    <a:pt x="381889" y="359283"/>
                  </a:lnTo>
                  <a:lnTo>
                    <a:pt x="388874" y="355218"/>
                  </a:lnTo>
                  <a:lnTo>
                    <a:pt x="397382" y="314578"/>
                  </a:lnTo>
                  <a:lnTo>
                    <a:pt x="397382" y="201041"/>
                  </a:lnTo>
                  <a:lnTo>
                    <a:pt x="394969" y="161417"/>
                  </a:lnTo>
                  <a:lnTo>
                    <a:pt x="386588" y="148717"/>
                  </a:lnTo>
                  <a:lnTo>
                    <a:pt x="382651" y="145669"/>
                  </a:lnTo>
                  <a:lnTo>
                    <a:pt x="378332" y="144145"/>
                  </a:lnTo>
                  <a:lnTo>
                    <a:pt x="373633" y="144145"/>
                  </a:lnTo>
                  <a:lnTo>
                    <a:pt x="362110" y="146260"/>
                  </a:lnTo>
                  <a:lnTo>
                    <a:pt x="350980" y="152590"/>
                  </a:lnTo>
                  <a:lnTo>
                    <a:pt x="340254" y="163111"/>
                  </a:lnTo>
                  <a:lnTo>
                    <a:pt x="329945" y="177800"/>
                  </a:lnTo>
                  <a:lnTo>
                    <a:pt x="329945" y="314578"/>
                  </a:lnTo>
                  <a:lnTo>
                    <a:pt x="338836" y="355980"/>
                  </a:lnTo>
                  <a:lnTo>
                    <a:pt x="355092" y="360552"/>
                  </a:lnTo>
                  <a:lnTo>
                    <a:pt x="355092" y="370331"/>
                  </a:lnTo>
                  <a:lnTo>
                    <a:pt x="225932" y="370331"/>
                  </a:lnTo>
                  <a:lnTo>
                    <a:pt x="225932" y="360552"/>
                  </a:lnTo>
                  <a:lnTo>
                    <a:pt x="236601" y="359410"/>
                  </a:lnTo>
                  <a:lnTo>
                    <a:pt x="244220" y="355980"/>
                  </a:lnTo>
                  <a:lnTo>
                    <a:pt x="253492" y="314578"/>
                  </a:lnTo>
                  <a:lnTo>
                    <a:pt x="253492" y="170433"/>
                  </a:lnTo>
                  <a:lnTo>
                    <a:pt x="244602" y="129667"/>
                  </a:lnTo>
                  <a:lnTo>
                    <a:pt x="225932" y="125095"/>
                  </a:lnTo>
                  <a:lnTo>
                    <a:pt x="225932" y="114934"/>
                  </a:lnTo>
                  <a:lnTo>
                    <a:pt x="329945" y="114934"/>
                  </a:lnTo>
                  <a:lnTo>
                    <a:pt x="329945" y="148081"/>
                  </a:lnTo>
                  <a:lnTo>
                    <a:pt x="339661" y="138132"/>
                  </a:lnTo>
                  <a:lnTo>
                    <a:pt x="376807" y="112833"/>
                  </a:lnTo>
                  <a:lnTo>
                    <a:pt x="396186" y="107932"/>
                  </a:lnTo>
                  <a:lnTo>
                    <a:pt x="406400" y="107315"/>
                  </a:lnTo>
                  <a:close/>
                </a:path>
                <a:path w="3008629" h="378459">
                  <a:moveTo>
                    <a:pt x="2203069" y="21590"/>
                  </a:moveTo>
                  <a:lnTo>
                    <a:pt x="2212086" y="21590"/>
                  </a:lnTo>
                  <a:lnTo>
                    <a:pt x="2212086" y="114934"/>
                  </a:lnTo>
                  <a:lnTo>
                    <a:pt x="2272792" y="114934"/>
                  </a:lnTo>
                  <a:lnTo>
                    <a:pt x="2272792" y="141985"/>
                  </a:lnTo>
                  <a:lnTo>
                    <a:pt x="2212086" y="141985"/>
                  </a:lnTo>
                  <a:lnTo>
                    <a:pt x="2212086" y="299592"/>
                  </a:lnTo>
                  <a:lnTo>
                    <a:pt x="2221357" y="338454"/>
                  </a:lnTo>
                  <a:lnTo>
                    <a:pt x="2224913" y="341122"/>
                  </a:lnTo>
                  <a:lnTo>
                    <a:pt x="2228088" y="342518"/>
                  </a:lnTo>
                  <a:lnTo>
                    <a:pt x="2231009" y="342518"/>
                  </a:lnTo>
                  <a:lnTo>
                    <a:pt x="2239748" y="340828"/>
                  </a:lnTo>
                  <a:lnTo>
                    <a:pt x="2248249" y="335756"/>
                  </a:lnTo>
                  <a:lnTo>
                    <a:pt x="2256512" y="327302"/>
                  </a:lnTo>
                  <a:lnTo>
                    <a:pt x="2264537" y="315467"/>
                  </a:lnTo>
                  <a:lnTo>
                    <a:pt x="2272792" y="321437"/>
                  </a:lnTo>
                  <a:lnTo>
                    <a:pt x="2259953" y="344366"/>
                  </a:lnTo>
                  <a:lnTo>
                    <a:pt x="2243709" y="360759"/>
                  </a:lnTo>
                  <a:lnTo>
                    <a:pt x="2224035" y="370603"/>
                  </a:lnTo>
                  <a:lnTo>
                    <a:pt x="2200910" y="373888"/>
                  </a:lnTo>
                  <a:lnTo>
                    <a:pt x="2189212" y="373034"/>
                  </a:lnTo>
                  <a:lnTo>
                    <a:pt x="2152142" y="353452"/>
                  </a:lnTo>
                  <a:lnTo>
                    <a:pt x="2136314" y="312959"/>
                  </a:lnTo>
                  <a:lnTo>
                    <a:pt x="2135632" y="279908"/>
                  </a:lnTo>
                  <a:lnTo>
                    <a:pt x="2135632" y="141985"/>
                  </a:lnTo>
                  <a:lnTo>
                    <a:pt x="2102358" y="141985"/>
                  </a:lnTo>
                  <a:lnTo>
                    <a:pt x="2102358" y="132460"/>
                  </a:lnTo>
                  <a:lnTo>
                    <a:pt x="2118881" y="120126"/>
                  </a:lnTo>
                  <a:lnTo>
                    <a:pt x="2134155" y="107505"/>
                  </a:lnTo>
                  <a:lnTo>
                    <a:pt x="2172618" y="67595"/>
                  </a:lnTo>
                  <a:lnTo>
                    <a:pt x="2193712" y="37687"/>
                  </a:lnTo>
                  <a:lnTo>
                    <a:pt x="2203069" y="21590"/>
                  </a:lnTo>
                  <a:close/>
                </a:path>
                <a:path w="3008629" h="378459">
                  <a:moveTo>
                    <a:pt x="628777" y="21590"/>
                  </a:moveTo>
                  <a:lnTo>
                    <a:pt x="637794" y="21590"/>
                  </a:lnTo>
                  <a:lnTo>
                    <a:pt x="637794" y="114934"/>
                  </a:lnTo>
                  <a:lnTo>
                    <a:pt x="698500" y="114934"/>
                  </a:lnTo>
                  <a:lnTo>
                    <a:pt x="698500" y="141985"/>
                  </a:lnTo>
                  <a:lnTo>
                    <a:pt x="637794" y="141985"/>
                  </a:lnTo>
                  <a:lnTo>
                    <a:pt x="637794" y="299592"/>
                  </a:lnTo>
                  <a:lnTo>
                    <a:pt x="647065" y="338454"/>
                  </a:lnTo>
                  <a:lnTo>
                    <a:pt x="650620" y="341122"/>
                  </a:lnTo>
                  <a:lnTo>
                    <a:pt x="653795" y="342518"/>
                  </a:lnTo>
                  <a:lnTo>
                    <a:pt x="656717" y="342518"/>
                  </a:lnTo>
                  <a:lnTo>
                    <a:pt x="665456" y="340828"/>
                  </a:lnTo>
                  <a:lnTo>
                    <a:pt x="673957" y="335756"/>
                  </a:lnTo>
                  <a:lnTo>
                    <a:pt x="682220" y="327302"/>
                  </a:lnTo>
                  <a:lnTo>
                    <a:pt x="690244" y="315467"/>
                  </a:lnTo>
                  <a:lnTo>
                    <a:pt x="698500" y="321437"/>
                  </a:lnTo>
                  <a:lnTo>
                    <a:pt x="685661" y="344366"/>
                  </a:lnTo>
                  <a:lnTo>
                    <a:pt x="669417" y="360759"/>
                  </a:lnTo>
                  <a:lnTo>
                    <a:pt x="649743" y="370603"/>
                  </a:lnTo>
                  <a:lnTo>
                    <a:pt x="626618" y="373888"/>
                  </a:lnTo>
                  <a:lnTo>
                    <a:pt x="614920" y="373034"/>
                  </a:lnTo>
                  <a:lnTo>
                    <a:pt x="577849" y="353452"/>
                  </a:lnTo>
                  <a:lnTo>
                    <a:pt x="562022" y="312959"/>
                  </a:lnTo>
                  <a:lnTo>
                    <a:pt x="561340" y="279908"/>
                  </a:lnTo>
                  <a:lnTo>
                    <a:pt x="561340" y="141985"/>
                  </a:lnTo>
                  <a:lnTo>
                    <a:pt x="528066" y="141985"/>
                  </a:lnTo>
                  <a:lnTo>
                    <a:pt x="528066" y="132460"/>
                  </a:lnTo>
                  <a:lnTo>
                    <a:pt x="544589" y="120126"/>
                  </a:lnTo>
                  <a:lnTo>
                    <a:pt x="559863" y="107505"/>
                  </a:lnTo>
                  <a:lnTo>
                    <a:pt x="598326" y="67595"/>
                  </a:lnTo>
                  <a:lnTo>
                    <a:pt x="619420" y="37687"/>
                  </a:lnTo>
                  <a:lnTo>
                    <a:pt x="628777" y="21590"/>
                  </a:lnTo>
                  <a:close/>
                </a:path>
                <a:path w="3008629" h="378459">
                  <a:moveTo>
                    <a:pt x="1375537" y="0"/>
                  </a:moveTo>
                  <a:lnTo>
                    <a:pt x="1488820" y="0"/>
                  </a:lnTo>
                  <a:lnTo>
                    <a:pt x="1488820" y="293877"/>
                  </a:lnTo>
                  <a:lnTo>
                    <a:pt x="1488918" y="307232"/>
                  </a:lnTo>
                  <a:lnTo>
                    <a:pt x="1498854" y="342518"/>
                  </a:lnTo>
                  <a:lnTo>
                    <a:pt x="1502918" y="345439"/>
                  </a:lnTo>
                  <a:lnTo>
                    <a:pt x="1510030" y="347217"/>
                  </a:lnTo>
                  <a:lnTo>
                    <a:pt x="1520190" y="347979"/>
                  </a:lnTo>
                  <a:lnTo>
                    <a:pt x="1520190" y="356997"/>
                  </a:lnTo>
                  <a:lnTo>
                    <a:pt x="1412367" y="377951"/>
                  </a:lnTo>
                  <a:lnTo>
                    <a:pt x="1412367" y="337565"/>
                  </a:lnTo>
                  <a:lnTo>
                    <a:pt x="1402933" y="348353"/>
                  </a:lnTo>
                  <a:lnTo>
                    <a:pt x="1369964" y="373237"/>
                  </a:lnTo>
                  <a:lnTo>
                    <a:pt x="1343533" y="377951"/>
                  </a:lnTo>
                  <a:lnTo>
                    <a:pt x="1320359" y="375233"/>
                  </a:lnTo>
                  <a:lnTo>
                    <a:pt x="1281775" y="353413"/>
                  </a:lnTo>
                  <a:lnTo>
                    <a:pt x="1256242" y="315525"/>
                  </a:lnTo>
                  <a:lnTo>
                    <a:pt x="1244760" y="271952"/>
                  </a:lnTo>
                  <a:lnTo>
                    <a:pt x="1243330" y="247142"/>
                  </a:lnTo>
                  <a:lnTo>
                    <a:pt x="1244213" y="227091"/>
                  </a:lnTo>
                  <a:lnTo>
                    <a:pt x="1257554" y="173227"/>
                  </a:lnTo>
                  <a:lnTo>
                    <a:pt x="1284700" y="133312"/>
                  </a:lnTo>
                  <a:lnTo>
                    <a:pt x="1322054" y="111490"/>
                  </a:lnTo>
                  <a:lnTo>
                    <a:pt x="1349502" y="107315"/>
                  </a:lnTo>
                  <a:lnTo>
                    <a:pt x="1358403" y="107765"/>
                  </a:lnTo>
                  <a:lnTo>
                    <a:pt x="1396714" y="124205"/>
                  </a:lnTo>
                  <a:lnTo>
                    <a:pt x="1412367" y="139319"/>
                  </a:lnTo>
                  <a:lnTo>
                    <a:pt x="1412367" y="62229"/>
                  </a:lnTo>
                  <a:lnTo>
                    <a:pt x="1407668" y="21717"/>
                  </a:lnTo>
                  <a:lnTo>
                    <a:pt x="1387475" y="11429"/>
                  </a:lnTo>
                  <a:lnTo>
                    <a:pt x="1375537" y="11429"/>
                  </a:lnTo>
                  <a:lnTo>
                    <a:pt x="1375537" y="0"/>
                  </a:lnTo>
                  <a:close/>
                </a:path>
                <a:path w="3008629" h="378459">
                  <a:moveTo>
                    <a:pt x="0" y="0"/>
                  </a:moveTo>
                  <a:lnTo>
                    <a:pt x="193675" y="0"/>
                  </a:lnTo>
                  <a:lnTo>
                    <a:pt x="193675" y="10159"/>
                  </a:lnTo>
                  <a:lnTo>
                    <a:pt x="181356" y="10159"/>
                  </a:lnTo>
                  <a:lnTo>
                    <a:pt x="173664" y="10517"/>
                  </a:lnTo>
                  <a:lnTo>
                    <a:pt x="142938" y="33547"/>
                  </a:lnTo>
                  <a:lnTo>
                    <a:pt x="141224" y="63373"/>
                  </a:lnTo>
                  <a:lnTo>
                    <a:pt x="141224" y="306959"/>
                  </a:lnTo>
                  <a:lnTo>
                    <a:pt x="146431" y="347217"/>
                  </a:lnTo>
                  <a:lnTo>
                    <a:pt x="170942" y="360172"/>
                  </a:lnTo>
                  <a:lnTo>
                    <a:pt x="181356" y="360172"/>
                  </a:lnTo>
                  <a:lnTo>
                    <a:pt x="193675" y="360172"/>
                  </a:lnTo>
                  <a:lnTo>
                    <a:pt x="193675" y="370331"/>
                  </a:lnTo>
                  <a:lnTo>
                    <a:pt x="0" y="370331"/>
                  </a:lnTo>
                  <a:lnTo>
                    <a:pt x="0" y="360172"/>
                  </a:lnTo>
                  <a:lnTo>
                    <a:pt x="12318" y="360172"/>
                  </a:lnTo>
                  <a:lnTo>
                    <a:pt x="20010" y="359814"/>
                  </a:lnTo>
                  <a:lnTo>
                    <a:pt x="50482" y="336784"/>
                  </a:lnTo>
                  <a:lnTo>
                    <a:pt x="52197" y="306959"/>
                  </a:lnTo>
                  <a:lnTo>
                    <a:pt x="52197" y="63373"/>
                  </a:lnTo>
                  <a:lnTo>
                    <a:pt x="47117" y="23114"/>
                  </a:lnTo>
                  <a:lnTo>
                    <a:pt x="37084" y="15494"/>
                  </a:lnTo>
                  <a:lnTo>
                    <a:pt x="30987" y="11937"/>
                  </a:lnTo>
                  <a:lnTo>
                    <a:pt x="22733" y="10159"/>
                  </a:lnTo>
                  <a:lnTo>
                    <a:pt x="12318" y="10159"/>
                  </a:lnTo>
                  <a:lnTo>
                    <a:pt x="0" y="1015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457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5147" y="63627"/>
              <a:ext cx="95123" cy="951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343019" y="764540"/>
            <a:ext cx="446405" cy="367030"/>
            <a:chOff x="4343019" y="764540"/>
            <a:chExt cx="446405" cy="367030"/>
          </a:xfrm>
        </p:grpSpPr>
        <p:sp>
          <p:nvSpPr>
            <p:cNvPr id="37" name="object 37"/>
            <p:cNvSpPr/>
            <p:nvPr/>
          </p:nvSpPr>
          <p:spPr>
            <a:xfrm>
              <a:off x="4348353" y="769874"/>
              <a:ext cx="435229" cy="35636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18736" y="869696"/>
              <a:ext cx="89915" cy="24307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48353" y="769874"/>
              <a:ext cx="435609" cy="356870"/>
            </a:xfrm>
            <a:custGeom>
              <a:avLst/>
              <a:gdLst/>
              <a:ahLst/>
              <a:cxnLst/>
              <a:rect l="l" t="t" r="r" b="b"/>
              <a:pathLst>
                <a:path w="435610" h="356869">
                  <a:moveTo>
                    <a:pt x="314833" y="85725"/>
                  </a:moveTo>
                  <a:lnTo>
                    <a:pt x="362160" y="95422"/>
                  </a:lnTo>
                  <a:lnTo>
                    <a:pt x="402018" y="123777"/>
                  </a:lnTo>
                  <a:lnTo>
                    <a:pt x="426870" y="168084"/>
                  </a:lnTo>
                  <a:lnTo>
                    <a:pt x="435229" y="221234"/>
                  </a:lnTo>
                  <a:lnTo>
                    <a:pt x="433512" y="247282"/>
                  </a:lnTo>
                  <a:lnTo>
                    <a:pt x="419744" y="292760"/>
                  </a:lnTo>
                  <a:lnTo>
                    <a:pt x="389407" y="331501"/>
                  </a:lnTo>
                  <a:lnTo>
                    <a:pt x="343358" y="353599"/>
                  </a:lnTo>
                  <a:lnTo>
                    <a:pt x="315595" y="356362"/>
                  </a:lnTo>
                  <a:lnTo>
                    <a:pt x="288472" y="353837"/>
                  </a:lnTo>
                  <a:lnTo>
                    <a:pt x="244086" y="333644"/>
                  </a:lnTo>
                  <a:lnTo>
                    <a:pt x="213227" y="294973"/>
                  </a:lnTo>
                  <a:lnTo>
                    <a:pt x="197657" y="248110"/>
                  </a:lnTo>
                  <a:lnTo>
                    <a:pt x="195707" y="222250"/>
                  </a:lnTo>
                  <a:lnTo>
                    <a:pt x="197705" y="195699"/>
                  </a:lnTo>
                  <a:lnTo>
                    <a:pt x="213655" y="147883"/>
                  </a:lnTo>
                  <a:lnTo>
                    <a:pt x="244967" y="108710"/>
                  </a:lnTo>
                  <a:lnTo>
                    <a:pt x="288591" y="88274"/>
                  </a:lnTo>
                  <a:lnTo>
                    <a:pt x="314833" y="85725"/>
                  </a:lnTo>
                  <a:close/>
                </a:path>
                <a:path w="435610" h="356869">
                  <a:moveTo>
                    <a:pt x="100711" y="0"/>
                  </a:moveTo>
                  <a:lnTo>
                    <a:pt x="109727" y="0"/>
                  </a:lnTo>
                  <a:lnTo>
                    <a:pt x="109727" y="93345"/>
                  </a:lnTo>
                  <a:lnTo>
                    <a:pt x="170434" y="93345"/>
                  </a:lnTo>
                  <a:lnTo>
                    <a:pt x="170434" y="120396"/>
                  </a:lnTo>
                  <a:lnTo>
                    <a:pt x="109727" y="120396"/>
                  </a:lnTo>
                  <a:lnTo>
                    <a:pt x="109727" y="278002"/>
                  </a:lnTo>
                  <a:lnTo>
                    <a:pt x="118999" y="316864"/>
                  </a:lnTo>
                  <a:lnTo>
                    <a:pt x="122555" y="319531"/>
                  </a:lnTo>
                  <a:lnTo>
                    <a:pt x="125730" y="320928"/>
                  </a:lnTo>
                  <a:lnTo>
                    <a:pt x="128650" y="320928"/>
                  </a:lnTo>
                  <a:lnTo>
                    <a:pt x="137390" y="319238"/>
                  </a:lnTo>
                  <a:lnTo>
                    <a:pt x="145891" y="314166"/>
                  </a:lnTo>
                  <a:lnTo>
                    <a:pt x="154154" y="305712"/>
                  </a:lnTo>
                  <a:lnTo>
                    <a:pt x="162179" y="293877"/>
                  </a:lnTo>
                  <a:lnTo>
                    <a:pt x="170434" y="299847"/>
                  </a:lnTo>
                  <a:lnTo>
                    <a:pt x="157595" y="322776"/>
                  </a:lnTo>
                  <a:lnTo>
                    <a:pt x="141350" y="339169"/>
                  </a:lnTo>
                  <a:lnTo>
                    <a:pt x="121677" y="349013"/>
                  </a:lnTo>
                  <a:lnTo>
                    <a:pt x="98551" y="352298"/>
                  </a:lnTo>
                  <a:lnTo>
                    <a:pt x="86854" y="351444"/>
                  </a:lnTo>
                  <a:lnTo>
                    <a:pt x="49784" y="331862"/>
                  </a:lnTo>
                  <a:lnTo>
                    <a:pt x="33956" y="291369"/>
                  </a:lnTo>
                  <a:lnTo>
                    <a:pt x="33274" y="258317"/>
                  </a:lnTo>
                  <a:lnTo>
                    <a:pt x="33274" y="120396"/>
                  </a:lnTo>
                  <a:lnTo>
                    <a:pt x="0" y="120396"/>
                  </a:lnTo>
                  <a:lnTo>
                    <a:pt x="0" y="110871"/>
                  </a:lnTo>
                  <a:lnTo>
                    <a:pt x="16523" y="98536"/>
                  </a:lnTo>
                  <a:lnTo>
                    <a:pt x="31797" y="85915"/>
                  </a:lnTo>
                  <a:lnTo>
                    <a:pt x="70260" y="46005"/>
                  </a:lnTo>
                  <a:lnTo>
                    <a:pt x="91354" y="16097"/>
                  </a:lnTo>
                  <a:lnTo>
                    <a:pt x="100711" y="0"/>
                  </a:lnTo>
                  <a:close/>
                </a:path>
              </a:pathLst>
            </a:custGeom>
            <a:ln w="10668">
              <a:solidFill>
                <a:srgbClr val="457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838200"/>
            <a:ext cx="80010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 </a:t>
            </a:r>
            <a:r>
              <a:rPr lang="en-IN" sz="2000" b="1" dirty="0" smtClean="0">
                <a:solidFill>
                  <a:srgbClr val="FF0000"/>
                </a:solidFill>
              </a:rPr>
              <a:t> SOURCES OF ENERGY </a:t>
            </a:r>
            <a:r>
              <a:rPr lang="en-IN" b="1" dirty="0" smtClean="0"/>
              <a:t>.</a:t>
            </a:r>
          </a:p>
          <a:p>
            <a:r>
              <a:rPr lang="en-IN" b="1" dirty="0" smtClean="0"/>
              <a:t> </a:t>
            </a:r>
            <a:endParaRPr lang="en-IN" dirty="0" smtClean="0"/>
          </a:p>
          <a:p>
            <a:pPr algn="just"/>
            <a:r>
              <a:rPr lang="en-IN" b="1" dirty="0" smtClean="0"/>
              <a:t>1) </a:t>
            </a:r>
            <a:r>
              <a:rPr lang="en-IN" b="1" u="sng" dirty="0" smtClean="0"/>
              <a:t>Sources of energy</a:t>
            </a:r>
            <a:r>
              <a:rPr lang="en-IN" b="1" dirty="0" smtClean="0"/>
              <a:t> :-</a:t>
            </a:r>
            <a:endParaRPr lang="en-IN" dirty="0" smtClean="0"/>
          </a:p>
          <a:p>
            <a:pPr algn="just"/>
            <a:r>
              <a:rPr lang="en-IN" b="1" dirty="0" smtClean="0"/>
              <a:t>     There are two main sources of energy. They are conventional and non conventional sources of energy.</a:t>
            </a:r>
            <a:endParaRPr lang="en-IN" dirty="0" smtClean="0"/>
          </a:p>
          <a:p>
            <a:pPr algn="just"/>
            <a:r>
              <a:rPr lang="en-IN" b="1" dirty="0" smtClean="0"/>
              <a:t> </a:t>
            </a:r>
            <a:r>
              <a:rPr lang="en-IN" b="1" dirty="0" err="1" smtClean="0"/>
              <a:t>i</a:t>
            </a:r>
            <a:r>
              <a:rPr lang="en-IN" b="1" dirty="0" smtClean="0"/>
              <a:t>) </a:t>
            </a:r>
            <a:r>
              <a:rPr lang="en-IN" b="1" u="sng" dirty="0" smtClean="0"/>
              <a:t>Conventional sources of energy</a:t>
            </a:r>
            <a:r>
              <a:rPr lang="en-IN" b="1" dirty="0" smtClean="0"/>
              <a:t> :- are wood, flowing water and fossil fuels (coal, petroleum, natural gas).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 smtClean="0"/>
              <a:t>ii) </a:t>
            </a:r>
            <a:r>
              <a:rPr lang="en-IN" b="1" u="sng" dirty="0" smtClean="0"/>
              <a:t>Non conventional sources of energy</a:t>
            </a:r>
            <a:r>
              <a:rPr lang="en-IN" b="1" dirty="0" smtClean="0"/>
              <a:t> :- are solar energy, wind energy, biomass energy, ocean energy (tidal energy, wave energy, ocean thermal energy), geothermal energy, nuclear energy etc. 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 smtClean="0"/>
              <a:t>     Some  sources of energy are renewable like sun, wind, flowing water, ocean, wood, biomass etc.</a:t>
            </a:r>
            <a:endParaRPr lang="en-IN" dirty="0" smtClean="0"/>
          </a:p>
          <a:p>
            <a:pPr algn="just"/>
            <a:r>
              <a:rPr lang="en-IN" b="1" dirty="0" smtClean="0"/>
              <a:t>     Some sources of energy are non renewable like coal, petroleum and natural gas.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78" y="0"/>
            <a:ext cx="9147175" cy="6858000"/>
            <a:chOff x="-1778" y="0"/>
            <a:chExt cx="914717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8382"/>
              <a:ext cx="9137015" cy="6844030"/>
            </a:xfrm>
            <a:custGeom>
              <a:avLst/>
              <a:gdLst/>
              <a:ahLst/>
              <a:cxnLst/>
              <a:rect l="l" t="t" r="r" b="b"/>
              <a:pathLst>
                <a:path w="9137015" h="6844030">
                  <a:moveTo>
                    <a:pt x="0" y="0"/>
                  </a:moveTo>
                  <a:lnTo>
                    <a:pt x="9137015" y="6843932"/>
                  </a:lnTo>
                </a:path>
              </a:pathLst>
            </a:custGeom>
            <a:ln w="457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69380" y="4948428"/>
              <a:ext cx="2673350" cy="1900555"/>
            </a:xfrm>
            <a:custGeom>
              <a:avLst/>
              <a:gdLst/>
              <a:ahLst/>
              <a:cxnLst/>
              <a:rect l="l" t="t" r="r" b="b"/>
              <a:pathLst>
                <a:path w="2673350" h="1900554">
                  <a:moveTo>
                    <a:pt x="2672842" y="0"/>
                  </a:moveTo>
                  <a:lnTo>
                    <a:pt x="0" y="1900209"/>
                  </a:lnTo>
                </a:path>
              </a:pathLst>
            </a:custGeom>
            <a:ln w="6095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4691" y="355091"/>
              <a:ext cx="7295388" cy="530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8819" y="380618"/>
              <a:ext cx="7187565" cy="422275"/>
            </a:xfrm>
            <a:custGeom>
              <a:avLst/>
              <a:gdLst/>
              <a:ahLst/>
              <a:cxnLst/>
              <a:rect l="l" t="t" r="r" b="b"/>
              <a:pathLst>
                <a:path w="7187565" h="422275">
                  <a:moveTo>
                    <a:pt x="6786854" y="10159"/>
                  </a:moveTo>
                  <a:lnTo>
                    <a:pt x="6709257" y="10159"/>
                  </a:lnTo>
                  <a:lnTo>
                    <a:pt x="6554317" y="411860"/>
                  </a:lnTo>
                  <a:lnTo>
                    <a:pt x="6633819" y="411860"/>
                  </a:lnTo>
                  <a:lnTo>
                    <a:pt x="6666458" y="329056"/>
                  </a:lnTo>
                  <a:lnTo>
                    <a:pt x="6909453" y="329056"/>
                  </a:lnTo>
                  <a:lnTo>
                    <a:pt x="6880793" y="254507"/>
                  </a:lnTo>
                  <a:lnTo>
                    <a:pt x="6694652" y="254507"/>
                  </a:lnTo>
                  <a:lnTo>
                    <a:pt x="6748500" y="116585"/>
                  </a:lnTo>
                  <a:lnTo>
                    <a:pt x="6827769" y="116585"/>
                  </a:lnTo>
                  <a:lnTo>
                    <a:pt x="6786854" y="10159"/>
                  </a:lnTo>
                  <a:close/>
                </a:path>
                <a:path w="7187565" h="422275">
                  <a:moveTo>
                    <a:pt x="6909453" y="329056"/>
                  </a:moveTo>
                  <a:lnTo>
                    <a:pt x="6830415" y="329056"/>
                  </a:lnTo>
                  <a:lnTo>
                    <a:pt x="6861911" y="411860"/>
                  </a:lnTo>
                  <a:lnTo>
                    <a:pt x="6941286" y="411860"/>
                  </a:lnTo>
                  <a:lnTo>
                    <a:pt x="6909453" y="329056"/>
                  </a:lnTo>
                  <a:close/>
                </a:path>
                <a:path w="7187565" h="422275">
                  <a:moveTo>
                    <a:pt x="6827769" y="116585"/>
                  </a:moveTo>
                  <a:lnTo>
                    <a:pt x="6748500" y="116585"/>
                  </a:lnTo>
                  <a:lnTo>
                    <a:pt x="6802094" y="254507"/>
                  </a:lnTo>
                  <a:lnTo>
                    <a:pt x="6880793" y="254507"/>
                  </a:lnTo>
                  <a:lnTo>
                    <a:pt x="6827769" y="116585"/>
                  </a:lnTo>
                  <a:close/>
                </a:path>
                <a:path w="7187565" h="422275">
                  <a:moveTo>
                    <a:pt x="1916150" y="10159"/>
                  </a:moveTo>
                  <a:lnTo>
                    <a:pt x="1838553" y="10159"/>
                  </a:lnTo>
                  <a:lnTo>
                    <a:pt x="1683613" y="411860"/>
                  </a:lnTo>
                  <a:lnTo>
                    <a:pt x="1763115" y="411860"/>
                  </a:lnTo>
                  <a:lnTo>
                    <a:pt x="1795754" y="329056"/>
                  </a:lnTo>
                  <a:lnTo>
                    <a:pt x="2038749" y="329056"/>
                  </a:lnTo>
                  <a:lnTo>
                    <a:pt x="2010089" y="254507"/>
                  </a:lnTo>
                  <a:lnTo>
                    <a:pt x="1823948" y="254507"/>
                  </a:lnTo>
                  <a:lnTo>
                    <a:pt x="1877796" y="116585"/>
                  </a:lnTo>
                  <a:lnTo>
                    <a:pt x="1957065" y="116585"/>
                  </a:lnTo>
                  <a:lnTo>
                    <a:pt x="1916150" y="10159"/>
                  </a:lnTo>
                  <a:close/>
                </a:path>
                <a:path w="7187565" h="422275">
                  <a:moveTo>
                    <a:pt x="2038749" y="329056"/>
                  </a:moveTo>
                  <a:lnTo>
                    <a:pt x="1959711" y="329056"/>
                  </a:lnTo>
                  <a:lnTo>
                    <a:pt x="1991207" y="411860"/>
                  </a:lnTo>
                  <a:lnTo>
                    <a:pt x="2070582" y="411860"/>
                  </a:lnTo>
                  <a:lnTo>
                    <a:pt x="2038749" y="329056"/>
                  </a:lnTo>
                  <a:close/>
                </a:path>
                <a:path w="7187565" h="422275">
                  <a:moveTo>
                    <a:pt x="1957065" y="116585"/>
                  </a:moveTo>
                  <a:lnTo>
                    <a:pt x="1877796" y="116585"/>
                  </a:lnTo>
                  <a:lnTo>
                    <a:pt x="1931390" y="254507"/>
                  </a:lnTo>
                  <a:lnTo>
                    <a:pt x="2010089" y="254507"/>
                  </a:lnTo>
                  <a:lnTo>
                    <a:pt x="1957065" y="116585"/>
                  </a:lnTo>
                  <a:close/>
                </a:path>
                <a:path w="7187565" h="422275">
                  <a:moveTo>
                    <a:pt x="1114526" y="10159"/>
                  </a:moveTo>
                  <a:lnTo>
                    <a:pt x="1036929" y="10159"/>
                  </a:lnTo>
                  <a:lnTo>
                    <a:pt x="881989" y="411860"/>
                  </a:lnTo>
                  <a:lnTo>
                    <a:pt x="961491" y="411860"/>
                  </a:lnTo>
                  <a:lnTo>
                    <a:pt x="994130" y="329056"/>
                  </a:lnTo>
                  <a:lnTo>
                    <a:pt x="1237125" y="329056"/>
                  </a:lnTo>
                  <a:lnTo>
                    <a:pt x="1208465" y="254507"/>
                  </a:lnTo>
                  <a:lnTo>
                    <a:pt x="1022324" y="254507"/>
                  </a:lnTo>
                  <a:lnTo>
                    <a:pt x="1076172" y="116585"/>
                  </a:lnTo>
                  <a:lnTo>
                    <a:pt x="1155441" y="116585"/>
                  </a:lnTo>
                  <a:lnTo>
                    <a:pt x="1114526" y="10159"/>
                  </a:lnTo>
                  <a:close/>
                </a:path>
                <a:path w="7187565" h="422275">
                  <a:moveTo>
                    <a:pt x="1237125" y="329056"/>
                  </a:moveTo>
                  <a:lnTo>
                    <a:pt x="1158087" y="329056"/>
                  </a:lnTo>
                  <a:lnTo>
                    <a:pt x="1189583" y="411860"/>
                  </a:lnTo>
                  <a:lnTo>
                    <a:pt x="1268958" y="411860"/>
                  </a:lnTo>
                  <a:lnTo>
                    <a:pt x="1237125" y="329056"/>
                  </a:lnTo>
                  <a:close/>
                </a:path>
                <a:path w="7187565" h="422275">
                  <a:moveTo>
                    <a:pt x="1155441" y="116585"/>
                  </a:moveTo>
                  <a:lnTo>
                    <a:pt x="1076172" y="116585"/>
                  </a:lnTo>
                  <a:lnTo>
                    <a:pt x="1129766" y="254507"/>
                  </a:lnTo>
                  <a:lnTo>
                    <a:pt x="1208465" y="254507"/>
                  </a:lnTo>
                  <a:lnTo>
                    <a:pt x="1155441" y="116585"/>
                  </a:lnTo>
                  <a:close/>
                </a:path>
                <a:path w="7187565" h="422275">
                  <a:moveTo>
                    <a:pt x="2215235" y="10159"/>
                  </a:moveTo>
                  <a:lnTo>
                    <a:pt x="2134209" y="10159"/>
                  </a:lnTo>
                  <a:lnTo>
                    <a:pt x="2134209" y="411860"/>
                  </a:lnTo>
                  <a:lnTo>
                    <a:pt x="2210663" y="411860"/>
                  </a:lnTo>
                  <a:lnTo>
                    <a:pt x="2210663" y="241680"/>
                  </a:lnTo>
                  <a:lnTo>
                    <a:pt x="2300859" y="241680"/>
                  </a:lnTo>
                  <a:lnTo>
                    <a:pt x="2296388" y="233298"/>
                  </a:lnTo>
                  <a:lnTo>
                    <a:pt x="2314321" y="225631"/>
                  </a:lnTo>
                  <a:lnTo>
                    <a:pt x="2329837" y="216344"/>
                  </a:lnTo>
                  <a:lnTo>
                    <a:pt x="2342947" y="205438"/>
                  </a:lnTo>
                  <a:lnTo>
                    <a:pt x="2353665" y="192912"/>
                  </a:lnTo>
                  <a:lnTo>
                    <a:pt x="2361926" y="178841"/>
                  </a:lnTo>
                  <a:lnTo>
                    <a:pt x="2366331" y="167131"/>
                  </a:lnTo>
                  <a:lnTo>
                    <a:pt x="2210663" y="167131"/>
                  </a:lnTo>
                  <a:lnTo>
                    <a:pt x="2210663" y="84708"/>
                  </a:lnTo>
                  <a:lnTo>
                    <a:pt x="2365953" y="84708"/>
                  </a:lnTo>
                  <a:lnTo>
                    <a:pt x="2362944" y="75900"/>
                  </a:lnTo>
                  <a:lnTo>
                    <a:pt x="2335472" y="37814"/>
                  </a:lnTo>
                  <a:lnTo>
                    <a:pt x="2293477" y="16803"/>
                  </a:lnTo>
                  <a:lnTo>
                    <a:pt x="2246094" y="10898"/>
                  </a:lnTo>
                  <a:lnTo>
                    <a:pt x="2215235" y="10159"/>
                  </a:lnTo>
                  <a:close/>
                </a:path>
                <a:path w="7187565" h="422275">
                  <a:moveTo>
                    <a:pt x="2300859" y="241680"/>
                  </a:moveTo>
                  <a:lnTo>
                    <a:pt x="2217648" y="241680"/>
                  </a:lnTo>
                  <a:lnTo>
                    <a:pt x="2307945" y="411860"/>
                  </a:lnTo>
                  <a:lnTo>
                    <a:pt x="2391638" y="411860"/>
                  </a:lnTo>
                  <a:lnTo>
                    <a:pt x="2300859" y="241680"/>
                  </a:lnTo>
                  <a:close/>
                </a:path>
                <a:path w="7187565" h="422275">
                  <a:moveTo>
                    <a:pt x="2365953" y="84708"/>
                  </a:moveTo>
                  <a:lnTo>
                    <a:pt x="2231618" y="84708"/>
                  </a:lnTo>
                  <a:lnTo>
                    <a:pt x="2245667" y="84970"/>
                  </a:lnTo>
                  <a:lnTo>
                    <a:pt x="2257336" y="85756"/>
                  </a:lnTo>
                  <a:lnTo>
                    <a:pt x="2296388" y="109346"/>
                  </a:lnTo>
                  <a:lnTo>
                    <a:pt x="2298547" y="116966"/>
                  </a:lnTo>
                  <a:lnTo>
                    <a:pt x="2298463" y="126745"/>
                  </a:lnTo>
                  <a:lnTo>
                    <a:pt x="2276546" y="161774"/>
                  </a:lnTo>
                  <a:lnTo>
                    <a:pt x="2234666" y="167131"/>
                  </a:lnTo>
                  <a:lnTo>
                    <a:pt x="2366331" y="167131"/>
                  </a:lnTo>
                  <a:lnTo>
                    <a:pt x="2367841" y="163115"/>
                  </a:lnTo>
                  <a:lnTo>
                    <a:pt x="2371399" y="145746"/>
                  </a:lnTo>
                  <a:lnTo>
                    <a:pt x="2372588" y="126745"/>
                  </a:lnTo>
                  <a:lnTo>
                    <a:pt x="2371517" y="108527"/>
                  </a:lnTo>
                  <a:lnTo>
                    <a:pt x="2368302" y="91582"/>
                  </a:lnTo>
                  <a:lnTo>
                    <a:pt x="2365953" y="84708"/>
                  </a:lnTo>
                  <a:close/>
                </a:path>
                <a:path w="7187565" h="422275">
                  <a:moveTo>
                    <a:pt x="5893917" y="0"/>
                  </a:moveTo>
                  <a:lnTo>
                    <a:pt x="5839545" y="7064"/>
                  </a:lnTo>
                  <a:lnTo>
                    <a:pt x="5788888" y="28320"/>
                  </a:lnTo>
                  <a:lnTo>
                    <a:pt x="5745359" y="61563"/>
                  </a:lnTo>
                  <a:lnTo>
                    <a:pt x="5712307" y="104901"/>
                  </a:lnTo>
                  <a:lnTo>
                    <a:pt x="5691336" y="155575"/>
                  </a:lnTo>
                  <a:lnTo>
                    <a:pt x="5684367" y="210819"/>
                  </a:lnTo>
                  <a:lnTo>
                    <a:pt x="5688106" y="252396"/>
                  </a:lnTo>
                  <a:lnTo>
                    <a:pt x="5699321" y="291020"/>
                  </a:lnTo>
                  <a:lnTo>
                    <a:pt x="5718014" y="326691"/>
                  </a:lnTo>
                  <a:lnTo>
                    <a:pt x="5744184" y="359409"/>
                  </a:lnTo>
                  <a:lnTo>
                    <a:pt x="5776019" y="386766"/>
                  </a:lnTo>
                  <a:lnTo>
                    <a:pt x="5811700" y="406336"/>
                  </a:lnTo>
                  <a:lnTo>
                    <a:pt x="5851215" y="418095"/>
                  </a:lnTo>
                  <a:lnTo>
                    <a:pt x="5894552" y="422020"/>
                  </a:lnTo>
                  <a:lnTo>
                    <a:pt x="5936101" y="418210"/>
                  </a:lnTo>
                  <a:lnTo>
                    <a:pt x="5974435" y="406780"/>
                  </a:lnTo>
                  <a:lnTo>
                    <a:pt x="6009531" y="387730"/>
                  </a:lnTo>
                  <a:lnTo>
                    <a:pt x="6041364" y="361060"/>
                  </a:lnTo>
                  <a:lnTo>
                    <a:pt x="6052147" y="347979"/>
                  </a:lnTo>
                  <a:lnTo>
                    <a:pt x="5894552" y="347979"/>
                  </a:lnTo>
                  <a:lnTo>
                    <a:pt x="5871144" y="346076"/>
                  </a:lnTo>
                  <a:lnTo>
                    <a:pt x="5828472" y="330888"/>
                  </a:lnTo>
                  <a:lnTo>
                    <a:pt x="5788279" y="296531"/>
                  </a:lnTo>
                  <a:lnTo>
                    <a:pt x="5764327" y="243814"/>
                  </a:lnTo>
                  <a:lnTo>
                    <a:pt x="5761329" y="212216"/>
                  </a:lnTo>
                  <a:lnTo>
                    <a:pt x="5763710" y="183620"/>
                  </a:lnTo>
                  <a:lnTo>
                    <a:pt x="5782760" y="134332"/>
                  </a:lnTo>
                  <a:lnTo>
                    <a:pt x="5819503" y="96662"/>
                  </a:lnTo>
                  <a:lnTo>
                    <a:pt x="5866366" y="77231"/>
                  </a:lnTo>
                  <a:lnTo>
                    <a:pt x="5893155" y="74802"/>
                  </a:lnTo>
                  <a:lnTo>
                    <a:pt x="6051387" y="74802"/>
                  </a:lnTo>
                  <a:lnTo>
                    <a:pt x="6040602" y="61721"/>
                  </a:lnTo>
                  <a:lnTo>
                    <a:pt x="6008431" y="34718"/>
                  </a:lnTo>
                  <a:lnTo>
                    <a:pt x="5973260" y="15430"/>
                  </a:lnTo>
                  <a:lnTo>
                    <a:pt x="5935089" y="3857"/>
                  </a:lnTo>
                  <a:lnTo>
                    <a:pt x="5893917" y="0"/>
                  </a:lnTo>
                  <a:close/>
                </a:path>
                <a:path w="7187565" h="422275">
                  <a:moveTo>
                    <a:pt x="6051387" y="74802"/>
                  </a:moveTo>
                  <a:lnTo>
                    <a:pt x="5893155" y="74802"/>
                  </a:lnTo>
                  <a:lnTo>
                    <a:pt x="5919730" y="77299"/>
                  </a:lnTo>
                  <a:lnTo>
                    <a:pt x="5944209" y="84772"/>
                  </a:lnTo>
                  <a:lnTo>
                    <a:pt x="5986881" y="114553"/>
                  </a:lnTo>
                  <a:lnTo>
                    <a:pt x="6015853" y="158750"/>
                  </a:lnTo>
                  <a:lnTo>
                    <a:pt x="6025411" y="210819"/>
                  </a:lnTo>
                  <a:lnTo>
                    <a:pt x="6025445" y="212216"/>
                  </a:lnTo>
                  <a:lnTo>
                    <a:pt x="6023086" y="239351"/>
                  </a:lnTo>
                  <a:lnTo>
                    <a:pt x="6003897" y="287825"/>
                  </a:lnTo>
                  <a:lnTo>
                    <a:pt x="5967043" y="325852"/>
                  </a:lnTo>
                  <a:lnTo>
                    <a:pt x="5920716" y="345525"/>
                  </a:lnTo>
                  <a:lnTo>
                    <a:pt x="5894552" y="347979"/>
                  </a:lnTo>
                  <a:lnTo>
                    <a:pt x="6052147" y="347979"/>
                  </a:lnTo>
                  <a:lnTo>
                    <a:pt x="6067867" y="328910"/>
                  </a:lnTo>
                  <a:lnTo>
                    <a:pt x="6086798" y="293401"/>
                  </a:lnTo>
                  <a:lnTo>
                    <a:pt x="6098157" y="254511"/>
                  </a:lnTo>
                  <a:lnTo>
                    <a:pt x="6101943" y="212216"/>
                  </a:lnTo>
                  <a:lnTo>
                    <a:pt x="6098109" y="169521"/>
                  </a:lnTo>
                  <a:lnTo>
                    <a:pt x="6086608" y="130206"/>
                  </a:lnTo>
                  <a:lnTo>
                    <a:pt x="6067439" y="94273"/>
                  </a:lnTo>
                  <a:lnTo>
                    <a:pt x="6051387" y="74802"/>
                  </a:lnTo>
                  <a:close/>
                </a:path>
                <a:path w="7187565" h="422275">
                  <a:moveTo>
                    <a:pt x="3524097" y="0"/>
                  </a:moveTo>
                  <a:lnTo>
                    <a:pt x="3469725" y="7064"/>
                  </a:lnTo>
                  <a:lnTo>
                    <a:pt x="3419068" y="28320"/>
                  </a:lnTo>
                  <a:lnTo>
                    <a:pt x="3375539" y="61563"/>
                  </a:lnTo>
                  <a:lnTo>
                    <a:pt x="3342487" y="104901"/>
                  </a:lnTo>
                  <a:lnTo>
                    <a:pt x="3321516" y="155575"/>
                  </a:lnTo>
                  <a:lnTo>
                    <a:pt x="3314547" y="210819"/>
                  </a:lnTo>
                  <a:lnTo>
                    <a:pt x="3318286" y="252396"/>
                  </a:lnTo>
                  <a:lnTo>
                    <a:pt x="3329501" y="291020"/>
                  </a:lnTo>
                  <a:lnTo>
                    <a:pt x="3348194" y="326691"/>
                  </a:lnTo>
                  <a:lnTo>
                    <a:pt x="3374364" y="359409"/>
                  </a:lnTo>
                  <a:lnTo>
                    <a:pt x="3406199" y="386766"/>
                  </a:lnTo>
                  <a:lnTo>
                    <a:pt x="3441880" y="406336"/>
                  </a:lnTo>
                  <a:lnTo>
                    <a:pt x="3481395" y="418095"/>
                  </a:lnTo>
                  <a:lnTo>
                    <a:pt x="3524732" y="422020"/>
                  </a:lnTo>
                  <a:lnTo>
                    <a:pt x="3566281" y="418210"/>
                  </a:lnTo>
                  <a:lnTo>
                    <a:pt x="3604615" y="406780"/>
                  </a:lnTo>
                  <a:lnTo>
                    <a:pt x="3639711" y="387730"/>
                  </a:lnTo>
                  <a:lnTo>
                    <a:pt x="3671544" y="361060"/>
                  </a:lnTo>
                  <a:lnTo>
                    <a:pt x="3682327" y="347979"/>
                  </a:lnTo>
                  <a:lnTo>
                    <a:pt x="3524732" y="347979"/>
                  </a:lnTo>
                  <a:lnTo>
                    <a:pt x="3501324" y="346076"/>
                  </a:lnTo>
                  <a:lnTo>
                    <a:pt x="3458652" y="330888"/>
                  </a:lnTo>
                  <a:lnTo>
                    <a:pt x="3418459" y="296531"/>
                  </a:lnTo>
                  <a:lnTo>
                    <a:pt x="3394507" y="243814"/>
                  </a:lnTo>
                  <a:lnTo>
                    <a:pt x="3391509" y="212216"/>
                  </a:lnTo>
                  <a:lnTo>
                    <a:pt x="3393890" y="183620"/>
                  </a:lnTo>
                  <a:lnTo>
                    <a:pt x="3412940" y="134332"/>
                  </a:lnTo>
                  <a:lnTo>
                    <a:pt x="3449683" y="96662"/>
                  </a:lnTo>
                  <a:lnTo>
                    <a:pt x="3496546" y="77231"/>
                  </a:lnTo>
                  <a:lnTo>
                    <a:pt x="3523335" y="74802"/>
                  </a:lnTo>
                  <a:lnTo>
                    <a:pt x="3681567" y="74802"/>
                  </a:lnTo>
                  <a:lnTo>
                    <a:pt x="3670782" y="61721"/>
                  </a:lnTo>
                  <a:lnTo>
                    <a:pt x="3638611" y="34718"/>
                  </a:lnTo>
                  <a:lnTo>
                    <a:pt x="3603440" y="15430"/>
                  </a:lnTo>
                  <a:lnTo>
                    <a:pt x="3565269" y="3857"/>
                  </a:lnTo>
                  <a:lnTo>
                    <a:pt x="3524097" y="0"/>
                  </a:lnTo>
                  <a:close/>
                </a:path>
                <a:path w="7187565" h="422275">
                  <a:moveTo>
                    <a:pt x="3681567" y="74802"/>
                  </a:moveTo>
                  <a:lnTo>
                    <a:pt x="3523335" y="74802"/>
                  </a:lnTo>
                  <a:lnTo>
                    <a:pt x="3549910" y="77299"/>
                  </a:lnTo>
                  <a:lnTo>
                    <a:pt x="3574389" y="84772"/>
                  </a:lnTo>
                  <a:lnTo>
                    <a:pt x="3617061" y="114553"/>
                  </a:lnTo>
                  <a:lnTo>
                    <a:pt x="3646033" y="158750"/>
                  </a:lnTo>
                  <a:lnTo>
                    <a:pt x="3655591" y="210819"/>
                  </a:lnTo>
                  <a:lnTo>
                    <a:pt x="3655625" y="212216"/>
                  </a:lnTo>
                  <a:lnTo>
                    <a:pt x="3653266" y="239351"/>
                  </a:lnTo>
                  <a:lnTo>
                    <a:pt x="3634077" y="287825"/>
                  </a:lnTo>
                  <a:lnTo>
                    <a:pt x="3597223" y="325852"/>
                  </a:lnTo>
                  <a:lnTo>
                    <a:pt x="3550896" y="345525"/>
                  </a:lnTo>
                  <a:lnTo>
                    <a:pt x="3524732" y="347979"/>
                  </a:lnTo>
                  <a:lnTo>
                    <a:pt x="3682327" y="347979"/>
                  </a:lnTo>
                  <a:lnTo>
                    <a:pt x="3698047" y="328910"/>
                  </a:lnTo>
                  <a:lnTo>
                    <a:pt x="3716978" y="293401"/>
                  </a:lnTo>
                  <a:lnTo>
                    <a:pt x="3728337" y="254511"/>
                  </a:lnTo>
                  <a:lnTo>
                    <a:pt x="3732123" y="212216"/>
                  </a:lnTo>
                  <a:lnTo>
                    <a:pt x="3728289" y="169521"/>
                  </a:lnTo>
                  <a:lnTo>
                    <a:pt x="3716788" y="130206"/>
                  </a:lnTo>
                  <a:lnTo>
                    <a:pt x="3697619" y="94273"/>
                  </a:lnTo>
                  <a:lnTo>
                    <a:pt x="3681567" y="74802"/>
                  </a:lnTo>
                  <a:close/>
                </a:path>
                <a:path w="7187565" h="422275">
                  <a:moveTo>
                    <a:pt x="7076160" y="10159"/>
                  </a:moveTo>
                  <a:lnTo>
                    <a:pt x="6999706" y="10159"/>
                  </a:lnTo>
                  <a:lnTo>
                    <a:pt x="6999706" y="411860"/>
                  </a:lnTo>
                  <a:lnTo>
                    <a:pt x="7187539" y="411860"/>
                  </a:lnTo>
                  <a:lnTo>
                    <a:pt x="7187539" y="338963"/>
                  </a:lnTo>
                  <a:lnTo>
                    <a:pt x="7076160" y="338963"/>
                  </a:lnTo>
                  <a:lnTo>
                    <a:pt x="7076160" y="10159"/>
                  </a:lnTo>
                  <a:close/>
                </a:path>
                <a:path w="7187565" h="422275">
                  <a:moveTo>
                    <a:pt x="6247358" y="10159"/>
                  </a:moveTo>
                  <a:lnTo>
                    <a:pt x="6173952" y="10159"/>
                  </a:lnTo>
                  <a:lnTo>
                    <a:pt x="6173952" y="411860"/>
                  </a:lnTo>
                  <a:lnTo>
                    <a:pt x="6250406" y="411860"/>
                  </a:lnTo>
                  <a:lnTo>
                    <a:pt x="6250406" y="148335"/>
                  </a:lnTo>
                  <a:lnTo>
                    <a:pt x="6337196" y="148335"/>
                  </a:lnTo>
                  <a:lnTo>
                    <a:pt x="6247358" y="10159"/>
                  </a:lnTo>
                  <a:close/>
                </a:path>
                <a:path w="7187565" h="422275">
                  <a:moveTo>
                    <a:pt x="6337196" y="148335"/>
                  </a:moveTo>
                  <a:lnTo>
                    <a:pt x="6250406" y="148335"/>
                  </a:lnTo>
                  <a:lnTo>
                    <a:pt x="6422110" y="411860"/>
                  </a:lnTo>
                  <a:lnTo>
                    <a:pt x="6495643" y="411860"/>
                  </a:lnTo>
                  <a:lnTo>
                    <a:pt x="6495643" y="274446"/>
                  </a:lnTo>
                  <a:lnTo>
                    <a:pt x="6419189" y="274446"/>
                  </a:lnTo>
                  <a:lnTo>
                    <a:pt x="6337196" y="148335"/>
                  </a:lnTo>
                  <a:close/>
                </a:path>
                <a:path w="7187565" h="422275">
                  <a:moveTo>
                    <a:pt x="6495643" y="10159"/>
                  </a:moveTo>
                  <a:lnTo>
                    <a:pt x="6419189" y="10159"/>
                  </a:lnTo>
                  <a:lnTo>
                    <a:pt x="6419189" y="274446"/>
                  </a:lnTo>
                  <a:lnTo>
                    <a:pt x="6495643" y="274446"/>
                  </a:lnTo>
                  <a:lnTo>
                    <a:pt x="6495643" y="10159"/>
                  </a:lnTo>
                  <a:close/>
                </a:path>
                <a:path w="7187565" h="422275">
                  <a:moveTo>
                    <a:pt x="5617819" y="10159"/>
                  </a:moveTo>
                  <a:lnTo>
                    <a:pt x="5541873" y="10159"/>
                  </a:lnTo>
                  <a:lnTo>
                    <a:pt x="5541873" y="411860"/>
                  </a:lnTo>
                  <a:lnTo>
                    <a:pt x="5617819" y="411860"/>
                  </a:lnTo>
                  <a:lnTo>
                    <a:pt x="5617819" y="10159"/>
                  </a:lnTo>
                  <a:close/>
                </a:path>
                <a:path w="7187565" h="422275">
                  <a:moveTo>
                    <a:pt x="5421858" y="85470"/>
                  </a:moveTo>
                  <a:lnTo>
                    <a:pt x="5344261" y="85470"/>
                  </a:lnTo>
                  <a:lnTo>
                    <a:pt x="5344261" y="411860"/>
                  </a:lnTo>
                  <a:lnTo>
                    <a:pt x="5421858" y="411860"/>
                  </a:lnTo>
                  <a:lnTo>
                    <a:pt x="5421858" y="85470"/>
                  </a:lnTo>
                  <a:close/>
                </a:path>
                <a:path w="7187565" h="422275">
                  <a:moveTo>
                    <a:pt x="5495010" y="10159"/>
                  </a:moveTo>
                  <a:lnTo>
                    <a:pt x="5273014" y="10159"/>
                  </a:lnTo>
                  <a:lnTo>
                    <a:pt x="5273014" y="85470"/>
                  </a:lnTo>
                  <a:lnTo>
                    <a:pt x="5495010" y="85470"/>
                  </a:lnTo>
                  <a:lnTo>
                    <a:pt x="5495010" y="10159"/>
                  </a:lnTo>
                  <a:close/>
                </a:path>
                <a:path w="7187565" h="422275">
                  <a:moveTo>
                    <a:pt x="4973294" y="10159"/>
                  </a:moveTo>
                  <a:lnTo>
                    <a:pt x="4899888" y="10159"/>
                  </a:lnTo>
                  <a:lnTo>
                    <a:pt x="4899888" y="411860"/>
                  </a:lnTo>
                  <a:lnTo>
                    <a:pt x="4976342" y="411860"/>
                  </a:lnTo>
                  <a:lnTo>
                    <a:pt x="4976342" y="148335"/>
                  </a:lnTo>
                  <a:lnTo>
                    <a:pt x="5063132" y="148335"/>
                  </a:lnTo>
                  <a:lnTo>
                    <a:pt x="4973294" y="10159"/>
                  </a:lnTo>
                  <a:close/>
                </a:path>
                <a:path w="7187565" h="422275">
                  <a:moveTo>
                    <a:pt x="5063132" y="148335"/>
                  </a:moveTo>
                  <a:lnTo>
                    <a:pt x="4976342" y="148335"/>
                  </a:lnTo>
                  <a:lnTo>
                    <a:pt x="5148046" y="411860"/>
                  </a:lnTo>
                  <a:lnTo>
                    <a:pt x="5221579" y="411860"/>
                  </a:lnTo>
                  <a:lnTo>
                    <a:pt x="5221579" y="274446"/>
                  </a:lnTo>
                  <a:lnTo>
                    <a:pt x="5145125" y="274446"/>
                  </a:lnTo>
                  <a:lnTo>
                    <a:pt x="5063132" y="148335"/>
                  </a:lnTo>
                  <a:close/>
                </a:path>
                <a:path w="7187565" h="422275">
                  <a:moveTo>
                    <a:pt x="5221579" y="10159"/>
                  </a:moveTo>
                  <a:lnTo>
                    <a:pt x="5145125" y="10159"/>
                  </a:lnTo>
                  <a:lnTo>
                    <a:pt x="5145125" y="274446"/>
                  </a:lnTo>
                  <a:lnTo>
                    <a:pt x="5221579" y="274446"/>
                  </a:lnTo>
                  <a:lnTo>
                    <a:pt x="5221579" y="10159"/>
                  </a:lnTo>
                  <a:close/>
                </a:path>
                <a:path w="7187565" h="422275">
                  <a:moveTo>
                    <a:pt x="4828133" y="10159"/>
                  </a:moveTo>
                  <a:lnTo>
                    <a:pt x="4608804" y="10159"/>
                  </a:lnTo>
                  <a:lnTo>
                    <a:pt x="4608804" y="411860"/>
                  </a:lnTo>
                  <a:lnTo>
                    <a:pt x="4828133" y="411860"/>
                  </a:lnTo>
                  <a:lnTo>
                    <a:pt x="4828133" y="336803"/>
                  </a:lnTo>
                  <a:lnTo>
                    <a:pt x="4684750" y="336803"/>
                  </a:lnTo>
                  <a:lnTo>
                    <a:pt x="4684750" y="231012"/>
                  </a:lnTo>
                  <a:lnTo>
                    <a:pt x="4828133" y="231012"/>
                  </a:lnTo>
                  <a:lnTo>
                    <a:pt x="4828133" y="157606"/>
                  </a:lnTo>
                  <a:lnTo>
                    <a:pt x="4684750" y="157606"/>
                  </a:lnTo>
                  <a:lnTo>
                    <a:pt x="4684750" y="84962"/>
                  </a:lnTo>
                  <a:lnTo>
                    <a:pt x="4828133" y="84962"/>
                  </a:lnTo>
                  <a:lnTo>
                    <a:pt x="4828133" y="10159"/>
                  </a:lnTo>
                  <a:close/>
                </a:path>
                <a:path w="7187565" h="422275">
                  <a:moveTo>
                    <a:pt x="4265015" y="10159"/>
                  </a:moveTo>
                  <a:lnTo>
                    <a:pt x="4186402" y="10159"/>
                  </a:lnTo>
                  <a:lnTo>
                    <a:pt x="4328769" y="411860"/>
                  </a:lnTo>
                  <a:lnTo>
                    <a:pt x="4402429" y="411860"/>
                  </a:lnTo>
                  <a:lnTo>
                    <a:pt x="4444357" y="295528"/>
                  </a:lnTo>
                  <a:lnTo>
                    <a:pt x="4366107" y="295528"/>
                  </a:lnTo>
                  <a:lnTo>
                    <a:pt x="4265015" y="10159"/>
                  </a:lnTo>
                  <a:close/>
                </a:path>
                <a:path w="7187565" h="422275">
                  <a:moveTo>
                    <a:pt x="4547209" y="10159"/>
                  </a:moveTo>
                  <a:lnTo>
                    <a:pt x="4468723" y="10159"/>
                  </a:lnTo>
                  <a:lnTo>
                    <a:pt x="4366107" y="295528"/>
                  </a:lnTo>
                  <a:lnTo>
                    <a:pt x="4444357" y="295528"/>
                  </a:lnTo>
                  <a:lnTo>
                    <a:pt x="4547209" y="10159"/>
                  </a:lnTo>
                  <a:close/>
                </a:path>
                <a:path w="7187565" h="422275">
                  <a:moveTo>
                    <a:pt x="3877538" y="10159"/>
                  </a:moveTo>
                  <a:lnTo>
                    <a:pt x="3804132" y="10159"/>
                  </a:lnTo>
                  <a:lnTo>
                    <a:pt x="3804132" y="411860"/>
                  </a:lnTo>
                  <a:lnTo>
                    <a:pt x="3880586" y="411860"/>
                  </a:lnTo>
                  <a:lnTo>
                    <a:pt x="3880586" y="148335"/>
                  </a:lnTo>
                  <a:lnTo>
                    <a:pt x="3967376" y="148335"/>
                  </a:lnTo>
                  <a:lnTo>
                    <a:pt x="3877538" y="10159"/>
                  </a:lnTo>
                  <a:close/>
                </a:path>
                <a:path w="7187565" h="422275">
                  <a:moveTo>
                    <a:pt x="3967376" y="148335"/>
                  </a:moveTo>
                  <a:lnTo>
                    <a:pt x="3880586" y="148335"/>
                  </a:lnTo>
                  <a:lnTo>
                    <a:pt x="4052290" y="411860"/>
                  </a:lnTo>
                  <a:lnTo>
                    <a:pt x="4125823" y="411860"/>
                  </a:lnTo>
                  <a:lnTo>
                    <a:pt x="4125823" y="274446"/>
                  </a:lnTo>
                  <a:lnTo>
                    <a:pt x="4049369" y="274446"/>
                  </a:lnTo>
                  <a:lnTo>
                    <a:pt x="3967376" y="148335"/>
                  </a:lnTo>
                  <a:close/>
                </a:path>
                <a:path w="7187565" h="422275">
                  <a:moveTo>
                    <a:pt x="4125823" y="10159"/>
                  </a:moveTo>
                  <a:lnTo>
                    <a:pt x="4049369" y="10159"/>
                  </a:lnTo>
                  <a:lnTo>
                    <a:pt x="4049369" y="274446"/>
                  </a:lnTo>
                  <a:lnTo>
                    <a:pt x="4125823" y="274446"/>
                  </a:lnTo>
                  <a:lnTo>
                    <a:pt x="4125823" y="10159"/>
                  </a:lnTo>
                  <a:close/>
                </a:path>
                <a:path w="7187565" h="422275">
                  <a:moveTo>
                    <a:pt x="2673197" y="10159"/>
                  </a:moveTo>
                  <a:lnTo>
                    <a:pt x="2453868" y="10159"/>
                  </a:lnTo>
                  <a:lnTo>
                    <a:pt x="2453868" y="411860"/>
                  </a:lnTo>
                  <a:lnTo>
                    <a:pt x="2673197" y="411860"/>
                  </a:lnTo>
                  <a:lnTo>
                    <a:pt x="2673197" y="336803"/>
                  </a:lnTo>
                  <a:lnTo>
                    <a:pt x="2529814" y="336803"/>
                  </a:lnTo>
                  <a:lnTo>
                    <a:pt x="2529814" y="231012"/>
                  </a:lnTo>
                  <a:lnTo>
                    <a:pt x="2673197" y="231012"/>
                  </a:lnTo>
                  <a:lnTo>
                    <a:pt x="2673197" y="157606"/>
                  </a:lnTo>
                  <a:lnTo>
                    <a:pt x="2529814" y="157606"/>
                  </a:lnTo>
                  <a:lnTo>
                    <a:pt x="2529814" y="84962"/>
                  </a:lnTo>
                  <a:lnTo>
                    <a:pt x="2673197" y="84962"/>
                  </a:lnTo>
                  <a:lnTo>
                    <a:pt x="2673197" y="10159"/>
                  </a:lnTo>
                  <a:close/>
                </a:path>
                <a:path w="7187565" h="422275">
                  <a:moveTo>
                    <a:pt x="1436598" y="85470"/>
                  </a:moveTo>
                  <a:lnTo>
                    <a:pt x="1359001" y="85470"/>
                  </a:lnTo>
                  <a:lnTo>
                    <a:pt x="1359001" y="411860"/>
                  </a:lnTo>
                  <a:lnTo>
                    <a:pt x="1436598" y="411860"/>
                  </a:lnTo>
                  <a:lnTo>
                    <a:pt x="1436598" y="85470"/>
                  </a:lnTo>
                  <a:close/>
                </a:path>
                <a:path w="7187565" h="422275">
                  <a:moveTo>
                    <a:pt x="1509750" y="10159"/>
                  </a:moveTo>
                  <a:lnTo>
                    <a:pt x="1287754" y="10159"/>
                  </a:lnTo>
                  <a:lnTo>
                    <a:pt x="1287754" y="85470"/>
                  </a:lnTo>
                  <a:lnTo>
                    <a:pt x="1509750" y="85470"/>
                  </a:lnTo>
                  <a:lnTo>
                    <a:pt x="1509750" y="10159"/>
                  </a:lnTo>
                  <a:close/>
                </a:path>
                <a:path w="7187565" h="422275">
                  <a:moveTo>
                    <a:pt x="610717" y="10159"/>
                  </a:moveTo>
                  <a:lnTo>
                    <a:pt x="533120" y="10159"/>
                  </a:lnTo>
                  <a:lnTo>
                    <a:pt x="533120" y="411860"/>
                  </a:lnTo>
                  <a:lnTo>
                    <a:pt x="610717" y="411860"/>
                  </a:lnTo>
                  <a:lnTo>
                    <a:pt x="610717" y="235711"/>
                  </a:lnTo>
                  <a:lnTo>
                    <a:pt x="822045" y="235711"/>
                  </a:lnTo>
                  <a:lnTo>
                    <a:pt x="822045" y="161670"/>
                  </a:lnTo>
                  <a:lnTo>
                    <a:pt x="610717" y="161670"/>
                  </a:lnTo>
                  <a:lnTo>
                    <a:pt x="610717" y="10159"/>
                  </a:lnTo>
                  <a:close/>
                </a:path>
                <a:path w="7187565" h="422275">
                  <a:moveTo>
                    <a:pt x="822045" y="235711"/>
                  </a:moveTo>
                  <a:lnTo>
                    <a:pt x="744702" y="235711"/>
                  </a:lnTo>
                  <a:lnTo>
                    <a:pt x="744702" y="411860"/>
                  </a:lnTo>
                  <a:lnTo>
                    <a:pt x="822045" y="411860"/>
                  </a:lnTo>
                  <a:lnTo>
                    <a:pt x="822045" y="235711"/>
                  </a:lnTo>
                  <a:close/>
                </a:path>
                <a:path w="7187565" h="422275">
                  <a:moveTo>
                    <a:pt x="822045" y="10159"/>
                  </a:moveTo>
                  <a:lnTo>
                    <a:pt x="744702" y="10159"/>
                  </a:lnTo>
                  <a:lnTo>
                    <a:pt x="744702" y="161670"/>
                  </a:lnTo>
                  <a:lnTo>
                    <a:pt x="822045" y="161670"/>
                  </a:lnTo>
                  <a:lnTo>
                    <a:pt x="822045" y="10159"/>
                  </a:lnTo>
                  <a:close/>
                </a:path>
                <a:path w="7187565" h="422275">
                  <a:moveTo>
                    <a:pt x="75234" y="10159"/>
                  </a:moveTo>
                  <a:lnTo>
                    <a:pt x="0" y="10159"/>
                  </a:lnTo>
                  <a:lnTo>
                    <a:pt x="90944" y="411860"/>
                  </a:lnTo>
                  <a:lnTo>
                    <a:pt x="163588" y="411860"/>
                  </a:lnTo>
                  <a:lnTo>
                    <a:pt x="204226" y="266572"/>
                  </a:lnTo>
                  <a:lnTo>
                    <a:pt x="133273" y="266572"/>
                  </a:lnTo>
                  <a:lnTo>
                    <a:pt x="75234" y="10159"/>
                  </a:lnTo>
                  <a:close/>
                </a:path>
                <a:path w="7187565" h="422275">
                  <a:moveTo>
                    <a:pt x="308875" y="152145"/>
                  </a:moveTo>
                  <a:lnTo>
                    <a:pt x="236232" y="152145"/>
                  </a:lnTo>
                  <a:lnTo>
                    <a:pt x="310235" y="411860"/>
                  </a:lnTo>
                  <a:lnTo>
                    <a:pt x="383641" y="411860"/>
                  </a:lnTo>
                  <a:lnTo>
                    <a:pt x="416346" y="266572"/>
                  </a:lnTo>
                  <a:lnTo>
                    <a:pt x="341350" y="266572"/>
                  </a:lnTo>
                  <a:lnTo>
                    <a:pt x="308875" y="152145"/>
                  </a:lnTo>
                  <a:close/>
                </a:path>
                <a:path w="7187565" h="422275">
                  <a:moveTo>
                    <a:pt x="268579" y="10159"/>
                  </a:moveTo>
                  <a:lnTo>
                    <a:pt x="205003" y="10159"/>
                  </a:lnTo>
                  <a:lnTo>
                    <a:pt x="133273" y="266572"/>
                  </a:lnTo>
                  <a:lnTo>
                    <a:pt x="204226" y="266572"/>
                  </a:lnTo>
                  <a:lnTo>
                    <a:pt x="236232" y="152145"/>
                  </a:lnTo>
                  <a:lnTo>
                    <a:pt x="308875" y="152145"/>
                  </a:lnTo>
                  <a:lnTo>
                    <a:pt x="268579" y="10159"/>
                  </a:lnTo>
                  <a:close/>
                </a:path>
                <a:path w="7187565" h="422275">
                  <a:moveTo>
                    <a:pt x="474065" y="10159"/>
                  </a:moveTo>
                  <a:lnTo>
                    <a:pt x="398881" y="10159"/>
                  </a:lnTo>
                  <a:lnTo>
                    <a:pt x="341350" y="266572"/>
                  </a:lnTo>
                  <a:lnTo>
                    <a:pt x="416346" y="266572"/>
                  </a:lnTo>
                  <a:lnTo>
                    <a:pt x="474065" y="10159"/>
                  </a:lnTo>
                  <a:close/>
                </a:path>
                <a:path w="7187565" h="422275">
                  <a:moveTo>
                    <a:pt x="3092805" y="0"/>
                  </a:moveTo>
                  <a:lnTo>
                    <a:pt x="3036306" y="7127"/>
                  </a:lnTo>
                  <a:lnTo>
                    <a:pt x="2983712" y="28447"/>
                  </a:lnTo>
                  <a:lnTo>
                    <a:pt x="2938929" y="61404"/>
                  </a:lnTo>
                  <a:lnTo>
                    <a:pt x="2905861" y="103504"/>
                  </a:lnTo>
                  <a:lnTo>
                    <a:pt x="2885462" y="153574"/>
                  </a:lnTo>
                  <a:lnTo>
                    <a:pt x="2878683" y="210311"/>
                  </a:lnTo>
                  <a:lnTo>
                    <a:pt x="2882420" y="254625"/>
                  </a:lnTo>
                  <a:lnTo>
                    <a:pt x="2893621" y="294782"/>
                  </a:lnTo>
                  <a:lnTo>
                    <a:pt x="2912277" y="330773"/>
                  </a:lnTo>
                  <a:lnTo>
                    <a:pt x="2938373" y="362584"/>
                  </a:lnTo>
                  <a:lnTo>
                    <a:pt x="2970326" y="388588"/>
                  </a:lnTo>
                  <a:lnTo>
                    <a:pt x="3006540" y="407161"/>
                  </a:lnTo>
                  <a:lnTo>
                    <a:pt x="3046994" y="418306"/>
                  </a:lnTo>
                  <a:lnTo>
                    <a:pt x="3091662" y="422020"/>
                  </a:lnTo>
                  <a:lnTo>
                    <a:pt x="3116381" y="420953"/>
                  </a:lnTo>
                  <a:lnTo>
                    <a:pt x="3161582" y="412484"/>
                  </a:lnTo>
                  <a:lnTo>
                    <a:pt x="3202206" y="395081"/>
                  </a:lnTo>
                  <a:lnTo>
                    <a:pt x="3244255" y="364982"/>
                  </a:lnTo>
                  <a:lnTo>
                    <a:pt x="3262275" y="348488"/>
                  </a:lnTo>
                  <a:lnTo>
                    <a:pt x="3092932" y="348488"/>
                  </a:lnTo>
                  <a:lnTo>
                    <a:pt x="3073858" y="347370"/>
                  </a:lnTo>
                  <a:lnTo>
                    <a:pt x="3022066" y="330707"/>
                  </a:lnTo>
                  <a:lnTo>
                    <a:pt x="2982258" y="296525"/>
                  </a:lnTo>
                  <a:lnTo>
                    <a:pt x="2959519" y="248364"/>
                  </a:lnTo>
                  <a:lnTo>
                    <a:pt x="2955137" y="210438"/>
                  </a:lnTo>
                  <a:lnTo>
                    <a:pt x="2957612" y="182741"/>
                  </a:lnTo>
                  <a:lnTo>
                    <a:pt x="2977372" y="134250"/>
                  </a:lnTo>
                  <a:lnTo>
                    <a:pt x="3015472" y="96168"/>
                  </a:lnTo>
                  <a:lnTo>
                    <a:pt x="3063911" y="76495"/>
                  </a:lnTo>
                  <a:lnTo>
                    <a:pt x="3091535" y="74040"/>
                  </a:lnTo>
                  <a:lnTo>
                    <a:pt x="3261388" y="74040"/>
                  </a:lnTo>
                  <a:lnTo>
                    <a:pt x="3250357" y="62480"/>
                  </a:lnTo>
                  <a:lnTo>
                    <a:pt x="3210733" y="32658"/>
                  </a:lnTo>
                  <a:lnTo>
                    <a:pt x="3165296" y="11840"/>
                  </a:lnTo>
                  <a:lnTo>
                    <a:pt x="3117429" y="1311"/>
                  </a:lnTo>
                  <a:lnTo>
                    <a:pt x="3092805" y="0"/>
                  </a:lnTo>
                  <a:close/>
                </a:path>
                <a:path w="7187565" h="422275">
                  <a:moveTo>
                    <a:pt x="3214344" y="290829"/>
                  </a:moveTo>
                  <a:lnTo>
                    <a:pt x="3182721" y="318531"/>
                  </a:lnTo>
                  <a:lnTo>
                    <a:pt x="3139670" y="341469"/>
                  </a:lnTo>
                  <a:lnTo>
                    <a:pt x="3092932" y="348488"/>
                  </a:lnTo>
                  <a:lnTo>
                    <a:pt x="3262275" y="348488"/>
                  </a:lnTo>
                  <a:lnTo>
                    <a:pt x="3266160" y="344931"/>
                  </a:lnTo>
                  <a:lnTo>
                    <a:pt x="3214344" y="290829"/>
                  </a:lnTo>
                  <a:close/>
                </a:path>
                <a:path w="7187565" h="422275">
                  <a:moveTo>
                    <a:pt x="3261388" y="74040"/>
                  </a:moveTo>
                  <a:lnTo>
                    <a:pt x="3091535" y="74040"/>
                  </a:lnTo>
                  <a:lnTo>
                    <a:pt x="3124797" y="77638"/>
                  </a:lnTo>
                  <a:lnTo>
                    <a:pt x="3156369" y="88439"/>
                  </a:lnTo>
                  <a:lnTo>
                    <a:pt x="3186226" y="106455"/>
                  </a:lnTo>
                  <a:lnTo>
                    <a:pt x="3214344" y="131698"/>
                  </a:lnTo>
                  <a:lnTo>
                    <a:pt x="3267811" y="80771"/>
                  </a:lnTo>
                  <a:lnTo>
                    <a:pt x="3261388" y="74040"/>
                  </a:lnTo>
                  <a:close/>
                </a:path>
              </a:pathLst>
            </a:custGeom>
            <a:solidFill>
              <a:srgbClr val="EA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2207" y="365252"/>
              <a:ext cx="7220280" cy="4533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69336" y="1025652"/>
              <a:ext cx="3107436" cy="5303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073" y="1051178"/>
              <a:ext cx="2999105" cy="422275"/>
            </a:xfrm>
            <a:custGeom>
              <a:avLst/>
              <a:gdLst/>
              <a:ahLst/>
              <a:cxnLst/>
              <a:rect l="l" t="t" r="r" b="b"/>
              <a:pathLst>
                <a:path w="2999104" h="422275">
                  <a:moveTo>
                    <a:pt x="1815338" y="10160"/>
                  </a:moveTo>
                  <a:lnTo>
                    <a:pt x="1734312" y="10160"/>
                  </a:lnTo>
                  <a:lnTo>
                    <a:pt x="1734312" y="411861"/>
                  </a:lnTo>
                  <a:lnTo>
                    <a:pt x="1810765" y="411861"/>
                  </a:lnTo>
                  <a:lnTo>
                    <a:pt x="1810765" y="241681"/>
                  </a:lnTo>
                  <a:lnTo>
                    <a:pt x="1900962" y="241681"/>
                  </a:lnTo>
                  <a:lnTo>
                    <a:pt x="1896490" y="233299"/>
                  </a:lnTo>
                  <a:lnTo>
                    <a:pt x="1914423" y="225631"/>
                  </a:lnTo>
                  <a:lnTo>
                    <a:pt x="1929939" y="216344"/>
                  </a:lnTo>
                  <a:lnTo>
                    <a:pt x="1943050" y="205438"/>
                  </a:lnTo>
                  <a:lnTo>
                    <a:pt x="1953767" y="192912"/>
                  </a:lnTo>
                  <a:lnTo>
                    <a:pt x="1962028" y="178841"/>
                  </a:lnTo>
                  <a:lnTo>
                    <a:pt x="1966433" y="167132"/>
                  </a:lnTo>
                  <a:lnTo>
                    <a:pt x="1810765" y="167132"/>
                  </a:lnTo>
                  <a:lnTo>
                    <a:pt x="1810765" y="84709"/>
                  </a:lnTo>
                  <a:lnTo>
                    <a:pt x="1966056" y="84709"/>
                  </a:lnTo>
                  <a:lnTo>
                    <a:pt x="1963046" y="75900"/>
                  </a:lnTo>
                  <a:lnTo>
                    <a:pt x="1935575" y="37814"/>
                  </a:lnTo>
                  <a:lnTo>
                    <a:pt x="1893579" y="16803"/>
                  </a:lnTo>
                  <a:lnTo>
                    <a:pt x="1846197" y="10898"/>
                  </a:lnTo>
                  <a:lnTo>
                    <a:pt x="1815338" y="10160"/>
                  </a:lnTo>
                  <a:close/>
                </a:path>
                <a:path w="2999104" h="422275">
                  <a:moveTo>
                    <a:pt x="1900962" y="241681"/>
                  </a:moveTo>
                  <a:lnTo>
                    <a:pt x="1817751" y="241681"/>
                  </a:lnTo>
                  <a:lnTo>
                    <a:pt x="1908048" y="411861"/>
                  </a:lnTo>
                  <a:lnTo>
                    <a:pt x="1991740" y="411861"/>
                  </a:lnTo>
                  <a:lnTo>
                    <a:pt x="1900962" y="241681"/>
                  </a:lnTo>
                  <a:close/>
                </a:path>
                <a:path w="2999104" h="422275">
                  <a:moveTo>
                    <a:pt x="1966056" y="84709"/>
                  </a:moveTo>
                  <a:lnTo>
                    <a:pt x="1831721" y="84709"/>
                  </a:lnTo>
                  <a:lnTo>
                    <a:pt x="1845770" y="84970"/>
                  </a:lnTo>
                  <a:lnTo>
                    <a:pt x="1857438" y="85756"/>
                  </a:lnTo>
                  <a:lnTo>
                    <a:pt x="1896490" y="109347"/>
                  </a:lnTo>
                  <a:lnTo>
                    <a:pt x="1898650" y="116967"/>
                  </a:lnTo>
                  <a:lnTo>
                    <a:pt x="1898565" y="126746"/>
                  </a:lnTo>
                  <a:lnTo>
                    <a:pt x="1876649" y="161774"/>
                  </a:lnTo>
                  <a:lnTo>
                    <a:pt x="1834768" y="167132"/>
                  </a:lnTo>
                  <a:lnTo>
                    <a:pt x="1966433" y="167132"/>
                  </a:lnTo>
                  <a:lnTo>
                    <a:pt x="1967944" y="163115"/>
                  </a:lnTo>
                  <a:lnTo>
                    <a:pt x="1971502" y="145746"/>
                  </a:lnTo>
                  <a:lnTo>
                    <a:pt x="1972690" y="126746"/>
                  </a:lnTo>
                  <a:lnTo>
                    <a:pt x="1971619" y="108527"/>
                  </a:lnTo>
                  <a:lnTo>
                    <a:pt x="1968404" y="91582"/>
                  </a:lnTo>
                  <a:lnTo>
                    <a:pt x="1966056" y="84709"/>
                  </a:lnTo>
                  <a:close/>
                </a:path>
                <a:path w="2999104" h="422275">
                  <a:moveTo>
                    <a:pt x="81025" y="10160"/>
                  </a:moveTo>
                  <a:lnTo>
                    <a:pt x="0" y="10160"/>
                  </a:lnTo>
                  <a:lnTo>
                    <a:pt x="0" y="411861"/>
                  </a:lnTo>
                  <a:lnTo>
                    <a:pt x="76453" y="411861"/>
                  </a:lnTo>
                  <a:lnTo>
                    <a:pt x="76453" y="241681"/>
                  </a:lnTo>
                  <a:lnTo>
                    <a:pt x="166650" y="241681"/>
                  </a:lnTo>
                  <a:lnTo>
                    <a:pt x="162178" y="233299"/>
                  </a:lnTo>
                  <a:lnTo>
                    <a:pt x="180111" y="225631"/>
                  </a:lnTo>
                  <a:lnTo>
                    <a:pt x="195627" y="216344"/>
                  </a:lnTo>
                  <a:lnTo>
                    <a:pt x="208738" y="205438"/>
                  </a:lnTo>
                  <a:lnTo>
                    <a:pt x="219455" y="192912"/>
                  </a:lnTo>
                  <a:lnTo>
                    <a:pt x="227716" y="178841"/>
                  </a:lnTo>
                  <a:lnTo>
                    <a:pt x="232121" y="167132"/>
                  </a:lnTo>
                  <a:lnTo>
                    <a:pt x="76453" y="167132"/>
                  </a:lnTo>
                  <a:lnTo>
                    <a:pt x="76453" y="84709"/>
                  </a:lnTo>
                  <a:lnTo>
                    <a:pt x="231744" y="84709"/>
                  </a:lnTo>
                  <a:lnTo>
                    <a:pt x="228734" y="75900"/>
                  </a:lnTo>
                  <a:lnTo>
                    <a:pt x="201263" y="37814"/>
                  </a:lnTo>
                  <a:lnTo>
                    <a:pt x="159267" y="16803"/>
                  </a:lnTo>
                  <a:lnTo>
                    <a:pt x="111885" y="10898"/>
                  </a:lnTo>
                  <a:lnTo>
                    <a:pt x="81025" y="10160"/>
                  </a:lnTo>
                  <a:close/>
                </a:path>
                <a:path w="2999104" h="422275">
                  <a:moveTo>
                    <a:pt x="166650" y="241681"/>
                  </a:moveTo>
                  <a:lnTo>
                    <a:pt x="83438" y="241681"/>
                  </a:lnTo>
                  <a:lnTo>
                    <a:pt x="173736" y="411861"/>
                  </a:lnTo>
                  <a:lnTo>
                    <a:pt x="257428" y="411861"/>
                  </a:lnTo>
                  <a:lnTo>
                    <a:pt x="166650" y="241681"/>
                  </a:lnTo>
                  <a:close/>
                </a:path>
                <a:path w="2999104" h="422275">
                  <a:moveTo>
                    <a:pt x="231744" y="84709"/>
                  </a:moveTo>
                  <a:lnTo>
                    <a:pt x="97408" y="84709"/>
                  </a:lnTo>
                  <a:lnTo>
                    <a:pt x="111458" y="84970"/>
                  </a:lnTo>
                  <a:lnTo>
                    <a:pt x="123126" y="85756"/>
                  </a:lnTo>
                  <a:lnTo>
                    <a:pt x="162178" y="109347"/>
                  </a:lnTo>
                  <a:lnTo>
                    <a:pt x="164337" y="116967"/>
                  </a:lnTo>
                  <a:lnTo>
                    <a:pt x="164253" y="126746"/>
                  </a:lnTo>
                  <a:lnTo>
                    <a:pt x="142337" y="161774"/>
                  </a:lnTo>
                  <a:lnTo>
                    <a:pt x="100456" y="167132"/>
                  </a:lnTo>
                  <a:lnTo>
                    <a:pt x="232121" y="167132"/>
                  </a:lnTo>
                  <a:lnTo>
                    <a:pt x="233632" y="163115"/>
                  </a:lnTo>
                  <a:lnTo>
                    <a:pt x="237190" y="145746"/>
                  </a:lnTo>
                  <a:lnTo>
                    <a:pt x="238378" y="126746"/>
                  </a:lnTo>
                  <a:lnTo>
                    <a:pt x="237307" y="108527"/>
                  </a:lnTo>
                  <a:lnTo>
                    <a:pt x="234092" y="91582"/>
                  </a:lnTo>
                  <a:lnTo>
                    <a:pt x="231744" y="84709"/>
                  </a:lnTo>
                  <a:close/>
                </a:path>
                <a:path w="2999104" h="422275">
                  <a:moveTo>
                    <a:pt x="1091184" y="0"/>
                  </a:moveTo>
                  <a:lnTo>
                    <a:pt x="1036812" y="7064"/>
                  </a:lnTo>
                  <a:lnTo>
                    <a:pt x="986154" y="28321"/>
                  </a:lnTo>
                  <a:lnTo>
                    <a:pt x="942625" y="61563"/>
                  </a:lnTo>
                  <a:lnTo>
                    <a:pt x="909574" y="104901"/>
                  </a:lnTo>
                  <a:lnTo>
                    <a:pt x="888603" y="155575"/>
                  </a:lnTo>
                  <a:lnTo>
                    <a:pt x="881634" y="210820"/>
                  </a:lnTo>
                  <a:lnTo>
                    <a:pt x="885372" y="252396"/>
                  </a:lnTo>
                  <a:lnTo>
                    <a:pt x="896588" y="291020"/>
                  </a:lnTo>
                  <a:lnTo>
                    <a:pt x="915281" y="326691"/>
                  </a:lnTo>
                  <a:lnTo>
                    <a:pt x="941451" y="359410"/>
                  </a:lnTo>
                  <a:lnTo>
                    <a:pt x="973286" y="386766"/>
                  </a:lnTo>
                  <a:lnTo>
                    <a:pt x="1008967" y="406336"/>
                  </a:lnTo>
                  <a:lnTo>
                    <a:pt x="1048482" y="418095"/>
                  </a:lnTo>
                  <a:lnTo>
                    <a:pt x="1091818" y="422021"/>
                  </a:lnTo>
                  <a:lnTo>
                    <a:pt x="1133367" y="418211"/>
                  </a:lnTo>
                  <a:lnTo>
                    <a:pt x="1171702" y="406781"/>
                  </a:lnTo>
                  <a:lnTo>
                    <a:pt x="1206797" y="387731"/>
                  </a:lnTo>
                  <a:lnTo>
                    <a:pt x="1238630" y="361061"/>
                  </a:lnTo>
                  <a:lnTo>
                    <a:pt x="1249414" y="347980"/>
                  </a:lnTo>
                  <a:lnTo>
                    <a:pt x="1091818" y="347980"/>
                  </a:lnTo>
                  <a:lnTo>
                    <a:pt x="1068411" y="346076"/>
                  </a:lnTo>
                  <a:lnTo>
                    <a:pt x="1025739" y="330888"/>
                  </a:lnTo>
                  <a:lnTo>
                    <a:pt x="985545" y="296531"/>
                  </a:lnTo>
                  <a:lnTo>
                    <a:pt x="961594" y="243814"/>
                  </a:lnTo>
                  <a:lnTo>
                    <a:pt x="958596" y="212217"/>
                  </a:lnTo>
                  <a:lnTo>
                    <a:pt x="960977" y="183620"/>
                  </a:lnTo>
                  <a:lnTo>
                    <a:pt x="980027" y="134332"/>
                  </a:lnTo>
                  <a:lnTo>
                    <a:pt x="1016769" y="96662"/>
                  </a:lnTo>
                  <a:lnTo>
                    <a:pt x="1063632" y="77231"/>
                  </a:lnTo>
                  <a:lnTo>
                    <a:pt x="1090422" y="74803"/>
                  </a:lnTo>
                  <a:lnTo>
                    <a:pt x="1248653" y="74803"/>
                  </a:lnTo>
                  <a:lnTo>
                    <a:pt x="1237868" y="61722"/>
                  </a:lnTo>
                  <a:lnTo>
                    <a:pt x="1205698" y="34718"/>
                  </a:lnTo>
                  <a:lnTo>
                    <a:pt x="1170527" y="15430"/>
                  </a:lnTo>
                  <a:lnTo>
                    <a:pt x="1132355" y="3857"/>
                  </a:lnTo>
                  <a:lnTo>
                    <a:pt x="1091184" y="0"/>
                  </a:lnTo>
                  <a:close/>
                </a:path>
                <a:path w="2999104" h="422275">
                  <a:moveTo>
                    <a:pt x="1248653" y="74803"/>
                  </a:moveTo>
                  <a:lnTo>
                    <a:pt x="1090422" y="74803"/>
                  </a:lnTo>
                  <a:lnTo>
                    <a:pt x="1116996" y="77299"/>
                  </a:lnTo>
                  <a:lnTo>
                    <a:pt x="1141476" y="84772"/>
                  </a:lnTo>
                  <a:lnTo>
                    <a:pt x="1184148" y="114554"/>
                  </a:lnTo>
                  <a:lnTo>
                    <a:pt x="1213119" y="158750"/>
                  </a:lnTo>
                  <a:lnTo>
                    <a:pt x="1222678" y="210820"/>
                  </a:lnTo>
                  <a:lnTo>
                    <a:pt x="1222711" y="212217"/>
                  </a:lnTo>
                  <a:lnTo>
                    <a:pt x="1220352" y="239351"/>
                  </a:lnTo>
                  <a:lnTo>
                    <a:pt x="1201164" y="287825"/>
                  </a:lnTo>
                  <a:lnTo>
                    <a:pt x="1164310" y="325852"/>
                  </a:lnTo>
                  <a:lnTo>
                    <a:pt x="1117982" y="345525"/>
                  </a:lnTo>
                  <a:lnTo>
                    <a:pt x="1091818" y="347980"/>
                  </a:lnTo>
                  <a:lnTo>
                    <a:pt x="1249414" y="347980"/>
                  </a:lnTo>
                  <a:lnTo>
                    <a:pt x="1265134" y="328910"/>
                  </a:lnTo>
                  <a:lnTo>
                    <a:pt x="1284065" y="293401"/>
                  </a:lnTo>
                  <a:lnTo>
                    <a:pt x="1295423" y="254511"/>
                  </a:lnTo>
                  <a:lnTo>
                    <a:pt x="1299210" y="212217"/>
                  </a:lnTo>
                  <a:lnTo>
                    <a:pt x="1295376" y="169521"/>
                  </a:lnTo>
                  <a:lnTo>
                    <a:pt x="1283874" y="130206"/>
                  </a:lnTo>
                  <a:lnTo>
                    <a:pt x="1264705" y="94273"/>
                  </a:lnTo>
                  <a:lnTo>
                    <a:pt x="1248653" y="74803"/>
                  </a:lnTo>
                  <a:close/>
                </a:path>
                <a:path w="2999104" h="422275">
                  <a:moveTo>
                    <a:pt x="2709164" y="10160"/>
                  </a:moveTo>
                  <a:lnTo>
                    <a:pt x="2489835" y="10160"/>
                  </a:lnTo>
                  <a:lnTo>
                    <a:pt x="2489835" y="411861"/>
                  </a:lnTo>
                  <a:lnTo>
                    <a:pt x="2709164" y="411861"/>
                  </a:lnTo>
                  <a:lnTo>
                    <a:pt x="2709164" y="336804"/>
                  </a:lnTo>
                  <a:lnTo>
                    <a:pt x="2565780" y="336804"/>
                  </a:lnTo>
                  <a:lnTo>
                    <a:pt x="2565780" y="231012"/>
                  </a:lnTo>
                  <a:lnTo>
                    <a:pt x="2709164" y="231012"/>
                  </a:lnTo>
                  <a:lnTo>
                    <a:pt x="2709164" y="157607"/>
                  </a:lnTo>
                  <a:lnTo>
                    <a:pt x="2565780" y="157607"/>
                  </a:lnTo>
                  <a:lnTo>
                    <a:pt x="2565780" y="84962"/>
                  </a:lnTo>
                  <a:lnTo>
                    <a:pt x="2709164" y="84962"/>
                  </a:lnTo>
                  <a:lnTo>
                    <a:pt x="2709164" y="10160"/>
                  </a:lnTo>
                  <a:close/>
                </a:path>
                <a:path w="2999104" h="422275">
                  <a:moveTo>
                    <a:pt x="1445005" y="10160"/>
                  </a:moveTo>
                  <a:lnTo>
                    <a:pt x="1368298" y="10160"/>
                  </a:lnTo>
                  <a:lnTo>
                    <a:pt x="1368298" y="249682"/>
                  </a:lnTo>
                  <a:lnTo>
                    <a:pt x="1371742" y="311054"/>
                  </a:lnTo>
                  <a:lnTo>
                    <a:pt x="1382140" y="351663"/>
                  </a:lnTo>
                  <a:lnTo>
                    <a:pt x="1413448" y="391239"/>
                  </a:lnTo>
                  <a:lnTo>
                    <a:pt x="1463675" y="416988"/>
                  </a:lnTo>
                  <a:lnTo>
                    <a:pt x="1504568" y="422021"/>
                  </a:lnTo>
                  <a:lnTo>
                    <a:pt x="1520662" y="421356"/>
                  </a:lnTo>
                  <a:lnTo>
                    <a:pt x="1562989" y="411480"/>
                  </a:lnTo>
                  <a:lnTo>
                    <a:pt x="1597332" y="389334"/>
                  </a:lnTo>
                  <a:lnTo>
                    <a:pt x="1623488" y="356806"/>
                  </a:lnTo>
                  <a:lnTo>
                    <a:pt x="1627946" y="347980"/>
                  </a:lnTo>
                  <a:lnTo>
                    <a:pt x="1502917" y="347980"/>
                  </a:lnTo>
                  <a:lnTo>
                    <a:pt x="1493674" y="347456"/>
                  </a:lnTo>
                  <a:lnTo>
                    <a:pt x="1458658" y="329914"/>
                  </a:lnTo>
                  <a:lnTo>
                    <a:pt x="1445365" y="285422"/>
                  </a:lnTo>
                  <a:lnTo>
                    <a:pt x="1445005" y="269875"/>
                  </a:lnTo>
                  <a:lnTo>
                    <a:pt x="1445005" y="10160"/>
                  </a:lnTo>
                  <a:close/>
                </a:path>
                <a:path w="2999104" h="422275">
                  <a:moveTo>
                    <a:pt x="1640204" y="10160"/>
                  </a:moveTo>
                  <a:lnTo>
                    <a:pt x="1563497" y="10160"/>
                  </a:lnTo>
                  <a:lnTo>
                    <a:pt x="1563497" y="260350"/>
                  </a:lnTo>
                  <a:lnTo>
                    <a:pt x="1563141" y="278921"/>
                  </a:lnTo>
                  <a:lnTo>
                    <a:pt x="1554575" y="321921"/>
                  </a:lnTo>
                  <a:lnTo>
                    <a:pt x="1521698" y="345630"/>
                  </a:lnTo>
                  <a:lnTo>
                    <a:pt x="1502917" y="347980"/>
                  </a:lnTo>
                  <a:lnTo>
                    <a:pt x="1627946" y="347980"/>
                  </a:lnTo>
                  <a:lnTo>
                    <a:pt x="1638506" y="301005"/>
                  </a:lnTo>
                  <a:lnTo>
                    <a:pt x="1640204" y="249682"/>
                  </a:lnTo>
                  <a:lnTo>
                    <a:pt x="1640204" y="10160"/>
                  </a:lnTo>
                  <a:close/>
                </a:path>
                <a:path w="2999104" h="422275">
                  <a:moveTo>
                    <a:pt x="538988" y="10160"/>
                  </a:moveTo>
                  <a:lnTo>
                    <a:pt x="319659" y="10160"/>
                  </a:lnTo>
                  <a:lnTo>
                    <a:pt x="319659" y="411861"/>
                  </a:lnTo>
                  <a:lnTo>
                    <a:pt x="538988" y="411861"/>
                  </a:lnTo>
                  <a:lnTo>
                    <a:pt x="538988" y="336804"/>
                  </a:lnTo>
                  <a:lnTo>
                    <a:pt x="395604" y="336804"/>
                  </a:lnTo>
                  <a:lnTo>
                    <a:pt x="395604" y="231012"/>
                  </a:lnTo>
                  <a:lnTo>
                    <a:pt x="538988" y="231012"/>
                  </a:lnTo>
                  <a:lnTo>
                    <a:pt x="538988" y="157607"/>
                  </a:lnTo>
                  <a:lnTo>
                    <a:pt x="395604" y="157607"/>
                  </a:lnTo>
                  <a:lnTo>
                    <a:pt x="395604" y="84962"/>
                  </a:lnTo>
                  <a:lnTo>
                    <a:pt x="538988" y="84962"/>
                  </a:lnTo>
                  <a:lnTo>
                    <a:pt x="538988" y="10160"/>
                  </a:lnTo>
                  <a:close/>
                </a:path>
                <a:path w="2999104" h="422275">
                  <a:moveTo>
                    <a:pt x="2810255" y="296037"/>
                  </a:moveTo>
                  <a:lnTo>
                    <a:pt x="2745993" y="334899"/>
                  </a:lnTo>
                  <a:lnTo>
                    <a:pt x="2757900" y="355897"/>
                  </a:lnTo>
                  <a:lnTo>
                    <a:pt x="2770949" y="373919"/>
                  </a:lnTo>
                  <a:lnTo>
                    <a:pt x="2800477" y="400938"/>
                  </a:lnTo>
                  <a:lnTo>
                    <a:pt x="2835163" y="416718"/>
                  </a:lnTo>
                  <a:lnTo>
                    <a:pt x="2875279" y="422021"/>
                  </a:lnTo>
                  <a:lnTo>
                    <a:pt x="2901497" y="419998"/>
                  </a:lnTo>
                  <a:lnTo>
                    <a:pt x="2946074" y="403858"/>
                  </a:lnTo>
                  <a:lnTo>
                    <a:pt x="2979362" y="372574"/>
                  </a:lnTo>
                  <a:lnTo>
                    <a:pt x="2991186" y="349376"/>
                  </a:lnTo>
                  <a:lnTo>
                    <a:pt x="2877057" y="349376"/>
                  </a:lnTo>
                  <a:lnTo>
                    <a:pt x="2858672" y="346043"/>
                  </a:lnTo>
                  <a:lnTo>
                    <a:pt x="2841418" y="336041"/>
                  </a:lnTo>
                  <a:lnTo>
                    <a:pt x="2825283" y="319373"/>
                  </a:lnTo>
                  <a:lnTo>
                    <a:pt x="2810255" y="296037"/>
                  </a:lnTo>
                  <a:close/>
                </a:path>
                <a:path w="2999104" h="422275">
                  <a:moveTo>
                    <a:pt x="2875279" y="0"/>
                  </a:moveTo>
                  <a:lnTo>
                    <a:pt x="2832258" y="7508"/>
                  </a:lnTo>
                  <a:lnTo>
                    <a:pt x="2796666" y="29972"/>
                  </a:lnTo>
                  <a:lnTo>
                    <a:pt x="2772775" y="62833"/>
                  </a:lnTo>
                  <a:lnTo>
                    <a:pt x="2764790" y="101600"/>
                  </a:lnTo>
                  <a:lnTo>
                    <a:pt x="2766000" y="116079"/>
                  </a:lnTo>
                  <a:lnTo>
                    <a:pt x="2783966" y="159638"/>
                  </a:lnTo>
                  <a:lnTo>
                    <a:pt x="2814764" y="194881"/>
                  </a:lnTo>
                  <a:lnTo>
                    <a:pt x="2884519" y="255434"/>
                  </a:lnTo>
                  <a:lnTo>
                    <a:pt x="2897187" y="266779"/>
                  </a:lnTo>
                  <a:lnTo>
                    <a:pt x="2920984" y="297703"/>
                  </a:lnTo>
                  <a:lnTo>
                    <a:pt x="2923540" y="311404"/>
                  </a:lnTo>
                  <a:lnTo>
                    <a:pt x="2922686" y="318692"/>
                  </a:lnTo>
                  <a:lnTo>
                    <a:pt x="2895139" y="346455"/>
                  </a:lnTo>
                  <a:lnTo>
                    <a:pt x="2877057" y="349376"/>
                  </a:lnTo>
                  <a:lnTo>
                    <a:pt x="2991186" y="349376"/>
                  </a:lnTo>
                  <a:lnTo>
                    <a:pt x="2996455" y="331720"/>
                  </a:lnTo>
                  <a:lnTo>
                    <a:pt x="2998597" y="308101"/>
                  </a:lnTo>
                  <a:lnTo>
                    <a:pt x="2997999" y="295671"/>
                  </a:lnTo>
                  <a:lnTo>
                    <a:pt x="2983231" y="250428"/>
                  </a:lnTo>
                  <a:lnTo>
                    <a:pt x="2955925" y="216281"/>
                  </a:lnTo>
                  <a:lnTo>
                    <a:pt x="2922581" y="186777"/>
                  </a:lnTo>
                  <a:lnTo>
                    <a:pt x="2902839" y="170180"/>
                  </a:lnTo>
                  <a:lnTo>
                    <a:pt x="2881818" y="152102"/>
                  </a:lnTo>
                  <a:lnTo>
                    <a:pt x="2853779" y="126281"/>
                  </a:lnTo>
                  <a:lnTo>
                    <a:pt x="2839974" y="106172"/>
                  </a:lnTo>
                  <a:lnTo>
                    <a:pt x="2839974" y="92710"/>
                  </a:lnTo>
                  <a:lnTo>
                    <a:pt x="2874137" y="73279"/>
                  </a:lnTo>
                  <a:lnTo>
                    <a:pt x="2981828" y="73279"/>
                  </a:lnTo>
                  <a:lnTo>
                    <a:pt x="2991485" y="64770"/>
                  </a:lnTo>
                  <a:lnTo>
                    <a:pt x="2960925" y="33607"/>
                  </a:lnTo>
                  <a:lnTo>
                    <a:pt x="2918767" y="7875"/>
                  </a:lnTo>
                  <a:lnTo>
                    <a:pt x="2890140" y="879"/>
                  </a:lnTo>
                  <a:lnTo>
                    <a:pt x="2875279" y="0"/>
                  </a:lnTo>
                  <a:close/>
                </a:path>
                <a:path w="2999104" h="422275">
                  <a:moveTo>
                    <a:pt x="2981828" y="73279"/>
                  </a:moveTo>
                  <a:lnTo>
                    <a:pt x="2874137" y="73279"/>
                  </a:lnTo>
                  <a:lnTo>
                    <a:pt x="2889515" y="75854"/>
                  </a:lnTo>
                  <a:lnTo>
                    <a:pt x="2904775" y="83597"/>
                  </a:lnTo>
                  <a:lnTo>
                    <a:pt x="2919892" y="96531"/>
                  </a:lnTo>
                  <a:lnTo>
                    <a:pt x="2934842" y="114681"/>
                  </a:lnTo>
                  <a:lnTo>
                    <a:pt x="2981828" y="73279"/>
                  </a:lnTo>
                  <a:close/>
                </a:path>
                <a:path w="2999104" h="422275">
                  <a:moveTo>
                    <a:pt x="2247900" y="0"/>
                  </a:moveTo>
                  <a:lnTo>
                    <a:pt x="2191400" y="7127"/>
                  </a:lnTo>
                  <a:lnTo>
                    <a:pt x="2138806" y="28448"/>
                  </a:lnTo>
                  <a:lnTo>
                    <a:pt x="2094023" y="61404"/>
                  </a:lnTo>
                  <a:lnTo>
                    <a:pt x="2060955" y="103505"/>
                  </a:lnTo>
                  <a:lnTo>
                    <a:pt x="2040556" y="153574"/>
                  </a:lnTo>
                  <a:lnTo>
                    <a:pt x="2033777" y="210312"/>
                  </a:lnTo>
                  <a:lnTo>
                    <a:pt x="2037514" y="254625"/>
                  </a:lnTo>
                  <a:lnTo>
                    <a:pt x="2048716" y="294782"/>
                  </a:lnTo>
                  <a:lnTo>
                    <a:pt x="2067371" y="330773"/>
                  </a:lnTo>
                  <a:lnTo>
                    <a:pt x="2093467" y="362585"/>
                  </a:lnTo>
                  <a:lnTo>
                    <a:pt x="2125420" y="388588"/>
                  </a:lnTo>
                  <a:lnTo>
                    <a:pt x="2161635" y="407162"/>
                  </a:lnTo>
                  <a:lnTo>
                    <a:pt x="2202088" y="418306"/>
                  </a:lnTo>
                  <a:lnTo>
                    <a:pt x="2246756" y="422021"/>
                  </a:lnTo>
                  <a:lnTo>
                    <a:pt x="2271476" y="420953"/>
                  </a:lnTo>
                  <a:lnTo>
                    <a:pt x="2316676" y="412484"/>
                  </a:lnTo>
                  <a:lnTo>
                    <a:pt x="2357300" y="395081"/>
                  </a:lnTo>
                  <a:lnTo>
                    <a:pt x="2399349" y="364982"/>
                  </a:lnTo>
                  <a:lnTo>
                    <a:pt x="2417369" y="348488"/>
                  </a:lnTo>
                  <a:lnTo>
                    <a:pt x="2248027" y="348488"/>
                  </a:lnTo>
                  <a:lnTo>
                    <a:pt x="2228953" y="347370"/>
                  </a:lnTo>
                  <a:lnTo>
                    <a:pt x="2177161" y="330708"/>
                  </a:lnTo>
                  <a:lnTo>
                    <a:pt x="2137352" y="296525"/>
                  </a:lnTo>
                  <a:lnTo>
                    <a:pt x="2114613" y="248364"/>
                  </a:lnTo>
                  <a:lnTo>
                    <a:pt x="2110231" y="210438"/>
                  </a:lnTo>
                  <a:lnTo>
                    <a:pt x="2112706" y="182741"/>
                  </a:lnTo>
                  <a:lnTo>
                    <a:pt x="2132466" y="134250"/>
                  </a:lnTo>
                  <a:lnTo>
                    <a:pt x="2170566" y="96168"/>
                  </a:lnTo>
                  <a:lnTo>
                    <a:pt x="2219005" y="76495"/>
                  </a:lnTo>
                  <a:lnTo>
                    <a:pt x="2246629" y="74041"/>
                  </a:lnTo>
                  <a:lnTo>
                    <a:pt x="2416483" y="74041"/>
                  </a:lnTo>
                  <a:lnTo>
                    <a:pt x="2405451" y="62480"/>
                  </a:lnTo>
                  <a:lnTo>
                    <a:pt x="2365827" y="32658"/>
                  </a:lnTo>
                  <a:lnTo>
                    <a:pt x="2320391" y="11840"/>
                  </a:lnTo>
                  <a:lnTo>
                    <a:pt x="2272524" y="1311"/>
                  </a:lnTo>
                  <a:lnTo>
                    <a:pt x="2247900" y="0"/>
                  </a:lnTo>
                  <a:close/>
                </a:path>
                <a:path w="2999104" h="422275">
                  <a:moveTo>
                    <a:pt x="2369439" y="290830"/>
                  </a:moveTo>
                  <a:lnTo>
                    <a:pt x="2337816" y="318531"/>
                  </a:lnTo>
                  <a:lnTo>
                    <a:pt x="2294764" y="341469"/>
                  </a:lnTo>
                  <a:lnTo>
                    <a:pt x="2248027" y="348488"/>
                  </a:lnTo>
                  <a:lnTo>
                    <a:pt x="2417369" y="348488"/>
                  </a:lnTo>
                  <a:lnTo>
                    <a:pt x="2421254" y="344932"/>
                  </a:lnTo>
                  <a:lnTo>
                    <a:pt x="2369439" y="290830"/>
                  </a:lnTo>
                  <a:close/>
                </a:path>
                <a:path w="2999104" h="422275">
                  <a:moveTo>
                    <a:pt x="2416483" y="74041"/>
                  </a:moveTo>
                  <a:lnTo>
                    <a:pt x="2246629" y="74041"/>
                  </a:lnTo>
                  <a:lnTo>
                    <a:pt x="2279892" y="77638"/>
                  </a:lnTo>
                  <a:lnTo>
                    <a:pt x="2311463" y="88439"/>
                  </a:lnTo>
                  <a:lnTo>
                    <a:pt x="2341320" y="106455"/>
                  </a:lnTo>
                  <a:lnTo>
                    <a:pt x="2369439" y="131699"/>
                  </a:lnTo>
                  <a:lnTo>
                    <a:pt x="2422905" y="80772"/>
                  </a:lnTo>
                  <a:lnTo>
                    <a:pt x="2416483" y="74041"/>
                  </a:lnTo>
                  <a:close/>
                </a:path>
                <a:path w="2999104" h="422275">
                  <a:moveTo>
                    <a:pt x="640079" y="296037"/>
                  </a:moveTo>
                  <a:lnTo>
                    <a:pt x="575817" y="334899"/>
                  </a:lnTo>
                  <a:lnTo>
                    <a:pt x="587724" y="355897"/>
                  </a:lnTo>
                  <a:lnTo>
                    <a:pt x="600773" y="373919"/>
                  </a:lnTo>
                  <a:lnTo>
                    <a:pt x="630301" y="400938"/>
                  </a:lnTo>
                  <a:lnTo>
                    <a:pt x="664987" y="416718"/>
                  </a:lnTo>
                  <a:lnTo>
                    <a:pt x="705103" y="422021"/>
                  </a:lnTo>
                  <a:lnTo>
                    <a:pt x="731321" y="419998"/>
                  </a:lnTo>
                  <a:lnTo>
                    <a:pt x="775898" y="403858"/>
                  </a:lnTo>
                  <a:lnTo>
                    <a:pt x="809186" y="372574"/>
                  </a:lnTo>
                  <a:lnTo>
                    <a:pt x="821010" y="349376"/>
                  </a:lnTo>
                  <a:lnTo>
                    <a:pt x="706881" y="349376"/>
                  </a:lnTo>
                  <a:lnTo>
                    <a:pt x="688496" y="346043"/>
                  </a:lnTo>
                  <a:lnTo>
                    <a:pt x="671242" y="336041"/>
                  </a:lnTo>
                  <a:lnTo>
                    <a:pt x="655107" y="319373"/>
                  </a:lnTo>
                  <a:lnTo>
                    <a:pt x="640079" y="296037"/>
                  </a:lnTo>
                  <a:close/>
                </a:path>
                <a:path w="2999104" h="422275">
                  <a:moveTo>
                    <a:pt x="705103" y="0"/>
                  </a:moveTo>
                  <a:lnTo>
                    <a:pt x="662082" y="7508"/>
                  </a:lnTo>
                  <a:lnTo>
                    <a:pt x="626490" y="29972"/>
                  </a:lnTo>
                  <a:lnTo>
                    <a:pt x="602599" y="62833"/>
                  </a:lnTo>
                  <a:lnTo>
                    <a:pt x="594613" y="101600"/>
                  </a:lnTo>
                  <a:lnTo>
                    <a:pt x="595824" y="116079"/>
                  </a:lnTo>
                  <a:lnTo>
                    <a:pt x="613790" y="159638"/>
                  </a:lnTo>
                  <a:lnTo>
                    <a:pt x="644588" y="194881"/>
                  </a:lnTo>
                  <a:lnTo>
                    <a:pt x="714343" y="255434"/>
                  </a:lnTo>
                  <a:lnTo>
                    <a:pt x="727011" y="266779"/>
                  </a:lnTo>
                  <a:lnTo>
                    <a:pt x="750808" y="297703"/>
                  </a:lnTo>
                  <a:lnTo>
                    <a:pt x="753363" y="311404"/>
                  </a:lnTo>
                  <a:lnTo>
                    <a:pt x="752510" y="318692"/>
                  </a:lnTo>
                  <a:lnTo>
                    <a:pt x="724963" y="346455"/>
                  </a:lnTo>
                  <a:lnTo>
                    <a:pt x="706881" y="349376"/>
                  </a:lnTo>
                  <a:lnTo>
                    <a:pt x="821010" y="349376"/>
                  </a:lnTo>
                  <a:lnTo>
                    <a:pt x="826279" y="331720"/>
                  </a:lnTo>
                  <a:lnTo>
                    <a:pt x="828421" y="308101"/>
                  </a:lnTo>
                  <a:lnTo>
                    <a:pt x="827823" y="295671"/>
                  </a:lnTo>
                  <a:lnTo>
                    <a:pt x="813055" y="250428"/>
                  </a:lnTo>
                  <a:lnTo>
                    <a:pt x="785749" y="216281"/>
                  </a:lnTo>
                  <a:lnTo>
                    <a:pt x="752405" y="186777"/>
                  </a:lnTo>
                  <a:lnTo>
                    <a:pt x="732663" y="170180"/>
                  </a:lnTo>
                  <a:lnTo>
                    <a:pt x="711642" y="152102"/>
                  </a:lnTo>
                  <a:lnTo>
                    <a:pt x="683603" y="126281"/>
                  </a:lnTo>
                  <a:lnTo>
                    <a:pt x="669798" y="106172"/>
                  </a:lnTo>
                  <a:lnTo>
                    <a:pt x="669798" y="92710"/>
                  </a:lnTo>
                  <a:lnTo>
                    <a:pt x="703961" y="73279"/>
                  </a:lnTo>
                  <a:lnTo>
                    <a:pt x="811652" y="73279"/>
                  </a:lnTo>
                  <a:lnTo>
                    <a:pt x="821309" y="64770"/>
                  </a:lnTo>
                  <a:lnTo>
                    <a:pt x="790749" y="33607"/>
                  </a:lnTo>
                  <a:lnTo>
                    <a:pt x="748591" y="7875"/>
                  </a:lnTo>
                  <a:lnTo>
                    <a:pt x="719964" y="879"/>
                  </a:lnTo>
                  <a:lnTo>
                    <a:pt x="705103" y="0"/>
                  </a:lnTo>
                  <a:close/>
                </a:path>
                <a:path w="2999104" h="422275">
                  <a:moveTo>
                    <a:pt x="811652" y="73279"/>
                  </a:moveTo>
                  <a:lnTo>
                    <a:pt x="703961" y="73279"/>
                  </a:lnTo>
                  <a:lnTo>
                    <a:pt x="719339" y="75854"/>
                  </a:lnTo>
                  <a:lnTo>
                    <a:pt x="734599" y="83597"/>
                  </a:lnTo>
                  <a:lnTo>
                    <a:pt x="749716" y="96531"/>
                  </a:lnTo>
                  <a:lnTo>
                    <a:pt x="764666" y="114681"/>
                  </a:lnTo>
                  <a:lnTo>
                    <a:pt x="811652" y="73279"/>
                  </a:lnTo>
                  <a:close/>
                </a:path>
              </a:pathLst>
            </a:custGeom>
            <a:solidFill>
              <a:srgbClr val="EA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8070" y="1035811"/>
              <a:ext cx="3030658" cy="453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88078" y="2177922"/>
            <a:ext cx="4843145" cy="33635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Energy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that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has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been  used </a:t>
            </a:r>
            <a:r>
              <a:rPr sz="3000" b="1" spc="-10" dirty="0">
                <a:solidFill>
                  <a:srgbClr val="FFFFFF"/>
                </a:solidFill>
                <a:latin typeface="Comic Sans MS"/>
                <a:cs typeface="Comic Sans MS"/>
              </a:rPr>
              <a:t>from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ancient</a:t>
            </a:r>
            <a:r>
              <a:rPr sz="3000" b="1" spc="-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times  is known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as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conventional  energy. Coal, natural 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gas,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oil,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firewood 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are examples of  </a:t>
            </a:r>
            <a:r>
              <a:rPr sz="3000" b="1" spc="-5" dirty="0">
                <a:solidFill>
                  <a:srgbClr val="FFFFFF"/>
                </a:solidFill>
                <a:latin typeface="Comic Sans MS"/>
                <a:cs typeface="Comic Sans MS"/>
              </a:rPr>
              <a:t>conventional energy  </a:t>
            </a:r>
            <a:r>
              <a:rPr sz="3000" b="1" dirty="0">
                <a:solidFill>
                  <a:srgbClr val="FFFFFF"/>
                </a:solidFill>
                <a:latin typeface="Comic Sans MS"/>
                <a:cs typeface="Comic Sans MS"/>
              </a:rPr>
              <a:t>sources.</a:t>
            </a:r>
            <a:endParaRPr sz="30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00" y="2133600"/>
            <a:ext cx="3657600" cy="437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525905"/>
            <a:chOff x="0" y="0"/>
            <a:chExt cx="9144000" cy="1525905"/>
          </a:xfrm>
        </p:grpSpPr>
        <p:sp>
          <p:nvSpPr>
            <p:cNvPr id="3" name="object 3"/>
            <p:cNvSpPr/>
            <p:nvPr/>
          </p:nvSpPr>
          <p:spPr>
            <a:xfrm>
              <a:off x="0" y="1412747"/>
              <a:ext cx="9144000" cy="1127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435608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1434465"/>
            </a:xfrm>
            <a:custGeom>
              <a:avLst/>
              <a:gdLst/>
              <a:ahLst/>
              <a:cxnLst/>
              <a:rect l="l" t="t" r="r" b="b"/>
              <a:pathLst>
                <a:path w="9144000" h="1434465">
                  <a:moveTo>
                    <a:pt x="9144000" y="0"/>
                  </a:moveTo>
                  <a:lnTo>
                    <a:pt x="0" y="0"/>
                  </a:lnTo>
                  <a:lnTo>
                    <a:pt x="0" y="1434084"/>
                  </a:lnTo>
                  <a:lnTo>
                    <a:pt x="9144000" y="1434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4796" y="294131"/>
              <a:ext cx="7142988" cy="986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9363" y="1833118"/>
            <a:ext cx="7689850" cy="39786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5"/>
              </a:spcBef>
              <a:buClr>
                <a:srgbClr val="E66C7C"/>
              </a:buClr>
              <a:buSzPct val="76562"/>
              <a:buFont typeface="Wingdings"/>
              <a:buChar char=""/>
              <a:tabLst>
                <a:tab pos="304165" algn="l"/>
              </a:tabLst>
            </a:pPr>
            <a:r>
              <a:rPr sz="3200" dirty="0">
                <a:latin typeface="Comic Sans MS"/>
                <a:cs typeface="Comic Sans MS"/>
              </a:rPr>
              <a:t>Traditional energy sources consist  primarily </a:t>
            </a:r>
            <a:r>
              <a:rPr sz="3200" spc="-5" dirty="0">
                <a:latin typeface="Comic Sans MS"/>
                <a:cs typeface="Comic Sans MS"/>
              </a:rPr>
              <a:t>of </a:t>
            </a:r>
            <a:r>
              <a:rPr sz="3200" dirty="0">
                <a:latin typeface="Comic Sans MS"/>
                <a:cs typeface="Comic Sans MS"/>
              </a:rPr>
              <a:t>coal, natural gas and </a:t>
            </a:r>
            <a:r>
              <a:rPr sz="3200" spc="-5" dirty="0">
                <a:latin typeface="Comic Sans MS"/>
                <a:cs typeface="Comic Sans MS"/>
              </a:rPr>
              <a:t>oil</a:t>
            </a:r>
            <a:r>
              <a:rPr sz="3200" spc="-5">
                <a:latin typeface="Comic Sans MS"/>
                <a:cs typeface="Comic Sans MS"/>
              </a:rPr>
              <a:t>. </a:t>
            </a:r>
            <a:endParaRPr lang="en-US" sz="3200" spc="-5" dirty="0" smtClean="0">
              <a:latin typeface="Comic Sans MS"/>
              <a:cs typeface="Comic Sans MS"/>
            </a:endParaRPr>
          </a:p>
          <a:p>
            <a:pPr marL="287020" marR="5080" indent="-274320">
              <a:lnSpc>
                <a:spcPct val="100000"/>
              </a:lnSpc>
              <a:spcBef>
                <a:spcPts val="105"/>
              </a:spcBef>
              <a:buClr>
                <a:srgbClr val="E66C7C"/>
              </a:buClr>
              <a:buSzPct val="76562"/>
              <a:buFont typeface="Wingdings"/>
              <a:buChar char=""/>
              <a:tabLst>
                <a:tab pos="304165" algn="l"/>
              </a:tabLst>
            </a:pPr>
            <a:r>
              <a:rPr sz="3200" spc="-5" smtClean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They </a:t>
            </a:r>
            <a:r>
              <a:rPr sz="3200" spc="-5" dirty="0">
                <a:latin typeface="Comic Sans MS"/>
                <a:cs typeface="Comic Sans MS"/>
              </a:rPr>
              <a:t>form from </a:t>
            </a:r>
            <a:r>
              <a:rPr sz="3200" dirty="0">
                <a:latin typeface="Comic Sans MS"/>
                <a:cs typeface="Comic Sans MS"/>
              </a:rPr>
              <a:t>decaying </a:t>
            </a:r>
            <a:r>
              <a:rPr sz="3200" spc="5" dirty="0">
                <a:latin typeface="Comic Sans MS"/>
                <a:cs typeface="Comic Sans MS"/>
              </a:rPr>
              <a:t>plant </a:t>
            </a:r>
            <a:r>
              <a:rPr sz="3200" dirty="0">
                <a:latin typeface="Comic Sans MS"/>
                <a:cs typeface="Comic Sans MS"/>
              </a:rPr>
              <a:t>and  animal material over hundreds of  </a:t>
            </a:r>
            <a:r>
              <a:rPr sz="3200" spc="-5" dirty="0">
                <a:latin typeface="Comic Sans MS"/>
                <a:cs typeface="Comic Sans MS"/>
              </a:rPr>
              <a:t>thousands to </a:t>
            </a:r>
            <a:r>
              <a:rPr sz="3200" dirty="0">
                <a:latin typeface="Comic Sans MS"/>
                <a:cs typeface="Comic Sans MS"/>
              </a:rPr>
              <a:t>millions of years</a:t>
            </a:r>
            <a:r>
              <a:rPr sz="3200">
                <a:latin typeface="Comic Sans MS"/>
                <a:cs typeface="Comic Sans MS"/>
              </a:rPr>
              <a:t>. </a:t>
            </a:r>
            <a:endParaRPr lang="en-US" sz="3200" dirty="0" smtClean="0">
              <a:latin typeface="Comic Sans MS"/>
              <a:cs typeface="Comic Sans MS"/>
            </a:endParaRPr>
          </a:p>
          <a:p>
            <a:pPr marL="287020" marR="5080" indent="-274320">
              <a:lnSpc>
                <a:spcPct val="100000"/>
              </a:lnSpc>
              <a:spcBef>
                <a:spcPts val="105"/>
              </a:spcBef>
              <a:buClr>
                <a:srgbClr val="E66C7C"/>
              </a:buClr>
              <a:buSzPct val="76562"/>
              <a:buFont typeface="Wingdings"/>
              <a:buChar char=""/>
              <a:tabLst>
                <a:tab pos="304165" algn="l"/>
              </a:tabLst>
            </a:pPr>
            <a:r>
              <a:rPr sz="3200" smtClean="0">
                <a:latin typeface="Comic Sans MS"/>
                <a:cs typeface="Comic Sans MS"/>
              </a:rPr>
              <a:t>Most </a:t>
            </a:r>
            <a:r>
              <a:rPr sz="3200" dirty="0">
                <a:latin typeface="Comic Sans MS"/>
                <a:cs typeface="Comic Sans MS"/>
              </a:rPr>
              <a:t>of  </a:t>
            </a:r>
            <a:r>
              <a:rPr sz="3200" spc="-5" dirty="0">
                <a:latin typeface="Comic Sans MS"/>
                <a:cs typeface="Comic Sans MS"/>
              </a:rPr>
              <a:t>these </a:t>
            </a:r>
            <a:r>
              <a:rPr sz="3200" dirty="0">
                <a:latin typeface="Comic Sans MS"/>
                <a:cs typeface="Comic Sans MS"/>
              </a:rPr>
              <a:t>sources are </a:t>
            </a:r>
            <a:r>
              <a:rPr sz="3200" spc="-5" dirty="0">
                <a:latin typeface="Comic Sans MS"/>
                <a:cs typeface="Comic Sans MS"/>
              </a:rPr>
              <a:t>burned </a:t>
            </a:r>
            <a:r>
              <a:rPr sz="3200" dirty="0">
                <a:latin typeface="Comic Sans MS"/>
                <a:cs typeface="Comic Sans MS"/>
              </a:rPr>
              <a:t>to produce  energy </a:t>
            </a:r>
            <a:r>
              <a:rPr sz="3200" spc="-5" dirty="0">
                <a:latin typeface="Comic Sans MS"/>
                <a:cs typeface="Comic Sans MS"/>
              </a:rPr>
              <a:t>through </a:t>
            </a:r>
            <a:r>
              <a:rPr sz="3200" dirty="0">
                <a:latin typeface="Comic Sans MS"/>
                <a:cs typeface="Comic Sans MS"/>
              </a:rPr>
              <a:t>power plants </a:t>
            </a:r>
            <a:r>
              <a:rPr sz="3200" spc="5" dirty="0">
                <a:latin typeface="Comic Sans MS"/>
                <a:cs typeface="Comic Sans MS"/>
              </a:rPr>
              <a:t>and  </a:t>
            </a:r>
            <a:r>
              <a:rPr sz="3200" spc="-5" dirty="0">
                <a:latin typeface="Comic Sans MS"/>
                <a:cs typeface="Comic Sans MS"/>
              </a:rPr>
              <a:t>automobiles</a:t>
            </a:r>
            <a:r>
              <a:rPr sz="3200" spc="-5" dirty="0">
                <a:solidFill>
                  <a:srgbClr val="785600"/>
                </a:solidFill>
                <a:latin typeface="Comic Sans MS"/>
                <a:cs typeface="Comic Sans MS"/>
              </a:rPr>
              <a:t>.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066800"/>
            <a:ext cx="8077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a) </a:t>
            </a:r>
            <a:r>
              <a:rPr lang="en-IN" b="1" u="sng" dirty="0"/>
              <a:t>Fossil fuels</a:t>
            </a:r>
            <a:r>
              <a:rPr lang="en-IN" b="1" dirty="0"/>
              <a:t> :- are fuels formed inside the earth from the </a:t>
            </a:r>
            <a:endParaRPr lang="en-IN" dirty="0" smtClean="0"/>
          </a:p>
          <a:p>
            <a:pPr algn="just"/>
            <a:r>
              <a:rPr lang="en-IN" b="1" dirty="0"/>
              <a:t>    remains of plants and animals after millions of years. The </a:t>
            </a:r>
            <a:endParaRPr lang="en-IN" dirty="0" smtClean="0"/>
          </a:p>
          <a:p>
            <a:pPr algn="just"/>
            <a:r>
              <a:rPr lang="en-IN" b="1" dirty="0"/>
              <a:t>    fossil fuels are coal, petroleum and natural gas. Fossil      </a:t>
            </a:r>
            <a:endParaRPr lang="en-IN" dirty="0" smtClean="0"/>
          </a:p>
          <a:p>
            <a:pPr algn="just"/>
            <a:r>
              <a:rPr lang="en-IN" b="1" dirty="0"/>
              <a:t>    fuels are non renewable sources of energy so they  </a:t>
            </a:r>
            <a:endParaRPr lang="en-IN" dirty="0" smtClean="0"/>
          </a:p>
          <a:p>
            <a:pPr algn="just"/>
            <a:r>
              <a:rPr lang="en-IN" b="1" dirty="0"/>
              <a:t>    should be conserved and used judiciously</a:t>
            </a:r>
            <a:r>
              <a:rPr lang="en-IN" b="1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/>
              <a:t>      </a:t>
            </a:r>
            <a:r>
              <a:rPr lang="en-IN" b="1" u="sng" dirty="0"/>
              <a:t>Disadvantages of fossil fuels</a:t>
            </a:r>
            <a:r>
              <a:rPr lang="en-IN" b="1" dirty="0"/>
              <a:t> :-</a:t>
            </a:r>
            <a:endParaRPr lang="en-IN" dirty="0" smtClean="0"/>
          </a:p>
          <a:p>
            <a:pPr algn="just"/>
            <a:r>
              <a:rPr lang="en-IN" b="1" dirty="0"/>
              <a:t> </a:t>
            </a:r>
            <a:r>
              <a:rPr lang="en-IN" b="1" dirty="0" err="1"/>
              <a:t>i</a:t>
            </a:r>
            <a:r>
              <a:rPr lang="en-IN" b="1" dirty="0"/>
              <a:t>) Burning of fossil fuels release gases and harmful </a:t>
            </a:r>
            <a:endParaRPr lang="en-IN" dirty="0" smtClean="0"/>
          </a:p>
          <a:p>
            <a:pPr algn="just"/>
            <a:r>
              <a:rPr lang="en-IN" b="1" dirty="0"/>
              <a:t>    particles which causes air pollution</a:t>
            </a:r>
            <a:r>
              <a:rPr lang="en-IN" b="1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/>
              <a:t>ii) Burning of fossil fuels release acidic oxides of sulphur </a:t>
            </a:r>
            <a:endParaRPr lang="en-IN" dirty="0" smtClean="0"/>
          </a:p>
          <a:p>
            <a:pPr algn="just"/>
            <a:r>
              <a:rPr lang="en-IN" b="1" dirty="0"/>
              <a:t>    and nitrogen which causes acid rain which is harmful for </a:t>
            </a:r>
            <a:endParaRPr lang="en-IN" dirty="0" smtClean="0"/>
          </a:p>
          <a:p>
            <a:pPr algn="just"/>
            <a:r>
              <a:rPr lang="en-IN" b="1" dirty="0"/>
              <a:t>    living organisms, affects soil and water, causes damage   </a:t>
            </a:r>
            <a:endParaRPr lang="en-IN" dirty="0" smtClean="0"/>
          </a:p>
          <a:p>
            <a:pPr algn="just"/>
            <a:r>
              <a:rPr lang="en-IN" b="1" dirty="0"/>
              <a:t>    to buildings, corrosion of metals etc</a:t>
            </a:r>
            <a:r>
              <a:rPr lang="en-IN" b="1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/>
              <a:t>iii) Burning of fossil fuels release a large amount of carbon </a:t>
            </a:r>
            <a:endParaRPr lang="en-IN" dirty="0" smtClean="0"/>
          </a:p>
          <a:p>
            <a:pPr algn="just"/>
            <a:r>
              <a:rPr lang="en-IN" b="1" dirty="0"/>
              <a:t>    dioxide gas which increases the temperature of the </a:t>
            </a:r>
            <a:endParaRPr lang="en-IN" dirty="0" smtClean="0"/>
          </a:p>
          <a:p>
            <a:pPr algn="just"/>
            <a:r>
              <a:rPr lang="en-IN" b="1" dirty="0"/>
              <a:t>    atmosphere and causes global warming (green house </a:t>
            </a:r>
            <a:endParaRPr lang="en-IN" dirty="0" smtClean="0"/>
          </a:p>
          <a:p>
            <a:pPr algn="just"/>
            <a:r>
              <a:rPr lang="en-IN" b="1" dirty="0"/>
              <a:t>    effect).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09800" y="533400"/>
            <a:ext cx="5181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</a:rPr>
              <a:t>Conventional sources of energy</a:t>
            </a:r>
            <a:r>
              <a:rPr lang="en-IN" sz="2400" b="1" dirty="0">
                <a:solidFill>
                  <a:srgbClr val="FF0000"/>
                </a:solidFill>
              </a:rPr>
              <a:t> </a:t>
            </a:r>
            <a:r>
              <a:rPr lang="en-IN" b="1" dirty="0"/>
              <a:t>:-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1300480"/>
            <a:chOff x="-828" y="0"/>
            <a:chExt cx="9145905" cy="130048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3675" y="792480"/>
              <a:ext cx="2087879" cy="507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59429" y="819277"/>
              <a:ext cx="1976247" cy="396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3547" y="803783"/>
              <a:ext cx="2008015" cy="4279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51141" y="1941576"/>
            <a:ext cx="6723380" cy="394970"/>
            <a:chOff x="951141" y="1941576"/>
            <a:chExt cx="6723380" cy="394970"/>
          </a:xfrm>
        </p:grpSpPr>
        <p:sp>
          <p:nvSpPr>
            <p:cNvPr id="12" name="object 12"/>
            <p:cNvSpPr/>
            <p:nvPr/>
          </p:nvSpPr>
          <p:spPr>
            <a:xfrm>
              <a:off x="960285" y="19690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5">
                  <a:moveTo>
                    <a:pt x="131051" y="155828"/>
                  </a:moveTo>
                  <a:lnTo>
                    <a:pt x="77914" y="209041"/>
                  </a:lnTo>
                  <a:lnTo>
                    <a:pt x="131051" y="262127"/>
                  </a:lnTo>
                  <a:lnTo>
                    <a:pt x="184188" y="209041"/>
                  </a:lnTo>
                  <a:lnTo>
                    <a:pt x="131051" y="155828"/>
                  </a:lnTo>
                  <a:close/>
                </a:path>
                <a:path w="262255" h="262255">
                  <a:moveTo>
                    <a:pt x="53124" y="77977"/>
                  </a:moveTo>
                  <a:lnTo>
                    <a:pt x="0" y="131063"/>
                  </a:lnTo>
                  <a:lnTo>
                    <a:pt x="53124" y="184150"/>
                  </a:lnTo>
                  <a:lnTo>
                    <a:pt x="106438" y="131063"/>
                  </a:lnTo>
                  <a:lnTo>
                    <a:pt x="53124" y="77977"/>
                  </a:lnTo>
                  <a:close/>
                </a:path>
                <a:path w="262255" h="262255">
                  <a:moveTo>
                    <a:pt x="208978" y="77977"/>
                  </a:moveTo>
                  <a:lnTo>
                    <a:pt x="155841" y="131063"/>
                  </a:lnTo>
                  <a:lnTo>
                    <a:pt x="208978" y="184150"/>
                  </a:lnTo>
                  <a:lnTo>
                    <a:pt x="262115" y="131063"/>
                  </a:lnTo>
                  <a:lnTo>
                    <a:pt x="208978" y="77977"/>
                  </a:lnTo>
                  <a:close/>
                </a:path>
                <a:path w="262255" h="262255">
                  <a:moveTo>
                    <a:pt x="131051" y="0"/>
                  </a:moveTo>
                  <a:lnTo>
                    <a:pt x="77914" y="53086"/>
                  </a:lnTo>
                  <a:lnTo>
                    <a:pt x="131051" y="106425"/>
                  </a:lnTo>
                  <a:lnTo>
                    <a:pt x="184365" y="53086"/>
                  </a:lnTo>
                  <a:lnTo>
                    <a:pt x="131051" y="0"/>
                  </a:lnTo>
                  <a:close/>
                </a:path>
              </a:pathLst>
            </a:custGeom>
            <a:solidFill>
              <a:srgbClr val="6BB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1141" y="1959864"/>
              <a:ext cx="280403" cy="2804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67383" y="1950720"/>
              <a:ext cx="2352878" cy="3761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13280" y="2236089"/>
              <a:ext cx="137287" cy="805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09087" y="2139188"/>
              <a:ext cx="72389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4040" y="2093087"/>
              <a:ext cx="92075" cy="1313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97708" y="2069592"/>
              <a:ext cx="93344" cy="1573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16528" y="2061845"/>
              <a:ext cx="101345" cy="16611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5655" y="20615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39441" y="2059178"/>
              <a:ext cx="71246" cy="11620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7395" y="2052701"/>
              <a:ext cx="2103120" cy="274320"/>
            </a:xfrm>
            <a:custGeom>
              <a:avLst/>
              <a:gdLst/>
              <a:ahLst/>
              <a:cxnLst/>
              <a:rect l="l" t="t" r="r" b="b"/>
              <a:pathLst>
                <a:path w="2103120" h="274319">
                  <a:moveTo>
                    <a:pt x="658622" y="1650"/>
                  </a:moveTo>
                  <a:lnTo>
                    <a:pt x="695452" y="5714"/>
                  </a:lnTo>
                  <a:lnTo>
                    <a:pt x="703706" y="6476"/>
                  </a:lnTo>
                  <a:lnTo>
                    <a:pt x="709548" y="6476"/>
                  </a:lnTo>
                  <a:lnTo>
                    <a:pt x="724429" y="6451"/>
                  </a:lnTo>
                  <a:lnTo>
                    <a:pt x="738584" y="6365"/>
                  </a:lnTo>
                  <a:lnTo>
                    <a:pt x="752000" y="6209"/>
                  </a:lnTo>
                  <a:lnTo>
                    <a:pt x="764666" y="5969"/>
                  </a:lnTo>
                  <a:lnTo>
                    <a:pt x="765810" y="15239"/>
                  </a:lnTo>
                  <a:lnTo>
                    <a:pt x="722629" y="26288"/>
                  </a:lnTo>
                  <a:lnTo>
                    <a:pt x="728630" y="34454"/>
                  </a:lnTo>
                  <a:lnTo>
                    <a:pt x="732916" y="43132"/>
                  </a:lnTo>
                  <a:lnTo>
                    <a:pt x="735488" y="52310"/>
                  </a:lnTo>
                  <a:lnTo>
                    <a:pt x="736346" y="61975"/>
                  </a:lnTo>
                  <a:lnTo>
                    <a:pt x="734988" y="76170"/>
                  </a:lnTo>
                  <a:lnTo>
                    <a:pt x="714629" y="109727"/>
                  </a:lnTo>
                  <a:lnTo>
                    <a:pt x="674516" y="126390"/>
                  </a:lnTo>
                  <a:lnTo>
                    <a:pt x="657733" y="127508"/>
                  </a:lnTo>
                  <a:lnTo>
                    <a:pt x="647037" y="127105"/>
                  </a:lnTo>
                  <a:lnTo>
                    <a:pt x="637032" y="125904"/>
                  </a:lnTo>
                  <a:lnTo>
                    <a:pt x="627693" y="123918"/>
                  </a:lnTo>
                  <a:lnTo>
                    <a:pt x="618997" y="121158"/>
                  </a:lnTo>
                  <a:lnTo>
                    <a:pt x="614172" y="129921"/>
                  </a:lnTo>
                  <a:lnTo>
                    <a:pt x="611759" y="137287"/>
                  </a:lnTo>
                  <a:lnTo>
                    <a:pt x="611759" y="143128"/>
                  </a:lnTo>
                  <a:lnTo>
                    <a:pt x="611759" y="146303"/>
                  </a:lnTo>
                  <a:lnTo>
                    <a:pt x="613410" y="148462"/>
                  </a:lnTo>
                  <a:lnTo>
                    <a:pt x="616711" y="149606"/>
                  </a:lnTo>
                  <a:lnTo>
                    <a:pt x="619886" y="150749"/>
                  </a:lnTo>
                  <a:lnTo>
                    <a:pt x="626745" y="151257"/>
                  </a:lnTo>
                  <a:lnTo>
                    <a:pt x="637031" y="151257"/>
                  </a:lnTo>
                  <a:lnTo>
                    <a:pt x="672244" y="150856"/>
                  </a:lnTo>
                  <a:lnTo>
                    <a:pt x="679783" y="150780"/>
                  </a:lnTo>
                  <a:lnTo>
                    <a:pt x="686964" y="150752"/>
                  </a:lnTo>
                  <a:lnTo>
                    <a:pt x="693801" y="150749"/>
                  </a:lnTo>
                  <a:lnTo>
                    <a:pt x="708612" y="151465"/>
                  </a:lnTo>
                  <a:lnTo>
                    <a:pt x="749542" y="168876"/>
                  </a:lnTo>
                  <a:lnTo>
                    <a:pt x="759079" y="197612"/>
                  </a:lnTo>
                  <a:lnTo>
                    <a:pt x="756914" y="214110"/>
                  </a:lnTo>
                  <a:lnTo>
                    <a:pt x="724535" y="253364"/>
                  </a:lnTo>
                  <a:lnTo>
                    <a:pt x="687784" y="268970"/>
                  </a:lnTo>
                  <a:lnTo>
                    <a:pt x="646556" y="274193"/>
                  </a:lnTo>
                  <a:lnTo>
                    <a:pt x="629505" y="273526"/>
                  </a:lnTo>
                  <a:lnTo>
                    <a:pt x="589660" y="263525"/>
                  </a:lnTo>
                  <a:lnTo>
                    <a:pt x="568705" y="235965"/>
                  </a:lnTo>
                  <a:lnTo>
                    <a:pt x="570517" y="224843"/>
                  </a:lnTo>
                  <a:lnTo>
                    <a:pt x="575960" y="213566"/>
                  </a:lnTo>
                  <a:lnTo>
                    <a:pt x="585047" y="202122"/>
                  </a:lnTo>
                  <a:lnTo>
                    <a:pt x="597789" y="190500"/>
                  </a:lnTo>
                  <a:lnTo>
                    <a:pt x="589381" y="186140"/>
                  </a:lnTo>
                  <a:lnTo>
                    <a:pt x="583390" y="180863"/>
                  </a:lnTo>
                  <a:lnTo>
                    <a:pt x="579804" y="174658"/>
                  </a:lnTo>
                  <a:lnTo>
                    <a:pt x="578611" y="167512"/>
                  </a:lnTo>
                  <a:lnTo>
                    <a:pt x="580372" y="157321"/>
                  </a:lnTo>
                  <a:lnTo>
                    <a:pt x="585644" y="145224"/>
                  </a:lnTo>
                  <a:lnTo>
                    <a:pt x="594417" y="131222"/>
                  </a:lnTo>
                  <a:lnTo>
                    <a:pt x="606679" y="115315"/>
                  </a:lnTo>
                  <a:lnTo>
                    <a:pt x="594324" y="106080"/>
                  </a:lnTo>
                  <a:lnTo>
                    <a:pt x="585470" y="94773"/>
                  </a:lnTo>
                  <a:lnTo>
                    <a:pt x="580139" y="81418"/>
                  </a:lnTo>
                  <a:lnTo>
                    <a:pt x="578358" y="66039"/>
                  </a:lnTo>
                  <a:lnTo>
                    <a:pt x="579715" y="52256"/>
                  </a:lnTo>
                  <a:lnTo>
                    <a:pt x="600074" y="19431"/>
                  </a:lnTo>
                  <a:lnTo>
                    <a:pt x="641115" y="2768"/>
                  </a:lnTo>
                  <a:lnTo>
                    <a:pt x="658622" y="1650"/>
                  </a:lnTo>
                  <a:close/>
                </a:path>
                <a:path w="2103120" h="274319">
                  <a:moveTo>
                    <a:pt x="1752345" y="762"/>
                  </a:moveTo>
                  <a:lnTo>
                    <a:pt x="1792271" y="6778"/>
                  </a:lnTo>
                  <a:lnTo>
                    <a:pt x="1834312" y="37869"/>
                  </a:lnTo>
                  <a:lnTo>
                    <a:pt x="1848992" y="88519"/>
                  </a:lnTo>
                  <a:lnTo>
                    <a:pt x="1847211" y="108757"/>
                  </a:lnTo>
                  <a:lnTo>
                    <a:pt x="1820671" y="157352"/>
                  </a:lnTo>
                  <a:lnTo>
                    <a:pt x="1768629" y="181998"/>
                  </a:lnTo>
                  <a:lnTo>
                    <a:pt x="1747012" y="183641"/>
                  </a:lnTo>
                  <a:lnTo>
                    <a:pt x="1726106" y="182092"/>
                  </a:lnTo>
                  <a:lnTo>
                    <a:pt x="1676653" y="158750"/>
                  </a:lnTo>
                  <a:lnTo>
                    <a:pt x="1652133" y="112869"/>
                  </a:lnTo>
                  <a:lnTo>
                    <a:pt x="1650491" y="93725"/>
                  </a:lnTo>
                  <a:lnTo>
                    <a:pt x="1652208" y="74322"/>
                  </a:lnTo>
                  <a:lnTo>
                    <a:pt x="1678051" y="26924"/>
                  </a:lnTo>
                  <a:lnTo>
                    <a:pt x="1730128" y="2403"/>
                  </a:lnTo>
                  <a:lnTo>
                    <a:pt x="1752345" y="762"/>
                  </a:lnTo>
                  <a:close/>
                </a:path>
                <a:path w="2103120" h="274319">
                  <a:moveTo>
                    <a:pt x="1140205" y="762"/>
                  </a:moveTo>
                  <a:lnTo>
                    <a:pt x="1181014" y="9173"/>
                  </a:lnTo>
                  <a:lnTo>
                    <a:pt x="1205926" y="45608"/>
                  </a:lnTo>
                  <a:lnTo>
                    <a:pt x="1206880" y="58800"/>
                  </a:lnTo>
                  <a:lnTo>
                    <a:pt x="1205992" y="136144"/>
                  </a:lnTo>
                  <a:lnTo>
                    <a:pt x="1205737" y="142494"/>
                  </a:lnTo>
                  <a:lnTo>
                    <a:pt x="1205865" y="147574"/>
                  </a:lnTo>
                  <a:lnTo>
                    <a:pt x="1206246" y="151511"/>
                  </a:lnTo>
                  <a:lnTo>
                    <a:pt x="1206754" y="155321"/>
                  </a:lnTo>
                  <a:lnTo>
                    <a:pt x="1207897" y="158241"/>
                  </a:lnTo>
                  <a:lnTo>
                    <a:pt x="1209802" y="160274"/>
                  </a:lnTo>
                  <a:lnTo>
                    <a:pt x="1211580" y="162306"/>
                  </a:lnTo>
                  <a:lnTo>
                    <a:pt x="1233042" y="166115"/>
                  </a:lnTo>
                  <a:lnTo>
                    <a:pt x="1234186" y="174751"/>
                  </a:lnTo>
                  <a:lnTo>
                    <a:pt x="1221609" y="178659"/>
                  </a:lnTo>
                  <a:lnTo>
                    <a:pt x="1209960" y="181435"/>
                  </a:lnTo>
                  <a:lnTo>
                    <a:pt x="1199217" y="183092"/>
                  </a:lnTo>
                  <a:lnTo>
                    <a:pt x="1189355" y="183641"/>
                  </a:lnTo>
                  <a:lnTo>
                    <a:pt x="1177780" y="182401"/>
                  </a:lnTo>
                  <a:lnTo>
                    <a:pt x="1168384" y="178673"/>
                  </a:lnTo>
                  <a:lnTo>
                    <a:pt x="1161155" y="172444"/>
                  </a:lnTo>
                  <a:lnTo>
                    <a:pt x="1156080" y="163702"/>
                  </a:lnTo>
                  <a:lnTo>
                    <a:pt x="1144101" y="172444"/>
                  </a:lnTo>
                  <a:lnTo>
                    <a:pt x="1131776" y="178673"/>
                  </a:lnTo>
                  <a:lnTo>
                    <a:pt x="1119094" y="182401"/>
                  </a:lnTo>
                  <a:lnTo>
                    <a:pt x="1106042" y="183641"/>
                  </a:lnTo>
                  <a:lnTo>
                    <a:pt x="1093660" y="182832"/>
                  </a:lnTo>
                  <a:lnTo>
                    <a:pt x="1056110" y="163566"/>
                  </a:lnTo>
                  <a:lnTo>
                    <a:pt x="1046734" y="134365"/>
                  </a:lnTo>
                  <a:lnTo>
                    <a:pt x="1048424" y="120749"/>
                  </a:lnTo>
                  <a:lnTo>
                    <a:pt x="1073785" y="91566"/>
                  </a:lnTo>
                  <a:lnTo>
                    <a:pt x="1129577" y="78833"/>
                  </a:lnTo>
                  <a:lnTo>
                    <a:pt x="1154937" y="77977"/>
                  </a:lnTo>
                  <a:lnTo>
                    <a:pt x="1155192" y="64008"/>
                  </a:lnTo>
                  <a:lnTo>
                    <a:pt x="1133078" y="27638"/>
                  </a:lnTo>
                  <a:lnTo>
                    <a:pt x="1115186" y="25273"/>
                  </a:lnTo>
                  <a:lnTo>
                    <a:pt x="1105110" y="25796"/>
                  </a:lnTo>
                  <a:lnTo>
                    <a:pt x="1094105" y="27368"/>
                  </a:lnTo>
                  <a:lnTo>
                    <a:pt x="1082147" y="29987"/>
                  </a:lnTo>
                  <a:lnTo>
                    <a:pt x="1069212" y="33654"/>
                  </a:lnTo>
                  <a:lnTo>
                    <a:pt x="1064005" y="18796"/>
                  </a:lnTo>
                  <a:lnTo>
                    <a:pt x="1083627" y="10888"/>
                  </a:lnTo>
                  <a:lnTo>
                    <a:pt x="1102868" y="5254"/>
                  </a:lnTo>
                  <a:lnTo>
                    <a:pt x="1121727" y="1883"/>
                  </a:lnTo>
                  <a:lnTo>
                    <a:pt x="1140205" y="762"/>
                  </a:lnTo>
                  <a:close/>
                </a:path>
                <a:path w="2103120" h="274319">
                  <a:moveTo>
                    <a:pt x="968374" y="762"/>
                  </a:moveTo>
                  <a:lnTo>
                    <a:pt x="982257" y="1428"/>
                  </a:lnTo>
                  <a:lnTo>
                    <a:pt x="995902" y="3429"/>
                  </a:lnTo>
                  <a:lnTo>
                    <a:pt x="1009308" y="6762"/>
                  </a:lnTo>
                  <a:lnTo>
                    <a:pt x="1022477" y="11429"/>
                  </a:lnTo>
                  <a:lnTo>
                    <a:pt x="1019240" y="24665"/>
                  </a:lnTo>
                  <a:lnTo>
                    <a:pt x="1016206" y="38258"/>
                  </a:lnTo>
                  <a:lnTo>
                    <a:pt x="1013386" y="52185"/>
                  </a:lnTo>
                  <a:lnTo>
                    <a:pt x="1010792" y="66421"/>
                  </a:lnTo>
                  <a:lnTo>
                    <a:pt x="1000505" y="68072"/>
                  </a:lnTo>
                  <a:lnTo>
                    <a:pt x="986154" y="21589"/>
                  </a:lnTo>
                  <a:lnTo>
                    <a:pt x="982853" y="20320"/>
                  </a:lnTo>
                  <a:lnTo>
                    <a:pt x="978280" y="19685"/>
                  </a:lnTo>
                  <a:lnTo>
                    <a:pt x="972566" y="19685"/>
                  </a:lnTo>
                  <a:lnTo>
                    <a:pt x="937767" y="38226"/>
                  </a:lnTo>
                  <a:lnTo>
                    <a:pt x="924179" y="87884"/>
                  </a:lnTo>
                  <a:lnTo>
                    <a:pt x="925270" y="104792"/>
                  </a:lnTo>
                  <a:lnTo>
                    <a:pt x="941451" y="141350"/>
                  </a:lnTo>
                  <a:lnTo>
                    <a:pt x="990472" y="158496"/>
                  </a:lnTo>
                  <a:lnTo>
                    <a:pt x="998188" y="158279"/>
                  </a:lnTo>
                  <a:lnTo>
                    <a:pt x="1006094" y="157622"/>
                  </a:lnTo>
                  <a:lnTo>
                    <a:pt x="1014190" y="156513"/>
                  </a:lnTo>
                  <a:lnTo>
                    <a:pt x="1022477" y="154939"/>
                  </a:lnTo>
                  <a:lnTo>
                    <a:pt x="1024001" y="166115"/>
                  </a:lnTo>
                  <a:lnTo>
                    <a:pt x="1008376" y="173783"/>
                  </a:lnTo>
                  <a:lnTo>
                    <a:pt x="992536" y="179260"/>
                  </a:lnTo>
                  <a:lnTo>
                    <a:pt x="976459" y="182546"/>
                  </a:lnTo>
                  <a:lnTo>
                    <a:pt x="960120" y="183641"/>
                  </a:lnTo>
                  <a:lnTo>
                    <a:pt x="940643" y="182165"/>
                  </a:lnTo>
                  <a:lnTo>
                    <a:pt x="893191" y="160020"/>
                  </a:lnTo>
                  <a:lnTo>
                    <a:pt x="868545" y="115639"/>
                  </a:lnTo>
                  <a:lnTo>
                    <a:pt x="866902" y="96900"/>
                  </a:lnTo>
                  <a:lnTo>
                    <a:pt x="868687" y="76473"/>
                  </a:lnTo>
                  <a:lnTo>
                    <a:pt x="895477" y="27432"/>
                  </a:lnTo>
                  <a:lnTo>
                    <a:pt x="927973" y="7429"/>
                  </a:lnTo>
                  <a:lnTo>
                    <a:pt x="947179" y="2428"/>
                  </a:lnTo>
                  <a:lnTo>
                    <a:pt x="968374" y="762"/>
                  </a:lnTo>
                  <a:close/>
                </a:path>
                <a:path w="2103120" h="274319">
                  <a:moveTo>
                    <a:pt x="98043" y="762"/>
                  </a:moveTo>
                  <a:lnTo>
                    <a:pt x="144567" y="12120"/>
                  </a:lnTo>
                  <a:lnTo>
                    <a:pt x="171037" y="44973"/>
                  </a:lnTo>
                  <a:lnTo>
                    <a:pt x="176148" y="76708"/>
                  </a:lnTo>
                  <a:lnTo>
                    <a:pt x="176148" y="80263"/>
                  </a:lnTo>
                  <a:lnTo>
                    <a:pt x="175895" y="83947"/>
                  </a:lnTo>
                  <a:lnTo>
                    <a:pt x="175640" y="87884"/>
                  </a:lnTo>
                  <a:lnTo>
                    <a:pt x="56641" y="87884"/>
                  </a:lnTo>
                  <a:lnTo>
                    <a:pt x="57804" y="105243"/>
                  </a:lnTo>
                  <a:lnTo>
                    <a:pt x="75056" y="141604"/>
                  </a:lnTo>
                  <a:lnTo>
                    <a:pt x="115776" y="156964"/>
                  </a:lnTo>
                  <a:lnTo>
                    <a:pt x="135254" y="157987"/>
                  </a:lnTo>
                  <a:lnTo>
                    <a:pt x="145252" y="157771"/>
                  </a:lnTo>
                  <a:lnTo>
                    <a:pt x="155035" y="157114"/>
                  </a:lnTo>
                  <a:lnTo>
                    <a:pt x="164580" y="156005"/>
                  </a:lnTo>
                  <a:lnTo>
                    <a:pt x="173862" y="154432"/>
                  </a:lnTo>
                  <a:lnTo>
                    <a:pt x="175386" y="166115"/>
                  </a:lnTo>
                  <a:lnTo>
                    <a:pt x="157930" y="173783"/>
                  </a:lnTo>
                  <a:lnTo>
                    <a:pt x="140033" y="179260"/>
                  </a:lnTo>
                  <a:lnTo>
                    <a:pt x="121683" y="182546"/>
                  </a:lnTo>
                  <a:lnTo>
                    <a:pt x="102869" y="183641"/>
                  </a:lnTo>
                  <a:lnTo>
                    <a:pt x="81172" y="182239"/>
                  </a:lnTo>
                  <a:lnTo>
                    <a:pt x="44112" y="171051"/>
                  </a:lnTo>
                  <a:lnTo>
                    <a:pt x="7159" y="133492"/>
                  </a:lnTo>
                  <a:lnTo>
                    <a:pt x="0" y="95123"/>
                  </a:lnTo>
                  <a:lnTo>
                    <a:pt x="1716" y="75235"/>
                  </a:lnTo>
                  <a:lnTo>
                    <a:pt x="27559" y="27050"/>
                  </a:lnTo>
                  <a:lnTo>
                    <a:pt x="77565" y="2405"/>
                  </a:lnTo>
                  <a:lnTo>
                    <a:pt x="98043" y="762"/>
                  </a:lnTo>
                  <a:close/>
                </a:path>
                <a:path w="2103120" h="274319">
                  <a:moveTo>
                    <a:pt x="1951608" y="253"/>
                  </a:moveTo>
                  <a:lnTo>
                    <a:pt x="1954402" y="1650"/>
                  </a:lnTo>
                  <a:lnTo>
                    <a:pt x="1954402" y="21589"/>
                  </a:lnTo>
                  <a:lnTo>
                    <a:pt x="1970071" y="12495"/>
                  </a:lnTo>
                  <a:lnTo>
                    <a:pt x="1985644" y="5984"/>
                  </a:lnTo>
                  <a:lnTo>
                    <a:pt x="2001123" y="2069"/>
                  </a:lnTo>
                  <a:lnTo>
                    <a:pt x="2016505" y="762"/>
                  </a:lnTo>
                  <a:lnTo>
                    <a:pt x="2029388" y="1690"/>
                  </a:lnTo>
                  <a:lnTo>
                    <a:pt x="2065918" y="23741"/>
                  </a:lnTo>
                  <a:lnTo>
                    <a:pt x="2074544" y="57531"/>
                  </a:lnTo>
                  <a:lnTo>
                    <a:pt x="2074544" y="122809"/>
                  </a:lnTo>
                  <a:lnTo>
                    <a:pt x="2074568" y="133669"/>
                  </a:lnTo>
                  <a:lnTo>
                    <a:pt x="2102357" y="170052"/>
                  </a:lnTo>
                  <a:lnTo>
                    <a:pt x="2102866" y="178943"/>
                  </a:lnTo>
                  <a:lnTo>
                    <a:pt x="2089527" y="178702"/>
                  </a:lnTo>
                  <a:lnTo>
                    <a:pt x="2076164" y="178546"/>
                  </a:lnTo>
                  <a:lnTo>
                    <a:pt x="2062753" y="178460"/>
                  </a:lnTo>
                  <a:lnTo>
                    <a:pt x="2049271" y="178435"/>
                  </a:lnTo>
                  <a:lnTo>
                    <a:pt x="2035700" y="178460"/>
                  </a:lnTo>
                  <a:lnTo>
                    <a:pt x="2022808" y="178546"/>
                  </a:lnTo>
                  <a:lnTo>
                    <a:pt x="2010606" y="178702"/>
                  </a:lnTo>
                  <a:lnTo>
                    <a:pt x="1999106" y="178943"/>
                  </a:lnTo>
                  <a:lnTo>
                    <a:pt x="1998344" y="170052"/>
                  </a:lnTo>
                  <a:lnTo>
                    <a:pt x="2021713" y="157099"/>
                  </a:lnTo>
                  <a:lnTo>
                    <a:pt x="2021713" y="153162"/>
                  </a:lnTo>
                  <a:lnTo>
                    <a:pt x="2021713" y="147193"/>
                  </a:lnTo>
                  <a:lnTo>
                    <a:pt x="2021713" y="69214"/>
                  </a:lnTo>
                  <a:lnTo>
                    <a:pt x="2021163" y="58594"/>
                  </a:lnTo>
                  <a:lnTo>
                    <a:pt x="1994463" y="27037"/>
                  </a:lnTo>
                  <a:lnTo>
                    <a:pt x="1986152" y="26415"/>
                  </a:lnTo>
                  <a:lnTo>
                    <a:pt x="1978388" y="26985"/>
                  </a:lnTo>
                  <a:lnTo>
                    <a:pt x="1970516" y="28686"/>
                  </a:lnTo>
                  <a:lnTo>
                    <a:pt x="1962525" y="31505"/>
                  </a:lnTo>
                  <a:lnTo>
                    <a:pt x="1954402" y="35433"/>
                  </a:lnTo>
                  <a:lnTo>
                    <a:pt x="1954402" y="115315"/>
                  </a:lnTo>
                  <a:lnTo>
                    <a:pt x="1954783" y="157987"/>
                  </a:lnTo>
                  <a:lnTo>
                    <a:pt x="1959102" y="164084"/>
                  </a:lnTo>
                  <a:lnTo>
                    <a:pt x="1978405" y="170052"/>
                  </a:lnTo>
                  <a:lnTo>
                    <a:pt x="1978787" y="178943"/>
                  </a:lnTo>
                  <a:lnTo>
                    <a:pt x="1966999" y="178702"/>
                  </a:lnTo>
                  <a:lnTo>
                    <a:pt x="1954688" y="178546"/>
                  </a:lnTo>
                  <a:lnTo>
                    <a:pt x="1941853" y="178460"/>
                  </a:lnTo>
                  <a:lnTo>
                    <a:pt x="1928494" y="178435"/>
                  </a:lnTo>
                  <a:lnTo>
                    <a:pt x="1914731" y="178460"/>
                  </a:lnTo>
                  <a:lnTo>
                    <a:pt x="1901062" y="178546"/>
                  </a:lnTo>
                  <a:lnTo>
                    <a:pt x="1887489" y="178702"/>
                  </a:lnTo>
                  <a:lnTo>
                    <a:pt x="1874012" y="178943"/>
                  </a:lnTo>
                  <a:lnTo>
                    <a:pt x="1873123" y="170052"/>
                  </a:lnTo>
                  <a:lnTo>
                    <a:pt x="1897126" y="163575"/>
                  </a:lnTo>
                  <a:lnTo>
                    <a:pt x="1899792" y="162813"/>
                  </a:lnTo>
                  <a:lnTo>
                    <a:pt x="1901316" y="160909"/>
                  </a:lnTo>
                  <a:lnTo>
                    <a:pt x="1901443" y="157987"/>
                  </a:lnTo>
                  <a:lnTo>
                    <a:pt x="1901443" y="149987"/>
                  </a:lnTo>
                  <a:lnTo>
                    <a:pt x="1901570" y="142366"/>
                  </a:lnTo>
                  <a:lnTo>
                    <a:pt x="1901570" y="135127"/>
                  </a:lnTo>
                  <a:lnTo>
                    <a:pt x="1901570" y="73913"/>
                  </a:lnTo>
                  <a:lnTo>
                    <a:pt x="1901523" y="61958"/>
                  </a:lnTo>
                  <a:lnTo>
                    <a:pt x="1901380" y="50466"/>
                  </a:lnTo>
                  <a:lnTo>
                    <a:pt x="1901142" y="39427"/>
                  </a:lnTo>
                  <a:lnTo>
                    <a:pt x="1900808" y="28828"/>
                  </a:lnTo>
                  <a:lnTo>
                    <a:pt x="1874265" y="21971"/>
                  </a:lnTo>
                  <a:lnTo>
                    <a:pt x="1873123" y="14350"/>
                  </a:lnTo>
                  <a:lnTo>
                    <a:pt x="1894101" y="11112"/>
                  </a:lnTo>
                  <a:lnTo>
                    <a:pt x="1914175" y="7683"/>
                  </a:lnTo>
                  <a:lnTo>
                    <a:pt x="1933344" y="4063"/>
                  </a:lnTo>
                  <a:lnTo>
                    <a:pt x="1951608" y="253"/>
                  </a:lnTo>
                  <a:close/>
                </a:path>
                <a:path w="2103120" h="274319">
                  <a:moveTo>
                    <a:pt x="1328292" y="253"/>
                  </a:moveTo>
                  <a:lnTo>
                    <a:pt x="1331086" y="1650"/>
                  </a:lnTo>
                  <a:lnTo>
                    <a:pt x="1331086" y="21844"/>
                  </a:lnTo>
                  <a:lnTo>
                    <a:pt x="1347735" y="12602"/>
                  </a:lnTo>
                  <a:lnTo>
                    <a:pt x="1364742" y="6016"/>
                  </a:lnTo>
                  <a:lnTo>
                    <a:pt x="1382129" y="2073"/>
                  </a:lnTo>
                  <a:lnTo>
                    <a:pt x="1399921" y="762"/>
                  </a:lnTo>
                  <a:lnTo>
                    <a:pt x="1400810" y="2032"/>
                  </a:lnTo>
                  <a:lnTo>
                    <a:pt x="1397883" y="17129"/>
                  </a:lnTo>
                  <a:lnTo>
                    <a:pt x="1395015" y="32702"/>
                  </a:lnTo>
                  <a:lnTo>
                    <a:pt x="1392219" y="48752"/>
                  </a:lnTo>
                  <a:lnTo>
                    <a:pt x="1389506" y="65277"/>
                  </a:lnTo>
                  <a:lnTo>
                    <a:pt x="1378711" y="67183"/>
                  </a:lnTo>
                  <a:lnTo>
                    <a:pt x="1361312" y="29083"/>
                  </a:lnTo>
                  <a:lnTo>
                    <a:pt x="1354709" y="29083"/>
                  </a:lnTo>
                  <a:lnTo>
                    <a:pt x="1348359" y="29083"/>
                  </a:lnTo>
                  <a:lnTo>
                    <a:pt x="1340485" y="31114"/>
                  </a:lnTo>
                  <a:lnTo>
                    <a:pt x="1331086" y="35433"/>
                  </a:lnTo>
                  <a:lnTo>
                    <a:pt x="1331086" y="115188"/>
                  </a:lnTo>
                  <a:lnTo>
                    <a:pt x="1331467" y="156463"/>
                  </a:lnTo>
                  <a:lnTo>
                    <a:pt x="1336167" y="162940"/>
                  </a:lnTo>
                  <a:lnTo>
                    <a:pt x="1362710" y="170052"/>
                  </a:lnTo>
                  <a:lnTo>
                    <a:pt x="1363217" y="178943"/>
                  </a:lnTo>
                  <a:lnTo>
                    <a:pt x="1347974" y="178702"/>
                  </a:lnTo>
                  <a:lnTo>
                    <a:pt x="1333087" y="178546"/>
                  </a:lnTo>
                  <a:lnTo>
                    <a:pt x="1318533" y="178460"/>
                  </a:lnTo>
                  <a:lnTo>
                    <a:pt x="1304290" y="178435"/>
                  </a:lnTo>
                  <a:lnTo>
                    <a:pt x="1290879" y="178460"/>
                  </a:lnTo>
                  <a:lnTo>
                    <a:pt x="1277492" y="178546"/>
                  </a:lnTo>
                  <a:lnTo>
                    <a:pt x="1264106" y="178702"/>
                  </a:lnTo>
                  <a:lnTo>
                    <a:pt x="1250696" y="178943"/>
                  </a:lnTo>
                  <a:lnTo>
                    <a:pt x="1249806" y="170052"/>
                  </a:lnTo>
                  <a:lnTo>
                    <a:pt x="1273429" y="163575"/>
                  </a:lnTo>
                  <a:lnTo>
                    <a:pt x="1276349" y="162687"/>
                  </a:lnTo>
                  <a:lnTo>
                    <a:pt x="1278001" y="160782"/>
                  </a:lnTo>
                  <a:lnTo>
                    <a:pt x="1278128" y="157987"/>
                  </a:lnTo>
                  <a:lnTo>
                    <a:pt x="1278128" y="152653"/>
                  </a:lnTo>
                  <a:lnTo>
                    <a:pt x="1278255" y="145034"/>
                  </a:lnTo>
                  <a:lnTo>
                    <a:pt x="1278255" y="135127"/>
                  </a:lnTo>
                  <a:lnTo>
                    <a:pt x="1278255" y="72898"/>
                  </a:lnTo>
                  <a:lnTo>
                    <a:pt x="1278207" y="58797"/>
                  </a:lnTo>
                  <a:lnTo>
                    <a:pt x="1278064" y="46767"/>
                  </a:lnTo>
                  <a:lnTo>
                    <a:pt x="1277826" y="36786"/>
                  </a:lnTo>
                  <a:lnTo>
                    <a:pt x="1277492" y="28828"/>
                  </a:lnTo>
                  <a:lnTo>
                    <a:pt x="1250949" y="21971"/>
                  </a:lnTo>
                  <a:lnTo>
                    <a:pt x="1249806" y="14350"/>
                  </a:lnTo>
                  <a:lnTo>
                    <a:pt x="1270785" y="11112"/>
                  </a:lnTo>
                  <a:lnTo>
                    <a:pt x="1290859" y="7683"/>
                  </a:lnTo>
                  <a:lnTo>
                    <a:pt x="1310028" y="4063"/>
                  </a:lnTo>
                  <a:lnTo>
                    <a:pt x="1328292" y="253"/>
                  </a:lnTo>
                  <a:close/>
                </a:path>
                <a:path w="2103120" h="274319">
                  <a:moveTo>
                    <a:pt x="403224" y="253"/>
                  </a:moveTo>
                  <a:lnTo>
                    <a:pt x="406018" y="1650"/>
                  </a:lnTo>
                  <a:lnTo>
                    <a:pt x="406018" y="21589"/>
                  </a:lnTo>
                  <a:lnTo>
                    <a:pt x="421687" y="12495"/>
                  </a:lnTo>
                  <a:lnTo>
                    <a:pt x="437260" y="5984"/>
                  </a:lnTo>
                  <a:lnTo>
                    <a:pt x="452739" y="2069"/>
                  </a:lnTo>
                  <a:lnTo>
                    <a:pt x="468122" y="762"/>
                  </a:lnTo>
                  <a:lnTo>
                    <a:pt x="481004" y="1690"/>
                  </a:lnTo>
                  <a:lnTo>
                    <a:pt x="517534" y="23741"/>
                  </a:lnTo>
                  <a:lnTo>
                    <a:pt x="526160" y="57531"/>
                  </a:lnTo>
                  <a:lnTo>
                    <a:pt x="526160" y="122809"/>
                  </a:lnTo>
                  <a:lnTo>
                    <a:pt x="526184" y="133669"/>
                  </a:lnTo>
                  <a:lnTo>
                    <a:pt x="553973" y="170052"/>
                  </a:lnTo>
                  <a:lnTo>
                    <a:pt x="554481" y="178943"/>
                  </a:lnTo>
                  <a:lnTo>
                    <a:pt x="541143" y="178702"/>
                  </a:lnTo>
                  <a:lnTo>
                    <a:pt x="527780" y="178546"/>
                  </a:lnTo>
                  <a:lnTo>
                    <a:pt x="514369" y="178460"/>
                  </a:lnTo>
                  <a:lnTo>
                    <a:pt x="500887" y="178435"/>
                  </a:lnTo>
                  <a:lnTo>
                    <a:pt x="487316" y="178460"/>
                  </a:lnTo>
                  <a:lnTo>
                    <a:pt x="474424" y="178546"/>
                  </a:lnTo>
                  <a:lnTo>
                    <a:pt x="462222" y="178702"/>
                  </a:lnTo>
                  <a:lnTo>
                    <a:pt x="450722" y="178943"/>
                  </a:lnTo>
                  <a:lnTo>
                    <a:pt x="449960" y="170052"/>
                  </a:lnTo>
                  <a:lnTo>
                    <a:pt x="473328" y="157099"/>
                  </a:lnTo>
                  <a:lnTo>
                    <a:pt x="473328" y="153162"/>
                  </a:lnTo>
                  <a:lnTo>
                    <a:pt x="473328" y="147193"/>
                  </a:lnTo>
                  <a:lnTo>
                    <a:pt x="473328" y="69214"/>
                  </a:lnTo>
                  <a:lnTo>
                    <a:pt x="472779" y="58594"/>
                  </a:lnTo>
                  <a:lnTo>
                    <a:pt x="446079" y="27037"/>
                  </a:lnTo>
                  <a:lnTo>
                    <a:pt x="437768" y="26415"/>
                  </a:lnTo>
                  <a:lnTo>
                    <a:pt x="430004" y="26985"/>
                  </a:lnTo>
                  <a:lnTo>
                    <a:pt x="422132" y="28686"/>
                  </a:lnTo>
                  <a:lnTo>
                    <a:pt x="414141" y="31505"/>
                  </a:lnTo>
                  <a:lnTo>
                    <a:pt x="406018" y="35433"/>
                  </a:lnTo>
                  <a:lnTo>
                    <a:pt x="406018" y="115315"/>
                  </a:lnTo>
                  <a:lnTo>
                    <a:pt x="406399" y="157987"/>
                  </a:lnTo>
                  <a:lnTo>
                    <a:pt x="410717" y="164084"/>
                  </a:lnTo>
                  <a:lnTo>
                    <a:pt x="430022" y="170052"/>
                  </a:lnTo>
                  <a:lnTo>
                    <a:pt x="430403" y="178943"/>
                  </a:lnTo>
                  <a:lnTo>
                    <a:pt x="418615" y="178702"/>
                  </a:lnTo>
                  <a:lnTo>
                    <a:pt x="406304" y="178546"/>
                  </a:lnTo>
                  <a:lnTo>
                    <a:pt x="393469" y="178460"/>
                  </a:lnTo>
                  <a:lnTo>
                    <a:pt x="380110" y="178435"/>
                  </a:lnTo>
                  <a:lnTo>
                    <a:pt x="366347" y="178460"/>
                  </a:lnTo>
                  <a:lnTo>
                    <a:pt x="352679" y="178546"/>
                  </a:lnTo>
                  <a:lnTo>
                    <a:pt x="339105" y="178702"/>
                  </a:lnTo>
                  <a:lnTo>
                    <a:pt x="325628" y="178943"/>
                  </a:lnTo>
                  <a:lnTo>
                    <a:pt x="324739" y="170052"/>
                  </a:lnTo>
                  <a:lnTo>
                    <a:pt x="348741" y="163575"/>
                  </a:lnTo>
                  <a:lnTo>
                    <a:pt x="351409" y="162813"/>
                  </a:lnTo>
                  <a:lnTo>
                    <a:pt x="352933" y="160909"/>
                  </a:lnTo>
                  <a:lnTo>
                    <a:pt x="353059" y="157987"/>
                  </a:lnTo>
                  <a:lnTo>
                    <a:pt x="353059" y="149987"/>
                  </a:lnTo>
                  <a:lnTo>
                    <a:pt x="353186" y="142366"/>
                  </a:lnTo>
                  <a:lnTo>
                    <a:pt x="353186" y="135127"/>
                  </a:lnTo>
                  <a:lnTo>
                    <a:pt x="353186" y="73913"/>
                  </a:lnTo>
                  <a:lnTo>
                    <a:pt x="353139" y="61958"/>
                  </a:lnTo>
                  <a:lnTo>
                    <a:pt x="352996" y="50466"/>
                  </a:lnTo>
                  <a:lnTo>
                    <a:pt x="352758" y="39427"/>
                  </a:lnTo>
                  <a:lnTo>
                    <a:pt x="352424" y="28828"/>
                  </a:lnTo>
                  <a:lnTo>
                    <a:pt x="325881" y="21971"/>
                  </a:lnTo>
                  <a:lnTo>
                    <a:pt x="324739" y="14350"/>
                  </a:lnTo>
                  <a:lnTo>
                    <a:pt x="345717" y="11112"/>
                  </a:lnTo>
                  <a:lnTo>
                    <a:pt x="365791" y="7683"/>
                  </a:lnTo>
                  <a:lnTo>
                    <a:pt x="384960" y="4063"/>
                  </a:lnTo>
                  <a:lnTo>
                    <a:pt x="403224" y="253"/>
                  </a:lnTo>
                  <a:close/>
                </a:path>
                <a:path w="2103120" h="274319">
                  <a:moveTo>
                    <a:pt x="278637" y="0"/>
                  </a:moveTo>
                  <a:lnTo>
                    <a:pt x="280670" y="1524"/>
                  </a:lnTo>
                  <a:lnTo>
                    <a:pt x="280169" y="14577"/>
                  </a:lnTo>
                  <a:lnTo>
                    <a:pt x="279812" y="28035"/>
                  </a:lnTo>
                  <a:lnTo>
                    <a:pt x="279598" y="41921"/>
                  </a:lnTo>
                  <a:lnTo>
                    <a:pt x="279527" y="56261"/>
                  </a:lnTo>
                  <a:lnTo>
                    <a:pt x="279527" y="126364"/>
                  </a:lnTo>
                  <a:lnTo>
                    <a:pt x="307847" y="170052"/>
                  </a:lnTo>
                  <a:lnTo>
                    <a:pt x="308355" y="178943"/>
                  </a:lnTo>
                  <a:lnTo>
                    <a:pt x="294641" y="178702"/>
                  </a:lnTo>
                  <a:lnTo>
                    <a:pt x="280939" y="178546"/>
                  </a:lnTo>
                  <a:lnTo>
                    <a:pt x="267261" y="178460"/>
                  </a:lnTo>
                  <a:lnTo>
                    <a:pt x="253618" y="178435"/>
                  </a:lnTo>
                  <a:lnTo>
                    <a:pt x="239835" y="178460"/>
                  </a:lnTo>
                  <a:lnTo>
                    <a:pt x="226123" y="178546"/>
                  </a:lnTo>
                  <a:lnTo>
                    <a:pt x="212506" y="178702"/>
                  </a:lnTo>
                  <a:lnTo>
                    <a:pt x="199009" y="178943"/>
                  </a:lnTo>
                  <a:lnTo>
                    <a:pt x="197992" y="170052"/>
                  </a:lnTo>
                  <a:lnTo>
                    <a:pt x="221615" y="163575"/>
                  </a:lnTo>
                  <a:lnTo>
                    <a:pt x="224535" y="162813"/>
                  </a:lnTo>
                  <a:lnTo>
                    <a:pt x="226059" y="160909"/>
                  </a:lnTo>
                  <a:lnTo>
                    <a:pt x="226314" y="157987"/>
                  </a:lnTo>
                  <a:lnTo>
                    <a:pt x="226567" y="153162"/>
                  </a:lnTo>
                  <a:lnTo>
                    <a:pt x="226695" y="145034"/>
                  </a:lnTo>
                  <a:lnTo>
                    <a:pt x="226695" y="133603"/>
                  </a:lnTo>
                  <a:lnTo>
                    <a:pt x="226695" y="73660"/>
                  </a:lnTo>
                  <a:lnTo>
                    <a:pt x="225933" y="28828"/>
                  </a:lnTo>
                  <a:lnTo>
                    <a:pt x="199390" y="21971"/>
                  </a:lnTo>
                  <a:lnTo>
                    <a:pt x="198247" y="14350"/>
                  </a:lnTo>
                  <a:lnTo>
                    <a:pt x="220416" y="10876"/>
                  </a:lnTo>
                  <a:lnTo>
                    <a:pt x="241204" y="7318"/>
                  </a:lnTo>
                  <a:lnTo>
                    <a:pt x="260611" y="3688"/>
                  </a:lnTo>
                  <a:lnTo>
                    <a:pt x="27863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44040" y="1978533"/>
              <a:ext cx="82931" cy="1164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7383" y="1969516"/>
              <a:ext cx="220979" cy="262890"/>
            </a:xfrm>
            <a:custGeom>
              <a:avLst/>
              <a:gdLst/>
              <a:ahLst/>
              <a:cxnLst/>
              <a:rect l="l" t="t" r="r" b="b"/>
              <a:pathLst>
                <a:path w="220980" h="262889">
                  <a:moveTo>
                    <a:pt x="114376" y="0"/>
                  </a:moveTo>
                  <a:lnTo>
                    <a:pt x="155682" y="3810"/>
                  </a:lnTo>
                  <a:lnTo>
                    <a:pt x="195850" y="23618"/>
                  </a:lnTo>
                  <a:lnTo>
                    <a:pt x="209245" y="58800"/>
                  </a:lnTo>
                  <a:lnTo>
                    <a:pt x="205955" y="79448"/>
                  </a:lnTo>
                  <a:lnTo>
                    <a:pt x="196068" y="96631"/>
                  </a:lnTo>
                  <a:lnTo>
                    <a:pt x="179562" y="110361"/>
                  </a:lnTo>
                  <a:lnTo>
                    <a:pt x="156413" y="120650"/>
                  </a:lnTo>
                  <a:lnTo>
                    <a:pt x="170940" y="123555"/>
                  </a:lnTo>
                  <a:lnTo>
                    <a:pt x="211098" y="151084"/>
                  </a:lnTo>
                  <a:lnTo>
                    <a:pt x="220421" y="184785"/>
                  </a:lnTo>
                  <a:lnTo>
                    <a:pt x="218559" y="202311"/>
                  </a:lnTo>
                  <a:lnTo>
                    <a:pt x="190449" y="242316"/>
                  </a:lnTo>
                  <a:lnTo>
                    <a:pt x="154317" y="257635"/>
                  </a:lnTo>
                  <a:lnTo>
                    <a:pt x="105613" y="262763"/>
                  </a:lnTo>
                  <a:lnTo>
                    <a:pt x="98501" y="262763"/>
                  </a:lnTo>
                  <a:lnTo>
                    <a:pt x="91008" y="262509"/>
                  </a:lnTo>
                  <a:lnTo>
                    <a:pt x="83007" y="262128"/>
                  </a:lnTo>
                  <a:lnTo>
                    <a:pt x="76742" y="261887"/>
                  </a:lnTo>
                  <a:lnTo>
                    <a:pt x="69751" y="261731"/>
                  </a:lnTo>
                  <a:lnTo>
                    <a:pt x="62022" y="261645"/>
                  </a:lnTo>
                  <a:lnTo>
                    <a:pt x="53543" y="261620"/>
                  </a:lnTo>
                  <a:lnTo>
                    <a:pt x="40112" y="261645"/>
                  </a:lnTo>
                  <a:lnTo>
                    <a:pt x="26870" y="261731"/>
                  </a:lnTo>
                  <a:lnTo>
                    <a:pt x="13813" y="261887"/>
                  </a:lnTo>
                  <a:lnTo>
                    <a:pt x="939" y="262128"/>
                  </a:lnTo>
                  <a:lnTo>
                    <a:pt x="0" y="252857"/>
                  </a:lnTo>
                  <a:lnTo>
                    <a:pt x="30175" y="229743"/>
                  </a:lnTo>
                  <a:lnTo>
                    <a:pt x="30175" y="223520"/>
                  </a:lnTo>
                  <a:lnTo>
                    <a:pt x="30302" y="217424"/>
                  </a:lnTo>
                  <a:lnTo>
                    <a:pt x="30302" y="43053"/>
                  </a:lnTo>
                  <a:lnTo>
                    <a:pt x="30175" y="37973"/>
                  </a:lnTo>
                  <a:lnTo>
                    <a:pt x="30175" y="32893"/>
                  </a:lnTo>
                  <a:lnTo>
                    <a:pt x="30048" y="28321"/>
                  </a:lnTo>
                  <a:lnTo>
                    <a:pt x="558" y="10668"/>
                  </a:lnTo>
                  <a:lnTo>
                    <a:pt x="0" y="1143"/>
                  </a:lnTo>
                  <a:lnTo>
                    <a:pt x="13113" y="1476"/>
                  </a:lnTo>
                  <a:lnTo>
                    <a:pt x="26419" y="1714"/>
                  </a:lnTo>
                  <a:lnTo>
                    <a:pt x="39901" y="1857"/>
                  </a:lnTo>
                  <a:lnTo>
                    <a:pt x="53543" y="1905"/>
                  </a:lnTo>
                  <a:lnTo>
                    <a:pt x="59303" y="1690"/>
                  </a:lnTo>
                  <a:lnTo>
                    <a:pt x="66481" y="1428"/>
                  </a:lnTo>
                  <a:lnTo>
                    <a:pt x="109542" y="47"/>
                  </a:lnTo>
                  <a:lnTo>
                    <a:pt x="11437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0247" y="1955165"/>
              <a:ext cx="76326" cy="7391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24809" y="1950720"/>
              <a:ext cx="213995" cy="285750"/>
            </a:xfrm>
            <a:custGeom>
              <a:avLst/>
              <a:gdLst/>
              <a:ahLst/>
              <a:cxnLst/>
              <a:rect l="l" t="t" r="r" b="b"/>
              <a:pathLst>
                <a:path w="213994" h="285750">
                  <a:moveTo>
                    <a:pt x="81152" y="0"/>
                  </a:moveTo>
                  <a:lnTo>
                    <a:pt x="83184" y="1524"/>
                  </a:lnTo>
                  <a:lnTo>
                    <a:pt x="82684" y="17146"/>
                  </a:lnTo>
                  <a:lnTo>
                    <a:pt x="82327" y="36210"/>
                  </a:lnTo>
                  <a:lnTo>
                    <a:pt x="82113" y="58727"/>
                  </a:lnTo>
                  <a:lnTo>
                    <a:pt x="82041" y="84708"/>
                  </a:lnTo>
                  <a:lnTo>
                    <a:pt x="82041" y="120268"/>
                  </a:lnTo>
                  <a:lnTo>
                    <a:pt x="96214" y="112601"/>
                  </a:lnTo>
                  <a:lnTo>
                    <a:pt x="110172" y="107124"/>
                  </a:lnTo>
                  <a:lnTo>
                    <a:pt x="123940" y="103838"/>
                  </a:lnTo>
                  <a:lnTo>
                    <a:pt x="137540" y="102742"/>
                  </a:lnTo>
                  <a:lnTo>
                    <a:pt x="154255" y="104217"/>
                  </a:lnTo>
                  <a:lnTo>
                    <a:pt x="193420" y="126237"/>
                  </a:lnTo>
                  <a:lnTo>
                    <a:pt x="212709" y="169707"/>
                  </a:lnTo>
                  <a:lnTo>
                    <a:pt x="213994" y="187832"/>
                  </a:lnTo>
                  <a:lnTo>
                    <a:pt x="212161" y="209690"/>
                  </a:lnTo>
                  <a:lnTo>
                    <a:pt x="197492" y="245643"/>
                  </a:lnTo>
                  <a:lnTo>
                    <a:pt x="168584" y="270976"/>
                  </a:lnTo>
                  <a:lnTo>
                    <a:pt x="128008" y="283878"/>
                  </a:lnTo>
                  <a:lnTo>
                    <a:pt x="103504" y="285495"/>
                  </a:lnTo>
                  <a:lnTo>
                    <a:pt x="86621" y="284733"/>
                  </a:lnTo>
                  <a:lnTo>
                    <a:pt x="68548" y="282447"/>
                  </a:lnTo>
                  <a:lnTo>
                    <a:pt x="49283" y="278637"/>
                  </a:lnTo>
                  <a:lnTo>
                    <a:pt x="28828" y="273303"/>
                  </a:lnTo>
                  <a:lnTo>
                    <a:pt x="28995" y="261304"/>
                  </a:lnTo>
                  <a:lnTo>
                    <a:pt x="29114" y="247411"/>
                  </a:lnTo>
                  <a:lnTo>
                    <a:pt x="29186" y="231638"/>
                  </a:lnTo>
                  <a:lnTo>
                    <a:pt x="29209" y="213994"/>
                  </a:lnTo>
                  <a:lnTo>
                    <a:pt x="29209" y="103631"/>
                  </a:lnTo>
                  <a:lnTo>
                    <a:pt x="29019" y="64595"/>
                  </a:lnTo>
                  <a:lnTo>
                    <a:pt x="1142" y="21970"/>
                  </a:lnTo>
                  <a:lnTo>
                    <a:pt x="0" y="14350"/>
                  </a:lnTo>
                  <a:lnTo>
                    <a:pt x="22484" y="10894"/>
                  </a:lnTo>
                  <a:lnTo>
                    <a:pt x="43481" y="7365"/>
                  </a:lnTo>
                  <a:lnTo>
                    <a:pt x="63025" y="3742"/>
                  </a:lnTo>
                  <a:lnTo>
                    <a:pt x="81152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0455" y="2125107"/>
              <a:ext cx="103435" cy="271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40455" y="2125107"/>
              <a:ext cx="103505" cy="27305"/>
            </a:xfrm>
            <a:custGeom>
              <a:avLst/>
              <a:gdLst/>
              <a:ahLst/>
              <a:cxnLst/>
              <a:rect l="l" t="t" r="r" b="b"/>
              <a:pathLst>
                <a:path w="103504" h="27305">
                  <a:moveTo>
                    <a:pt x="0" y="27161"/>
                  </a:moveTo>
                  <a:lnTo>
                    <a:pt x="103435" y="27161"/>
                  </a:lnTo>
                  <a:lnTo>
                    <a:pt x="103435" y="0"/>
                  </a:lnTo>
                  <a:lnTo>
                    <a:pt x="0" y="0"/>
                  </a:lnTo>
                  <a:lnTo>
                    <a:pt x="0" y="27161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61486" y="1950720"/>
              <a:ext cx="3903344" cy="3761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53631" y="2236089"/>
              <a:ext cx="137287" cy="805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09129" y="2159254"/>
              <a:ext cx="86868" cy="14236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17617" y="2159254"/>
              <a:ext cx="86868" cy="14236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79691" y="2139188"/>
              <a:ext cx="72390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60947" y="2139188"/>
              <a:ext cx="72390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9616" y="2139188"/>
              <a:ext cx="72390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44696" y="2139188"/>
              <a:ext cx="72390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34383" y="2069592"/>
              <a:ext cx="93345" cy="1573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34484" y="2063877"/>
              <a:ext cx="93091" cy="15633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55129" y="2061845"/>
              <a:ext cx="101346" cy="16611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30775" y="20615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79793" y="2059178"/>
              <a:ext cx="71247" cy="11620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26454" y="2053463"/>
              <a:ext cx="978535" cy="273685"/>
            </a:xfrm>
            <a:custGeom>
              <a:avLst/>
              <a:gdLst/>
              <a:ahLst/>
              <a:cxnLst/>
              <a:rect l="l" t="t" r="r" b="b"/>
              <a:pathLst>
                <a:path w="978534" h="273685">
                  <a:moveTo>
                    <a:pt x="89916" y="888"/>
                  </a:moveTo>
                  <a:lnTo>
                    <a:pt x="126746" y="4952"/>
                  </a:lnTo>
                  <a:lnTo>
                    <a:pt x="135000" y="5714"/>
                  </a:lnTo>
                  <a:lnTo>
                    <a:pt x="140843" y="5714"/>
                  </a:lnTo>
                  <a:lnTo>
                    <a:pt x="155723" y="5689"/>
                  </a:lnTo>
                  <a:lnTo>
                    <a:pt x="169878" y="5603"/>
                  </a:lnTo>
                  <a:lnTo>
                    <a:pt x="183294" y="5447"/>
                  </a:lnTo>
                  <a:lnTo>
                    <a:pt x="195961" y="5207"/>
                  </a:lnTo>
                  <a:lnTo>
                    <a:pt x="197103" y="14477"/>
                  </a:lnTo>
                  <a:lnTo>
                    <a:pt x="153924" y="25526"/>
                  </a:lnTo>
                  <a:lnTo>
                    <a:pt x="159924" y="33692"/>
                  </a:lnTo>
                  <a:lnTo>
                    <a:pt x="164210" y="42370"/>
                  </a:lnTo>
                  <a:lnTo>
                    <a:pt x="166782" y="51548"/>
                  </a:lnTo>
                  <a:lnTo>
                    <a:pt x="167640" y="61213"/>
                  </a:lnTo>
                  <a:lnTo>
                    <a:pt x="166282" y="75408"/>
                  </a:lnTo>
                  <a:lnTo>
                    <a:pt x="145923" y="108965"/>
                  </a:lnTo>
                  <a:lnTo>
                    <a:pt x="105810" y="125628"/>
                  </a:lnTo>
                  <a:lnTo>
                    <a:pt x="89026" y="126746"/>
                  </a:lnTo>
                  <a:lnTo>
                    <a:pt x="78331" y="126343"/>
                  </a:lnTo>
                  <a:lnTo>
                    <a:pt x="68325" y="125142"/>
                  </a:lnTo>
                  <a:lnTo>
                    <a:pt x="58987" y="123156"/>
                  </a:lnTo>
                  <a:lnTo>
                    <a:pt x="50292" y="120396"/>
                  </a:lnTo>
                  <a:lnTo>
                    <a:pt x="45466" y="129159"/>
                  </a:lnTo>
                  <a:lnTo>
                    <a:pt x="43053" y="136525"/>
                  </a:lnTo>
                  <a:lnTo>
                    <a:pt x="43053" y="142366"/>
                  </a:lnTo>
                  <a:lnTo>
                    <a:pt x="43053" y="145541"/>
                  </a:lnTo>
                  <a:lnTo>
                    <a:pt x="44704" y="147700"/>
                  </a:lnTo>
                  <a:lnTo>
                    <a:pt x="48006" y="148844"/>
                  </a:lnTo>
                  <a:lnTo>
                    <a:pt x="51181" y="149987"/>
                  </a:lnTo>
                  <a:lnTo>
                    <a:pt x="58038" y="150495"/>
                  </a:lnTo>
                  <a:lnTo>
                    <a:pt x="68325" y="150495"/>
                  </a:lnTo>
                  <a:lnTo>
                    <a:pt x="103538" y="150094"/>
                  </a:lnTo>
                  <a:lnTo>
                    <a:pt x="111077" y="150018"/>
                  </a:lnTo>
                  <a:lnTo>
                    <a:pt x="118258" y="149990"/>
                  </a:lnTo>
                  <a:lnTo>
                    <a:pt x="125095" y="149987"/>
                  </a:lnTo>
                  <a:lnTo>
                    <a:pt x="139906" y="150703"/>
                  </a:lnTo>
                  <a:lnTo>
                    <a:pt x="180836" y="168114"/>
                  </a:lnTo>
                  <a:lnTo>
                    <a:pt x="190373" y="196850"/>
                  </a:lnTo>
                  <a:lnTo>
                    <a:pt x="188208" y="213348"/>
                  </a:lnTo>
                  <a:lnTo>
                    <a:pt x="155828" y="252602"/>
                  </a:lnTo>
                  <a:lnTo>
                    <a:pt x="119078" y="268208"/>
                  </a:lnTo>
                  <a:lnTo>
                    <a:pt x="77850" y="273431"/>
                  </a:lnTo>
                  <a:lnTo>
                    <a:pt x="60799" y="272764"/>
                  </a:lnTo>
                  <a:lnTo>
                    <a:pt x="20955" y="262763"/>
                  </a:lnTo>
                  <a:lnTo>
                    <a:pt x="0" y="235203"/>
                  </a:lnTo>
                  <a:lnTo>
                    <a:pt x="1811" y="224081"/>
                  </a:lnTo>
                  <a:lnTo>
                    <a:pt x="7254" y="212804"/>
                  </a:lnTo>
                  <a:lnTo>
                    <a:pt x="16341" y="201360"/>
                  </a:lnTo>
                  <a:lnTo>
                    <a:pt x="29083" y="189737"/>
                  </a:lnTo>
                  <a:lnTo>
                    <a:pt x="20675" y="185378"/>
                  </a:lnTo>
                  <a:lnTo>
                    <a:pt x="14684" y="180101"/>
                  </a:lnTo>
                  <a:lnTo>
                    <a:pt x="11098" y="173896"/>
                  </a:lnTo>
                  <a:lnTo>
                    <a:pt x="9906" y="166750"/>
                  </a:lnTo>
                  <a:lnTo>
                    <a:pt x="11666" y="156559"/>
                  </a:lnTo>
                  <a:lnTo>
                    <a:pt x="16938" y="144462"/>
                  </a:lnTo>
                  <a:lnTo>
                    <a:pt x="25711" y="130460"/>
                  </a:lnTo>
                  <a:lnTo>
                    <a:pt x="37973" y="114553"/>
                  </a:lnTo>
                  <a:lnTo>
                    <a:pt x="25618" y="105318"/>
                  </a:lnTo>
                  <a:lnTo>
                    <a:pt x="16763" y="94011"/>
                  </a:lnTo>
                  <a:lnTo>
                    <a:pt x="11433" y="80656"/>
                  </a:lnTo>
                  <a:lnTo>
                    <a:pt x="9651" y="65277"/>
                  </a:lnTo>
                  <a:lnTo>
                    <a:pt x="11009" y="51494"/>
                  </a:lnTo>
                  <a:lnTo>
                    <a:pt x="31369" y="18669"/>
                  </a:lnTo>
                  <a:lnTo>
                    <a:pt x="72409" y="2006"/>
                  </a:lnTo>
                  <a:lnTo>
                    <a:pt x="89916" y="888"/>
                  </a:lnTo>
                  <a:close/>
                </a:path>
                <a:path w="978534" h="273685">
                  <a:moveTo>
                    <a:pt x="881888" y="0"/>
                  </a:moveTo>
                  <a:lnTo>
                    <a:pt x="921813" y="6016"/>
                  </a:lnTo>
                  <a:lnTo>
                    <a:pt x="963854" y="37107"/>
                  </a:lnTo>
                  <a:lnTo>
                    <a:pt x="978535" y="87757"/>
                  </a:lnTo>
                  <a:lnTo>
                    <a:pt x="976753" y="107995"/>
                  </a:lnTo>
                  <a:lnTo>
                    <a:pt x="950214" y="156590"/>
                  </a:lnTo>
                  <a:lnTo>
                    <a:pt x="898171" y="181236"/>
                  </a:lnTo>
                  <a:lnTo>
                    <a:pt x="876553" y="182879"/>
                  </a:lnTo>
                  <a:lnTo>
                    <a:pt x="855648" y="181330"/>
                  </a:lnTo>
                  <a:lnTo>
                    <a:pt x="806196" y="157987"/>
                  </a:lnTo>
                  <a:lnTo>
                    <a:pt x="781675" y="112107"/>
                  </a:lnTo>
                  <a:lnTo>
                    <a:pt x="780034" y="92963"/>
                  </a:lnTo>
                  <a:lnTo>
                    <a:pt x="781750" y="73560"/>
                  </a:lnTo>
                  <a:lnTo>
                    <a:pt x="807593" y="26162"/>
                  </a:lnTo>
                  <a:lnTo>
                    <a:pt x="859670" y="1641"/>
                  </a:lnTo>
                  <a:lnTo>
                    <a:pt x="88188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25590" y="2044319"/>
              <a:ext cx="372237" cy="20116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61486" y="1950720"/>
              <a:ext cx="3903345" cy="285750"/>
            </a:xfrm>
            <a:custGeom>
              <a:avLst/>
              <a:gdLst/>
              <a:ahLst/>
              <a:cxnLst/>
              <a:rect l="l" t="t" r="r" b="b"/>
              <a:pathLst>
                <a:path w="3903345" h="285750">
                  <a:moveTo>
                    <a:pt x="2347976" y="102742"/>
                  </a:moveTo>
                  <a:lnTo>
                    <a:pt x="2388784" y="111154"/>
                  </a:lnTo>
                  <a:lnTo>
                    <a:pt x="2413696" y="147589"/>
                  </a:lnTo>
                  <a:lnTo>
                    <a:pt x="2414651" y="160781"/>
                  </a:lnTo>
                  <a:lnTo>
                    <a:pt x="2413762" y="238125"/>
                  </a:lnTo>
                  <a:lnTo>
                    <a:pt x="2413508" y="244475"/>
                  </a:lnTo>
                  <a:lnTo>
                    <a:pt x="2413635" y="249554"/>
                  </a:lnTo>
                  <a:lnTo>
                    <a:pt x="2414016" y="253491"/>
                  </a:lnTo>
                  <a:lnTo>
                    <a:pt x="2414524" y="257301"/>
                  </a:lnTo>
                  <a:lnTo>
                    <a:pt x="2415666" y="260222"/>
                  </a:lnTo>
                  <a:lnTo>
                    <a:pt x="2417572" y="262254"/>
                  </a:lnTo>
                  <a:lnTo>
                    <a:pt x="2419350" y="264287"/>
                  </a:lnTo>
                  <a:lnTo>
                    <a:pt x="2440813" y="268096"/>
                  </a:lnTo>
                  <a:lnTo>
                    <a:pt x="2441955" y="276732"/>
                  </a:lnTo>
                  <a:lnTo>
                    <a:pt x="2429379" y="280640"/>
                  </a:lnTo>
                  <a:lnTo>
                    <a:pt x="2417730" y="283416"/>
                  </a:lnTo>
                  <a:lnTo>
                    <a:pt x="2406987" y="285073"/>
                  </a:lnTo>
                  <a:lnTo>
                    <a:pt x="2397125" y="285622"/>
                  </a:lnTo>
                  <a:lnTo>
                    <a:pt x="2385550" y="284382"/>
                  </a:lnTo>
                  <a:lnTo>
                    <a:pt x="2376154" y="280654"/>
                  </a:lnTo>
                  <a:lnTo>
                    <a:pt x="2368925" y="274425"/>
                  </a:lnTo>
                  <a:lnTo>
                    <a:pt x="2363851" y="265683"/>
                  </a:lnTo>
                  <a:lnTo>
                    <a:pt x="2351871" y="274425"/>
                  </a:lnTo>
                  <a:lnTo>
                    <a:pt x="2339546" y="280654"/>
                  </a:lnTo>
                  <a:lnTo>
                    <a:pt x="2326864" y="284382"/>
                  </a:lnTo>
                  <a:lnTo>
                    <a:pt x="2313813" y="285622"/>
                  </a:lnTo>
                  <a:lnTo>
                    <a:pt x="2301430" y="284813"/>
                  </a:lnTo>
                  <a:lnTo>
                    <a:pt x="2263880" y="265547"/>
                  </a:lnTo>
                  <a:lnTo>
                    <a:pt x="2254504" y="236346"/>
                  </a:lnTo>
                  <a:lnTo>
                    <a:pt x="2256194" y="222730"/>
                  </a:lnTo>
                  <a:lnTo>
                    <a:pt x="2281554" y="193547"/>
                  </a:lnTo>
                  <a:lnTo>
                    <a:pt x="2337347" y="180814"/>
                  </a:lnTo>
                  <a:lnTo>
                    <a:pt x="2362708" y="179958"/>
                  </a:lnTo>
                  <a:lnTo>
                    <a:pt x="2362962" y="165988"/>
                  </a:lnTo>
                  <a:lnTo>
                    <a:pt x="2340848" y="129619"/>
                  </a:lnTo>
                  <a:lnTo>
                    <a:pt x="2322956" y="127253"/>
                  </a:lnTo>
                  <a:lnTo>
                    <a:pt x="2312880" y="127777"/>
                  </a:lnTo>
                  <a:lnTo>
                    <a:pt x="2301875" y="129349"/>
                  </a:lnTo>
                  <a:lnTo>
                    <a:pt x="2289917" y="131968"/>
                  </a:lnTo>
                  <a:lnTo>
                    <a:pt x="2276983" y="135635"/>
                  </a:lnTo>
                  <a:lnTo>
                    <a:pt x="2271776" y="120776"/>
                  </a:lnTo>
                  <a:lnTo>
                    <a:pt x="2291397" y="112869"/>
                  </a:lnTo>
                  <a:lnTo>
                    <a:pt x="2310638" y="107235"/>
                  </a:lnTo>
                  <a:lnTo>
                    <a:pt x="2329497" y="103864"/>
                  </a:lnTo>
                  <a:lnTo>
                    <a:pt x="2347976" y="102742"/>
                  </a:lnTo>
                  <a:close/>
                </a:path>
                <a:path w="3903345" h="285750">
                  <a:moveTo>
                    <a:pt x="1596643" y="102742"/>
                  </a:moveTo>
                  <a:lnTo>
                    <a:pt x="1637452" y="111154"/>
                  </a:lnTo>
                  <a:lnTo>
                    <a:pt x="1662364" y="147589"/>
                  </a:lnTo>
                  <a:lnTo>
                    <a:pt x="1663318" y="160781"/>
                  </a:lnTo>
                  <a:lnTo>
                    <a:pt x="1662429" y="238125"/>
                  </a:lnTo>
                  <a:lnTo>
                    <a:pt x="1662176" y="244475"/>
                  </a:lnTo>
                  <a:lnTo>
                    <a:pt x="1662302" y="249554"/>
                  </a:lnTo>
                  <a:lnTo>
                    <a:pt x="1662684" y="253491"/>
                  </a:lnTo>
                  <a:lnTo>
                    <a:pt x="1663191" y="257301"/>
                  </a:lnTo>
                  <a:lnTo>
                    <a:pt x="1664335" y="260222"/>
                  </a:lnTo>
                  <a:lnTo>
                    <a:pt x="1666239" y="262254"/>
                  </a:lnTo>
                  <a:lnTo>
                    <a:pt x="1668017" y="264287"/>
                  </a:lnTo>
                  <a:lnTo>
                    <a:pt x="1689480" y="268096"/>
                  </a:lnTo>
                  <a:lnTo>
                    <a:pt x="1690624" y="276732"/>
                  </a:lnTo>
                  <a:lnTo>
                    <a:pt x="1678047" y="280640"/>
                  </a:lnTo>
                  <a:lnTo>
                    <a:pt x="1666398" y="283416"/>
                  </a:lnTo>
                  <a:lnTo>
                    <a:pt x="1655655" y="285073"/>
                  </a:lnTo>
                  <a:lnTo>
                    <a:pt x="1645792" y="285622"/>
                  </a:lnTo>
                  <a:lnTo>
                    <a:pt x="1634218" y="284382"/>
                  </a:lnTo>
                  <a:lnTo>
                    <a:pt x="1624822" y="280654"/>
                  </a:lnTo>
                  <a:lnTo>
                    <a:pt x="1617593" y="274425"/>
                  </a:lnTo>
                  <a:lnTo>
                    <a:pt x="1612518" y="265683"/>
                  </a:lnTo>
                  <a:lnTo>
                    <a:pt x="1600539" y="274425"/>
                  </a:lnTo>
                  <a:lnTo>
                    <a:pt x="1588214" y="280654"/>
                  </a:lnTo>
                  <a:lnTo>
                    <a:pt x="1575532" y="284382"/>
                  </a:lnTo>
                  <a:lnTo>
                    <a:pt x="1562480" y="285622"/>
                  </a:lnTo>
                  <a:lnTo>
                    <a:pt x="1550098" y="284813"/>
                  </a:lnTo>
                  <a:lnTo>
                    <a:pt x="1512548" y="265547"/>
                  </a:lnTo>
                  <a:lnTo>
                    <a:pt x="1503172" y="236346"/>
                  </a:lnTo>
                  <a:lnTo>
                    <a:pt x="1504862" y="222730"/>
                  </a:lnTo>
                  <a:lnTo>
                    <a:pt x="1530223" y="193547"/>
                  </a:lnTo>
                  <a:lnTo>
                    <a:pt x="1586015" y="180814"/>
                  </a:lnTo>
                  <a:lnTo>
                    <a:pt x="1611376" y="179958"/>
                  </a:lnTo>
                  <a:lnTo>
                    <a:pt x="1611629" y="165988"/>
                  </a:lnTo>
                  <a:lnTo>
                    <a:pt x="1589516" y="129619"/>
                  </a:lnTo>
                  <a:lnTo>
                    <a:pt x="1571625" y="127253"/>
                  </a:lnTo>
                  <a:lnTo>
                    <a:pt x="1561548" y="127777"/>
                  </a:lnTo>
                  <a:lnTo>
                    <a:pt x="1550543" y="129349"/>
                  </a:lnTo>
                  <a:lnTo>
                    <a:pt x="1538585" y="131968"/>
                  </a:lnTo>
                  <a:lnTo>
                    <a:pt x="1525651" y="135635"/>
                  </a:lnTo>
                  <a:lnTo>
                    <a:pt x="1520443" y="120776"/>
                  </a:lnTo>
                  <a:lnTo>
                    <a:pt x="1540065" y="112869"/>
                  </a:lnTo>
                  <a:lnTo>
                    <a:pt x="1559305" y="107235"/>
                  </a:lnTo>
                  <a:lnTo>
                    <a:pt x="1578165" y="103864"/>
                  </a:lnTo>
                  <a:lnTo>
                    <a:pt x="1596643" y="102742"/>
                  </a:lnTo>
                  <a:close/>
                </a:path>
                <a:path w="3903345" h="285750">
                  <a:moveTo>
                    <a:pt x="719074" y="102742"/>
                  </a:moveTo>
                  <a:lnTo>
                    <a:pt x="765597" y="114101"/>
                  </a:lnTo>
                  <a:lnTo>
                    <a:pt x="792067" y="146954"/>
                  </a:lnTo>
                  <a:lnTo>
                    <a:pt x="797178" y="178688"/>
                  </a:lnTo>
                  <a:lnTo>
                    <a:pt x="797178" y="182244"/>
                  </a:lnTo>
                  <a:lnTo>
                    <a:pt x="796925" y="185927"/>
                  </a:lnTo>
                  <a:lnTo>
                    <a:pt x="796671" y="189864"/>
                  </a:lnTo>
                  <a:lnTo>
                    <a:pt x="677672" y="189864"/>
                  </a:lnTo>
                  <a:lnTo>
                    <a:pt x="678834" y="207224"/>
                  </a:lnTo>
                  <a:lnTo>
                    <a:pt x="696087" y="243585"/>
                  </a:lnTo>
                  <a:lnTo>
                    <a:pt x="736806" y="258945"/>
                  </a:lnTo>
                  <a:lnTo>
                    <a:pt x="756285" y="259968"/>
                  </a:lnTo>
                  <a:lnTo>
                    <a:pt x="766282" y="259752"/>
                  </a:lnTo>
                  <a:lnTo>
                    <a:pt x="776065" y="259095"/>
                  </a:lnTo>
                  <a:lnTo>
                    <a:pt x="785610" y="257986"/>
                  </a:lnTo>
                  <a:lnTo>
                    <a:pt x="794892" y="256412"/>
                  </a:lnTo>
                  <a:lnTo>
                    <a:pt x="796416" y="268096"/>
                  </a:lnTo>
                  <a:lnTo>
                    <a:pt x="778960" y="275764"/>
                  </a:lnTo>
                  <a:lnTo>
                    <a:pt x="761063" y="281241"/>
                  </a:lnTo>
                  <a:lnTo>
                    <a:pt x="742713" y="284527"/>
                  </a:lnTo>
                  <a:lnTo>
                    <a:pt x="723900" y="285622"/>
                  </a:lnTo>
                  <a:lnTo>
                    <a:pt x="702202" y="284220"/>
                  </a:lnTo>
                  <a:lnTo>
                    <a:pt x="665142" y="273032"/>
                  </a:lnTo>
                  <a:lnTo>
                    <a:pt x="628189" y="235473"/>
                  </a:lnTo>
                  <a:lnTo>
                    <a:pt x="621029" y="197103"/>
                  </a:lnTo>
                  <a:lnTo>
                    <a:pt x="622746" y="177216"/>
                  </a:lnTo>
                  <a:lnTo>
                    <a:pt x="648588" y="129031"/>
                  </a:lnTo>
                  <a:lnTo>
                    <a:pt x="698595" y="104386"/>
                  </a:lnTo>
                  <a:lnTo>
                    <a:pt x="719074" y="102742"/>
                  </a:lnTo>
                  <a:close/>
                </a:path>
                <a:path w="3903345" h="285750">
                  <a:moveTo>
                    <a:pt x="529336" y="102742"/>
                  </a:moveTo>
                  <a:lnTo>
                    <a:pt x="544387" y="103314"/>
                  </a:lnTo>
                  <a:lnTo>
                    <a:pt x="558688" y="105028"/>
                  </a:lnTo>
                  <a:lnTo>
                    <a:pt x="572252" y="107886"/>
                  </a:lnTo>
                  <a:lnTo>
                    <a:pt x="585088" y="111887"/>
                  </a:lnTo>
                  <a:lnTo>
                    <a:pt x="582421" y="123912"/>
                  </a:lnTo>
                  <a:lnTo>
                    <a:pt x="579945" y="135604"/>
                  </a:lnTo>
                  <a:lnTo>
                    <a:pt x="577659" y="146962"/>
                  </a:lnTo>
                  <a:lnTo>
                    <a:pt x="575563" y="157987"/>
                  </a:lnTo>
                  <a:lnTo>
                    <a:pt x="565403" y="159512"/>
                  </a:lnTo>
                  <a:lnTo>
                    <a:pt x="548225" y="122584"/>
                  </a:lnTo>
                  <a:lnTo>
                    <a:pt x="528954" y="121030"/>
                  </a:lnTo>
                  <a:lnTo>
                    <a:pt x="520860" y="121392"/>
                  </a:lnTo>
                  <a:lnTo>
                    <a:pt x="490600" y="136525"/>
                  </a:lnTo>
                  <a:lnTo>
                    <a:pt x="490600" y="143890"/>
                  </a:lnTo>
                  <a:lnTo>
                    <a:pt x="490600" y="149478"/>
                  </a:lnTo>
                  <a:lnTo>
                    <a:pt x="492125" y="153796"/>
                  </a:lnTo>
                  <a:lnTo>
                    <a:pt x="495300" y="156844"/>
                  </a:lnTo>
                  <a:lnTo>
                    <a:pt x="498348" y="159892"/>
                  </a:lnTo>
                  <a:lnTo>
                    <a:pt x="503681" y="162687"/>
                  </a:lnTo>
                  <a:lnTo>
                    <a:pt x="511301" y="165226"/>
                  </a:lnTo>
                  <a:lnTo>
                    <a:pt x="541019" y="175640"/>
                  </a:lnTo>
                  <a:lnTo>
                    <a:pt x="579881" y="197738"/>
                  </a:lnTo>
                  <a:lnTo>
                    <a:pt x="592201" y="227964"/>
                  </a:lnTo>
                  <a:lnTo>
                    <a:pt x="590770" y="240845"/>
                  </a:lnTo>
                  <a:lnTo>
                    <a:pt x="556805" y="277104"/>
                  </a:lnTo>
                  <a:lnTo>
                    <a:pt x="508888" y="285622"/>
                  </a:lnTo>
                  <a:lnTo>
                    <a:pt x="493319" y="284815"/>
                  </a:lnTo>
                  <a:lnTo>
                    <a:pt x="477869" y="282400"/>
                  </a:lnTo>
                  <a:lnTo>
                    <a:pt x="462561" y="278389"/>
                  </a:lnTo>
                  <a:lnTo>
                    <a:pt x="447421" y="272795"/>
                  </a:lnTo>
                  <a:lnTo>
                    <a:pt x="450441" y="260413"/>
                  </a:lnTo>
                  <a:lnTo>
                    <a:pt x="453199" y="248221"/>
                  </a:lnTo>
                  <a:lnTo>
                    <a:pt x="455672" y="236219"/>
                  </a:lnTo>
                  <a:lnTo>
                    <a:pt x="457835" y="224408"/>
                  </a:lnTo>
                  <a:lnTo>
                    <a:pt x="467360" y="222884"/>
                  </a:lnTo>
                  <a:lnTo>
                    <a:pt x="480694" y="263525"/>
                  </a:lnTo>
                  <a:lnTo>
                    <a:pt x="509269" y="267334"/>
                  </a:lnTo>
                  <a:lnTo>
                    <a:pt x="516911" y="266953"/>
                  </a:lnTo>
                  <a:lnTo>
                    <a:pt x="545464" y="251459"/>
                  </a:lnTo>
                  <a:lnTo>
                    <a:pt x="545464" y="244093"/>
                  </a:lnTo>
                  <a:lnTo>
                    <a:pt x="545464" y="238125"/>
                  </a:lnTo>
                  <a:lnTo>
                    <a:pt x="492633" y="208660"/>
                  </a:lnTo>
                  <a:lnTo>
                    <a:pt x="482441" y="204565"/>
                  </a:lnTo>
                  <a:lnTo>
                    <a:pt x="451691" y="175244"/>
                  </a:lnTo>
                  <a:lnTo>
                    <a:pt x="448944" y="158876"/>
                  </a:lnTo>
                  <a:lnTo>
                    <a:pt x="450278" y="146135"/>
                  </a:lnTo>
                  <a:lnTo>
                    <a:pt x="482026" y="110886"/>
                  </a:lnTo>
                  <a:lnTo>
                    <a:pt x="511518" y="103647"/>
                  </a:lnTo>
                  <a:lnTo>
                    <a:pt x="529336" y="102742"/>
                  </a:lnTo>
                  <a:close/>
                </a:path>
                <a:path w="3903345" h="285750">
                  <a:moveTo>
                    <a:pt x="331724" y="102742"/>
                  </a:moveTo>
                  <a:lnTo>
                    <a:pt x="372532" y="111154"/>
                  </a:lnTo>
                  <a:lnTo>
                    <a:pt x="397444" y="147589"/>
                  </a:lnTo>
                  <a:lnTo>
                    <a:pt x="398399" y="160781"/>
                  </a:lnTo>
                  <a:lnTo>
                    <a:pt x="397510" y="238125"/>
                  </a:lnTo>
                  <a:lnTo>
                    <a:pt x="397255" y="244475"/>
                  </a:lnTo>
                  <a:lnTo>
                    <a:pt x="397383" y="249554"/>
                  </a:lnTo>
                  <a:lnTo>
                    <a:pt x="397763" y="253491"/>
                  </a:lnTo>
                  <a:lnTo>
                    <a:pt x="398272" y="257301"/>
                  </a:lnTo>
                  <a:lnTo>
                    <a:pt x="399414" y="260222"/>
                  </a:lnTo>
                  <a:lnTo>
                    <a:pt x="401319" y="262254"/>
                  </a:lnTo>
                  <a:lnTo>
                    <a:pt x="403098" y="264287"/>
                  </a:lnTo>
                  <a:lnTo>
                    <a:pt x="424561" y="268096"/>
                  </a:lnTo>
                  <a:lnTo>
                    <a:pt x="425703" y="276732"/>
                  </a:lnTo>
                  <a:lnTo>
                    <a:pt x="413127" y="280640"/>
                  </a:lnTo>
                  <a:lnTo>
                    <a:pt x="401478" y="283416"/>
                  </a:lnTo>
                  <a:lnTo>
                    <a:pt x="390735" y="285073"/>
                  </a:lnTo>
                  <a:lnTo>
                    <a:pt x="380873" y="285622"/>
                  </a:lnTo>
                  <a:lnTo>
                    <a:pt x="369298" y="284382"/>
                  </a:lnTo>
                  <a:lnTo>
                    <a:pt x="359902" y="280654"/>
                  </a:lnTo>
                  <a:lnTo>
                    <a:pt x="352673" y="274425"/>
                  </a:lnTo>
                  <a:lnTo>
                    <a:pt x="347599" y="265683"/>
                  </a:lnTo>
                  <a:lnTo>
                    <a:pt x="335619" y="274425"/>
                  </a:lnTo>
                  <a:lnTo>
                    <a:pt x="323294" y="280654"/>
                  </a:lnTo>
                  <a:lnTo>
                    <a:pt x="310612" y="284382"/>
                  </a:lnTo>
                  <a:lnTo>
                    <a:pt x="297561" y="285622"/>
                  </a:lnTo>
                  <a:lnTo>
                    <a:pt x="285178" y="284813"/>
                  </a:lnTo>
                  <a:lnTo>
                    <a:pt x="247628" y="265547"/>
                  </a:lnTo>
                  <a:lnTo>
                    <a:pt x="238251" y="236346"/>
                  </a:lnTo>
                  <a:lnTo>
                    <a:pt x="239942" y="222730"/>
                  </a:lnTo>
                  <a:lnTo>
                    <a:pt x="265302" y="193547"/>
                  </a:lnTo>
                  <a:lnTo>
                    <a:pt x="321095" y="180814"/>
                  </a:lnTo>
                  <a:lnTo>
                    <a:pt x="346455" y="179958"/>
                  </a:lnTo>
                  <a:lnTo>
                    <a:pt x="346710" y="165988"/>
                  </a:lnTo>
                  <a:lnTo>
                    <a:pt x="324596" y="129619"/>
                  </a:lnTo>
                  <a:lnTo>
                    <a:pt x="306704" y="127253"/>
                  </a:lnTo>
                  <a:lnTo>
                    <a:pt x="296628" y="127777"/>
                  </a:lnTo>
                  <a:lnTo>
                    <a:pt x="285623" y="129349"/>
                  </a:lnTo>
                  <a:lnTo>
                    <a:pt x="273665" y="131968"/>
                  </a:lnTo>
                  <a:lnTo>
                    <a:pt x="260730" y="135635"/>
                  </a:lnTo>
                  <a:lnTo>
                    <a:pt x="255524" y="120776"/>
                  </a:lnTo>
                  <a:lnTo>
                    <a:pt x="275145" y="112869"/>
                  </a:lnTo>
                  <a:lnTo>
                    <a:pt x="294386" y="107235"/>
                  </a:lnTo>
                  <a:lnTo>
                    <a:pt x="313245" y="103864"/>
                  </a:lnTo>
                  <a:lnTo>
                    <a:pt x="331724" y="102742"/>
                  </a:lnTo>
                  <a:close/>
                </a:path>
                <a:path w="3903345" h="285750">
                  <a:moveTo>
                    <a:pt x="2171827" y="102234"/>
                  </a:moveTo>
                  <a:lnTo>
                    <a:pt x="2174621" y="103631"/>
                  </a:lnTo>
                  <a:lnTo>
                    <a:pt x="2174621" y="123825"/>
                  </a:lnTo>
                  <a:lnTo>
                    <a:pt x="2191269" y="114583"/>
                  </a:lnTo>
                  <a:lnTo>
                    <a:pt x="2208276" y="107997"/>
                  </a:lnTo>
                  <a:lnTo>
                    <a:pt x="2225663" y="104054"/>
                  </a:lnTo>
                  <a:lnTo>
                    <a:pt x="2243454" y="102742"/>
                  </a:lnTo>
                  <a:lnTo>
                    <a:pt x="2244343" y="104012"/>
                  </a:lnTo>
                  <a:lnTo>
                    <a:pt x="2241417" y="119110"/>
                  </a:lnTo>
                  <a:lnTo>
                    <a:pt x="2238549" y="134683"/>
                  </a:lnTo>
                  <a:lnTo>
                    <a:pt x="2235753" y="150733"/>
                  </a:lnTo>
                  <a:lnTo>
                    <a:pt x="2233041" y="167258"/>
                  </a:lnTo>
                  <a:lnTo>
                    <a:pt x="2222246" y="169163"/>
                  </a:lnTo>
                  <a:lnTo>
                    <a:pt x="2204847" y="131063"/>
                  </a:lnTo>
                  <a:lnTo>
                    <a:pt x="2198242" y="131063"/>
                  </a:lnTo>
                  <a:lnTo>
                    <a:pt x="2191892" y="131063"/>
                  </a:lnTo>
                  <a:lnTo>
                    <a:pt x="2184018" y="133095"/>
                  </a:lnTo>
                  <a:lnTo>
                    <a:pt x="2174621" y="137413"/>
                  </a:lnTo>
                  <a:lnTo>
                    <a:pt x="2174621" y="217169"/>
                  </a:lnTo>
                  <a:lnTo>
                    <a:pt x="2175002" y="258444"/>
                  </a:lnTo>
                  <a:lnTo>
                    <a:pt x="2179701" y="264921"/>
                  </a:lnTo>
                  <a:lnTo>
                    <a:pt x="2206243" y="272033"/>
                  </a:lnTo>
                  <a:lnTo>
                    <a:pt x="2206752" y="280924"/>
                  </a:lnTo>
                  <a:lnTo>
                    <a:pt x="2191508" y="280683"/>
                  </a:lnTo>
                  <a:lnTo>
                    <a:pt x="2176621" y="280527"/>
                  </a:lnTo>
                  <a:lnTo>
                    <a:pt x="2162067" y="280441"/>
                  </a:lnTo>
                  <a:lnTo>
                    <a:pt x="2147824" y="280415"/>
                  </a:lnTo>
                  <a:lnTo>
                    <a:pt x="2134413" y="280441"/>
                  </a:lnTo>
                  <a:lnTo>
                    <a:pt x="2121027" y="280527"/>
                  </a:lnTo>
                  <a:lnTo>
                    <a:pt x="2107640" y="280683"/>
                  </a:lnTo>
                  <a:lnTo>
                    <a:pt x="2094229" y="280924"/>
                  </a:lnTo>
                  <a:lnTo>
                    <a:pt x="2093340" y="272033"/>
                  </a:lnTo>
                  <a:lnTo>
                    <a:pt x="2116963" y="265556"/>
                  </a:lnTo>
                  <a:lnTo>
                    <a:pt x="2119884" y="264667"/>
                  </a:lnTo>
                  <a:lnTo>
                    <a:pt x="2121535" y="262763"/>
                  </a:lnTo>
                  <a:lnTo>
                    <a:pt x="2121662" y="259968"/>
                  </a:lnTo>
                  <a:lnTo>
                    <a:pt x="2121662" y="254634"/>
                  </a:lnTo>
                  <a:lnTo>
                    <a:pt x="2121789" y="247014"/>
                  </a:lnTo>
                  <a:lnTo>
                    <a:pt x="2121789" y="237108"/>
                  </a:lnTo>
                  <a:lnTo>
                    <a:pt x="2121789" y="174878"/>
                  </a:lnTo>
                  <a:lnTo>
                    <a:pt x="2121741" y="160778"/>
                  </a:lnTo>
                  <a:lnTo>
                    <a:pt x="2121598" y="148748"/>
                  </a:lnTo>
                  <a:lnTo>
                    <a:pt x="2121360" y="138767"/>
                  </a:lnTo>
                  <a:lnTo>
                    <a:pt x="2121027" y="130809"/>
                  </a:lnTo>
                  <a:lnTo>
                    <a:pt x="2094484" y="123951"/>
                  </a:lnTo>
                  <a:lnTo>
                    <a:pt x="2093340" y="116331"/>
                  </a:lnTo>
                  <a:lnTo>
                    <a:pt x="2114319" y="113093"/>
                  </a:lnTo>
                  <a:lnTo>
                    <a:pt x="2134393" y="109664"/>
                  </a:lnTo>
                  <a:lnTo>
                    <a:pt x="2153562" y="106044"/>
                  </a:lnTo>
                  <a:lnTo>
                    <a:pt x="2171827" y="102234"/>
                  </a:lnTo>
                  <a:close/>
                </a:path>
                <a:path w="3903345" h="285750">
                  <a:moveTo>
                    <a:pt x="1336675" y="102234"/>
                  </a:moveTo>
                  <a:lnTo>
                    <a:pt x="1339468" y="103631"/>
                  </a:lnTo>
                  <a:lnTo>
                    <a:pt x="1339468" y="123570"/>
                  </a:lnTo>
                  <a:lnTo>
                    <a:pt x="1355137" y="114476"/>
                  </a:lnTo>
                  <a:lnTo>
                    <a:pt x="1370711" y="107965"/>
                  </a:lnTo>
                  <a:lnTo>
                    <a:pt x="1386189" y="104050"/>
                  </a:lnTo>
                  <a:lnTo>
                    <a:pt x="1401572" y="102742"/>
                  </a:lnTo>
                  <a:lnTo>
                    <a:pt x="1414454" y="103671"/>
                  </a:lnTo>
                  <a:lnTo>
                    <a:pt x="1450984" y="125722"/>
                  </a:lnTo>
                  <a:lnTo>
                    <a:pt x="1459611" y="159512"/>
                  </a:lnTo>
                  <a:lnTo>
                    <a:pt x="1459611" y="224789"/>
                  </a:lnTo>
                  <a:lnTo>
                    <a:pt x="1459634" y="235650"/>
                  </a:lnTo>
                  <a:lnTo>
                    <a:pt x="1487424" y="272033"/>
                  </a:lnTo>
                  <a:lnTo>
                    <a:pt x="1487931" y="280924"/>
                  </a:lnTo>
                  <a:lnTo>
                    <a:pt x="1474593" y="280683"/>
                  </a:lnTo>
                  <a:lnTo>
                    <a:pt x="1461230" y="280527"/>
                  </a:lnTo>
                  <a:lnTo>
                    <a:pt x="1447819" y="280441"/>
                  </a:lnTo>
                  <a:lnTo>
                    <a:pt x="1434338" y="280415"/>
                  </a:lnTo>
                  <a:lnTo>
                    <a:pt x="1420766" y="280441"/>
                  </a:lnTo>
                  <a:lnTo>
                    <a:pt x="1407874" y="280527"/>
                  </a:lnTo>
                  <a:lnTo>
                    <a:pt x="1395672" y="280683"/>
                  </a:lnTo>
                  <a:lnTo>
                    <a:pt x="1384173" y="280924"/>
                  </a:lnTo>
                  <a:lnTo>
                    <a:pt x="1383411" y="272033"/>
                  </a:lnTo>
                  <a:lnTo>
                    <a:pt x="1406778" y="259079"/>
                  </a:lnTo>
                  <a:lnTo>
                    <a:pt x="1406778" y="255142"/>
                  </a:lnTo>
                  <a:lnTo>
                    <a:pt x="1406778" y="249174"/>
                  </a:lnTo>
                  <a:lnTo>
                    <a:pt x="1406778" y="171195"/>
                  </a:lnTo>
                  <a:lnTo>
                    <a:pt x="1406229" y="160575"/>
                  </a:lnTo>
                  <a:lnTo>
                    <a:pt x="1379529" y="129018"/>
                  </a:lnTo>
                  <a:lnTo>
                    <a:pt x="1371218" y="128396"/>
                  </a:lnTo>
                  <a:lnTo>
                    <a:pt x="1363454" y="128966"/>
                  </a:lnTo>
                  <a:lnTo>
                    <a:pt x="1355582" y="130667"/>
                  </a:lnTo>
                  <a:lnTo>
                    <a:pt x="1347591" y="133486"/>
                  </a:lnTo>
                  <a:lnTo>
                    <a:pt x="1339468" y="137413"/>
                  </a:lnTo>
                  <a:lnTo>
                    <a:pt x="1339468" y="217296"/>
                  </a:lnTo>
                  <a:lnTo>
                    <a:pt x="1339850" y="259968"/>
                  </a:lnTo>
                  <a:lnTo>
                    <a:pt x="1344167" y="266064"/>
                  </a:lnTo>
                  <a:lnTo>
                    <a:pt x="1363472" y="272033"/>
                  </a:lnTo>
                  <a:lnTo>
                    <a:pt x="1363852" y="280924"/>
                  </a:lnTo>
                  <a:lnTo>
                    <a:pt x="1352065" y="280683"/>
                  </a:lnTo>
                  <a:lnTo>
                    <a:pt x="1339754" y="280527"/>
                  </a:lnTo>
                  <a:lnTo>
                    <a:pt x="1326919" y="280441"/>
                  </a:lnTo>
                  <a:lnTo>
                    <a:pt x="1313561" y="280415"/>
                  </a:lnTo>
                  <a:lnTo>
                    <a:pt x="1299797" y="280441"/>
                  </a:lnTo>
                  <a:lnTo>
                    <a:pt x="1286128" y="280527"/>
                  </a:lnTo>
                  <a:lnTo>
                    <a:pt x="1272555" y="280683"/>
                  </a:lnTo>
                  <a:lnTo>
                    <a:pt x="1259077" y="280924"/>
                  </a:lnTo>
                  <a:lnTo>
                    <a:pt x="1258189" y="272033"/>
                  </a:lnTo>
                  <a:lnTo>
                    <a:pt x="1282191" y="265556"/>
                  </a:lnTo>
                  <a:lnTo>
                    <a:pt x="1284859" y="264794"/>
                  </a:lnTo>
                  <a:lnTo>
                    <a:pt x="1286383" y="262889"/>
                  </a:lnTo>
                  <a:lnTo>
                    <a:pt x="1286510" y="259968"/>
                  </a:lnTo>
                  <a:lnTo>
                    <a:pt x="1286510" y="251967"/>
                  </a:lnTo>
                  <a:lnTo>
                    <a:pt x="1286637" y="244347"/>
                  </a:lnTo>
                  <a:lnTo>
                    <a:pt x="1286637" y="237108"/>
                  </a:lnTo>
                  <a:lnTo>
                    <a:pt x="1286637" y="175894"/>
                  </a:lnTo>
                  <a:lnTo>
                    <a:pt x="1286589" y="163939"/>
                  </a:lnTo>
                  <a:lnTo>
                    <a:pt x="1286446" y="152447"/>
                  </a:lnTo>
                  <a:lnTo>
                    <a:pt x="1286208" y="141408"/>
                  </a:lnTo>
                  <a:lnTo>
                    <a:pt x="1285875" y="130809"/>
                  </a:lnTo>
                  <a:lnTo>
                    <a:pt x="1259331" y="123951"/>
                  </a:lnTo>
                  <a:lnTo>
                    <a:pt x="1258189" y="116331"/>
                  </a:lnTo>
                  <a:lnTo>
                    <a:pt x="1279167" y="113093"/>
                  </a:lnTo>
                  <a:lnTo>
                    <a:pt x="1299241" y="109664"/>
                  </a:lnTo>
                  <a:lnTo>
                    <a:pt x="1318410" y="106044"/>
                  </a:lnTo>
                  <a:lnTo>
                    <a:pt x="1336675" y="102234"/>
                  </a:lnTo>
                  <a:close/>
                </a:path>
                <a:path w="3903345" h="285750">
                  <a:moveTo>
                    <a:pt x="3748023" y="101980"/>
                  </a:moveTo>
                  <a:lnTo>
                    <a:pt x="3750056" y="103504"/>
                  </a:lnTo>
                  <a:lnTo>
                    <a:pt x="3749555" y="116558"/>
                  </a:lnTo>
                  <a:lnTo>
                    <a:pt x="3749198" y="130016"/>
                  </a:lnTo>
                  <a:lnTo>
                    <a:pt x="3748984" y="143902"/>
                  </a:lnTo>
                  <a:lnTo>
                    <a:pt x="3748913" y="158241"/>
                  </a:lnTo>
                  <a:lnTo>
                    <a:pt x="3748913" y="228345"/>
                  </a:lnTo>
                  <a:lnTo>
                    <a:pt x="3777234" y="272033"/>
                  </a:lnTo>
                  <a:lnTo>
                    <a:pt x="3777741" y="280924"/>
                  </a:lnTo>
                  <a:lnTo>
                    <a:pt x="3763974" y="280683"/>
                  </a:lnTo>
                  <a:lnTo>
                    <a:pt x="3750278" y="280527"/>
                  </a:lnTo>
                  <a:lnTo>
                    <a:pt x="3736629" y="280441"/>
                  </a:lnTo>
                  <a:lnTo>
                    <a:pt x="3723005" y="280415"/>
                  </a:lnTo>
                  <a:lnTo>
                    <a:pt x="3709221" y="280441"/>
                  </a:lnTo>
                  <a:lnTo>
                    <a:pt x="3695509" y="280527"/>
                  </a:lnTo>
                  <a:lnTo>
                    <a:pt x="3681892" y="280683"/>
                  </a:lnTo>
                  <a:lnTo>
                    <a:pt x="3668394" y="280924"/>
                  </a:lnTo>
                  <a:lnTo>
                    <a:pt x="3667379" y="272033"/>
                  </a:lnTo>
                  <a:lnTo>
                    <a:pt x="3691000" y="265556"/>
                  </a:lnTo>
                  <a:lnTo>
                    <a:pt x="3693921" y="264794"/>
                  </a:lnTo>
                  <a:lnTo>
                    <a:pt x="3695445" y="262889"/>
                  </a:lnTo>
                  <a:lnTo>
                    <a:pt x="3695699" y="259968"/>
                  </a:lnTo>
                  <a:lnTo>
                    <a:pt x="3695954" y="255142"/>
                  </a:lnTo>
                  <a:lnTo>
                    <a:pt x="3696081" y="247014"/>
                  </a:lnTo>
                  <a:lnTo>
                    <a:pt x="3696081" y="235584"/>
                  </a:lnTo>
                  <a:lnTo>
                    <a:pt x="3696081" y="175640"/>
                  </a:lnTo>
                  <a:lnTo>
                    <a:pt x="3695318" y="130809"/>
                  </a:lnTo>
                  <a:lnTo>
                    <a:pt x="3668775" y="123951"/>
                  </a:lnTo>
                  <a:lnTo>
                    <a:pt x="3667633" y="116331"/>
                  </a:lnTo>
                  <a:lnTo>
                    <a:pt x="3689802" y="112857"/>
                  </a:lnTo>
                  <a:lnTo>
                    <a:pt x="3710590" y="109299"/>
                  </a:lnTo>
                  <a:lnTo>
                    <a:pt x="3729997" y="105669"/>
                  </a:lnTo>
                  <a:lnTo>
                    <a:pt x="3748023" y="101980"/>
                  </a:lnTo>
                  <a:close/>
                </a:path>
                <a:path w="3903345" h="285750">
                  <a:moveTo>
                    <a:pt x="1928876" y="101980"/>
                  </a:moveTo>
                  <a:lnTo>
                    <a:pt x="1930908" y="103504"/>
                  </a:lnTo>
                  <a:lnTo>
                    <a:pt x="1930407" y="115816"/>
                  </a:lnTo>
                  <a:lnTo>
                    <a:pt x="1930050" y="129508"/>
                  </a:lnTo>
                  <a:lnTo>
                    <a:pt x="1929836" y="144581"/>
                  </a:lnTo>
                  <a:lnTo>
                    <a:pt x="1929764" y="161035"/>
                  </a:lnTo>
                  <a:lnTo>
                    <a:pt x="1929764" y="218312"/>
                  </a:lnTo>
                  <a:lnTo>
                    <a:pt x="1943213" y="254724"/>
                  </a:lnTo>
                  <a:lnTo>
                    <a:pt x="1962912" y="260350"/>
                  </a:lnTo>
                  <a:lnTo>
                    <a:pt x="1971579" y="259873"/>
                  </a:lnTo>
                  <a:lnTo>
                    <a:pt x="1979866" y="258444"/>
                  </a:lnTo>
                  <a:lnTo>
                    <a:pt x="1987772" y="256063"/>
                  </a:lnTo>
                  <a:lnTo>
                    <a:pt x="1995297" y="252729"/>
                  </a:lnTo>
                  <a:lnTo>
                    <a:pt x="1995297" y="173481"/>
                  </a:lnTo>
                  <a:lnTo>
                    <a:pt x="1994535" y="130428"/>
                  </a:lnTo>
                  <a:lnTo>
                    <a:pt x="1969389" y="123951"/>
                  </a:lnTo>
                  <a:lnTo>
                    <a:pt x="1968246" y="116331"/>
                  </a:lnTo>
                  <a:lnTo>
                    <a:pt x="1989728" y="112857"/>
                  </a:lnTo>
                  <a:lnTo>
                    <a:pt x="2009997" y="109299"/>
                  </a:lnTo>
                  <a:lnTo>
                    <a:pt x="2029075" y="105669"/>
                  </a:lnTo>
                  <a:lnTo>
                    <a:pt x="2046986" y="101980"/>
                  </a:lnTo>
                  <a:lnTo>
                    <a:pt x="2049144" y="103504"/>
                  </a:lnTo>
                  <a:lnTo>
                    <a:pt x="2048625" y="116099"/>
                  </a:lnTo>
                  <a:lnTo>
                    <a:pt x="2048224" y="130063"/>
                  </a:lnTo>
                  <a:lnTo>
                    <a:pt x="2047966" y="145385"/>
                  </a:lnTo>
                  <a:lnTo>
                    <a:pt x="2047875" y="162051"/>
                  </a:lnTo>
                  <a:lnTo>
                    <a:pt x="2047896" y="192557"/>
                  </a:lnTo>
                  <a:lnTo>
                    <a:pt x="2048035" y="233757"/>
                  </a:lnTo>
                  <a:lnTo>
                    <a:pt x="2068702" y="267969"/>
                  </a:lnTo>
                  <a:lnTo>
                    <a:pt x="2075052" y="268096"/>
                  </a:lnTo>
                  <a:lnTo>
                    <a:pt x="2075941" y="276351"/>
                  </a:lnTo>
                  <a:lnTo>
                    <a:pt x="2063059" y="280425"/>
                  </a:lnTo>
                  <a:lnTo>
                    <a:pt x="2051081" y="283321"/>
                  </a:lnTo>
                  <a:lnTo>
                    <a:pt x="2040008" y="285049"/>
                  </a:lnTo>
                  <a:lnTo>
                    <a:pt x="2029840" y="285622"/>
                  </a:lnTo>
                  <a:lnTo>
                    <a:pt x="2018434" y="284362"/>
                  </a:lnTo>
                  <a:lnTo>
                    <a:pt x="2009171" y="280590"/>
                  </a:lnTo>
                  <a:lnTo>
                    <a:pt x="2002051" y="274318"/>
                  </a:lnTo>
                  <a:lnTo>
                    <a:pt x="1997075" y="265556"/>
                  </a:lnTo>
                  <a:lnTo>
                    <a:pt x="1983144" y="274318"/>
                  </a:lnTo>
                  <a:lnTo>
                    <a:pt x="1968595" y="280590"/>
                  </a:lnTo>
                  <a:lnTo>
                    <a:pt x="1953426" y="284362"/>
                  </a:lnTo>
                  <a:lnTo>
                    <a:pt x="1937639" y="285622"/>
                  </a:lnTo>
                  <a:lnTo>
                    <a:pt x="1923444" y="284694"/>
                  </a:lnTo>
                  <a:lnTo>
                    <a:pt x="1885505" y="262572"/>
                  </a:lnTo>
                  <a:lnTo>
                    <a:pt x="1876933" y="228853"/>
                  </a:lnTo>
                  <a:lnTo>
                    <a:pt x="1876933" y="189483"/>
                  </a:lnTo>
                  <a:lnTo>
                    <a:pt x="1876885" y="170886"/>
                  </a:lnTo>
                  <a:lnTo>
                    <a:pt x="1876742" y="154908"/>
                  </a:lnTo>
                  <a:lnTo>
                    <a:pt x="1876504" y="141549"/>
                  </a:lnTo>
                  <a:lnTo>
                    <a:pt x="1876171" y="130809"/>
                  </a:lnTo>
                  <a:lnTo>
                    <a:pt x="1849627" y="123951"/>
                  </a:lnTo>
                  <a:lnTo>
                    <a:pt x="1848485" y="116331"/>
                  </a:lnTo>
                  <a:lnTo>
                    <a:pt x="1870583" y="112857"/>
                  </a:lnTo>
                  <a:lnTo>
                    <a:pt x="1891347" y="109299"/>
                  </a:lnTo>
                  <a:lnTo>
                    <a:pt x="1910778" y="105669"/>
                  </a:lnTo>
                  <a:lnTo>
                    <a:pt x="1928876" y="101980"/>
                  </a:lnTo>
                  <a:close/>
                </a:path>
                <a:path w="3903345" h="285750">
                  <a:moveTo>
                    <a:pt x="1779651" y="60325"/>
                  </a:moveTo>
                  <a:lnTo>
                    <a:pt x="1782317" y="61594"/>
                  </a:lnTo>
                  <a:lnTo>
                    <a:pt x="1782077" y="73076"/>
                  </a:lnTo>
                  <a:lnTo>
                    <a:pt x="1781921" y="84867"/>
                  </a:lnTo>
                  <a:lnTo>
                    <a:pt x="1781835" y="96992"/>
                  </a:lnTo>
                  <a:lnTo>
                    <a:pt x="1781810" y="109474"/>
                  </a:lnTo>
                  <a:lnTo>
                    <a:pt x="1833879" y="109474"/>
                  </a:lnTo>
                  <a:lnTo>
                    <a:pt x="1833879" y="129666"/>
                  </a:lnTo>
                  <a:lnTo>
                    <a:pt x="1781810" y="129666"/>
                  </a:lnTo>
                  <a:lnTo>
                    <a:pt x="1781309" y="157601"/>
                  </a:lnTo>
                  <a:lnTo>
                    <a:pt x="1780952" y="183308"/>
                  </a:lnTo>
                  <a:lnTo>
                    <a:pt x="1780738" y="206801"/>
                  </a:lnTo>
                  <a:lnTo>
                    <a:pt x="1780666" y="228091"/>
                  </a:lnTo>
                  <a:lnTo>
                    <a:pt x="1781024" y="236785"/>
                  </a:lnTo>
                  <a:lnTo>
                    <a:pt x="1797685" y="261238"/>
                  </a:lnTo>
                  <a:lnTo>
                    <a:pt x="1808606" y="261238"/>
                  </a:lnTo>
                  <a:lnTo>
                    <a:pt x="1815036" y="261143"/>
                  </a:lnTo>
                  <a:lnTo>
                    <a:pt x="1821751" y="260858"/>
                  </a:lnTo>
                  <a:lnTo>
                    <a:pt x="1828752" y="260381"/>
                  </a:lnTo>
                  <a:lnTo>
                    <a:pt x="1836039" y="259714"/>
                  </a:lnTo>
                  <a:lnTo>
                    <a:pt x="1837563" y="270890"/>
                  </a:lnTo>
                  <a:lnTo>
                    <a:pt x="1823037" y="277244"/>
                  </a:lnTo>
                  <a:lnTo>
                    <a:pt x="1808988" y="281813"/>
                  </a:lnTo>
                  <a:lnTo>
                    <a:pt x="1795414" y="284571"/>
                  </a:lnTo>
                  <a:lnTo>
                    <a:pt x="1782317" y="285495"/>
                  </a:lnTo>
                  <a:lnTo>
                    <a:pt x="1770026" y="284807"/>
                  </a:lnTo>
                  <a:lnTo>
                    <a:pt x="1731375" y="260937"/>
                  </a:lnTo>
                  <a:lnTo>
                    <a:pt x="1727835" y="241680"/>
                  </a:lnTo>
                  <a:lnTo>
                    <a:pt x="1727906" y="220128"/>
                  </a:lnTo>
                  <a:lnTo>
                    <a:pt x="1728120" y="194135"/>
                  </a:lnTo>
                  <a:lnTo>
                    <a:pt x="1728477" y="163689"/>
                  </a:lnTo>
                  <a:lnTo>
                    <a:pt x="1728977" y="128777"/>
                  </a:lnTo>
                  <a:lnTo>
                    <a:pt x="1703831" y="122300"/>
                  </a:lnTo>
                  <a:lnTo>
                    <a:pt x="1702180" y="112267"/>
                  </a:lnTo>
                  <a:lnTo>
                    <a:pt x="1733168" y="109474"/>
                  </a:lnTo>
                  <a:lnTo>
                    <a:pt x="1750822" y="65785"/>
                  </a:lnTo>
                  <a:lnTo>
                    <a:pt x="1758559" y="64379"/>
                  </a:lnTo>
                  <a:lnTo>
                    <a:pt x="1765950" y="63007"/>
                  </a:lnTo>
                  <a:lnTo>
                    <a:pt x="1772985" y="61660"/>
                  </a:lnTo>
                  <a:lnTo>
                    <a:pt x="1779651" y="60325"/>
                  </a:lnTo>
                  <a:close/>
                </a:path>
                <a:path w="3903345" h="285750">
                  <a:moveTo>
                    <a:pt x="3721608" y="13588"/>
                  </a:moveTo>
                  <a:lnTo>
                    <a:pt x="3729736" y="13588"/>
                  </a:lnTo>
                  <a:lnTo>
                    <a:pt x="3736466" y="16001"/>
                  </a:lnTo>
                  <a:lnTo>
                    <a:pt x="3741673" y="20574"/>
                  </a:lnTo>
                  <a:lnTo>
                    <a:pt x="3746881" y="25272"/>
                  </a:lnTo>
                  <a:lnTo>
                    <a:pt x="3749420" y="31876"/>
                  </a:lnTo>
                  <a:lnTo>
                    <a:pt x="3749420" y="40385"/>
                  </a:lnTo>
                  <a:lnTo>
                    <a:pt x="3749420" y="49021"/>
                  </a:lnTo>
                  <a:lnTo>
                    <a:pt x="3746754" y="55879"/>
                  </a:lnTo>
                  <a:lnTo>
                    <a:pt x="3741166" y="61213"/>
                  </a:lnTo>
                  <a:lnTo>
                    <a:pt x="3735705" y="66547"/>
                  </a:lnTo>
                  <a:lnTo>
                    <a:pt x="3728466" y="69214"/>
                  </a:lnTo>
                  <a:lnTo>
                    <a:pt x="3719575" y="69214"/>
                  </a:lnTo>
                  <a:lnTo>
                    <a:pt x="3711320" y="69214"/>
                  </a:lnTo>
                  <a:lnTo>
                    <a:pt x="3704590" y="66801"/>
                  </a:lnTo>
                  <a:lnTo>
                    <a:pt x="3699383" y="61721"/>
                  </a:lnTo>
                  <a:lnTo>
                    <a:pt x="3694048" y="56768"/>
                  </a:lnTo>
                  <a:lnTo>
                    <a:pt x="3691382" y="50164"/>
                  </a:lnTo>
                  <a:lnTo>
                    <a:pt x="3691382" y="42163"/>
                  </a:lnTo>
                  <a:lnTo>
                    <a:pt x="3691382" y="33274"/>
                  </a:lnTo>
                  <a:lnTo>
                    <a:pt x="3694175" y="26415"/>
                  </a:lnTo>
                  <a:lnTo>
                    <a:pt x="3699764" y="21208"/>
                  </a:lnTo>
                  <a:lnTo>
                    <a:pt x="3705352" y="16128"/>
                  </a:lnTo>
                  <a:lnTo>
                    <a:pt x="3712591" y="13588"/>
                  </a:lnTo>
                  <a:lnTo>
                    <a:pt x="3721608" y="13588"/>
                  </a:lnTo>
                  <a:close/>
                </a:path>
                <a:path w="3903345" h="285750">
                  <a:moveTo>
                    <a:pt x="3873499" y="0"/>
                  </a:moveTo>
                  <a:lnTo>
                    <a:pt x="3875532" y="1524"/>
                  </a:lnTo>
                  <a:lnTo>
                    <a:pt x="3875105" y="14595"/>
                  </a:lnTo>
                  <a:lnTo>
                    <a:pt x="3874785" y="28082"/>
                  </a:lnTo>
                  <a:lnTo>
                    <a:pt x="3874585" y="41975"/>
                  </a:lnTo>
                  <a:lnTo>
                    <a:pt x="3874516" y="56260"/>
                  </a:lnTo>
                  <a:lnTo>
                    <a:pt x="3874516" y="228345"/>
                  </a:lnTo>
                  <a:lnTo>
                    <a:pt x="3902710" y="272033"/>
                  </a:lnTo>
                  <a:lnTo>
                    <a:pt x="3903344" y="280924"/>
                  </a:lnTo>
                  <a:lnTo>
                    <a:pt x="3889577" y="280683"/>
                  </a:lnTo>
                  <a:lnTo>
                    <a:pt x="3875881" y="280527"/>
                  </a:lnTo>
                  <a:lnTo>
                    <a:pt x="3862232" y="280441"/>
                  </a:lnTo>
                  <a:lnTo>
                    <a:pt x="3848608" y="280415"/>
                  </a:lnTo>
                  <a:lnTo>
                    <a:pt x="3834822" y="280441"/>
                  </a:lnTo>
                  <a:lnTo>
                    <a:pt x="3821096" y="280527"/>
                  </a:lnTo>
                  <a:lnTo>
                    <a:pt x="3807442" y="280683"/>
                  </a:lnTo>
                  <a:lnTo>
                    <a:pt x="3793870" y="280924"/>
                  </a:lnTo>
                  <a:lnTo>
                    <a:pt x="3792982" y="272033"/>
                  </a:lnTo>
                  <a:lnTo>
                    <a:pt x="3816604" y="265556"/>
                  </a:lnTo>
                  <a:lnTo>
                    <a:pt x="3819524" y="264794"/>
                  </a:lnTo>
                  <a:lnTo>
                    <a:pt x="3821048" y="262889"/>
                  </a:lnTo>
                  <a:lnTo>
                    <a:pt x="3821303" y="259968"/>
                  </a:lnTo>
                  <a:lnTo>
                    <a:pt x="3821557" y="255142"/>
                  </a:lnTo>
                  <a:lnTo>
                    <a:pt x="3821684" y="247014"/>
                  </a:lnTo>
                  <a:lnTo>
                    <a:pt x="3821684" y="235584"/>
                  </a:lnTo>
                  <a:lnTo>
                    <a:pt x="3821684" y="74294"/>
                  </a:lnTo>
                  <a:lnTo>
                    <a:pt x="3820921" y="29463"/>
                  </a:lnTo>
                  <a:lnTo>
                    <a:pt x="3793490" y="21970"/>
                  </a:lnTo>
                  <a:lnTo>
                    <a:pt x="3792473" y="14350"/>
                  </a:lnTo>
                  <a:lnTo>
                    <a:pt x="3814974" y="10894"/>
                  </a:lnTo>
                  <a:lnTo>
                    <a:pt x="3835987" y="7365"/>
                  </a:lnTo>
                  <a:lnTo>
                    <a:pt x="3855499" y="3742"/>
                  </a:lnTo>
                  <a:lnTo>
                    <a:pt x="3873499" y="0"/>
                  </a:lnTo>
                  <a:close/>
                </a:path>
                <a:path w="3903345" h="285750">
                  <a:moveTo>
                    <a:pt x="2536952" y="0"/>
                  </a:moveTo>
                  <a:lnTo>
                    <a:pt x="2538984" y="1524"/>
                  </a:lnTo>
                  <a:lnTo>
                    <a:pt x="2538557" y="14595"/>
                  </a:lnTo>
                  <a:lnTo>
                    <a:pt x="2538237" y="28082"/>
                  </a:lnTo>
                  <a:lnTo>
                    <a:pt x="2538037" y="41975"/>
                  </a:lnTo>
                  <a:lnTo>
                    <a:pt x="2537967" y="56260"/>
                  </a:lnTo>
                  <a:lnTo>
                    <a:pt x="2537967" y="228345"/>
                  </a:lnTo>
                  <a:lnTo>
                    <a:pt x="2566162" y="272033"/>
                  </a:lnTo>
                  <a:lnTo>
                    <a:pt x="2566797" y="280924"/>
                  </a:lnTo>
                  <a:lnTo>
                    <a:pt x="2553029" y="280683"/>
                  </a:lnTo>
                  <a:lnTo>
                    <a:pt x="2539333" y="280527"/>
                  </a:lnTo>
                  <a:lnTo>
                    <a:pt x="2525684" y="280441"/>
                  </a:lnTo>
                  <a:lnTo>
                    <a:pt x="2512060" y="280415"/>
                  </a:lnTo>
                  <a:lnTo>
                    <a:pt x="2498274" y="280441"/>
                  </a:lnTo>
                  <a:lnTo>
                    <a:pt x="2484548" y="280527"/>
                  </a:lnTo>
                  <a:lnTo>
                    <a:pt x="2470894" y="280683"/>
                  </a:lnTo>
                  <a:lnTo>
                    <a:pt x="2457323" y="280924"/>
                  </a:lnTo>
                  <a:lnTo>
                    <a:pt x="2456434" y="272033"/>
                  </a:lnTo>
                  <a:lnTo>
                    <a:pt x="2480055" y="265556"/>
                  </a:lnTo>
                  <a:lnTo>
                    <a:pt x="2482977" y="264794"/>
                  </a:lnTo>
                  <a:lnTo>
                    <a:pt x="2484501" y="262889"/>
                  </a:lnTo>
                  <a:lnTo>
                    <a:pt x="2484754" y="259968"/>
                  </a:lnTo>
                  <a:lnTo>
                    <a:pt x="2485009" y="255142"/>
                  </a:lnTo>
                  <a:lnTo>
                    <a:pt x="2485136" y="247014"/>
                  </a:lnTo>
                  <a:lnTo>
                    <a:pt x="2485136" y="235584"/>
                  </a:lnTo>
                  <a:lnTo>
                    <a:pt x="2485136" y="74294"/>
                  </a:lnTo>
                  <a:lnTo>
                    <a:pt x="2484374" y="29463"/>
                  </a:lnTo>
                  <a:lnTo>
                    <a:pt x="2456941" y="21970"/>
                  </a:lnTo>
                  <a:lnTo>
                    <a:pt x="2455926" y="14350"/>
                  </a:lnTo>
                  <a:lnTo>
                    <a:pt x="2478426" y="10894"/>
                  </a:lnTo>
                  <a:lnTo>
                    <a:pt x="2499439" y="7365"/>
                  </a:lnTo>
                  <a:lnTo>
                    <a:pt x="2518951" y="3742"/>
                  </a:lnTo>
                  <a:lnTo>
                    <a:pt x="2536952" y="0"/>
                  </a:lnTo>
                  <a:close/>
                </a:path>
                <a:path w="3903345" h="285750">
                  <a:moveTo>
                    <a:pt x="1008634" y="0"/>
                  </a:moveTo>
                  <a:lnTo>
                    <a:pt x="1010919" y="1524"/>
                  </a:lnTo>
                  <a:lnTo>
                    <a:pt x="1010326" y="21810"/>
                  </a:lnTo>
                  <a:lnTo>
                    <a:pt x="1009888" y="42846"/>
                  </a:lnTo>
                  <a:lnTo>
                    <a:pt x="1009616" y="64621"/>
                  </a:lnTo>
                  <a:lnTo>
                    <a:pt x="1009523" y="87121"/>
                  </a:lnTo>
                  <a:lnTo>
                    <a:pt x="1009523" y="188340"/>
                  </a:lnTo>
                  <a:lnTo>
                    <a:pt x="1009544" y="200626"/>
                  </a:lnTo>
                  <a:lnTo>
                    <a:pt x="1009602" y="213090"/>
                  </a:lnTo>
                  <a:lnTo>
                    <a:pt x="1009683" y="225720"/>
                  </a:lnTo>
                  <a:lnTo>
                    <a:pt x="1009776" y="238505"/>
                  </a:lnTo>
                  <a:lnTo>
                    <a:pt x="1009776" y="244855"/>
                  </a:lnTo>
                  <a:lnTo>
                    <a:pt x="1021461" y="266826"/>
                  </a:lnTo>
                  <a:lnTo>
                    <a:pt x="1024889" y="267588"/>
                  </a:lnTo>
                  <a:lnTo>
                    <a:pt x="1030097" y="267969"/>
                  </a:lnTo>
                  <a:lnTo>
                    <a:pt x="1036701" y="268096"/>
                  </a:lnTo>
                  <a:lnTo>
                    <a:pt x="1037843" y="276351"/>
                  </a:lnTo>
                  <a:lnTo>
                    <a:pt x="1024743" y="280425"/>
                  </a:lnTo>
                  <a:lnTo>
                    <a:pt x="1012666" y="283321"/>
                  </a:lnTo>
                  <a:lnTo>
                    <a:pt x="1001589" y="285049"/>
                  </a:lnTo>
                  <a:lnTo>
                    <a:pt x="991488" y="285622"/>
                  </a:lnTo>
                  <a:lnTo>
                    <a:pt x="980082" y="284358"/>
                  </a:lnTo>
                  <a:lnTo>
                    <a:pt x="970819" y="280558"/>
                  </a:lnTo>
                  <a:lnTo>
                    <a:pt x="963699" y="274210"/>
                  </a:lnTo>
                  <a:lnTo>
                    <a:pt x="958723" y="265302"/>
                  </a:lnTo>
                  <a:lnTo>
                    <a:pt x="946273" y="274210"/>
                  </a:lnTo>
                  <a:lnTo>
                    <a:pt x="933132" y="280558"/>
                  </a:lnTo>
                  <a:lnTo>
                    <a:pt x="919325" y="284358"/>
                  </a:lnTo>
                  <a:lnTo>
                    <a:pt x="904875" y="285622"/>
                  </a:lnTo>
                  <a:lnTo>
                    <a:pt x="887372" y="284100"/>
                  </a:lnTo>
                  <a:lnTo>
                    <a:pt x="846581" y="261365"/>
                  </a:lnTo>
                  <a:lnTo>
                    <a:pt x="826579" y="218092"/>
                  </a:lnTo>
                  <a:lnTo>
                    <a:pt x="825246" y="200659"/>
                  </a:lnTo>
                  <a:lnTo>
                    <a:pt x="826962" y="178675"/>
                  </a:lnTo>
                  <a:lnTo>
                    <a:pt x="840730" y="142706"/>
                  </a:lnTo>
                  <a:lnTo>
                    <a:pt x="885951" y="109616"/>
                  </a:lnTo>
                  <a:lnTo>
                    <a:pt x="930148" y="103250"/>
                  </a:lnTo>
                  <a:lnTo>
                    <a:pt x="936406" y="103391"/>
                  </a:lnTo>
                  <a:lnTo>
                    <a:pt x="942975" y="103806"/>
                  </a:lnTo>
                  <a:lnTo>
                    <a:pt x="949829" y="104483"/>
                  </a:lnTo>
                  <a:lnTo>
                    <a:pt x="956944" y="105409"/>
                  </a:lnTo>
                  <a:lnTo>
                    <a:pt x="956897" y="85935"/>
                  </a:lnTo>
                  <a:lnTo>
                    <a:pt x="956754" y="66770"/>
                  </a:lnTo>
                  <a:lnTo>
                    <a:pt x="956516" y="47938"/>
                  </a:lnTo>
                  <a:lnTo>
                    <a:pt x="956183" y="29463"/>
                  </a:lnTo>
                  <a:lnTo>
                    <a:pt x="928877" y="21970"/>
                  </a:lnTo>
                  <a:lnTo>
                    <a:pt x="927480" y="14350"/>
                  </a:lnTo>
                  <a:lnTo>
                    <a:pt x="949626" y="10894"/>
                  </a:lnTo>
                  <a:lnTo>
                    <a:pt x="970534" y="7365"/>
                  </a:lnTo>
                  <a:lnTo>
                    <a:pt x="990203" y="3742"/>
                  </a:lnTo>
                  <a:lnTo>
                    <a:pt x="1008634" y="0"/>
                  </a:lnTo>
                  <a:close/>
                </a:path>
                <a:path w="3903345" h="285750">
                  <a:moveTo>
                    <a:pt x="81152" y="0"/>
                  </a:moveTo>
                  <a:lnTo>
                    <a:pt x="83185" y="1524"/>
                  </a:lnTo>
                  <a:lnTo>
                    <a:pt x="82684" y="17146"/>
                  </a:lnTo>
                  <a:lnTo>
                    <a:pt x="82327" y="36210"/>
                  </a:lnTo>
                  <a:lnTo>
                    <a:pt x="82113" y="58727"/>
                  </a:lnTo>
                  <a:lnTo>
                    <a:pt x="82041" y="84708"/>
                  </a:lnTo>
                  <a:lnTo>
                    <a:pt x="82041" y="120268"/>
                  </a:lnTo>
                  <a:lnTo>
                    <a:pt x="96214" y="112601"/>
                  </a:lnTo>
                  <a:lnTo>
                    <a:pt x="110172" y="107124"/>
                  </a:lnTo>
                  <a:lnTo>
                    <a:pt x="123940" y="103838"/>
                  </a:lnTo>
                  <a:lnTo>
                    <a:pt x="137540" y="102742"/>
                  </a:lnTo>
                  <a:lnTo>
                    <a:pt x="154255" y="104217"/>
                  </a:lnTo>
                  <a:lnTo>
                    <a:pt x="193421" y="126237"/>
                  </a:lnTo>
                  <a:lnTo>
                    <a:pt x="212709" y="169707"/>
                  </a:lnTo>
                  <a:lnTo>
                    <a:pt x="213994" y="187832"/>
                  </a:lnTo>
                  <a:lnTo>
                    <a:pt x="212161" y="209690"/>
                  </a:lnTo>
                  <a:lnTo>
                    <a:pt x="197492" y="245643"/>
                  </a:lnTo>
                  <a:lnTo>
                    <a:pt x="168584" y="270976"/>
                  </a:lnTo>
                  <a:lnTo>
                    <a:pt x="128008" y="283878"/>
                  </a:lnTo>
                  <a:lnTo>
                    <a:pt x="103504" y="285495"/>
                  </a:lnTo>
                  <a:lnTo>
                    <a:pt x="86621" y="284733"/>
                  </a:lnTo>
                  <a:lnTo>
                    <a:pt x="68548" y="282447"/>
                  </a:lnTo>
                  <a:lnTo>
                    <a:pt x="49283" y="278637"/>
                  </a:lnTo>
                  <a:lnTo>
                    <a:pt x="28828" y="273303"/>
                  </a:lnTo>
                  <a:lnTo>
                    <a:pt x="28995" y="261304"/>
                  </a:lnTo>
                  <a:lnTo>
                    <a:pt x="29114" y="247411"/>
                  </a:lnTo>
                  <a:lnTo>
                    <a:pt x="29186" y="231638"/>
                  </a:lnTo>
                  <a:lnTo>
                    <a:pt x="29210" y="213994"/>
                  </a:lnTo>
                  <a:lnTo>
                    <a:pt x="29210" y="103631"/>
                  </a:lnTo>
                  <a:lnTo>
                    <a:pt x="29019" y="64595"/>
                  </a:lnTo>
                  <a:lnTo>
                    <a:pt x="1142" y="21970"/>
                  </a:lnTo>
                  <a:lnTo>
                    <a:pt x="0" y="14350"/>
                  </a:lnTo>
                  <a:lnTo>
                    <a:pt x="22484" y="10894"/>
                  </a:lnTo>
                  <a:lnTo>
                    <a:pt x="43481" y="7365"/>
                  </a:lnTo>
                  <a:lnTo>
                    <a:pt x="63025" y="3742"/>
                  </a:lnTo>
                  <a:lnTo>
                    <a:pt x="8115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204671" y="2398776"/>
            <a:ext cx="6012180" cy="389255"/>
            <a:chOff x="1204671" y="2398776"/>
            <a:chExt cx="6012180" cy="389255"/>
          </a:xfrm>
        </p:grpSpPr>
        <p:sp>
          <p:nvSpPr>
            <p:cNvPr id="46" name="object 46"/>
            <p:cNvSpPr/>
            <p:nvPr/>
          </p:nvSpPr>
          <p:spPr>
            <a:xfrm>
              <a:off x="1213815" y="2407920"/>
              <a:ext cx="5993815" cy="37083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67955" y="2605532"/>
              <a:ext cx="3952875" cy="63500"/>
            </a:xfrm>
            <a:custGeom>
              <a:avLst/>
              <a:gdLst/>
              <a:ahLst/>
              <a:cxnLst/>
              <a:rect l="l" t="t" r="r" b="b"/>
              <a:pathLst>
                <a:path w="3952875" h="63500">
                  <a:moveTo>
                    <a:pt x="3952506" y="0"/>
                  </a:moveTo>
                  <a:lnTo>
                    <a:pt x="3910850" y="7492"/>
                  </a:lnTo>
                  <a:lnTo>
                    <a:pt x="3898404" y="32892"/>
                  </a:lnTo>
                  <a:lnTo>
                    <a:pt x="3898404" y="43814"/>
                  </a:lnTo>
                  <a:lnTo>
                    <a:pt x="3901325" y="51688"/>
                  </a:lnTo>
                  <a:lnTo>
                    <a:pt x="3907167" y="56260"/>
                  </a:lnTo>
                  <a:lnTo>
                    <a:pt x="3913136" y="60959"/>
                  </a:lnTo>
                  <a:lnTo>
                    <a:pt x="3920121" y="63245"/>
                  </a:lnTo>
                  <a:lnTo>
                    <a:pt x="3928122" y="63245"/>
                  </a:lnTo>
                  <a:lnTo>
                    <a:pt x="3937393" y="63245"/>
                  </a:lnTo>
                  <a:lnTo>
                    <a:pt x="3945394" y="60959"/>
                  </a:lnTo>
                  <a:lnTo>
                    <a:pt x="3952125" y="56260"/>
                  </a:lnTo>
                  <a:lnTo>
                    <a:pt x="3952506" y="0"/>
                  </a:lnTo>
                  <a:close/>
                </a:path>
                <a:path w="3952875" h="63500">
                  <a:moveTo>
                    <a:pt x="2806458" y="0"/>
                  </a:moveTo>
                  <a:lnTo>
                    <a:pt x="2764802" y="7492"/>
                  </a:lnTo>
                  <a:lnTo>
                    <a:pt x="2752356" y="32892"/>
                  </a:lnTo>
                  <a:lnTo>
                    <a:pt x="2752356" y="43814"/>
                  </a:lnTo>
                  <a:lnTo>
                    <a:pt x="2755277" y="51688"/>
                  </a:lnTo>
                  <a:lnTo>
                    <a:pt x="2761119" y="56260"/>
                  </a:lnTo>
                  <a:lnTo>
                    <a:pt x="2767088" y="60959"/>
                  </a:lnTo>
                  <a:lnTo>
                    <a:pt x="2774073" y="63245"/>
                  </a:lnTo>
                  <a:lnTo>
                    <a:pt x="2782074" y="63245"/>
                  </a:lnTo>
                  <a:lnTo>
                    <a:pt x="2791345" y="63245"/>
                  </a:lnTo>
                  <a:lnTo>
                    <a:pt x="2799346" y="60959"/>
                  </a:lnTo>
                  <a:lnTo>
                    <a:pt x="2806077" y="56260"/>
                  </a:lnTo>
                  <a:lnTo>
                    <a:pt x="2806458" y="0"/>
                  </a:lnTo>
                  <a:close/>
                </a:path>
                <a:path w="3952875" h="63500">
                  <a:moveTo>
                    <a:pt x="1226070" y="0"/>
                  </a:moveTo>
                  <a:lnTo>
                    <a:pt x="1184414" y="7492"/>
                  </a:lnTo>
                  <a:lnTo>
                    <a:pt x="1171968" y="32892"/>
                  </a:lnTo>
                  <a:lnTo>
                    <a:pt x="1171968" y="43814"/>
                  </a:lnTo>
                  <a:lnTo>
                    <a:pt x="1174889" y="51688"/>
                  </a:lnTo>
                  <a:lnTo>
                    <a:pt x="1180731" y="56260"/>
                  </a:lnTo>
                  <a:lnTo>
                    <a:pt x="1186700" y="60959"/>
                  </a:lnTo>
                  <a:lnTo>
                    <a:pt x="1193685" y="63245"/>
                  </a:lnTo>
                  <a:lnTo>
                    <a:pt x="1201686" y="63245"/>
                  </a:lnTo>
                  <a:lnTo>
                    <a:pt x="1210957" y="63245"/>
                  </a:lnTo>
                  <a:lnTo>
                    <a:pt x="1218958" y="60959"/>
                  </a:lnTo>
                  <a:lnTo>
                    <a:pt x="1225689" y="56260"/>
                  </a:lnTo>
                  <a:lnTo>
                    <a:pt x="1226070" y="0"/>
                  </a:lnTo>
                  <a:close/>
                </a:path>
                <a:path w="3952875" h="63500">
                  <a:moveTo>
                    <a:pt x="54114" y="0"/>
                  </a:moveTo>
                  <a:lnTo>
                    <a:pt x="12458" y="7492"/>
                  </a:lnTo>
                  <a:lnTo>
                    <a:pt x="0" y="32892"/>
                  </a:lnTo>
                  <a:lnTo>
                    <a:pt x="0" y="43814"/>
                  </a:lnTo>
                  <a:lnTo>
                    <a:pt x="2933" y="51688"/>
                  </a:lnTo>
                  <a:lnTo>
                    <a:pt x="8775" y="56260"/>
                  </a:lnTo>
                  <a:lnTo>
                    <a:pt x="14744" y="60959"/>
                  </a:lnTo>
                  <a:lnTo>
                    <a:pt x="21729" y="63245"/>
                  </a:lnTo>
                  <a:lnTo>
                    <a:pt x="29730" y="63245"/>
                  </a:lnTo>
                  <a:lnTo>
                    <a:pt x="39001" y="63245"/>
                  </a:lnTo>
                  <a:lnTo>
                    <a:pt x="47002" y="60959"/>
                  </a:lnTo>
                  <a:lnTo>
                    <a:pt x="53733" y="56260"/>
                  </a:lnTo>
                  <a:lnTo>
                    <a:pt x="5411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99788" y="2526792"/>
              <a:ext cx="93345" cy="15735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14500" y="2521077"/>
              <a:ext cx="93091" cy="15633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19833" y="2510663"/>
              <a:ext cx="3246755" cy="182880"/>
            </a:xfrm>
            <a:custGeom>
              <a:avLst/>
              <a:gdLst/>
              <a:ahLst/>
              <a:cxnLst/>
              <a:rect l="l" t="t" r="r" b="b"/>
              <a:pathLst>
                <a:path w="3246754" h="182880">
                  <a:moveTo>
                    <a:pt x="2448306" y="17525"/>
                  </a:moveTo>
                  <a:lnTo>
                    <a:pt x="2413545" y="45400"/>
                  </a:lnTo>
                  <a:lnTo>
                    <a:pt x="2407920" y="89281"/>
                  </a:lnTo>
                  <a:lnTo>
                    <a:pt x="2408560" y="105427"/>
                  </a:lnTo>
                  <a:lnTo>
                    <a:pt x="2418080" y="144272"/>
                  </a:lnTo>
                  <a:lnTo>
                    <a:pt x="2450592" y="165353"/>
                  </a:lnTo>
                  <a:lnTo>
                    <a:pt x="2460285" y="164189"/>
                  </a:lnTo>
                  <a:lnTo>
                    <a:pt x="2488517" y="123666"/>
                  </a:lnTo>
                  <a:lnTo>
                    <a:pt x="2490978" y="91566"/>
                  </a:lnTo>
                  <a:lnTo>
                    <a:pt x="2490333" y="75253"/>
                  </a:lnTo>
                  <a:lnTo>
                    <a:pt x="2480564" y="37337"/>
                  </a:lnTo>
                  <a:lnTo>
                    <a:pt x="2448306" y="17525"/>
                  </a:lnTo>
                  <a:close/>
                </a:path>
                <a:path w="3246754" h="182880">
                  <a:moveTo>
                    <a:pt x="997458" y="17525"/>
                  </a:moveTo>
                  <a:lnTo>
                    <a:pt x="962697" y="45400"/>
                  </a:lnTo>
                  <a:lnTo>
                    <a:pt x="957072" y="89281"/>
                  </a:lnTo>
                  <a:lnTo>
                    <a:pt x="957712" y="105427"/>
                  </a:lnTo>
                  <a:lnTo>
                    <a:pt x="967232" y="144272"/>
                  </a:lnTo>
                  <a:lnTo>
                    <a:pt x="999744" y="165353"/>
                  </a:lnTo>
                  <a:lnTo>
                    <a:pt x="1009437" y="164189"/>
                  </a:lnTo>
                  <a:lnTo>
                    <a:pt x="1037669" y="123666"/>
                  </a:lnTo>
                  <a:lnTo>
                    <a:pt x="1040130" y="91566"/>
                  </a:lnTo>
                  <a:lnTo>
                    <a:pt x="1039485" y="75253"/>
                  </a:lnTo>
                  <a:lnTo>
                    <a:pt x="1029716" y="37337"/>
                  </a:lnTo>
                  <a:lnTo>
                    <a:pt x="997458" y="17525"/>
                  </a:lnTo>
                  <a:close/>
                </a:path>
                <a:path w="3246754" h="182880">
                  <a:moveTo>
                    <a:pt x="40386" y="17525"/>
                  </a:moveTo>
                  <a:lnTo>
                    <a:pt x="5625" y="45400"/>
                  </a:lnTo>
                  <a:lnTo>
                    <a:pt x="0" y="89281"/>
                  </a:lnTo>
                  <a:lnTo>
                    <a:pt x="640" y="105427"/>
                  </a:lnTo>
                  <a:lnTo>
                    <a:pt x="10160" y="144272"/>
                  </a:lnTo>
                  <a:lnTo>
                    <a:pt x="42672" y="165353"/>
                  </a:lnTo>
                  <a:lnTo>
                    <a:pt x="52365" y="164189"/>
                  </a:lnTo>
                  <a:lnTo>
                    <a:pt x="80597" y="123666"/>
                  </a:lnTo>
                  <a:lnTo>
                    <a:pt x="83058" y="91566"/>
                  </a:lnTo>
                  <a:lnTo>
                    <a:pt x="82413" y="75253"/>
                  </a:lnTo>
                  <a:lnTo>
                    <a:pt x="72643" y="37337"/>
                  </a:lnTo>
                  <a:lnTo>
                    <a:pt x="40386" y="17525"/>
                  </a:lnTo>
                  <a:close/>
                </a:path>
                <a:path w="3246754" h="182880">
                  <a:moveTo>
                    <a:pt x="1381506" y="17272"/>
                  </a:moveTo>
                  <a:lnTo>
                    <a:pt x="1348819" y="49180"/>
                  </a:lnTo>
                  <a:lnTo>
                    <a:pt x="1345311" y="69087"/>
                  </a:lnTo>
                  <a:lnTo>
                    <a:pt x="1407541" y="69087"/>
                  </a:lnTo>
                  <a:lnTo>
                    <a:pt x="1407541" y="64515"/>
                  </a:lnTo>
                  <a:lnTo>
                    <a:pt x="1407136" y="52806"/>
                  </a:lnTo>
                  <a:lnTo>
                    <a:pt x="1390269" y="17272"/>
                  </a:lnTo>
                  <a:lnTo>
                    <a:pt x="1381506" y="17272"/>
                  </a:lnTo>
                  <a:close/>
                </a:path>
                <a:path w="3246754" h="182880">
                  <a:moveTo>
                    <a:pt x="3183509" y="0"/>
                  </a:moveTo>
                  <a:lnTo>
                    <a:pt x="3198560" y="571"/>
                  </a:lnTo>
                  <a:lnTo>
                    <a:pt x="3212861" y="2286"/>
                  </a:lnTo>
                  <a:lnTo>
                    <a:pt x="3226425" y="5143"/>
                  </a:lnTo>
                  <a:lnTo>
                    <a:pt x="3239262" y="9144"/>
                  </a:lnTo>
                  <a:lnTo>
                    <a:pt x="3236595" y="21169"/>
                  </a:lnTo>
                  <a:lnTo>
                    <a:pt x="3234118" y="32861"/>
                  </a:lnTo>
                  <a:lnTo>
                    <a:pt x="3231832" y="44219"/>
                  </a:lnTo>
                  <a:lnTo>
                    <a:pt x="3229737" y="55245"/>
                  </a:lnTo>
                  <a:lnTo>
                    <a:pt x="3219577" y="56769"/>
                  </a:lnTo>
                  <a:lnTo>
                    <a:pt x="3202398" y="19841"/>
                  </a:lnTo>
                  <a:lnTo>
                    <a:pt x="3183128" y="18287"/>
                  </a:lnTo>
                  <a:lnTo>
                    <a:pt x="3175033" y="18649"/>
                  </a:lnTo>
                  <a:lnTo>
                    <a:pt x="3144774" y="33782"/>
                  </a:lnTo>
                  <a:lnTo>
                    <a:pt x="3144774" y="41148"/>
                  </a:lnTo>
                  <a:lnTo>
                    <a:pt x="3144774" y="46736"/>
                  </a:lnTo>
                  <a:lnTo>
                    <a:pt x="3146297" y="51053"/>
                  </a:lnTo>
                  <a:lnTo>
                    <a:pt x="3149472" y="54101"/>
                  </a:lnTo>
                  <a:lnTo>
                    <a:pt x="3152521" y="57150"/>
                  </a:lnTo>
                  <a:lnTo>
                    <a:pt x="3157855" y="59944"/>
                  </a:lnTo>
                  <a:lnTo>
                    <a:pt x="3165475" y="62484"/>
                  </a:lnTo>
                  <a:lnTo>
                    <a:pt x="3195193" y="72898"/>
                  </a:lnTo>
                  <a:lnTo>
                    <a:pt x="3234055" y="94996"/>
                  </a:lnTo>
                  <a:lnTo>
                    <a:pt x="3246374" y="125222"/>
                  </a:lnTo>
                  <a:lnTo>
                    <a:pt x="3244943" y="138102"/>
                  </a:lnTo>
                  <a:lnTo>
                    <a:pt x="3210978" y="174361"/>
                  </a:lnTo>
                  <a:lnTo>
                    <a:pt x="3163062" y="182879"/>
                  </a:lnTo>
                  <a:lnTo>
                    <a:pt x="3147492" y="182072"/>
                  </a:lnTo>
                  <a:lnTo>
                    <a:pt x="3132042" y="179657"/>
                  </a:lnTo>
                  <a:lnTo>
                    <a:pt x="3116734" y="175646"/>
                  </a:lnTo>
                  <a:lnTo>
                    <a:pt x="3101594" y="170052"/>
                  </a:lnTo>
                  <a:lnTo>
                    <a:pt x="3104614" y="157670"/>
                  </a:lnTo>
                  <a:lnTo>
                    <a:pt x="3107372" y="145478"/>
                  </a:lnTo>
                  <a:lnTo>
                    <a:pt x="3109845" y="133476"/>
                  </a:lnTo>
                  <a:lnTo>
                    <a:pt x="3112008" y="121665"/>
                  </a:lnTo>
                  <a:lnTo>
                    <a:pt x="3121533" y="120141"/>
                  </a:lnTo>
                  <a:lnTo>
                    <a:pt x="3134868" y="160782"/>
                  </a:lnTo>
                  <a:lnTo>
                    <a:pt x="3163443" y="164591"/>
                  </a:lnTo>
                  <a:lnTo>
                    <a:pt x="3171084" y="164211"/>
                  </a:lnTo>
                  <a:lnTo>
                    <a:pt x="3199638" y="148716"/>
                  </a:lnTo>
                  <a:lnTo>
                    <a:pt x="3199638" y="141350"/>
                  </a:lnTo>
                  <a:lnTo>
                    <a:pt x="3199638" y="135382"/>
                  </a:lnTo>
                  <a:lnTo>
                    <a:pt x="3146806" y="105917"/>
                  </a:lnTo>
                  <a:lnTo>
                    <a:pt x="3136614" y="101822"/>
                  </a:lnTo>
                  <a:lnTo>
                    <a:pt x="3105864" y="72501"/>
                  </a:lnTo>
                  <a:lnTo>
                    <a:pt x="3103118" y="56134"/>
                  </a:lnTo>
                  <a:lnTo>
                    <a:pt x="3104451" y="43392"/>
                  </a:lnTo>
                  <a:lnTo>
                    <a:pt x="3136199" y="8143"/>
                  </a:lnTo>
                  <a:lnTo>
                    <a:pt x="3165691" y="904"/>
                  </a:lnTo>
                  <a:lnTo>
                    <a:pt x="3183509" y="0"/>
                  </a:lnTo>
                  <a:close/>
                </a:path>
                <a:path w="3246754" h="182880">
                  <a:moveTo>
                    <a:pt x="2985897" y="0"/>
                  </a:moveTo>
                  <a:lnTo>
                    <a:pt x="3026705" y="8411"/>
                  </a:lnTo>
                  <a:lnTo>
                    <a:pt x="3051617" y="44846"/>
                  </a:lnTo>
                  <a:lnTo>
                    <a:pt x="3052572" y="58038"/>
                  </a:lnTo>
                  <a:lnTo>
                    <a:pt x="3051683" y="135382"/>
                  </a:lnTo>
                  <a:lnTo>
                    <a:pt x="3051429" y="141732"/>
                  </a:lnTo>
                  <a:lnTo>
                    <a:pt x="3051556" y="146812"/>
                  </a:lnTo>
                  <a:lnTo>
                    <a:pt x="3051937" y="150749"/>
                  </a:lnTo>
                  <a:lnTo>
                    <a:pt x="3052445" y="154559"/>
                  </a:lnTo>
                  <a:lnTo>
                    <a:pt x="3053588" y="157479"/>
                  </a:lnTo>
                  <a:lnTo>
                    <a:pt x="3055493" y="159512"/>
                  </a:lnTo>
                  <a:lnTo>
                    <a:pt x="3057271" y="161544"/>
                  </a:lnTo>
                  <a:lnTo>
                    <a:pt x="3078734" y="165353"/>
                  </a:lnTo>
                  <a:lnTo>
                    <a:pt x="3079877" y="173989"/>
                  </a:lnTo>
                  <a:lnTo>
                    <a:pt x="3067300" y="177897"/>
                  </a:lnTo>
                  <a:lnTo>
                    <a:pt x="3055651" y="180673"/>
                  </a:lnTo>
                  <a:lnTo>
                    <a:pt x="3044908" y="182330"/>
                  </a:lnTo>
                  <a:lnTo>
                    <a:pt x="3035046" y="182879"/>
                  </a:lnTo>
                  <a:lnTo>
                    <a:pt x="3023471" y="181639"/>
                  </a:lnTo>
                  <a:lnTo>
                    <a:pt x="3014075" y="177911"/>
                  </a:lnTo>
                  <a:lnTo>
                    <a:pt x="3006846" y="171682"/>
                  </a:lnTo>
                  <a:lnTo>
                    <a:pt x="3001772" y="162940"/>
                  </a:lnTo>
                  <a:lnTo>
                    <a:pt x="2989792" y="171682"/>
                  </a:lnTo>
                  <a:lnTo>
                    <a:pt x="2977467" y="177911"/>
                  </a:lnTo>
                  <a:lnTo>
                    <a:pt x="2964785" y="181639"/>
                  </a:lnTo>
                  <a:lnTo>
                    <a:pt x="2951734" y="182879"/>
                  </a:lnTo>
                  <a:lnTo>
                    <a:pt x="2939351" y="182070"/>
                  </a:lnTo>
                  <a:lnTo>
                    <a:pt x="2901801" y="162804"/>
                  </a:lnTo>
                  <a:lnTo>
                    <a:pt x="2892425" y="133603"/>
                  </a:lnTo>
                  <a:lnTo>
                    <a:pt x="2894115" y="119987"/>
                  </a:lnTo>
                  <a:lnTo>
                    <a:pt x="2919476" y="90804"/>
                  </a:lnTo>
                  <a:lnTo>
                    <a:pt x="2975268" y="78071"/>
                  </a:lnTo>
                  <a:lnTo>
                    <a:pt x="3000629" y="77215"/>
                  </a:lnTo>
                  <a:lnTo>
                    <a:pt x="3000883" y="63246"/>
                  </a:lnTo>
                  <a:lnTo>
                    <a:pt x="2978769" y="26876"/>
                  </a:lnTo>
                  <a:lnTo>
                    <a:pt x="2960878" y="24511"/>
                  </a:lnTo>
                  <a:lnTo>
                    <a:pt x="2950801" y="25034"/>
                  </a:lnTo>
                  <a:lnTo>
                    <a:pt x="2939796" y="26606"/>
                  </a:lnTo>
                  <a:lnTo>
                    <a:pt x="2927838" y="29225"/>
                  </a:lnTo>
                  <a:lnTo>
                    <a:pt x="2914904" y="32892"/>
                  </a:lnTo>
                  <a:lnTo>
                    <a:pt x="2909697" y="18034"/>
                  </a:lnTo>
                  <a:lnTo>
                    <a:pt x="2929318" y="10126"/>
                  </a:lnTo>
                  <a:lnTo>
                    <a:pt x="2948559" y="4492"/>
                  </a:lnTo>
                  <a:lnTo>
                    <a:pt x="2967418" y="1121"/>
                  </a:lnTo>
                  <a:lnTo>
                    <a:pt x="2985897" y="0"/>
                  </a:lnTo>
                  <a:close/>
                </a:path>
                <a:path w="3246754" h="182880">
                  <a:moveTo>
                    <a:pt x="2451989" y="0"/>
                  </a:moveTo>
                  <a:lnTo>
                    <a:pt x="2491914" y="6016"/>
                  </a:lnTo>
                  <a:lnTo>
                    <a:pt x="2533955" y="37107"/>
                  </a:lnTo>
                  <a:lnTo>
                    <a:pt x="2548636" y="87757"/>
                  </a:lnTo>
                  <a:lnTo>
                    <a:pt x="2546854" y="107995"/>
                  </a:lnTo>
                  <a:lnTo>
                    <a:pt x="2520315" y="156590"/>
                  </a:lnTo>
                  <a:lnTo>
                    <a:pt x="2468272" y="181236"/>
                  </a:lnTo>
                  <a:lnTo>
                    <a:pt x="2446655" y="182879"/>
                  </a:lnTo>
                  <a:lnTo>
                    <a:pt x="2425749" y="181330"/>
                  </a:lnTo>
                  <a:lnTo>
                    <a:pt x="2376297" y="157987"/>
                  </a:lnTo>
                  <a:lnTo>
                    <a:pt x="2351776" y="112107"/>
                  </a:lnTo>
                  <a:lnTo>
                    <a:pt x="2350135" y="92963"/>
                  </a:lnTo>
                  <a:lnTo>
                    <a:pt x="2351851" y="73560"/>
                  </a:lnTo>
                  <a:lnTo>
                    <a:pt x="2377694" y="26162"/>
                  </a:lnTo>
                  <a:lnTo>
                    <a:pt x="2429771" y="1641"/>
                  </a:lnTo>
                  <a:lnTo>
                    <a:pt x="2451989" y="0"/>
                  </a:lnTo>
                  <a:close/>
                </a:path>
                <a:path w="3246754" h="182880">
                  <a:moveTo>
                    <a:pt x="1839849" y="0"/>
                  </a:moveTo>
                  <a:lnTo>
                    <a:pt x="1880657" y="8411"/>
                  </a:lnTo>
                  <a:lnTo>
                    <a:pt x="1905569" y="44846"/>
                  </a:lnTo>
                  <a:lnTo>
                    <a:pt x="1906524" y="58038"/>
                  </a:lnTo>
                  <a:lnTo>
                    <a:pt x="1905634" y="135382"/>
                  </a:lnTo>
                  <a:lnTo>
                    <a:pt x="1905381" y="141732"/>
                  </a:lnTo>
                  <a:lnTo>
                    <a:pt x="1905508" y="146812"/>
                  </a:lnTo>
                  <a:lnTo>
                    <a:pt x="1905889" y="150749"/>
                  </a:lnTo>
                  <a:lnTo>
                    <a:pt x="1906396" y="154559"/>
                  </a:lnTo>
                  <a:lnTo>
                    <a:pt x="1907540" y="157479"/>
                  </a:lnTo>
                  <a:lnTo>
                    <a:pt x="1909445" y="159512"/>
                  </a:lnTo>
                  <a:lnTo>
                    <a:pt x="1911222" y="161544"/>
                  </a:lnTo>
                  <a:lnTo>
                    <a:pt x="1932686" y="165353"/>
                  </a:lnTo>
                  <a:lnTo>
                    <a:pt x="1933829" y="173989"/>
                  </a:lnTo>
                  <a:lnTo>
                    <a:pt x="1921252" y="177897"/>
                  </a:lnTo>
                  <a:lnTo>
                    <a:pt x="1909603" y="180673"/>
                  </a:lnTo>
                  <a:lnTo>
                    <a:pt x="1898860" y="182330"/>
                  </a:lnTo>
                  <a:lnTo>
                    <a:pt x="1888997" y="182879"/>
                  </a:lnTo>
                  <a:lnTo>
                    <a:pt x="1877423" y="181639"/>
                  </a:lnTo>
                  <a:lnTo>
                    <a:pt x="1868027" y="177911"/>
                  </a:lnTo>
                  <a:lnTo>
                    <a:pt x="1860798" y="171682"/>
                  </a:lnTo>
                  <a:lnTo>
                    <a:pt x="1855724" y="162940"/>
                  </a:lnTo>
                  <a:lnTo>
                    <a:pt x="1843744" y="171682"/>
                  </a:lnTo>
                  <a:lnTo>
                    <a:pt x="1831419" y="177911"/>
                  </a:lnTo>
                  <a:lnTo>
                    <a:pt x="1818737" y="181639"/>
                  </a:lnTo>
                  <a:lnTo>
                    <a:pt x="1805686" y="182879"/>
                  </a:lnTo>
                  <a:lnTo>
                    <a:pt x="1793303" y="182070"/>
                  </a:lnTo>
                  <a:lnTo>
                    <a:pt x="1755753" y="162804"/>
                  </a:lnTo>
                  <a:lnTo>
                    <a:pt x="1746377" y="133603"/>
                  </a:lnTo>
                  <a:lnTo>
                    <a:pt x="1748067" y="119987"/>
                  </a:lnTo>
                  <a:lnTo>
                    <a:pt x="1773428" y="90804"/>
                  </a:lnTo>
                  <a:lnTo>
                    <a:pt x="1829220" y="78071"/>
                  </a:lnTo>
                  <a:lnTo>
                    <a:pt x="1854581" y="77215"/>
                  </a:lnTo>
                  <a:lnTo>
                    <a:pt x="1854834" y="63246"/>
                  </a:lnTo>
                  <a:lnTo>
                    <a:pt x="1832721" y="26876"/>
                  </a:lnTo>
                  <a:lnTo>
                    <a:pt x="1814830" y="24511"/>
                  </a:lnTo>
                  <a:lnTo>
                    <a:pt x="1804753" y="25034"/>
                  </a:lnTo>
                  <a:lnTo>
                    <a:pt x="1793748" y="26606"/>
                  </a:lnTo>
                  <a:lnTo>
                    <a:pt x="1781790" y="29225"/>
                  </a:lnTo>
                  <a:lnTo>
                    <a:pt x="1768856" y="32892"/>
                  </a:lnTo>
                  <a:lnTo>
                    <a:pt x="1763649" y="18034"/>
                  </a:lnTo>
                  <a:lnTo>
                    <a:pt x="1783270" y="10126"/>
                  </a:lnTo>
                  <a:lnTo>
                    <a:pt x="1802511" y="4492"/>
                  </a:lnTo>
                  <a:lnTo>
                    <a:pt x="1821370" y="1121"/>
                  </a:lnTo>
                  <a:lnTo>
                    <a:pt x="1839849" y="0"/>
                  </a:lnTo>
                  <a:close/>
                </a:path>
                <a:path w="3246754" h="182880">
                  <a:moveTo>
                    <a:pt x="1668018" y="0"/>
                  </a:moveTo>
                  <a:lnTo>
                    <a:pt x="1681900" y="666"/>
                  </a:lnTo>
                  <a:lnTo>
                    <a:pt x="1695545" y="2667"/>
                  </a:lnTo>
                  <a:lnTo>
                    <a:pt x="1708951" y="6000"/>
                  </a:lnTo>
                  <a:lnTo>
                    <a:pt x="1722120" y="10667"/>
                  </a:lnTo>
                  <a:lnTo>
                    <a:pt x="1718883" y="23903"/>
                  </a:lnTo>
                  <a:lnTo>
                    <a:pt x="1715849" y="37496"/>
                  </a:lnTo>
                  <a:lnTo>
                    <a:pt x="1713029" y="51423"/>
                  </a:lnTo>
                  <a:lnTo>
                    <a:pt x="1710436" y="65659"/>
                  </a:lnTo>
                  <a:lnTo>
                    <a:pt x="1700149" y="67310"/>
                  </a:lnTo>
                  <a:lnTo>
                    <a:pt x="1685797" y="20827"/>
                  </a:lnTo>
                  <a:lnTo>
                    <a:pt x="1682495" y="19558"/>
                  </a:lnTo>
                  <a:lnTo>
                    <a:pt x="1677924" y="18923"/>
                  </a:lnTo>
                  <a:lnTo>
                    <a:pt x="1672208" y="18923"/>
                  </a:lnTo>
                  <a:lnTo>
                    <a:pt x="1637411" y="37464"/>
                  </a:lnTo>
                  <a:lnTo>
                    <a:pt x="1623821" y="87122"/>
                  </a:lnTo>
                  <a:lnTo>
                    <a:pt x="1624913" y="104030"/>
                  </a:lnTo>
                  <a:lnTo>
                    <a:pt x="1641094" y="140588"/>
                  </a:lnTo>
                  <a:lnTo>
                    <a:pt x="1690116" y="157734"/>
                  </a:lnTo>
                  <a:lnTo>
                    <a:pt x="1697831" y="157517"/>
                  </a:lnTo>
                  <a:lnTo>
                    <a:pt x="1705737" y="156860"/>
                  </a:lnTo>
                  <a:lnTo>
                    <a:pt x="1713833" y="155751"/>
                  </a:lnTo>
                  <a:lnTo>
                    <a:pt x="1722120" y="154177"/>
                  </a:lnTo>
                  <a:lnTo>
                    <a:pt x="1723644" y="165353"/>
                  </a:lnTo>
                  <a:lnTo>
                    <a:pt x="1708019" y="173021"/>
                  </a:lnTo>
                  <a:lnTo>
                    <a:pt x="1692179" y="178498"/>
                  </a:lnTo>
                  <a:lnTo>
                    <a:pt x="1676102" y="181784"/>
                  </a:lnTo>
                  <a:lnTo>
                    <a:pt x="1659763" y="182879"/>
                  </a:lnTo>
                  <a:lnTo>
                    <a:pt x="1640286" y="181403"/>
                  </a:lnTo>
                  <a:lnTo>
                    <a:pt x="1592833" y="159258"/>
                  </a:lnTo>
                  <a:lnTo>
                    <a:pt x="1568188" y="114877"/>
                  </a:lnTo>
                  <a:lnTo>
                    <a:pt x="1566545" y="96138"/>
                  </a:lnTo>
                  <a:lnTo>
                    <a:pt x="1568330" y="75711"/>
                  </a:lnTo>
                  <a:lnTo>
                    <a:pt x="1595120" y="26670"/>
                  </a:lnTo>
                  <a:lnTo>
                    <a:pt x="1627616" y="6667"/>
                  </a:lnTo>
                  <a:lnTo>
                    <a:pt x="1646822" y="1666"/>
                  </a:lnTo>
                  <a:lnTo>
                    <a:pt x="1668018" y="0"/>
                  </a:lnTo>
                  <a:close/>
                </a:path>
                <a:path w="3246754" h="182880">
                  <a:moveTo>
                    <a:pt x="1385951" y="0"/>
                  </a:moveTo>
                  <a:lnTo>
                    <a:pt x="1432474" y="11358"/>
                  </a:lnTo>
                  <a:lnTo>
                    <a:pt x="1458944" y="44211"/>
                  </a:lnTo>
                  <a:lnTo>
                    <a:pt x="1464056" y="75946"/>
                  </a:lnTo>
                  <a:lnTo>
                    <a:pt x="1464056" y="79501"/>
                  </a:lnTo>
                  <a:lnTo>
                    <a:pt x="1463802" y="83185"/>
                  </a:lnTo>
                  <a:lnTo>
                    <a:pt x="1463547" y="87122"/>
                  </a:lnTo>
                  <a:lnTo>
                    <a:pt x="1344549" y="87122"/>
                  </a:lnTo>
                  <a:lnTo>
                    <a:pt x="1345711" y="104481"/>
                  </a:lnTo>
                  <a:lnTo>
                    <a:pt x="1362964" y="140842"/>
                  </a:lnTo>
                  <a:lnTo>
                    <a:pt x="1403683" y="156202"/>
                  </a:lnTo>
                  <a:lnTo>
                    <a:pt x="1423162" y="157225"/>
                  </a:lnTo>
                  <a:lnTo>
                    <a:pt x="1433159" y="157009"/>
                  </a:lnTo>
                  <a:lnTo>
                    <a:pt x="1442942" y="156352"/>
                  </a:lnTo>
                  <a:lnTo>
                    <a:pt x="1452487" y="155243"/>
                  </a:lnTo>
                  <a:lnTo>
                    <a:pt x="1461770" y="153670"/>
                  </a:lnTo>
                  <a:lnTo>
                    <a:pt x="1463294" y="165353"/>
                  </a:lnTo>
                  <a:lnTo>
                    <a:pt x="1445837" y="173021"/>
                  </a:lnTo>
                  <a:lnTo>
                    <a:pt x="1427940" y="178498"/>
                  </a:lnTo>
                  <a:lnTo>
                    <a:pt x="1409590" y="181784"/>
                  </a:lnTo>
                  <a:lnTo>
                    <a:pt x="1390777" y="182879"/>
                  </a:lnTo>
                  <a:lnTo>
                    <a:pt x="1369133" y="181477"/>
                  </a:lnTo>
                  <a:lnTo>
                    <a:pt x="1332037" y="170289"/>
                  </a:lnTo>
                  <a:lnTo>
                    <a:pt x="1295066" y="132730"/>
                  </a:lnTo>
                  <a:lnTo>
                    <a:pt x="1287907" y="94361"/>
                  </a:lnTo>
                  <a:lnTo>
                    <a:pt x="1289623" y="74473"/>
                  </a:lnTo>
                  <a:lnTo>
                    <a:pt x="1315466" y="26288"/>
                  </a:lnTo>
                  <a:lnTo>
                    <a:pt x="1365472" y="1643"/>
                  </a:lnTo>
                  <a:lnTo>
                    <a:pt x="1385951" y="0"/>
                  </a:lnTo>
                  <a:close/>
                </a:path>
                <a:path w="3246754" h="182880">
                  <a:moveTo>
                    <a:pt x="1001141" y="0"/>
                  </a:moveTo>
                  <a:lnTo>
                    <a:pt x="1041066" y="6016"/>
                  </a:lnTo>
                  <a:lnTo>
                    <a:pt x="1083107" y="37107"/>
                  </a:lnTo>
                  <a:lnTo>
                    <a:pt x="1097788" y="87757"/>
                  </a:lnTo>
                  <a:lnTo>
                    <a:pt x="1096006" y="107995"/>
                  </a:lnTo>
                  <a:lnTo>
                    <a:pt x="1069467" y="156590"/>
                  </a:lnTo>
                  <a:lnTo>
                    <a:pt x="1017424" y="181236"/>
                  </a:lnTo>
                  <a:lnTo>
                    <a:pt x="995807" y="182879"/>
                  </a:lnTo>
                  <a:lnTo>
                    <a:pt x="974901" y="181330"/>
                  </a:lnTo>
                  <a:lnTo>
                    <a:pt x="925449" y="157987"/>
                  </a:lnTo>
                  <a:lnTo>
                    <a:pt x="900928" y="112107"/>
                  </a:lnTo>
                  <a:lnTo>
                    <a:pt x="899287" y="92963"/>
                  </a:lnTo>
                  <a:lnTo>
                    <a:pt x="901003" y="73560"/>
                  </a:lnTo>
                  <a:lnTo>
                    <a:pt x="926846" y="26162"/>
                  </a:lnTo>
                  <a:lnTo>
                    <a:pt x="978923" y="1641"/>
                  </a:lnTo>
                  <a:lnTo>
                    <a:pt x="100114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94635" y="2501519"/>
              <a:ext cx="163067" cy="20116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85822" y="2510663"/>
              <a:ext cx="187960" cy="182880"/>
            </a:xfrm>
            <a:custGeom>
              <a:avLst/>
              <a:gdLst/>
              <a:ahLst/>
              <a:cxnLst/>
              <a:rect l="l" t="t" r="r" b="b"/>
              <a:pathLst>
                <a:path w="187960" h="182880">
                  <a:moveTo>
                    <a:pt x="93471" y="0"/>
                  </a:moveTo>
                  <a:lnTo>
                    <a:pt x="134280" y="8411"/>
                  </a:lnTo>
                  <a:lnTo>
                    <a:pt x="159192" y="44846"/>
                  </a:lnTo>
                  <a:lnTo>
                    <a:pt x="160146" y="58038"/>
                  </a:lnTo>
                  <a:lnTo>
                    <a:pt x="159257" y="135382"/>
                  </a:lnTo>
                  <a:lnTo>
                    <a:pt x="159003" y="141732"/>
                  </a:lnTo>
                  <a:lnTo>
                    <a:pt x="159130" y="146812"/>
                  </a:lnTo>
                  <a:lnTo>
                    <a:pt x="159511" y="150749"/>
                  </a:lnTo>
                  <a:lnTo>
                    <a:pt x="160019" y="154559"/>
                  </a:lnTo>
                  <a:lnTo>
                    <a:pt x="161162" y="157479"/>
                  </a:lnTo>
                  <a:lnTo>
                    <a:pt x="163067" y="159512"/>
                  </a:lnTo>
                  <a:lnTo>
                    <a:pt x="164845" y="161544"/>
                  </a:lnTo>
                  <a:lnTo>
                    <a:pt x="186308" y="165353"/>
                  </a:lnTo>
                  <a:lnTo>
                    <a:pt x="187451" y="173989"/>
                  </a:lnTo>
                  <a:lnTo>
                    <a:pt x="174875" y="177897"/>
                  </a:lnTo>
                  <a:lnTo>
                    <a:pt x="163226" y="180673"/>
                  </a:lnTo>
                  <a:lnTo>
                    <a:pt x="152483" y="182330"/>
                  </a:lnTo>
                  <a:lnTo>
                    <a:pt x="142620" y="182879"/>
                  </a:lnTo>
                  <a:lnTo>
                    <a:pt x="131046" y="181639"/>
                  </a:lnTo>
                  <a:lnTo>
                    <a:pt x="121650" y="177911"/>
                  </a:lnTo>
                  <a:lnTo>
                    <a:pt x="114421" y="171682"/>
                  </a:lnTo>
                  <a:lnTo>
                    <a:pt x="109346" y="162940"/>
                  </a:lnTo>
                  <a:lnTo>
                    <a:pt x="97367" y="171682"/>
                  </a:lnTo>
                  <a:lnTo>
                    <a:pt x="85042" y="177911"/>
                  </a:lnTo>
                  <a:lnTo>
                    <a:pt x="72360" y="181639"/>
                  </a:lnTo>
                  <a:lnTo>
                    <a:pt x="59308" y="182879"/>
                  </a:lnTo>
                  <a:lnTo>
                    <a:pt x="46926" y="182070"/>
                  </a:lnTo>
                  <a:lnTo>
                    <a:pt x="9376" y="162804"/>
                  </a:lnTo>
                  <a:lnTo>
                    <a:pt x="0" y="133603"/>
                  </a:lnTo>
                  <a:lnTo>
                    <a:pt x="1690" y="119987"/>
                  </a:lnTo>
                  <a:lnTo>
                    <a:pt x="27050" y="90804"/>
                  </a:lnTo>
                  <a:lnTo>
                    <a:pt x="82843" y="78071"/>
                  </a:lnTo>
                  <a:lnTo>
                    <a:pt x="108203" y="77215"/>
                  </a:lnTo>
                  <a:lnTo>
                    <a:pt x="108457" y="63246"/>
                  </a:lnTo>
                  <a:lnTo>
                    <a:pt x="86344" y="26876"/>
                  </a:lnTo>
                  <a:lnTo>
                    <a:pt x="68452" y="24511"/>
                  </a:lnTo>
                  <a:lnTo>
                    <a:pt x="58376" y="25034"/>
                  </a:lnTo>
                  <a:lnTo>
                    <a:pt x="47370" y="26606"/>
                  </a:lnTo>
                  <a:lnTo>
                    <a:pt x="35413" y="29225"/>
                  </a:lnTo>
                  <a:lnTo>
                    <a:pt x="22478" y="32892"/>
                  </a:lnTo>
                  <a:lnTo>
                    <a:pt x="17271" y="18034"/>
                  </a:lnTo>
                  <a:lnTo>
                    <a:pt x="36893" y="10126"/>
                  </a:lnTo>
                  <a:lnTo>
                    <a:pt x="56134" y="4492"/>
                  </a:lnTo>
                  <a:lnTo>
                    <a:pt x="74993" y="1121"/>
                  </a:lnTo>
                  <a:lnTo>
                    <a:pt x="934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55488" y="2398776"/>
              <a:ext cx="1661287" cy="3891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3815" y="2510663"/>
              <a:ext cx="1146810" cy="182880"/>
            </a:xfrm>
            <a:custGeom>
              <a:avLst/>
              <a:gdLst/>
              <a:ahLst/>
              <a:cxnLst/>
              <a:rect l="l" t="t" r="r" b="b"/>
              <a:pathLst>
                <a:path w="1146810" h="182880">
                  <a:moveTo>
                    <a:pt x="1050086" y="0"/>
                  </a:moveTo>
                  <a:lnTo>
                    <a:pt x="1090012" y="6016"/>
                  </a:lnTo>
                  <a:lnTo>
                    <a:pt x="1132053" y="37107"/>
                  </a:lnTo>
                  <a:lnTo>
                    <a:pt x="1146733" y="87757"/>
                  </a:lnTo>
                  <a:lnTo>
                    <a:pt x="1144951" y="107995"/>
                  </a:lnTo>
                  <a:lnTo>
                    <a:pt x="1118412" y="156590"/>
                  </a:lnTo>
                  <a:lnTo>
                    <a:pt x="1066370" y="181236"/>
                  </a:lnTo>
                  <a:lnTo>
                    <a:pt x="1044752" y="182879"/>
                  </a:lnTo>
                  <a:lnTo>
                    <a:pt x="1023847" y="181330"/>
                  </a:lnTo>
                  <a:lnTo>
                    <a:pt x="974394" y="157987"/>
                  </a:lnTo>
                  <a:lnTo>
                    <a:pt x="949873" y="112107"/>
                  </a:lnTo>
                  <a:lnTo>
                    <a:pt x="948232" y="92963"/>
                  </a:lnTo>
                  <a:lnTo>
                    <a:pt x="949949" y="73560"/>
                  </a:lnTo>
                  <a:lnTo>
                    <a:pt x="975791" y="26162"/>
                  </a:lnTo>
                  <a:lnTo>
                    <a:pt x="1027869" y="1641"/>
                  </a:lnTo>
                  <a:lnTo>
                    <a:pt x="1050086" y="0"/>
                  </a:lnTo>
                  <a:close/>
                </a:path>
                <a:path w="1146810" h="182880">
                  <a:moveTo>
                    <a:pt x="872667" y="0"/>
                  </a:moveTo>
                  <a:lnTo>
                    <a:pt x="886550" y="666"/>
                  </a:lnTo>
                  <a:lnTo>
                    <a:pt x="900195" y="2667"/>
                  </a:lnTo>
                  <a:lnTo>
                    <a:pt x="913601" y="6000"/>
                  </a:lnTo>
                  <a:lnTo>
                    <a:pt x="926769" y="10667"/>
                  </a:lnTo>
                  <a:lnTo>
                    <a:pt x="923533" y="23903"/>
                  </a:lnTo>
                  <a:lnTo>
                    <a:pt x="920499" y="37496"/>
                  </a:lnTo>
                  <a:lnTo>
                    <a:pt x="917679" y="51423"/>
                  </a:lnTo>
                  <a:lnTo>
                    <a:pt x="915085" y="65659"/>
                  </a:lnTo>
                  <a:lnTo>
                    <a:pt x="904798" y="67310"/>
                  </a:lnTo>
                  <a:lnTo>
                    <a:pt x="890447" y="20827"/>
                  </a:lnTo>
                  <a:lnTo>
                    <a:pt x="887145" y="19558"/>
                  </a:lnTo>
                  <a:lnTo>
                    <a:pt x="882573" y="18923"/>
                  </a:lnTo>
                  <a:lnTo>
                    <a:pt x="876858" y="18923"/>
                  </a:lnTo>
                  <a:lnTo>
                    <a:pt x="842060" y="37464"/>
                  </a:lnTo>
                  <a:lnTo>
                    <a:pt x="828471" y="87122"/>
                  </a:lnTo>
                  <a:lnTo>
                    <a:pt x="829563" y="104030"/>
                  </a:lnTo>
                  <a:lnTo>
                    <a:pt x="845743" y="140588"/>
                  </a:lnTo>
                  <a:lnTo>
                    <a:pt x="894765" y="157734"/>
                  </a:lnTo>
                  <a:lnTo>
                    <a:pt x="902481" y="157517"/>
                  </a:lnTo>
                  <a:lnTo>
                    <a:pt x="910386" y="156860"/>
                  </a:lnTo>
                  <a:lnTo>
                    <a:pt x="918483" y="155751"/>
                  </a:lnTo>
                  <a:lnTo>
                    <a:pt x="926769" y="154177"/>
                  </a:lnTo>
                  <a:lnTo>
                    <a:pt x="928293" y="165353"/>
                  </a:lnTo>
                  <a:lnTo>
                    <a:pt x="912668" y="173021"/>
                  </a:lnTo>
                  <a:lnTo>
                    <a:pt x="896829" y="178498"/>
                  </a:lnTo>
                  <a:lnTo>
                    <a:pt x="880752" y="181784"/>
                  </a:lnTo>
                  <a:lnTo>
                    <a:pt x="864412" y="182879"/>
                  </a:lnTo>
                  <a:lnTo>
                    <a:pt x="844936" y="181403"/>
                  </a:lnTo>
                  <a:lnTo>
                    <a:pt x="797483" y="159258"/>
                  </a:lnTo>
                  <a:lnTo>
                    <a:pt x="772837" y="114877"/>
                  </a:lnTo>
                  <a:lnTo>
                    <a:pt x="771194" y="96138"/>
                  </a:lnTo>
                  <a:lnTo>
                    <a:pt x="772980" y="75711"/>
                  </a:lnTo>
                  <a:lnTo>
                    <a:pt x="799769" y="26670"/>
                  </a:lnTo>
                  <a:lnTo>
                    <a:pt x="832265" y="6667"/>
                  </a:lnTo>
                  <a:lnTo>
                    <a:pt x="851472" y="1666"/>
                  </a:lnTo>
                  <a:lnTo>
                    <a:pt x="872667" y="0"/>
                  </a:lnTo>
                  <a:close/>
                </a:path>
                <a:path w="1146810" h="182880">
                  <a:moveTo>
                    <a:pt x="93522" y="0"/>
                  </a:moveTo>
                  <a:lnTo>
                    <a:pt x="134331" y="8411"/>
                  </a:lnTo>
                  <a:lnTo>
                    <a:pt x="159243" y="44846"/>
                  </a:lnTo>
                  <a:lnTo>
                    <a:pt x="160197" y="58038"/>
                  </a:lnTo>
                  <a:lnTo>
                    <a:pt x="159308" y="135382"/>
                  </a:lnTo>
                  <a:lnTo>
                    <a:pt x="159054" y="141732"/>
                  </a:lnTo>
                  <a:lnTo>
                    <a:pt x="159181" y="146812"/>
                  </a:lnTo>
                  <a:lnTo>
                    <a:pt x="159562" y="150749"/>
                  </a:lnTo>
                  <a:lnTo>
                    <a:pt x="160070" y="154559"/>
                  </a:lnTo>
                  <a:lnTo>
                    <a:pt x="161213" y="157479"/>
                  </a:lnTo>
                  <a:lnTo>
                    <a:pt x="163118" y="159512"/>
                  </a:lnTo>
                  <a:lnTo>
                    <a:pt x="164896" y="161544"/>
                  </a:lnTo>
                  <a:lnTo>
                    <a:pt x="186359" y="165353"/>
                  </a:lnTo>
                  <a:lnTo>
                    <a:pt x="187502" y="173989"/>
                  </a:lnTo>
                  <a:lnTo>
                    <a:pt x="174925" y="177897"/>
                  </a:lnTo>
                  <a:lnTo>
                    <a:pt x="163277" y="180673"/>
                  </a:lnTo>
                  <a:lnTo>
                    <a:pt x="152534" y="182330"/>
                  </a:lnTo>
                  <a:lnTo>
                    <a:pt x="142671" y="182879"/>
                  </a:lnTo>
                  <a:lnTo>
                    <a:pt x="131096" y="181639"/>
                  </a:lnTo>
                  <a:lnTo>
                    <a:pt x="121700" y="177911"/>
                  </a:lnTo>
                  <a:lnTo>
                    <a:pt x="114471" y="171682"/>
                  </a:lnTo>
                  <a:lnTo>
                    <a:pt x="109397" y="162940"/>
                  </a:lnTo>
                  <a:lnTo>
                    <a:pt x="97418" y="171682"/>
                  </a:lnTo>
                  <a:lnTo>
                    <a:pt x="85093" y="177911"/>
                  </a:lnTo>
                  <a:lnTo>
                    <a:pt x="72411" y="181639"/>
                  </a:lnTo>
                  <a:lnTo>
                    <a:pt x="59359" y="182879"/>
                  </a:lnTo>
                  <a:lnTo>
                    <a:pt x="46996" y="182070"/>
                  </a:lnTo>
                  <a:lnTo>
                    <a:pt x="9424" y="162804"/>
                  </a:lnTo>
                  <a:lnTo>
                    <a:pt x="0" y="133603"/>
                  </a:lnTo>
                  <a:lnTo>
                    <a:pt x="1692" y="119987"/>
                  </a:lnTo>
                  <a:lnTo>
                    <a:pt x="27076" y="90804"/>
                  </a:lnTo>
                  <a:lnTo>
                    <a:pt x="82892" y="78071"/>
                  </a:lnTo>
                  <a:lnTo>
                    <a:pt x="108254" y="77215"/>
                  </a:lnTo>
                  <a:lnTo>
                    <a:pt x="108508" y="63246"/>
                  </a:lnTo>
                  <a:lnTo>
                    <a:pt x="86394" y="26876"/>
                  </a:lnTo>
                  <a:lnTo>
                    <a:pt x="68503" y="24511"/>
                  </a:lnTo>
                  <a:lnTo>
                    <a:pt x="58423" y="25034"/>
                  </a:lnTo>
                  <a:lnTo>
                    <a:pt x="47401" y="26606"/>
                  </a:lnTo>
                  <a:lnTo>
                    <a:pt x="35433" y="29225"/>
                  </a:lnTo>
                  <a:lnTo>
                    <a:pt x="22517" y="32892"/>
                  </a:lnTo>
                  <a:lnTo>
                    <a:pt x="17310" y="18034"/>
                  </a:lnTo>
                  <a:lnTo>
                    <a:pt x="36933" y="10126"/>
                  </a:lnTo>
                  <a:lnTo>
                    <a:pt x="56178" y="4492"/>
                  </a:lnTo>
                  <a:lnTo>
                    <a:pt x="75042" y="1121"/>
                  </a:lnTo>
                  <a:lnTo>
                    <a:pt x="9352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83455" y="2501011"/>
              <a:ext cx="248031" cy="1969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60139" y="2501011"/>
              <a:ext cx="169291" cy="19697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32607" y="2501011"/>
              <a:ext cx="169291" cy="19697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07795" y="2501011"/>
              <a:ext cx="248031" cy="19697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58211" y="2459101"/>
              <a:ext cx="153669" cy="2434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66748" y="2407920"/>
              <a:ext cx="2874645" cy="285750"/>
            </a:xfrm>
            <a:custGeom>
              <a:avLst/>
              <a:gdLst/>
              <a:ahLst/>
              <a:cxnLst/>
              <a:rect l="l" t="t" r="r" b="b"/>
              <a:pathLst>
                <a:path w="2874645" h="285750">
                  <a:moveTo>
                    <a:pt x="2741294" y="0"/>
                  </a:moveTo>
                  <a:lnTo>
                    <a:pt x="2743327" y="1524"/>
                  </a:lnTo>
                  <a:lnTo>
                    <a:pt x="2742826" y="17146"/>
                  </a:lnTo>
                  <a:lnTo>
                    <a:pt x="2742469" y="36210"/>
                  </a:lnTo>
                  <a:lnTo>
                    <a:pt x="2742255" y="58727"/>
                  </a:lnTo>
                  <a:lnTo>
                    <a:pt x="2742184" y="84708"/>
                  </a:lnTo>
                  <a:lnTo>
                    <a:pt x="2742184" y="120268"/>
                  </a:lnTo>
                  <a:lnTo>
                    <a:pt x="2756356" y="112601"/>
                  </a:lnTo>
                  <a:lnTo>
                    <a:pt x="2770314" y="107124"/>
                  </a:lnTo>
                  <a:lnTo>
                    <a:pt x="2784082" y="103838"/>
                  </a:lnTo>
                  <a:lnTo>
                    <a:pt x="2797682" y="102742"/>
                  </a:lnTo>
                  <a:lnTo>
                    <a:pt x="2814397" y="104217"/>
                  </a:lnTo>
                  <a:lnTo>
                    <a:pt x="2853563" y="126237"/>
                  </a:lnTo>
                  <a:lnTo>
                    <a:pt x="2872851" y="169707"/>
                  </a:lnTo>
                  <a:lnTo>
                    <a:pt x="2874137" y="187832"/>
                  </a:lnTo>
                  <a:lnTo>
                    <a:pt x="2872303" y="209690"/>
                  </a:lnTo>
                  <a:lnTo>
                    <a:pt x="2857634" y="245643"/>
                  </a:lnTo>
                  <a:lnTo>
                    <a:pt x="2828726" y="270976"/>
                  </a:lnTo>
                  <a:lnTo>
                    <a:pt x="2788150" y="283878"/>
                  </a:lnTo>
                  <a:lnTo>
                    <a:pt x="2763647" y="285495"/>
                  </a:lnTo>
                  <a:lnTo>
                    <a:pt x="2746763" y="284733"/>
                  </a:lnTo>
                  <a:lnTo>
                    <a:pt x="2728690" y="282447"/>
                  </a:lnTo>
                  <a:lnTo>
                    <a:pt x="2709425" y="278637"/>
                  </a:lnTo>
                  <a:lnTo>
                    <a:pt x="2688971" y="273303"/>
                  </a:lnTo>
                  <a:lnTo>
                    <a:pt x="2689137" y="261304"/>
                  </a:lnTo>
                  <a:lnTo>
                    <a:pt x="2689256" y="247411"/>
                  </a:lnTo>
                  <a:lnTo>
                    <a:pt x="2689328" y="231638"/>
                  </a:lnTo>
                  <a:lnTo>
                    <a:pt x="2689352" y="213994"/>
                  </a:lnTo>
                  <a:lnTo>
                    <a:pt x="2689352" y="103631"/>
                  </a:lnTo>
                  <a:lnTo>
                    <a:pt x="2689161" y="64595"/>
                  </a:lnTo>
                  <a:lnTo>
                    <a:pt x="2661285" y="21970"/>
                  </a:lnTo>
                  <a:lnTo>
                    <a:pt x="2660141" y="14350"/>
                  </a:lnTo>
                  <a:lnTo>
                    <a:pt x="2682626" y="10894"/>
                  </a:lnTo>
                  <a:lnTo>
                    <a:pt x="2703623" y="7365"/>
                  </a:lnTo>
                  <a:lnTo>
                    <a:pt x="2723167" y="3742"/>
                  </a:lnTo>
                  <a:lnTo>
                    <a:pt x="2741294" y="0"/>
                  </a:lnTo>
                  <a:close/>
                </a:path>
                <a:path w="2874645" h="285750">
                  <a:moveTo>
                    <a:pt x="1001521" y="0"/>
                  </a:moveTo>
                  <a:lnTo>
                    <a:pt x="1003553" y="1524"/>
                  </a:lnTo>
                  <a:lnTo>
                    <a:pt x="1003127" y="14595"/>
                  </a:lnTo>
                  <a:lnTo>
                    <a:pt x="1002807" y="28082"/>
                  </a:lnTo>
                  <a:lnTo>
                    <a:pt x="1002607" y="41975"/>
                  </a:lnTo>
                  <a:lnTo>
                    <a:pt x="1002538" y="56260"/>
                  </a:lnTo>
                  <a:lnTo>
                    <a:pt x="1002538" y="228345"/>
                  </a:lnTo>
                  <a:lnTo>
                    <a:pt x="1030732" y="272033"/>
                  </a:lnTo>
                  <a:lnTo>
                    <a:pt x="1031366" y="280924"/>
                  </a:lnTo>
                  <a:lnTo>
                    <a:pt x="1017599" y="280683"/>
                  </a:lnTo>
                  <a:lnTo>
                    <a:pt x="1003903" y="280527"/>
                  </a:lnTo>
                  <a:lnTo>
                    <a:pt x="990254" y="280441"/>
                  </a:lnTo>
                  <a:lnTo>
                    <a:pt x="976629" y="280415"/>
                  </a:lnTo>
                  <a:lnTo>
                    <a:pt x="962844" y="280441"/>
                  </a:lnTo>
                  <a:lnTo>
                    <a:pt x="949118" y="280527"/>
                  </a:lnTo>
                  <a:lnTo>
                    <a:pt x="935464" y="280683"/>
                  </a:lnTo>
                  <a:lnTo>
                    <a:pt x="921893" y="280924"/>
                  </a:lnTo>
                  <a:lnTo>
                    <a:pt x="921003" y="272033"/>
                  </a:lnTo>
                  <a:lnTo>
                    <a:pt x="944626" y="265556"/>
                  </a:lnTo>
                  <a:lnTo>
                    <a:pt x="947546" y="264794"/>
                  </a:lnTo>
                  <a:lnTo>
                    <a:pt x="949070" y="262889"/>
                  </a:lnTo>
                  <a:lnTo>
                    <a:pt x="949325" y="259968"/>
                  </a:lnTo>
                  <a:lnTo>
                    <a:pt x="949578" y="255142"/>
                  </a:lnTo>
                  <a:lnTo>
                    <a:pt x="949706" y="247014"/>
                  </a:lnTo>
                  <a:lnTo>
                    <a:pt x="949706" y="235584"/>
                  </a:lnTo>
                  <a:lnTo>
                    <a:pt x="949706" y="74294"/>
                  </a:lnTo>
                  <a:lnTo>
                    <a:pt x="948944" y="29463"/>
                  </a:lnTo>
                  <a:lnTo>
                    <a:pt x="921512" y="21970"/>
                  </a:lnTo>
                  <a:lnTo>
                    <a:pt x="920495" y="14350"/>
                  </a:lnTo>
                  <a:lnTo>
                    <a:pt x="942996" y="10894"/>
                  </a:lnTo>
                  <a:lnTo>
                    <a:pt x="964009" y="7365"/>
                  </a:lnTo>
                  <a:lnTo>
                    <a:pt x="983521" y="3742"/>
                  </a:lnTo>
                  <a:lnTo>
                    <a:pt x="1001521" y="0"/>
                  </a:lnTo>
                  <a:close/>
                </a:path>
                <a:path w="2874645" h="285750">
                  <a:moveTo>
                    <a:pt x="183387" y="0"/>
                  </a:moveTo>
                  <a:lnTo>
                    <a:pt x="185674" y="1524"/>
                  </a:lnTo>
                  <a:lnTo>
                    <a:pt x="185080" y="21810"/>
                  </a:lnTo>
                  <a:lnTo>
                    <a:pt x="184642" y="42846"/>
                  </a:lnTo>
                  <a:lnTo>
                    <a:pt x="184370" y="64621"/>
                  </a:lnTo>
                  <a:lnTo>
                    <a:pt x="184276" y="87121"/>
                  </a:lnTo>
                  <a:lnTo>
                    <a:pt x="184276" y="188340"/>
                  </a:lnTo>
                  <a:lnTo>
                    <a:pt x="184298" y="200626"/>
                  </a:lnTo>
                  <a:lnTo>
                    <a:pt x="184356" y="213090"/>
                  </a:lnTo>
                  <a:lnTo>
                    <a:pt x="184437" y="225720"/>
                  </a:lnTo>
                  <a:lnTo>
                    <a:pt x="184531" y="238505"/>
                  </a:lnTo>
                  <a:lnTo>
                    <a:pt x="184531" y="244855"/>
                  </a:lnTo>
                  <a:lnTo>
                    <a:pt x="196214" y="266826"/>
                  </a:lnTo>
                  <a:lnTo>
                    <a:pt x="199644" y="267588"/>
                  </a:lnTo>
                  <a:lnTo>
                    <a:pt x="204850" y="267969"/>
                  </a:lnTo>
                  <a:lnTo>
                    <a:pt x="211454" y="268096"/>
                  </a:lnTo>
                  <a:lnTo>
                    <a:pt x="212597" y="276351"/>
                  </a:lnTo>
                  <a:lnTo>
                    <a:pt x="199497" y="280425"/>
                  </a:lnTo>
                  <a:lnTo>
                    <a:pt x="187420" y="283321"/>
                  </a:lnTo>
                  <a:lnTo>
                    <a:pt x="176343" y="285049"/>
                  </a:lnTo>
                  <a:lnTo>
                    <a:pt x="166243" y="285622"/>
                  </a:lnTo>
                  <a:lnTo>
                    <a:pt x="154836" y="284358"/>
                  </a:lnTo>
                  <a:lnTo>
                    <a:pt x="145573" y="280558"/>
                  </a:lnTo>
                  <a:lnTo>
                    <a:pt x="138453" y="274210"/>
                  </a:lnTo>
                  <a:lnTo>
                    <a:pt x="133476" y="265302"/>
                  </a:lnTo>
                  <a:lnTo>
                    <a:pt x="121027" y="274210"/>
                  </a:lnTo>
                  <a:lnTo>
                    <a:pt x="107886" y="280558"/>
                  </a:lnTo>
                  <a:lnTo>
                    <a:pt x="94079" y="284358"/>
                  </a:lnTo>
                  <a:lnTo>
                    <a:pt x="79628" y="285622"/>
                  </a:lnTo>
                  <a:lnTo>
                    <a:pt x="62126" y="284100"/>
                  </a:lnTo>
                  <a:lnTo>
                    <a:pt x="21335" y="261365"/>
                  </a:lnTo>
                  <a:lnTo>
                    <a:pt x="1333" y="218092"/>
                  </a:lnTo>
                  <a:lnTo>
                    <a:pt x="0" y="200659"/>
                  </a:lnTo>
                  <a:lnTo>
                    <a:pt x="1716" y="178675"/>
                  </a:lnTo>
                  <a:lnTo>
                    <a:pt x="15484" y="142706"/>
                  </a:lnTo>
                  <a:lnTo>
                    <a:pt x="60705" y="109616"/>
                  </a:lnTo>
                  <a:lnTo>
                    <a:pt x="104901" y="103250"/>
                  </a:lnTo>
                  <a:lnTo>
                    <a:pt x="111160" y="103391"/>
                  </a:lnTo>
                  <a:lnTo>
                    <a:pt x="117728" y="103806"/>
                  </a:lnTo>
                  <a:lnTo>
                    <a:pt x="124583" y="104483"/>
                  </a:lnTo>
                  <a:lnTo>
                    <a:pt x="131699" y="105409"/>
                  </a:lnTo>
                  <a:lnTo>
                    <a:pt x="131651" y="85935"/>
                  </a:lnTo>
                  <a:lnTo>
                    <a:pt x="131508" y="66770"/>
                  </a:lnTo>
                  <a:lnTo>
                    <a:pt x="131270" y="47938"/>
                  </a:lnTo>
                  <a:lnTo>
                    <a:pt x="130937" y="29463"/>
                  </a:lnTo>
                  <a:lnTo>
                    <a:pt x="103631" y="21970"/>
                  </a:lnTo>
                  <a:lnTo>
                    <a:pt x="102234" y="14350"/>
                  </a:lnTo>
                  <a:lnTo>
                    <a:pt x="124380" y="10894"/>
                  </a:lnTo>
                  <a:lnTo>
                    <a:pt x="145287" y="7365"/>
                  </a:lnTo>
                  <a:lnTo>
                    <a:pt x="164957" y="3742"/>
                  </a:lnTo>
                  <a:lnTo>
                    <a:pt x="18338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209509" y="2855976"/>
            <a:ext cx="6249035" cy="394970"/>
            <a:chOff x="1209509" y="2855976"/>
            <a:chExt cx="6249035" cy="394970"/>
          </a:xfrm>
        </p:grpSpPr>
        <p:sp>
          <p:nvSpPr>
            <p:cNvPr id="62" name="object 62"/>
            <p:cNvSpPr/>
            <p:nvPr/>
          </p:nvSpPr>
          <p:spPr>
            <a:xfrm>
              <a:off x="1218653" y="2865120"/>
              <a:ext cx="6230150" cy="37617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80859" y="3083433"/>
              <a:ext cx="77089" cy="763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18788" y="3053588"/>
              <a:ext cx="72390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18859" y="2983992"/>
              <a:ext cx="93345" cy="15735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90232" y="2978277"/>
              <a:ext cx="93091" cy="15633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86523" y="29759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572252" y="29759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404867" y="29759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22700" y="29759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93516" y="2975991"/>
              <a:ext cx="80518" cy="701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45255" y="2967863"/>
              <a:ext cx="3669665" cy="182880"/>
            </a:xfrm>
            <a:custGeom>
              <a:avLst/>
              <a:gdLst/>
              <a:ahLst/>
              <a:cxnLst/>
              <a:rect l="l" t="t" r="r" b="b"/>
              <a:pathLst>
                <a:path w="3669665" h="182880">
                  <a:moveTo>
                    <a:pt x="1704467" y="3937"/>
                  </a:moveTo>
                  <a:lnTo>
                    <a:pt x="1710443" y="21937"/>
                  </a:lnTo>
                  <a:lnTo>
                    <a:pt x="1717516" y="42973"/>
                  </a:lnTo>
                  <a:lnTo>
                    <a:pt x="1725683" y="67034"/>
                  </a:lnTo>
                  <a:lnTo>
                    <a:pt x="1734947" y="94107"/>
                  </a:lnTo>
                  <a:lnTo>
                    <a:pt x="1736875" y="100012"/>
                  </a:lnTo>
                  <a:lnTo>
                    <a:pt x="1738852" y="106108"/>
                  </a:lnTo>
                  <a:lnTo>
                    <a:pt x="1740876" y="112395"/>
                  </a:lnTo>
                  <a:lnTo>
                    <a:pt x="1742948" y="118872"/>
                  </a:lnTo>
                  <a:lnTo>
                    <a:pt x="1745067" y="112537"/>
                  </a:lnTo>
                  <a:lnTo>
                    <a:pt x="1747234" y="106299"/>
                  </a:lnTo>
                  <a:lnTo>
                    <a:pt x="1749448" y="100155"/>
                  </a:lnTo>
                  <a:lnTo>
                    <a:pt x="1751711" y="94107"/>
                  </a:lnTo>
                  <a:lnTo>
                    <a:pt x="1758523" y="75535"/>
                  </a:lnTo>
                  <a:lnTo>
                    <a:pt x="1765252" y="56784"/>
                  </a:lnTo>
                  <a:lnTo>
                    <a:pt x="1771909" y="37867"/>
                  </a:lnTo>
                  <a:lnTo>
                    <a:pt x="1778508" y="18796"/>
                  </a:lnTo>
                  <a:lnTo>
                    <a:pt x="1759077" y="13208"/>
                  </a:lnTo>
                  <a:lnTo>
                    <a:pt x="1758188" y="4317"/>
                  </a:lnTo>
                  <a:lnTo>
                    <a:pt x="1765399" y="4558"/>
                  </a:lnTo>
                  <a:lnTo>
                    <a:pt x="1773491" y="4714"/>
                  </a:lnTo>
                  <a:lnTo>
                    <a:pt x="1782441" y="4800"/>
                  </a:lnTo>
                  <a:lnTo>
                    <a:pt x="1792224" y="4825"/>
                  </a:lnTo>
                  <a:lnTo>
                    <a:pt x="1800510" y="4800"/>
                  </a:lnTo>
                  <a:lnTo>
                    <a:pt x="1808797" y="4714"/>
                  </a:lnTo>
                  <a:lnTo>
                    <a:pt x="1817084" y="4558"/>
                  </a:lnTo>
                  <a:lnTo>
                    <a:pt x="1825371" y="4317"/>
                  </a:lnTo>
                  <a:lnTo>
                    <a:pt x="1826260" y="13208"/>
                  </a:lnTo>
                  <a:lnTo>
                    <a:pt x="1791767" y="43527"/>
                  </a:lnTo>
                  <a:lnTo>
                    <a:pt x="1775487" y="83861"/>
                  </a:lnTo>
                  <a:lnTo>
                    <a:pt x="1757680" y="128696"/>
                  </a:lnTo>
                  <a:lnTo>
                    <a:pt x="1743583" y="164649"/>
                  </a:lnTo>
                  <a:lnTo>
                    <a:pt x="1738249" y="178435"/>
                  </a:lnTo>
                  <a:lnTo>
                    <a:pt x="1714500" y="180975"/>
                  </a:lnTo>
                  <a:lnTo>
                    <a:pt x="1695783" y="128879"/>
                  </a:lnTo>
                  <a:lnTo>
                    <a:pt x="1685494" y="99161"/>
                  </a:lnTo>
                  <a:lnTo>
                    <a:pt x="1683242" y="92217"/>
                  </a:lnTo>
                  <a:lnTo>
                    <a:pt x="1681061" y="85584"/>
                  </a:lnTo>
                  <a:lnTo>
                    <a:pt x="1678940" y="79248"/>
                  </a:lnTo>
                  <a:lnTo>
                    <a:pt x="1676534" y="85726"/>
                  </a:lnTo>
                  <a:lnTo>
                    <a:pt x="1674082" y="92408"/>
                  </a:lnTo>
                  <a:lnTo>
                    <a:pt x="1671581" y="99304"/>
                  </a:lnTo>
                  <a:lnTo>
                    <a:pt x="1669034" y="106425"/>
                  </a:lnTo>
                  <a:lnTo>
                    <a:pt x="1660582" y="128643"/>
                  </a:lnTo>
                  <a:lnTo>
                    <a:pt x="1653143" y="148050"/>
                  </a:lnTo>
                  <a:lnTo>
                    <a:pt x="1646727" y="164647"/>
                  </a:lnTo>
                  <a:lnTo>
                    <a:pt x="1641348" y="178435"/>
                  </a:lnTo>
                  <a:lnTo>
                    <a:pt x="1617599" y="180975"/>
                  </a:lnTo>
                  <a:lnTo>
                    <a:pt x="1612120" y="166191"/>
                  </a:lnTo>
                  <a:lnTo>
                    <a:pt x="1605581" y="148907"/>
                  </a:lnTo>
                  <a:lnTo>
                    <a:pt x="1597971" y="129147"/>
                  </a:lnTo>
                  <a:lnTo>
                    <a:pt x="1589278" y="106934"/>
                  </a:lnTo>
                  <a:lnTo>
                    <a:pt x="1580391" y="84286"/>
                  </a:lnTo>
                  <a:lnTo>
                    <a:pt x="1572196" y="63388"/>
                  </a:lnTo>
                  <a:lnTo>
                    <a:pt x="1557782" y="26797"/>
                  </a:lnTo>
                  <a:lnTo>
                    <a:pt x="1530985" y="13208"/>
                  </a:lnTo>
                  <a:lnTo>
                    <a:pt x="1530477" y="4317"/>
                  </a:lnTo>
                  <a:lnTo>
                    <a:pt x="1542833" y="4558"/>
                  </a:lnTo>
                  <a:lnTo>
                    <a:pt x="1555511" y="4714"/>
                  </a:lnTo>
                  <a:lnTo>
                    <a:pt x="1568499" y="4800"/>
                  </a:lnTo>
                  <a:lnTo>
                    <a:pt x="1581785" y="4825"/>
                  </a:lnTo>
                  <a:lnTo>
                    <a:pt x="1594500" y="4800"/>
                  </a:lnTo>
                  <a:lnTo>
                    <a:pt x="1606931" y="4714"/>
                  </a:lnTo>
                  <a:lnTo>
                    <a:pt x="1619075" y="4558"/>
                  </a:lnTo>
                  <a:lnTo>
                    <a:pt x="1630934" y="4317"/>
                  </a:lnTo>
                  <a:lnTo>
                    <a:pt x="1632077" y="13208"/>
                  </a:lnTo>
                  <a:lnTo>
                    <a:pt x="1612138" y="18796"/>
                  </a:lnTo>
                  <a:lnTo>
                    <a:pt x="1617829" y="36421"/>
                  </a:lnTo>
                  <a:lnTo>
                    <a:pt x="1624044" y="54832"/>
                  </a:lnTo>
                  <a:lnTo>
                    <a:pt x="1630783" y="74052"/>
                  </a:lnTo>
                  <a:lnTo>
                    <a:pt x="1638046" y="94107"/>
                  </a:lnTo>
                  <a:lnTo>
                    <a:pt x="1639974" y="100012"/>
                  </a:lnTo>
                  <a:lnTo>
                    <a:pt x="1641951" y="106108"/>
                  </a:lnTo>
                  <a:lnTo>
                    <a:pt x="1643975" y="112395"/>
                  </a:lnTo>
                  <a:lnTo>
                    <a:pt x="1646047" y="118872"/>
                  </a:lnTo>
                  <a:lnTo>
                    <a:pt x="1648186" y="112537"/>
                  </a:lnTo>
                  <a:lnTo>
                    <a:pt x="1650396" y="106299"/>
                  </a:lnTo>
                  <a:lnTo>
                    <a:pt x="1652654" y="100155"/>
                  </a:lnTo>
                  <a:lnTo>
                    <a:pt x="1654937" y="94107"/>
                  </a:lnTo>
                  <a:lnTo>
                    <a:pt x="1663723" y="69417"/>
                  </a:lnTo>
                  <a:lnTo>
                    <a:pt x="1671796" y="46418"/>
                  </a:lnTo>
                  <a:lnTo>
                    <a:pt x="1679154" y="25134"/>
                  </a:lnTo>
                  <a:lnTo>
                    <a:pt x="1685798" y="5587"/>
                  </a:lnTo>
                  <a:lnTo>
                    <a:pt x="1704467" y="3937"/>
                  </a:lnTo>
                  <a:close/>
                </a:path>
                <a:path w="3669665" h="182880">
                  <a:moveTo>
                    <a:pt x="3591052" y="0"/>
                  </a:moveTo>
                  <a:lnTo>
                    <a:pt x="3637575" y="11358"/>
                  </a:lnTo>
                  <a:lnTo>
                    <a:pt x="3664045" y="44211"/>
                  </a:lnTo>
                  <a:lnTo>
                    <a:pt x="3669157" y="75946"/>
                  </a:lnTo>
                  <a:lnTo>
                    <a:pt x="3669157" y="79501"/>
                  </a:lnTo>
                  <a:lnTo>
                    <a:pt x="3668903" y="83185"/>
                  </a:lnTo>
                  <a:lnTo>
                    <a:pt x="3668649" y="87122"/>
                  </a:lnTo>
                  <a:lnTo>
                    <a:pt x="3549650" y="87122"/>
                  </a:lnTo>
                  <a:lnTo>
                    <a:pt x="3550812" y="104481"/>
                  </a:lnTo>
                  <a:lnTo>
                    <a:pt x="3568065" y="140842"/>
                  </a:lnTo>
                  <a:lnTo>
                    <a:pt x="3608784" y="156202"/>
                  </a:lnTo>
                  <a:lnTo>
                    <a:pt x="3628263" y="157225"/>
                  </a:lnTo>
                  <a:lnTo>
                    <a:pt x="3638260" y="157009"/>
                  </a:lnTo>
                  <a:lnTo>
                    <a:pt x="3648043" y="156352"/>
                  </a:lnTo>
                  <a:lnTo>
                    <a:pt x="3657588" y="155243"/>
                  </a:lnTo>
                  <a:lnTo>
                    <a:pt x="3666871" y="153670"/>
                  </a:lnTo>
                  <a:lnTo>
                    <a:pt x="3668395" y="165353"/>
                  </a:lnTo>
                  <a:lnTo>
                    <a:pt x="3650938" y="173021"/>
                  </a:lnTo>
                  <a:lnTo>
                    <a:pt x="3633041" y="178498"/>
                  </a:lnTo>
                  <a:lnTo>
                    <a:pt x="3614691" y="181784"/>
                  </a:lnTo>
                  <a:lnTo>
                    <a:pt x="3595878" y="182879"/>
                  </a:lnTo>
                  <a:lnTo>
                    <a:pt x="3574180" y="181477"/>
                  </a:lnTo>
                  <a:lnTo>
                    <a:pt x="3537120" y="170289"/>
                  </a:lnTo>
                  <a:lnTo>
                    <a:pt x="3500167" y="132730"/>
                  </a:lnTo>
                  <a:lnTo>
                    <a:pt x="3493008" y="94361"/>
                  </a:lnTo>
                  <a:lnTo>
                    <a:pt x="3494724" y="74473"/>
                  </a:lnTo>
                  <a:lnTo>
                    <a:pt x="3520567" y="26288"/>
                  </a:lnTo>
                  <a:lnTo>
                    <a:pt x="3570573" y="1643"/>
                  </a:lnTo>
                  <a:lnTo>
                    <a:pt x="3591052" y="0"/>
                  </a:lnTo>
                  <a:close/>
                </a:path>
                <a:path w="3669665" h="182880">
                  <a:moveTo>
                    <a:pt x="2176780" y="0"/>
                  </a:moveTo>
                  <a:lnTo>
                    <a:pt x="2223303" y="11358"/>
                  </a:lnTo>
                  <a:lnTo>
                    <a:pt x="2249773" y="44211"/>
                  </a:lnTo>
                  <a:lnTo>
                    <a:pt x="2254885" y="75946"/>
                  </a:lnTo>
                  <a:lnTo>
                    <a:pt x="2254885" y="79501"/>
                  </a:lnTo>
                  <a:lnTo>
                    <a:pt x="2254631" y="83185"/>
                  </a:lnTo>
                  <a:lnTo>
                    <a:pt x="2254377" y="87122"/>
                  </a:lnTo>
                  <a:lnTo>
                    <a:pt x="2135378" y="87122"/>
                  </a:lnTo>
                  <a:lnTo>
                    <a:pt x="2136540" y="104481"/>
                  </a:lnTo>
                  <a:lnTo>
                    <a:pt x="2153793" y="140842"/>
                  </a:lnTo>
                  <a:lnTo>
                    <a:pt x="2194512" y="156202"/>
                  </a:lnTo>
                  <a:lnTo>
                    <a:pt x="2213991" y="157225"/>
                  </a:lnTo>
                  <a:lnTo>
                    <a:pt x="2223988" y="157009"/>
                  </a:lnTo>
                  <a:lnTo>
                    <a:pt x="2233771" y="156352"/>
                  </a:lnTo>
                  <a:lnTo>
                    <a:pt x="2243316" y="155243"/>
                  </a:lnTo>
                  <a:lnTo>
                    <a:pt x="2252599" y="153670"/>
                  </a:lnTo>
                  <a:lnTo>
                    <a:pt x="2254123" y="165353"/>
                  </a:lnTo>
                  <a:lnTo>
                    <a:pt x="2236666" y="173021"/>
                  </a:lnTo>
                  <a:lnTo>
                    <a:pt x="2218769" y="178498"/>
                  </a:lnTo>
                  <a:lnTo>
                    <a:pt x="2200419" y="181784"/>
                  </a:lnTo>
                  <a:lnTo>
                    <a:pt x="2181606" y="182879"/>
                  </a:lnTo>
                  <a:lnTo>
                    <a:pt x="2159908" y="181477"/>
                  </a:lnTo>
                  <a:lnTo>
                    <a:pt x="2122848" y="170289"/>
                  </a:lnTo>
                  <a:lnTo>
                    <a:pt x="2085895" y="132730"/>
                  </a:lnTo>
                  <a:lnTo>
                    <a:pt x="2078736" y="94361"/>
                  </a:lnTo>
                  <a:lnTo>
                    <a:pt x="2080452" y="74473"/>
                  </a:lnTo>
                  <a:lnTo>
                    <a:pt x="2106295" y="26288"/>
                  </a:lnTo>
                  <a:lnTo>
                    <a:pt x="2156301" y="1643"/>
                  </a:lnTo>
                  <a:lnTo>
                    <a:pt x="2176780" y="0"/>
                  </a:lnTo>
                  <a:close/>
                </a:path>
                <a:path w="3669665" h="182880">
                  <a:moveTo>
                    <a:pt x="1009396" y="0"/>
                  </a:moveTo>
                  <a:lnTo>
                    <a:pt x="1055919" y="11358"/>
                  </a:lnTo>
                  <a:lnTo>
                    <a:pt x="1082389" y="44211"/>
                  </a:lnTo>
                  <a:lnTo>
                    <a:pt x="1087501" y="75946"/>
                  </a:lnTo>
                  <a:lnTo>
                    <a:pt x="1087501" y="79501"/>
                  </a:lnTo>
                  <a:lnTo>
                    <a:pt x="1087247" y="83185"/>
                  </a:lnTo>
                  <a:lnTo>
                    <a:pt x="1086993" y="87122"/>
                  </a:lnTo>
                  <a:lnTo>
                    <a:pt x="967994" y="87122"/>
                  </a:lnTo>
                  <a:lnTo>
                    <a:pt x="969156" y="104481"/>
                  </a:lnTo>
                  <a:lnTo>
                    <a:pt x="986409" y="140842"/>
                  </a:lnTo>
                  <a:lnTo>
                    <a:pt x="1027128" y="156202"/>
                  </a:lnTo>
                  <a:lnTo>
                    <a:pt x="1046607" y="157225"/>
                  </a:lnTo>
                  <a:lnTo>
                    <a:pt x="1056604" y="157009"/>
                  </a:lnTo>
                  <a:lnTo>
                    <a:pt x="1066387" y="156352"/>
                  </a:lnTo>
                  <a:lnTo>
                    <a:pt x="1075932" y="155243"/>
                  </a:lnTo>
                  <a:lnTo>
                    <a:pt x="1085215" y="153670"/>
                  </a:lnTo>
                  <a:lnTo>
                    <a:pt x="1086739" y="165353"/>
                  </a:lnTo>
                  <a:lnTo>
                    <a:pt x="1069282" y="173021"/>
                  </a:lnTo>
                  <a:lnTo>
                    <a:pt x="1051385" y="178498"/>
                  </a:lnTo>
                  <a:lnTo>
                    <a:pt x="1033035" y="181784"/>
                  </a:lnTo>
                  <a:lnTo>
                    <a:pt x="1014222" y="182879"/>
                  </a:lnTo>
                  <a:lnTo>
                    <a:pt x="992524" y="181477"/>
                  </a:lnTo>
                  <a:lnTo>
                    <a:pt x="955464" y="170289"/>
                  </a:lnTo>
                  <a:lnTo>
                    <a:pt x="918511" y="132730"/>
                  </a:lnTo>
                  <a:lnTo>
                    <a:pt x="911352" y="94361"/>
                  </a:lnTo>
                  <a:lnTo>
                    <a:pt x="913068" y="74473"/>
                  </a:lnTo>
                  <a:lnTo>
                    <a:pt x="938911" y="26288"/>
                  </a:lnTo>
                  <a:lnTo>
                    <a:pt x="988917" y="1643"/>
                  </a:lnTo>
                  <a:lnTo>
                    <a:pt x="1009396" y="0"/>
                  </a:lnTo>
                  <a:close/>
                </a:path>
                <a:path w="3669665" h="182880">
                  <a:moveTo>
                    <a:pt x="819658" y="0"/>
                  </a:moveTo>
                  <a:lnTo>
                    <a:pt x="834709" y="571"/>
                  </a:lnTo>
                  <a:lnTo>
                    <a:pt x="849010" y="2286"/>
                  </a:lnTo>
                  <a:lnTo>
                    <a:pt x="862574" y="5143"/>
                  </a:lnTo>
                  <a:lnTo>
                    <a:pt x="875411" y="9144"/>
                  </a:lnTo>
                  <a:lnTo>
                    <a:pt x="872744" y="21169"/>
                  </a:lnTo>
                  <a:lnTo>
                    <a:pt x="870267" y="32861"/>
                  </a:lnTo>
                  <a:lnTo>
                    <a:pt x="867981" y="44219"/>
                  </a:lnTo>
                  <a:lnTo>
                    <a:pt x="865886" y="55245"/>
                  </a:lnTo>
                  <a:lnTo>
                    <a:pt x="855726" y="56769"/>
                  </a:lnTo>
                  <a:lnTo>
                    <a:pt x="838547" y="19841"/>
                  </a:lnTo>
                  <a:lnTo>
                    <a:pt x="819277" y="18287"/>
                  </a:lnTo>
                  <a:lnTo>
                    <a:pt x="811182" y="18649"/>
                  </a:lnTo>
                  <a:lnTo>
                    <a:pt x="780923" y="33782"/>
                  </a:lnTo>
                  <a:lnTo>
                    <a:pt x="780923" y="41148"/>
                  </a:lnTo>
                  <a:lnTo>
                    <a:pt x="780923" y="46736"/>
                  </a:lnTo>
                  <a:lnTo>
                    <a:pt x="782447" y="51053"/>
                  </a:lnTo>
                  <a:lnTo>
                    <a:pt x="785622" y="54101"/>
                  </a:lnTo>
                  <a:lnTo>
                    <a:pt x="788670" y="57150"/>
                  </a:lnTo>
                  <a:lnTo>
                    <a:pt x="794004" y="59944"/>
                  </a:lnTo>
                  <a:lnTo>
                    <a:pt x="801624" y="62484"/>
                  </a:lnTo>
                  <a:lnTo>
                    <a:pt x="831342" y="72898"/>
                  </a:lnTo>
                  <a:lnTo>
                    <a:pt x="870204" y="94996"/>
                  </a:lnTo>
                  <a:lnTo>
                    <a:pt x="882523" y="125222"/>
                  </a:lnTo>
                  <a:lnTo>
                    <a:pt x="881092" y="138102"/>
                  </a:lnTo>
                  <a:lnTo>
                    <a:pt x="847127" y="174361"/>
                  </a:lnTo>
                  <a:lnTo>
                    <a:pt x="799211" y="182879"/>
                  </a:lnTo>
                  <a:lnTo>
                    <a:pt x="783641" y="182072"/>
                  </a:lnTo>
                  <a:lnTo>
                    <a:pt x="768191" y="179657"/>
                  </a:lnTo>
                  <a:lnTo>
                    <a:pt x="752883" y="175646"/>
                  </a:lnTo>
                  <a:lnTo>
                    <a:pt x="737743" y="170052"/>
                  </a:lnTo>
                  <a:lnTo>
                    <a:pt x="740763" y="157670"/>
                  </a:lnTo>
                  <a:lnTo>
                    <a:pt x="743521" y="145478"/>
                  </a:lnTo>
                  <a:lnTo>
                    <a:pt x="745994" y="133476"/>
                  </a:lnTo>
                  <a:lnTo>
                    <a:pt x="748157" y="121665"/>
                  </a:lnTo>
                  <a:lnTo>
                    <a:pt x="757682" y="120141"/>
                  </a:lnTo>
                  <a:lnTo>
                    <a:pt x="771017" y="160782"/>
                  </a:lnTo>
                  <a:lnTo>
                    <a:pt x="799592" y="164591"/>
                  </a:lnTo>
                  <a:lnTo>
                    <a:pt x="807233" y="164211"/>
                  </a:lnTo>
                  <a:lnTo>
                    <a:pt x="835787" y="148716"/>
                  </a:lnTo>
                  <a:lnTo>
                    <a:pt x="835787" y="141350"/>
                  </a:lnTo>
                  <a:lnTo>
                    <a:pt x="835787" y="135382"/>
                  </a:lnTo>
                  <a:lnTo>
                    <a:pt x="782955" y="105917"/>
                  </a:lnTo>
                  <a:lnTo>
                    <a:pt x="772763" y="101822"/>
                  </a:lnTo>
                  <a:lnTo>
                    <a:pt x="742013" y="72501"/>
                  </a:lnTo>
                  <a:lnTo>
                    <a:pt x="739267" y="56134"/>
                  </a:lnTo>
                  <a:lnTo>
                    <a:pt x="740600" y="43392"/>
                  </a:lnTo>
                  <a:lnTo>
                    <a:pt x="772348" y="8143"/>
                  </a:lnTo>
                  <a:lnTo>
                    <a:pt x="801840" y="904"/>
                  </a:lnTo>
                  <a:lnTo>
                    <a:pt x="819658" y="0"/>
                  </a:lnTo>
                  <a:close/>
                </a:path>
                <a:path w="3669665" h="182880">
                  <a:moveTo>
                    <a:pt x="622046" y="0"/>
                  </a:moveTo>
                  <a:lnTo>
                    <a:pt x="662854" y="8411"/>
                  </a:lnTo>
                  <a:lnTo>
                    <a:pt x="687766" y="44846"/>
                  </a:lnTo>
                  <a:lnTo>
                    <a:pt x="688721" y="58038"/>
                  </a:lnTo>
                  <a:lnTo>
                    <a:pt x="687832" y="135382"/>
                  </a:lnTo>
                  <a:lnTo>
                    <a:pt x="687578" y="141732"/>
                  </a:lnTo>
                  <a:lnTo>
                    <a:pt x="687705" y="146812"/>
                  </a:lnTo>
                  <a:lnTo>
                    <a:pt x="688086" y="150749"/>
                  </a:lnTo>
                  <a:lnTo>
                    <a:pt x="688594" y="154559"/>
                  </a:lnTo>
                  <a:lnTo>
                    <a:pt x="689737" y="157479"/>
                  </a:lnTo>
                  <a:lnTo>
                    <a:pt x="691642" y="159512"/>
                  </a:lnTo>
                  <a:lnTo>
                    <a:pt x="693420" y="161544"/>
                  </a:lnTo>
                  <a:lnTo>
                    <a:pt x="714883" y="165353"/>
                  </a:lnTo>
                  <a:lnTo>
                    <a:pt x="716026" y="173989"/>
                  </a:lnTo>
                  <a:lnTo>
                    <a:pt x="703449" y="177897"/>
                  </a:lnTo>
                  <a:lnTo>
                    <a:pt x="691800" y="180673"/>
                  </a:lnTo>
                  <a:lnTo>
                    <a:pt x="681057" y="182330"/>
                  </a:lnTo>
                  <a:lnTo>
                    <a:pt x="671195" y="182879"/>
                  </a:lnTo>
                  <a:lnTo>
                    <a:pt x="659620" y="181639"/>
                  </a:lnTo>
                  <a:lnTo>
                    <a:pt x="650224" y="177911"/>
                  </a:lnTo>
                  <a:lnTo>
                    <a:pt x="642995" y="171682"/>
                  </a:lnTo>
                  <a:lnTo>
                    <a:pt x="637921" y="162940"/>
                  </a:lnTo>
                  <a:lnTo>
                    <a:pt x="625941" y="171682"/>
                  </a:lnTo>
                  <a:lnTo>
                    <a:pt x="613616" y="177911"/>
                  </a:lnTo>
                  <a:lnTo>
                    <a:pt x="600934" y="181639"/>
                  </a:lnTo>
                  <a:lnTo>
                    <a:pt x="587883" y="182879"/>
                  </a:lnTo>
                  <a:lnTo>
                    <a:pt x="575500" y="182070"/>
                  </a:lnTo>
                  <a:lnTo>
                    <a:pt x="537950" y="162804"/>
                  </a:lnTo>
                  <a:lnTo>
                    <a:pt x="528574" y="133603"/>
                  </a:lnTo>
                  <a:lnTo>
                    <a:pt x="530264" y="119987"/>
                  </a:lnTo>
                  <a:lnTo>
                    <a:pt x="555625" y="90804"/>
                  </a:lnTo>
                  <a:lnTo>
                    <a:pt x="611417" y="78071"/>
                  </a:lnTo>
                  <a:lnTo>
                    <a:pt x="636778" y="77215"/>
                  </a:lnTo>
                  <a:lnTo>
                    <a:pt x="637032" y="63246"/>
                  </a:lnTo>
                  <a:lnTo>
                    <a:pt x="614918" y="26876"/>
                  </a:lnTo>
                  <a:lnTo>
                    <a:pt x="597027" y="24511"/>
                  </a:lnTo>
                  <a:lnTo>
                    <a:pt x="586950" y="25034"/>
                  </a:lnTo>
                  <a:lnTo>
                    <a:pt x="575945" y="26606"/>
                  </a:lnTo>
                  <a:lnTo>
                    <a:pt x="563987" y="29225"/>
                  </a:lnTo>
                  <a:lnTo>
                    <a:pt x="551053" y="32892"/>
                  </a:lnTo>
                  <a:lnTo>
                    <a:pt x="545846" y="18034"/>
                  </a:lnTo>
                  <a:lnTo>
                    <a:pt x="565467" y="10126"/>
                  </a:lnTo>
                  <a:lnTo>
                    <a:pt x="584708" y="4492"/>
                  </a:lnTo>
                  <a:lnTo>
                    <a:pt x="603567" y="1121"/>
                  </a:lnTo>
                  <a:lnTo>
                    <a:pt x="622046" y="0"/>
                  </a:lnTo>
                  <a:close/>
                </a:path>
                <a:path w="3669665" h="182880">
                  <a:moveTo>
                    <a:pt x="427228" y="0"/>
                  </a:moveTo>
                  <a:lnTo>
                    <a:pt x="473751" y="11358"/>
                  </a:lnTo>
                  <a:lnTo>
                    <a:pt x="500221" y="44211"/>
                  </a:lnTo>
                  <a:lnTo>
                    <a:pt x="505333" y="75946"/>
                  </a:lnTo>
                  <a:lnTo>
                    <a:pt x="505333" y="79501"/>
                  </a:lnTo>
                  <a:lnTo>
                    <a:pt x="505079" y="83185"/>
                  </a:lnTo>
                  <a:lnTo>
                    <a:pt x="504825" y="87122"/>
                  </a:lnTo>
                  <a:lnTo>
                    <a:pt x="385953" y="87122"/>
                  </a:lnTo>
                  <a:lnTo>
                    <a:pt x="387096" y="104481"/>
                  </a:lnTo>
                  <a:lnTo>
                    <a:pt x="404241" y="140842"/>
                  </a:lnTo>
                  <a:lnTo>
                    <a:pt x="444960" y="156202"/>
                  </a:lnTo>
                  <a:lnTo>
                    <a:pt x="464439" y="157225"/>
                  </a:lnTo>
                  <a:lnTo>
                    <a:pt x="474436" y="157009"/>
                  </a:lnTo>
                  <a:lnTo>
                    <a:pt x="484219" y="156352"/>
                  </a:lnTo>
                  <a:lnTo>
                    <a:pt x="493764" y="155243"/>
                  </a:lnTo>
                  <a:lnTo>
                    <a:pt x="503047" y="153670"/>
                  </a:lnTo>
                  <a:lnTo>
                    <a:pt x="504571" y="165353"/>
                  </a:lnTo>
                  <a:lnTo>
                    <a:pt x="487114" y="173021"/>
                  </a:lnTo>
                  <a:lnTo>
                    <a:pt x="469217" y="178498"/>
                  </a:lnTo>
                  <a:lnTo>
                    <a:pt x="450867" y="181784"/>
                  </a:lnTo>
                  <a:lnTo>
                    <a:pt x="432054" y="182879"/>
                  </a:lnTo>
                  <a:lnTo>
                    <a:pt x="410356" y="181477"/>
                  </a:lnTo>
                  <a:lnTo>
                    <a:pt x="373296" y="170289"/>
                  </a:lnTo>
                  <a:lnTo>
                    <a:pt x="336343" y="132730"/>
                  </a:lnTo>
                  <a:lnTo>
                    <a:pt x="329184" y="94361"/>
                  </a:lnTo>
                  <a:lnTo>
                    <a:pt x="330900" y="74473"/>
                  </a:lnTo>
                  <a:lnTo>
                    <a:pt x="356743" y="26288"/>
                  </a:lnTo>
                  <a:lnTo>
                    <a:pt x="406749" y="1643"/>
                  </a:lnTo>
                  <a:lnTo>
                    <a:pt x="427228" y="0"/>
                  </a:lnTo>
                  <a:close/>
                </a:path>
                <a:path w="3669665" h="182880">
                  <a:moveTo>
                    <a:pt x="98044" y="0"/>
                  </a:moveTo>
                  <a:lnTo>
                    <a:pt x="144567" y="11358"/>
                  </a:lnTo>
                  <a:lnTo>
                    <a:pt x="171037" y="44211"/>
                  </a:lnTo>
                  <a:lnTo>
                    <a:pt x="176149" y="75946"/>
                  </a:lnTo>
                  <a:lnTo>
                    <a:pt x="176149" y="79501"/>
                  </a:lnTo>
                  <a:lnTo>
                    <a:pt x="175895" y="83185"/>
                  </a:lnTo>
                  <a:lnTo>
                    <a:pt x="175641" y="87122"/>
                  </a:lnTo>
                  <a:lnTo>
                    <a:pt x="56642" y="87122"/>
                  </a:lnTo>
                  <a:lnTo>
                    <a:pt x="57804" y="104481"/>
                  </a:lnTo>
                  <a:lnTo>
                    <a:pt x="75057" y="140842"/>
                  </a:lnTo>
                  <a:lnTo>
                    <a:pt x="115776" y="156202"/>
                  </a:lnTo>
                  <a:lnTo>
                    <a:pt x="135255" y="157225"/>
                  </a:lnTo>
                  <a:lnTo>
                    <a:pt x="145252" y="157009"/>
                  </a:lnTo>
                  <a:lnTo>
                    <a:pt x="155035" y="156352"/>
                  </a:lnTo>
                  <a:lnTo>
                    <a:pt x="164580" y="155243"/>
                  </a:lnTo>
                  <a:lnTo>
                    <a:pt x="173863" y="153670"/>
                  </a:lnTo>
                  <a:lnTo>
                    <a:pt x="175387" y="165353"/>
                  </a:lnTo>
                  <a:lnTo>
                    <a:pt x="157930" y="173021"/>
                  </a:lnTo>
                  <a:lnTo>
                    <a:pt x="140033" y="178498"/>
                  </a:lnTo>
                  <a:lnTo>
                    <a:pt x="121683" y="181784"/>
                  </a:lnTo>
                  <a:lnTo>
                    <a:pt x="102870" y="182879"/>
                  </a:lnTo>
                  <a:lnTo>
                    <a:pt x="81172" y="181477"/>
                  </a:lnTo>
                  <a:lnTo>
                    <a:pt x="44112" y="170289"/>
                  </a:lnTo>
                  <a:lnTo>
                    <a:pt x="7159" y="132730"/>
                  </a:lnTo>
                  <a:lnTo>
                    <a:pt x="0" y="94361"/>
                  </a:lnTo>
                  <a:lnTo>
                    <a:pt x="1716" y="74473"/>
                  </a:lnTo>
                  <a:lnTo>
                    <a:pt x="27559" y="26288"/>
                  </a:lnTo>
                  <a:lnTo>
                    <a:pt x="77565" y="1643"/>
                  </a:lnTo>
                  <a:lnTo>
                    <a:pt x="9804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09509" y="2855976"/>
              <a:ext cx="1975904" cy="39446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279267" y="2967101"/>
              <a:ext cx="3639185" cy="184150"/>
            </a:xfrm>
            <a:custGeom>
              <a:avLst/>
              <a:gdLst/>
              <a:ahLst/>
              <a:cxnLst/>
              <a:rect l="l" t="t" r="r" b="b"/>
              <a:pathLst>
                <a:path w="3639184" h="184150">
                  <a:moveTo>
                    <a:pt x="3487674" y="253"/>
                  </a:moveTo>
                  <a:lnTo>
                    <a:pt x="3490467" y="1650"/>
                  </a:lnTo>
                  <a:lnTo>
                    <a:pt x="3490467" y="21589"/>
                  </a:lnTo>
                  <a:lnTo>
                    <a:pt x="3506136" y="12495"/>
                  </a:lnTo>
                  <a:lnTo>
                    <a:pt x="3521710" y="5984"/>
                  </a:lnTo>
                  <a:lnTo>
                    <a:pt x="3537188" y="2069"/>
                  </a:lnTo>
                  <a:lnTo>
                    <a:pt x="3552571" y="762"/>
                  </a:lnTo>
                  <a:lnTo>
                    <a:pt x="3565453" y="1690"/>
                  </a:lnTo>
                  <a:lnTo>
                    <a:pt x="3601983" y="23741"/>
                  </a:lnTo>
                  <a:lnTo>
                    <a:pt x="3610610" y="57531"/>
                  </a:lnTo>
                  <a:lnTo>
                    <a:pt x="3610610" y="122809"/>
                  </a:lnTo>
                  <a:lnTo>
                    <a:pt x="3610633" y="133669"/>
                  </a:lnTo>
                  <a:lnTo>
                    <a:pt x="3638423" y="170052"/>
                  </a:lnTo>
                  <a:lnTo>
                    <a:pt x="3638931" y="178943"/>
                  </a:lnTo>
                  <a:lnTo>
                    <a:pt x="3625592" y="178702"/>
                  </a:lnTo>
                  <a:lnTo>
                    <a:pt x="3612229" y="178546"/>
                  </a:lnTo>
                  <a:lnTo>
                    <a:pt x="3598818" y="178460"/>
                  </a:lnTo>
                  <a:lnTo>
                    <a:pt x="3585337" y="178435"/>
                  </a:lnTo>
                  <a:lnTo>
                    <a:pt x="3571765" y="178460"/>
                  </a:lnTo>
                  <a:lnTo>
                    <a:pt x="3558873" y="178546"/>
                  </a:lnTo>
                  <a:lnTo>
                    <a:pt x="3546671" y="178702"/>
                  </a:lnTo>
                  <a:lnTo>
                    <a:pt x="3535172" y="178943"/>
                  </a:lnTo>
                  <a:lnTo>
                    <a:pt x="3534410" y="170052"/>
                  </a:lnTo>
                  <a:lnTo>
                    <a:pt x="3557778" y="157099"/>
                  </a:lnTo>
                  <a:lnTo>
                    <a:pt x="3557778" y="153162"/>
                  </a:lnTo>
                  <a:lnTo>
                    <a:pt x="3557778" y="147193"/>
                  </a:lnTo>
                  <a:lnTo>
                    <a:pt x="3557778" y="69214"/>
                  </a:lnTo>
                  <a:lnTo>
                    <a:pt x="3557228" y="58594"/>
                  </a:lnTo>
                  <a:lnTo>
                    <a:pt x="3530528" y="27037"/>
                  </a:lnTo>
                  <a:lnTo>
                    <a:pt x="3522217" y="26415"/>
                  </a:lnTo>
                  <a:lnTo>
                    <a:pt x="3514453" y="26985"/>
                  </a:lnTo>
                  <a:lnTo>
                    <a:pt x="3506581" y="28686"/>
                  </a:lnTo>
                  <a:lnTo>
                    <a:pt x="3498590" y="31505"/>
                  </a:lnTo>
                  <a:lnTo>
                    <a:pt x="3490467" y="35433"/>
                  </a:lnTo>
                  <a:lnTo>
                    <a:pt x="3490467" y="115315"/>
                  </a:lnTo>
                  <a:lnTo>
                    <a:pt x="3490849" y="157987"/>
                  </a:lnTo>
                  <a:lnTo>
                    <a:pt x="3495166" y="164084"/>
                  </a:lnTo>
                  <a:lnTo>
                    <a:pt x="3514471" y="170052"/>
                  </a:lnTo>
                  <a:lnTo>
                    <a:pt x="3514852" y="178943"/>
                  </a:lnTo>
                  <a:lnTo>
                    <a:pt x="3503064" y="178702"/>
                  </a:lnTo>
                  <a:lnTo>
                    <a:pt x="3490753" y="178546"/>
                  </a:lnTo>
                  <a:lnTo>
                    <a:pt x="3477918" y="178460"/>
                  </a:lnTo>
                  <a:lnTo>
                    <a:pt x="3464560" y="178435"/>
                  </a:lnTo>
                  <a:lnTo>
                    <a:pt x="3450796" y="178460"/>
                  </a:lnTo>
                  <a:lnTo>
                    <a:pt x="3437128" y="178546"/>
                  </a:lnTo>
                  <a:lnTo>
                    <a:pt x="3423554" y="178702"/>
                  </a:lnTo>
                  <a:lnTo>
                    <a:pt x="3410077" y="178943"/>
                  </a:lnTo>
                  <a:lnTo>
                    <a:pt x="3409188" y="170052"/>
                  </a:lnTo>
                  <a:lnTo>
                    <a:pt x="3433191" y="163575"/>
                  </a:lnTo>
                  <a:lnTo>
                    <a:pt x="3435858" y="162813"/>
                  </a:lnTo>
                  <a:lnTo>
                    <a:pt x="3437382" y="160909"/>
                  </a:lnTo>
                  <a:lnTo>
                    <a:pt x="3437509" y="157987"/>
                  </a:lnTo>
                  <a:lnTo>
                    <a:pt x="3437509" y="149987"/>
                  </a:lnTo>
                  <a:lnTo>
                    <a:pt x="3437636" y="142366"/>
                  </a:lnTo>
                  <a:lnTo>
                    <a:pt x="3437636" y="135127"/>
                  </a:lnTo>
                  <a:lnTo>
                    <a:pt x="3437636" y="73913"/>
                  </a:lnTo>
                  <a:lnTo>
                    <a:pt x="3437588" y="61958"/>
                  </a:lnTo>
                  <a:lnTo>
                    <a:pt x="3437445" y="50466"/>
                  </a:lnTo>
                  <a:lnTo>
                    <a:pt x="3437207" y="39427"/>
                  </a:lnTo>
                  <a:lnTo>
                    <a:pt x="3436874" y="28828"/>
                  </a:lnTo>
                  <a:lnTo>
                    <a:pt x="3410331" y="21971"/>
                  </a:lnTo>
                  <a:lnTo>
                    <a:pt x="3409188" y="14350"/>
                  </a:lnTo>
                  <a:lnTo>
                    <a:pt x="3430166" y="11112"/>
                  </a:lnTo>
                  <a:lnTo>
                    <a:pt x="3450240" y="7683"/>
                  </a:lnTo>
                  <a:lnTo>
                    <a:pt x="3469409" y="4063"/>
                  </a:lnTo>
                  <a:lnTo>
                    <a:pt x="3487674" y="253"/>
                  </a:lnTo>
                  <a:close/>
                </a:path>
                <a:path w="3639184" h="184150">
                  <a:moveTo>
                    <a:pt x="3321558" y="253"/>
                  </a:moveTo>
                  <a:lnTo>
                    <a:pt x="3324352" y="1650"/>
                  </a:lnTo>
                  <a:lnTo>
                    <a:pt x="3324352" y="21844"/>
                  </a:lnTo>
                  <a:lnTo>
                    <a:pt x="3341000" y="12602"/>
                  </a:lnTo>
                  <a:lnTo>
                    <a:pt x="3358007" y="6016"/>
                  </a:lnTo>
                  <a:lnTo>
                    <a:pt x="3375394" y="2073"/>
                  </a:lnTo>
                  <a:lnTo>
                    <a:pt x="3393186" y="762"/>
                  </a:lnTo>
                  <a:lnTo>
                    <a:pt x="3394075" y="2032"/>
                  </a:lnTo>
                  <a:lnTo>
                    <a:pt x="3391148" y="17129"/>
                  </a:lnTo>
                  <a:lnTo>
                    <a:pt x="3388280" y="32702"/>
                  </a:lnTo>
                  <a:lnTo>
                    <a:pt x="3385484" y="48752"/>
                  </a:lnTo>
                  <a:lnTo>
                    <a:pt x="3382772" y="65277"/>
                  </a:lnTo>
                  <a:lnTo>
                    <a:pt x="3371977" y="67183"/>
                  </a:lnTo>
                  <a:lnTo>
                    <a:pt x="3354578" y="29083"/>
                  </a:lnTo>
                  <a:lnTo>
                    <a:pt x="3347974" y="29083"/>
                  </a:lnTo>
                  <a:lnTo>
                    <a:pt x="3341624" y="29083"/>
                  </a:lnTo>
                  <a:lnTo>
                    <a:pt x="3333750" y="31114"/>
                  </a:lnTo>
                  <a:lnTo>
                    <a:pt x="3324352" y="35433"/>
                  </a:lnTo>
                  <a:lnTo>
                    <a:pt x="3324352" y="115188"/>
                  </a:lnTo>
                  <a:lnTo>
                    <a:pt x="3324733" y="156463"/>
                  </a:lnTo>
                  <a:lnTo>
                    <a:pt x="3329432" y="162940"/>
                  </a:lnTo>
                  <a:lnTo>
                    <a:pt x="3355975" y="170052"/>
                  </a:lnTo>
                  <a:lnTo>
                    <a:pt x="3356483" y="178943"/>
                  </a:lnTo>
                  <a:lnTo>
                    <a:pt x="3341239" y="178702"/>
                  </a:lnTo>
                  <a:lnTo>
                    <a:pt x="3326352" y="178546"/>
                  </a:lnTo>
                  <a:lnTo>
                    <a:pt x="3311798" y="178460"/>
                  </a:lnTo>
                  <a:lnTo>
                    <a:pt x="3297555" y="178435"/>
                  </a:lnTo>
                  <a:lnTo>
                    <a:pt x="3284144" y="178460"/>
                  </a:lnTo>
                  <a:lnTo>
                    <a:pt x="3270758" y="178546"/>
                  </a:lnTo>
                  <a:lnTo>
                    <a:pt x="3257371" y="178702"/>
                  </a:lnTo>
                  <a:lnTo>
                    <a:pt x="3243961" y="178943"/>
                  </a:lnTo>
                  <a:lnTo>
                    <a:pt x="3243072" y="170052"/>
                  </a:lnTo>
                  <a:lnTo>
                    <a:pt x="3266693" y="163575"/>
                  </a:lnTo>
                  <a:lnTo>
                    <a:pt x="3269615" y="162687"/>
                  </a:lnTo>
                  <a:lnTo>
                    <a:pt x="3271266" y="160782"/>
                  </a:lnTo>
                  <a:lnTo>
                    <a:pt x="3271266" y="157987"/>
                  </a:lnTo>
                  <a:lnTo>
                    <a:pt x="3271392" y="152653"/>
                  </a:lnTo>
                  <a:lnTo>
                    <a:pt x="3271519" y="145034"/>
                  </a:lnTo>
                  <a:lnTo>
                    <a:pt x="3271519" y="135127"/>
                  </a:lnTo>
                  <a:lnTo>
                    <a:pt x="3271519" y="72898"/>
                  </a:lnTo>
                  <a:lnTo>
                    <a:pt x="3270758" y="28828"/>
                  </a:lnTo>
                  <a:lnTo>
                    <a:pt x="3244215" y="21971"/>
                  </a:lnTo>
                  <a:lnTo>
                    <a:pt x="3243072" y="14350"/>
                  </a:lnTo>
                  <a:lnTo>
                    <a:pt x="3264050" y="11112"/>
                  </a:lnTo>
                  <a:lnTo>
                    <a:pt x="3284124" y="7683"/>
                  </a:lnTo>
                  <a:lnTo>
                    <a:pt x="3303293" y="4063"/>
                  </a:lnTo>
                  <a:lnTo>
                    <a:pt x="3321558" y="253"/>
                  </a:lnTo>
                  <a:close/>
                </a:path>
                <a:path w="3639184" h="184150">
                  <a:moveTo>
                    <a:pt x="2521458" y="253"/>
                  </a:moveTo>
                  <a:lnTo>
                    <a:pt x="2524252" y="1650"/>
                  </a:lnTo>
                  <a:lnTo>
                    <a:pt x="2524252" y="21589"/>
                  </a:lnTo>
                  <a:lnTo>
                    <a:pt x="2539920" y="12495"/>
                  </a:lnTo>
                  <a:lnTo>
                    <a:pt x="2555494" y="5984"/>
                  </a:lnTo>
                  <a:lnTo>
                    <a:pt x="2570972" y="2069"/>
                  </a:lnTo>
                  <a:lnTo>
                    <a:pt x="2586355" y="762"/>
                  </a:lnTo>
                  <a:lnTo>
                    <a:pt x="2599237" y="1690"/>
                  </a:lnTo>
                  <a:lnTo>
                    <a:pt x="2635767" y="23741"/>
                  </a:lnTo>
                  <a:lnTo>
                    <a:pt x="2644394" y="57531"/>
                  </a:lnTo>
                  <a:lnTo>
                    <a:pt x="2644394" y="122809"/>
                  </a:lnTo>
                  <a:lnTo>
                    <a:pt x="2644417" y="133669"/>
                  </a:lnTo>
                  <a:lnTo>
                    <a:pt x="2672207" y="170052"/>
                  </a:lnTo>
                  <a:lnTo>
                    <a:pt x="2672715" y="178943"/>
                  </a:lnTo>
                  <a:lnTo>
                    <a:pt x="2659376" y="178702"/>
                  </a:lnTo>
                  <a:lnTo>
                    <a:pt x="2646013" y="178546"/>
                  </a:lnTo>
                  <a:lnTo>
                    <a:pt x="2632602" y="178460"/>
                  </a:lnTo>
                  <a:lnTo>
                    <a:pt x="2619121" y="178435"/>
                  </a:lnTo>
                  <a:lnTo>
                    <a:pt x="2605549" y="178460"/>
                  </a:lnTo>
                  <a:lnTo>
                    <a:pt x="2592657" y="178546"/>
                  </a:lnTo>
                  <a:lnTo>
                    <a:pt x="2580455" y="178702"/>
                  </a:lnTo>
                  <a:lnTo>
                    <a:pt x="2568956" y="178943"/>
                  </a:lnTo>
                  <a:lnTo>
                    <a:pt x="2568194" y="170052"/>
                  </a:lnTo>
                  <a:lnTo>
                    <a:pt x="2591562" y="157099"/>
                  </a:lnTo>
                  <a:lnTo>
                    <a:pt x="2591562" y="153162"/>
                  </a:lnTo>
                  <a:lnTo>
                    <a:pt x="2591562" y="147193"/>
                  </a:lnTo>
                  <a:lnTo>
                    <a:pt x="2591562" y="69214"/>
                  </a:lnTo>
                  <a:lnTo>
                    <a:pt x="2591012" y="58594"/>
                  </a:lnTo>
                  <a:lnTo>
                    <a:pt x="2564312" y="27037"/>
                  </a:lnTo>
                  <a:lnTo>
                    <a:pt x="2556002" y="26415"/>
                  </a:lnTo>
                  <a:lnTo>
                    <a:pt x="2548237" y="26985"/>
                  </a:lnTo>
                  <a:lnTo>
                    <a:pt x="2540365" y="28686"/>
                  </a:lnTo>
                  <a:lnTo>
                    <a:pt x="2532374" y="31505"/>
                  </a:lnTo>
                  <a:lnTo>
                    <a:pt x="2524252" y="35433"/>
                  </a:lnTo>
                  <a:lnTo>
                    <a:pt x="2524252" y="115315"/>
                  </a:lnTo>
                  <a:lnTo>
                    <a:pt x="2524633" y="157987"/>
                  </a:lnTo>
                  <a:lnTo>
                    <a:pt x="2528951" y="164084"/>
                  </a:lnTo>
                  <a:lnTo>
                    <a:pt x="2548255" y="170052"/>
                  </a:lnTo>
                  <a:lnTo>
                    <a:pt x="2548636" y="178943"/>
                  </a:lnTo>
                  <a:lnTo>
                    <a:pt x="2536848" y="178702"/>
                  </a:lnTo>
                  <a:lnTo>
                    <a:pt x="2524537" y="178546"/>
                  </a:lnTo>
                  <a:lnTo>
                    <a:pt x="2511702" y="178460"/>
                  </a:lnTo>
                  <a:lnTo>
                    <a:pt x="2498344" y="178435"/>
                  </a:lnTo>
                  <a:lnTo>
                    <a:pt x="2484580" y="178460"/>
                  </a:lnTo>
                  <a:lnTo>
                    <a:pt x="2470912" y="178546"/>
                  </a:lnTo>
                  <a:lnTo>
                    <a:pt x="2457338" y="178702"/>
                  </a:lnTo>
                  <a:lnTo>
                    <a:pt x="2443861" y="178943"/>
                  </a:lnTo>
                  <a:lnTo>
                    <a:pt x="2442972" y="170052"/>
                  </a:lnTo>
                  <a:lnTo>
                    <a:pt x="2466975" y="163575"/>
                  </a:lnTo>
                  <a:lnTo>
                    <a:pt x="2469642" y="162813"/>
                  </a:lnTo>
                  <a:lnTo>
                    <a:pt x="2471166" y="160909"/>
                  </a:lnTo>
                  <a:lnTo>
                    <a:pt x="2471293" y="157987"/>
                  </a:lnTo>
                  <a:lnTo>
                    <a:pt x="2471293" y="149987"/>
                  </a:lnTo>
                  <a:lnTo>
                    <a:pt x="2471420" y="142366"/>
                  </a:lnTo>
                  <a:lnTo>
                    <a:pt x="2471420" y="135127"/>
                  </a:lnTo>
                  <a:lnTo>
                    <a:pt x="2471420" y="73913"/>
                  </a:lnTo>
                  <a:lnTo>
                    <a:pt x="2471372" y="61958"/>
                  </a:lnTo>
                  <a:lnTo>
                    <a:pt x="2471229" y="50466"/>
                  </a:lnTo>
                  <a:lnTo>
                    <a:pt x="2470991" y="39427"/>
                  </a:lnTo>
                  <a:lnTo>
                    <a:pt x="2470658" y="28828"/>
                  </a:lnTo>
                  <a:lnTo>
                    <a:pt x="2444115" y="21971"/>
                  </a:lnTo>
                  <a:lnTo>
                    <a:pt x="2442972" y="14350"/>
                  </a:lnTo>
                  <a:lnTo>
                    <a:pt x="2463950" y="11112"/>
                  </a:lnTo>
                  <a:lnTo>
                    <a:pt x="2484024" y="7683"/>
                  </a:lnTo>
                  <a:lnTo>
                    <a:pt x="2503193" y="4063"/>
                  </a:lnTo>
                  <a:lnTo>
                    <a:pt x="2521458" y="253"/>
                  </a:lnTo>
                  <a:close/>
                </a:path>
                <a:path w="3639184" h="184150">
                  <a:moveTo>
                    <a:pt x="78486" y="253"/>
                  </a:moveTo>
                  <a:lnTo>
                    <a:pt x="81280" y="1650"/>
                  </a:lnTo>
                  <a:lnTo>
                    <a:pt x="81280" y="21844"/>
                  </a:lnTo>
                  <a:lnTo>
                    <a:pt x="97928" y="12602"/>
                  </a:lnTo>
                  <a:lnTo>
                    <a:pt x="114935" y="6016"/>
                  </a:lnTo>
                  <a:lnTo>
                    <a:pt x="132322" y="2073"/>
                  </a:lnTo>
                  <a:lnTo>
                    <a:pt x="150113" y="762"/>
                  </a:lnTo>
                  <a:lnTo>
                    <a:pt x="151003" y="2032"/>
                  </a:lnTo>
                  <a:lnTo>
                    <a:pt x="148076" y="17129"/>
                  </a:lnTo>
                  <a:lnTo>
                    <a:pt x="145208" y="32702"/>
                  </a:lnTo>
                  <a:lnTo>
                    <a:pt x="142412" y="48752"/>
                  </a:lnTo>
                  <a:lnTo>
                    <a:pt x="139700" y="65277"/>
                  </a:lnTo>
                  <a:lnTo>
                    <a:pt x="128905" y="67183"/>
                  </a:lnTo>
                  <a:lnTo>
                    <a:pt x="111506" y="29083"/>
                  </a:lnTo>
                  <a:lnTo>
                    <a:pt x="104902" y="29083"/>
                  </a:lnTo>
                  <a:lnTo>
                    <a:pt x="98552" y="29083"/>
                  </a:lnTo>
                  <a:lnTo>
                    <a:pt x="90678" y="31114"/>
                  </a:lnTo>
                  <a:lnTo>
                    <a:pt x="81280" y="35433"/>
                  </a:lnTo>
                  <a:lnTo>
                    <a:pt x="81280" y="115188"/>
                  </a:lnTo>
                  <a:lnTo>
                    <a:pt x="81661" y="156463"/>
                  </a:lnTo>
                  <a:lnTo>
                    <a:pt x="86360" y="162940"/>
                  </a:lnTo>
                  <a:lnTo>
                    <a:pt x="112903" y="170052"/>
                  </a:lnTo>
                  <a:lnTo>
                    <a:pt x="113411" y="178943"/>
                  </a:lnTo>
                  <a:lnTo>
                    <a:pt x="98167" y="178702"/>
                  </a:lnTo>
                  <a:lnTo>
                    <a:pt x="83280" y="178546"/>
                  </a:lnTo>
                  <a:lnTo>
                    <a:pt x="68726" y="178460"/>
                  </a:lnTo>
                  <a:lnTo>
                    <a:pt x="54483" y="178435"/>
                  </a:lnTo>
                  <a:lnTo>
                    <a:pt x="41072" y="178460"/>
                  </a:lnTo>
                  <a:lnTo>
                    <a:pt x="27686" y="178546"/>
                  </a:lnTo>
                  <a:lnTo>
                    <a:pt x="14299" y="178702"/>
                  </a:lnTo>
                  <a:lnTo>
                    <a:pt x="888" y="178943"/>
                  </a:lnTo>
                  <a:lnTo>
                    <a:pt x="0" y="170052"/>
                  </a:lnTo>
                  <a:lnTo>
                    <a:pt x="23622" y="163575"/>
                  </a:lnTo>
                  <a:lnTo>
                    <a:pt x="26543" y="162687"/>
                  </a:lnTo>
                  <a:lnTo>
                    <a:pt x="28194" y="160782"/>
                  </a:lnTo>
                  <a:lnTo>
                    <a:pt x="28321" y="157987"/>
                  </a:lnTo>
                  <a:lnTo>
                    <a:pt x="28321" y="152653"/>
                  </a:lnTo>
                  <a:lnTo>
                    <a:pt x="28448" y="145034"/>
                  </a:lnTo>
                  <a:lnTo>
                    <a:pt x="28448" y="135127"/>
                  </a:lnTo>
                  <a:lnTo>
                    <a:pt x="28448" y="72898"/>
                  </a:lnTo>
                  <a:lnTo>
                    <a:pt x="28400" y="58797"/>
                  </a:lnTo>
                  <a:lnTo>
                    <a:pt x="28257" y="46767"/>
                  </a:lnTo>
                  <a:lnTo>
                    <a:pt x="28019" y="36786"/>
                  </a:lnTo>
                  <a:lnTo>
                    <a:pt x="27686" y="28828"/>
                  </a:lnTo>
                  <a:lnTo>
                    <a:pt x="1143" y="21971"/>
                  </a:lnTo>
                  <a:lnTo>
                    <a:pt x="0" y="14350"/>
                  </a:lnTo>
                  <a:lnTo>
                    <a:pt x="20978" y="11112"/>
                  </a:lnTo>
                  <a:lnTo>
                    <a:pt x="41052" y="7683"/>
                  </a:lnTo>
                  <a:lnTo>
                    <a:pt x="60221" y="4063"/>
                  </a:lnTo>
                  <a:lnTo>
                    <a:pt x="78486" y="253"/>
                  </a:lnTo>
                  <a:close/>
                </a:path>
                <a:path w="3639184" h="184150">
                  <a:moveTo>
                    <a:pt x="3078607" y="0"/>
                  </a:moveTo>
                  <a:lnTo>
                    <a:pt x="3080639" y="1524"/>
                  </a:lnTo>
                  <a:lnTo>
                    <a:pt x="3080138" y="13835"/>
                  </a:lnTo>
                  <a:lnTo>
                    <a:pt x="3079781" y="27527"/>
                  </a:lnTo>
                  <a:lnTo>
                    <a:pt x="3079567" y="42600"/>
                  </a:lnTo>
                  <a:lnTo>
                    <a:pt x="3079496" y="59054"/>
                  </a:lnTo>
                  <a:lnTo>
                    <a:pt x="3079496" y="116332"/>
                  </a:lnTo>
                  <a:lnTo>
                    <a:pt x="3092944" y="152743"/>
                  </a:lnTo>
                  <a:lnTo>
                    <a:pt x="3112643" y="158369"/>
                  </a:lnTo>
                  <a:lnTo>
                    <a:pt x="3121310" y="157892"/>
                  </a:lnTo>
                  <a:lnTo>
                    <a:pt x="3129597" y="156463"/>
                  </a:lnTo>
                  <a:lnTo>
                    <a:pt x="3137503" y="154082"/>
                  </a:lnTo>
                  <a:lnTo>
                    <a:pt x="3145028" y="150749"/>
                  </a:lnTo>
                  <a:lnTo>
                    <a:pt x="3145028" y="71500"/>
                  </a:lnTo>
                  <a:lnTo>
                    <a:pt x="3144266" y="28448"/>
                  </a:lnTo>
                  <a:lnTo>
                    <a:pt x="3119120" y="21971"/>
                  </a:lnTo>
                  <a:lnTo>
                    <a:pt x="3117977" y="14350"/>
                  </a:lnTo>
                  <a:lnTo>
                    <a:pt x="3139459" y="10876"/>
                  </a:lnTo>
                  <a:lnTo>
                    <a:pt x="3159728" y="7318"/>
                  </a:lnTo>
                  <a:lnTo>
                    <a:pt x="3178806" y="3688"/>
                  </a:lnTo>
                  <a:lnTo>
                    <a:pt x="3196717" y="0"/>
                  </a:lnTo>
                  <a:lnTo>
                    <a:pt x="3198876" y="1524"/>
                  </a:lnTo>
                  <a:lnTo>
                    <a:pt x="3198356" y="14118"/>
                  </a:lnTo>
                  <a:lnTo>
                    <a:pt x="3197955" y="28082"/>
                  </a:lnTo>
                  <a:lnTo>
                    <a:pt x="3197697" y="43404"/>
                  </a:lnTo>
                  <a:lnTo>
                    <a:pt x="3197606" y="60071"/>
                  </a:lnTo>
                  <a:lnTo>
                    <a:pt x="3197627" y="90576"/>
                  </a:lnTo>
                  <a:lnTo>
                    <a:pt x="3197766" y="131776"/>
                  </a:lnTo>
                  <a:lnTo>
                    <a:pt x="3218434" y="165988"/>
                  </a:lnTo>
                  <a:lnTo>
                    <a:pt x="3224784" y="166115"/>
                  </a:lnTo>
                  <a:lnTo>
                    <a:pt x="3225673" y="174371"/>
                  </a:lnTo>
                  <a:lnTo>
                    <a:pt x="3212790" y="178444"/>
                  </a:lnTo>
                  <a:lnTo>
                    <a:pt x="3200812" y="181340"/>
                  </a:lnTo>
                  <a:lnTo>
                    <a:pt x="3189739" y="183068"/>
                  </a:lnTo>
                  <a:lnTo>
                    <a:pt x="3179572" y="183641"/>
                  </a:lnTo>
                  <a:lnTo>
                    <a:pt x="3168165" y="182381"/>
                  </a:lnTo>
                  <a:lnTo>
                    <a:pt x="3158902" y="178609"/>
                  </a:lnTo>
                  <a:lnTo>
                    <a:pt x="3151782" y="172337"/>
                  </a:lnTo>
                  <a:lnTo>
                    <a:pt x="3146806" y="163575"/>
                  </a:lnTo>
                  <a:lnTo>
                    <a:pt x="3132875" y="172337"/>
                  </a:lnTo>
                  <a:lnTo>
                    <a:pt x="3118326" y="178609"/>
                  </a:lnTo>
                  <a:lnTo>
                    <a:pt x="3103157" y="182381"/>
                  </a:lnTo>
                  <a:lnTo>
                    <a:pt x="3087370" y="183641"/>
                  </a:lnTo>
                  <a:lnTo>
                    <a:pt x="3073175" y="182713"/>
                  </a:lnTo>
                  <a:lnTo>
                    <a:pt x="3035236" y="160591"/>
                  </a:lnTo>
                  <a:lnTo>
                    <a:pt x="3026664" y="126873"/>
                  </a:lnTo>
                  <a:lnTo>
                    <a:pt x="3026664" y="87502"/>
                  </a:lnTo>
                  <a:lnTo>
                    <a:pt x="3026616" y="68905"/>
                  </a:lnTo>
                  <a:lnTo>
                    <a:pt x="3026473" y="52927"/>
                  </a:lnTo>
                  <a:lnTo>
                    <a:pt x="3026235" y="39568"/>
                  </a:lnTo>
                  <a:lnTo>
                    <a:pt x="3025902" y="28828"/>
                  </a:lnTo>
                  <a:lnTo>
                    <a:pt x="2999359" y="21971"/>
                  </a:lnTo>
                  <a:lnTo>
                    <a:pt x="2998216" y="14350"/>
                  </a:lnTo>
                  <a:lnTo>
                    <a:pt x="3020314" y="10876"/>
                  </a:lnTo>
                  <a:lnTo>
                    <a:pt x="3041078" y="7318"/>
                  </a:lnTo>
                  <a:lnTo>
                    <a:pt x="3060509" y="3688"/>
                  </a:lnTo>
                  <a:lnTo>
                    <a:pt x="30786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30801" y="2869565"/>
              <a:ext cx="276352" cy="29019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641851" y="2865120"/>
              <a:ext cx="3713479" cy="285750"/>
            </a:xfrm>
            <a:custGeom>
              <a:avLst/>
              <a:gdLst/>
              <a:ahLst/>
              <a:cxnLst/>
              <a:rect l="l" t="t" r="r" b="b"/>
              <a:pathLst>
                <a:path w="3713479" h="285750">
                  <a:moveTo>
                    <a:pt x="3684016" y="0"/>
                  </a:moveTo>
                  <a:lnTo>
                    <a:pt x="3686302" y="1524"/>
                  </a:lnTo>
                  <a:lnTo>
                    <a:pt x="3685708" y="21810"/>
                  </a:lnTo>
                  <a:lnTo>
                    <a:pt x="3685270" y="42846"/>
                  </a:lnTo>
                  <a:lnTo>
                    <a:pt x="3684998" y="64621"/>
                  </a:lnTo>
                  <a:lnTo>
                    <a:pt x="3684904" y="87121"/>
                  </a:lnTo>
                  <a:lnTo>
                    <a:pt x="3684904" y="188340"/>
                  </a:lnTo>
                  <a:lnTo>
                    <a:pt x="3684926" y="200626"/>
                  </a:lnTo>
                  <a:lnTo>
                    <a:pt x="3684984" y="213090"/>
                  </a:lnTo>
                  <a:lnTo>
                    <a:pt x="3685065" y="225720"/>
                  </a:lnTo>
                  <a:lnTo>
                    <a:pt x="3685158" y="238505"/>
                  </a:lnTo>
                  <a:lnTo>
                    <a:pt x="3685158" y="244855"/>
                  </a:lnTo>
                  <a:lnTo>
                    <a:pt x="3696843" y="266826"/>
                  </a:lnTo>
                  <a:lnTo>
                    <a:pt x="3700272" y="267588"/>
                  </a:lnTo>
                  <a:lnTo>
                    <a:pt x="3705479" y="267969"/>
                  </a:lnTo>
                  <a:lnTo>
                    <a:pt x="3712082" y="268096"/>
                  </a:lnTo>
                  <a:lnTo>
                    <a:pt x="3713226" y="276351"/>
                  </a:lnTo>
                  <a:lnTo>
                    <a:pt x="3700125" y="280425"/>
                  </a:lnTo>
                  <a:lnTo>
                    <a:pt x="3688048" y="283321"/>
                  </a:lnTo>
                  <a:lnTo>
                    <a:pt x="3676971" y="285049"/>
                  </a:lnTo>
                  <a:lnTo>
                    <a:pt x="3666871" y="285622"/>
                  </a:lnTo>
                  <a:lnTo>
                    <a:pt x="3655464" y="284358"/>
                  </a:lnTo>
                  <a:lnTo>
                    <a:pt x="3646201" y="280558"/>
                  </a:lnTo>
                  <a:lnTo>
                    <a:pt x="3639081" y="274210"/>
                  </a:lnTo>
                  <a:lnTo>
                    <a:pt x="3634104" y="265302"/>
                  </a:lnTo>
                  <a:lnTo>
                    <a:pt x="3621655" y="274210"/>
                  </a:lnTo>
                  <a:lnTo>
                    <a:pt x="3608514" y="280558"/>
                  </a:lnTo>
                  <a:lnTo>
                    <a:pt x="3594707" y="284358"/>
                  </a:lnTo>
                  <a:lnTo>
                    <a:pt x="3580256" y="285622"/>
                  </a:lnTo>
                  <a:lnTo>
                    <a:pt x="3562754" y="284100"/>
                  </a:lnTo>
                  <a:lnTo>
                    <a:pt x="3521964" y="261365"/>
                  </a:lnTo>
                  <a:lnTo>
                    <a:pt x="3501961" y="218092"/>
                  </a:lnTo>
                  <a:lnTo>
                    <a:pt x="3500628" y="200659"/>
                  </a:lnTo>
                  <a:lnTo>
                    <a:pt x="3502344" y="178675"/>
                  </a:lnTo>
                  <a:lnTo>
                    <a:pt x="3516112" y="142706"/>
                  </a:lnTo>
                  <a:lnTo>
                    <a:pt x="3561333" y="109616"/>
                  </a:lnTo>
                  <a:lnTo>
                    <a:pt x="3605529" y="103250"/>
                  </a:lnTo>
                  <a:lnTo>
                    <a:pt x="3611788" y="103391"/>
                  </a:lnTo>
                  <a:lnTo>
                    <a:pt x="3618356" y="103806"/>
                  </a:lnTo>
                  <a:lnTo>
                    <a:pt x="3625211" y="104483"/>
                  </a:lnTo>
                  <a:lnTo>
                    <a:pt x="3632327" y="105409"/>
                  </a:lnTo>
                  <a:lnTo>
                    <a:pt x="3632279" y="85935"/>
                  </a:lnTo>
                  <a:lnTo>
                    <a:pt x="3632136" y="66770"/>
                  </a:lnTo>
                  <a:lnTo>
                    <a:pt x="3631898" y="47938"/>
                  </a:lnTo>
                  <a:lnTo>
                    <a:pt x="3631565" y="29463"/>
                  </a:lnTo>
                  <a:lnTo>
                    <a:pt x="3604259" y="21970"/>
                  </a:lnTo>
                  <a:lnTo>
                    <a:pt x="3602863" y="14350"/>
                  </a:lnTo>
                  <a:lnTo>
                    <a:pt x="3625008" y="10894"/>
                  </a:lnTo>
                  <a:lnTo>
                    <a:pt x="3645916" y="7365"/>
                  </a:lnTo>
                  <a:lnTo>
                    <a:pt x="3665585" y="3742"/>
                  </a:lnTo>
                  <a:lnTo>
                    <a:pt x="3684016" y="0"/>
                  </a:lnTo>
                  <a:close/>
                </a:path>
                <a:path w="3713479" h="285750">
                  <a:moveTo>
                    <a:pt x="2485263" y="0"/>
                  </a:moveTo>
                  <a:lnTo>
                    <a:pt x="2487295" y="1524"/>
                  </a:lnTo>
                  <a:lnTo>
                    <a:pt x="2486794" y="17146"/>
                  </a:lnTo>
                  <a:lnTo>
                    <a:pt x="2486437" y="36210"/>
                  </a:lnTo>
                  <a:lnTo>
                    <a:pt x="2486223" y="58727"/>
                  </a:lnTo>
                  <a:lnTo>
                    <a:pt x="2486152" y="84708"/>
                  </a:lnTo>
                  <a:lnTo>
                    <a:pt x="2486152" y="120268"/>
                  </a:lnTo>
                  <a:lnTo>
                    <a:pt x="2500324" y="112601"/>
                  </a:lnTo>
                  <a:lnTo>
                    <a:pt x="2514282" y="107124"/>
                  </a:lnTo>
                  <a:lnTo>
                    <a:pt x="2528050" y="103838"/>
                  </a:lnTo>
                  <a:lnTo>
                    <a:pt x="2541651" y="102742"/>
                  </a:lnTo>
                  <a:lnTo>
                    <a:pt x="2558365" y="104217"/>
                  </a:lnTo>
                  <a:lnTo>
                    <a:pt x="2597531" y="126237"/>
                  </a:lnTo>
                  <a:lnTo>
                    <a:pt x="2616819" y="169707"/>
                  </a:lnTo>
                  <a:lnTo>
                    <a:pt x="2618105" y="187832"/>
                  </a:lnTo>
                  <a:lnTo>
                    <a:pt x="2616271" y="209690"/>
                  </a:lnTo>
                  <a:lnTo>
                    <a:pt x="2601602" y="245643"/>
                  </a:lnTo>
                  <a:lnTo>
                    <a:pt x="2572694" y="270976"/>
                  </a:lnTo>
                  <a:lnTo>
                    <a:pt x="2532118" y="283878"/>
                  </a:lnTo>
                  <a:lnTo>
                    <a:pt x="2507615" y="285495"/>
                  </a:lnTo>
                  <a:lnTo>
                    <a:pt x="2490731" y="284733"/>
                  </a:lnTo>
                  <a:lnTo>
                    <a:pt x="2472658" y="282447"/>
                  </a:lnTo>
                  <a:lnTo>
                    <a:pt x="2453393" y="278637"/>
                  </a:lnTo>
                  <a:lnTo>
                    <a:pt x="2432939" y="273303"/>
                  </a:lnTo>
                  <a:lnTo>
                    <a:pt x="2433105" y="261304"/>
                  </a:lnTo>
                  <a:lnTo>
                    <a:pt x="2433224" y="247411"/>
                  </a:lnTo>
                  <a:lnTo>
                    <a:pt x="2433296" y="231638"/>
                  </a:lnTo>
                  <a:lnTo>
                    <a:pt x="2433320" y="213994"/>
                  </a:lnTo>
                  <a:lnTo>
                    <a:pt x="2433320" y="103631"/>
                  </a:lnTo>
                  <a:lnTo>
                    <a:pt x="2433129" y="64595"/>
                  </a:lnTo>
                  <a:lnTo>
                    <a:pt x="2405253" y="21970"/>
                  </a:lnTo>
                  <a:lnTo>
                    <a:pt x="2404110" y="14350"/>
                  </a:lnTo>
                  <a:lnTo>
                    <a:pt x="2426594" y="10894"/>
                  </a:lnTo>
                  <a:lnTo>
                    <a:pt x="2447591" y="7365"/>
                  </a:lnTo>
                  <a:lnTo>
                    <a:pt x="2467135" y="3742"/>
                  </a:lnTo>
                  <a:lnTo>
                    <a:pt x="2485263" y="0"/>
                  </a:lnTo>
                  <a:close/>
                </a:path>
                <a:path w="3713479" h="285750">
                  <a:moveTo>
                    <a:pt x="1713230" y="0"/>
                  </a:moveTo>
                  <a:lnTo>
                    <a:pt x="1715262" y="1524"/>
                  </a:lnTo>
                  <a:lnTo>
                    <a:pt x="1714835" y="14595"/>
                  </a:lnTo>
                  <a:lnTo>
                    <a:pt x="1714515" y="28082"/>
                  </a:lnTo>
                  <a:lnTo>
                    <a:pt x="1714315" y="41975"/>
                  </a:lnTo>
                  <a:lnTo>
                    <a:pt x="1714246" y="56260"/>
                  </a:lnTo>
                  <a:lnTo>
                    <a:pt x="1714246" y="121538"/>
                  </a:lnTo>
                  <a:lnTo>
                    <a:pt x="1729914" y="113297"/>
                  </a:lnTo>
                  <a:lnTo>
                    <a:pt x="1745488" y="107426"/>
                  </a:lnTo>
                  <a:lnTo>
                    <a:pt x="1760966" y="103911"/>
                  </a:lnTo>
                  <a:lnTo>
                    <a:pt x="1776349" y="102742"/>
                  </a:lnTo>
                  <a:lnTo>
                    <a:pt x="1789158" y="103671"/>
                  </a:lnTo>
                  <a:lnTo>
                    <a:pt x="1825654" y="125722"/>
                  </a:lnTo>
                  <a:lnTo>
                    <a:pt x="1834388" y="159512"/>
                  </a:lnTo>
                  <a:lnTo>
                    <a:pt x="1834388" y="224789"/>
                  </a:lnTo>
                  <a:lnTo>
                    <a:pt x="1834411" y="235650"/>
                  </a:lnTo>
                  <a:lnTo>
                    <a:pt x="1862074" y="272033"/>
                  </a:lnTo>
                  <a:lnTo>
                    <a:pt x="1862709" y="280924"/>
                  </a:lnTo>
                  <a:lnTo>
                    <a:pt x="1849352" y="280683"/>
                  </a:lnTo>
                  <a:lnTo>
                    <a:pt x="1835959" y="280527"/>
                  </a:lnTo>
                  <a:lnTo>
                    <a:pt x="1822543" y="280441"/>
                  </a:lnTo>
                  <a:lnTo>
                    <a:pt x="1809114" y="280415"/>
                  </a:lnTo>
                  <a:lnTo>
                    <a:pt x="1795470" y="280441"/>
                  </a:lnTo>
                  <a:lnTo>
                    <a:pt x="1782540" y="280527"/>
                  </a:lnTo>
                  <a:lnTo>
                    <a:pt x="1770324" y="280683"/>
                  </a:lnTo>
                  <a:lnTo>
                    <a:pt x="1758823" y="280924"/>
                  </a:lnTo>
                  <a:lnTo>
                    <a:pt x="1758061" y="272033"/>
                  </a:lnTo>
                  <a:lnTo>
                    <a:pt x="1776730" y="266445"/>
                  </a:lnTo>
                  <a:lnTo>
                    <a:pt x="1779524" y="265556"/>
                  </a:lnTo>
                  <a:lnTo>
                    <a:pt x="1781175" y="263778"/>
                  </a:lnTo>
                  <a:lnTo>
                    <a:pt x="1781302" y="260857"/>
                  </a:lnTo>
                  <a:lnTo>
                    <a:pt x="1781428" y="259079"/>
                  </a:lnTo>
                  <a:lnTo>
                    <a:pt x="1781556" y="255142"/>
                  </a:lnTo>
                  <a:lnTo>
                    <a:pt x="1781556" y="249174"/>
                  </a:lnTo>
                  <a:lnTo>
                    <a:pt x="1781556" y="171195"/>
                  </a:lnTo>
                  <a:lnTo>
                    <a:pt x="1767641" y="134022"/>
                  </a:lnTo>
                  <a:lnTo>
                    <a:pt x="1745996" y="128396"/>
                  </a:lnTo>
                  <a:lnTo>
                    <a:pt x="1738231" y="128847"/>
                  </a:lnTo>
                  <a:lnTo>
                    <a:pt x="1730359" y="130190"/>
                  </a:lnTo>
                  <a:lnTo>
                    <a:pt x="1722368" y="132415"/>
                  </a:lnTo>
                  <a:lnTo>
                    <a:pt x="1714246" y="135508"/>
                  </a:lnTo>
                  <a:lnTo>
                    <a:pt x="1714246" y="217296"/>
                  </a:lnTo>
                  <a:lnTo>
                    <a:pt x="1714627" y="259968"/>
                  </a:lnTo>
                  <a:lnTo>
                    <a:pt x="1718818" y="266064"/>
                  </a:lnTo>
                  <a:lnTo>
                    <a:pt x="1738249" y="272033"/>
                  </a:lnTo>
                  <a:lnTo>
                    <a:pt x="1738630" y="280924"/>
                  </a:lnTo>
                  <a:lnTo>
                    <a:pt x="1726789" y="280683"/>
                  </a:lnTo>
                  <a:lnTo>
                    <a:pt x="1714484" y="280527"/>
                  </a:lnTo>
                  <a:lnTo>
                    <a:pt x="1701678" y="280441"/>
                  </a:lnTo>
                  <a:lnTo>
                    <a:pt x="1688338" y="280415"/>
                  </a:lnTo>
                  <a:lnTo>
                    <a:pt x="1674556" y="280441"/>
                  </a:lnTo>
                  <a:lnTo>
                    <a:pt x="1660858" y="280527"/>
                  </a:lnTo>
                  <a:lnTo>
                    <a:pt x="1647279" y="280683"/>
                  </a:lnTo>
                  <a:lnTo>
                    <a:pt x="1633855" y="280924"/>
                  </a:lnTo>
                  <a:lnTo>
                    <a:pt x="1632965" y="272033"/>
                  </a:lnTo>
                  <a:lnTo>
                    <a:pt x="1661287" y="251967"/>
                  </a:lnTo>
                  <a:lnTo>
                    <a:pt x="1661414" y="244347"/>
                  </a:lnTo>
                  <a:lnTo>
                    <a:pt x="1661414" y="237108"/>
                  </a:lnTo>
                  <a:lnTo>
                    <a:pt x="1661414" y="74294"/>
                  </a:lnTo>
                  <a:lnTo>
                    <a:pt x="1661366" y="62343"/>
                  </a:lnTo>
                  <a:lnTo>
                    <a:pt x="1661223" y="50879"/>
                  </a:lnTo>
                  <a:lnTo>
                    <a:pt x="1660985" y="39915"/>
                  </a:lnTo>
                  <a:lnTo>
                    <a:pt x="1660652" y="29463"/>
                  </a:lnTo>
                  <a:lnTo>
                    <a:pt x="1633220" y="21970"/>
                  </a:lnTo>
                  <a:lnTo>
                    <a:pt x="1632203" y="14350"/>
                  </a:lnTo>
                  <a:lnTo>
                    <a:pt x="1654704" y="10894"/>
                  </a:lnTo>
                  <a:lnTo>
                    <a:pt x="1675717" y="7365"/>
                  </a:lnTo>
                  <a:lnTo>
                    <a:pt x="1695229" y="3742"/>
                  </a:lnTo>
                  <a:lnTo>
                    <a:pt x="1713230" y="0"/>
                  </a:lnTo>
                  <a:close/>
                </a:path>
                <a:path w="3713479" h="285750">
                  <a:moveTo>
                    <a:pt x="81025" y="0"/>
                  </a:moveTo>
                  <a:lnTo>
                    <a:pt x="83058" y="1524"/>
                  </a:lnTo>
                  <a:lnTo>
                    <a:pt x="82631" y="14595"/>
                  </a:lnTo>
                  <a:lnTo>
                    <a:pt x="82311" y="28082"/>
                  </a:lnTo>
                  <a:lnTo>
                    <a:pt x="82111" y="41975"/>
                  </a:lnTo>
                  <a:lnTo>
                    <a:pt x="82042" y="56260"/>
                  </a:lnTo>
                  <a:lnTo>
                    <a:pt x="82042" y="228345"/>
                  </a:lnTo>
                  <a:lnTo>
                    <a:pt x="110236" y="272033"/>
                  </a:lnTo>
                  <a:lnTo>
                    <a:pt x="110871" y="280924"/>
                  </a:lnTo>
                  <a:lnTo>
                    <a:pt x="97103" y="280683"/>
                  </a:lnTo>
                  <a:lnTo>
                    <a:pt x="83407" y="280527"/>
                  </a:lnTo>
                  <a:lnTo>
                    <a:pt x="69758" y="280441"/>
                  </a:lnTo>
                  <a:lnTo>
                    <a:pt x="56134" y="280415"/>
                  </a:lnTo>
                  <a:lnTo>
                    <a:pt x="42348" y="280441"/>
                  </a:lnTo>
                  <a:lnTo>
                    <a:pt x="28622" y="280527"/>
                  </a:lnTo>
                  <a:lnTo>
                    <a:pt x="14968" y="280683"/>
                  </a:lnTo>
                  <a:lnTo>
                    <a:pt x="1397" y="280924"/>
                  </a:lnTo>
                  <a:lnTo>
                    <a:pt x="508" y="272033"/>
                  </a:lnTo>
                  <a:lnTo>
                    <a:pt x="24130" y="265556"/>
                  </a:lnTo>
                  <a:lnTo>
                    <a:pt x="27050" y="264794"/>
                  </a:lnTo>
                  <a:lnTo>
                    <a:pt x="28575" y="262889"/>
                  </a:lnTo>
                  <a:lnTo>
                    <a:pt x="28828" y="259968"/>
                  </a:lnTo>
                  <a:lnTo>
                    <a:pt x="29083" y="255142"/>
                  </a:lnTo>
                  <a:lnTo>
                    <a:pt x="29210" y="247014"/>
                  </a:lnTo>
                  <a:lnTo>
                    <a:pt x="29210" y="235584"/>
                  </a:lnTo>
                  <a:lnTo>
                    <a:pt x="29210" y="74294"/>
                  </a:lnTo>
                  <a:lnTo>
                    <a:pt x="28448" y="29463"/>
                  </a:lnTo>
                  <a:lnTo>
                    <a:pt x="1015" y="21970"/>
                  </a:lnTo>
                  <a:lnTo>
                    <a:pt x="0" y="14350"/>
                  </a:lnTo>
                  <a:lnTo>
                    <a:pt x="22500" y="10894"/>
                  </a:lnTo>
                  <a:lnTo>
                    <a:pt x="43513" y="7365"/>
                  </a:lnTo>
                  <a:lnTo>
                    <a:pt x="63025" y="3742"/>
                  </a:lnTo>
                  <a:lnTo>
                    <a:pt x="8102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1199654" y="3313176"/>
            <a:ext cx="5848350" cy="394970"/>
            <a:chOff x="1199654" y="3313176"/>
            <a:chExt cx="5848350" cy="394970"/>
          </a:xfrm>
        </p:grpSpPr>
        <p:sp>
          <p:nvSpPr>
            <p:cNvPr id="78" name="object 78"/>
            <p:cNvSpPr/>
            <p:nvPr/>
          </p:nvSpPr>
          <p:spPr>
            <a:xfrm>
              <a:off x="1208798" y="3322320"/>
              <a:ext cx="5829795" cy="37617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65291" y="3510788"/>
              <a:ext cx="72390" cy="815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34860" y="3433445"/>
              <a:ext cx="101346" cy="16611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221476" y="3433191"/>
              <a:ext cx="80518" cy="701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45487" y="3433191"/>
              <a:ext cx="80518" cy="701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720334" y="3425063"/>
              <a:ext cx="1064895" cy="182880"/>
            </a:xfrm>
            <a:custGeom>
              <a:avLst/>
              <a:gdLst/>
              <a:ahLst/>
              <a:cxnLst/>
              <a:rect l="l" t="t" r="r" b="b"/>
              <a:pathLst>
                <a:path w="1064895" h="182879">
                  <a:moveTo>
                    <a:pt x="967739" y="0"/>
                  </a:moveTo>
                  <a:lnTo>
                    <a:pt x="1007665" y="6016"/>
                  </a:lnTo>
                  <a:lnTo>
                    <a:pt x="1049706" y="37107"/>
                  </a:lnTo>
                  <a:lnTo>
                    <a:pt x="1064387" y="87757"/>
                  </a:lnTo>
                  <a:lnTo>
                    <a:pt x="1062605" y="107995"/>
                  </a:lnTo>
                  <a:lnTo>
                    <a:pt x="1036065" y="156590"/>
                  </a:lnTo>
                  <a:lnTo>
                    <a:pt x="984023" y="181236"/>
                  </a:lnTo>
                  <a:lnTo>
                    <a:pt x="962406" y="182880"/>
                  </a:lnTo>
                  <a:lnTo>
                    <a:pt x="941500" y="181330"/>
                  </a:lnTo>
                  <a:lnTo>
                    <a:pt x="892047" y="157987"/>
                  </a:lnTo>
                  <a:lnTo>
                    <a:pt x="867527" y="112107"/>
                  </a:lnTo>
                  <a:lnTo>
                    <a:pt x="865886" y="92963"/>
                  </a:lnTo>
                  <a:lnTo>
                    <a:pt x="867602" y="73560"/>
                  </a:lnTo>
                  <a:lnTo>
                    <a:pt x="893444" y="26162"/>
                  </a:lnTo>
                  <a:lnTo>
                    <a:pt x="945522" y="1641"/>
                  </a:lnTo>
                  <a:lnTo>
                    <a:pt x="967739" y="0"/>
                  </a:lnTo>
                  <a:close/>
                </a:path>
                <a:path w="1064895" h="182879">
                  <a:moveTo>
                    <a:pt x="550926" y="0"/>
                  </a:moveTo>
                  <a:lnTo>
                    <a:pt x="597449" y="11358"/>
                  </a:lnTo>
                  <a:lnTo>
                    <a:pt x="623919" y="44211"/>
                  </a:lnTo>
                  <a:lnTo>
                    <a:pt x="629030" y="75946"/>
                  </a:lnTo>
                  <a:lnTo>
                    <a:pt x="629030" y="79501"/>
                  </a:lnTo>
                  <a:lnTo>
                    <a:pt x="628776" y="83185"/>
                  </a:lnTo>
                  <a:lnTo>
                    <a:pt x="628523" y="87122"/>
                  </a:lnTo>
                  <a:lnTo>
                    <a:pt x="509524" y="87122"/>
                  </a:lnTo>
                  <a:lnTo>
                    <a:pt x="510686" y="104481"/>
                  </a:lnTo>
                  <a:lnTo>
                    <a:pt x="527938" y="140842"/>
                  </a:lnTo>
                  <a:lnTo>
                    <a:pt x="568658" y="156202"/>
                  </a:lnTo>
                  <a:lnTo>
                    <a:pt x="588137" y="157225"/>
                  </a:lnTo>
                  <a:lnTo>
                    <a:pt x="598134" y="157009"/>
                  </a:lnTo>
                  <a:lnTo>
                    <a:pt x="607917" y="156352"/>
                  </a:lnTo>
                  <a:lnTo>
                    <a:pt x="617462" y="155243"/>
                  </a:lnTo>
                  <a:lnTo>
                    <a:pt x="626744" y="153670"/>
                  </a:lnTo>
                  <a:lnTo>
                    <a:pt x="628268" y="165353"/>
                  </a:lnTo>
                  <a:lnTo>
                    <a:pt x="610812" y="173021"/>
                  </a:lnTo>
                  <a:lnTo>
                    <a:pt x="592915" y="178498"/>
                  </a:lnTo>
                  <a:lnTo>
                    <a:pt x="574565" y="181784"/>
                  </a:lnTo>
                  <a:lnTo>
                    <a:pt x="555751" y="182880"/>
                  </a:lnTo>
                  <a:lnTo>
                    <a:pt x="534054" y="181477"/>
                  </a:lnTo>
                  <a:lnTo>
                    <a:pt x="496994" y="170289"/>
                  </a:lnTo>
                  <a:lnTo>
                    <a:pt x="460041" y="132730"/>
                  </a:lnTo>
                  <a:lnTo>
                    <a:pt x="452881" y="94361"/>
                  </a:lnTo>
                  <a:lnTo>
                    <a:pt x="454598" y="74473"/>
                  </a:lnTo>
                  <a:lnTo>
                    <a:pt x="480440" y="26288"/>
                  </a:lnTo>
                  <a:lnTo>
                    <a:pt x="530447" y="1643"/>
                  </a:lnTo>
                  <a:lnTo>
                    <a:pt x="550926" y="0"/>
                  </a:lnTo>
                  <a:close/>
                </a:path>
                <a:path w="1064895" h="182879">
                  <a:moveTo>
                    <a:pt x="93471" y="0"/>
                  </a:moveTo>
                  <a:lnTo>
                    <a:pt x="134280" y="8411"/>
                  </a:lnTo>
                  <a:lnTo>
                    <a:pt x="159192" y="44846"/>
                  </a:lnTo>
                  <a:lnTo>
                    <a:pt x="160146" y="58038"/>
                  </a:lnTo>
                  <a:lnTo>
                    <a:pt x="159257" y="135382"/>
                  </a:lnTo>
                  <a:lnTo>
                    <a:pt x="159003" y="141732"/>
                  </a:lnTo>
                  <a:lnTo>
                    <a:pt x="159130" y="146812"/>
                  </a:lnTo>
                  <a:lnTo>
                    <a:pt x="159512" y="150749"/>
                  </a:lnTo>
                  <a:lnTo>
                    <a:pt x="160019" y="154559"/>
                  </a:lnTo>
                  <a:lnTo>
                    <a:pt x="161162" y="157479"/>
                  </a:lnTo>
                  <a:lnTo>
                    <a:pt x="163067" y="159512"/>
                  </a:lnTo>
                  <a:lnTo>
                    <a:pt x="164845" y="161544"/>
                  </a:lnTo>
                  <a:lnTo>
                    <a:pt x="186308" y="165353"/>
                  </a:lnTo>
                  <a:lnTo>
                    <a:pt x="187451" y="173989"/>
                  </a:lnTo>
                  <a:lnTo>
                    <a:pt x="174875" y="177897"/>
                  </a:lnTo>
                  <a:lnTo>
                    <a:pt x="163226" y="180673"/>
                  </a:lnTo>
                  <a:lnTo>
                    <a:pt x="152483" y="182330"/>
                  </a:lnTo>
                  <a:lnTo>
                    <a:pt x="142620" y="182880"/>
                  </a:lnTo>
                  <a:lnTo>
                    <a:pt x="131046" y="181639"/>
                  </a:lnTo>
                  <a:lnTo>
                    <a:pt x="121650" y="177911"/>
                  </a:lnTo>
                  <a:lnTo>
                    <a:pt x="114421" y="171682"/>
                  </a:lnTo>
                  <a:lnTo>
                    <a:pt x="109346" y="162940"/>
                  </a:lnTo>
                  <a:lnTo>
                    <a:pt x="97367" y="171682"/>
                  </a:lnTo>
                  <a:lnTo>
                    <a:pt x="85042" y="177911"/>
                  </a:lnTo>
                  <a:lnTo>
                    <a:pt x="72360" y="181639"/>
                  </a:lnTo>
                  <a:lnTo>
                    <a:pt x="59308" y="182880"/>
                  </a:lnTo>
                  <a:lnTo>
                    <a:pt x="46926" y="182070"/>
                  </a:lnTo>
                  <a:lnTo>
                    <a:pt x="9376" y="162804"/>
                  </a:lnTo>
                  <a:lnTo>
                    <a:pt x="0" y="133603"/>
                  </a:lnTo>
                  <a:lnTo>
                    <a:pt x="1690" y="119987"/>
                  </a:lnTo>
                  <a:lnTo>
                    <a:pt x="27050" y="90804"/>
                  </a:lnTo>
                  <a:lnTo>
                    <a:pt x="82843" y="78071"/>
                  </a:lnTo>
                  <a:lnTo>
                    <a:pt x="108203" y="77215"/>
                  </a:lnTo>
                  <a:lnTo>
                    <a:pt x="108457" y="63246"/>
                  </a:lnTo>
                  <a:lnTo>
                    <a:pt x="86344" y="26876"/>
                  </a:lnTo>
                  <a:lnTo>
                    <a:pt x="68452" y="24511"/>
                  </a:lnTo>
                  <a:lnTo>
                    <a:pt x="58376" y="25034"/>
                  </a:lnTo>
                  <a:lnTo>
                    <a:pt x="47371" y="26606"/>
                  </a:lnTo>
                  <a:lnTo>
                    <a:pt x="35413" y="29225"/>
                  </a:lnTo>
                  <a:lnTo>
                    <a:pt x="22478" y="32892"/>
                  </a:lnTo>
                  <a:lnTo>
                    <a:pt x="17271" y="18034"/>
                  </a:lnTo>
                  <a:lnTo>
                    <a:pt x="36893" y="10126"/>
                  </a:lnTo>
                  <a:lnTo>
                    <a:pt x="56133" y="4492"/>
                  </a:lnTo>
                  <a:lnTo>
                    <a:pt x="74993" y="1121"/>
                  </a:lnTo>
                  <a:lnTo>
                    <a:pt x="9347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688083" y="3415919"/>
              <a:ext cx="194437" cy="20116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808851" y="3424555"/>
              <a:ext cx="229870" cy="179070"/>
            </a:xfrm>
            <a:custGeom>
              <a:avLst/>
              <a:gdLst/>
              <a:ahLst/>
              <a:cxnLst/>
              <a:rect l="l" t="t" r="r" b="b"/>
              <a:pathLst>
                <a:path w="229870" h="179070">
                  <a:moveTo>
                    <a:pt x="78485" y="0"/>
                  </a:moveTo>
                  <a:lnTo>
                    <a:pt x="81279" y="1397"/>
                  </a:lnTo>
                  <a:lnTo>
                    <a:pt x="81279" y="21336"/>
                  </a:lnTo>
                  <a:lnTo>
                    <a:pt x="96948" y="12241"/>
                  </a:lnTo>
                  <a:lnTo>
                    <a:pt x="112522" y="5730"/>
                  </a:lnTo>
                  <a:lnTo>
                    <a:pt x="128000" y="1815"/>
                  </a:lnTo>
                  <a:lnTo>
                    <a:pt x="143382" y="508"/>
                  </a:lnTo>
                  <a:lnTo>
                    <a:pt x="156265" y="1436"/>
                  </a:lnTo>
                  <a:lnTo>
                    <a:pt x="192795" y="23487"/>
                  </a:lnTo>
                  <a:lnTo>
                    <a:pt x="201422" y="57277"/>
                  </a:lnTo>
                  <a:lnTo>
                    <a:pt x="201422" y="122555"/>
                  </a:lnTo>
                  <a:lnTo>
                    <a:pt x="201445" y="133415"/>
                  </a:lnTo>
                  <a:lnTo>
                    <a:pt x="229234" y="169799"/>
                  </a:lnTo>
                  <a:lnTo>
                    <a:pt x="229743" y="178689"/>
                  </a:lnTo>
                  <a:lnTo>
                    <a:pt x="216404" y="178448"/>
                  </a:lnTo>
                  <a:lnTo>
                    <a:pt x="203041" y="178292"/>
                  </a:lnTo>
                  <a:lnTo>
                    <a:pt x="189630" y="178206"/>
                  </a:lnTo>
                  <a:lnTo>
                    <a:pt x="176149" y="178181"/>
                  </a:lnTo>
                  <a:lnTo>
                    <a:pt x="162577" y="178206"/>
                  </a:lnTo>
                  <a:lnTo>
                    <a:pt x="149685" y="178292"/>
                  </a:lnTo>
                  <a:lnTo>
                    <a:pt x="137483" y="178448"/>
                  </a:lnTo>
                  <a:lnTo>
                    <a:pt x="125983" y="178689"/>
                  </a:lnTo>
                  <a:lnTo>
                    <a:pt x="125222" y="169799"/>
                  </a:lnTo>
                  <a:lnTo>
                    <a:pt x="148590" y="156845"/>
                  </a:lnTo>
                  <a:lnTo>
                    <a:pt x="148590" y="152908"/>
                  </a:lnTo>
                  <a:lnTo>
                    <a:pt x="148590" y="146939"/>
                  </a:lnTo>
                  <a:lnTo>
                    <a:pt x="148590" y="68961"/>
                  </a:lnTo>
                  <a:lnTo>
                    <a:pt x="148040" y="58340"/>
                  </a:lnTo>
                  <a:lnTo>
                    <a:pt x="121340" y="26783"/>
                  </a:lnTo>
                  <a:lnTo>
                    <a:pt x="113029" y="26162"/>
                  </a:lnTo>
                  <a:lnTo>
                    <a:pt x="105265" y="26731"/>
                  </a:lnTo>
                  <a:lnTo>
                    <a:pt x="97393" y="28432"/>
                  </a:lnTo>
                  <a:lnTo>
                    <a:pt x="89402" y="31251"/>
                  </a:lnTo>
                  <a:lnTo>
                    <a:pt x="81279" y="35179"/>
                  </a:lnTo>
                  <a:lnTo>
                    <a:pt x="81279" y="115062"/>
                  </a:lnTo>
                  <a:lnTo>
                    <a:pt x="81660" y="157734"/>
                  </a:lnTo>
                  <a:lnTo>
                    <a:pt x="85978" y="163830"/>
                  </a:lnTo>
                  <a:lnTo>
                    <a:pt x="105282" y="169799"/>
                  </a:lnTo>
                  <a:lnTo>
                    <a:pt x="105664" y="178689"/>
                  </a:lnTo>
                  <a:lnTo>
                    <a:pt x="93876" y="178448"/>
                  </a:lnTo>
                  <a:lnTo>
                    <a:pt x="81565" y="178292"/>
                  </a:lnTo>
                  <a:lnTo>
                    <a:pt x="68730" y="178206"/>
                  </a:lnTo>
                  <a:lnTo>
                    <a:pt x="55372" y="178181"/>
                  </a:lnTo>
                  <a:lnTo>
                    <a:pt x="41608" y="178206"/>
                  </a:lnTo>
                  <a:lnTo>
                    <a:pt x="27940" y="178292"/>
                  </a:lnTo>
                  <a:lnTo>
                    <a:pt x="14366" y="178448"/>
                  </a:lnTo>
                  <a:lnTo>
                    <a:pt x="889" y="178689"/>
                  </a:lnTo>
                  <a:lnTo>
                    <a:pt x="0" y="169799"/>
                  </a:lnTo>
                  <a:lnTo>
                    <a:pt x="24002" y="163322"/>
                  </a:lnTo>
                  <a:lnTo>
                    <a:pt x="26670" y="162560"/>
                  </a:lnTo>
                  <a:lnTo>
                    <a:pt x="28194" y="160655"/>
                  </a:lnTo>
                  <a:lnTo>
                    <a:pt x="28194" y="157734"/>
                  </a:lnTo>
                  <a:lnTo>
                    <a:pt x="28321" y="149733"/>
                  </a:lnTo>
                  <a:lnTo>
                    <a:pt x="28448" y="142112"/>
                  </a:lnTo>
                  <a:lnTo>
                    <a:pt x="28448" y="134874"/>
                  </a:lnTo>
                  <a:lnTo>
                    <a:pt x="28448" y="73660"/>
                  </a:lnTo>
                  <a:lnTo>
                    <a:pt x="27685" y="28575"/>
                  </a:lnTo>
                  <a:lnTo>
                    <a:pt x="1143" y="21717"/>
                  </a:lnTo>
                  <a:lnTo>
                    <a:pt x="0" y="14097"/>
                  </a:lnTo>
                  <a:lnTo>
                    <a:pt x="20978" y="10858"/>
                  </a:lnTo>
                  <a:lnTo>
                    <a:pt x="41052" y="7429"/>
                  </a:lnTo>
                  <a:lnTo>
                    <a:pt x="60221" y="3810"/>
                  </a:lnTo>
                  <a:lnTo>
                    <a:pt x="784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75993" y="3313176"/>
              <a:ext cx="3399790" cy="39446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923407" y="3424555"/>
              <a:ext cx="229870" cy="179070"/>
            </a:xfrm>
            <a:custGeom>
              <a:avLst/>
              <a:gdLst/>
              <a:ahLst/>
              <a:cxnLst/>
              <a:rect l="l" t="t" r="r" b="b"/>
              <a:pathLst>
                <a:path w="229870" h="179070">
                  <a:moveTo>
                    <a:pt x="78485" y="0"/>
                  </a:moveTo>
                  <a:lnTo>
                    <a:pt x="81279" y="1397"/>
                  </a:lnTo>
                  <a:lnTo>
                    <a:pt x="81279" y="21336"/>
                  </a:lnTo>
                  <a:lnTo>
                    <a:pt x="96948" y="12241"/>
                  </a:lnTo>
                  <a:lnTo>
                    <a:pt x="112521" y="5730"/>
                  </a:lnTo>
                  <a:lnTo>
                    <a:pt x="128000" y="1815"/>
                  </a:lnTo>
                  <a:lnTo>
                    <a:pt x="143382" y="508"/>
                  </a:lnTo>
                  <a:lnTo>
                    <a:pt x="156265" y="1436"/>
                  </a:lnTo>
                  <a:lnTo>
                    <a:pt x="192795" y="23487"/>
                  </a:lnTo>
                  <a:lnTo>
                    <a:pt x="201421" y="57277"/>
                  </a:lnTo>
                  <a:lnTo>
                    <a:pt x="201421" y="122555"/>
                  </a:lnTo>
                  <a:lnTo>
                    <a:pt x="201445" y="133415"/>
                  </a:lnTo>
                  <a:lnTo>
                    <a:pt x="229234" y="169799"/>
                  </a:lnTo>
                  <a:lnTo>
                    <a:pt x="229742" y="178689"/>
                  </a:lnTo>
                  <a:lnTo>
                    <a:pt x="216404" y="178448"/>
                  </a:lnTo>
                  <a:lnTo>
                    <a:pt x="203041" y="178292"/>
                  </a:lnTo>
                  <a:lnTo>
                    <a:pt x="189630" y="178206"/>
                  </a:lnTo>
                  <a:lnTo>
                    <a:pt x="176148" y="178181"/>
                  </a:lnTo>
                  <a:lnTo>
                    <a:pt x="162577" y="178206"/>
                  </a:lnTo>
                  <a:lnTo>
                    <a:pt x="149685" y="178292"/>
                  </a:lnTo>
                  <a:lnTo>
                    <a:pt x="137483" y="178448"/>
                  </a:lnTo>
                  <a:lnTo>
                    <a:pt x="125983" y="178689"/>
                  </a:lnTo>
                  <a:lnTo>
                    <a:pt x="125221" y="169799"/>
                  </a:lnTo>
                  <a:lnTo>
                    <a:pt x="148589" y="156845"/>
                  </a:lnTo>
                  <a:lnTo>
                    <a:pt x="148589" y="152908"/>
                  </a:lnTo>
                  <a:lnTo>
                    <a:pt x="148589" y="146939"/>
                  </a:lnTo>
                  <a:lnTo>
                    <a:pt x="148589" y="68961"/>
                  </a:lnTo>
                  <a:lnTo>
                    <a:pt x="148040" y="58340"/>
                  </a:lnTo>
                  <a:lnTo>
                    <a:pt x="121340" y="26783"/>
                  </a:lnTo>
                  <a:lnTo>
                    <a:pt x="113029" y="26162"/>
                  </a:lnTo>
                  <a:lnTo>
                    <a:pt x="105265" y="26731"/>
                  </a:lnTo>
                  <a:lnTo>
                    <a:pt x="97393" y="28432"/>
                  </a:lnTo>
                  <a:lnTo>
                    <a:pt x="89402" y="31251"/>
                  </a:lnTo>
                  <a:lnTo>
                    <a:pt x="81279" y="35179"/>
                  </a:lnTo>
                  <a:lnTo>
                    <a:pt x="81279" y="115062"/>
                  </a:lnTo>
                  <a:lnTo>
                    <a:pt x="81660" y="157734"/>
                  </a:lnTo>
                  <a:lnTo>
                    <a:pt x="85978" y="163830"/>
                  </a:lnTo>
                  <a:lnTo>
                    <a:pt x="105282" y="169799"/>
                  </a:lnTo>
                  <a:lnTo>
                    <a:pt x="105663" y="178689"/>
                  </a:lnTo>
                  <a:lnTo>
                    <a:pt x="93876" y="178448"/>
                  </a:lnTo>
                  <a:lnTo>
                    <a:pt x="81565" y="178292"/>
                  </a:lnTo>
                  <a:lnTo>
                    <a:pt x="68730" y="178206"/>
                  </a:lnTo>
                  <a:lnTo>
                    <a:pt x="55371" y="178181"/>
                  </a:lnTo>
                  <a:lnTo>
                    <a:pt x="41608" y="178206"/>
                  </a:lnTo>
                  <a:lnTo>
                    <a:pt x="27939" y="178292"/>
                  </a:lnTo>
                  <a:lnTo>
                    <a:pt x="14366" y="178448"/>
                  </a:lnTo>
                  <a:lnTo>
                    <a:pt x="888" y="178689"/>
                  </a:lnTo>
                  <a:lnTo>
                    <a:pt x="0" y="169799"/>
                  </a:lnTo>
                  <a:lnTo>
                    <a:pt x="24002" y="163322"/>
                  </a:lnTo>
                  <a:lnTo>
                    <a:pt x="26669" y="162560"/>
                  </a:lnTo>
                  <a:lnTo>
                    <a:pt x="28193" y="160655"/>
                  </a:lnTo>
                  <a:lnTo>
                    <a:pt x="28320" y="157734"/>
                  </a:lnTo>
                  <a:lnTo>
                    <a:pt x="28320" y="149733"/>
                  </a:lnTo>
                  <a:lnTo>
                    <a:pt x="28447" y="142112"/>
                  </a:lnTo>
                  <a:lnTo>
                    <a:pt x="28447" y="134874"/>
                  </a:lnTo>
                  <a:lnTo>
                    <a:pt x="28447" y="73660"/>
                  </a:lnTo>
                  <a:lnTo>
                    <a:pt x="28400" y="61704"/>
                  </a:lnTo>
                  <a:lnTo>
                    <a:pt x="28257" y="50212"/>
                  </a:lnTo>
                  <a:lnTo>
                    <a:pt x="28019" y="39173"/>
                  </a:lnTo>
                  <a:lnTo>
                    <a:pt x="27685" y="28575"/>
                  </a:lnTo>
                  <a:lnTo>
                    <a:pt x="1142" y="21717"/>
                  </a:lnTo>
                  <a:lnTo>
                    <a:pt x="0" y="14097"/>
                  </a:lnTo>
                  <a:lnTo>
                    <a:pt x="20978" y="10858"/>
                  </a:lnTo>
                  <a:lnTo>
                    <a:pt x="41052" y="7429"/>
                  </a:lnTo>
                  <a:lnTo>
                    <a:pt x="60221" y="3810"/>
                  </a:lnTo>
                  <a:lnTo>
                    <a:pt x="784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564377" y="3350260"/>
              <a:ext cx="89154" cy="1367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08798" y="3322320"/>
              <a:ext cx="5272405" cy="281305"/>
            </a:xfrm>
            <a:custGeom>
              <a:avLst/>
              <a:gdLst/>
              <a:ahLst/>
              <a:cxnLst/>
              <a:rect l="l" t="t" r="r" b="b"/>
              <a:pathLst>
                <a:path w="5272405" h="281304">
                  <a:moveTo>
                    <a:pt x="1295" y="19938"/>
                  </a:moveTo>
                  <a:lnTo>
                    <a:pt x="23938" y="20272"/>
                  </a:lnTo>
                  <a:lnTo>
                    <a:pt x="46086" y="20510"/>
                  </a:lnTo>
                  <a:lnTo>
                    <a:pt x="67737" y="20653"/>
                  </a:lnTo>
                  <a:lnTo>
                    <a:pt x="88887" y="20700"/>
                  </a:lnTo>
                  <a:lnTo>
                    <a:pt x="140830" y="20700"/>
                  </a:lnTo>
                  <a:lnTo>
                    <a:pt x="162049" y="20653"/>
                  </a:lnTo>
                  <a:lnTo>
                    <a:pt x="183803" y="20510"/>
                  </a:lnTo>
                  <a:lnTo>
                    <a:pt x="206106" y="20272"/>
                  </a:lnTo>
                  <a:lnTo>
                    <a:pt x="228968" y="19938"/>
                  </a:lnTo>
                  <a:lnTo>
                    <a:pt x="230111" y="21462"/>
                  </a:lnTo>
                  <a:lnTo>
                    <a:pt x="217792" y="89534"/>
                  </a:lnTo>
                  <a:lnTo>
                    <a:pt x="207378" y="91185"/>
                  </a:lnTo>
                  <a:lnTo>
                    <a:pt x="195313" y="39877"/>
                  </a:lnTo>
                  <a:lnTo>
                    <a:pt x="141592" y="39877"/>
                  </a:lnTo>
                  <a:lnTo>
                    <a:pt x="141592" y="221614"/>
                  </a:lnTo>
                  <a:lnTo>
                    <a:pt x="141616" y="232088"/>
                  </a:lnTo>
                  <a:lnTo>
                    <a:pt x="176136" y="271652"/>
                  </a:lnTo>
                  <a:lnTo>
                    <a:pt x="176771" y="280924"/>
                  </a:lnTo>
                  <a:lnTo>
                    <a:pt x="161295" y="280683"/>
                  </a:lnTo>
                  <a:lnTo>
                    <a:pt x="145735" y="280527"/>
                  </a:lnTo>
                  <a:lnTo>
                    <a:pt x="130104" y="280441"/>
                  </a:lnTo>
                  <a:lnTo>
                    <a:pt x="114414" y="280415"/>
                  </a:lnTo>
                  <a:lnTo>
                    <a:pt x="98221" y="280441"/>
                  </a:lnTo>
                  <a:lnTo>
                    <a:pt x="82407" y="280527"/>
                  </a:lnTo>
                  <a:lnTo>
                    <a:pt x="66969" y="280683"/>
                  </a:lnTo>
                  <a:lnTo>
                    <a:pt x="51904" y="280924"/>
                  </a:lnTo>
                  <a:lnTo>
                    <a:pt x="50977" y="271652"/>
                  </a:lnTo>
                  <a:lnTo>
                    <a:pt x="85751" y="250082"/>
                  </a:lnTo>
                  <a:lnTo>
                    <a:pt x="85966" y="221614"/>
                  </a:lnTo>
                  <a:lnTo>
                    <a:pt x="85966" y="39877"/>
                  </a:lnTo>
                  <a:lnTo>
                    <a:pt x="32372" y="39877"/>
                  </a:lnTo>
                  <a:lnTo>
                    <a:pt x="15252" y="89407"/>
                  </a:lnTo>
                  <a:lnTo>
                    <a:pt x="4838" y="91058"/>
                  </a:lnTo>
                  <a:lnTo>
                    <a:pt x="0" y="21462"/>
                  </a:lnTo>
                  <a:lnTo>
                    <a:pt x="1295" y="19938"/>
                  </a:lnTo>
                  <a:close/>
                </a:path>
                <a:path w="5272405" h="281304">
                  <a:moveTo>
                    <a:pt x="4394060" y="19176"/>
                  </a:moveTo>
                  <a:lnTo>
                    <a:pt x="4438192" y="23542"/>
                  </a:lnTo>
                  <a:lnTo>
                    <a:pt x="4481468" y="46366"/>
                  </a:lnTo>
                  <a:lnTo>
                    <a:pt x="4496041" y="88264"/>
                  </a:lnTo>
                  <a:lnTo>
                    <a:pt x="4494352" y="107336"/>
                  </a:lnTo>
                  <a:lnTo>
                    <a:pt x="4469117" y="151002"/>
                  </a:lnTo>
                  <a:lnTo>
                    <a:pt x="4416396" y="172077"/>
                  </a:lnTo>
                  <a:lnTo>
                    <a:pt x="4393298" y="173481"/>
                  </a:lnTo>
                  <a:lnTo>
                    <a:pt x="4386583" y="173343"/>
                  </a:lnTo>
                  <a:lnTo>
                    <a:pt x="4379582" y="172942"/>
                  </a:lnTo>
                  <a:lnTo>
                    <a:pt x="4372295" y="172303"/>
                  </a:lnTo>
                  <a:lnTo>
                    <a:pt x="4364723" y="171450"/>
                  </a:lnTo>
                  <a:lnTo>
                    <a:pt x="4364723" y="221995"/>
                  </a:lnTo>
                  <a:lnTo>
                    <a:pt x="4364723" y="229488"/>
                  </a:lnTo>
                  <a:lnTo>
                    <a:pt x="4364723" y="236092"/>
                  </a:lnTo>
                  <a:lnTo>
                    <a:pt x="4364723" y="242062"/>
                  </a:lnTo>
                  <a:lnTo>
                    <a:pt x="4364850" y="247903"/>
                  </a:lnTo>
                  <a:lnTo>
                    <a:pt x="4397235" y="271652"/>
                  </a:lnTo>
                  <a:lnTo>
                    <a:pt x="4397743" y="280924"/>
                  </a:lnTo>
                  <a:lnTo>
                    <a:pt x="4383193" y="280683"/>
                  </a:lnTo>
                  <a:lnTo>
                    <a:pt x="4368311" y="280527"/>
                  </a:lnTo>
                  <a:lnTo>
                    <a:pt x="4353094" y="280441"/>
                  </a:lnTo>
                  <a:lnTo>
                    <a:pt x="4337545" y="280415"/>
                  </a:lnTo>
                  <a:lnTo>
                    <a:pt x="4321708" y="280441"/>
                  </a:lnTo>
                  <a:lnTo>
                    <a:pt x="4306763" y="280527"/>
                  </a:lnTo>
                  <a:lnTo>
                    <a:pt x="4292700" y="280683"/>
                  </a:lnTo>
                  <a:lnTo>
                    <a:pt x="4279506" y="280924"/>
                  </a:lnTo>
                  <a:lnTo>
                    <a:pt x="4278490" y="271652"/>
                  </a:lnTo>
                  <a:lnTo>
                    <a:pt x="4308716" y="248538"/>
                  </a:lnTo>
                  <a:lnTo>
                    <a:pt x="4308716" y="242315"/>
                  </a:lnTo>
                  <a:lnTo>
                    <a:pt x="4308843" y="236219"/>
                  </a:lnTo>
                  <a:lnTo>
                    <a:pt x="4308843" y="61849"/>
                  </a:lnTo>
                  <a:lnTo>
                    <a:pt x="4308716" y="56768"/>
                  </a:lnTo>
                  <a:lnTo>
                    <a:pt x="4308716" y="51688"/>
                  </a:lnTo>
                  <a:lnTo>
                    <a:pt x="4308589" y="47116"/>
                  </a:lnTo>
                  <a:lnTo>
                    <a:pt x="4279125" y="29463"/>
                  </a:lnTo>
                  <a:lnTo>
                    <a:pt x="4278490" y="19938"/>
                  </a:lnTo>
                  <a:lnTo>
                    <a:pt x="4291493" y="20272"/>
                  </a:lnTo>
                  <a:lnTo>
                    <a:pt x="4304414" y="20510"/>
                  </a:lnTo>
                  <a:lnTo>
                    <a:pt x="4317263" y="20653"/>
                  </a:lnTo>
                  <a:lnTo>
                    <a:pt x="4330052" y="20700"/>
                  </a:lnTo>
                  <a:lnTo>
                    <a:pt x="4338745" y="20653"/>
                  </a:lnTo>
                  <a:lnTo>
                    <a:pt x="4347308" y="20510"/>
                  </a:lnTo>
                  <a:lnTo>
                    <a:pt x="4355751" y="20272"/>
                  </a:lnTo>
                  <a:lnTo>
                    <a:pt x="4364088" y="19938"/>
                  </a:lnTo>
                  <a:lnTo>
                    <a:pt x="4372111" y="19605"/>
                  </a:lnTo>
                  <a:lnTo>
                    <a:pt x="4379788" y="19367"/>
                  </a:lnTo>
                  <a:lnTo>
                    <a:pt x="4387109" y="19224"/>
                  </a:lnTo>
                  <a:lnTo>
                    <a:pt x="4394060" y="19176"/>
                  </a:lnTo>
                  <a:close/>
                </a:path>
                <a:path w="5272405" h="281304">
                  <a:moveTo>
                    <a:pt x="5242039" y="0"/>
                  </a:moveTo>
                  <a:lnTo>
                    <a:pt x="5244071" y="1524"/>
                  </a:lnTo>
                  <a:lnTo>
                    <a:pt x="5243644" y="14595"/>
                  </a:lnTo>
                  <a:lnTo>
                    <a:pt x="5243325" y="28082"/>
                  </a:lnTo>
                  <a:lnTo>
                    <a:pt x="5243124" y="41975"/>
                  </a:lnTo>
                  <a:lnTo>
                    <a:pt x="5243055" y="56260"/>
                  </a:lnTo>
                  <a:lnTo>
                    <a:pt x="5243055" y="228345"/>
                  </a:lnTo>
                  <a:lnTo>
                    <a:pt x="5271249" y="272033"/>
                  </a:lnTo>
                  <a:lnTo>
                    <a:pt x="5271884" y="280924"/>
                  </a:lnTo>
                  <a:lnTo>
                    <a:pt x="5258116" y="280683"/>
                  </a:lnTo>
                  <a:lnTo>
                    <a:pt x="5244420" y="280527"/>
                  </a:lnTo>
                  <a:lnTo>
                    <a:pt x="5230772" y="280441"/>
                  </a:lnTo>
                  <a:lnTo>
                    <a:pt x="5217147" y="280415"/>
                  </a:lnTo>
                  <a:lnTo>
                    <a:pt x="5203361" y="280441"/>
                  </a:lnTo>
                  <a:lnTo>
                    <a:pt x="5189635" y="280527"/>
                  </a:lnTo>
                  <a:lnTo>
                    <a:pt x="5175981" y="280683"/>
                  </a:lnTo>
                  <a:lnTo>
                    <a:pt x="5162410" y="280924"/>
                  </a:lnTo>
                  <a:lnTo>
                    <a:pt x="5161521" y="272033"/>
                  </a:lnTo>
                  <a:lnTo>
                    <a:pt x="5185143" y="265556"/>
                  </a:lnTo>
                  <a:lnTo>
                    <a:pt x="5188064" y="264794"/>
                  </a:lnTo>
                  <a:lnTo>
                    <a:pt x="5189588" y="262889"/>
                  </a:lnTo>
                  <a:lnTo>
                    <a:pt x="5189842" y="259968"/>
                  </a:lnTo>
                  <a:lnTo>
                    <a:pt x="5190096" y="255142"/>
                  </a:lnTo>
                  <a:lnTo>
                    <a:pt x="5190223" y="247014"/>
                  </a:lnTo>
                  <a:lnTo>
                    <a:pt x="5190223" y="235584"/>
                  </a:lnTo>
                  <a:lnTo>
                    <a:pt x="5190223" y="74294"/>
                  </a:lnTo>
                  <a:lnTo>
                    <a:pt x="5189461" y="29463"/>
                  </a:lnTo>
                  <a:lnTo>
                    <a:pt x="5162029" y="21970"/>
                  </a:lnTo>
                  <a:lnTo>
                    <a:pt x="5161013" y="14350"/>
                  </a:lnTo>
                  <a:lnTo>
                    <a:pt x="5183514" y="10894"/>
                  </a:lnTo>
                  <a:lnTo>
                    <a:pt x="5204526" y="7365"/>
                  </a:lnTo>
                  <a:lnTo>
                    <a:pt x="5224039" y="3742"/>
                  </a:lnTo>
                  <a:lnTo>
                    <a:pt x="5242039" y="0"/>
                  </a:lnTo>
                  <a:close/>
                </a:path>
                <a:path w="5272405" h="281304">
                  <a:moveTo>
                    <a:pt x="319519" y="0"/>
                  </a:moveTo>
                  <a:lnTo>
                    <a:pt x="321551" y="1524"/>
                  </a:lnTo>
                  <a:lnTo>
                    <a:pt x="321124" y="14595"/>
                  </a:lnTo>
                  <a:lnTo>
                    <a:pt x="320805" y="28082"/>
                  </a:lnTo>
                  <a:lnTo>
                    <a:pt x="320604" y="41975"/>
                  </a:lnTo>
                  <a:lnTo>
                    <a:pt x="320535" y="56260"/>
                  </a:lnTo>
                  <a:lnTo>
                    <a:pt x="320535" y="121538"/>
                  </a:lnTo>
                  <a:lnTo>
                    <a:pt x="336203" y="113297"/>
                  </a:lnTo>
                  <a:lnTo>
                    <a:pt x="351777" y="107426"/>
                  </a:lnTo>
                  <a:lnTo>
                    <a:pt x="367255" y="103911"/>
                  </a:lnTo>
                  <a:lnTo>
                    <a:pt x="382638" y="102742"/>
                  </a:lnTo>
                  <a:lnTo>
                    <a:pt x="395447" y="103671"/>
                  </a:lnTo>
                  <a:lnTo>
                    <a:pt x="431944" y="125722"/>
                  </a:lnTo>
                  <a:lnTo>
                    <a:pt x="440677" y="159512"/>
                  </a:lnTo>
                  <a:lnTo>
                    <a:pt x="440677" y="224789"/>
                  </a:lnTo>
                  <a:lnTo>
                    <a:pt x="440701" y="235650"/>
                  </a:lnTo>
                  <a:lnTo>
                    <a:pt x="468363" y="272033"/>
                  </a:lnTo>
                  <a:lnTo>
                    <a:pt x="468998" y="280924"/>
                  </a:lnTo>
                  <a:lnTo>
                    <a:pt x="455641" y="280683"/>
                  </a:lnTo>
                  <a:lnTo>
                    <a:pt x="442248" y="280527"/>
                  </a:lnTo>
                  <a:lnTo>
                    <a:pt x="428832" y="280441"/>
                  </a:lnTo>
                  <a:lnTo>
                    <a:pt x="415404" y="280415"/>
                  </a:lnTo>
                  <a:lnTo>
                    <a:pt x="401759" y="280441"/>
                  </a:lnTo>
                  <a:lnTo>
                    <a:pt x="388829" y="280527"/>
                  </a:lnTo>
                  <a:lnTo>
                    <a:pt x="376613" y="280683"/>
                  </a:lnTo>
                  <a:lnTo>
                    <a:pt x="365112" y="280924"/>
                  </a:lnTo>
                  <a:lnTo>
                    <a:pt x="364350" y="272033"/>
                  </a:lnTo>
                  <a:lnTo>
                    <a:pt x="383019" y="266445"/>
                  </a:lnTo>
                  <a:lnTo>
                    <a:pt x="385813" y="265556"/>
                  </a:lnTo>
                  <a:lnTo>
                    <a:pt x="387464" y="263778"/>
                  </a:lnTo>
                  <a:lnTo>
                    <a:pt x="387591" y="260857"/>
                  </a:lnTo>
                  <a:lnTo>
                    <a:pt x="387718" y="259079"/>
                  </a:lnTo>
                  <a:lnTo>
                    <a:pt x="387845" y="255142"/>
                  </a:lnTo>
                  <a:lnTo>
                    <a:pt x="387845" y="249174"/>
                  </a:lnTo>
                  <a:lnTo>
                    <a:pt x="387845" y="171195"/>
                  </a:lnTo>
                  <a:lnTo>
                    <a:pt x="373930" y="134022"/>
                  </a:lnTo>
                  <a:lnTo>
                    <a:pt x="352285" y="128396"/>
                  </a:lnTo>
                  <a:lnTo>
                    <a:pt x="344520" y="128847"/>
                  </a:lnTo>
                  <a:lnTo>
                    <a:pt x="336648" y="130190"/>
                  </a:lnTo>
                  <a:lnTo>
                    <a:pt x="328657" y="132415"/>
                  </a:lnTo>
                  <a:lnTo>
                    <a:pt x="320535" y="135508"/>
                  </a:lnTo>
                  <a:lnTo>
                    <a:pt x="320535" y="217296"/>
                  </a:lnTo>
                  <a:lnTo>
                    <a:pt x="320916" y="259968"/>
                  </a:lnTo>
                  <a:lnTo>
                    <a:pt x="325107" y="266064"/>
                  </a:lnTo>
                  <a:lnTo>
                    <a:pt x="344538" y="272033"/>
                  </a:lnTo>
                  <a:lnTo>
                    <a:pt x="344919" y="280924"/>
                  </a:lnTo>
                  <a:lnTo>
                    <a:pt x="333078" y="280683"/>
                  </a:lnTo>
                  <a:lnTo>
                    <a:pt x="320773" y="280527"/>
                  </a:lnTo>
                  <a:lnTo>
                    <a:pt x="307968" y="280441"/>
                  </a:lnTo>
                  <a:lnTo>
                    <a:pt x="294627" y="280415"/>
                  </a:lnTo>
                  <a:lnTo>
                    <a:pt x="280845" y="280441"/>
                  </a:lnTo>
                  <a:lnTo>
                    <a:pt x="267147" y="280527"/>
                  </a:lnTo>
                  <a:lnTo>
                    <a:pt x="253568" y="280683"/>
                  </a:lnTo>
                  <a:lnTo>
                    <a:pt x="240144" y="280924"/>
                  </a:lnTo>
                  <a:lnTo>
                    <a:pt x="239255" y="272033"/>
                  </a:lnTo>
                  <a:lnTo>
                    <a:pt x="267576" y="251967"/>
                  </a:lnTo>
                  <a:lnTo>
                    <a:pt x="267703" y="244347"/>
                  </a:lnTo>
                  <a:lnTo>
                    <a:pt x="267703" y="237108"/>
                  </a:lnTo>
                  <a:lnTo>
                    <a:pt x="267703" y="74294"/>
                  </a:lnTo>
                  <a:lnTo>
                    <a:pt x="267655" y="62343"/>
                  </a:lnTo>
                  <a:lnTo>
                    <a:pt x="267512" y="50879"/>
                  </a:lnTo>
                  <a:lnTo>
                    <a:pt x="267274" y="39915"/>
                  </a:lnTo>
                  <a:lnTo>
                    <a:pt x="266941" y="29463"/>
                  </a:lnTo>
                  <a:lnTo>
                    <a:pt x="239509" y="21970"/>
                  </a:lnTo>
                  <a:lnTo>
                    <a:pt x="238493" y="14350"/>
                  </a:lnTo>
                  <a:lnTo>
                    <a:pt x="260994" y="10894"/>
                  </a:lnTo>
                  <a:lnTo>
                    <a:pt x="282006" y="7365"/>
                  </a:lnTo>
                  <a:lnTo>
                    <a:pt x="301519" y="3742"/>
                  </a:lnTo>
                  <a:lnTo>
                    <a:pt x="31951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1213230" y="3770376"/>
            <a:ext cx="6870700" cy="394970"/>
            <a:chOff x="1213230" y="3770376"/>
            <a:chExt cx="6870700" cy="394970"/>
          </a:xfrm>
        </p:grpSpPr>
        <p:sp>
          <p:nvSpPr>
            <p:cNvPr id="91" name="object 91"/>
            <p:cNvSpPr/>
            <p:nvPr/>
          </p:nvSpPr>
          <p:spPr>
            <a:xfrm>
              <a:off x="1222374" y="3779520"/>
              <a:ext cx="6852031" cy="37617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76904" y="4064889"/>
              <a:ext cx="137287" cy="805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53884" y="3967988"/>
              <a:ext cx="72390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307835" y="3967988"/>
              <a:ext cx="72390" cy="815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95188" y="3967988"/>
              <a:ext cx="72390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495800" y="3967988"/>
              <a:ext cx="72390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247644" y="3967988"/>
              <a:ext cx="72390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696455" y="3898392"/>
              <a:ext cx="93345" cy="1573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118359" y="3967988"/>
              <a:ext cx="72389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909560" y="3892677"/>
              <a:ext cx="93091" cy="15633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15277" y="3890645"/>
              <a:ext cx="101346" cy="16611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49876" y="3890391"/>
              <a:ext cx="80518" cy="70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901948" y="3890391"/>
              <a:ext cx="80518" cy="70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472436" y="3890391"/>
              <a:ext cx="80518" cy="70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03066" y="3887978"/>
              <a:ext cx="71247" cy="11620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649726" y="3882263"/>
              <a:ext cx="3947160" cy="273685"/>
            </a:xfrm>
            <a:custGeom>
              <a:avLst/>
              <a:gdLst/>
              <a:ahLst/>
              <a:cxnLst/>
              <a:rect l="l" t="t" r="r" b="b"/>
              <a:pathLst>
                <a:path w="3947159" h="273685">
                  <a:moveTo>
                    <a:pt x="89915" y="888"/>
                  </a:moveTo>
                  <a:lnTo>
                    <a:pt x="126746" y="4953"/>
                  </a:lnTo>
                  <a:lnTo>
                    <a:pt x="135000" y="5714"/>
                  </a:lnTo>
                  <a:lnTo>
                    <a:pt x="140843" y="5714"/>
                  </a:lnTo>
                  <a:lnTo>
                    <a:pt x="155723" y="5689"/>
                  </a:lnTo>
                  <a:lnTo>
                    <a:pt x="169878" y="5603"/>
                  </a:lnTo>
                  <a:lnTo>
                    <a:pt x="183294" y="5447"/>
                  </a:lnTo>
                  <a:lnTo>
                    <a:pt x="195961" y="5206"/>
                  </a:lnTo>
                  <a:lnTo>
                    <a:pt x="197103" y="14478"/>
                  </a:lnTo>
                  <a:lnTo>
                    <a:pt x="153924" y="25526"/>
                  </a:lnTo>
                  <a:lnTo>
                    <a:pt x="159924" y="33692"/>
                  </a:lnTo>
                  <a:lnTo>
                    <a:pt x="164211" y="42370"/>
                  </a:lnTo>
                  <a:lnTo>
                    <a:pt x="166782" y="51548"/>
                  </a:lnTo>
                  <a:lnTo>
                    <a:pt x="167639" y="61213"/>
                  </a:lnTo>
                  <a:lnTo>
                    <a:pt x="166282" y="75408"/>
                  </a:lnTo>
                  <a:lnTo>
                    <a:pt x="145923" y="108966"/>
                  </a:lnTo>
                  <a:lnTo>
                    <a:pt x="105810" y="125628"/>
                  </a:lnTo>
                  <a:lnTo>
                    <a:pt x="89026" y="126745"/>
                  </a:lnTo>
                  <a:lnTo>
                    <a:pt x="78331" y="126343"/>
                  </a:lnTo>
                  <a:lnTo>
                    <a:pt x="68326" y="125142"/>
                  </a:lnTo>
                  <a:lnTo>
                    <a:pt x="58987" y="123156"/>
                  </a:lnTo>
                  <a:lnTo>
                    <a:pt x="50291" y="120395"/>
                  </a:lnTo>
                  <a:lnTo>
                    <a:pt x="45465" y="129159"/>
                  </a:lnTo>
                  <a:lnTo>
                    <a:pt x="43052" y="136525"/>
                  </a:lnTo>
                  <a:lnTo>
                    <a:pt x="43052" y="142367"/>
                  </a:lnTo>
                  <a:lnTo>
                    <a:pt x="43052" y="145542"/>
                  </a:lnTo>
                  <a:lnTo>
                    <a:pt x="44703" y="147700"/>
                  </a:lnTo>
                  <a:lnTo>
                    <a:pt x="48006" y="148844"/>
                  </a:lnTo>
                  <a:lnTo>
                    <a:pt x="51181" y="149987"/>
                  </a:lnTo>
                  <a:lnTo>
                    <a:pt x="58038" y="150494"/>
                  </a:lnTo>
                  <a:lnTo>
                    <a:pt x="68325" y="150494"/>
                  </a:lnTo>
                  <a:lnTo>
                    <a:pt x="103538" y="150094"/>
                  </a:lnTo>
                  <a:lnTo>
                    <a:pt x="111077" y="150018"/>
                  </a:lnTo>
                  <a:lnTo>
                    <a:pt x="118258" y="149990"/>
                  </a:lnTo>
                  <a:lnTo>
                    <a:pt x="125095" y="149987"/>
                  </a:lnTo>
                  <a:lnTo>
                    <a:pt x="139906" y="150703"/>
                  </a:lnTo>
                  <a:lnTo>
                    <a:pt x="180836" y="168114"/>
                  </a:lnTo>
                  <a:lnTo>
                    <a:pt x="190373" y="196850"/>
                  </a:lnTo>
                  <a:lnTo>
                    <a:pt x="188208" y="213348"/>
                  </a:lnTo>
                  <a:lnTo>
                    <a:pt x="155828" y="252603"/>
                  </a:lnTo>
                  <a:lnTo>
                    <a:pt x="119078" y="268208"/>
                  </a:lnTo>
                  <a:lnTo>
                    <a:pt x="77850" y="273431"/>
                  </a:lnTo>
                  <a:lnTo>
                    <a:pt x="60799" y="272764"/>
                  </a:lnTo>
                  <a:lnTo>
                    <a:pt x="20954" y="262763"/>
                  </a:lnTo>
                  <a:lnTo>
                    <a:pt x="0" y="235204"/>
                  </a:lnTo>
                  <a:lnTo>
                    <a:pt x="1811" y="224081"/>
                  </a:lnTo>
                  <a:lnTo>
                    <a:pt x="7254" y="212804"/>
                  </a:lnTo>
                  <a:lnTo>
                    <a:pt x="16341" y="201360"/>
                  </a:lnTo>
                  <a:lnTo>
                    <a:pt x="29083" y="189737"/>
                  </a:lnTo>
                  <a:lnTo>
                    <a:pt x="20675" y="185378"/>
                  </a:lnTo>
                  <a:lnTo>
                    <a:pt x="14684" y="180101"/>
                  </a:lnTo>
                  <a:lnTo>
                    <a:pt x="11098" y="173896"/>
                  </a:lnTo>
                  <a:lnTo>
                    <a:pt x="9906" y="166750"/>
                  </a:lnTo>
                  <a:lnTo>
                    <a:pt x="11666" y="156559"/>
                  </a:lnTo>
                  <a:lnTo>
                    <a:pt x="16938" y="144462"/>
                  </a:lnTo>
                  <a:lnTo>
                    <a:pt x="25711" y="130460"/>
                  </a:lnTo>
                  <a:lnTo>
                    <a:pt x="37973" y="114554"/>
                  </a:lnTo>
                  <a:lnTo>
                    <a:pt x="25618" y="105318"/>
                  </a:lnTo>
                  <a:lnTo>
                    <a:pt x="16763" y="94011"/>
                  </a:lnTo>
                  <a:lnTo>
                    <a:pt x="11433" y="80656"/>
                  </a:lnTo>
                  <a:lnTo>
                    <a:pt x="9651" y="65278"/>
                  </a:lnTo>
                  <a:lnTo>
                    <a:pt x="11009" y="51494"/>
                  </a:lnTo>
                  <a:lnTo>
                    <a:pt x="31369" y="18668"/>
                  </a:lnTo>
                  <a:lnTo>
                    <a:pt x="72409" y="2006"/>
                  </a:lnTo>
                  <a:lnTo>
                    <a:pt x="89915" y="888"/>
                  </a:lnTo>
                  <a:close/>
                </a:path>
                <a:path w="3947159" h="273685">
                  <a:moveTo>
                    <a:pt x="3852672" y="0"/>
                  </a:moveTo>
                  <a:lnTo>
                    <a:pt x="3893480" y="8411"/>
                  </a:lnTo>
                  <a:lnTo>
                    <a:pt x="3918392" y="44846"/>
                  </a:lnTo>
                  <a:lnTo>
                    <a:pt x="3919347" y="58038"/>
                  </a:lnTo>
                  <a:lnTo>
                    <a:pt x="3918457" y="135381"/>
                  </a:lnTo>
                  <a:lnTo>
                    <a:pt x="3918204" y="141731"/>
                  </a:lnTo>
                  <a:lnTo>
                    <a:pt x="3918330" y="146812"/>
                  </a:lnTo>
                  <a:lnTo>
                    <a:pt x="3918712" y="150749"/>
                  </a:lnTo>
                  <a:lnTo>
                    <a:pt x="3919220" y="154559"/>
                  </a:lnTo>
                  <a:lnTo>
                    <a:pt x="3920363" y="157480"/>
                  </a:lnTo>
                  <a:lnTo>
                    <a:pt x="3922268" y="159512"/>
                  </a:lnTo>
                  <a:lnTo>
                    <a:pt x="3924046" y="161544"/>
                  </a:lnTo>
                  <a:lnTo>
                    <a:pt x="3945508" y="165354"/>
                  </a:lnTo>
                  <a:lnTo>
                    <a:pt x="3946652" y="173989"/>
                  </a:lnTo>
                  <a:lnTo>
                    <a:pt x="3934075" y="177897"/>
                  </a:lnTo>
                  <a:lnTo>
                    <a:pt x="3922426" y="180673"/>
                  </a:lnTo>
                  <a:lnTo>
                    <a:pt x="3911683" y="182330"/>
                  </a:lnTo>
                  <a:lnTo>
                    <a:pt x="3901821" y="182880"/>
                  </a:lnTo>
                  <a:lnTo>
                    <a:pt x="3890246" y="181639"/>
                  </a:lnTo>
                  <a:lnTo>
                    <a:pt x="3880850" y="177911"/>
                  </a:lnTo>
                  <a:lnTo>
                    <a:pt x="3873621" y="171682"/>
                  </a:lnTo>
                  <a:lnTo>
                    <a:pt x="3868547" y="162941"/>
                  </a:lnTo>
                  <a:lnTo>
                    <a:pt x="3856567" y="171682"/>
                  </a:lnTo>
                  <a:lnTo>
                    <a:pt x="3844242" y="177911"/>
                  </a:lnTo>
                  <a:lnTo>
                    <a:pt x="3831560" y="181639"/>
                  </a:lnTo>
                  <a:lnTo>
                    <a:pt x="3818508" y="182880"/>
                  </a:lnTo>
                  <a:lnTo>
                    <a:pt x="3806126" y="182070"/>
                  </a:lnTo>
                  <a:lnTo>
                    <a:pt x="3768576" y="162804"/>
                  </a:lnTo>
                  <a:lnTo>
                    <a:pt x="3759200" y="133604"/>
                  </a:lnTo>
                  <a:lnTo>
                    <a:pt x="3760890" y="119987"/>
                  </a:lnTo>
                  <a:lnTo>
                    <a:pt x="3786251" y="90805"/>
                  </a:lnTo>
                  <a:lnTo>
                    <a:pt x="3842043" y="78071"/>
                  </a:lnTo>
                  <a:lnTo>
                    <a:pt x="3867404" y="77216"/>
                  </a:lnTo>
                  <a:lnTo>
                    <a:pt x="3867657" y="63245"/>
                  </a:lnTo>
                  <a:lnTo>
                    <a:pt x="3845544" y="26876"/>
                  </a:lnTo>
                  <a:lnTo>
                    <a:pt x="3827653" y="24511"/>
                  </a:lnTo>
                  <a:lnTo>
                    <a:pt x="3817576" y="25034"/>
                  </a:lnTo>
                  <a:lnTo>
                    <a:pt x="3806571" y="26606"/>
                  </a:lnTo>
                  <a:lnTo>
                    <a:pt x="3794613" y="29225"/>
                  </a:lnTo>
                  <a:lnTo>
                    <a:pt x="3781679" y="32893"/>
                  </a:lnTo>
                  <a:lnTo>
                    <a:pt x="3776472" y="18034"/>
                  </a:lnTo>
                  <a:lnTo>
                    <a:pt x="3796093" y="10126"/>
                  </a:lnTo>
                  <a:lnTo>
                    <a:pt x="3815334" y="4492"/>
                  </a:lnTo>
                  <a:lnTo>
                    <a:pt x="3834193" y="1121"/>
                  </a:lnTo>
                  <a:lnTo>
                    <a:pt x="3852672" y="0"/>
                  </a:lnTo>
                  <a:close/>
                </a:path>
                <a:path w="3947159" h="273685">
                  <a:moveTo>
                    <a:pt x="3318764" y="0"/>
                  </a:moveTo>
                  <a:lnTo>
                    <a:pt x="3358689" y="6016"/>
                  </a:lnTo>
                  <a:lnTo>
                    <a:pt x="3400730" y="37107"/>
                  </a:lnTo>
                  <a:lnTo>
                    <a:pt x="3415410" y="87756"/>
                  </a:lnTo>
                  <a:lnTo>
                    <a:pt x="3413629" y="107995"/>
                  </a:lnTo>
                  <a:lnTo>
                    <a:pt x="3387090" y="156591"/>
                  </a:lnTo>
                  <a:lnTo>
                    <a:pt x="3335047" y="181236"/>
                  </a:lnTo>
                  <a:lnTo>
                    <a:pt x="3313429" y="182880"/>
                  </a:lnTo>
                  <a:lnTo>
                    <a:pt x="3292524" y="181330"/>
                  </a:lnTo>
                  <a:lnTo>
                    <a:pt x="3243072" y="157987"/>
                  </a:lnTo>
                  <a:lnTo>
                    <a:pt x="3218551" y="112107"/>
                  </a:lnTo>
                  <a:lnTo>
                    <a:pt x="3216909" y="92963"/>
                  </a:lnTo>
                  <a:lnTo>
                    <a:pt x="3218626" y="73560"/>
                  </a:lnTo>
                  <a:lnTo>
                    <a:pt x="3244469" y="26162"/>
                  </a:lnTo>
                  <a:lnTo>
                    <a:pt x="3296546" y="1641"/>
                  </a:lnTo>
                  <a:lnTo>
                    <a:pt x="3318764" y="0"/>
                  </a:lnTo>
                  <a:close/>
                </a:path>
                <a:path w="3947159" h="273685">
                  <a:moveTo>
                    <a:pt x="2706624" y="0"/>
                  </a:moveTo>
                  <a:lnTo>
                    <a:pt x="2747432" y="8411"/>
                  </a:lnTo>
                  <a:lnTo>
                    <a:pt x="2772344" y="44846"/>
                  </a:lnTo>
                  <a:lnTo>
                    <a:pt x="2773299" y="58038"/>
                  </a:lnTo>
                  <a:lnTo>
                    <a:pt x="2772410" y="135381"/>
                  </a:lnTo>
                  <a:lnTo>
                    <a:pt x="2772156" y="141731"/>
                  </a:lnTo>
                  <a:lnTo>
                    <a:pt x="2772283" y="146812"/>
                  </a:lnTo>
                  <a:lnTo>
                    <a:pt x="2772664" y="150749"/>
                  </a:lnTo>
                  <a:lnTo>
                    <a:pt x="2773172" y="154559"/>
                  </a:lnTo>
                  <a:lnTo>
                    <a:pt x="2774315" y="157480"/>
                  </a:lnTo>
                  <a:lnTo>
                    <a:pt x="2776220" y="159512"/>
                  </a:lnTo>
                  <a:lnTo>
                    <a:pt x="2777998" y="161544"/>
                  </a:lnTo>
                  <a:lnTo>
                    <a:pt x="2799461" y="165354"/>
                  </a:lnTo>
                  <a:lnTo>
                    <a:pt x="2800604" y="173989"/>
                  </a:lnTo>
                  <a:lnTo>
                    <a:pt x="2788027" y="177897"/>
                  </a:lnTo>
                  <a:lnTo>
                    <a:pt x="2776378" y="180673"/>
                  </a:lnTo>
                  <a:lnTo>
                    <a:pt x="2765635" y="182330"/>
                  </a:lnTo>
                  <a:lnTo>
                    <a:pt x="2755773" y="182880"/>
                  </a:lnTo>
                  <a:lnTo>
                    <a:pt x="2744198" y="181639"/>
                  </a:lnTo>
                  <a:lnTo>
                    <a:pt x="2734802" y="177911"/>
                  </a:lnTo>
                  <a:lnTo>
                    <a:pt x="2727573" y="171682"/>
                  </a:lnTo>
                  <a:lnTo>
                    <a:pt x="2722499" y="162941"/>
                  </a:lnTo>
                  <a:lnTo>
                    <a:pt x="2710519" y="171682"/>
                  </a:lnTo>
                  <a:lnTo>
                    <a:pt x="2698194" y="177911"/>
                  </a:lnTo>
                  <a:lnTo>
                    <a:pt x="2685512" y="181639"/>
                  </a:lnTo>
                  <a:lnTo>
                    <a:pt x="2672461" y="182880"/>
                  </a:lnTo>
                  <a:lnTo>
                    <a:pt x="2660078" y="182070"/>
                  </a:lnTo>
                  <a:lnTo>
                    <a:pt x="2622528" y="162804"/>
                  </a:lnTo>
                  <a:lnTo>
                    <a:pt x="2613152" y="133604"/>
                  </a:lnTo>
                  <a:lnTo>
                    <a:pt x="2614842" y="119987"/>
                  </a:lnTo>
                  <a:lnTo>
                    <a:pt x="2640203" y="90805"/>
                  </a:lnTo>
                  <a:lnTo>
                    <a:pt x="2695995" y="78071"/>
                  </a:lnTo>
                  <a:lnTo>
                    <a:pt x="2721356" y="77216"/>
                  </a:lnTo>
                  <a:lnTo>
                    <a:pt x="2721610" y="63245"/>
                  </a:lnTo>
                  <a:lnTo>
                    <a:pt x="2699496" y="26876"/>
                  </a:lnTo>
                  <a:lnTo>
                    <a:pt x="2681604" y="24511"/>
                  </a:lnTo>
                  <a:lnTo>
                    <a:pt x="2671528" y="25034"/>
                  </a:lnTo>
                  <a:lnTo>
                    <a:pt x="2660523" y="26606"/>
                  </a:lnTo>
                  <a:lnTo>
                    <a:pt x="2648565" y="29225"/>
                  </a:lnTo>
                  <a:lnTo>
                    <a:pt x="2635631" y="32893"/>
                  </a:lnTo>
                  <a:lnTo>
                    <a:pt x="2630424" y="18034"/>
                  </a:lnTo>
                  <a:lnTo>
                    <a:pt x="2650045" y="10126"/>
                  </a:lnTo>
                  <a:lnTo>
                    <a:pt x="2669286" y="4492"/>
                  </a:lnTo>
                  <a:lnTo>
                    <a:pt x="2688145" y="1121"/>
                  </a:lnTo>
                  <a:lnTo>
                    <a:pt x="2706624" y="0"/>
                  </a:lnTo>
                  <a:close/>
                </a:path>
                <a:path w="3947159" h="273685">
                  <a:moveTo>
                    <a:pt x="2534793" y="0"/>
                  </a:moveTo>
                  <a:lnTo>
                    <a:pt x="2548675" y="666"/>
                  </a:lnTo>
                  <a:lnTo>
                    <a:pt x="2562320" y="2667"/>
                  </a:lnTo>
                  <a:lnTo>
                    <a:pt x="2575726" y="6000"/>
                  </a:lnTo>
                  <a:lnTo>
                    <a:pt x="2588895" y="10668"/>
                  </a:lnTo>
                  <a:lnTo>
                    <a:pt x="2585658" y="23903"/>
                  </a:lnTo>
                  <a:lnTo>
                    <a:pt x="2582624" y="37496"/>
                  </a:lnTo>
                  <a:lnTo>
                    <a:pt x="2579804" y="51423"/>
                  </a:lnTo>
                  <a:lnTo>
                    <a:pt x="2577211" y="65659"/>
                  </a:lnTo>
                  <a:lnTo>
                    <a:pt x="2566924" y="67310"/>
                  </a:lnTo>
                  <a:lnTo>
                    <a:pt x="2552573" y="20828"/>
                  </a:lnTo>
                  <a:lnTo>
                    <a:pt x="2549271" y="19557"/>
                  </a:lnTo>
                  <a:lnTo>
                    <a:pt x="2544699" y="18923"/>
                  </a:lnTo>
                  <a:lnTo>
                    <a:pt x="2538984" y="18923"/>
                  </a:lnTo>
                  <a:lnTo>
                    <a:pt x="2504186" y="37464"/>
                  </a:lnTo>
                  <a:lnTo>
                    <a:pt x="2490597" y="87122"/>
                  </a:lnTo>
                  <a:lnTo>
                    <a:pt x="2491688" y="104030"/>
                  </a:lnTo>
                  <a:lnTo>
                    <a:pt x="2507869" y="140588"/>
                  </a:lnTo>
                  <a:lnTo>
                    <a:pt x="2556891" y="157734"/>
                  </a:lnTo>
                  <a:lnTo>
                    <a:pt x="2564606" y="157517"/>
                  </a:lnTo>
                  <a:lnTo>
                    <a:pt x="2572512" y="156860"/>
                  </a:lnTo>
                  <a:lnTo>
                    <a:pt x="2580608" y="155751"/>
                  </a:lnTo>
                  <a:lnTo>
                    <a:pt x="2588895" y="154178"/>
                  </a:lnTo>
                  <a:lnTo>
                    <a:pt x="2590419" y="165354"/>
                  </a:lnTo>
                  <a:lnTo>
                    <a:pt x="2574794" y="173021"/>
                  </a:lnTo>
                  <a:lnTo>
                    <a:pt x="2558954" y="178498"/>
                  </a:lnTo>
                  <a:lnTo>
                    <a:pt x="2542877" y="181784"/>
                  </a:lnTo>
                  <a:lnTo>
                    <a:pt x="2526538" y="182880"/>
                  </a:lnTo>
                  <a:lnTo>
                    <a:pt x="2507061" y="181403"/>
                  </a:lnTo>
                  <a:lnTo>
                    <a:pt x="2459609" y="159257"/>
                  </a:lnTo>
                  <a:lnTo>
                    <a:pt x="2434963" y="114877"/>
                  </a:lnTo>
                  <a:lnTo>
                    <a:pt x="2433320" y="96138"/>
                  </a:lnTo>
                  <a:lnTo>
                    <a:pt x="2435105" y="75711"/>
                  </a:lnTo>
                  <a:lnTo>
                    <a:pt x="2461895" y="26669"/>
                  </a:lnTo>
                  <a:lnTo>
                    <a:pt x="2494391" y="6667"/>
                  </a:lnTo>
                  <a:lnTo>
                    <a:pt x="2513597" y="1666"/>
                  </a:lnTo>
                  <a:lnTo>
                    <a:pt x="253479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641085" y="3873119"/>
              <a:ext cx="205740" cy="20116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792471" y="3873119"/>
              <a:ext cx="367411" cy="20116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41698" y="3873119"/>
              <a:ext cx="205740" cy="20116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25086" y="3873119"/>
              <a:ext cx="163068" cy="20116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44544" y="3873119"/>
              <a:ext cx="194437" cy="20116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02685" y="3882263"/>
              <a:ext cx="187960" cy="182880"/>
            </a:xfrm>
            <a:custGeom>
              <a:avLst/>
              <a:gdLst/>
              <a:ahLst/>
              <a:cxnLst/>
              <a:rect l="l" t="t" r="r" b="b"/>
              <a:pathLst>
                <a:path w="187960" h="182879">
                  <a:moveTo>
                    <a:pt x="93472" y="0"/>
                  </a:moveTo>
                  <a:lnTo>
                    <a:pt x="134280" y="8411"/>
                  </a:lnTo>
                  <a:lnTo>
                    <a:pt x="159192" y="44846"/>
                  </a:lnTo>
                  <a:lnTo>
                    <a:pt x="160147" y="58038"/>
                  </a:lnTo>
                  <a:lnTo>
                    <a:pt x="159258" y="135381"/>
                  </a:lnTo>
                  <a:lnTo>
                    <a:pt x="159003" y="141731"/>
                  </a:lnTo>
                  <a:lnTo>
                    <a:pt x="159130" y="146812"/>
                  </a:lnTo>
                  <a:lnTo>
                    <a:pt x="159512" y="150749"/>
                  </a:lnTo>
                  <a:lnTo>
                    <a:pt x="160019" y="154559"/>
                  </a:lnTo>
                  <a:lnTo>
                    <a:pt x="161162" y="157480"/>
                  </a:lnTo>
                  <a:lnTo>
                    <a:pt x="163067" y="159512"/>
                  </a:lnTo>
                  <a:lnTo>
                    <a:pt x="164846" y="161544"/>
                  </a:lnTo>
                  <a:lnTo>
                    <a:pt x="186309" y="165354"/>
                  </a:lnTo>
                  <a:lnTo>
                    <a:pt x="187451" y="173989"/>
                  </a:lnTo>
                  <a:lnTo>
                    <a:pt x="174875" y="177897"/>
                  </a:lnTo>
                  <a:lnTo>
                    <a:pt x="163226" y="180673"/>
                  </a:lnTo>
                  <a:lnTo>
                    <a:pt x="152483" y="182330"/>
                  </a:lnTo>
                  <a:lnTo>
                    <a:pt x="142621" y="182880"/>
                  </a:lnTo>
                  <a:lnTo>
                    <a:pt x="131046" y="181639"/>
                  </a:lnTo>
                  <a:lnTo>
                    <a:pt x="121650" y="177911"/>
                  </a:lnTo>
                  <a:lnTo>
                    <a:pt x="114421" y="171682"/>
                  </a:lnTo>
                  <a:lnTo>
                    <a:pt x="109347" y="162941"/>
                  </a:lnTo>
                  <a:lnTo>
                    <a:pt x="97367" y="171682"/>
                  </a:lnTo>
                  <a:lnTo>
                    <a:pt x="85042" y="177911"/>
                  </a:lnTo>
                  <a:lnTo>
                    <a:pt x="72360" y="181639"/>
                  </a:lnTo>
                  <a:lnTo>
                    <a:pt x="59309" y="182880"/>
                  </a:lnTo>
                  <a:lnTo>
                    <a:pt x="46926" y="182070"/>
                  </a:lnTo>
                  <a:lnTo>
                    <a:pt x="9376" y="162804"/>
                  </a:lnTo>
                  <a:lnTo>
                    <a:pt x="0" y="133604"/>
                  </a:lnTo>
                  <a:lnTo>
                    <a:pt x="1690" y="119987"/>
                  </a:lnTo>
                  <a:lnTo>
                    <a:pt x="27050" y="90805"/>
                  </a:lnTo>
                  <a:lnTo>
                    <a:pt x="82843" y="78071"/>
                  </a:lnTo>
                  <a:lnTo>
                    <a:pt x="108203" y="77216"/>
                  </a:lnTo>
                  <a:lnTo>
                    <a:pt x="108458" y="63245"/>
                  </a:lnTo>
                  <a:lnTo>
                    <a:pt x="86344" y="26876"/>
                  </a:lnTo>
                  <a:lnTo>
                    <a:pt x="68452" y="24511"/>
                  </a:lnTo>
                  <a:lnTo>
                    <a:pt x="58376" y="25034"/>
                  </a:lnTo>
                  <a:lnTo>
                    <a:pt x="47371" y="26606"/>
                  </a:lnTo>
                  <a:lnTo>
                    <a:pt x="35413" y="29225"/>
                  </a:lnTo>
                  <a:lnTo>
                    <a:pt x="22478" y="32893"/>
                  </a:lnTo>
                  <a:lnTo>
                    <a:pt x="17271" y="18034"/>
                  </a:lnTo>
                  <a:lnTo>
                    <a:pt x="36893" y="10126"/>
                  </a:lnTo>
                  <a:lnTo>
                    <a:pt x="56134" y="4492"/>
                  </a:lnTo>
                  <a:lnTo>
                    <a:pt x="74993" y="1121"/>
                  </a:lnTo>
                  <a:lnTo>
                    <a:pt x="934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415031" y="3873119"/>
              <a:ext cx="194437" cy="20116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64258" y="3873119"/>
              <a:ext cx="205740" cy="20116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15643" y="3881755"/>
              <a:ext cx="6126480" cy="179070"/>
            </a:xfrm>
            <a:custGeom>
              <a:avLst/>
              <a:gdLst/>
              <a:ahLst/>
              <a:cxnLst/>
              <a:rect l="l" t="t" r="r" b="b"/>
              <a:pathLst>
                <a:path w="6126480" h="179070">
                  <a:moveTo>
                    <a:pt x="5974841" y="0"/>
                  </a:moveTo>
                  <a:lnTo>
                    <a:pt x="5977635" y="1397"/>
                  </a:lnTo>
                  <a:lnTo>
                    <a:pt x="5977635" y="21336"/>
                  </a:lnTo>
                  <a:lnTo>
                    <a:pt x="5993304" y="12241"/>
                  </a:lnTo>
                  <a:lnTo>
                    <a:pt x="6008878" y="5730"/>
                  </a:lnTo>
                  <a:lnTo>
                    <a:pt x="6024356" y="1815"/>
                  </a:lnTo>
                  <a:lnTo>
                    <a:pt x="6039738" y="508"/>
                  </a:lnTo>
                  <a:lnTo>
                    <a:pt x="6052621" y="1436"/>
                  </a:lnTo>
                  <a:lnTo>
                    <a:pt x="6089151" y="23487"/>
                  </a:lnTo>
                  <a:lnTo>
                    <a:pt x="6097778" y="57277"/>
                  </a:lnTo>
                  <a:lnTo>
                    <a:pt x="6097778" y="122555"/>
                  </a:lnTo>
                  <a:lnTo>
                    <a:pt x="6097801" y="133415"/>
                  </a:lnTo>
                  <a:lnTo>
                    <a:pt x="6125590" y="169799"/>
                  </a:lnTo>
                  <a:lnTo>
                    <a:pt x="6126099" y="178689"/>
                  </a:lnTo>
                  <a:lnTo>
                    <a:pt x="6112760" y="178448"/>
                  </a:lnTo>
                  <a:lnTo>
                    <a:pt x="6099397" y="178292"/>
                  </a:lnTo>
                  <a:lnTo>
                    <a:pt x="6085986" y="178206"/>
                  </a:lnTo>
                  <a:lnTo>
                    <a:pt x="6072505" y="178181"/>
                  </a:lnTo>
                  <a:lnTo>
                    <a:pt x="6058933" y="178206"/>
                  </a:lnTo>
                  <a:lnTo>
                    <a:pt x="6046041" y="178292"/>
                  </a:lnTo>
                  <a:lnTo>
                    <a:pt x="6033839" y="178448"/>
                  </a:lnTo>
                  <a:lnTo>
                    <a:pt x="6022339" y="178689"/>
                  </a:lnTo>
                  <a:lnTo>
                    <a:pt x="6021578" y="169799"/>
                  </a:lnTo>
                  <a:lnTo>
                    <a:pt x="6044946" y="156845"/>
                  </a:lnTo>
                  <a:lnTo>
                    <a:pt x="6044946" y="152908"/>
                  </a:lnTo>
                  <a:lnTo>
                    <a:pt x="6044946" y="146939"/>
                  </a:lnTo>
                  <a:lnTo>
                    <a:pt x="6044946" y="68961"/>
                  </a:lnTo>
                  <a:lnTo>
                    <a:pt x="6044396" y="58340"/>
                  </a:lnTo>
                  <a:lnTo>
                    <a:pt x="6017696" y="26783"/>
                  </a:lnTo>
                  <a:lnTo>
                    <a:pt x="6009385" y="26162"/>
                  </a:lnTo>
                  <a:lnTo>
                    <a:pt x="6001621" y="26731"/>
                  </a:lnTo>
                  <a:lnTo>
                    <a:pt x="5993749" y="28432"/>
                  </a:lnTo>
                  <a:lnTo>
                    <a:pt x="5985758" y="31251"/>
                  </a:lnTo>
                  <a:lnTo>
                    <a:pt x="5977635" y="35179"/>
                  </a:lnTo>
                  <a:lnTo>
                    <a:pt x="5977635" y="115062"/>
                  </a:lnTo>
                  <a:lnTo>
                    <a:pt x="5978016" y="157734"/>
                  </a:lnTo>
                  <a:lnTo>
                    <a:pt x="5982334" y="163830"/>
                  </a:lnTo>
                  <a:lnTo>
                    <a:pt x="6001638" y="169799"/>
                  </a:lnTo>
                  <a:lnTo>
                    <a:pt x="6002020" y="178689"/>
                  </a:lnTo>
                  <a:lnTo>
                    <a:pt x="5990232" y="178448"/>
                  </a:lnTo>
                  <a:lnTo>
                    <a:pt x="5977921" y="178292"/>
                  </a:lnTo>
                  <a:lnTo>
                    <a:pt x="5965086" y="178206"/>
                  </a:lnTo>
                  <a:lnTo>
                    <a:pt x="5951728" y="178181"/>
                  </a:lnTo>
                  <a:lnTo>
                    <a:pt x="5937964" y="178206"/>
                  </a:lnTo>
                  <a:lnTo>
                    <a:pt x="5924296" y="178292"/>
                  </a:lnTo>
                  <a:lnTo>
                    <a:pt x="5910722" y="178448"/>
                  </a:lnTo>
                  <a:lnTo>
                    <a:pt x="5897245" y="178689"/>
                  </a:lnTo>
                  <a:lnTo>
                    <a:pt x="5896356" y="169799"/>
                  </a:lnTo>
                  <a:lnTo>
                    <a:pt x="5920358" y="163322"/>
                  </a:lnTo>
                  <a:lnTo>
                    <a:pt x="5923026" y="162560"/>
                  </a:lnTo>
                  <a:lnTo>
                    <a:pt x="5924550" y="160655"/>
                  </a:lnTo>
                  <a:lnTo>
                    <a:pt x="5924550" y="157734"/>
                  </a:lnTo>
                  <a:lnTo>
                    <a:pt x="5924677" y="149733"/>
                  </a:lnTo>
                  <a:lnTo>
                    <a:pt x="5924804" y="142113"/>
                  </a:lnTo>
                  <a:lnTo>
                    <a:pt x="5924804" y="134874"/>
                  </a:lnTo>
                  <a:lnTo>
                    <a:pt x="5924804" y="73660"/>
                  </a:lnTo>
                  <a:lnTo>
                    <a:pt x="5924041" y="28575"/>
                  </a:lnTo>
                  <a:lnTo>
                    <a:pt x="5897499" y="21717"/>
                  </a:lnTo>
                  <a:lnTo>
                    <a:pt x="5896356" y="14097"/>
                  </a:lnTo>
                  <a:lnTo>
                    <a:pt x="5917334" y="10858"/>
                  </a:lnTo>
                  <a:lnTo>
                    <a:pt x="5937408" y="7429"/>
                  </a:lnTo>
                  <a:lnTo>
                    <a:pt x="5956577" y="3810"/>
                  </a:lnTo>
                  <a:lnTo>
                    <a:pt x="5974841" y="0"/>
                  </a:lnTo>
                  <a:close/>
                </a:path>
                <a:path w="6126480" h="179070">
                  <a:moveTo>
                    <a:pt x="5452109" y="0"/>
                  </a:moveTo>
                  <a:lnTo>
                    <a:pt x="5454904" y="1397"/>
                  </a:lnTo>
                  <a:lnTo>
                    <a:pt x="5454904" y="21336"/>
                  </a:lnTo>
                  <a:lnTo>
                    <a:pt x="5470572" y="12241"/>
                  </a:lnTo>
                  <a:lnTo>
                    <a:pt x="5486145" y="5730"/>
                  </a:lnTo>
                  <a:lnTo>
                    <a:pt x="5501624" y="1815"/>
                  </a:lnTo>
                  <a:lnTo>
                    <a:pt x="5517007" y="508"/>
                  </a:lnTo>
                  <a:lnTo>
                    <a:pt x="5529889" y="1436"/>
                  </a:lnTo>
                  <a:lnTo>
                    <a:pt x="5566419" y="23487"/>
                  </a:lnTo>
                  <a:lnTo>
                    <a:pt x="5575046" y="57277"/>
                  </a:lnTo>
                  <a:lnTo>
                    <a:pt x="5575046" y="122555"/>
                  </a:lnTo>
                  <a:lnTo>
                    <a:pt x="5575069" y="133415"/>
                  </a:lnTo>
                  <a:lnTo>
                    <a:pt x="5602858" y="169799"/>
                  </a:lnTo>
                  <a:lnTo>
                    <a:pt x="5603366" y="178689"/>
                  </a:lnTo>
                  <a:lnTo>
                    <a:pt x="5590028" y="178448"/>
                  </a:lnTo>
                  <a:lnTo>
                    <a:pt x="5576665" y="178292"/>
                  </a:lnTo>
                  <a:lnTo>
                    <a:pt x="5563254" y="178206"/>
                  </a:lnTo>
                  <a:lnTo>
                    <a:pt x="5549773" y="178181"/>
                  </a:lnTo>
                  <a:lnTo>
                    <a:pt x="5536201" y="178206"/>
                  </a:lnTo>
                  <a:lnTo>
                    <a:pt x="5523309" y="178292"/>
                  </a:lnTo>
                  <a:lnTo>
                    <a:pt x="5511107" y="178448"/>
                  </a:lnTo>
                  <a:lnTo>
                    <a:pt x="5499608" y="178689"/>
                  </a:lnTo>
                  <a:lnTo>
                    <a:pt x="5498846" y="169799"/>
                  </a:lnTo>
                  <a:lnTo>
                    <a:pt x="5522213" y="156845"/>
                  </a:lnTo>
                  <a:lnTo>
                    <a:pt x="5522213" y="152908"/>
                  </a:lnTo>
                  <a:lnTo>
                    <a:pt x="5522213" y="146939"/>
                  </a:lnTo>
                  <a:lnTo>
                    <a:pt x="5522213" y="68961"/>
                  </a:lnTo>
                  <a:lnTo>
                    <a:pt x="5521664" y="58340"/>
                  </a:lnTo>
                  <a:lnTo>
                    <a:pt x="5494964" y="26783"/>
                  </a:lnTo>
                  <a:lnTo>
                    <a:pt x="5486654" y="26162"/>
                  </a:lnTo>
                  <a:lnTo>
                    <a:pt x="5478889" y="26731"/>
                  </a:lnTo>
                  <a:lnTo>
                    <a:pt x="5471017" y="28432"/>
                  </a:lnTo>
                  <a:lnTo>
                    <a:pt x="5463026" y="31251"/>
                  </a:lnTo>
                  <a:lnTo>
                    <a:pt x="5454904" y="35179"/>
                  </a:lnTo>
                  <a:lnTo>
                    <a:pt x="5454904" y="115062"/>
                  </a:lnTo>
                  <a:lnTo>
                    <a:pt x="5455284" y="157734"/>
                  </a:lnTo>
                  <a:lnTo>
                    <a:pt x="5459603" y="163830"/>
                  </a:lnTo>
                  <a:lnTo>
                    <a:pt x="5478907" y="169799"/>
                  </a:lnTo>
                  <a:lnTo>
                    <a:pt x="5479287" y="178689"/>
                  </a:lnTo>
                  <a:lnTo>
                    <a:pt x="5467500" y="178448"/>
                  </a:lnTo>
                  <a:lnTo>
                    <a:pt x="5455189" y="178292"/>
                  </a:lnTo>
                  <a:lnTo>
                    <a:pt x="5442354" y="178206"/>
                  </a:lnTo>
                  <a:lnTo>
                    <a:pt x="5428996" y="178181"/>
                  </a:lnTo>
                  <a:lnTo>
                    <a:pt x="5415232" y="178206"/>
                  </a:lnTo>
                  <a:lnTo>
                    <a:pt x="5401564" y="178292"/>
                  </a:lnTo>
                  <a:lnTo>
                    <a:pt x="5387990" y="178448"/>
                  </a:lnTo>
                  <a:lnTo>
                    <a:pt x="5374512" y="178689"/>
                  </a:lnTo>
                  <a:lnTo>
                    <a:pt x="5373624" y="169799"/>
                  </a:lnTo>
                  <a:lnTo>
                    <a:pt x="5397627" y="163322"/>
                  </a:lnTo>
                  <a:lnTo>
                    <a:pt x="5400293" y="162560"/>
                  </a:lnTo>
                  <a:lnTo>
                    <a:pt x="5401817" y="160655"/>
                  </a:lnTo>
                  <a:lnTo>
                    <a:pt x="5401945" y="157734"/>
                  </a:lnTo>
                  <a:lnTo>
                    <a:pt x="5401945" y="149733"/>
                  </a:lnTo>
                  <a:lnTo>
                    <a:pt x="5402072" y="142113"/>
                  </a:lnTo>
                  <a:lnTo>
                    <a:pt x="5402072" y="134874"/>
                  </a:lnTo>
                  <a:lnTo>
                    <a:pt x="5402072" y="73660"/>
                  </a:lnTo>
                  <a:lnTo>
                    <a:pt x="5402024" y="61704"/>
                  </a:lnTo>
                  <a:lnTo>
                    <a:pt x="5401881" y="50212"/>
                  </a:lnTo>
                  <a:lnTo>
                    <a:pt x="5401643" y="39173"/>
                  </a:lnTo>
                  <a:lnTo>
                    <a:pt x="5401309" y="28575"/>
                  </a:lnTo>
                  <a:lnTo>
                    <a:pt x="5374766" y="21717"/>
                  </a:lnTo>
                  <a:lnTo>
                    <a:pt x="5373624" y="14097"/>
                  </a:lnTo>
                  <a:lnTo>
                    <a:pt x="5394602" y="10858"/>
                  </a:lnTo>
                  <a:lnTo>
                    <a:pt x="5414676" y="7429"/>
                  </a:lnTo>
                  <a:lnTo>
                    <a:pt x="5433845" y="3810"/>
                  </a:lnTo>
                  <a:lnTo>
                    <a:pt x="5452109" y="0"/>
                  </a:lnTo>
                  <a:close/>
                </a:path>
                <a:path w="6126480" h="179070">
                  <a:moveTo>
                    <a:pt x="4828793" y="0"/>
                  </a:moveTo>
                  <a:lnTo>
                    <a:pt x="4831587" y="1397"/>
                  </a:lnTo>
                  <a:lnTo>
                    <a:pt x="4831587" y="21590"/>
                  </a:lnTo>
                  <a:lnTo>
                    <a:pt x="4848236" y="12348"/>
                  </a:lnTo>
                  <a:lnTo>
                    <a:pt x="4865242" y="5762"/>
                  </a:lnTo>
                  <a:lnTo>
                    <a:pt x="4882630" y="1819"/>
                  </a:lnTo>
                  <a:lnTo>
                    <a:pt x="4900422" y="508"/>
                  </a:lnTo>
                  <a:lnTo>
                    <a:pt x="4901310" y="1778"/>
                  </a:lnTo>
                  <a:lnTo>
                    <a:pt x="4898384" y="16875"/>
                  </a:lnTo>
                  <a:lnTo>
                    <a:pt x="4895516" y="32448"/>
                  </a:lnTo>
                  <a:lnTo>
                    <a:pt x="4892720" y="48498"/>
                  </a:lnTo>
                  <a:lnTo>
                    <a:pt x="4890008" y="65024"/>
                  </a:lnTo>
                  <a:lnTo>
                    <a:pt x="4879212" y="66929"/>
                  </a:lnTo>
                  <a:lnTo>
                    <a:pt x="4861813" y="28829"/>
                  </a:lnTo>
                  <a:lnTo>
                    <a:pt x="4855209" y="28829"/>
                  </a:lnTo>
                  <a:lnTo>
                    <a:pt x="4848859" y="28829"/>
                  </a:lnTo>
                  <a:lnTo>
                    <a:pt x="4840985" y="30861"/>
                  </a:lnTo>
                  <a:lnTo>
                    <a:pt x="4831587" y="35179"/>
                  </a:lnTo>
                  <a:lnTo>
                    <a:pt x="4831587" y="114935"/>
                  </a:lnTo>
                  <a:lnTo>
                    <a:pt x="4831968" y="156210"/>
                  </a:lnTo>
                  <a:lnTo>
                    <a:pt x="4836667" y="162687"/>
                  </a:lnTo>
                  <a:lnTo>
                    <a:pt x="4863210" y="169799"/>
                  </a:lnTo>
                  <a:lnTo>
                    <a:pt x="4863718" y="178689"/>
                  </a:lnTo>
                  <a:lnTo>
                    <a:pt x="4848475" y="178448"/>
                  </a:lnTo>
                  <a:lnTo>
                    <a:pt x="4833588" y="178292"/>
                  </a:lnTo>
                  <a:lnTo>
                    <a:pt x="4819034" y="178206"/>
                  </a:lnTo>
                  <a:lnTo>
                    <a:pt x="4804790" y="178181"/>
                  </a:lnTo>
                  <a:lnTo>
                    <a:pt x="4791380" y="178206"/>
                  </a:lnTo>
                  <a:lnTo>
                    <a:pt x="4777993" y="178292"/>
                  </a:lnTo>
                  <a:lnTo>
                    <a:pt x="4764607" y="178448"/>
                  </a:lnTo>
                  <a:lnTo>
                    <a:pt x="4751197" y="178689"/>
                  </a:lnTo>
                  <a:lnTo>
                    <a:pt x="4750308" y="169799"/>
                  </a:lnTo>
                  <a:lnTo>
                    <a:pt x="4773930" y="163322"/>
                  </a:lnTo>
                  <a:lnTo>
                    <a:pt x="4776851" y="162433"/>
                  </a:lnTo>
                  <a:lnTo>
                    <a:pt x="4778502" y="160528"/>
                  </a:lnTo>
                  <a:lnTo>
                    <a:pt x="4778629" y="157734"/>
                  </a:lnTo>
                  <a:lnTo>
                    <a:pt x="4778629" y="152400"/>
                  </a:lnTo>
                  <a:lnTo>
                    <a:pt x="4778756" y="144780"/>
                  </a:lnTo>
                  <a:lnTo>
                    <a:pt x="4778756" y="134874"/>
                  </a:lnTo>
                  <a:lnTo>
                    <a:pt x="4778756" y="72644"/>
                  </a:lnTo>
                  <a:lnTo>
                    <a:pt x="4778708" y="58543"/>
                  </a:lnTo>
                  <a:lnTo>
                    <a:pt x="4778565" y="46513"/>
                  </a:lnTo>
                  <a:lnTo>
                    <a:pt x="4778327" y="36532"/>
                  </a:lnTo>
                  <a:lnTo>
                    <a:pt x="4777994" y="28575"/>
                  </a:lnTo>
                  <a:lnTo>
                    <a:pt x="4751451" y="21717"/>
                  </a:lnTo>
                  <a:lnTo>
                    <a:pt x="4750308" y="14097"/>
                  </a:lnTo>
                  <a:lnTo>
                    <a:pt x="4771286" y="10858"/>
                  </a:lnTo>
                  <a:lnTo>
                    <a:pt x="4791360" y="7429"/>
                  </a:lnTo>
                  <a:lnTo>
                    <a:pt x="4810529" y="3810"/>
                  </a:lnTo>
                  <a:lnTo>
                    <a:pt x="4828793" y="0"/>
                  </a:lnTo>
                  <a:close/>
                </a:path>
                <a:path w="6126480" h="179070">
                  <a:moveTo>
                    <a:pt x="1768602" y="0"/>
                  </a:moveTo>
                  <a:lnTo>
                    <a:pt x="1771395" y="1397"/>
                  </a:lnTo>
                  <a:lnTo>
                    <a:pt x="1771395" y="21336"/>
                  </a:lnTo>
                  <a:lnTo>
                    <a:pt x="1787064" y="12241"/>
                  </a:lnTo>
                  <a:lnTo>
                    <a:pt x="1802638" y="5730"/>
                  </a:lnTo>
                  <a:lnTo>
                    <a:pt x="1818116" y="1815"/>
                  </a:lnTo>
                  <a:lnTo>
                    <a:pt x="1833498" y="508"/>
                  </a:lnTo>
                  <a:lnTo>
                    <a:pt x="1846381" y="1436"/>
                  </a:lnTo>
                  <a:lnTo>
                    <a:pt x="1882911" y="23487"/>
                  </a:lnTo>
                  <a:lnTo>
                    <a:pt x="1891537" y="57277"/>
                  </a:lnTo>
                  <a:lnTo>
                    <a:pt x="1891537" y="122555"/>
                  </a:lnTo>
                  <a:lnTo>
                    <a:pt x="1891561" y="133415"/>
                  </a:lnTo>
                  <a:lnTo>
                    <a:pt x="1919351" y="169799"/>
                  </a:lnTo>
                  <a:lnTo>
                    <a:pt x="1919858" y="178689"/>
                  </a:lnTo>
                  <a:lnTo>
                    <a:pt x="1906520" y="178448"/>
                  </a:lnTo>
                  <a:lnTo>
                    <a:pt x="1893157" y="178292"/>
                  </a:lnTo>
                  <a:lnTo>
                    <a:pt x="1879746" y="178206"/>
                  </a:lnTo>
                  <a:lnTo>
                    <a:pt x="1866265" y="178181"/>
                  </a:lnTo>
                  <a:lnTo>
                    <a:pt x="1852693" y="178206"/>
                  </a:lnTo>
                  <a:lnTo>
                    <a:pt x="1839801" y="178292"/>
                  </a:lnTo>
                  <a:lnTo>
                    <a:pt x="1827599" y="178448"/>
                  </a:lnTo>
                  <a:lnTo>
                    <a:pt x="1816099" y="178689"/>
                  </a:lnTo>
                  <a:lnTo>
                    <a:pt x="1815337" y="169799"/>
                  </a:lnTo>
                  <a:lnTo>
                    <a:pt x="1838706" y="156845"/>
                  </a:lnTo>
                  <a:lnTo>
                    <a:pt x="1838706" y="152908"/>
                  </a:lnTo>
                  <a:lnTo>
                    <a:pt x="1838706" y="146939"/>
                  </a:lnTo>
                  <a:lnTo>
                    <a:pt x="1838706" y="68961"/>
                  </a:lnTo>
                  <a:lnTo>
                    <a:pt x="1838156" y="58340"/>
                  </a:lnTo>
                  <a:lnTo>
                    <a:pt x="1811456" y="26783"/>
                  </a:lnTo>
                  <a:lnTo>
                    <a:pt x="1803145" y="26162"/>
                  </a:lnTo>
                  <a:lnTo>
                    <a:pt x="1795381" y="26731"/>
                  </a:lnTo>
                  <a:lnTo>
                    <a:pt x="1787509" y="28432"/>
                  </a:lnTo>
                  <a:lnTo>
                    <a:pt x="1779518" y="31251"/>
                  </a:lnTo>
                  <a:lnTo>
                    <a:pt x="1771395" y="35179"/>
                  </a:lnTo>
                  <a:lnTo>
                    <a:pt x="1771395" y="115062"/>
                  </a:lnTo>
                  <a:lnTo>
                    <a:pt x="1771777" y="157734"/>
                  </a:lnTo>
                  <a:lnTo>
                    <a:pt x="1776095" y="163830"/>
                  </a:lnTo>
                  <a:lnTo>
                    <a:pt x="1795398" y="169799"/>
                  </a:lnTo>
                  <a:lnTo>
                    <a:pt x="1795780" y="178689"/>
                  </a:lnTo>
                  <a:lnTo>
                    <a:pt x="1783992" y="178448"/>
                  </a:lnTo>
                  <a:lnTo>
                    <a:pt x="1771681" y="178292"/>
                  </a:lnTo>
                  <a:lnTo>
                    <a:pt x="1758846" y="178206"/>
                  </a:lnTo>
                  <a:lnTo>
                    <a:pt x="1745487" y="178181"/>
                  </a:lnTo>
                  <a:lnTo>
                    <a:pt x="1731724" y="178206"/>
                  </a:lnTo>
                  <a:lnTo>
                    <a:pt x="1718055" y="178292"/>
                  </a:lnTo>
                  <a:lnTo>
                    <a:pt x="1704482" y="178448"/>
                  </a:lnTo>
                  <a:lnTo>
                    <a:pt x="1691005" y="178689"/>
                  </a:lnTo>
                  <a:lnTo>
                    <a:pt x="1690116" y="169799"/>
                  </a:lnTo>
                  <a:lnTo>
                    <a:pt x="1714119" y="163322"/>
                  </a:lnTo>
                  <a:lnTo>
                    <a:pt x="1716785" y="162560"/>
                  </a:lnTo>
                  <a:lnTo>
                    <a:pt x="1718309" y="160655"/>
                  </a:lnTo>
                  <a:lnTo>
                    <a:pt x="1718436" y="157734"/>
                  </a:lnTo>
                  <a:lnTo>
                    <a:pt x="1718436" y="149733"/>
                  </a:lnTo>
                  <a:lnTo>
                    <a:pt x="1718564" y="142113"/>
                  </a:lnTo>
                  <a:lnTo>
                    <a:pt x="1718564" y="134874"/>
                  </a:lnTo>
                  <a:lnTo>
                    <a:pt x="1718564" y="73660"/>
                  </a:lnTo>
                  <a:lnTo>
                    <a:pt x="1718516" y="61704"/>
                  </a:lnTo>
                  <a:lnTo>
                    <a:pt x="1718373" y="50212"/>
                  </a:lnTo>
                  <a:lnTo>
                    <a:pt x="1718135" y="39173"/>
                  </a:lnTo>
                  <a:lnTo>
                    <a:pt x="1717802" y="28575"/>
                  </a:lnTo>
                  <a:lnTo>
                    <a:pt x="1691258" y="21717"/>
                  </a:lnTo>
                  <a:lnTo>
                    <a:pt x="1690116" y="14097"/>
                  </a:lnTo>
                  <a:lnTo>
                    <a:pt x="1711094" y="10858"/>
                  </a:lnTo>
                  <a:lnTo>
                    <a:pt x="1731168" y="7429"/>
                  </a:lnTo>
                  <a:lnTo>
                    <a:pt x="1750337" y="3810"/>
                  </a:lnTo>
                  <a:lnTo>
                    <a:pt x="1768602" y="0"/>
                  </a:lnTo>
                  <a:close/>
                </a:path>
                <a:path w="6126480" h="179070">
                  <a:moveTo>
                    <a:pt x="78486" y="0"/>
                  </a:moveTo>
                  <a:lnTo>
                    <a:pt x="81280" y="1397"/>
                  </a:lnTo>
                  <a:lnTo>
                    <a:pt x="81280" y="21336"/>
                  </a:lnTo>
                  <a:lnTo>
                    <a:pt x="96474" y="12241"/>
                  </a:lnTo>
                  <a:lnTo>
                    <a:pt x="111585" y="5730"/>
                  </a:lnTo>
                  <a:lnTo>
                    <a:pt x="126624" y="1815"/>
                  </a:lnTo>
                  <a:lnTo>
                    <a:pt x="141605" y="508"/>
                  </a:lnTo>
                  <a:lnTo>
                    <a:pt x="157317" y="2051"/>
                  </a:lnTo>
                  <a:lnTo>
                    <a:pt x="170719" y="6667"/>
                  </a:lnTo>
                  <a:lnTo>
                    <a:pt x="181788" y="14331"/>
                  </a:lnTo>
                  <a:lnTo>
                    <a:pt x="190500" y="25019"/>
                  </a:lnTo>
                  <a:lnTo>
                    <a:pt x="207664" y="14331"/>
                  </a:lnTo>
                  <a:lnTo>
                    <a:pt x="224662" y="6667"/>
                  </a:lnTo>
                  <a:lnTo>
                    <a:pt x="241470" y="2051"/>
                  </a:lnTo>
                  <a:lnTo>
                    <a:pt x="258063" y="508"/>
                  </a:lnTo>
                  <a:lnTo>
                    <a:pt x="270442" y="1436"/>
                  </a:lnTo>
                  <a:lnTo>
                    <a:pt x="305913" y="23487"/>
                  </a:lnTo>
                  <a:lnTo>
                    <a:pt x="314325" y="57277"/>
                  </a:lnTo>
                  <a:lnTo>
                    <a:pt x="314325" y="122555"/>
                  </a:lnTo>
                  <a:lnTo>
                    <a:pt x="314348" y="133415"/>
                  </a:lnTo>
                  <a:lnTo>
                    <a:pt x="342138" y="169799"/>
                  </a:lnTo>
                  <a:lnTo>
                    <a:pt x="342645" y="178689"/>
                  </a:lnTo>
                  <a:lnTo>
                    <a:pt x="329307" y="178448"/>
                  </a:lnTo>
                  <a:lnTo>
                    <a:pt x="315944" y="178292"/>
                  </a:lnTo>
                  <a:lnTo>
                    <a:pt x="302533" y="178206"/>
                  </a:lnTo>
                  <a:lnTo>
                    <a:pt x="289051" y="178181"/>
                  </a:lnTo>
                  <a:lnTo>
                    <a:pt x="275550" y="178206"/>
                  </a:lnTo>
                  <a:lnTo>
                    <a:pt x="262858" y="178292"/>
                  </a:lnTo>
                  <a:lnTo>
                    <a:pt x="250975" y="178448"/>
                  </a:lnTo>
                  <a:lnTo>
                    <a:pt x="239902" y="178689"/>
                  </a:lnTo>
                  <a:lnTo>
                    <a:pt x="239013" y="169799"/>
                  </a:lnTo>
                  <a:lnTo>
                    <a:pt x="256667" y="164211"/>
                  </a:lnTo>
                  <a:lnTo>
                    <a:pt x="259587" y="163322"/>
                  </a:lnTo>
                  <a:lnTo>
                    <a:pt x="261112" y="161544"/>
                  </a:lnTo>
                  <a:lnTo>
                    <a:pt x="261365" y="158623"/>
                  </a:lnTo>
                  <a:lnTo>
                    <a:pt x="261493" y="156845"/>
                  </a:lnTo>
                  <a:lnTo>
                    <a:pt x="261493" y="152908"/>
                  </a:lnTo>
                  <a:lnTo>
                    <a:pt x="261493" y="146939"/>
                  </a:lnTo>
                  <a:lnTo>
                    <a:pt x="261493" y="68961"/>
                  </a:lnTo>
                  <a:lnTo>
                    <a:pt x="260969" y="58340"/>
                  </a:lnTo>
                  <a:lnTo>
                    <a:pt x="235644" y="26783"/>
                  </a:lnTo>
                  <a:lnTo>
                    <a:pt x="227711" y="26162"/>
                  </a:lnTo>
                  <a:lnTo>
                    <a:pt x="219971" y="26848"/>
                  </a:lnTo>
                  <a:lnTo>
                    <a:pt x="211994" y="28892"/>
                  </a:lnTo>
                  <a:lnTo>
                    <a:pt x="203779" y="32269"/>
                  </a:lnTo>
                  <a:lnTo>
                    <a:pt x="195325" y="36957"/>
                  </a:lnTo>
                  <a:lnTo>
                    <a:pt x="197104" y="43053"/>
                  </a:lnTo>
                  <a:lnTo>
                    <a:pt x="197865" y="49784"/>
                  </a:lnTo>
                  <a:lnTo>
                    <a:pt x="197865" y="57277"/>
                  </a:lnTo>
                  <a:lnTo>
                    <a:pt x="197865" y="122555"/>
                  </a:lnTo>
                  <a:lnTo>
                    <a:pt x="197889" y="133463"/>
                  </a:lnTo>
                  <a:lnTo>
                    <a:pt x="202564" y="163830"/>
                  </a:lnTo>
                  <a:lnTo>
                    <a:pt x="221233" y="169799"/>
                  </a:lnTo>
                  <a:lnTo>
                    <a:pt x="221487" y="178689"/>
                  </a:lnTo>
                  <a:lnTo>
                    <a:pt x="210222" y="178448"/>
                  </a:lnTo>
                  <a:lnTo>
                    <a:pt x="198326" y="178292"/>
                  </a:lnTo>
                  <a:lnTo>
                    <a:pt x="185787" y="178206"/>
                  </a:lnTo>
                  <a:lnTo>
                    <a:pt x="172593" y="178181"/>
                  </a:lnTo>
                  <a:lnTo>
                    <a:pt x="159093" y="178206"/>
                  </a:lnTo>
                  <a:lnTo>
                    <a:pt x="146415" y="178292"/>
                  </a:lnTo>
                  <a:lnTo>
                    <a:pt x="134570" y="178448"/>
                  </a:lnTo>
                  <a:lnTo>
                    <a:pt x="123570" y="178689"/>
                  </a:lnTo>
                  <a:lnTo>
                    <a:pt x="122808" y="169799"/>
                  </a:lnTo>
                  <a:lnTo>
                    <a:pt x="140207" y="164211"/>
                  </a:lnTo>
                  <a:lnTo>
                    <a:pt x="143129" y="163322"/>
                  </a:lnTo>
                  <a:lnTo>
                    <a:pt x="144652" y="161544"/>
                  </a:lnTo>
                  <a:lnTo>
                    <a:pt x="144906" y="158623"/>
                  </a:lnTo>
                  <a:lnTo>
                    <a:pt x="145033" y="156845"/>
                  </a:lnTo>
                  <a:lnTo>
                    <a:pt x="145033" y="152908"/>
                  </a:lnTo>
                  <a:lnTo>
                    <a:pt x="145033" y="146939"/>
                  </a:lnTo>
                  <a:lnTo>
                    <a:pt x="145033" y="68961"/>
                  </a:lnTo>
                  <a:lnTo>
                    <a:pt x="144510" y="58340"/>
                  </a:lnTo>
                  <a:lnTo>
                    <a:pt x="119239" y="26783"/>
                  </a:lnTo>
                  <a:lnTo>
                    <a:pt x="111379" y="26162"/>
                  </a:lnTo>
                  <a:lnTo>
                    <a:pt x="104068" y="26731"/>
                  </a:lnTo>
                  <a:lnTo>
                    <a:pt x="96615" y="28432"/>
                  </a:lnTo>
                  <a:lnTo>
                    <a:pt x="89019" y="31251"/>
                  </a:lnTo>
                  <a:lnTo>
                    <a:pt x="81280" y="35179"/>
                  </a:lnTo>
                  <a:lnTo>
                    <a:pt x="81280" y="115062"/>
                  </a:lnTo>
                  <a:lnTo>
                    <a:pt x="81661" y="157734"/>
                  </a:lnTo>
                  <a:lnTo>
                    <a:pt x="85979" y="163830"/>
                  </a:lnTo>
                  <a:lnTo>
                    <a:pt x="104520" y="169799"/>
                  </a:lnTo>
                  <a:lnTo>
                    <a:pt x="104901" y="178689"/>
                  </a:lnTo>
                  <a:lnTo>
                    <a:pt x="93448" y="178448"/>
                  </a:lnTo>
                  <a:lnTo>
                    <a:pt x="81375" y="178292"/>
                  </a:lnTo>
                  <a:lnTo>
                    <a:pt x="68683" y="178206"/>
                  </a:lnTo>
                  <a:lnTo>
                    <a:pt x="55371" y="178181"/>
                  </a:lnTo>
                  <a:lnTo>
                    <a:pt x="41608" y="178206"/>
                  </a:lnTo>
                  <a:lnTo>
                    <a:pt x="27940" y="178292"/>
                  </a:lnTo>
                  <a:lnTo>
                    <a:pt x="14366" y="178448"/>
                  </a:lnTo>
                  <a:lnTo>
                    <a:pt x="888" y="178689"/>
                  </a:lnTo>
                  <a:lnTo>
                    <a:pt x="0" y="169799"/>
                  </a:lnTo>
                  <a:lnTo>
                    <a:pt x="24002" y="163322"/>
                  </a:lnTo>
                  <a:lnTo>
                    <a:pt x="26669" y="162560"/>
                  </a:lnTo>
                  <a:lnTo>
                    <a:pt x="28193" y="160655"/>
                  </a:lnTo>
                  <a:lnTo>
                    <a:pt x="28320" y="157734"/>
                  </a:lnTo>
                  <a:lnTo>
                    <a:pt x="28320" y="149733"/>
                  </a:lnTo>
                  <a:lnTo>
                    <a:pt x="28448" y="142113"/>
                  </a:lnTo>
                  <a:lnTo>
                    <a:pt x="28448" y="134874"/>
                  </a:lnTo>
                  <a:lnTo>
                    <a:pt x="28448" y="73660"/>
                  </a:lnTo>
                  <a:lnTo>
                    <a:pt x="28400" y="61704"/>
                  </a:lnTo>
                  <a:lnTo>
                    <a:pt x="28257" y="50212"/>
                  </a:lnTo>
                  <a:lnTo>
                    <a:pt x="28019" y="39173"/>
                  </a:lnTo>
                  <a:lnTo>
                    <a:pt x="27686" y="28575"/>
                  </a:lnTo>
                  <a:lnTo>
                    <a:pt x="1143" y="21717"/>
                  </a:lnTo>
                  <a:lnTo>
                    <a:pt x="0" y="14097"/>
                  </a:lnTo>
                  <a:lnTo>
                    <a:pt x="20978" y="10858"/>
                  </a:lnTo>
                  <a:lnTo>
                    <a:pt x="41052" y="7429"/>
                  </a:lnTo>
                  <a:lnTo>
                    <a:pt x="60221" y="3810"/>
                  </a:lnTo>
                  <a:lnTo>
                    <a:pt x="7848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79752" y="3872357"/>
              <a:ext cx="128651" cy="19723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45734" y="3830701"/>
              <a:ext cx="153670" cy="2434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840095" y="3830701"/>
              <a:ext cx="153670" cy="2434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40707" y="3830701"/>
              <a:ext cx="153670" cy="2434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88663" y="3830701"/>
              <a:ext cx="153670" cy="2434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263266" y="3830701"/>
              <a:ext cx="153669" cy="2434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222374" y="3795268"/>
              <a:ext cx="1715135" cy="271780"/>
            </a:xfrm>
            <a:custGeom>
              <a:avLst/>
              <a:gdLst/>
              <a:ahLst/>
              <a:cxnLst/>
              <a:rect l="l" t="t" r="r" b="b"/>
              <a:pathLst>
                <a:path w="1715135" h="271779">
                  <a:moveTo>
                    <a:pt x="1643507" y="0"/>
                  </a:moveTo>
                  <a:lnTo>
                    <a:pt x="1693459" y="4286"/>
                  </a:lnTo>
                  <a:lnTo>
                    <a:pt x="1711579" y="9397"/>
                  </a:lnTo>
                  <a:lnTo>
                    <a:pt x="1699514" y="74548"/>
                  </a:lnTo>
                  <a:lnTo>
                    <a:pt x="1689227" y="76199"/>
                  </a:lnTo>
                  <a:lnTo>
                    <a:pt x="1675130" y="22859"/>
                  </a:lnTo>
                  <a:lnTo>
                    <a:pt x="1667631" y="20786"/>
                  </a:lnTo>
                  <a:lnTo>
                    <a:pt x="1659810" y="19319"/>
                  </a:lnTo>
                  <a:lnTo>
                    <a:pt x="1651680" y="18448"/>
                  </a:lnTo>
                  <a:lnTo>
                    <a:pt x="1643252" y="18160"/>
                  </a:lnTo>
                  <a:lnTo>
                    <a:pt x="1623919" y="20089"/>
                  </a:lnTo>
                  <a:lnTo>
                    <a:pt x="1579752" y="49021"/>
                  </a:lnTo>
                  <a:lnTo>
                    <a:pt x="1562782" y="84534"/>
                  </a:lnTo>
                  <a:lnTo>
                    <a:pt x="1557147" y="129666"/>
                  </a:lnTo>
                  <a:lnTo>
                    <a:pt x="1558811" y="154886"/>
                  </a:lnTo>
                  <a:lnTo>
                    <a:pt x="1572095" y="197229"/>
                  </a:lnTo>
                  <a:lnTo>
                    <a:pt x="1598215" y="228284"/>
                  </a:lnTo>
                  <a:lnTo>
                    <a:pt x="1634982" y="244147"/>
                  </a:lnTo>
                  <a:lnTo>
                    <a:pt x="1657223" y="246125"/>
                  </a:lnTo>
                  <a:lnTo>
                    <a:pt x="1670534" y="245459"/>
                  </a:lnTo>
                  <a:lnTo>
                    <a:pt x="1684178" y="243458"/>
                  </a:lnTo>
                  <a:lnTo>
                    <a:pt x="1698156" y="240125"/>
                  </a:lnTo>
                  <a:lnTo>
                    <a:pt x="1712468" y="235457"/>
                  </a:lnTo>
                  <a:lnTo>
                    <a:pt x="1714881" y="246125"/>
                  </a:lnTo>
                  <a:lnTo>
                    <a:pt x="1695690" y="257147"/>
                  </a:lnTo>
                  <a:lnTo>
                    <a:pt x="1675272" y="265048"/>
                  </a:lnTo>
                  <a:lnTo>
                    <a:pt x="1653641" y="269807"/>
                  </a:lnTo>
                  <a:lnTo>
                    <a:pt x="1630807" y="271398"/>
                  </a:lnTo>
                  <a:lnTo>
                    <a:pt x="1601874" y="269111"/>
                  </a:lnTo>
                  <a:lnTo>
                    <a:pt x="1552725" y="250771"/>
                  </a:lnTo>
                  <a:lnTo>
                    <a:pt x="1516100" y="214935"/>
                  </a:lnTo>
                  <a:lnTo>
                    <a:pt x="1497379" y="166651"/>
                  </a:lnTo>
                  <a:lnTo>
                    <a:pt x="1495044" y="138175"/>
                  </a:lnTo>
                  <a:lnTo>
                    <a:pt x="1497615" y="107932"/>
                  </a:lnTo>
                  <a:lnTo>
                    <a:pt x="1518189" y="57398"/>
                  </a:lnTo>
                  <a:lnTo>
                    <a:pt x="1558317" y="20841"/>
                  </a:lnTo>
                  <a:lnTo>
                    <a:pt x="1611951" y="2311"/>
                  </a:lnTo>
                  <a:lnTo>
                    <a:pt x="1643507" y="0"/>
                  </a:lnTo>
                  <a:close/>
                </a:path>
                <a:path w="1715135" h="271779">
                  <a:moveTo>
                    <a:pt x="148462" y="0"/>
                  </a:moveTo>
                  <a:lnTo>
                    <a:pt x="198415" y="4286"/>
                  </a:lnTo>
                  <a:lnTo>
                    <a:pt x="216534" y="9397"/>
                  </a:lnTo>
                  <a:lnTo>
                    <a:pt x="204469" y="74548"/>
                  </a:lnTo>
                  <a:lnTo>
                    <a:pt x="194183" y="76199"/>
                  </a:lnTo>
                  <a:lnTo>
                    <a:pt x="180086" y="22859"/>
                  </a:lnTo>
                  <a:lnTo>
                    <a:pt x="172589" y="20786"/>
                  </a:lnTo>
                  <a:lnTo>
                    <a:pt x="164782" y="19319"/>
                  </a:lnTo>
                  <a:lnTo>
                    <a:pt x="156690" y="18448"/>
                  </a:lnTo>
                  <a:lnTo>
                    <a:pt x="148336" y="18160"/>
                  </a:lnTo>
                  <a:lnTo>
                    <a:pt x="128928" y="20089"/>
                  </a:lnTo>
                  <a:lnTo>
                    <a:pt x="84709" y="49021"/>
                  </a:lnTo>
                  <a:lnTo>
                    <a:pt x="67738" y="84534"/>
                  </a:lnTo>
                  <a:lnTo>
                    <a:pt x="62103" y="129666"/>
                  </a:lnTo>
                  <a:lnTo>
                    <a:pt x="63767" y="154886"/>
                  </a:lnTo>
                  <a:lnTo>
                    <a:pt x="77051" y="197229"/>
                  </a:lnTo>
                  <a:lnTo>
                    <a:pt x="103171" y="228284"/>
                  </a:lnTo>
                  <a:lnTo>
                    <a:pt x="139938" y="244147"/>
                  </a:lnTo>
                  <a:lnTo>
                    <a:pt x="162178" y="246125"/>
                  </a:lnTo>
                  <a:lnTo>
                    <a:pt x="175490" y="245459"/>
                  </a:lnTo>
                  <a:lnTo>
                    <a:pt x="189134" y="243458"/>
                  </a:lnTo>
                  <a:lnTo>
                    <a:pt x="203112" y="240125"/>
                  </a:lnTo>
                  <a:lnTo>
                    <a:pt x="217424" y="235457"/>
                  </a:lnTo>
                  <a:lnTo>
                    <a:pt x="219837" y="246125"/>
                  </a:lnTo>
                  <a:lnTo>
                    <a:pt x="200646" y="257147"/>
                  </a:lnTo>
                  <a:lnTo>
                    <a:pt x="180228" y="265048"/>
                  </a:lnTo>
                  <a:lnTo>
                    <a:pt x="158597" y="269807"/>
                  </a:lnTo>
                  <a:lnTo>
                    <a:pt x="135762" y="271398"/>
                  </a:lnTo>
                  <a:lnTo>
                    <a:pt x="106831" y="269111"/>
                  </a:lnTo>
                  <a:lnTo>
                    <a:pt x="57692" y="250771"/>
                  </a:lnTo>
                  <a:lnTo>
                    <a:pt x="21088" y="214935"/>
                  </a:lnTo>
                  <a:lnTo>
                    <a:pt x="2343" y="166651"/>
                  </a:lnTo>
                  <a:lnTo>
                    <a:pt x="0" y="138175"/>
                  </a:lnTo>
                  <a:lnTo>
                    <a:pt x="2569" y="107932"/>
                  </a:lnTo>
                  <a:lnTo>
                    <a:pt x="23124" y="57398"/>
                  </a:lnTo>
                  <a:lnTo>
                    <a:pt x="63257" y="20841"/>
                  </a:lnTo>
                  <a:lnTo>
                    <a:pt x="116906" y="2311"/>
                  </a:lnTo>
                  <a:lnTo>
                    <a:pt x="14846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03755" y="3783965"/>
              <a:ext cx="76326" cy="7391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62531" y="3779520"/>
              <a:ext cx="6612255" cy="285750"/>
            </a:xfrm>
            <a:custGeom>
              <a:avLst/>
              <a:gdLst/>
              <a:ahLst/>
              <a:cxnLst/>
              <a:rect l="l" t="t" r="r" b="b"/>
              <a:pathLst>
                <a:path w="6612255" h="285750">
                  <a:moveTo>
                    <a:pt x="6582664" y="0"/>
                  </a:moveTo>
                  <a:lnTo>
                    <a:pt x="6584950" y="1523"/>
                  </a:lnTo>
                  <a:lnTo>
                    <a:pt x="6584356" y="21810"/>
                  </a:lnTo>
                  <a:lnTo>
                    <a:pt x="6583918" y="42846"/>
                  </a:lnTo>
                  <a:lnTo>
                    <a:pt x="6583646" y="64621"/>
                  </a:lnTo>
                  <a:lnTo>
                    <a:pt x="6583553" y="87121"/>
                  </a:lnTo>
                  <a:lnTo>
                    <a:pt x="6583553" y="188340"/>
                  </a:lnTo>
                  <a:lnTo>
                    <a:pt x="6583574" y="200626"/>
                  </a:lnTo>
                  <a:lnTo>
                    <a:pt x="6583632" y="213090"/>
                  </a:lnTo>
                  <a:lnTo>
                    <a:pt x="6583713" y="225720"/>
                  </a:lnTo>
                  <a:lnTo>
                    <a:pt x="6583807" y="238505"/>
                  </a:lnTo>
                  <a:lnTo>
                    <a:pt x="6583807" y="244855"/>
                  </a:lnTo>
                  <a:lnTo>
                    <a:pt x="6610731" y="268096"/>
                  </a:lnTo>
                  <a:lnTo>
                    <a:pt x="6611874" y="276351"/>
                  </a:lnTo>
                  <a:lnTo>
                    <a:pt x="6598773" y="280425"/>
                  </a:lnTo>
                  <a:lnTo>
                    <a:pt x="6586696" y="283321"/>
                  </a:lnTo>
                  <a:lnTo>
                    <a:pt x="6575619" y="285049"/>
                  </a:lnTo>
                  <a:lnTo>
                    <a:pt x="6565519" y="285622"/>
                  </a:lnTo>
                  <a:lnTo>
                    <a:pt x="6554112" y="284358"/>
                  </a:lnTo>
                  <a:lnTo>
                    <a:pt x="6544849" y="280558"/>
                  </a:lnTo>
                  <a:lnTo>
                    <a:pt x="6537729" y="274210"/>
                  </a:lnTo>
                  <a:lnTo>
                    <a:pt x="6532753" y="265302"/>
                  </a:lnTo>
                  <a:lnTo>
                    <a:pt x="6520303" y="274210"/>
                  </a:lnTo>
                  <a:lnTo>
                    <a:pt x="6507162" y="280558"/>
                  </a:lnTo>
                  <a:lnTo>
                    <a:pt x="6493355" y="284358"/>
                  </a:lnTo>
                  <a:lnTo>
                    <a:pt x="6478905" y="285622"/>
                  </a:lnTo>
                  <a:lnTo>
                    <a:pt x="6461402" y="284100"/>
                  </a:lnTo>
                  <a:lnTo>
                    <a:pt x="6420612" y="261365"/>
                  </a:lnTo>
                  <a:lnTo>
                    <a:pt x="6400609" y="218092"/>
                  </a:lnTo>
                  <a:lnTo>
                    <a:pt x="6399276" y="200659"/>
                  </a:lnTo>
                  <a:lnTo>
                    <a:pt x="6400992" y="178675"/>
                  </a:lnTo>
                  <a:lnTo>
                    <a:pt x="6414760" y="142706"/>
                  </a:lnTo>
                  <a:lnTo>
                    <a:pt x="6459982" y="109616"/>
                  </a:lnTo>
                  <a:lnTo>
                    <a:pt x="6504178" y="103250"/>
                  </a:lnTo>
                  <a:lnTo>
                    <a:pt x="6510436" y="103391"/>
                  </a:lnTo>
                  <a:lnTo>
                    <a:pt x="6517005" y="103806"/>
                  </a:lnTo>
                  <a:lnTo>
                    <a:pt x="6523859" y="104483"/>
                  </a:lnTo>
                  <a:lnTo>
                    <a:pt x="6530975" y="105409"/>
                  </a:lnTo>
                  <a:lnTo>
                    <a:pt x="6530927" y="85935"/>
                  </a:lnTo>
                  <a:lnTo>
                    <a:pt x="6530784" y="66770"/>
                  </a:lnTo>
                  <a:lnTo>
                    <a:pt x="6530546" y="47938"/>
                  </a:lnTo>
                  <a:lnTo>
                    <a:pt x="6530213" y="29463"/>
                  </a:lnTo>
                  <a:lnTo>
                    <a:pt x="6502908" y="21970"/>
                  </a:lnTo>
                  <a:lnTo>
                    <a:pt x="6501511" y="14350"/>
                  </a:lnTo>
                  <a:lnTo>
                    <a:pt x="6523656" y="10894"/>
                  </a:lnTo>
                  <a:lnTo>
                    <a:pt x="6544564" y="7365"/>
                  </a:lnTo>
                  <a:lnTo>
                    <a:pt x="6564233" y="3742"/>
                  </a:lnTo>
                  <a:lnTo>
                    <a:pt x="6582664" y="0"/>
                  </a:lnTo>
                  <a:close/>
                </a:path>
                <a:path w="6612255" h="285750">
                  <a:moveTo>
                    <a:pt x="5242179" y="0"/>
                  </a:moveTo>
                  <a:lnTo>
                    <a:pt x="5244211" y="1523"/>
                  </a:lnTo>
                  <a:lnTo>
                    <a:pt x="5243710" y="17146"/>
                  </a:lnTo>
                  <a:lnTo>
                    <a:pt x="5243353" y="36210"/>
                  </a:lnTo>
                  <a:lnTo>
                    <a:pt x="5243139" y="58727"/>
                  </a:lnTo>
                  <a:lnTo>
                    <a:pt x="5243068" y="84708"/>
                  </a:lnTo>
                  <a:lnTo>
                    <a:pt x="5243068" y="120268"/>
                  </a:lnTo>
                  <a:lnTo>
                    <a:pt x="5257240" y="112601"/>
                  </a:lnTo>
                  <a:lnTo>
                    <a:pt x="5271198" y="107124"/>
                  </a:lnTo>
                  <a:lnTo>
                    <a:pt x="5284966" y="103838"/>
                  </a:lnTo>
                  <a:lnTo>
                    <a:pt x="5298567" y="102742"/>
                  </a:lnTo>
                  <a:lnTo>
                    <a:pt x="5315281" y="104217"/>
                  </a:lnTo>
                  <a:lnTo>
                    <a:pt x="5354447" y="126237"/>
                  </a:lnTo>
                  <a:lnTo>
                    <a:pt x="5373735" y="169707"/>
                  </a:lnTo>
                  <a:lnTo>
                    <a:pt x="5375021" y="187832"/>
                  </a:lnTo>
                  <a:lnTo>
                    <a:pt x="5373187" y="209690"/>
                  </a:lnTo>
                  <a:lnTo>
                    <a:pt x="5358518" y="245643"/>
                  </a:lnTo>
                  <a:lnTo>
                    <a:pt x="5329610" y="270976"/>
                  </a:lnTo>
                  <a:lnTo>
                    <a:pt x="5289034" y="283878"/>
                  </a:lnTo>
                  <a:lnTo>
                    <a:pt x="5264531" y="285495"/>
                  </a:lnTo>
                  <a:lnTo>
                    <a:pt x="5247647" y="284733"/>
                  </a:lnTo>
                  <a:lnTo>
                    <a:pt x="5229574" y="282447"/>
                  </a:lnTo>
                  <a:lnTo>
                    <a:pt x="5210309" y="278637"/>
                  </a:lnTo>
                  <a:lnTo>
                    <a:pt x="5189855" y="273303"/>
                  </a:lnTo>
                  <a:lnTo>
                    <a:pt x="5190021" y="261304"/>
                  </a:lnTo>
                  <a:lnTo>
                    <a:pt x="5190140" y="247411"/>
                  </a:lnTo>
                  <a:lnTo>
                    <a:pt x="5190212" y="231638"/>
                  </a:lnTo>
                  <a:lnTo>
                    <a:pt x="5190236" y="213994"/>
                  </a:lnTo>
                  <a:lnTo>
                    <a:pt x="5190236" y="103631"/>
                  </a:lnTo>
                  <a:lnTo>
                    <a:pt x="5190045" y="64595"/>
                  </a:lnTo>
                  <a:lnTo>
                    <a:pt x="5162169" y="21970"/>
                  </a:lnTo>
                  <a:lnTo>
                    <a:pt x="5161026" y="14350"/>
                  </a:lnTo>
                  <a:lnTo>
                    <a:pt x="5183510" y="10894"/>
                  </a:lnTo>
                  <a:lnTo>
                    <a:pt x="5204507" y="7365"/>
                  </a:lnTo>
                  <a:lnTo>
                    <a:pt x="5224051" y="3742"/>
                  </a:lnTo>
                  <a:lnTo>
                    <a:pt x="5242179" y="0"/>
                  </a:lnTo>
                  <a:close/>
                </a:path>
                <a:path w="6612255" h="285750">
                  <a:moveTo>
                    <a:pt x="4023614" y="0"/>
                  </a:moveTo>
                  <a:lnTo>
                    <a:pt x="4025646" y="1523"/>
                  </a:lnTo>
                  <a:lnTo>
                    <a:pt x="4025219" y="14595"/>
                  </a:lnTo>
                  <a:lnTo>
                    <a:pt x="4024899" y="28082"/>
                  </a:lnTo>
                  <a:lnTo>
                    <a:pt x="4024699" y="41975"/>
                  </a:lnTo>
                  <a:lnTo>
                    <a:pt x="4024629" y="56260"/>
                  </a:lnTo>
                  <a:lnTo>
                    <a:pt x="4024629" y="121538"/>
                  </a:lnTo>
                  <a:lnTo>
                    <a:pt x="4040298" y="113297"/>
                  </a:lnTo>
                  <a:lnTo>
                    <a:pt x="4055872" y="107426"/>
                  </a:lnTo>
                  <a:lnTo>
                    <a:pt x="4071350" y="103911"/>
                  </a:lnTo>
                  <a:lnTo>
                    <a:pt x="4086732" y="102742"/>
                  </a:lnTo>
                  <a:lnTo>
                    <a:pt x="4099542" y="103671"/>
                  </a:lnTo>
                  <a:lnTo>
                    <a:pt x="4136038" y="125722"/>
                  </a:lnTo>
                  <a:lnTo>
                    <a:pt x="4144772" y="159511"/>
                  </a:lnTo>
                  <a:lnTo>
                    <a:pt x="4144772" y="224789"/>
                  </a:lnTo>
                  <a:lnTo>
                    <a:pt x="4144795" y="235650"/>
                  </a:lnTo>
                  <a:lnTo>
                    <a:pt x="4172457" y="272033"/>
                  </a:lnTo>
                  <a:lnTo>
                    <a:pt x="4173093" y="280923"/>
                  </a:lnTo>
                  <a:lnTo>
                    <a:pt x="4159736" y="280683"/>
                  </a:lnTo>
                  <a:lnTo>
                    <a:pt x="4146343" y="280527"/>
                  </a:lnTo>
                  <a:lnTo>
                    <a:pt x="4132927" y="280441"/>
                  </a:lnTo>
                  <a:lnTo>
                    <a:pt x="4119499" y="280415"/>
                  </a:lnTo>
                  <a:lnTo>
                    <a:pt x="4105854" y="280441"/>
                  </a:lnTo>
                  <a:lnTo>
                    <a:pt x="4092924" y="280527"/>
                  </a:lnTo>
                  <a:lnTo>
                    <a:pt x="4080708" y="280683"/>
                  </a:lnTo>
                  <a:lnTo>
                    <a:pt x="4069206" y="280923"/>
                  </a:lnTo>
                  <a:lnTo>
                    <a:pt x="4068445" y="272033"/>
                  </a:lnTo>
                  <a:lnTo>
                    <a:pt x="4087114" y="266445"/>
                  </a:lnTo>
                  <a:lnTo>
                    <a:pt x="4089907" y="265556"/>
                  </a:lnTo>
                  <a:lnTo>
                    <a:pt x="4091558" y="263778"/>
                  </a:lnTo>
                  <a:lnTo>
                    <a:pt x="4091685" y="260857"/>
                  </a:lnTo>
                  <a:lnTo>
                    <a:pt x="4091813" y="259079"/>
                  </a:lnTo>
                  <a:lnTo>
                    <a:pt x="4091940" y="255142"/>
                  </a:lnTo>
                  <a:lnTo>
                    <a:pt x="4091940" y="249173"/>
                  </a:lnTo>
                  <a:lnTo>
                    <a:pt x="4091940" y="171195"/>
                  </a:lnTo>
                  <a:lnTo>
                    <a:pt x="4078025" y="134022"/>
                  </a:lnTo>
                  <a:lnTo>
                    <a:pt x="4056379" y="128396"/>
                  </a:lnTo>
                  <a:lnTo>
                    <a:pt x="4048615" y="128847"/>
                  </a:lnTo>
                  <a:lnTo>
                    <a:pt x="4040743" y="130190"/>
                  </a:lnTo>
                  <a:lnTo>
                    <a:pt x="4032752" y="132415"/>
                  </a:lnTo>
                  <a:lnTo>
                    <a:pt x="4024629" y="135508"/>
                  </a:lnTo>
                  <a:lnTo>
                    <a:pt x="4024629" y="217296"/>
                  </a:lnTo>
                  <a:lnTo>
                    <a:pt x="4025010" y="259968"/>
                  </a:lnTo>
                  <a:lnTo>
                    <a:pt x="4029202" y="266064"/>
                  </a:lnTo>
                  <a:lnTo>
                    <a:pt x="4048632" y="272033"/>
                  </a:lnTo>
                  <a:lnTo>
                    <a:pt x="4049014" y="280923"/>
                  </a:lnTo>
                  <a:lnTo>
                    <a:pt x="4037173" y="280683"/>
                  </a:lnTo>
                  <a:lnTo>
                    <a:pt x="4024868" y="280527"/>
                  </a:lnTo>
                  <a:lnTo>
                    <a:pt x="4012062" y="280441"/>
                  </a:lnTo>
                  <a:lnTo>
                    <a:pt x="3998722" y="280415"/>
                  </a:lnTo>
                  <a:lnTo>
                    <a:pt x="3984940" y="280441"/>
                  </a:lnTo>
                  <a:lnTo>
                    <a:pt x="3971242" y="280527"/>
                  </a:lnTo>
                  <a:lnTo>
                    <a:pt x="3957663" y="280683"/>
                  </a:lnTo>
                  <a:lnTo>
                    <a:pt x="3944239" y="280923"/>
                  </a:lnTo>
                  <a:lnTo>
                    <a:pt x="3943350" y="272033"/>
                  </a:lnTo>
                  <a:lnTo>
                    <a:pt x="3971671" y="251967"/>
                  </a:lnTo>
                  <a:lnTo>
                    <a:pt x="3971798" y="244347"/>
                  </a:lnTo>
                  <a:lnTo>
                    <a:pt x="3971798" y="237108"/>
                  </a:lnTo>
                  <a:lnTo>
                    <a:pt x="3971798" y="74294"/>
                  </a:lnTo>
                  <a:lnTo>
                    <a:pt x="3971750" y="62343"/>
                  </a:lnTo>
                  <a:lnTo>
                    <a:pt x="3971607" y="50879"/>
                  </a:lnTo>
                  <a:lnTo>
                    <a:pt x="3971369" y="39915"/>
                  </a:lnTo>
                  <a:lnTo>
                    <a:pt x="3971035" y="29463"/>
                  </a:lnTo>
                  <a:lnTo>
                    <a:pt x="3943604" y="21970"/>
                  </a:lnTo>
                  <a:lnTo>
                    <a:pt x="3942588" y="14350"/>
                  </a:lnTo>
                  <a:lnTo>
                    <a:pt x="3965088" y="10894"/>
                  </a:lnTo>
                  <a:lnTo>
                    <a:pt x="3986101" y="7365"/>
                  </a:lnTo>
                  <a:lnTo>
                    <a:pt x="4005613" y="3742"/>
                  </a:lnTo>
                  <a:lnTo>
                    <a:pt x="4023614" y="0"/>
                  </a:lnTo>
                  <a:close/>
                </a:path>
                <a:path w="6612255" h="285750">
                  <a:moveTo>
                    <a:pt x="1576070" y="0"/>
                  </a:moveTo>
                  <a:lnTo>
                    <a:pt x="1578102" y="1523"/>
                  </a:lnTo>
                  <a:lnTo>
                    <a:pt x="1577675" y="14595"/>
                  </a:lnTo>
                  <a:lnTo>
                    <a:pt x="1577355" y="28082"/>
                  </a:lnTo>
                  <a:lnTo>
                    <a:pt x="1577155" y="41975"/>
                  </a:lnTo>
                  <a:lnTo>
                    <a:pt x="1577086" y="56260"/>
                  </a:lnTo>
                  <a:lnTo>
                    <a:pt x="1577086" y="121538"/>
                  </a:lnTo>
                  <a:lnTo>
                    <a:pt x="1592754" y="113297"/>
                  </a:lnTo>
                  <a:lnTo>
                    <a:pt x="1608328" y="107426"/>
                  </a:lnTo>
                  <a:lnTo>
                    <a:pt x="1623806" y="103911"/>
                  </a:lnTo>
                  <a:lnTo>
                    <a:pt x="1639189" y="102742"/>
                  </a:lnTo>
                  <a:lnTo>
                    <a:pt x="1651998" y="103671"/>
                  </a:lnTo>
                  <a:lnTo>
                    <a:pt x="1688494" y="125722"/>
                  </a:lnTo>
                  <a:lnTo>
                    <a:pt x="1697228" y="159511"/>
                  </a:lnTo>
                  <a:lnTo>
                    <a:pt x="1697228" y="224789"/>
                  </a:lnTo>
                  <a:lnTo>
                    <a:pt x="1697251" y="235650"/>
                  </a:lnTo>
                  <a:lnTo>
                    <a:pt x="1724914" y="272033"/>
                  </a:lnTo>
                  <a:lnTo>
                    <a:pt x="1725549" y="280923"/>
                  </a:lnTo>
                  <a:lnTo>
                    <a:pt x="1712192" y="280683"/>
                  </a:lnTo>
                  <a:lnTo>
                    <a:pt x="1698799" y="280527"/>
                  </a:lnTo>
                  <a:lnTo>
                    <a:pt x="1685383" y="280441"/>
                  </a:lnTo>
                  <a:lnTo>
                    <a:pt x="1671955" y="280415"/>
                  </a:lnTo>
                  <a:lnTo>
                    <a:pt x="1658310" y="280441"/>
                  </a:lnTo>
                  <a:lnTo>
                    <a:pt x="1645380" y="280527"/>
                  </a:lnTo>
                  <a:lnTo>
                    <a:pt x="1633164" y="280683"/>
                  </a:lnTo>
                  <a:lnTo>
                    <a:pt x="1621663" y="280923"/>
                  </a:lnTo>
                  <a:lnTo>
                    <a:pt x="1620901" y="272033"/>
                  </a:lnTo>
                  <a:lnTo>
                    <a:pt x="1639570" y="266445"/>
                  </a:lnTo>
                  <a:lnTo>
                    <a:pt x="1642364" y="265556"/>
                  </a:lnTo>
                  <a:lnTo>
                    <a:pt x="1644015" y="263778"/>
                  </a:lnTo>
                  <a:lnTo>
                    <a:pt x="1644142" y="260857"/>
                  </a:lnTo>
                  <a:lnTo>
                    <a:pt x="1644269" y="259079"/>
                  </a:lnTo>
                  <a:lnTo>
                    <a:pt x="1644395" y="255142"/>
                  </a:lnTo>
                  <a:lnTo>
                    <a:pt x="1644395" y="249173"/>
                  </a:lnTo>
                  <a:lnTo>
                    <a:pt x="1644395" y="171195"/>
                  </a:lnTo>
                  <a:lnTo>
                    <a:pt x="1630481" y="134022"/>
                  </a:lnTo>
                  <a:lnTo>
                    <a:pt x="1608836" y="128396"/>
                  </a:lnTo>
                  <a:lnTo>
                    <a:pt x="1601071" y="128847"/>
                  </a:lnTo>
                  <a:lnTo>
                    <a:pt x="1593199" y="130190"/>
                  </a:lnTo>
                  <a:lnTo>
                    <a:pt x="1585208" y="132415"/>
                  </a:lnTo>
                  <a:lnTo>
                    <a:pt x="1577086" y="135508"/>
                  </a:lnTo>
                  <a:lnTo>
                    <a:pt x="1577086" y="217296"/>
                  </a:lnTo>
                  <a:lnTo>
                    <a:pt x="1577467" y="259968"/>
                  </a:lnTo>
                  <a:lnTo>
                    <a:pt x="1581658" y="266064"/>
                  </a:lnTo>
                  <a:lnTo>
                    <a:pt x="1601089" y="272033"/>
                  </a:lnTo>
                  <a:lnTo>
                    <a:pt x="1601470" y="280923"/>
                  </a:lnTo>
                  <a:lnTo>
                    <a:pt x="1589629" y="280683"/>
                  </a:lnTo>
                  <a:lnTo>
                    <a:pt x="1577324" y="280527"/>
                  </a:lnTo>
                  <a:lnTo>
                    <a:pt x="1564518" y="280441"/>
                  </a:lnTo>
                  <a:lnTo>
                    <a:pt x="1551178" y="280415"/>
                  </a:lnTo>
                  <a:lnTo>
                    <a:pt x="1537396" y="280441"/>
                  </a:lnTo>
                  <a:lnTo>
                    <a:pt x="1523698" y="280527"/>
                  </a:lnTo>
                  <a:lnTo>
                    <a:pt x="1510119" y="280683"/>
                  </a:lnTo>
                  <a:lnTo>
                    <a:pt x="1496695" y="280923"/>
                  </a:lnTo>
                  <a:lnTo>
                    <a:pt x="1495806" y="272033"/>
                  </a:lnTo>
                  <a:lnTo>
                    <a:pt x="1524127" y="251967"/>
                  </a:lnTo>
                  <a:lnTo>
                    <a:pt x="1524254" y="244347"/>
                  </a:lnTo>
                  <a:lnTo>
                    <a:pt x="1524254" y="237108"/>
                  </a:lnTo>
                  <a:lnTo>
                    <a:pt x="1524254" y="74294"/>
                  </a:lnTo>
                  <a:lnTo>
                    <a:pt x="1524206" y="62343"/>
                  </a:lnTo>
                  <a:lnTo>
                    <a:pt x="1524063" y="50879"/>
                  </a:lnTo>
                  <a:lnTo>
                    <a:pt x="1523825" y="39915"/>
                  </a:lnTo>
                  <a:lnTo>
                    <a:pt x="1523492" y="29463"/>
                  </a:lnTo>
                  <a:lnTo>
                    <a:pt x="1496060" y="21970"/>
                  </a:lnTo>
                  <a:lnTo>
                    <a:pt x="1495044" y="14350"/>
                  </a:lnTo>
                  <a:lnTo>
                    <a:pt x="1517544" y="10894"/>
                  </a:lnTo>
                  <a:lnTo>
                    <a:pt x="1538557" y="7365"/>
                  </a:lnTo>
                  <a:lnTo>
                    <a:pt x="1558069" y="3742"/>
                  </a:lnTo>
                  <a:lnTo>
                    <a:pt x="1576070" y="0"/>
                  </a:lnTo>
                  <a:close/>
                </a:path>
                <a:path w="6612255" h="285750">
                  <a:moveTo>
                    <a:pt x="81026" y="0"/>
                  </a:moveTo>
                  <a:lnTo>
                    <a:pt x="83058" y="1523"/>
                  </a:lnTo>
                  <a:lnTo>
                    <a:pt x="82631" y="14595"/>
                  </a:lnTo>
                  <a:lnTo>
                    <a:pt x="82311" y="28082"/>
                  </a:lnTo>
                  <a:lnTo>
                    <a:pt x="82111" y="41975"/>
                  </a:lnTo>
                  <a:lnTo>
                    <a:pt x="82042" y="56260"/>
                  </a:lnTo>
                  <a:lnTo>
                    <a:pt x="82042" y="228345"/>
                  </a:lnTo>
                  <a:lnTo>
                    <a:pt x="110236" y="272033"/>
                  </a:lnTo>
                  <a:lnTo>
                    <a:pt x="110871" y="280923"/>
                  </a:lnTo>
                  <a:lnTo>
                    <a:pt x="97103" y="280683"/>
                  </a:lnTo>
                  <a:lnTo>
                    <a:pt x="83407" y="280527"/>
                  </a:lnTo>
                  <a:lnTo>
                    <a:pt x="69758" y="280441"/>
                  </a:lnTo>
                  <a:lnTo>
                    <a:pt x="56134" y="280415"/>
                  </a:lnTo>
                  <a:lnTo>
                    <a:pt x="42348" y="280441"/>
                  </a:lnTo>
                  <a:lnTo>
                    <a:pt x="28622" y="280527"/>
                  </a:lnTo>
                  <a:lnTo>
                    <a:pt x="14968" y="280683"/>
                  </a:lnTo>
                  <a:lnTo>
                    <a:pt x="1396" y="280923"/>
                  </a:lnTo>
                  <a:lnTo>
                    <a:pt x="508" y="272033"/>
                  </a:lnTo>
                  <a:lnTo>
                    <a:pt x="24130" y="265556"/>
                  </a:lnTo>
                  <a:lnTo>
                    <a:pt x="27051" y="264794"/>
                  </a:lnTo>
                  <a:lnTo>
                    <a:pt x="28575" y="262889"/>
                  </a:lnTo>
                  <a:lnTo>
                    <a:pt x="28829" y="259968"/>
                  </a:lnTo>
                  <a:lnTo>
                    <a:pt x="29083" y="255142"/>
                  </a:lnTo>
                  <a:lnTo>
                    <a:pt x="29209" y="247014"/>
                  </a:lnTo>
                  <a:lnTo>
                    <a:pt x="29209" y="235584"/>
                  </a:lnTo>
                  <a:lnTo>
                    <a:pt x="29209" y="74294"/>
                  </a:lnTo>
                  <a:lnTo>
                    <a:pt x="28448" y="29463"/>
                  </a:lnTo>
                  <a:lnTo>
                    <a:pt x="1015" y="21970"/>
                  </a:lnTo>
                  <a:lnTo>
                    <a:pt x="0" y="14350"/>
                  </a:lnTo>
                  <a:lnTo>
                    <a:pt x="22500" y="10894"/>
                  </a:lnTo>
                  <a:lnTo>
                    <a:pt x="43513" y="7365"/>
                  </a:lnTo>
                  <a:lnTo>
                    <a:pt x="63025" y="3742"/>
                  </a:lnTo>
                  <a:lnTo>
                    <a:pt x="8102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1209509" y="4227576"/>
            <a:ext cx="6631305" cy="394970"/>
            <a:chOff x="1209509" y="4227576"/>
            <a:chExt cx="6631305" cy="394970"/>
          </a:xfrm>
        </p:grpSpPr>
        <p:sp>
          <p:nvSpPr>
            <p:cNvPr id="126" name="object 126"/>
            <p:cNvSpPr/>
            <p:nvPr/>
          </p:nvSpPr>
          <p:spPr>
            <a:xfrm>
              <a:off x="1218653" y="4236720"/>
              <a:ext cx="6612420" cy="37617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481576" y="4522089"/>
              <a:ext cx="137287" cy="805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688579" y="4425188"/>
              <a:ext cx="72390" cy="815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048500" y="4425188"/>
              <a:ext cx="72390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707635" y="4425188"/>
              <a:ext cx="72390" cy="815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67332" y="4347845"/>
              <a:ext cx="101345" cy="16611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20864" y="4347591"/>
              <a:ext cx="80518" cy="70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5695" y="4347591"/>
              <a:ext cx="80518" cy="70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507738" y="4345178"/>
              <a:ext cx="71247" cy="11620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454398" y="4340352"/>
              <a:ext cx="197485" cy="273050"/>
            </a:xfrm>
            <a:custGeom>
              <a:avLst/>
              <a:gdLst/>
              <a:ahLst/>
              <a:cxnLst/>
              <a:rect l="l" t="t" r="r" b="b"/>
              <a:pathLst>
                <a:path w="197485" h="273050">
                  <a:moveTo>
                    <a:pt x="89915" y="0"/>
                  </a:moveTo>
                  <a:lnTo>
                    <a:pt x="126746" y="4064"/>
                  </a:lnTo>
                  <a:lnTo>
                    <a:pt x="135000" y="4825"/>
                  </a:lnTo>
                  <a:lnTo>
                    <a:pt x="140842" y="4825"/>
                  </a:lnTo>
                  <a:lnTo>
                    <a:pt x="155723" y="4800"/>
                  </a:lnTo>
                  <a:lnTo>
                    <a:pt x="169878" y="4714"/>
                  </a:lnTo>
                  <a:lnTo>
                    <a:pt x="183294" y="4558"/>
                  </a:lnTo>
                  <a:lnTo>
                    <a:pt x="195961" y="4318"/>
                  </a:lnTo>
                  <a:lnTo>
                    <a:pt x="197103" y="13589"/>
                  </a:lnTo>
                  <a:lnTo>
                    <a:pt x="153924" y="24637"/>
                  </a:lnTo>
                  <a:lnTo>
                    <a:pt x="159924" y="32803"/>
                  </a:lnTo>
                  <a:lnTo>
                    <a:pt x="164210" y="41481"/>
                  </a:lnTo>
                  <a:lnTo>
                    <a:pt x="166782" y="50659"/>
                  </a:lnTo>
                  <a:lnTo>
                    <a:pt x="167639" y="60325"/>
                  </a:lnTo>
                  <a:lnTo>
                    <a:pt x="166282" y="74519"/>
                  </a:lnTo>
                  <a:lnTo>
                    <a:pt x="145923" y="108077"/>
                  </a:lnTo>
                  <a:lnTo>
                    <a:pt x="105810" y="124739"/>
                  </a:lnTo>
                  <a:lnTo>
                    <a:pt x="89026" y="125856"/>
                  </a:lnTo>
                  <a:lnTo>
                    <a:pt x="78331" y="125454"/>
                  </a:lnTo>
                  <a:lnTo>
                    <a:pt x="68325" y="124253"/>
                  </a:lnTo>
                  <a:lnTo>
                    <a:pt x="58987" y="122267"/>
                  </a:lnTo>
                  <a:lnTo>
                    <a:pt x="50291" y="119506"/>
                  </a:lnTo>
                  <a:lnTo>
                    <a:pt x="45465" y="128270"/>
                  </a:lnTo>
                  <a:lnTo>
                    <a:pt x="43052" y="135636"/>
                  </a:lnTo>
                  <a:lnTo>
                    <a:pt x="43052" y="141478"/>
                  </a:lnTo>
                  <a:lnTo>
                    <a:pt x="43052" y="144653"/>
                  </a:lnTo>
                  <a:lnTo>
                    <a:pt x="44703" y="146812"/>
                  </a:lnTo>
                  <a:lnTo>
                    <a:pt x="48005" y="147955"/>
                  </a:lnTo>
                  <a:lnTo>
                    <a:pt x="51180" y="149098"/>
                  </a:lnTo>
                  <a:lnTo>
                    <a:pt x="58038" y="149606"/>
                  </a:lnTo>
                  <a:lnTo>
                    <a:pt x="68325" y="149606"/>
                  </a:lnTo>
                  <a:lnTo>
                    <a:pt x="103538" y="149205"/>
                  </a:lnTo>
                  <a:lnTo>
                    <a:pt x="111077" y="149129"/>
                  </a:lnTo>
                  <a:lnTo>
                    <a:pt x="118258" y="149101"/>
                  </a:lnTo>
                  <a:lnTo>
                    <a:pt x="125094" y="149098"/>
                  </a:lnTo>
                  <a:lnTo>
                    <a:pt x="139906" y="149814"/>
                  </a:lnTo>
                  <a:lnTo>
                    <a:pt x="180836" y="167225"/>
                  </a:lnTo>
                  <a:lnTo>
                    <a:pt x="190373" y="195961"/>
                  </a:lnTo>
                  <a:lnTo>
                    <a:pt x="188208" y="212459"/>
                  </a:lnTo>
                  <a:lnTo>
                    <a:pt x="155828" y="251714"/>
                  </a:lnTo>
                  <a:lnTo>
                    <a:pt x="119078" y="267319"/>
                  </a:lnTo>
                  <a:lnTo>
                    <a:pt x="77850" y="272542"/>
                  </a:lnTo>
                  <a:lnTo>
                    <a:pt x="60799" y="271875"/>
                  </a:lnTo>
                  <a:lnTo>
                    <a:pt x="20954" y="261874"/>
                  </a:lnTo>
                  <a:lnTo>
                    <a:pt x="0" y="234315"/>
                  </a:lnTo>
                  <a:lnTo>
                    <a:pt x="1811" y="223192"/>
                  </a:lnTo>
                  <a:lnTo>
                    <a:pt x="7254" y="211915"/>
                  </a:lnTo>
                  <a:lnTo>
                    <a:pt x="16341" y="200471"/>
                  </a:lnTo>
                  <a:lnTo>
                    <a:pt x="29082" y="188849"/>
                  </a:lnTo>
                  <a:lnTo>
                    <a:pt x="20675" y="184489"/>
                  </a:lnTo>
                  <a:lnTo>
                    <a:pt x="14684" y="179212"/>
                  </a:lnTo>
                  <a:lnTo>
                    <a:pt x="11098" y="173007"/>
                  </a:lnTo>
                  <a:lnTo>
                    <a:pt x="9905" y="165862"/>
                  </a:lnTo>
                  <a:lnTo>
                    <a:pt x="11666" y="155670"/>
                  </a:lnTo>
                  <a:lnTo>
                    <a:pt x="16938" y="143573"/>
                  </a:lnTo>
                  <a:lnTo>
                    <a:pt x="25711" y="129571"/>
                  </a:lnTo>
                  <a:lnTo>
                    <a:pt x="37973" y="113665"/>
                  </a:lnTo>
                  <a:lnTo>
                    <a:pt x="25618" y="104376"/>
                  </a:lnTo>
                  <a:lnTo>
                    <a:pt x="16763" y="93075"/>
                  </a:lnTo>
                  <a:lnTo>
                    <a:pt x="11433" y="79750"/>
                  </a:lnTo>
                  <a:lnTo>
                    <a:pt x="9651" y="64389"/>
                  </a:lnTo>
                  <a:lnTo>
                    <a:pt x="11009" y="50605"/>
                  </a:lnTo>
                  <a:lnTo>
                    <a:pt x="31368" y="17780"/>
                  </a:lnTo>
                  <a:lnTo>
                    <a:pt x="72409" y="1117"/>
                  </a:lnTo>
                  <a:lnTo>
                    <a:pt x="8991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634478" y="4330319"/>
              <a:ext cx="205740" cy="20116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003541" y="4339463"/>
              <a:ext cx="545465" cy="182880"/>
            </a:xfrm>
            <a:custGeom>
              <a:avLst/>
              <a:gdLst/>
              <a:ahLst/>
              <a:cxnLst/>
              <a:rect l="l" t="t" r="r" b="b"/>
              <a:pathLst>
                <a:path w="545465" h="182879">
                  <a:moveTo>
                    <a:pt x="467105" y="0"/>
                  </a:moveTo>
                  <a:lnTo>
                    <a:pt x="513629" y="11358"/>
                  </a:lnTo>
                  <a:lnTo>
                    <a:pt x="540099" y="44211"/>
                  </a:lnTo>
                  <a:lnTo>
                    <a:pt x="545210" y="75945"/>
                  </a:lnTo>
                  <a:lnTo>
                    <a:pt x="545210" y="79501"/>
                  </a:lnTo>
                  <a:lnTo>
                    <a:pt x="544956" y="83185"/>
                  </a:lnTo>
                  <a:lnTo>
                    <a:pt x="544702" y="87122"/>
                  </a:lnTo>
                  <a:lnTo>
                    <a:pt x="425703" y="87122"/>
                  </a:lnTo>
                  <a:lnTo>
                    <a:pt x="426866" y="104481"/>
                  </a:lnTo>
                  <a:lnTo>
                    <a:pt x="444118" y="140843"/>
                  </a:lnTo>
                  <a:lnTo>
                    <a:pt x="484838" y="156202"/>
                  </a:lnTo>
                  <a:lnTo>
                    <a:pt x="504316" y="157225"/>
                  </a:lnTo>
                  <a:lnTo>
                    <a:pt x="514314" y="157009"/>
                  </a:lnTo>
                  <a:lnTo>
                    <a:pt x="524097" y="156352"/>
                  </a:lnTo>
                  <a:lnTo>
                    <a:pt x="533642" y="155243"/>
                  </a:lnTo>
                  <a:lnTo>
                    <a:pt x="542925" y="153669"/>
                  </a:lnTo>
                  <a:lnTo>
                    <a:pt x="544449" y="165354"/>
                  </a:lnTo>
                  <a:lnTo>
                    <a:pt x="526992" y="173021"/>
                  </a:lnTo>
                  <a:lnTo>
                    <a:pt x="509095" y="178498"/>
                  </a:lnTo>
                  <a:lnTo>
                    <a:pt x="490745" y="181784"/>
                  </a:lnTo>
                  <a:lnTo>
                    <a:pt x="471931" y="182880"/>
                  </a:lnTo>
                  <a:lnTo>
                    <a:pt x="450234" y="181475"/>
                  </a:lnTo>
                  <a:lnTo>
                    <a:pt x="413174" y="170235"/>
                  </a:lnTo>
                  <a:lnTo>
                    <a:pt x="376221" y="132715"/>
                  </a:lnTo>
                  <a:lnTo>
                    <a:pt x="369061" y="94361"/>
                  </a:lnTo>
                  <a:lnTo>
                    <a:pt x="370778" y="74473"/>
                  </a:lnTo>
                  <a:lnTo>
                    <a:pt x="396621" y="26288"/>
                  </a:lnTo>
                  <a:lnTo>
                    <a:pt x="446627" y="1643"/>
                  </a:lnTo>
                  <a:lnTo>
                    <a:pt x="467105" y="0"/>
                  </a:lnTo>
                  <a:close/>
                </a:path>
                <a:path w="545465" h="182879">
                  <a:moveTo>
                    <a:pt x="93472" y="0"/>
                  </a:moveTo>
                  <a:lnTo>
                    <a:pt x="134280" y="8411"/>
                  </a:lnTo>
                  <a:lnTo>
                    <a:pt x="159192" y="44846"/>
                  </a:lnTo>
                  <a:lnTo>
                    <a:pt x="160147" y="58038"/>
                  </a:lnTo>
                  <a:lnTo>
                    <a:pt x="159257" y="135381"/>
                  </a:lnTo>
                  <a:lnTo>
                    <a:pt x="159003" y="141731"/>
                  </a:lnTo>
                  <a:lnTo>
                    <a:pt x="159130" y="146812"/>
                  </a:lnTo>
                  <a:lnTo>
                    <a:pt x="159511" y="150749"/>
                  </a:lnTo>
                  <a:lnTo>
                    <a:pt x="160019" y="154559"/>
                  </a:lnTo>
                  <a:lnTo>
                    <a:pt x="161162" y="157480"/>
                  </a:lnTo>
                  <a:lnTo>
                    <a:pt x="163067" y="159512"/>
                  </a:lnTo>
                  <a:lnTo>
                    <a:pt x="164846" y="161544"/>
                  </a:lnTo>
                  <a:lnTo>
                    <a:pt x="186308" y="165354"/>
                  </a:lnTo>
                  <a:lnTo>
                    <a:pt x="187451" y="173989"/>
                  </a:lnTo>
                  <a:lnTo>
                    <a:pt x="174875" y="177897"/>
                  </a:lnTo>
                  <a:lnTo>
                    <a:pt x="163226" y="180673"/>
                  </a:lnTo>
                  <a:lnTo>
                    <a:pt x="152483" y="182330"/>
                  </a:lnTo>
                  <a:lnTo>
                    <a:pt x="142621" y="182880"/>
                  </a:lnTo>
                  <a:lnTo>
                    <a:pt x="131046" y="181639"/>
                  </a:lnTo>
                  <a:lnTo>
                    <a:pt x="121650" y="177911"/>
                  </a:lnTo>
                  <a:lnTo>
                    <a:pt x="114421" y="171682"/>
                  </a:lnTo>
                  <a:lnTo>
                    <a:pt x="109347" y="162941"/>
                  </a:lnTo>
                  <a:lnTo>
                    <a:pt x="97367" y="171682"/>
                  </a:lnTo>
                  <a:lnTo>
                    <a:pt x="85042" y="177911"/>
                  </a:lnTo>
                  <a:lnTo>
                    <a:pt x="72360" y="181639"/>
                  </a:lnTo>
                  <a:lnTo>
                    <a:pt x="59308" y="182880"/>
                  </a:lnTo>
                  <a:lnTo>
                    <a:pt x="46926" y="182070"/>
                  </a:lnTo>
                  <a:lnTo>
                    <a:pt x="9376" y="162804"/>
                  </a:lnTo>
                  <a:lnTo>
                    <a:pt x="0" y="133604"/>
                  </a:lnTo>
                  <a:lnTo>
                    <a:pt x="1690" y="119987"/>
                  </a:lnTo>
                  <a:lnTo>
                    <a:pt x="27050" y="90805"/>
                  </a:lnTo>
                  <a:lnTo>
                    <a:pt x="82843" y="78071"/>
                  </a:lnTo>
                  <a:lnTo>
                    <a:pt x="108203" y="77216"/>
                  </a:lnTo>
                  <a:lnTo>
                    <a:pt x="108457" y="63245"/>
                  </a:lnTo>
                  <a:lnTo>
                    <a:pt x="86344" y="26876"/>
                  </a:lnTo>
                  <a:lnTo>
                    <a:pt x="68452" y="24511"/>
                  </a:lnTo>
                  <a:lnTo>
                    <a:pt x="58376" y="25034"/>
                  </a:lnTo>
                  <a:lnTo>
                    <a:pt x="47371" y="26606"/>
                  </a:lnTo>
                  <a:lnTo>
                    <a:pt x="35413" y="29225"/>
                  </a:lnTo>
                  <a:lnTo>
                    <a:pt x="22478" y="32893"/>
                  </a:lnTo>
                  <a:lnTo>
                    <a:pt x="17272" y="18034"/>
                  </a:lnTo>
                  <a:lnTo>
                    <a:pt x="36893" y="10126"/>
                  </a:lnTo>
                  <a:lnTo>
                    <a:pt x="56133" y="4492"/>
                  </a:lnTo>
                  <a:lnTo>
                    <a:pt x="74993" y="1121"/>
                  </a:lnTo>
                  <a:lnTo>
                    <a:pt x="9347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53534" y="4330319"/>
              <a:ext cx="372237" cy="20116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112511" y="4241165"/>
              <a:ext cx="1796923" cy="29032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62886" y="4227576"/>
              <a:ext cx="2103755" cy="39446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28291" y="4330319"/>
              <a:ext cx="194437" cy="20116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209509" y="4330319"/>
              <a:ext cx="216827" cy="20116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206615" y="4338955"/>
              <a:ext cx="151130" cy="179070"/>
            </a:xfrm>
            <a:custGeom>
              <a:avLst/>
              <a:gdLst/>
              <a:ahLst/>
              <a:cxnLst/>
              <a:rect l="l" t="t" r="r" b="b"/>
              <a:pathLst>
                <a:path w="151129" h="179070">
                  <a:moveTo>
                    <a:pt x="78485" y="0"/>
                  </a:moveTo>
                  <a:lnTo>
                    <a:pt x="81279" y="1397"/>
                  </a:lnTo>
                  <a:lnTo>
                    <a:pt x="81279" y="21590"/>
                  </a:lnTo>
                  <a:lnTo>
                    <a:pt x="97928" y="12348"/>
                  </a:lnTo>
                  <a:lnTo>
                    <a:pt x="114934" y="5762"/>
                  </a:lnTo>
                  <a:lnTo>
                    <a:pt x="132322" y="1819"/>
                  </a:lnTo>
                  <a:lnTo>
                    <a:pt x="150113" y="508"/>
                  </a:lnTo>
                  <a:lnTo>
                    <a:pt x="151002" y="1778"/>
                  </a:lnTo>
                  <a:lnTo>
                    <a:pt x="148076" y="16875"/>
                  </a:lnTo>
                  <a:lnTo>
                    <a:pt x="145208" y="32448"/>
                  </a:lnTo>
                  <a:lnTo>
                    <a:pt x="142412" y="48498"/>
                  </a:lnTo>
                  <a:lnTo>
                    <a:pt x="139700" y="65024"/>
                  </a:lnTo>
                  <a:lnTo>
                    <a:pt x="128904" y="66929"/>
                  </a:lnTo>
                  <a:lnTo>
                    <a:pt x="111505" y="28829"/>
                  </a:lnTo>
                  <a:lnTo>
                    <a:pt x="104901" y="28829"/>
                  </a:lnTo>
                  <a:lnTo>
                    <a:pt x="98551" y="28829"/>
                  </a:lnTo>
                  <a:lnTo>
                    <a:pt x="90677" y="30861"/>
                  </a:lnTo>
                  <a:lnTo>
                    <a:pt x="81279" y="35179"/>
                  </a:lnTo>
                  <a:lnTo>
                    <a:pt x="81279" y="114935"/>
                  </a:lnTo>
                  <a:lnTo>
                    <a:pt x="81660" y="156210"/>
                  </a:lnTo>
                  <a:lnTo>
                    <a:pt x="86359" y="162687"/>
                  </a:lnTo>
                  <a:lnTo>
                    <a:pt x="112902" y="169799"/>
                  </a:lnTo>
                  <a:lnTo>
                    <a:pt x="113410" y="178689"/>
                  </a:lnTo>
                  <a:lnTo>
                    <a:pt x="98167" y="178448"/>
                  </a:lnTo>
                  <a:lnTo>
                    <a:pt x="83280" y="178292"/>
                  </a:lnTo>
                  <a:lnTo>
                    <a:pt x="68726" y="178206"/>
                  </a:lnTo>
                  <a:lnTo>
                    <a:pt x="54482" y="178181"/>
                  </a:lnTo>
                  <a:lnTo>
                    <a:pt x="41072" y="178206"/>
                  </a:lnTo>
                  <a:lnTo>
                    <a:pt x="27685" y="178292"/>
                  </a:lnTo>
                  <a:lnTo>
                    <a:pt x="14299" y="178448"/>
                  </a:lnTo>
                  <a:lnTo>
                    <a:pt x="888" y="178689"/>
                  </a:lnTo>
                  <a:lnTo>
                    <a:pt x="0" y="169799"/>
                  </a:lnTo>
                  <a:lnTo>
                    <a:pt x="23621" y="163322"/>
                  </a:lnTo>
                  <a:lnTo>
                    <a:pt x="26542" y="162433"/>
                  </a:lnTo>
                  <a:lnTo>
                    <a:pt x="28193" y="160528"/>
                  </a:lnTo>
                  <a:lnTo>
                    <a:pt x="28193" y="157734"/>
                  </a:lnTo>
                  <a:lnTo>
                    <a:pt x="28320" y="152400"/>
                  </a:lnTo>
                  <a:lnTo>
                    <a:pt x="28448" y="144780"/>
                  </a:lnTo>
                  <a:lnTo>
                    <a:pt x="28448" y="134874"/>
                  </a:lnTo>
                  <a:lnTo>
                    <a:pt x="28448" y="72644"/>
                  </a:lnTo>
                  <a:lnTo>
                    <a:pt x="27685" y="28575"/>
                  </a:lnTo>
                  <a:lnTo>
                    <a:pt x="1142" y="21717"/>
                  </a:lnTo>
                  <a:lnTo>
                    <a:pt x="0" y="14097"/>
                  </a:lnTo>
                  <a:lnTo>
                    <a:pt x="20978" y="10858"/>
                  </a:lnTo>
                  <a:lnTo>
                    <a:pt x="41052" y="7429"/>
                  </a:lnTo>
                  <a:lnTo>
                    <a:pt x="60221" y="3810"/>
                  </a:lnTo>
                  <a:lnTo>
                    <a:pt x="784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026538" y="4329811"/>
              <a:ext cx="169291" cy="1969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428114" y="4287901"/>
              <a:ext cx="153669" cy="2434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587500" y="4236720"/>
              <a:ext cx="230504" cy="281305"/>
            </a:xfrm>
            <a:custGeom>
              <a:avLst/>
              <a:gdLst/>
              <a:ahLst/>
              <a:cxnLst/>
              <a:rect l="l" t="t" r="r" b="b"/>
              <a:pathLst>
                <a:path w="230505" h="281304">
                  <a:moveTo>
                    <a:pt x="81025" y="0"/>
                  </a:moveTo>
                  <a:lnTo>
                    <a:pt x="83057" y="1523"/>
                  </a:lnTo>
                  <a:lnTo>
                    <a:pt x="82631" y="14595"/>
                  </a:lnTo>
                  <a:lnTo>
                    <a:pt x="82311" y="28082"/>
                  </a:lnTo>
                  <a:lnTo>
                    <a:pt x="82111" y="41975"/>
                  </a:lnTo>
                  <a:lnTo>
                    <a:pt x="82042" y="56260"/>
                  </a:lnTo>
                  <a:lnTo>
                    <a:pt x="82042" y="121538"/>
                  </a:lnTo>
                  <a:lnTo>
                    <a:pt x="97710" y="113297"/>
                  </a:lnTo>
                  <a:lnTo>
                    <a:pt x="113284" y="107426"/>
                  </a:lnTo>
                  <a:lnTo>
                    <a:pt x="128762" y="103911"/>
                  </a:lnTo>
                  <a:lnTo>
                    <a:pt x="144144" y="102742"/>
                  </a:lnTo>
                  <a:lnTo>
                    <a:pt x="156954" y="103671"/>
                  </a:lnTo>
                  <a:lnTo>
                    <a:pt x="193450" y="125722"/>
                  </a:lnTo>
                  <a:lnTo>
                    <a:pt x="202183" y="159511"/>
                  </a:lnTo>
                  <a:lnTo>
                    <a:pt x="202183" y="224789"/>
                  </a:lnTo>
                  <a:lnTo>
                    <a:pt x="202207" y="235650"/>
                  </a:lnTo>
                  <a:lnTo>
                    <a:pt x="229869" y="272033"/>
                  </a:lnTo>
                  <a:lnTo>
                    <a:pt x="230505" y="280923"/>
                  </a:lnTo>
                  <a:lnTo>
                    <a:pt x="217148" y="280683"/>
                  </a:lnTo>
                  <a:lnTo>
                    <a:pt x="203755" y="280527"/>
                  </a:lnTo>
                  <a:lnTo>
                    <a:pt x="190339" y="280441"/>
                  </a:lnTo>
                  <a:lnTo>
                    <a:pt x="176911" y="280415"/>
                  </a:lnTo>
                  <a:lnTo>
                    <a:pt x="163266" y="280441"/>
                  </a:lnTo>
                  <a:lnTo>
                    <a:pt x="150336" y="280527"/>
                  </a:lnTo>
                  <a:lnTo>
                    <a:pt x="138120" y="280683"/>
                  </a:lnTo>
                  <a:lnTo>
                    <a:pt x="126618" y="280923"/>
                  </a:lnTo>
                  <a:lnTo>
                    <a:pt x="125856" y="272033"/>
                  </a:lnTo>
                  <a:lnTo>
                    <a:pt x="144525" y="266445"/>
                  </a:lnTo>
                  <a:lnTo>
                    <a:pt x="147319" y="265556"/>
                  </a:lnTo>
                  <a:lnTo>
                    <a:pt x="148970" y="263778"/>
                  </a:lnTo>
                  <a:lnTo>
                    <a:pt x="149098" y="260857"/>
                  </a:lnTo>
                  <a:lnTo>
                    <a:pt x="149225" y="259079"/>
                  </a:lnTo>
                  <a:lnTo>
                    <a:pt x="149351" y="255142"/>
                  </a:lnTo>
                  <a:lnTo>
                    <a:pt x="149351" y="249173"/>
                  </a:lnTo>
                  <a:lnTo>
                    <a:pt x="149351" y="171195"/>
                  </a:lnTo>
                  <a:lnTo>
                    <a:pt x="135437" y="134022"/>
                  </a:lnTo>
                  <a:lnTo>
                    <a:pt x="113792" y="128396"/>
                  </a:lnTo>
                  <a:lnTo>
                    <a:pt x="106027" y="128847"/>
                  </a:lnTo>
                  <a:lnTo>
                    <a:pt x="98155" y="130190"/>
                  </a:lnTo>
                  <a:lnTo>
                    <a:pt x="90164" y="132415"/>
                  </a:lnTo>
                  <a:lnTo>
                    <a:pt x="82042" y="135508"/>
                  </a:lnTo>
                  <a:lnTo>
                    <a:pt x="82042" y="217296"/>
                  </a:lnTo>
                  <a:lnTo>
                    <a:pt x="82423" y="259968"/>
                  </a:lnTo>
                  <a:lnTo>
                    <a:pt x="86613" y="266064"/>
                  </a:lnTo>
                  <a:lnTo>
                    <a:pt x="106044" y="272033"/>
                  </a:lnTo>
                  <a:lnTo>
                    <a:pt x="106425" y="280923"/>
                  </a:lnTo>
                  <a:lnTo>
                    <a:pt x="94585" y="280683"/>
                  </a:lnTo>
                  <a:lnTo>
                    <a:pt x="82280" y="280527"/>
                  </a:lnTo>
                  <a:lnTo>
                    <a:pt x="69474" y="280441"/>
                  </a:lnTo>
                  <a:lnTo>
                    <a:pt x="56133" y="280415"/>
                  </a:lnTo>
                  <a:lnTo>
                    <a:pt x="42352" y="280441"/>
                  </a:lnTo>
                  <a:lnTo>
                    <a:pt x="28654" y="280527"/>
                  </a:lnTo>
                  <a:lnTo>
                    <a:pt x="15075" y="280683"/>
                  </a:lnTo>
                  <a:lnTo>
                    <a:pt x="1650" y="280923"/>
                  </a:lnTo>
                  <a:lnTo>
                    <a:pt x="762" y="272033"/>
                  </a:lnTo>
                  <a:lnTo>
                    <a:pt x="29083" y="251967"/>
                  </a:lnTo>
                  <a:lnTo>
                    <a:pt x="29209" y="244347"/>
                  </a:lnTo>
                  <a:lnTo>
                    <a:pt x="29209" y="237108"/>
                  </a:lnTo>
                  <a:lnTo>
                    <a:pt x="29209" y="74294"/>
                  </a:lnTo>
                  <a:lnTo>
                    <a:pt x="29162" y="62343"/>
                  </a:lnTo>
                  <a:lnTo>
                    <a:pt x="29019" y="50879"/>
                  </a:lnTo>
                  <a:lnTo>
                    <a:pt x="28781" y="39915"/>
                  </a:lnTo>
                  <a:lnTo>
                    <a:pt x="28447" y="29463"/>
                  </a:lnTo>
                  <a:lnTo>
                    <a:pt x="1015" y="21970"/>
                  </a:lnTo>
                  <a:lnTo>
                    <a:pt x="0" y="14350"/>
                  </a:lnTo>
                  <a:lnTo>
                    <a:pt x="22500" y="10894"/>
                  </a:lnTo>
                  <a:lnTo>
                    <a:pt x="43513" y="7365"/>
                  </a:lnTo>
                  <a:lnTo>
                    <a:pt x="63025" y="3742"/>
                  </a:lnTo>
                  <a:lnTo>
                    <a:pt x="8102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1203553" y="4684776"/>
            <a:ext cx="5684520" cy="394970"/>
            <a:chOff x="1203553" y="4684776"/>
            <a:chExt cx="5684520" cy="394970"/>
          </a:xfrm>
        </p:grpSpPr>
        <p:sp>
          <p:nvSpPr>
            <p:cNvPr id="148" name="object 148"/>
            <p:cNvSpPr/>
            <p:nvPr/>
          </p:nvSpPr>
          <p:spPr>
            <a:xfrm>
              <a:off x="1212697" y="4693920"/>
              <a:ext cx="5666130" cy="37617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945379" y="4882388"/>
              <a:ext cx="72390" cy="8153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615439" y="4882388"/>
              <a:ext cx="72390" cy="815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72943" y="4812792"/>
              <a:ext cx="93218" cy="15747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948560" y="4805045"/>
              <a:ext cx="101345" cy="16611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299455" y="4804791"/>
              <a:ext cx="80518" cy="701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242052" y="4787519"/>
              <a:ext cx="194437" cy="20116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891278" y="4787519"/>
              <a:ext cx="205740" cy="20116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103369" y="4787519"/>
              <a:ext cx="175387" cy="20116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352294" y="4787519"/>
              <a:ext cx="175387" cy="20116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890775" y="4787519"/>
              <a:ext cx="216788" cy="20116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61337" y="4787519"/>
              <a:ext cx="205739" cy="20116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522213" y="4684776"/>
              <a:ext cx="1365758" cy="39446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542662" y="4796155"/>
              <a:ext cx="342900" cy="179070"/>
            </a:xfrm>
            <a:custGeom>
              <a:avLst/>
              <a:gdLst/>
              <a:ahLst/>
              <a:cxnLst/>
              <a:rect l="l" t="t" r="r" b="b"/>
              <a:pathLst>
                <a:path w="342900" h="179070">
                  <a:moveTo>
                    <a:pt x="78486" y="0"/>
                  </a:moveTo>
                  <a:lnTo>
                    <a:pt x="81279" y="1397"/>
                  </a:lnTo>
                  <a:lnTo>
                    <a:pt x="81279" y="21336"/>
                  </a:lnTo>
                  <a:lnTo>
                    <a:pt x="96474" y="12241"/>
                  </a:lnTo>
                  <a:lnTo>
                    <a:pt x="111585" y="5730"/>
                  </a:lnTo>
                  <a:lnTo>
                    <a:pt x="126624" y="1815"/>
                  </a:lnTo>
                  <a:lnTo>
                    <a:pt x="141604" y="508"/>
                  </a:lnTo>
                  <a:lnTo>
                    <a:pt x="157317" y="2051"/>
                  </a:lnTo>
                  <a:lnTo>
                    <a:pt x="170719" y="6667"/>
                  </a:lnTo>
                  <a:lnTo>
                    <a:pt x="181788" y="14331"/>
                  </a:lnTo>
                  <a:lnTo>
                    <a:pt x="190500" y="25019"/>
                  </a:lnTo>
                  <a:lnTo>
                    <a:pt x="207664" y="14331"/>
                  </a:lnTo>
                  <a:lnTo>
                    <a:pt x="224662" y="6667"/>
                  </a:lnTo>
                  <a:lnTo>
                    <a:pt x="241470" y="2051"/>
                  </a:lnTo>
                  <a:lnTo>
                    <a:pt x="258063" y="508"/>
                  </a:lnTo>
                  <a:lnTo>
                    <a:pt x="270442" y="1436"/>
                  </a:lnTo>
                  <a:lnTo>
                    <a:pt x="305913" y="23487"/>
                  </a:lnTo>
                  <a:lnTo>
                    <a:pt x="314325" y="57277"/>
                  </a:lnTo>
                  <a:lnTo>
                    <a:pt x="314325" y="122555"/>
                  </a:lnTo>
                  <a:lnTo>
                    <a:pt x="314348" y="133415"/>
                  </a:lnTo>
                  <a:lnTo>
                    <a:pt x="342138" y="169799"/>
                  </a:lnTo>
                  <a:lnTo>
                    <a:pt x="342646" y="178689"/>
                  </a:lnTo>
                  <a:lnTo>
                    <a:pt x="329307" y="178448"/>
                  </a:lnTo>
                  <a:lnTo>
                    <a:pt x="315944" y="178292"/>
                  </a:lnTo>
                  <a:lnTo>
                    <a:pt x="302533" y="178206"/>
                  </a:lnTo>
                  <a:lnTo>
                    <a:pt x="289051" y="178181"/>
                  </a:lnTo>
                  <a:lnTo>
                    <a:pt x="275550" y="178206"/>
                  </a:lnTo>
                  <a:lnTo>
                    <a:pt x="262858" y="178292"/>
                  </a:lnTo>
                  <a:lnTo>
                    <a:pt x="250975" y="178448"/>
                  </a:lnTo>
                  <a:lnTo>
                    <a:pt x="239902" y="178689"/>
                  </a:lnTo>
                  <a:lnTo>
                    <a:pt x="239013" y="169799"/>
                  </a:lnTo>
                  <a:lnTo>
                    <a:pt x="256666" y="164211"/>
                  </a:lnTo>
                  <a:lnTo>
                    <a:pt x="259587" y="163322"/>
                  </a:lnTo>
                  <a:lnTo>
                    <a:pt x="261112" y="161544"/>
                  </a:lnTo>
                  <a:lnTo>
                    <a:pt x="261365" y="158623"/>
                  </a:lnTo>
                  <a:lnTo>
                    <a:pt x="261492" y="156845"/>
                  </a:lnTo>
                  <a:lnTo>
                    <a:pt x="261492" y="152908"/>
                  </a:lnTo>
                  <a:lnTo>
                    <a:pt x="261492" y="146939"/>
                  </a:lnTo>
                  <a:lnTo>
                    <a:pt x="261492" y="68961"/>
                  </a:lnTo>
                  <a:lnTo>
                    <a:pt x="260969" y="58340"/>
                  </a:lnTo>
                  <a:lnTo>
                    <a:pt x="235644" y="26783"/>
                  </a:lnTo>
                  <a:lnTo>
                    <a:pt x="227711" y="26162"/>
                  </a:lnTo>
                  <a:lnTo>
                    <a:pt x="219971" y="26848"/>
                  </a:lnTo>
                  <a:lnTo>
                    <a:pt x="211994" y="28892"/>
                  </a:lnTo>
                  <a:lnTo>
                    <a:pt x="203779" y="32269"/>
                  </a:lnTo>
                  <a:lnTo>
                    <a:pt x="195325" y="36957"/>
                  </a:lnTo>
                  <a:lnTo>
                    <a:pt x="197103" y="43053"/>
                  </a:lnTo>
                  <a:lnTo>
                    <a:pt x="197865" y="49784"/>
                  </a:lnTo>
                  <a:lnTo>
                    <a:pt x="197865" y="57277"/>
                  </a:lnTo>
                  <a:lnTo>
                    <a:pt x="197865" y="122555"/>
                  </a:lnTo>
                  <a:lnTo>
                    <a:pt x="197889" y="133463"/>
                  </a:lnTo>
                  <a:lnTo>
                    <a:pt x="202564" y="163830"/>
                  </a:lnTo>
                  <a:lnTo>
                    <a:pt x="221234" y="169799"/>
                  </a:lnTo>
                  <a:lnTo>
                    <a:pt x="221487" y="178689"/>
                  </a:lnTo>
                  <a:lnTo>
                    <a:pt x="210222" y="178448"/>
                  </a:lnTo>
                  <a:lnTo>
                    <a:pt x="198326" y="178292"/>
                  </a:lnTo>
                  <a:lnTo>
                    <a:pt x="185787" y="178206"/>
                  </a:lnTo>
                  <a:lnTo>
                    <a:pt x="172592" y="178181"/>
                  </a:lnTo>
                  <a:lnTo>
                    <a:pt x="159093" y="178206"/>
                  </a:lnTo>
                  <a:lnTo>
                    <a:pt x="146415" y="178292"/>
                  </a:lnTo>
                  <a:lnTo>
                    <a:pt x="134570" y="178448"/>
                  </a:lnTo>
                  <a:lnTo>
                    <a:pt x="123571" y="178689"/>
                  </a:lnTo>
                  <a:lnTo>
                    <a:pt x="122809" y="169799"/>
                  </a:lnTo>
                  <a:lnTo>
                    <a:pt x="140208" y="164211"/>
                  </a:lnTo>
                  <a:lnTo>
                    <a:pt x="143128" y="163322"/>
                  </a:lnTo>
                  <a:lnTo>
                    <a:pt x="144652" y="161544"/>
                  </a:lnTo>
                  <a:lnTo>
                    <a:pt x="144907" y="158623"/>
                  </a:lnTo>
                  <a:lnTo>
                    <a:pt x="145034" y="156845"/>
                  </a:lnTo>
                  <a:lnTo>
                    <a:pt x="145034" y="152908"/>
                  </a:lnTo>
                  <a:lnTo>
                    <a:pt x="145034" y="146939"/>
                  </a:lnTo>
                  <a:lnTo>
                    <a:pt x="145034" y="68961"/>
                  </a:lnTo>
                  <a:lnTo>
                    <a:pt x="144510" y="58340"/>
                  </a:lnTo>
                  <a:lnTo>
                    <a:pt x="119239" y="26783"/>
                  </a:lnTo>
                  <a:lnTo>
                    <a:pt x="111378" y="26162"/>
                  </a:lnTo>
                  <a:lnTo>
                    <a:pt x="104068" y="26731"/>
                  </a:lnTo>
                  <a:lnTo>
                    <a:pt x="96615" y="28432"/>
                  </a:lnTo>
                  <a:lnTo>
                    <a:pt x="89019" y="31251"/>
                  </a:lnTo>
                  <a:lnTo>
                    <a:pt x="81279" y="35179"/>
                  </a:lnTo>
                  <a:lnTo>
                    <a:pt x="81279" y="115062"/>
                  </a:lnTo>
                  <a:lnTo>
                    <a:pt x="81661" y="157734"/>
                  </a:lnTo>
                  <a:lnTo>
                    <a:pt x="85978" y="163830"/>
                  </a:lnTo>
                  <a:lnTo>
                    <a:pt x="104521" y="169799"/>
                  </a:lnTo>
                  <a:lnTo>
                    <a:pt x="104901" y="178689"/>
                  </a:lnTo>
                  <a:lnTo>
                    <a:pt x="93448" y="178448"/>
                  </a:lnTo>
                  <a:lnTo>
                    <a:pt x="81375" y="178292"/>
                  </a:lnTo>
                  <a:lnTo>
                    <a:pt x="68683" y="178206"/>
                  </a:lnTo>
                  <a:lnTo>
                    <a:pt x="55372" y="178181"/>
                  </a:lnTo>
                  <a:lnTo>
                    <a:pt x="41608" y="178206"/>
                  </a:lnTo>
                  <a:lnTo>
                    <a:pt x="27939" y="178292"/>
                  </a:lnTo>
                  <a:lnTo>
                    <a:pt x="14366" y="178448"/>
                  </a:lnTo>
                  <a:lnTo>
                    <a:pt x="888" y="178689"/>
                  </a:lnTo>
                  <a:lnTo>
                    <a:pt x="0" y="169799"/>
                  </a:lnTo>
                  <a:lnTo>
                    <a:pt x="24002" y="163322"/>
                  </a:lnTo>
                  <a:lnTo>
                    <a:pt x="26670" y="162560"/>
                  </a:lnTo>
                  <a:lnTo>
                    <a:pt x="28194" y="160655"/>
                  </a:lnTo>
                  <a:lnTo>
                    <a:pt x="28321" y="157734"/>
                  </a:lnTo>
                  <a:lnTo>
                    <a:pt x="28321" y="149733"/>
                  </a:lnTo>
                  <a:lnTo>
                    <a:pt x="28448" y="142113"/>
                  </a:lnTo>
                  <a:lnTo>
                    <a:pt x="28448" y="134874"/>
                  </a:lnTo>
                  <a:lnTo>
                    <a:pt x="28448" y="73660"/>
                  </a:lnTo>
                  <a:lnTo>
                    <a:pt x="28400" y="61704"/>
                  </a:lnTo>
                  <a:lnTo>
                    <a:pt x="28257" y="50212"/>
                  </a:lnTo>
                  <a:lnTo>
                    <a:pt x="28019" y="39173"/>
                  </a:lnTo>
                  <a:lnTo>
                    <a:pt x="27686" y="28575"/>
                  </a:lnTo>
                  <a:lnTo>
                    <a:pt x="1142" y="21717"/>
                  </a:lnTo>
                  <a:lnTo>
                    <a:pt x="0" y="14097"/>
                  </a:lnTo>
                  <a:lnTo>
                    <a:pt x="20978" y="10858"/>
                  </a:lnTo>
                  <a:lnTo>
                    <a:pt x="41052" y="7429"/>
                  </a:lnTo>
                  <a:lnTo>
                    <a:pt x="60221" y="3810"/>
                  </a:lnTo>
                  <a:lnTo>
                    <a:pt x="7848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777615" y="4787011"/>
              <a:ext cx="248031" cy="19697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128390" y="4787011"/>
              <a:ext cx="169291" cy="1969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00680" y="4796155"/>
              <a:ext cx="213360" cy="268605"/>
            </a:xfrm>
            <a:custGeom>
              <a:avLst/>
              <a:gdLst/>
              <a:ahLst/>
              <a:cxnLst/>
              <a:rect l="l" t="t" r="r" b="b"/>
              <a:pathLst>
                <a:path w="213360" h="268604">
                  <a:moveTo>
                    <a:pt x="78612" y="0"/>
                  </a:moveTo>
                  <a:lnTo>
                    <a:pt x="81406" y="1397"/>
                  </a:lnTo>
                  <a:lnTo>
                    <a:pt x="81406" y="18923"/>
                  </a:lnTo>
                  <a:lnTo>
                    <a:pt x="95742" y="10848"/>
                  </a:lnTo>
                  <a:lnTo>
                    <a:pt x="109791" y="5095"/>
                  </a:lnTo>
                  <a:lnTo>
                    <a:pt x="123555" y="1652"/>
                  </a:lnTo>
                  <a:lnTo>
                    <a:pt x="137032" y="508"/>
                  </a:lnTo>
                  <a:lnTo>
                    <a:pt x="153634" y="1958"/>
                  </a:lnTo>
                  <a:lnTo>
                    <a:pt x="192531" y="23622"/>
                  </a:lnTo>
                  <a:lnTo>
                    <a:pt x="211820" y="66413"/>
                  </a:lnTo>
                  <a:lnTo>
                    <a:pt x="213106" y="84201"/>
                  </a:lnTo>
                  <a:lnTo>
                    <a:pt x="211296" y="106108"/>
                  </a:lnTo>
                  <a:lnTo>
                    <a:pt x="196818" y="142494"/>
                  </a:lnTo>
                  <a:lnTo>
                    <a:pt x="168580" y="168546"/>
                  </a:lnTo>
                  <a:lnTo>
                    <a:pt x="130393" y="181742"/>
                  </a:lnTo>
                  <a:lnTo>
                    <a:pt x="107822" y="183388"/>
                  </a:lnTo>
                  <a:lnTo>
                    <a:pt x="101445" y="183223"/>
                  </a:lnTo>
                  <a:lnTo>
                    <a:pt x="94900" y="182737"/>
                  </a:lnTo>
                  <a:lnTo>
                    <a:pt x="88213" y="181941"/>
                  </a:lnTo>
                  <a:lnTo>
                    <a:pt x="81406" y="180848"/>
                  </a:lnTo>
                  <a:lnTo>
                    <a:pt x="81406" y="220091"/>
                  </a:lnTo>
                  <a:lnTo>
                    <a:pt x="86868" y="252730"/>
                  </a:lnTo>
                  <a:lnTo>
                    <a:pt x="113030" y="259715"/>
                  </a:lnTo>
                  <a:lnTo>
                    <a:pt x="113664" y="268605"/>
                  </a:lnTo>
                  <a:lnTo>
                    <a:pt x="98399" y="268364"/>
                  </a:lnTo>
                  <a:lnTo>
                    <a:pt x="83645" y="268208"/>
                  </a:lnTo>
                  <a:lnTo>
                    <a:pt x="69391" y="268122"/>
                  </a:lnTo>
                  <a:lnTo>
                    <a:pt x="55625" y="268097"/>
                  </a:lnTo>
                  <a:lnTo>
                    <a:pt x="41715" y="268122"/>
                  </a:lnTo>
                  <a:lnTo>
                    <a:pt x="27971" y="268208"/>
                  </a:lnTo>
                  <a:lnTo>
                    <a:pt x="14370" y="268364"/>
                  </a:lnTo>
                  <a:lnTo>
                    <a:pt x="888" y="268605"/>
                  </a:lnTo>
                  <a:lnTo>
                    <a:pt x="0" y="259715"/>
                  </a:lnTo>
                  <a:lnTo>
                    <a:pt x="23368" y="253111"/>
                  </a:lnTo>
                  <a:lnTo>
                    <a:pt x="26415" y="252349"/>
                  </a:lnTo>
                  <a:lnTo>
                    <a:pt x="27939" y="250571"/>
                  </a:lnTo>
                  <a:lnTo>
                    <a:pt x="28447" y="206248"/>
                  </a:lnTo>
                  <a:lnTo>
                    <a:pt x="28447" y="132080"/>
                  </a:lnTo>
                  <a:lnTo>
                    <a:pt x="28257" y="65611"/>
                  </a:lnTo>
                  <a:lnTo>
                    <a:pt x="1015" y="21717"/>
                  </a:lnTo>
                  <a:lnTo>
                    <a:pt x="0" y="14097"/>
                  </a:lnTo>
                  <a:lnTo>
                    <a:pt x="20998" y="10858"/>
                  </a:lnTo>
                  <a:lnTo>
                    <a:pt x="41116" y="7429"/>
                  </a:lnTo>
                  <a:lnTo>
                    <a:pt x="60328" y="3810"/>
                  </a:lnTo>
                  <a:lnTo>
                    <a:pt x="78612" y="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13406" y="4787011"/>
              <a:ext cx="169291" cy="19697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212697" y="4796155"/>
              <a:ext cx="342900" cy="179070"/>
            </a:xfrm>
            <a:custGeom>
              <a:avLst/>
              <a:gdLst/>
              <a:ahLst/>
              <a:cxnLst/>
              <a:rect l="l" t="t" r="r" b="b"/>
              <a:pathLst>
                <a:path w="342900" h="179070">
                  <a:moveTo>
                    <a:pt x="78511" y="0"/>
                  </a:moveTo>
                  <a:lnTo>
                    <a:pt x="81305" y="1397"/>
                  </a:lnTo>
                  <a:lnTo>
                    <a:pt x="81305" y="21336"/>
                  </a:lnTo>
                  <a:lnTo>
                    <a:pt x="96499" y="12241"/>
                  </a:lnTo>
                  <a:lnTo>
                    <a:pt x="111610" y="5730"/>
                  </a:lnTo>
                  <a:lnTo>
                    <a:pt x="126650" y="1815"/>
                  </a:lnTo>
                  <a:lnTo>
                    <a:pt x="141630" y="508"/>
                  </a:lnTo>
                  <a:lnTo>
                    <a:pt x="157342" y="2051"/>
                  </a:lnTo>
                  <a:lnTo>
                    <a:pt x="170745" y="6667"/>
                  </a:lnTo>
                  <a:lnTo>
                    <a:pt x="181813" y="14331"/>
                  </a:lnTo>
                  <a:lnTo>
                    <a:pt x="190525" y="25019"/>
                  </a:lnTo>
                  <a:lnTo>
                    <a:pt x="207690" y="14331"/>
                  </a:lnTo>
                  <a:lnTo>
                    <a:pt x="224688" y="6667"/>
                  </a:lnTo>
                  <a:lnTo>
                    <a:pt x="241496" y="2051"/>
                  </a:lnTo>
                  <a:lnTo>
                    <a:pt x="258089" y="508"/>
                  </a:lnTo>
                  <a:lnTo>
                    <a:pt x="270467" y="1436"/>
                  </a:lnTo>
                  <a:lnTo>
                    <a:pt x="305938" y="23487"/>
                  </a:lnTo>
                  <a:lnTo>
                    <a:pt x="314350" y="57277"/>
                  </a:lnTo>
                  <a:lnTo>
                    <a:pt x="314350" y="122555"/>
                  </a:lnTo>
                  <a:lnTo>
                    <a:pt x="314374" y="133415"/>
                  </a:lnTo>
                  <a:lnTo>
                    <a:pt x="342163" y="169799"/>
                  </a:lnTo>
                  <a:lnTo>
                    <a:pt x="342671" y="178689"/>
                  </a:lnTo>
                  <a:lnTo>
                    <a:pt x="329332" y="178448"/>
                  </a:lnTo>
                  <a:lnTo>
                    <a:pt x="315969" y="178292"/>
                  </a:lnTo>
                  <a:lnTo>
                    <a:pt x="302559" y="178206"/>
                  </a:lnTo>
                  <a:lnTo>
                    <a:pt x="289077" y="178181"/>
                  </a:lnTo>
                  <a:lnTo>
                    <a:pt x="275575" y="178206"/>
                  </a:lnTo>
                  <a:lnTo>
                    <a:pt x="262883" y="178292"/>
                  </a:lnTo>
                  <a:lnTo>
                    <a:pt x="251001" y="178448"/>
                  </a:lnTo>
                  <a:lnTo>
                    <a:pt x="239928" y="178689"/>
                  </a:lnTo>
                  <a:lnTo>
                    <a:pt x="239039" y="169799"/>
                  </a:lnTo>
                  <a:lnTo>
                    <a:pt x="256692" y="164211"/>
                  </a:lnTo>
                  <a:lnTo>
                    <a:pt x="259613" y="163322"/>
                  </a:lnTo>
                  <a:lnTo>
                    <a:pt x="261137" y="161544"/>
                  </a:lnTo>
                  <a:lnTo>
                    <a:pt x="261391" y="158623"/>
                  </a:lnTo>
                  <a:lnTo>
                    <a:pt x="261518" y="156845"/>
                  </a:lnTo>
                  <a:lnTo>
                    <a:pt x="261518" y="152908"/>
                  </a:lnTo>
                  <a:lnTo>
                    <a:pt x="261518" y="146939"/>
                  </a:lnTo>
                  <a:lnTo>
                    <a:pt x="261518" y="68961"/>
                  </a:lnTo>
                  <a:lnTo>
                    <a:pt x="260994" y="58340"/>
                  </a:lnTo>
                  <a:lnTo>
                    <a:pt x="235669" y="26783"/>
                  </a:lnTo>
                  <a:lnTo>
                    <a:pt x="227736" y="26162"/>
                  </a:lnTo>
                  <a:lnTo>
                    <a:pt x="219997" y="26848"/>
                  </a:lnTo>
                  <a:lnTo>
                    <a:pt x="212020" y="28892"/>
                  </a:lnTo>
                  <a:lnTo>
                    <a:pt x="203804" y="32269"/>
                  </a:lnTo>
                  <a:lnTo>
                    <a:pt x="195351" y="36957"/>
                  </a:lnTo>
                  <a:lnTo>
                    <a:pt x="197129" y="43053"/>
                  </a:lnTo>
                  <a:lnTo>
                    <a:pt x="197891" y="49784"/>
                  </a:lnTo>
                  <a:lnTo>
                    <a:pt x="197891" y="57277"/>
                  </a:lnTo>
                  <a:lnTo>
                    <a:pt x="197891" y="122555"/>
                  </a:lnTo>
                  <a:lnTo>
                    <a:pt x="197915" y="133463"/>
                  </a:lnTo>
                  <a:lnTo>
                    <a:pt x="202590" y="163830"/>
                  </a:lnTo>
                  <a:lnTo>
                    <a:pt x="221259" y="169799"/>
                  </a:lnTo>
                  <a:lnTo>
                    <a:pt x="221513" y="178689"/>
                  </a:lnTo>
                  <a:lnTo>
                    <a:pt x="210248" y="178448"/>
                  </a:lnTo>
                  <a:lnTo>
                    <a:pt x="198351" y="178292"/>
                  </a:lnTo>
                  <a:lnTo>
                    <a:pt x="185812" y="178206"/>
                  </a:lnTo>
                  <a:lnTo>
                    <a:pt x="172618" y="178181"/>
                  </a:lnTo>
                  <a:lnTo>
                    <a:pt x="159118" y="178206"/>
                  </a:lnTo>
                  <a:lnTo>
                    <a:pt x="146440" y="178292"/>
                  </a:lnTo>
                  <a:lnTo>
                    <a:pt x="134595" y="178448"/>
                  </a:lnTo>
                  <a:lnTo>
                    <a:pt x="123596" y="178689"/>
                  </a:lnTo>
                  <a:lnTo>
                    <a:pt x="122834" y="169799"/>
                  </a:lnTo>
                  <a:lnTo>
                    <a:pt x="140233" y="164211"/>
                  </a:lnTo>
                  <a:lnTo>
                    <a:pt x="143154" y="163322"/>
                  </a:lnTo>
                  <a:lnTo>
                    <a:pt x="144678" y="161544"/>
                  </a:lnTo>
                  <a:lnTo>
                    <a:pt x="144932" y="158623"/>
                  </a:lnTo>
                  <a:lnTo>
                    <a:pt x="145059" y="156845"/>
                  </a:lnTo>
                  <a:lnTo>
                    <a:pt x="145059" y="152908"/>
                  </a:lnTo>
                  <a:lnTo>
                    <a:pt x="145059" y="146939"/>
                  </a:lnTo>
                  <a:lnTo>
                    <a:pt x="145059" y="68961"/>
                  </a:lnTo>
                  <a:lnTo>
                    <a:pt x="144535" y="58340"/>
                  </a:lnTo>
                  <a:lnTo>
                    <a:pt x="119264" y="26783"/>
                  </a:lnTo>
                  <a:lnTo>
                    <a:pt x="111404" y="26162"/>
                  </a:lnTo>
                  <a:lnTo>
                    <a:pt x="104093" y="26731"/>
                  </a:lnTo>
                  <a:lnTo>
                    <a:pt x="96640" y="28432"/>
                  </a:lnTo>
                  <a:lnTo>
                    <a:pt x="89044" y="31251"/>
                  </a:lnTo>
                  <a:lnTo>
                    <a:pt x="81305" y="35179"/>
                  </a:lnTo>
                  <a:lnTo>
                    <a:pt x="81305" y="115062"/>
                  </a:lnTo>
                  <a:lnTo>
                    <a:pt x="81686" y="157734"/>
                  </a:lnTo>
                  <a:lnTo>
                    <a:pt x="86004" y="163830"/>
                  </a:lnTo>
                  <a:lnTo>
                    <a:pt x="104546" y="169799"/>
                  </a:lnTo>
                  <a:lnTo>
                    <a:pt x="104927" y="178689"/>
                  </a:lnTo>
                  <a:lnTo>
                    <a:pt x="93474" y="178448"/>
                  </a:lnTo>
                  <a:lnTo>
                    <a:pt x="81406" y="178292"/>
                  </a:lnTo>
                  <a:lnTo>
                    <a:pt x="68730" y="178206"/>
                  </a:lnTo>
                  <a:lnTo>
                    <a:pt x="55448" y="178181"/>
                  </a:lnTo>
                  <a:lnTo>
                    <a:pt x="41646" y="178206"/>
                  </a:lnTo>
                  <a:lnTo>
                    <a:pt x="27960" y="178292"/>
                  </a:lnTo>
                  <a:lnTo>
                    <a:pt x="14391" y="178448"/>
                  </a:lnTo>
                  <a:lnTo>
                    <a:pt x="939" y="178689"/>
                  </a:lnTo>
                  <a:lnTo>
                    <a:pt x="0" y="169799"/>
                  </a:lnTo>
                  <a:lnTo>
                    <a:pt x="28473" y="142113"/>
                  </a:lnTo>
                  <a:lnTo>
                    <a:pt x="28473" y="134874"/>
                  </a:lnTo>
                  <a:lnTo>
                    <a:pt x="28473" y="73660"/>
                  </a:lnTo>
                  <a:lnTo>
                    <a:pt x="27724" y="28575"/>
                  </a:lnTo>
                  <a:lnTo>
                    <a:pt x="1117" y="21717"/>
                  </a:lnTo>
                  <a:lnTo>
                    <a:pt x="0" y="14097"/>
                  </a:lnTo>
                  <a:lnTo>
                    <a:pt x="21023" y="10858"/>
                  </a:lnTo>
                  <a:lnTo>
                    <a:pt x="41117" y="7429"/>
                  </a:lnTo>
                  <a:lnTo>
                    <a:pt x="60280" y="3810"/>
                  </a:lnTo>
                  <a:lnTo>
                    <a:pt x="7851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406772" y="4786757"/>
              <a:ext cx="128651" cy="19723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50868" y="4786757"/>
              <a:ext cx="128651" cy="19723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294252" y="4786757"/>
              <a:ext cx="128651" cy="19723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525394" y="4786757"/>
              <a:ext cx="245744" cy="2019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762759" y="4795901"/>
              <a:ext cx="90805" cy="272415"/>
            </a:xfrm>
            <a:custGeom>
              <a:avLst/>
              <a:gdLst/>
              <a:ahLst/>
              <a:cxnLst/>
              <a:rect l="l" t="t" r="r" b="b"/>
              <a:pathLst>
                <a:path w="90805" h="272414">
                  <a:moveTo>
                    <a:pt x="88137" y="0"/>
                  </a:moveTo>
                  <a:lnTo>
                    <a:pt x="90423" y="1524"/>
                  </a:lnTo>
                  <a:lnTo>
                    <a:pt x="89923" y="13906"/>
                  </a:lnTo>
                  <a:lnTo>
                    <a:pt x="89566" y="26860"/>
                  </a:lnTo>
                  <a:lnTo>
                    <a:pt x="89352" y="40386"/>
                  </a:lnTo>
                  <a:lnTo>
                    <a:pt x="89281" y="54482"/>
                  </a:lnTo>
                  <a:lnTo>
                    <a:pt x="89281" y="154050"/>
                  </a:lnTo>
                  <a:lnTo>
                    <a:pt x="88020" y="171860"/>
                  </a:lnTo>
                  <a:lnTo>
                    <a:pt x="69214" y="216026"/>
                  </a:lnTo>
                  <a:lnTo>
                    <a:pt x="28692" y="256871"/>
                  </a:lnTo>
                  <a:lnTo>
                    <a:pt x="10540" y="272161"/>
                  </a:lnTo>
                  <a:lnTo>
                    <a:pt x="0" y="263017"/>
                  </a:lnTo>
                  <a:lnTo>
                    <a:pt x="11739" y="246681"/>
                  </a:lnTo>
                  <a:lnTo>
                    <a:pt x="20859" y="232537"/>
                  </a:lnTo>
                  <a:lnTo>
                    <a:pt x="35131" y="190150"/>
                  </a:lnTo>
                  <a:lnTo>
                    <a:pt x="36448" y="162813"/>
                  </a:lnTo>
                  <a:lnTo>
                    <a:pt x="36448" y="72771"/>
                  </a:lnTo>
                  <a:lnTo>
                    <a:pt x="35687" y="28829"/>
                  </a:lnTo>
                  <a:lnTo>
                    <a:pt x="9143" y="21971"/>
                  </a:lnTo>
                  <a:lnTo>
                    <a:pt x="8000" y="14350"/>
                  </a:lnTo>
                  <a:lnTo>
                    <a:pt x="30166" y="10876"/>
                  </a:lnTo>
                  <a:lnTo>
                    <a:pt x="50926" y="7318"/>
                  </a:lnTo>
                  <a:lnTo>
                    <a:pt x="70258" y="3688"/>
                  </a:lnTo>
                  <a:lnTo>
                    <a:pt x="8813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090286" y="4745101"/>
              <a:ext cx="153670" cy="2434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416934" y="4745101"/>
              <a:ext cx="153670" cy="2434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430775" y="4698365"/>
              <a:ext cx="76327" cy="7391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674871" y="4698365"/>
              <a:ext cx="76327" cy="7391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318255" y="4698365"/>
              <a:ext cx="76327" cy="7391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85365" y="4698365"/>
              <a:ext cx="76326" cy="7391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777744" y="4693920"/>
              <a:ext cx="1623060" cy="281305"/>
            </a:xfrm>
            <a:custGeom>
              <a:avLst/>
              <a:gdLst/>
              <a:ahLst/>
              <a:cxnLst/>
              <a:rect l="l" t="t" r="r" b="b"/>
              <a:pathLst>
                <a:path w="1623060" h="281304">
                  <a:moveTo>
                    <a:pt x="1592833" y="0"/>
                  </a:moveTo>
                  <a:lnTo>
                    <a:pt x="1594866" y="1523"/>
                  </a:lnTo>
                  <a:lnTo>
                    <a:pt x="1594439" y="14595"/>
                  </a:lnTo>
                  <a:lnTo>
                    <a:pt x="1594119" y="28082"/>
                  </a:lnTo>
                  <a:lnTo>
                    <a:pt x="1593919" y="41975"/>
                  </a:lnTo>
                  <a:lnTo>
                    <a:pt x="1593850" y="56260"/>
                  </a:lnTo>
                  <a:lnTo>
                    <a:pt x="1593850" y="228345"/>
                  </a:lnTo>
                  <a:lnTo>
                    <a:pt x="1622044" y="272033"/>
                  </a:lnTo>
                  <a:lnTo>
                    <a:pt x="1622679" y="280923"/>
                  </a:lnTo>
                  <a:lnTo>
                    <a:pt x="1608911" y="280683"/>
                  </a:lnTo>
                  <a:lnTo>
                    <a:pt x="1595215" y="280527"/>
                  </a:lnTo>
                  <a:lnTo>
                    <a:pt x="1581566" y="280441"/>
                  </a:lnTo>
                  <a:lnTo>
                    <a:pt x="1567942" y="280415"/>
                  </a:lnTo>
                  <a:lnTo>
                    <a:pt x="1554156" y="280441"/>
                  </a:lnTo>
                  <a:lnTo>
                    <a:pt x="1540430" y="280527"/>
                  </a:lnTo>
                  <a:lnTo>
                    <a:pt x="1526776" y="280683"/>
                  </a:lnTo>
                  <a:lnTo>
                    <a:pt x="1513205" y="280923"/>
                  </a:lnTo>
                  <a:lnTo>
                    <a:pt x="1512316" y="272033"/>
                  </a:lnTo>
                  <a:lnTo>
                    <a:pt x="1535938" y="265556"/>
                  </a:lnTo>
                  <a:lnTo>
                    <a:pt x="1538858" y="264794"/>
                  </a:lnTo>
                  <a:lnTo>
                    <a:pt x="1540383" y="262889"/>
                  </a:lnTo>
                  <a:lnTo>
                    <a:pt x="1540636" y="259968"/>
                  </a:lnTo>
                  <a:lnTo>
                    <a:pt x="1540891" y="255142"/>
                  </a:lnTo>
                  <a:lnTo>
                    <a:pt x="1541018" y="247014"/>
                  </a:lnTo>
                  <a:lnTo>
                    <a:pt x="1541018" y="235584"/>
                  </a:lnTo>
                  <a:lnTo>
                    <a:pt x="1541018" y="74294"/>
                  </a:lnTo>
                  <a:lnTo>
                    <a:pt x="1540256" y="29463"/>
                  </a:lnTo>
                  <a:lnTo>
                    <a:pt x="1512823" y="21970"/>
                  </a:lnTo>
                  <a:lnTo>
                    <a:pt x="1511808" y="14350"/>
                  </a:lnTo>
                  <a:lnTo>
                    <a:pt x="1534308" y="10894"/>
                  </a:lnTo>
                  <a:lnTo>
                    <a:pt x="1555321" y="7365"/>
                  </a:lnTo>
                  <a:lnTo>
                    <a:pt x="1574833" y="3742"/>
                  </a:lnTo>
                  <a:lnTo>
                    <a:pt x="1592833" y="0"/>
                  </a:lnTo>
                  <a:close/>
                </a:path>
                <a:path w="1623060" h="281304">
                  <a:moveTo>
                    <a:pt x="81025" y="0"/>
                  </a:moveTo>
                  <a:lnTo>
                    <a:pt x="83057" y="1523"/>
                  </a:lnTo>
                  <a:lnTo>
                    <a:pt x="82631" y="14595"/>
                  </a:lnTo>
                  <a:lnTo>
                    <a:pt x="82311" y="28082"/>
                  </a:lnTo>
                  <a:lnTo>
                    <a:pt x="82111" y="41975"/>
                  </a:lnTo>
                  <a:lnTo>
                    <a:pt x="82042" y="56260"/>
                  </a:lnTo>
                  <a:lnTo>
                    <a:pt x="82042" y="228345"/>
                  </a:lnTo>
                  <a:lnTo>
                    <a:pt x="110236" y="272033"/>
                  </a:lnTo>
                  <a:lnTo>
                    <a:pt x="110870" y="280923"/>
                  </a:lnTo>
                  <a:lnTo>
                    <a:pt x="97103" y="280683"/>
                  </a:lnTo>
                  <a:lnTo>
                    <a:pt x="83407" y="280527"/>
                  </a:lnTo>
                  <a:lnTo>
                    <a:pt x="69758" y="280441"/>
                  </a:lnTo>
                  <a:lnTo>
                    <a:pt x="56133" y="280415"/>
                  </a:lnTo>
                  <a:lnTo>
                    <a:pt x="42348" y="280441"/>
                  </a:lnTo>
                  <a:lnTo>
                    <a:pt x="28622" y="280527"/>
                  </a:lnTo>
                  <a:lnTo>
                    <a:pt x="14968" y="280683"/>
                  </a:lnTo>
                  <a:lnTo>
                    <a:pt x="1397" y="280923"/>
                  </a:lnTo>
                  <a:lnTo>
                    <a:pt x="507" y="272033"/>
                  </a:lnTo>
                  <a:lnTo>
                    <a:pt x="24130" y="265556"/>
                  </a:lnTo>
                  <a:lnTo>
                    <a:pt x="27050" y="264794"/>
                  </a:lnTo>
                  <a:lnTo>
                    <a:pt x="28575" y="262889"/>
                  </a:lnTo>
                  <a:lnTo>
                    <a:pt x="28829" y="259968"/>
                  </a:lnTo>
                  <a:lnTo>
                    <a:pt x="29082" y="255142"/>
                  </a:lnTo>
                  <a:lnTo>
                    <a:pt x="29210" y="247014"/>
                  </a:lnTo>
                  <a:lnTo>
                    <a:pt x="29210" y="235584"/>
                  </a:lnTo>
                  <a:lnTo>
                    <a:pt x="29210" y="74294"/>
                  </a:lnTo>
                  <a:lnTo>
                    <a:pt x="28448" y="29463"/>
                  </a:lnTo>
                  <a:lnTo>
                    <a:pt x="1016" y="21970"/>
                  </a:lnTo>
                  <a:lnTo>
                    <a:pt x="0" y="14350"/>
                  </a:lnTo>
                  <a:lnTo>
                    <a:pt x="22500" y="10894"/>
                  </a:lnTo>
                  <a:lnTo>
                    <a:pt x="43513" y="7365"/>
                  </a:lnTo>
                  <a:lnTo>
                    <a:pt x="63025" y="3742"/>
                  </a:lnTo>
                  <a:lnTo>
                    <a:pt x="8102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828" y="0"/>
            <a:ext cx="9145905" cy="1295400"/>
            <a:chOff x="-828" y="0"/>
            <a:chExt cx="9145905" cy="1295400"/>
          </a:xfrm>
        </p:grpSpPr>
        <p:sp>
          <p:nvSpPr>
            <p:cNvPr id="7" name="object 7"/>
            <p:cNvSpPr/>
            <p:nvPr/>
          </p:nvSpPr>
          <p:spPr>
            <a:xfrm>
              <a:off x="-828" y="0"/>
              <a:ext cx="9145590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06167" y="771144"/>
              <a:ext cx="4351020" cy="5242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1032" y="796544"/>
              <a:ext cx="4240530" cy="4132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5251" y="781050"/>
              <a:ext cx="4272375" cy="4447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410208" y="2099310"/>
            <a:ext cx="4892675" cy="420370"/>
            <a:chOff x="1410208" y="2099310"/>
            <a:chExt cx="4892675" cy="420370"/>
          </a:xfrm>
        </p:grpSpPr>
        <p:sp>
          <p:nvSpPr>
            <p:cNvPr id="12" name="object 12"/>
            <p:cNvSpPr/>
            <p:nvPr/>
          </p:nvSpPr>
          <p:spPr>
            <a:xfrm>
              <a:off x="1419352" y="2129282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4" h="278764">
                  <a:moveTo>
                    <a:pt x="139319" y="165734"/>
                  </a:moveTo>
                  <a:lnTo>
                    <a:pt x="82931" y="222122"/>
                  </a:lnTo>
                  <a:lnTo>
                    <a:pt x="139319" y="278638"/>
                  </a:lnTo>
                  <a:lnTo>
                    <a:pt x="195834" y="222122"/>
                  </a:lnTo>
                  <a:lnTo>
                    <a:pt x="139319" y="165734"/>
                  </a:lnTo>
                  <a:close/>
                </a:path>
                <a:path w="278764" h="278764">
                  <a:moveTo>
                    <a:pt x="56514" y="82803"/>
                  </a:moveTo>
                  <a:lnTo>
                    <a:pt x="0" y="139318"/>
                  </a:lnTo>
                  <a:lnTo>
                    <a:pt x="56514" y="195833"/>
                  </a:lnTo>
                  <a:lnTo>
                    <a:pt x="113156" y="139318"/>
                  </a:lnTo>
                  <a:lnTo>
                    <a:pt x="56514" y="82803"/>
                  </a:lnTo>
                  <a:close/>
                </a:path>
                <a:path w="278764" h="278764">
                  <a:moveTo>
                    <a:pt x="222249" y="82803"/>
                  </a:moveTo>
                  <a:lnTo>
                    <a:pt x="165734" y="139318"/>
                  </a:lnTo>
                  <a:lnTo>
                    <a:pt x="222249" y="195833"/>
                  </a:lnTo>
                  <a:lnTo>
                    <a:pt x="278637" y="139318"/>
                  </a:lnTo>
                  <a:lnTo>
                    <a:pt x="222249" y="82803"/>
                  </a:lnTo>
                  <a:close/>
                </a:path>
                <a:path w="278764" h="278764">
                  <a:moveTo>
                    <a:pt x="139319" y="0"/>
                  </a:moveTo>
                  <a:lnTo>
                    <a:pt x="82931" y="56514"/>
                  </a:lnTo>
                  <a:lnTo>
                    <a:pt x="139319" y="113156"/>
                  </a:lnTo>
                  <a:lnTo>
                    <a:pt x="196087" y="56514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6BB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0208" y="2120138"/>
              <a:ext cx="296925" cy="296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9961" y="2108454"/>
              <a:ext cx="4573778" cy="4018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89752" y="2413762"/>
              <a:ext cx="145415" cy="847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2813" y="2227707"/>
              <a:ext cx="106934" cy="1762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8436" y="2227453"/>
              <a:ext cx="84709" cy="735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16144" y="2227453"/>
              <a:ext cx="84709" cy="735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17818" y="2224913"/>
              <a:ext cx="74676" cy="1228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76240" y="2218182"/>
              <a:ext cx="817880" cy="292100"/>
            </a:xfrm>
            <a:custGeom>
              <a:avLst/>
              <a:gdLst/>
              <a:ahLst/>
              <a:cxnLst/>
              <a:rect l="l" t="t" r="r" b="b"/>
              <a:pathLst>
                <a:path w="817879" h="292100">
                  <a:moveTo>
                    <a:pt x="597408" y="4571"/>
                  </a:moveTo>
                  <a:lnTo>
                    <a:pt x="610264" y="4831"/>
                  </a:lnTo>
                  <a:lnTo>
                    <a:pt x="622538" y="5032"/>
                  </a:lnTo>
                  <a:lnTo>
                    <a:pt x="634216" y="5161"/>
                  </a:lnTo>
                  <a:lnTo>
                    <a:pt x="645287" y="5206"/>
                  </a:lnTo>
                  <a:lnTo>
                    <a:pt x="659409" y="5161"/>
                  </a:lnTo>
                  <a:lnTo>
                    <a:pt x="673973" y="5032"/>
                  </a:lnTo>
                  <a:lnTo>
                    <a:pt x="688988" y="4831"/>
                  </a:lnTo>
                  <a:lnTo>
                    <a:pt x="704469" y="4571"/>
                  </a:lnTo>
                  <a:lnTo>
                    <a:pt x="705485" y="14096"/>
                  </a:lnTo>
                  <a:lnTo>
                    <a:pt x="680593" y="20446"/>
                  </a:lnTo>
                  <a:lnTo>
                    <a:pt x="684430" y="30065"/>
                  </a:lnTo>
                  <a:lnTo>
                    <a:pt x="688149" y="39481"/>
                  </a:lnTo>
                  <a:lnTo>
                    <a:pt x="703389" y="77628"/>
                  </a:lnTo>
                  <a:lnTo>
                    <a:pt x="716432" y="108221"/>
                  </a:lnTo>
                  <a:lnTo>
                    <a:pt x="719185" y="114569"/>
                  </a:lnTo>
                  <a:lnTo>
                    <a:pt x="722008" y="121417"/>
                  </a:lnTo>
                  <a:lnTo>
                    <a:pt x="724915" y="128777"/>
                  </a:lnTo>
                  <a:lnTo>
                    <a:pt x="727890" y="121009"/>
                  </a:lnTo>
                  <a:lnTo>
                    <a:pt x="730900" y="113299"/>
                  </a:lnTo>
                  <a:lnTo>
                    <a:pt x="733934" y="105614"/>
                  </a:lnTo>
                  <a:lnTo>
                    <a:pt x="736981" y="97916"/>
                  </a:lnTo>
                  <a:lnTo>
                    <a:pt x="744910" y="77198"/>
                  </a:lnTo>
                  <a:lnTo>
                    <a:pt x="752506" y="57324"/>
                  </a:lnTo>
                  <a:lnTo>
                    <a:pt x="759769" y="38284"/>
                  </a:lnTo>
                  <a:lnTo>
                    <a:pt x="766699" y="20065"/>
                  </a:lnTo>
                  <a:lnTo>
                    <a:pt x="745998" y="14096"/>
                  </a:lnTo>
                  <a:lnTo>
                    <a:pt x="744982" y="4571"/>
                  </a:lnTo>
                  <a:lnTo>
                    <a:pt x="753054" y="4831"/>
                  </a:lnTo>
                  <a:lnTo>
                    <a:pt x="761841" y="5032"/>
                  </a:lnTo>
                  <a:lnTo>
                    <a:pt x="771342" y="5161"/>
                  </a:lnTo>
                  <a:lnTo>
                    <a:pt x="781558" y="5206"/>
                  </a:lnTo>
                  <a:lnTo>
                    <a:pt x="790604" y="5161"/>
                  </a:lnTo>
                  <a:lnTo>
                    <a:pt x="799449" y="5032"/>
                  </a:lnTo>
                  <a:lnTo>
                    <a:pt x="808079" y="4831"/>
                  </a:lnTo>
                  <a:lnTo>
                    <a:pt x="816483" y="4571"/>
                  </a:lnTo>
                  <a:lnTo>
                    <a:pt x="817499" y="14096"/>
                  </a:lnTo>
                  <a:lnTo>
                    <a:pt x="785705" y="35861"/>
                  </a:lnTo>
                  <a:lnTo>
                    <a:pt x="777982" y="54149"/>
                  </a:lnTo>
                  <a:lnTo>
                    <a:pt x="773811" y="64007"/>
                  </a:lnTo>
                  <a:lnTo>
                    <a:pt x="750839" y="120491"/>
                  </a:lnTo>
                  <a:lnTo>
                    <a:pt x="733679" y="166496"/>
                  </a:lnTo>
                  <a:lnTo>
                    <a:pt x="720980" y="206752"/>
                  </a:lnTo>
                  <a:lnTo>
                    <a:pt x="710565" y="246284"/>
                  </a:lnTo>
                  <a:lnTo>
                    <a:pt x="703961" y="276351"/>
                  </a:lnTo>
                  <a:lnTo>
                    <a:pt x="701294" y="281558"/>
                  </a:lnTo>
                  <a:lnTo>
                    <a:pt x="670433" y="288543"/>
                  </a:lnTo>
                  <a:lnTo>
                    <a:pt x="659673" y="288428"/>
                  </a:lnTo>
                  <a:lnTo>
                    <a:pt x="649128" y="288099"/>
                  </a:lnTo>
                  <a:lnTo>
                    <a:pt x="638821" y="287579"/>
                  </a:lnTo>
                  <a:lnTo>
                    <a:pt x="628776" y="286892"/>
                  </a:lnTo>
                  <a:lnTo>
                    <a:pt x="627761" y="277748"/>
                  </a:lnTo>
                  <a:lnTo>
                    <a:pt x="638425" y="275818"/>
                  </a:lnTo>
                  <a:lnTo>
                    <a:pt x="647350" y="273065"/>
                  </a:lnTo>
                  <a:lnTo>
                    <a:pt x="676560" y="239712"/>
                  </a:lnTo>
                  <a:lnTo>
                    <a:pt x="700277" y="191134"/>
                  </a:lnTo>
                  <a:lnTo>
                    <a:pt x="701675" y="187325"/>
                  </a:lnTo>
                  <a:lnTo>
                    <a:pt x="691134" y="184403"/>
                  </a:lnTo>
                  <a:lnTo>
                    <a:pt x="673653" y="141448"/>
                  </a:lnTo>
                  <a:lnTo>
                    <a:pt x="657018" y="100980"/>
                  </a:lnTo>
                  <a:lnTo>
                    <a:pt x="641217" y="63013"/>
                  </a:lnTo>
                  <a:lnTo>
                    <a:pt x="626237" y="27558"/>
                  </a:lnTo>
                  <a:lnTo>
                    <a:pt x="624586" y="23494"/>
                  </a:lnTo>
                  <a:lnTo>
                    <a:pt x="621664" y="20827"/>
                  </a:lnTo>
                  <a:lnTo>
                    <a:pt x="617220" y="19430"/>
                  </a:lnTo>
                  <a:lnTo>
                    <a:pt x="598170" y="14096"/>
                  </a:lnTo>
                  <a:lnTo>
                    <a:pt x="597408" y="4571"/>
                  </a:lnTo>
                  <a:close/>
                </a:path>
                <a:path w="817879" h="292100">
                  <a:moveTo>
                    <a:pt x="479933" y="1015"/>
                  </a:moveTo>
                  <a:lnTo>
                    <a:pt x="515947" y="4595"/>
                  </a:lnTo>
                  <a:lnTo>
                    <a:pt x="523033" y="5429"/>
                  </a:lnTo>
                  <a:lnTo>
                    <a:pt x="529143" y="5929"/>
                  </a:lnTo>
                  <a:lnTo>
                    <a:pt x="534288" y="6095"/>
                  </a:lnTo>
                  <a:lnTo>
                    <a:pt x="550191" y="6070"/>
                  </a:lnTo>
                  <a:lnTo>
                    <a:pt x="565308" y="5984"/>
                  </a:lnTo>
                  <a:lnTo>
                    <a:pt x="579616" y="5828"/>
                  </a:lnTo>
                  <a:lnTo>
                    <a:pt x="593089" y="5587"/>
                  </a:lnTo>
                  <a:lnTo>
                    <a:pt x="594360" y="15493"/>
                  </a:lnTo>
                  <a:lnTo>
                    <a:pt x="548259" y="27177"/>
                  </a:lnTo>
                  <a:lnTo>
                    <a:pt x="554686" y="35919"/>
                  </a:lnTo>
                  <a:lnTo>
                    <a:pt x="559292" y="45196"/>
                  </a:lnTo>
                  <a:lnTo>
                    <a:pt x="562064" y="55020"/>
                  </a:lnTo>
                  <a:lnTo>
                    <a:pt x="562990" y="65404"/>
                  </a:lnTo>
                  <a:lnTo>
                    <a:pt x="561538" y="80577"/>
                  </a:lnTo>
                  <a:lnTo>
                    <a:pt x="539750" y="116331"/>
                  </a:lnTo>
                  <a:lnTo>
                    <a:pt x="496869" y="134084"/>
                  </a:lnTo>
                  <a:lnTo>
                    <a:pt x="478917" y="135254"/>
                  </a:lnTo>
                  <a:lnTo>
                    <a:pt x="467536" y="134846"/>
                  </a:lnTo>
                  <a:lnTo>
                    <a:pt x="456834" y="133603"/>
                  </a:lnTo>
                  <a:lnTo>
                    <a:pt x="446823" y="131504"/>
                  </a:lnTo>
                  <a:lnTo>
                    <a:pt x="437514" y="128523"/>
                  </a:lnTo>
                  <a:lnTo>
                    <a:pt x="432435" y="137921"/>
                  </a:lnTo>
                  <a:lnTo>
                    <a:pt x="429768" y="145795"/>
                  </a:lnTo>
                  <a:lnTo>
                    <a:pt x="429768" y="152018"/>
                  </a:lnTo>
                  <a:lnTo>
                    <a:pt x="429768" y="155447"/>
                  </a:lnTo>
                  <a:lnTo>
                    <a:pt x="431546" y="157733"/>
                  </a:lnTo>
                  <a:lnTo>
                    <a:pt x="435101" y="159003"/>
                  </a:lnTo>
                  <a:lnTo>
                    <a:pt x="438658" y="160146"/>
                  </a:lnTo>
                  <a:lnTo>
                    <a:pt x="445897" y="160781"/>
                  </a:lnTo>
                  <a:lnTo>
                    <a:pt x="456819" y="160781"/>
                  </a:lnTo>
                  <a:lnTo>
                    <a:pt x="463133" y="160758"/>
                  </a:lnTo>
                  <a:lnTo>
                    <a:pt x="470090" y="160686"/>
                  </a:lnTo>
                  <a:lnTo>
                    <a:pt x="477714" y="160567"/>
                  </a:lnTo>
                  <a:lnTo>
                    <a:pt x="486029" y="160400"/>
                  </a:lnTo>
                  <a:lnTo>
                    <a:pt x="494484" y="160307"/>
                  </a:lnTo>
                  <a:lnTo>
                    <a:pt x="502523" y="160226"/>
                  </a:lnTo>
                  <a:lnTo>
                    <a:pt x="510157" y="160168"/>
                  </a:lnTo>
                  <a:lnTo>
                    <a:pt x="517398" y="160146"/>
                  </a:lnTo>
                  <a:lnTo>
                    <a:pt x="533261" y="160912"/>
                  </a:lnTo>
                  <a:lnTo>
                    <a:pt x="577014" y="179591"/>
                  </a:lnTo>
                  <a:lnTo>
                    <a:pt x="587248" y="210184"/>
                  </a:lnTo>
                  <a:lnTo>
                    <a:pt x="584938" y="227832"/>
                  </a:lnTo>
                  <a:lnTo>
                    <a:pt x="550290" y="269747"/>
                  </a:lnTo>
                  <a:lnTo>
                    <a:pt x="511063" y="286496"/>
                  </a:lnTo>
                  <a:lnTo>
                    <a:pt x="466979" y="292100"/>
                  </a:lnTo>
                  <a:lnTo>
                    <a:pt x="448814" y="291385"/>
                  </a:lnTo>
                  <a:lnTo>
                    <a:pt x="406273" y="280669"/>
                  </a:lnTo>
                  <a:lnTo>
                    <a:pt x="383921" y="251078"/>
                  </a:lnTo>
                  <a:lnTo>
                    <a:pt x="385851" y="239267"/>
                  </a:lnTo>
                  <a:lnTo>
                    <a:pt x="391652" y="227266"/>
                  </a:lnTo>
                  <a:lnTo>
                    <a:pt x="401333" y="215074"/>
                  </a:lnTo>
                  <a:lnTo>
                    <a:pt x="414909" y="202691"/>
                  </a:lnTo>
                  <a:lnTo>
                    <a:pt x="405981" y="198002"/>
                  </a:lnTo>
                  <a:lnTo>
                    <a:pt x="399589" y="192325"/>
                  </a:lnTo>
                  <a:lnTo>
                    <a:pt x="395745" y="185672"/>
                  </a:lnTo>
                  <a:lnTo>
                    <a:pt x="394462" y="178053"/>
                  </a:lnTo>
                  <a:lnTo>
                    <a:pt x="396341" y="167147"/>
                  </a:lnTo>
                  <a:lnTo>
                    <a:pt x="401970" y="154241"/>
                  </a:lnTo>
                  <a:lnTo>
                    <a:pt x="411339" y="139334"/>
                  </a:lnTo>
                  <a:lnTo>
                    <a:pt x="424434" y="122427"/>
                  </a:lnTo>
                  <a:lnTo>
                    <a:pt x="411245" y="112496"/>
                  </a:lnTo>
                  <a:lnTo>
                    <a:pt x="401796" y="100409"/>
                  </a:lnTo>
                  <a:lnTo>
                    <a:pt x="396109" y="86155"/>
                  </a:lnTo>
                  <a:lnTo>
                    <a:pt x="394208" y="69722"/>
                  </a:lnTo>
                  <a:lnTo>
                    <a:pt x="395660" y="54959"/>
                  </a:lnTo>
                  <a:lnTo>
                    <a:pt x="417449" y="19812"/>
                  </a:lnTo>
                  <a:lnTo>
                    <a:pt x="461240" y="2184"/>
                  </a:lnTo>
                  <a:lnTo>
                    <a:pt x="479933" y="1015"/>
                  </a:lnTo>
                  <a:close/>
                </a:path>
                <a:path w="817879" h="292100">
                  <a:moveTo>
                    <a:pt x="104648" y="0"/>
                  </a:moveTo>
                  <a:lnTo>
                    <a:pt x="154368" y="12162"/>
                  </a:lnTo>
                  <a:lnTo>
                    <a:pt x="182657" y="47212"/>
                  </a:lnTo>
                  <a:lnTo>
                    <a:pt x="188087" y="81025"/>
                  </a:lnTo>
                  <a:lnTo>
                    <a:pt x="188087" y="84835"/>
                  </a:lnTo>
                  <a:lnTo>
                    <a:pt x="187960" y="88900"/>
                  </a:lnTo>
                  <a:lnTo>
                    <a:pt x="187451" y="92963"/>
                  </a:lnTo>
                  <a:lnTo>
                    <a:pt x="60579" y="92963"/>
                  </a:lnTo>
                  <a:lnTo>
                    <a:pt x="61795" y="111541"/>
                  </a:lnTo>
                  <a:lnTo>
                    <a:pt x="80137" y="150367"/>
                  </a:lnTo>
                  <a:lnTo>
                    <a:pt x="123606" y="166798"/>
                  </a:lnTo>
                  <a:lnTo>
                    <a:pt x="144399" y="167893"/>
                  </a:lnTo>
                  <a:lnTo>
                    <a:pt x="155116" y="167655"/>
                  </a:lnTo>
                  <a:lnTo>
                    <a:pt x="165560" y="166941"/>
                  </a:lnTo>
                  <a:lnTo>
                    <a:pt x="175742" y="165750"/>
                  </a:lnTo>
                  <a:lnTo>
                    <a:pt x="185674" y="164083"/>
                  </a:lnTo>
                  <a:lnTo>
                    <a:pt x="187325" y="176656"/>
                  </a:lnTo>
                  <a:lnTo>
                    <a:pt x="168701" y="184824"/>
                  </a:lnTo>
                  <a:lnTo>
                    <a:pt x="149590" y="190658"/>
                  </a:lnTo>
                  <a:lnTo>
                    <a:pt x="129978" y="194159"/>
                  </a:lnTo>
                  <a:lnTo>
                    <a:pt x="109855" y="195325"/>
                  </a:lnTo>
                  <a:lnTo>
                    <a:pt x="86685" y="193825"/>
                  </a:lnTo>
                  <a:lnTo>
                    <a:pt x="47061" y="181824"/>
                  </a:lnTo>
                  <a:lnTo>
                    <a:pt x="17198" y="157968"/>
                  </a:lnTo>
                  <a:lnTo>
                    <a:pt x="1906" y="122638"/>
                  </a:lnTo>
                  <a:lnTo>
                    <a:pt x="0" y="100710"/>
                  </a:lnTo>
                  <a:lnTo>
                    <a:pt x="1835" y="79466"/>
                  </a:lnTo>
                  <a:lnTo>
                    <a:pt x="16555" y="43168"/>
                  </a:lnTo>
                  <a:lnTo>
                    <a:pt x="45229" y="15805"/>
                  </a:lnTo>
                  <a:lnTo>
                    <a:pt x="82809" y="1760"/>
                  </a:lnTo>
                  <a:lnTo>
                    <a:pt x="10464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11091" y="2209038"/>
              <a:ext cx="230251" cy="21361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54803" y="2209038"/>
              <a:ext cx="206375" cy="21361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09286" y="2217547"/>
              <a:ext cx="641350" cy="191135"/>
            </a:xfrm>
            <a:custGeom>
              <a:avLst/>
              <a:gdLst/>
              <a:ahLst/>
              <a:cxnLst/>
              <a:rect l="l" t="t" r="r" b="b"/>
              <a:pathLst>
                <a:path w="641350" h="191135">
                  <a:moveTo>
                    <a:pt x="563879" y="0"/>
                  </a:moveTo>
                  <a:lnTo>
                    <a:pt x="566801" y="1650"/>
                  </a:lnTo>
                  <a:lnTo>
                    <a:pt x="566801" y="23113"/>
                  </a:lnTo>
                  <a:lnTo>
                    <a:pt x="584612" y="13279"/>
                  </a:lnTo>
                  <a:lnTo>
                    <a:pt x="602805" y="6254"/>
                  </a:lnTo>
                  <a:lnTo>
                    <a:pt x="621379" y="2039"/>
                  </a:lnTo>
                  <a:lnTo>
                    <a:pt x="640334" y="635"/>
                  </a:lnTo>
                  <a:lnTo>
                    <a:pt x="641350" y="2031"/>
                  </a:lnTo>
                  <a:lnTo>
                    <a:pt x="638176" y="18107"/>
                  </a:lnTo>
                  <a:lnTo>
                    <a:pt x="635111" y="34718"/>
                  </a:lnTo>
                  <a:lnTo>
                    <a:pt x="632116" y="51877"/>
                  </a:lnTo>
                  <a:lnTo>
                    <a:pt x="629158" y="69595"/>
                  </a:lnTo>
                  <a:lnTo>
                    <a:pt x="617727" y="71500"/>
                  </a:lnTo>
                  <a:lnTo>
                    <a:pt x="604265" y="34289"/>
                  </a:lnTo>
                  <a:lnTo>
                    <a:pt x="599059" y="30861"/>
                  </a:lnTo>
                  <a:lnTo>
                    <a:pt x="592074" y="30861"/>
                  </a:lnTo>
                  <a:lnTo>
                    <a:pt x="586696" y="31269"/>
                  </a:lnTo>
                  <a:lnTo>
                    <a:pt x="580675" y="32512"/>
                  </a:lnTo>
                  <a:lnTo>
                    <a:pt x="574036" y="34611"/>
                  </a:lnTo>
                  <a:lnTo>
                    <a:pt x="566801" y="37591"/>
                  </a:lnTo>
                  <a:lnTo>
                    <a:pt x="566801" y="122808"/>
                  </a:lnTo>
                  <a:lnTo>
                    <a:pt x="567181" y="166877"/>
                  </a:lnTo>
                  <a:lnTo>
                    <a:pt x="600583" y="181482"/>
                  </a:lnTo>
                  <a:lnTo>
                    <a:pt x="601217" y="191007"/>
                  </a:lnTo>
                  <a:lnTo>
                    <a:pt x="584910" y="190748"/>
                  </a:lnTo>
                  <a:lnTo>
                    <a:pt x="568959" y="190547"/>
                  </a:lnTo>
                  <a:lnTo>
                    <a:pt x="553390" y="190418"/>
                  </a:lnTo>
                  <a:lnTo>
                    <a:pt x="538226" y="190373"/>
                  </a:lnTo>
                  <a:lnTo>
                    <a:pt x="523936" y="190418"/>
                  </a:lnTo>
                  <a:lnTo>
                    <a:pt x="509635" y="190547"/>
                  </a:lnTo>
                  <a:lnTo>
                    <a:pt x="495309" y="190748"/>
                  </a:lnTo>
                  <a:lnTo>
                    <a:pt x="480949" y="191007"/>
                  </a:lnTo>
                  <a:lnTo>
                    <a:pt x="480060" y="181482"/>
                  </a:lnTo>
                  <a:lnTo>
                    <a:pt x="510413" y="154686"/>
                  </a:lnTo>
                  <a:lnTo>
                    <a:pt x="510413" y="144017"/>
                  </a:lnTo>
                  <a:lnTo>
                    <a:pt x="510413" y="77724"/>
                  </a:lnTo>
                  <a:lnTo>
                    <a:pt x="509984" y="39058"/>
                  </a:lnTo>
                  <a:lnTo>
                    <a:pt x="481202" y="23240"/>
                  </a:lnTo>
                  <a:lnTo>
                    <a:pt x="480060" y="15112"/>
                  </a:lnTo>
                  <a:lnTo>
                    <a:pt x="502461" y="11662"/>
                  </a:lnTo>
                  <a:lnTo>
                    <a:pt x="523922" y="7985"/>
                  </a:lnTo>
                  <a:lnTo>
                    <a:pt x="544407" y="4093"/>
                  </a:lnTo>
                  <a:lnTo>
                    <a:pt x="563879" y="0"/>
                  </a:lnTo>
                  <a:close/>
                </a:path>
                <a:path w="641350" h="191135">
                  <a:moveTo>
                    <a:pt x="83819" y="0"/>
                  </a:moveTo>
                  <a:lnTo>
                    <a:pt x="86740" y="1650"/>
                  </a:lnTo>
                  <a:lnTo>
                    <a:pt x="86740" y="22860"/>
                  </a:lnTo>
                  <a:lnTo>
                    <a:pt x="103477" y="13118"/>
                  </a:lnTo>
                  <a:lnTo>
                    <a:pt x="120141" y="6175"/>
                  </a:lnTo>
                  <a:lnTo>
                    <a:pt x="136711" y="2018"/>
                  </a:lnTo>
                  <a:lnTo>
                    <a:pt x="153162" y="635"/>
                  </a:lnTo>
                  <a:lnTo>
                    <a:pt x="166856" y="1613"/>
                  </a:lnTo>
                  <a:lnTo>
                    <a:pt x="205868" y="25120"/>
                  </a:lnTo>
                  <a:lnTo>
                    <a:pt x="215137" y="61213"/>
                  </a:lnTo>
                  <a:lnTo>
                    <a:pt x="215137" y="130937"/>
                  </a:lnTo>
                  <a:lnTo>
                    <a:pt x="215161" y="142585"/>
                  </a:lnTo>
                  <a:lnTo>
                    <a:pt x="220725" y="174498"/>
                  </a:lnTo>
                  <a:lnTo>
                    <a:pt x="244728" y="181482"/>
                  </a:lnTo>
                  <a:lnTo>
                    <a:pt x="245363" y="191007"/>
                  </a:lnTo>
                  <a:lnTo>
                    <a:pt x="231074" y="190748"/>
                  </a:lnTo>
                  <a:lnTo>
                    <a:pt x="216773" y="190547"/>
                  </a:lnTo>
                  <a:lnTo>
                    <a:pt x="202447" y="190418"/>
                  </a:lnTo>
                  <a:lnTo>
                    <a:pt x="188087" y="190373"/>
                  </a:lnTo>
                  <a:lnTo>
                    <a:pt x="173587" y="190418"/>
                  </a:lnTo>
                  <a:lnTo>
                    <a:pt x="159813" y="190547"/>
                  </a:lnTo>
                  <a:lnTo>
                    <a:pt x="146778" y="190748"/>
                  </a:lnTo>
                  <a:lnTo>
                    <a:pt x="134492" y="191007"/>
                  </a:lnTo>
                  <a:lnTo>
                    <a:pt x="133603" y="181482"/>
                  </a:lnTo>
                  <a:lnTo>
                    <a:pt x="158750" y="163322"/>
                  </a:lnTo>
                  <a:lnTo>
                    <a:pt x="158750" y="156972"/>
                  </a:lnTo>
                  <a:lnTo>
                    <a:pt x="158750" y="73787"/>
                  </a:lnTo>
                  <a:lnTo>
                    <a:pt x="143762" y="34067"/>
                  </a:lnTo>
                  <a:lnTo>
                    <a:pt x="120776" y="28066"/>
                  </a:lnTo>
                  <a:lnTo>
                    <a:pt x="112440" y="28662"/>
                  </a:lnTo>
                  <a:lnTo>
                    <a:pt x="103997" y="30448"/>
                  </a:lnTo>
                  <a:lnTo>
                    <a:pt x="95434" y="33424"/>
                  </a:lnTo>
                  <a:lnTo>
                    <a:pt x="86740" y="37591"/>
                  </a:lnTo>
                  <a:lnTo>
                    <a:pt x="86740" y="123062"/>
                  </a:lnTo>
                  <a:lnTo>
                    <a:pt x="87122" y="168528"/>
                  </a:lnTo>
                  <a:lnTo>
                    <a:pt x="91693" y="175132"/>
                  </a:lnTo>
                  <a:lnTo>
                    <a:pt x="112394" y="181482"/>
                  </a:lnTo>
                  <a:lnTo>
                    <a:pt x="112775" y="191007"/>
                  </a:lnTo>
                  <a:lnTo>
                    <a:pt x="100204" y="190748"/>
                  </a:lnTo>
                  <a:lnTo>
                    <a:pt x="87074" y="190547"/>
                  </a:lnTo>
                  <a:lnTo>
                    <a:pt x="73396" y="190418"/>
                  </a:lnTo>
                  <a:lnTo>
                    <a:pt x="59181" y="190373"/>
                  </a:lnTo>
                  <a:lnTo>
                    <a:pt x="44412" y="190418"/>
                  </a:lnTo>
                  <a:lnTo>
                    <a:pt x="29797" y="190547"/>
                  </a:lnTo>
                  <a:lnTo>
                    <a:pt x="15301" y="190748"/>
                  </a:lnTo>
                  <a:lnTo>
                    <a:pt x="888" y="191007"/>
                  </a:lnTo>
                  <a:lnTo>
                    <a:pt x="0" y="181482"/>
                  </a:lnTo>
                  <a:lnTo>
                    <a:pt x="25526" y="174498"/>
                  </a:lnTo>
                  <a:lnTo>
                    <a:pt x="28448" y="173736"/>
                  </a:lnTo>
                  <a:lnTo>
                    <a:pt x="29972" y="171703"/>
                  </a:lnTo>
                  <a:lnTo>
                    <a:pt x="30099" y="168528"/>
                  </a:lnTo>
                  <a:lnTo>
                    <a:pt x="30225" y="160019"/>
                  </a:lnTo>
                  <a:lnTo>
                    <a:pt x="30352" y="151891"/>
                  </a:lnTo>
                  <a:lnTo>
                    <a:pt x="30352" y="144017"/>
                  </a:lnTo>
                  <a:lnTo>
                    <a:pt x="30352" y="78739"/>
                  </a:lnTo>
                  <a:lnTo>
                    <a:pt x="30305" y="65950"/>
                  </a:lnTo>
                  <a:lnTo>
                    <a:pt x="30162" y="53673"/>
                  </a:lnTo>
                  <a:lnTo>
                    <a:pt x="29924" y="41896"/>
                  </a:lnTo>
                  <a:lnTo>
                    <a:pt x="29590" y="30606"/>
                  </a:lnTo>
                  <a:lnTo>
                    <a:pt x="1142" y="23240"/>
                  </a:lnTo>
                  <a:lnTo>
                    <a:pt x="0" y="15112"/>
                  </a:lnTo>
                  <a:lnTo>
                    <a:pt x="22401" y="11662"/>
                  </a:lnTo>
                  <a:lnTo>
                    <a:pt x="43862" y="7985"/>
                  </a:lnTo>
                  <a:lnTo>
                    <a:pt x="64347" y="4093"/>
                  </a:lnTo>
                  <a:lnTo>
                    <a:pt x="8381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0817" y="2099310"/>
              <a:ext cx="1959483" cy="42011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57040" y="2108454"/>
              <a:ext cx="1424305" cy="304800"/>
            </a:xfrm>
            <a:custGeom>
              <a:avLst/>
              <a:gdLst/>
              <a:ahLst/>
              <a:cxnLst/>
              <a:rect l="l" t="t" r="r" b="b"/>
              <a:pathLst>
                <a:path w="1424304" h="304800">
                  <a:moveTo>
                    <a:pt x="561339" y="64388"/>
                  </a:moveTo>
                  <a:lnTo>
                    <a:pt x="564134" y="65786"/>
                  </a:lnTo>
                  <a:lnTo>
                    <a:pt x="563893" y="77977"/>
                  </a:lnTo>
                  <a:lnTo>
                    <a:pt x="563737" y="90550"/>
                  </a:lnTo>
                  <a:lnTo>
                    <a:pt x="563651" y="103505"/>
                  </a:lnTo>
                  <a:lnTo>
                    <a:pt x="563626" y="116840"/>
                  </a:lnTo>
                  <a:lnTo>
                    <a:pt x="619251" y="116840"/>
                  </a:lnTo>
                  <a:lnTo>
                    <a:pt x="619251" y="138557"/>
                  </a:lnTo>
                  <a:lnTo>
                    <a:pt x="563626" y="138557"/>
                  </a:lnTo>
                  <a:lnTo>
                    <a:pt x="563052" y="168344"/>
                  </a:lnTo>
                  <a:lnTo>
                    <a:pt x="562657" y="195786"/>
                  </a:lnTo>
                  <a:lnTo>
                    <a:pt x="562429" y="220870"/>
                  </a:lnTo>
                  <a:lnTo>
                    <a:pt x="562356" y="243586"/>
                  </a:lnTo>
                  <a:lnTo>
                    <a:pt x="562738" y="252878"/>
                  </a:lnTo>
                  <a:lnTo>
                    <a:pt x="580517" y="279019"/>
                  </a:lnTo>
                  <a:lnTo>
                    <a:pt x="592201" y="279019"/>
                  </a:lnTo>
                  <a:lnTo>
                    <a:pt x="599108" y="278921"/>
                  </a:lnTo>
                  <a:lnTo>
                    <a:pt x="606313" y="278622"/>
                  </a:lnTo>
                  <a:lnTo>
                    <a:pt x="613828" y="278108"/>
                  </a:lnTo>
                  <a:lnTo>
                    <a:pt x="621664" y="277368"/>
                  </a:lnTo>
                  <a:lnTo>
                    <a:pt x="623188" y="289306"/>
                  </a:lnTo>
                  <a:lnTo>
                    <a:pt x="607639" y="296120"/>
                  </a:lnTo>
                  <a:lnTo>
                    <a:pt x="592613" y="300958"/>
                  </a:lnTo>
                  <a:lnTo>
                    <a:pt x="578111" y="303843"/>
                  </a:lnTo>
                  <a:lnTo>
                    <a:pt x="564134" y="304800"/>
                  </a:lnTo>
                  <a:lnTo>
                    <a:pt x="551015" y="304083"/>
                  </a:lnTo>
                  <a:lnTo>
                    <a:pt x="514540" y="286694"/>
                  </a:lnTo>
                  <a:lnTo>
                    <a:pt x="505968" y="258191"/>
                  </a:lnTo>
                  <a:lnTo>
                    <a:pt x="506039" y="235142"/>
                  </a:lnTo>
                  <a:lnTo>
                    <a:pt x="506253" y="207343"/>
                  </a:lnTo>
                  <a:lnTo>
                    <a:pt x="506610" y="174805"/>
                  </a:lnTo>
                  <a:lnTo>
                    <a:pt x="507111" y="137541"/>
                  </a:lnTo>
                  <a:lnTo>
                    <a:pt x="480313" y="130556"/>
                  </a:lnTo>
                  <a:lnTo>
                    <a:pt x="478536" y="119887"/>
                  </a:lnTo>
                  <a:lnTo>
                    <a:pt x="511683" y="116840"/>
                  </a:lnTo>
                  <a:lnTo>
                    <a:pt x="530606" y="70231"/>
                  </a:lnTo>
                  <a:lnTo>
                    <a:pt x="538872" y="68728"/>
                  </a:lnTo>
                  <a:lnTo>
                    <a:pt x="546735" y="67262"/>
                  </a:lnTo>
                  <a:lnTo>
                    <a:pt x="554216" y="65819"/>
                  </a:lnTo>
                  <a:lnTo>
                    <a:pt x="561339" y="64388"/>
                  </a:lnTo>
                  <a:close/>
                </a:path>
                <a:path w="1424304" h="304800">
                  <a:moveTo>
                    <a:pt x="82804" y="64388"/>
                  </a:moveTo>
                  <a:lnTo>
                    <a:pt x="85598" y="65786"/>
                  </a:lnTo>
                  <a:lnTo>
                    <a:pt x="85357" y="77977"/>
                  </a:lnTo>
                  <a:lnTo>
                    <a:pt x="85201" y="90550"/>
                  </a:lnTo>
                  <a:lnTo>
                    <a:pt x="85115" y="103505"/>
                  </a:lnTo>
                  <a:lnTo>
                    <a:pt x="85089" y="116840"/>
                  </a:lnTo>
                  <a:lnTo>
                    <a:pt x="140716" y="116840"/>
                  </a:lnTo>
                  <a:lnTo>
                    <a:pt x="140716" y="138557"/>
                  </a:lnTo>
                  <a:lnTo>
                    <a:pt x="85089" y="138557"/>
                  </a:lnTo>
                  <a:lnTo>
                    <a:pt x="84516" y="168344"/>
                  </a:lnTo>
                  <a:lnTo>
                    <a:pt x="84121" y="195786"/>
                  </a:lnTo>
                  <a:lnTo>
                    <a:pt x="83893" y="220870"/>
                  </a:lnTo>
                  <a:lnTo>
                    <a:pt x="83820" y="243586"/>
                  </a:lnTo>
                  <a:lnTo>
                    <a:pt x="84202" y="252878"/>
                  </a:lnTo>
                  <a:lnTo>
                    <a:pt x="101981" y="279019"/>
                  </a:lnTo>
                  <a:lnTo>
                    <a:pt x="113664" y="279019"/>
                  </a:lnTo>
                  <a:lnTo>
                    <a:pt x="120572" y="278921"/>
                  </a:lnTo>
                  <a:lnTo>
                    <a:pt x="127777" y="278622"/>
                  </a:lnTo>
                  <a:lnTo>
                    <a:pt x="135292" y="278108"/>
                  </a:lnTo>
                  <a:lnTo>
                    <a:pt x="143129" y="277368"/>
                  </a:lnTo>
                  <a:lnTo>
                    <a:pt x="144653" y="289306"/>
                  </a:lnTo>
                  <a:lnTo>
                    <a:pt x="129103" y="296120"/>
                  </a:lnTo>
                  <a:lnTo>
                    <a:pt x="114077" y="300958"/>
                  </a:lnTo>
                  <a:lnTo>
                    <a:pt x="99575" y="303843"/>
                  </a:lnTo>
                  <a:lnTo>
                    <a:pt x="85598" y="304800"/>
                  </a:lnTo>
                  <a:lnTo>
                    <a:pt x="72479" y="304083"/>
                  </a:lnTo>
                  <a:lnTo>
                    <a:pt x="36004" y="286694"/>
                  </a:lnTo>
                  <a:lnTo>
                    <a:pt x="27432" y="258191"/>
                  </a:lnTo>
                  <a:lnTo>
                    <a:pt x="27503" y="235142"/>
                  </a:lnTo>
                  <a:lnTo>
                    <a:pt x="27717" y="207343"/>
                  </a:lnTo>
                  <a:lnTo>
                    <a:pt x="28074" y="174805"/>
                  </a:lnTo>
                  <a:lnTo>
                    <a:pt x="28575" y="137541"/>
                  </a:lnTo>
                  <a:lnTo>
                    <a:pt x="1778" y="130556"/>
                  </a:lnTo>
                  <a:lnTo>
                    <a:pt x="0" y="119887"/>
                  </a:lnTo>
                  <a:lnTo>
                    <a:pt x="33147" y="116840"/>
                  </a:lnTo>
                  <a:lnTo>
                    <a:pt x="52070" y="70231"/>
                  </a:lnTo>
                  <a:lnTo>
                    <a:pt x="60336" y="68728"/>
                  </a:lnTo>
                  <a:lnTo>
                    <a:pt x="68199" y="67262"/>
                  </a:lnTo>
                  <a:lnTo>
                    <a:pt x="75680" y="65819"/>
                  </a:lnTo>
                  <a:lnTo>
                    <a:pt x="82804" y="64388"/>
                  </a:lnTo>
                  <a:close/>
                </a:path>
                <a:path w="1424304" h="304800">
                  <a:moveTo>
                    <a:pt x="1214755" y="21336"/>
                  </a:moveTo>
                  <a:lnTo>
                    <a:pt x="1228492" y="21669"/>
                  </a:lnTo>
                  <a:lnTo>
                    <a:pt x="1241885" y="21907"/>
                  </a:lnTo>
                  <a:lnTo>
                    <a:pt x="1254920" y="22050"/>
                  </a:lnTo>
                  <a:lnTo>
                    <a:pt x="1267587" y="22098"/>
                  </a:lnTo>
                  <a:lnTo>
                    <a:pt x="1317879" y="22098"/>
                  </a:lnTo>
                  <a:lnTo>
                    <a:pt x="1342215" y="22050"/>
                  </a:lnTo>
                  <a:lnTo>
                    <a:pt x="1367028" y="21907"/>
                  </a:lnTo>
                  <a:lnTo>
                    <a:pt x="1392316" y="21669"/>
                  </a:lnTo>
                  <a:lnTo>
                    <a:pt x="1418082" y="21336"/>
                  </a:lnTo>
                  <a:lnTo>
                    <a:pt x="1419352" y="22860"/>
                  </a:lnTo>
                  <a:lnTo>
                    <a:pt x="1407033" y="89026"/>
                  </a:lnTo>
                  <a:lnTo>
                    <a:pt x="1396364" y="90678"/>
                  </a:lnTo>
                  <a:lnTo>
                    <a:pt x="1383664" y="42418"/>
                  </a:lnTo>
                  <a:lnTo>
                    <a:pt x="1306703" y="42418"/>
                  </a:lnTo>
                  <a:lnTo>
                    <a:pt x="1306703" y="147828"/>
                  </a:lnTo>
                  <a:lnTo>
                    <a:pt x="1317498" y="147828"/>
                  </a:lnTo>
                  <a:lnTo>
                    <a:pt x="1358138" y="147320"/>
                  </a:lnTo>
                  <a:lnTo>
                    <a:pt x="1368552" y="114935"/>
                  </a:lnTo>
                  <a:lnTo>
                    <a:pt x="1381633" y="114300"/>
                  </a:lnTo>
                  <a:lnTo>
                    <a:pt x="1381392" y="127777"/>
                  </a:lnTo>
                  <a:lnTo>
                    <a:pt x="1381236" y="139446"/>
                  </a:lnTo>
                  <a:lnTo>
                    <a:pt x="1381150" y="149304"/>
                  </a:lnTo>
                  <a:lnTo>
                    <a:pt x="1381125" y="157353"/>
                  </a:lnTo>
                  <a:lnTo>
                    <a:pt x="1381150" y="165232"/>
                  </a:lnTo>
                  <a:lnTo>
                    <a:pt x="1381236" y="174958"/>
                  </a:lnTo>
                  <a:lnTo>
                    <a:pt x="1381392" y="186517"/>
                  </a:lnTo>
                  <a:lnTo>
                    <a:pt x="1381633" y="199898"/>
                  </a:lnTo>
                  <a:lnTo>
                    <a:pt x="1368552" y="200913"/>
                  </a:lnTo>
                  <a:lnTo>
                    <a:pt x="1345086" y="167219"/>
                  </a:lnTo>
                  <a:lnTo>
                    <a:pt x="1317244" y="167005"/>
                  </a:lnTo>
                  <a:lnTo>
                    <a:pt x="1306703" y="167005"/>
                  </a:lnTo>
                  <a:lnTo>
                    <a:pt x="1306703" y="235076"/>
                  </a:lnTo>
                  <a:lnTo>
                    <a:pt x="1306728" y="246004"/>
                  </a:lnTo>
                  <a:lnTo>
                    <a:pt x="1306814" y="256873"/>
                  </a:lnTo>
                  <a:lnTo>
                    <a:pt x="1306970" y="267670"/>
                  </a:lnTo>
                  <a:lnTo>
                    <a:pt x="1307211" y="278384"/>
                  </a:lnTo>
                  <a:lnTo>
                    <a:pt x="1386586" y="278384"/>
                  </a:lnTo>
                  <a:lnTo>
                    <a:pt x="1411605" y="226187"/>
                  </a:lnTo>
                  <a:lnTo>
                    <a:pt x="1423797" y="224409"/>
                  </a:lnTo>
                  <a:lnTo>
                    <a:pt x="1418971" y="298704"/>
                  </a:lnTo>
                  <a:lnTo>
                    <a:pt x="1417574" y="300100"/>
                  </a:lnTo>
                  <a:lnTo>
                    <a:pt x="1393049" y="299841"/>
                  </a:lnTo>
                  <a:lnTo>
                    <a:pt x="1368821" y="299640"/>
                  </a:lnTo>
                  <a:lnTo>
                    <a:pt x="1344904" y="299511"/>
                  </a:lnTo>
                  <a:lnTo>
                    <a:pt x="1321308" y="299466"/>
                  </a:lnTo>
                  <a:lnTo>
                    <a:pt x="1268603" y="299466"/>
                  </a:lnTo>
                  <a:lnTo>
                    <a:pt x="1255722" y="299511"/>
                  </a:lnTo>
                  <a:lnTo>
                    <a:pt x="1242615" y="299640"/>
                  </a:lnTo>
                  <a:lnTo>
                    <a:pt x="1229294" y="299841"/>
                  </a:lnTo>
                  <a:lnTo>
                    <a:pt x="1215771" y="300100"/>
                  </a:lnTo>
                  <a:lnTo>
                    <a:pt x="1214755" y="290068"/>
                  </a:lnTo>
                  <a:lnTo>
                    <a:pt x="1247013" y="265430"/>
                  </a:lnTo>
                  <a:lnTo>
                    <a:pt x="1247013" y="258825"/>
                  </a:lnTo>
                  <a:lnTo>
                    <a:pt x="1247139" y="252222"/>
                  </a:lnTo>
                  <a:lnTo>
                    <a:pt x="1247139" y="66040"/>
                  </a:lnTo>
                  <a:lnTo>
                    <a:pt x="1247013" y="60706"/>
                  </a:lnTo>
                  <a:lnTo>
                    <a:pt x="1247013" y="55245"/>
                  </a:lnTo>
                  <a:lnTo>
                    <a:pt x="1246886" y="50292"/>
                  </a:lnTo>
                  <a:lnTo>
                    <a:pt x="1246759" y="45720"/>
                  </a:lnTo>
                  <a:lnTo>
                    <a:pt x="1246632" y="42291"/>
                  </a:lnTo>
                  <a:lnTo>
                    <a:pt x="1244981" y="40132"/>
                  </a:lnTo>
                  <a:lnTo>
                    <a:pt x="1241933" y="39243"/>
                  </a:lnTo>
                  <a:lnTo>
                    <a:pt x="1215389" y="31496"/>
                  </a:lnTo>
                  <a:lnTo>
                    <a:pt x="1214755" y="21336"/>
                  </a:lnTo>
                  <a:close/>
                </a:path>
                <a:path w="1424304" h="304800">
                  <a:moveTo>
                    <a:pt x="726313" y="0"/>
                  </a:moveTo>
                  <a:lnTo>
                    <a:pt x="728472" y="1650"/>
                  </a:lnTo>
                  <a:lnTo>
                    <a:pt x="727952" y="15583"/>
                  </a:lnTo>
                  <a:lnTo>
                    <a:pt x="727551" y="29956"/>
                  </a:lnTo>
                  <a:lnTo>
                    <a:pt x="727293" y="44781"/>
                  </a:lnTo>
                  <a:lnTo>
                    <a:pt x="727201" y="60071"/>
                  </a:lnTo>
                  <a:lnTo>
                    <a:pt x="727201" y="129794"/>
                  </a:lnTo>
                  <a:lnTo>
                    <a:pt x="743991" y="121032"/>
                  </a:lnTo>
                  <a:lnTo>
                    <a:pt x="760650" y="114760"/>
                  </a:lnTo>
                  <a:lnTo>
                    <a:pt x="777190" y="110988"/>
                  </a:lnTo>
                  <a:lnTo>
                    <a:pt x="793623" y="109728"/>
                  </a:lnTo>
                  <a:lnTo>
                    <a:pt x="807335" y="110706"/>
                  </a:lnTo>
                  <a:lnTo>
                    <a:pt x="846329" y="134213"/>
                  </a:lnTo>
                  <a:lnTo>
                    <a:pt x="855599" y="170307"/>
                  </a:lnTo>
                  <a:lnTo>
                    <a:pt x="855599" y="240030"/>
                  </a:lnTo>
                  <a:lnTo>
                    <a:pt x="855622" y="251678"/>
                  </a:lnTo>
                  <a:lnTo>
                    <a:pt x="861187" y="283591"/>
                  </a:lnTo>
                  <a:lnTo>
                    <a:pt x="885189" y="290575"/>
                  </a:lnTo>
                  <a:lnTo>
                    <a:pt x="885825" y="300100"/>
                  </a:lnTo>
                  <a:lnTo>
                    <a:pt x="871589" y="299841"/>
                  </a:lnTo>
                  <a:lnTo>
                    <a:pt x="857281" y="299640"/>
                  </a:lnTo>
                  <a:lnTo>
                    <a:pt x="842926" y="299511"/>
                  </a:lnTo>
                  <a:lnTo>
                    <a:pt x="828548" y="299466"/>
                  </a:lnTo>
                  <a:lnTo>
                    <a:pt x="814048" y="299511"/>
                  </a:lnTo>
                  <a:lnTo>
                    <a:pt x="800274" y="299640"/>
                  </a:lnTo>
                  <a:lnTo>
                    <a:pt x="787239" y="299841"/>
                  </a:lnTo>
                  <a:lnTo>
                    <a:pt x="774954" y="300100"/>
                  </a:lnTo>
                  <a:lnTo>
                    <a:pt x="774192" y="290575"/>
                  </a:lnTo>
                  <a:lnTo>
                    <a:pt x="799211" y="272415"/>
                  </a:lnTo>
                  <a:lnTo>
                    <a:pt x="799211" y="266065"/>
                  </a:lnTo>
                  <a:lnTo>
                    <a:pt x="799211" y="182880"/>
                  </a:lnTo>
                  <a:lnTo>
                    <a:pt x="784330" y="143160"/>
                  </a:lnTo>
                  <a:lnTo>
                    <a:pt x="761238" y="137160"/>
                  </a:lnTo>
                  <a:lnTo>
                    <a:pt x="752901" y="137634"/>
                  </a:lnTo>
                  <a:lnTo>
                    <a:pt x="744458" y="139049"/>
                  </a:lnTo>
                  <a:lnTo>
                    <a:pt x="735895" y="141392"/>
                  </a:lnTo>
                  <a:lnTo>
                    <a:pt x="727201" y="144653"/>
                  </a:lnTo>
                  <a:lnTo>
                    <a:pt x="727201" y="232156"/>
                  </a:lnTo>
                  <a:lnTo>
                    <a:pt x="727710" y="277622"/>
                  </a:lnTo>
                  <a:lnTo>
                    <a:pt x="752856" y="290575"/>
                  </a:lnTo>
                  <a:lnTo>
                    <a:pt x="753237" y="300100"/>
                  </a:lnTo>
                  <a:lnTo>
                    <a:pt x="740665" y="299841"/>
                  </a:lnTo>
                  <a:lnTo>
                    <a:pt x="727535" y="299640"/>
                  </a:lnTo>
                  <a:lnTo>
                    <a:pt x="713857" y="299511"/>
                  </a:lnTo>
                  <a:lnTo>
                    <a:pt x="699643" y="299466"/>
                  </a:lnTo>
                  <a:lnTo>
                    <a:pt x="684928" y="299511"/>
                  </a:lnTo>
                  <a:lnTo>
                    <a:pt x="670321" y="299640"/>
                  </a:lnTo>
                  <a:lnTo>
                    <a:pt x="655833" y="299841"/>
                  </a:lnTo>
                  <a:lnTo>
                    <a:pt x="641476" y="300100"/>
                  </a:lnTo>
                  <a:lnTo>
                    <a:pt x="640461" y="290575"/>
                  </a:lnTo>
                  <a:lnTo>
                    <a:pt x="670813" y="269113"/>
                  </a:lnTo>
                  <a:lnTo>
                    <a:pt x="670813" y="260985"/>
                  </a:lnTo>
                  <a:lnTo>
                    <a:pt x="670813" y="253111"/>
                  </a:lnTo>
                  <a:lnTo>
                    <a:pt x="670813" y="79375"/>
                  </a:lnTo>
                  <a:lnTo>
                    <a:pt x="670766" y="66589"/>
                  </a:lnTo>
                  <a:lnTo>
                    <a:pt x="670623" y="54340"/>
                  </a:lnTo>
                  <a:lnTo>
                    <a:pt x="670385" y="42638"/>
                  </a:lnTo>
                  <a:lnTo>
                    <a:pt x="670051" y="31496"/>
                  </a:lnTo>
                  <a:lnTo>
                    <a:pt x="640842" y="23495"/>
                  </a:lnTo>
                  <a:lnTo>
                    <a:pt x="639572" y="15367"/>
                  </a:lnTo>
                  <a:lnTo>
                    <a:pt x="663644" y="11626"/>
                  </a:lnTo>
                  <a:lnTo>
                    <a:pt x="686133" y="7826"/>
                  </a:lnTo>
                  <a:lnTo>
                    <a:pt x="707026" y="3954"/>
                  </a:lnTo>
                  <a:lnTo>
                    <a:pt x="72631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669288" y="2586989"/>
            <a:ext cx="5519420" cy="383540"/>
            <a:chOff x="1669288" y="2586989"/>
            <a:chExt cx="5519420" cy="383540"/>
          </a:xfrm>
        </p:grpSpPr>
        <p:sp>
          <p:nvSpPr>
            <p:cNvPr id="27" name="object 27"/>
            <p:cNvSpPr/>
            <p:nvPr/>
          </p:nvSpPr>
          <p:spPr>
            <a:xfrm>
              <a:off x="1678432" y="2596133"/>
              <a:ext cx="5501132" cy="36499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69288" y="2586989"/>
              <a:ext cx="2374138" cy="32334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0448" y="2586989"/>
              <a:ext cx="3088259" cy="3832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655572" y="3074670"/>
            <a:ext cx="5588000" cy="420370"/>
            <a:chOff x="1655572" y="3074670"/>
            <a:chExt cx="5588000" cy="420370"/>
          </a:xfrm>
        </p:grpSpPr>
        <p:sp>
          <p:nvSpPr>
            <p:cNvPr id="31" name="object 31"/>
            <p:cNvSpPr/>
            <p:nvPr/>
          </p:nvSpPr>
          <p:spPr>
            <a:xfrm>
              <a:off x="1664716" y="3083814"/>
              <a:ext cx="5569692" cy="4018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52131" y="3307207"/>
              <a:ext cx="91440" cy="15074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97554" y="3285744"/>
              <a:ext cx="76073" cy="858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61992" y="3211449"/>
              <a:ext cx="98425" cy="16687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09057" y="3205226"/>
              <a:ext cx="98171" cy="1657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66233" y="3203067"/>
              <a:ext cx="106934" cy="1762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62857" y="3203067"/>
              <a:ext cx="106934" cy="1762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06161" y="3202813"/>
              <a:ext cx="84709" cy="735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29579" y="3184398"/>
              <a:ext cx="172847" cy="21361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21050" y="3193542"/>
              <a:ext cx="2607310" cy="195580"/>
            </a:xfrm>
            <a:custGeom>
              <a:avLst/>
              <a:gdLst/>
              <a:ahLst/>
              <a:cxnLst/>
              <a:rect l="l" t="t" r="r" b="b"/>
              <a:pathLst>
                <a:path w="2607310" h="195579">
                  <a:moveTo>
                    <a:pt x="2540000" y="0"/>
                  </a:moveTo>
                  <a:lnTo>
                    <a:pt x="2556075" y="599"/>
                  </a:lnTo>
                  <a:lnTo>
                    <a:pt x="2571353" y="2412"/>
                  </a:lnTo>
                  <a:lnTo>
                    <a:pt x="2585845" y="5464"/>
                  </a:lnTo>
                  <a:lnTo>
                    <a:pt x="2599563" y="9779"/>
                  </a:lnTo>
                  <a:lnTo>
                    <a:pt x="2596707" y="22586"/>
                  </a:lnTo>
                  <a:lnTo>
                    <a:pt x="2594054" y="35083"/>
                  </a:lnTo>
                  <a:lnTo>
                    <a:pt x="2591615" y="47247"/>
                  </a:lnTo>
                  <a:lnTo>
                    <a:pt x="2589403" y="59055"/>
                  </a:lnTo>
                  <a:lnTo>
                    <a:pt x="2578480" y="60579"/>
                  </a:lnTo>
                  <a:lnTo>
                    <a:pt x="2566542" y="22479"/>
                  </a:lnTo>
                  <a:lnTo>
                    <a:pt x="2539491" y="19431"/>
                  </a:lnTo>
                  <a:lnTo>
                    <a:pt x="2530869" y="19833"/>
                  </a:lnTo>
                  <a:lnTo>
                    <a:pt x="2498598" y="36068"/>
                  </a:lnTo>
                  <a:lnTo>
                    <a:pt x="2498598" y="43942"/>
                  </a:lnTo>
                  <a:lnTo>
                    <a:pt x="2498598" y="49911"/>
                  </a:lnTo>
                  <a:lnTo>
                    <a:pt x="2500249" y="54483"/>
                  </a:lnTo>
                  <a:lnTo>
                    <a:pt x="2503551" y="57658"/>
                  </a:lnTo>
                  <a:lnTo>
                    <a:pt x="2506853" y="60960"/>
                  </a:lnTo>
                  <a:lnTo>
                    <a:pt x="2512567" y="64008"/>
                  </a:lnTo>
                  <a:lnTo>
                    <a:pt x="2520696" y="66802"/>
                  </a:lnTo>
                  <a:lnTo>
                    <a:pt x="2552446" y="77850"/>
                  </a:lnTo>
                  <a:lnTo>
                    <a:pt x="2593975" y="101473"/>
                  </a:lnTo>
                  <a:lnTo>
                    <a:pt x="2607055" y="133731"/>
                  </a:lnTo>
                  <a:lnTo>
                    <a:pt x="2605530" y="147494"/>
                  </a:lnTo>
                  <a:lnTo>
                    <a:pt x="2582545" y="179070"/>
                  </a:lnTo>
                  <a:lnTo>
                    <a:pt x="2537057" y="194304"/>
                  </a:lnTo>
                  <a:lnTo>
                    <a:pt x="2518029" y="195325"/>
                  </a:lnTo>
                  <a:lnTo>
                    <a:pt x="2501431" y="194468"/>
                  </a:lnTo>
                  <a:lnTo>
                    <a:pt x="2484977" y="191897"/>
                  </a:lnTo>
                  <a:lnTo>
                    <a:pt x="2468665" y="187610"/>
                  </a:lnTo>
                  <a:lnTo>
                    <a:pt x="2452497" y="181610"/>
                  </a:lnTo>
                  <a:lnTo>
                    <a:pt x="2455761" y="168390"/>
                  </a:lnTo>
                  <a:lnTo>
                    <a:pt x="2458704" y="155384"/>
                  </a:lnTo>
                  <a:lnTo>
                    <a:pt x="2461337" y="142569"/>
                  </a:lnTo>
                  <a:lnTo>
                    <a:pt x="2463673" y="129921"/>
                  </a:lnTo>
                  <a:lnTo>
                    <a:pt x="2473833" y="128397"/>
                  </a:lnTo>
                  <a:lnTo>
                    <a:pt x="2488057" y="171704"/>
                  </a:lnTo>
                  <a:lnTo>
                    <a:pt x="2518537" y="175768"/>
                  </a:lnTo>
                  <a:lnTo>
                    <a:pt x="2526724" y="175363"/>
                  </a:lnTo>
                  <a:lnTo>
                    <a:pt x="2557272" y="158750"/>
                  </a:lnTo>
                  <a:lnTo>
                    <a:pt x="2557272" y="151003"/>
                  </a:lnTo>
                  <a:lnTo>
                    <a:pt x="2557272" y="144525"/>
                  </a:lnTo>
                  <a:lnTo>
                    <a:pt x="2525014" y="121412"/>
                  </a:lnTo>
                  <a:lnTo>
                    <a:pt x="2500757" y="113030"/>
                  </a:lnTo>
                  <a:lnTo>
                    <a:pt x="2489870" y="108646"/>
                  </a:lnTo>
                  <a:lnTo>
                    <a:pt x="2457037" y="77374"/>
                  </a:lnTo>
                  <a:lnTo>
                    <a:pt x="2454148" y="59944"/>
                  </a:lnTo>
                  <a:lnTo>
                    <a:pt x="2455576" y="46301"/>
                  </a:lnTo>
                  <a:lnTo>
                    <a:pt x="2489511" y="8733"/>
                  </a:lnTo>
                  <a:lnTo>
                    <a:pt x="2520995" y="974"/>
                  </a:lnTo>
                  <a:lnTo>
                    <a:pt x="2540000" y="0"/>
                  </a:lnTo>
                  <a:close/>
                </a:path>
                <a:path w="2607310" h="195579">
                  <a:moveTo>
                    <a:pt x="2337562" y="0"/>
                  </a:moveTo>
                  <a:lnTo>
                    <a:pt x="2387282" y="12162"/>
                  </a:lnTo>
                  <a:lnTo>
                    <a:pt x="2415571" y="47212"/>
                  </a:lnTo>
                  <a:lnTo>
                    <a:pt x="2421001" y="81025"/>
                  </a:lnTo>
                  <a:lnTo>
                    <a:pt x="2421001" y="84836"/>
                  </a:lnTo>
                  <a:lnTo>
                    <a:pt x="2420874" y="88900"/>
                  </a:lnTo>
                  <a:lnTo>
                    <a:pt x="2420366" y="92963"/>
                  </a:lnTo>
                  <a:lnTo>
                    <a:pt x="2293492" y="92963"/>
                  </a:lnTo>
                  <a:lnTo>
                    <a:pt x="2294709" y="111541"/>
                  </a:lnTo>
                  <a:lnTo>
                    <a:pt x="2313051" y="150368"/>
                  </a:lnTo>
                  <a:lnTo>
                    <a:pt x="2356520" y="166798"/>
                  </a:lnTo>
                  <a:lnTo>
                    <a:pt x="2377313" y="167894"/>
                  </a:lnTo>
                  <a:lnTo>
                    <a:pt x="2388030" y="167655"/>
                  </a:lnTo>
                  <a:lnTo>
                    <a:pt x="2398474" y="166941"/>
                  </a:lnTo>
                  <a:lnTo>
                    <a:pt x="2408656" y="165750"/>
                  </a:lnTo>
                  <a:lnTo>
                    <a:pt x="2418588" y="164084"/>
                  </a:lnTo>
                  <a:lnTo>
                    <a:pt x="2420239" y="176657"/>
                  </a:lnTo>
                  <a:lnTo>
                    <a:pt x="2401615" y="184824"/>
                  </a:lnTo>
                  <a:lnTo>
                    <a:pt x="2382504" y="190658"/>
                  </a:lnTo>
                  <a:lnTo>
                    <a:pt x="2362892" y="194159"/>
                  </a:lnTo>
                  <a:lnTo>
                    <a:pt x="2342769" y="195325"/>
                  </a:lnTo>
                  <a:lnTo>
                    <a:pt x="2319599" y="193825"/>
                  </a:lnTo>
                  <a:lnTo>
                    <a:pt x="2279975" y="181824"/>
                  </a:lnTo>
                  <a:lnTo>
                    <a:pt x="2250112" y="157968"/>
                  </a:lnTo>
                  <a:lnTo>
                    <a:pt x="2234820" y="122638"/>
                  </a:lnTo>
                  <a:lnTo>
                    <a:pt x="2232914" y="100711"/>
                  </a:lnTo>
                  <a:lnTo>
                    <a:pt x="2234749" y="79466"/>
                  </a:lnTo>
                  <a:lnTo>
                    <a:pt x="2249469" y="43168"/>
                  </a:lnTo>
                  <a:lnTo>
                    <a:pt x="2278143" y="15805"/>
                  </a:lnTo>
                  <a:lnTo>
                    <a:pt x="2315723" y="1760"/>
                  </a:lnTo>
                  <a:lnTo>
                    <a:pt x="2337562" y="0"/>
                  </a:lnTo>
                  <a:close/>
                </a:path>
                <a:path w="2607310" h="195579">
                  <a:moveTo>
                    <a:pt x="2152015" y="0"/>
                  </a:moveTo>
                  <a:lnTo>
                    <a:pt x="2166848" y="712"/>
                  </a:lnTo>
                  <a:lnTo>
                    <a:pt x="2181431" y="2841"/>
                  </a:lnTo>
                  <a:lnTo>
                    <a:pt x="2195752" y="6375"/>
                  </a:lnTo>
                  <a:lnTo>
                    <a:pt x="2209800" y="11303"/>
                  </a:lnTo>
                  <a:lnTo>
                    <a:pt x="2206317" y="25491"/>
                  </a:lnTo>
                  <a:lnTo>
                    <a:pt x="2203084" y="40036"/>
                  </a:lnTo>
                  <a:lnTo>
                    <a:pt x="2200066" y="54915"/>
                  </a:lnTo>
                  <a:lnTo>
                    <a:pt x="2197227" y="70104"/>
                  </a:lnTo>
                  <a:lnTo>
                    <a:pt x="2186304" y="71882"/>
                  </a:lnTo>
                  <a:lnTo>
                    <a:pt x="2171065" y="22225"/>
                  </a:lnTo>
                  <a:lnTo>
                    <a:pt x="2167509" y="20955"/>
                  </a:lnTo>
                  <a:lnTo>
                    <a:pt x="2162683" y="20320"/>
                  </a:lnTo>
                  <a:lnTo>
                    <a:pt x="2156587" y="20320"/>
                  </a:lnTo>
                  <a:lnTo>
                    <a:pt x="2119376" y="40005"/>
                  </a:lnTo>
                  <a:lnTo>
                    <a:pt x="2105802" y="77223"/>
                  </a:lnTo>
                  <a:lnTo>
                    <a:pt x="2104898" y="92963"/>
                  </a:lnTo>
                  <a:lnTo>
                    <a:pt x="2106042" y="111037"/>
                  </a:lnTo>
                  <a:lnTo>
                    <a:pt x="2123313" y="150113"/>
                  </a:lnTo>
                  <a:lnTo>
                    <a:pt x="2159585" y="167366"/>
                  </a:lnTo>
                  <a:lnTo>
                    <a:pt x="2175637" y="168529"/>
                  </a:lnTo>
                  <a:lnTo>
                    <a:pt x="2183850" y="168290"/>
                  </a:lnTo>
                  <a:lnTo>
                    <a:pt x="2192289" y="167576"/>
                  </a:lnTo>
                  <a:lnTo>
                    <a:pt x="2200943" y="166385"/>
                  </a:lnTo>
                  <a:lnTo>
                    <a:pt x="2209800" y="164719"/>
                  </a:lnTo>
                  <a:lnTo>
                    <a:pt x="2211324" y="176657"/>
                  </a:lnTo>
                  <a:lnTo>
                    <a:pt x="2194704" y="184824"/>
                  </a:lnTo>
                  <a:lnTo>
                    <a:pt x="2177811" y="190658"/>
                  </a:lnTo>
                  <a:lnTo>
                    <a:pt x="2160656" y="194159"/>
                  </a:lnTo>
                  <a:lnTo>
                    <a:pt x="2143252" y="195325"/>
                  </a:lnTo>
                  <a:lnTo>
                    <a:pt x="2122435" y="193752"/>
                  </a:lnTo>
                  <a:lnTo>
                    <a:pt x="2071751" y="170053"/>
                  </a:lnTo>
                  <a:lnTo>
                    <a:pt x="2045444" y="122743"/>
                  </a:lnTo>
                  <a:lnTo>
                    <a:pt x="2043684" y="102743"/>
                  </a:lnTo>
                  <a:lnTo>
                    <a:pt x="2045589" y="80883"/>
                  </a:lnTo>
                  <a:lnTo>
                    <a:pt x="2060828" y="43735"/>
                  </a:lnTo>
                  <a:lnTo>
                    <a:pt x="2090453" y="16019"/>
                  </a:lnTo>
                  <a:lnTo>
                    <a:pt x="2129367" y="1783"/>
                  </a:lnTo>
                  <a:lnTo>
                    <a:pt x="2152015" y="0"/>
                  </a:lnTo>
                  <a:close/>
                </a:path>
                <a:path w="2607310" h="195579">
                  <a:moveTo>
                    <a:pt x="1401445" y="0"/>
                  </a:moveTo>
                  <a:lnTo>
                    <a:pt x="1444005" y="6413"/>
                  </a:lnTo>
                  <a:lnTo>
                    <a:pt x="1488924" y="39665"/>
                  </a:lnTo>
                  <a:lnTo>
                    <a:pt x="1504569" y="93725"/>
                  </a:lnTo>
                  <a:lnTo>
                    <a:pt x="1502685" y="115321"/>
                  </a:lnTo>
                  <a:lnTo>
                    <a:pt x="1487584" y="152036"/>
                  </a:lnTo>
                  <a:lnTo>
                    <a:pt x="1458130" y="179466"/>
                  </a:lnTo>
                  <a:lnTo>
                    <a:pt x="1418800" y="193563"/>
                  </a:lnTo>
                  <a:lnTo>
                    <a:pt x="1395729" y="195325"/>
                  </a:lnTo>
                  <a:lnTo>
                    <a:pt x="1373320" y="193661"/>
                  </a:lnTo>
                  <a:lnTo>
                    <a:pt x="1335740" y="180377"/>
                  </a:lnTo>
                  <a:lnTo>
                    <a:pt x="1299575" y="138144"/>
                  </a:lnTo>
                  <a:lnTo>
                    <a:pt x="1292605" y="99313"/>
                  </a:lnTo>
                  <a:lnTo>
                    <a:pt x="1294439" y="78553"/>
                  </a:lnTo>
                  <a:lnTo>
                    <a:pt x="1309108" y="42842"/>
                  </a:lnTo>
                  <a:lnTo>
                    <a:pt x="1337919" y="15698"/>
                  </a:lnTo>
                  <a:lnTo>
                    <a:pt x="1377682" y="1740"/>
                  </a:lnTo>
                  <a:lnTo>
                    <a:pt x="1401445" y="0"/>
                  </a:lnTo>
                  <a:close/>
                </a:path>
                <a:path w="2607310" h="195579">
                  <a:moveTo>
                    <a:pt x="527812" y="0"/>
                  </a:moveTo>
                  <a:lnTo>
                    <a:pt x="571299" y="9001"/>
                  </a:lnTo>
                  <a:lnTo>
                    <a:pt x="597906" y="47880"/>
                  </a:lnTo>
                  <a:lnTo>
                    <a:pt x="598932" y="61975"/>
                  </a:lnTo>
                  <a:lnTo>
                    <a:pt x="597915" y="144653"/>
                  </a:lnTo>
                  <a:lnTo>
                    <a:pt x="597662" y="151384"/>
                  </a:lnTo>
                  <a:lnTo>
                    <a:pt x="597788" y="156845"/>
                  </a:lnTo>
                  <a:lnTo>
                    <a:pt x="598297" y="160909"/>
                  </a:lnTo>
                  <a:lnTo>
                    <a:pt x="598804" y="164973"/>
                  </a:lnTo>
                  <a:lnTo>
                    <a:pt x="600075" y="168148"/>
                  </a:lnTo>
                  <a:lnTo>
                    <a:pt x="601979" y="170307"/>
                  </a:lnTo>
                  <a:lnTo>
                    <a:pt x="603885" y="172593"/>
                  </a:lnTo>
                  <a:lnTo>
                    <a:pt x="606805" y="174117"/>
                  </a:lnTo>
                  <a:lnTo>
                    <a:pt x="610488" y="175006"/>
                  </a:lnTo>
                  <a:lnTo>
                    <a:pt x="614299" y="176022"/>
                  </a:lnTo>
                  <a:lnTo>
                    <a:pt x="619760" y="176530"/>
                  </a:lnTo>
                  <a:lnTo>
                    <a:pt x="626872" y="176657"/>
                  </a:lnTo>
                  <a:lnTo>
                    <a:pt x="628141" y="185800"/>
                  </a:lnTo>
                  <a:lnTo>
                    <a:pt x="614713" y="189968"/>
                  </a:lnTo>
                  <a:lnTo>
                    <a:pt x="602249" y="192944"/>
                  </a:lnTo>
                  <a:lnTo>
                    <a:pt x="590762" y="194730"/>
                  </a:lnTo>
                  <a:lnTo>
                    <a:pt x="580263" y="195325"/>
                  </a:lnTo>
                  <a:lnTo>
                    <a:pt x="567902" y="193992"/>
                  </a:lnTo>
                  <a:lnTo>
                    <a:pt x="557863" y="189991"/>
                  </a:lnTo>
                  <a:lnTo>
                    <a:pt x="550134" y="183324"/>
                  </a:lnTo>
                  <a:lnTo>
                    <a:pt x="544702" y="173990"/>
                  </a:lnTo>
                  <a:lnTo>
                    <a:pt x="531866" y="183324"/>
                  </a:lnTo>
                  <a:lnTo>
                    <a:pt x="518683" y="189991"/>
                  </a:lnTo>
                  <a:lnTo>
                    <a:pt x="505144" y="193992"/>
                  </a:lnTo>
                  <a:lnTo>
                    <a:pt x="491236" y="195325"/>
                  </a:lnTo>
                  <a:lnTo>
                    <a:pt x="478041" y="194466"/>
                  </a:lnTo>
                  <a:lnTo>
                    <a:pt x="437935" y="173910"/>
                  </a:lnTo>
                  <a:lnTo>
                    <a:pt x="427863" y="142621"/>
                  </a:lnTo>
                  <a:lnTo>
                    <a:pt x="429672" y="128065"/>
                  </a:lnTo>
                  <a:lnTo>
                    <a:pt x="456819" y="96900"/>
                  </a:lnTo>
                  <a:lnTo>
                    <a:pt x="516362" y="83327"/>
                  </a:lnTo>
                  <a:lnTo>
                    <a:pt x="543433" y="82423"/>
                  </a:lnTo>
                  <a:lnTo>
                    <a:pt x="543687" y="67563"/>
                  </a:lnTo>
                  <a:lnTo>
                    <a:pt x="527500" y="31841"/>
                  </a:lnTo>
                  <a:lnTo>
                    <a:pt x="501014" y="26162"/>
                  </a:lnTo>
                  <a:lnTo>
                    <a:pt x="490227" y="26731"/>
                  </a:lnTo>
                  <a:lnTo>
                    <a:pt x="478440" y="28432"/>
                  </a:lnTo>
                  <a:lnTo>
                    <a:pt x="465653" y="31251"/>
                  </a:lnTo>
                  <a:lnTo>
                    <a:pt x="451865" y="35179"/>
                  </a:lnTo>
                  <a:lnTo>
                    <a:pt x="446277" y="19304"/>
                  </a:lnTo>
                  <a:lnTo>
                    <a:pt x="467286" y="10876"/>
                  </a:lnTo>
                  <a:lnTo>
                    <a:pt x="487854" y="4841"/>
                  </a:lnTo>
                  <a:lnTo>
                    <a:pt x="508017" y="1212"/>
                  </a:lnTo>
                  <a:lnTo>
                    <a:pt x="527812" y="0"/>
                  </a:lnTo>
                  <a:close/>
                </a:path>
                <a:path w="2607310" h="195579">
                  <a:moveTo>
                    <a:pt x="298069" y="0"/>
                  </a:moveTo>
                  <a:lnTo>
                    <a:pt x="340629" y="6413"/>
                  </a:lnTo>
                  <a:lnTo>
                    <a:pt x="385548" y="39665"/>
                  </a:lnTo>
                  <a:lnTo>
                    <a:pt x="401192" y="93725"/>
                  </a:lnTo>
                  <a:lnTo>
                    <a:pt x="399309" y="115321"/>
                  </a:lnTo>
                  <a:lnTo>
                    <a:pt x="384208" y="152036"/>
                  </a:lnTo>
                  <a:lnTo>
                    <a:pt x="354754" y="179466"/>
                  </a:lnTo>
                  <a:lnTo>
                    <a:pt x="315424" y="193563"/>
                  </a:lnTo>
                  <a:lnTo>
                    <a:pt x="292353" y="195325"/>
                  </a:lnTo>
                  <a:lnTo>
                    <a:pt x="269944" y="193661"/>
                  </a:lnTo>
                  <a:lnTo>
                    <a:pt x="232364" y="180377"/>
                  </a:lnTo>
                  <a:lnTo>
                    <a:pt x="196199" y="138144"/>
                  </a:lnTo>
                  <a:lnTo>
                    <a:pt x="189229" y="99313"/>
                  </a:lnTo>
                  <a:lnTo>
                    <a:pt x="191063" y="78553"/>
                  </a:lnTo>
                  <a:lnTo>
                    <a:pt x="205732" y="42842"/>
                  </a:lnTo>
                  <a:lnTo>
                    <a:pt x="234543" y="15698"/>
                  </a:lnTo>
                  <a:lnTo>
                    <a:pt x="274306" y="1740"/>
                  </a:lnTo>
                  <a:lnTo>
                    <a:pt x="298069" y="0"/>
                  </a:lnTo>
                  <a:close/>
                </a:path>
                <a:path w="2607310" h="195579">
                  <a:moveTo>
                    <a:pt x="108330" y="0"/>
                  </a:moveTo>
                  <a:lnTo>
                    <a:pt x="123164" y="712"/>
                  </a:lnTo>
                  <a:lnTo>
                    <a:pt x="137747" y="2841"/>
                  </a:lnTo>
                  <a:lnTo>
                    <a:pt x="152068" y="6375"/>
                  </a:lnTo>
                  <a:lnTo>
                    <a:pt x="166115" y="11303"/>
                  </a:lnTo>
                  <a:lnTo>
                    <a:pt x="162633" y="25491"/>
                  </a:lnTo>
                  <a:lnTo>
                    <a:pt x="159400" y="40036"/>
                  </a:lnTo>
                  <a:lnTo>
                    <a:pt x="156382" y="54915"/>
                  </a:lnTo>
                  <a:lnTo>
                    <a:pt x="153542" y="70104"/>
                  </a:lnTo>
                  <a:lnTo>
                    <a:pt x="142621" y="71882"/>
                  </a:lnTo>
                  <a:lnTo>
                    <a:pt x="127380" y="22225"/>
                  </a:lnTo>
                  <a:lnTo>
                    <a:pt x="123825" y="20955"/>
                  </a:lnTo>
                  <a:lnTo>
                    <a:pt x="118999" y="20320"/>
                  </a:lnTo>
                  <a:lnTo>
                    <a:pt x="112902" y="20320"/>
                  </a:lnTo>
                  <a:lnTo>
                    <a:pt x="75691" y="40005"/>
                  </a:lnTo>
                  <a:lnTo>
                    <a:pt x="62118" y="77223"/>
                  </a:lnTo>
                  <a:lnTo>
                    <a:pt x="61213" y="92963"/>
                  </a:lnTo>
                  <a:lnTo>
                    <a:pt x="62358" y="111037"/>
                  </a:lnTo>
                  <a:lnTo>
                    <a:pt x="79628" y="150113"/>
                  </a:lnTo>
                  <a:lnTo>
                    <a:pt x="115901" y="167366"/>
                  </a:lnTo>
                  <a:lnTo>
                    <a:pt x="131952" y="168529"/>
                  </a:lnTo>
                  <a:lnTo>
                    <a:pt x="140166" y="168290"/>
                  </a:lnTo>
                  <a:lnTo>
                    <a:pt x="148605" y="167576"/>
                  </a:lnTo>
                  <a:lnTo>
                    <a:pt x="157259" y="166385"/>
                  </a:lnTo>
                  <a:lnTo>
                    <a:pt x="166115" y="164719"/>
                  </a:lnTo>
                  <a:lnTo>
                    <a:pt x="167639" y="176657"/>
                  </a:lnTo>
                  <a:lnTo>
                    <a:pt x="151020" y="184824"/>
                  </a:lnTo>
                  <a:lnTo>
                    <a:pt x="134127" y="190658"/>
                  </a:lnTo>
                  <a:lnTo>
                    <a:pt x="116972" y="194159"/>
                  </a:lnTo>
                  <a:lnTo>
                    <a:pt x="99567" y="195325"/>
                  </a:lnTo>
                  <a:lnTo>
                    <a:pt x="78751" y="193752"/>
                  </a:lnTo>
                  <a:lnTo>
                    <a:pt x="28066" y="170053"/>
                  </a:lnTo>
                  <a:lnTo>
                    <a:pt x="1760" y="122743"/>
                  </a:lnTo>
                  <a:lnTo>
                    <a:pt x="0" y="102743"/>
                  </a:lnTo>
                  <a:lnTo>
                    <a:pt x="1904" y="80883"/>
                  </a:lnTo>
                  <a:lnTo>
                    <a:pt x="17144" y="43735"/>
                  </a:lnTo>
                  <a:lnTo>
                    <a:pt x="46769" y="16019"/>
                  </a:lnTo>
                  <a:lnTo>
                    <a:pt x="85683" y="1783"/>
                  </a:lnTo>
                  <a:lnTo>
                    <a:pt x="10833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96937" y="3183763"/>
              <a:ext cx="179578" cy="20929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84142" y="3192907"/>
              <a:ext cx="414020" cy="287020"/>
            </a:xfrm>
            <a:custGeom>
              <a:avLst/>
              <a:gdLst/>
              <a:ahLst/>
              <a:cxnLst/>
              <a:rect l="l" t="t" r="r" b="b"/>
              <a:pathLst>
                <a:path w="414020" h="287020">
                  <a:moveTo>
                    <a:pt x="336296" y="0"/>
                  </a:moveTo>
                  <a:lnTo>
                    <a:pt x="339217" y="1650"/>
                  </a:lnTo>
                  <a:lnTo>
                    <a:pt x="339217" y="23113"/>
                  </a:lnTo>
                  <a:lnTo>
                    <a:pt x="357028" y="13279"/>
                  </a:lnTo>
                  <a:lnTo>
                    <a:pt x="375221" y="6254"/>
                  </a:lnTo>
                  <a:lnTo>
                    <a:pt x="393795" y="2039"/>
                  </a:lnTo>
                  <a:lnTo>
                    <a:pt x="412750" y="634"/>
                  </a:lnTo>
                  <a:lnTo>
                    <a:pt x="413766" y="2031"/>
                  </a:lnTo>
                  <a:lnTo>
                    <a:pt x="410592" y="18107"/>
                  </a:lnTo>
                  <a:lnTo>
                    <a:pt x="407527" y="34718"/>
                  </a:lnTo>
                  <a:lnTo>
                    <a:pt x="404532" y="51877"/>
                  </a:lnTo>
                  <a:lnTo>
                    <a:pt x="401574" y="69595"/>
                  </a:lnTo>
                  <a:lnTo>
                    <a:pt x="390144" y="71500"/>
                  </a:lnTo>
                  <a:lnTo>
                    <a:pt x="376682" y="34289"/>
                  </a:lnTo>
                  <a:lnTo>
                    <a:pt x="371475" y="30860"/>
                  </a:lnTo>
                  <a:lnTo>
                    <a:pt x="364490" y="30860"/>
                  </a:lnTo>
                  <a:lnTo>
                    <a:pt x="359112" y="31269"/>
                  </a:lnTo>
                  <a:lnTo>
                    <a:pt x="353091" y="32512"/>
                  </a:lnTo>
                  <a:lnTo>
                    <a:pt x="346452" y="34611"/>
                  </a:lnTo>
                  <a:lnTo>
                    <a:pt x="339217" y="37591"/>
                  </a:lnTo>
                  <a:lnTo>
                    <a:pt x="339217" y="122808"/>
                  </a:lnTo>
                  <a:lnTo>
                    <a:pt x="339598" y="166877"/>
                  </a:lnTo>
                  <a:lnTo>
                    <a:pt x="372999" y="181482"/>
                  </a:lnTo>
                  <a:lnTo>
                    <a:pt x="373634" y="191007"/>
                  </a:lnTo>
                  <a:lnTo>
                    <a:pt x="357326" y="190748"/>
                  </a:lnTo>
                  <a:lnTo>
                    <a:pt x="341375" y="190547"/>
                  </a:lnTo>
                  <a:lnTo>
                    <a:pt x="325806" y="190418"/>
                  </a:lnTo>
                  <a:lnTo>
                    <a:pt x="310642" y="190372"/>
                  </a:lnTo>
                  <a:lnTo>
                    <a:pt x="296352" y="190418"/>
                  </a:lnTo>
                  <a:lnTo>
                    <a:pt x="282051" y="190547"/>
                  </a:lnTo>
                  <a:lnTo>
                    <a:pt x="267725" y="190748"/>
                  </a:lnTo>
                  <a:lnTo>
                    <a:pt x="253365" y="191007"/>
                  </a:lnTo>
                  <a:lnTo>
                    <a:pt x="252475" y="181482"/>
                  </a:lnTo>
                  <a:lnTo>
                    <a:pt x="282829" y="154685"/>
                  </a:lnTo>
                  <a:lnTo>
                    <a:pt x="282829" y="144017"/>
                  </a:lnTo>
                  <a:lnTo>
                    <a:pt x="282829" y="77723"/>
                  </a:lnTo>
                  <a:lnTo>
                    <a:pt x="282400" y="39058"/>
                  </a:lnTo>
                  <a:lnTo>
                    <a:pt x="253619" y="23240"/>
                  </a:lnTo>
                  <a:lnTo>
                    <a:pt x="252475" y="15112"/>
                  </a:lnTo>
                  <a:lnTo>
                    <a:pt x="274877" y="11662"/>
                  </a:lnTo>
                  <a:lnTo>
                    <a:pt x="296338" y="7985"/>
                  </a:lnTo>
                  <a:lnTo>
                    <a:pt x="316823" y="4093"/>
                  </a:lnTo>
                  <a:lnTo>
                    <a:pt x="336296" y="0"/>
                  </a:lnTo>
                  <a:close/>
                </a:path>
                <a:path w="414020" h="287020">
                  <a:moveTo>
                    <a:pt x="84074" y="0"/>
                  </a:moveTo>
                  <a:lnTo>
                    <a:pt x="86995" y="1650"/>
                  </a:lnTo>
                  <a:lnTo>
                    <a:pt x="86995" y="20319"/>
                  </a:lnTo>
                  <a:lnTo>
                    <a:pt x="102282" y="11725"/>
                  </a:lnTo>
                  <a:lnTo>
                    <a:pt x="117284" y="5572"/>
                  </a:lnTo>
                  <a:lnTo>
                    <a:pt x="132000" y="1871"/>
                  </a:lnTo>
                  <a:lnTo>
                    <a:pt x="146431" y="634"/>
                  </a:lnTo>
                  <a:lnTo>
                    <a:pt x="164145" y="2182"/>
                  </a:lnTo>
                  <a:lnTo>
                    <a:pt x="205740" y="25400"/>
                  </a:lnTo>
                  <a:lnTo>
                    <a:pt x="226331" y="71012"/>
                  </a:lnTo>
                  <a:lnTo>
                    <a:pt x="227711" y="90042"/>
                  </a:lnTo>
                  <a:lnTo>
                    <a:pt x="225782" y="113474"/>
                  </a:lnTo>
                  <a:lnTo>
                    <a:pt x="210351" y="152336"/>
                  </a:lnTo>
                  <a:lnTo>
                    <a:pt x="180181" y="180101"/>
                  </a:lnTo>
                  <a:lnTo>
                    <a:pt x="139414" y="194198"/>
                  </a:lnTo>
                  <a:lnTo>
                    <a:pt x="115316" y="195960"/>
                  </a:lnTo>
                  <a:lnTo>
                    <a:pt x="108479" y="195792"/>
                  </a:lnTo>
                  <a:lnTo>
                    <a:pt x="101488" y="195278"/>
                  </a:lnTo>
                  <a:lnTo>
                    <a:pt x="94331" y="194407"/>
                  </a:lnTo>
                  <a:lnTo>
                    <a:pt x="86995" y="193166"/>
                  </a:lnTo>
                  <a:lnTo>
                    <a:pt x="86995" y="235076"/>
                  </a:lnTo>
                  <a:lnTo>
                    <a:pt x="92837" y="270001"/>
                  </a:lnTo>
                  <a:lnTo>
                    <a:pt x="120777" y="277367"/>
                  </a:lnTo>
                  <a:lnTo>
                    <a:pt x="121412" y="286892"/>
                  </a:lnTo>
                  <a:lnTo>
                    <a:pt x="105173" y="286652"/>
                  </a:lnTo>
                  <a:lnTo>
                    <a:pt x="89423" y="286496"/>
                  </a:lnTo>
                  <a:lnTo>
                    <a:pt x="74173" y="286410"/>
                  </a:lnTo>
                  <a:lnTo>
                    <a:pt x="59436" y="286384"/>
                  </a:lnTo>
                  <a:lnTo>
                    <a:pt x="44628" y="286410"/>
                  </a:lnTo>
                  <a:lnTo>
                    <a:pt x="29940" y="286496"/>
                  </a:lnTo>
                  <a:lnTo>
                    <a:pt x="15394" y="286652"/>
                  </a:lnTo>
                  <a:lnTo>
                    <a:pt x="1016" y="286892"/>
                  </a:lnTo>
                  <a:lnTo>
                    <a:pt x="0" y="277367"/>
                  </a:lnTo>
                  <a:lnTo>
                    <a:pt x="25019" y="270382"/>
                  </a:lnTo>
                  <a:lnTo>
                    <a:pt x="28194" y="269620"/>
                  </a:lnTo>
                  <a:lnTo>
                    <a:pt x="29845" y="267715"/>
                  </a:lnTo>
                  <a:lnTo>
                    <a:pt x="30480" y="220344"/>
                  </a:lnTo>
                  <a:lnTo>
                    <a:pt x="30480" y="141096"/>
                  </a:lnTo>
                  <a:lnTo>
                    <a:pt x="30430" y="101687"/>
                  </a:lnTo>
                  <a:lnTo>
                    <a:pt x="29997" y="46442"/>
                  </a:lnTo>
                  <a:lnTo>
                    <a:pt x="1270" y="23240"/>
                  </a:lnTo>
                  <a:lnTo>
                    <a:pt x="0" y="15112"/>
                  </a:lnTo>
                  <a:lnTo>
                    <a:pt x="22477" y="11662"/>
                  </a:lnTo>
                  <a:lnTo>
                    <a:pt x="43989" y="7985"/>
                  </a:lnTo>
                  <a:lnTo>
                    <a:pt x="64525" y="4093"/>
                  </a:lnTo>
                  <a:lnTo>
                    <a:pt x="8407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55572" y="3074670"/>
              <a:ext cx="1571244" cy="42011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63797" y="3083814"/>
              <a:ext cx="3025140" cy="305435"/>
            </a:xfrm>
            <a:custGeom>
              <a:avLst/>
              <a:gdLst/>
              <a:ahLst/>
              <a:cxnLst/>
              <a:rect l="l" t="t" r="r" b="b"/>
              <a:pathLst>
                <a:path w="3025140" h="305435">
                  <a:moveTo>
                    <a:pt x="2867532" y="108965"/>
                  </a:moveTo>
                  <a:lnTo>
                    <a:pt x="2869819" y="110489"/>
                  </a:lnTo>
                  <a:lnTo>
                    <a:pt x="2869245" y="123684"/>
                  </a:lnTo>
                  <a:lnTo>
                    <a:pt x="2868850" y="138318"/>
                  </a:lnTo>
                  <a:lnTo>
                    <a:pt x="2868622" y="154406"/>
                  </a:lnTo>
                  <a:lnTo>
                    <a:pt x="2868549" y="171958"/>
                  </a:lnTo>
                  <a:lnTo>
                    <a:pt x="2868549" y="233045"/>
                  </a:lnTo>
                  <a:lnTo>
                    <a:pt x="2882943" y="272002"/>
                  </a:lnTo>
                  <a:lnTo>
                    <a:pt x="2903981" y="278002"/>
                  </a:lnTo>
                  <a:lnTo>
                    <a:pt x="2913219" y="277500"/>
                  </a:lnTo>
                  <a:lnTo>
                    <a:pt x="2922063" y="275986"/>
                  </a:lnTo>
                  <a:lnTo>
                    <a:pt x="2930503" y="273448"/>
                  </a:lnTo>
                  <a:lnTo>
                    <a:pt x="2938526" y="269875"/>
                  </a:lnTo>
                  <a:lnTo>
                    <a:pt x="2938526" y="185165"/>
                  </a:lnTo>
                  <a:lnTo>
                    <a:pt x="2937763" y="139319"/>
                  </a:lnTo>
                  <a:lnTo>
                    <a:pt x="2910839" y="132334"/>
                  </a:lnTo>
                  <a:lnTo>
                    <a:pt x="2909697" y="124206"/>
                  </a:lnTo>
                  <a:lnTo>
                    <a:pt x="2932602" y="120521"/>
                  </a:lnTo>
                  <a:lnTo>
                    <a:pt x="2954258" y="116728"/>
                  </a:lnTo>
                  <a:lnTo>
                    <a:pt x="2974651" y="112865"/>
                  </a:lnTo>
                  <a:lnTo>
                    <a:pt x="2993771" y="108965"/>
                  </a:lnTo>
                  <a:lnTo>
                    <a:pt x="2996183" y="110489"/>
                  </a:lnTo>
                  <a:lnTo>
                    <a:pt x="2995537" y="123969"/>
                  </a:lnTo>
                  <a:lnTo>
                    <a:pt x="2995104" y="138890"/>
                  </a:lnTo>
                  <a:lnTo>
                    <a:pt x="2994862" y="155263"/>
                  </a:lnTo>
                  <a:lnTo>
                    <a:pt x="2994786" y="173100"/>
                  </a:lnTo>
                  <a:lnTo>
                    <a:pt x="2994788" y="205676"/>
                  </a:lnTo>
                  <a:lnTo>
                    <a:pt x="2994840" y="249681"/>
                  </a:lnTo>
                  <a:lnTo>
                    <a:pt x="2996183" y="273938"/>
                  </a:lnTo>
                  <a:lnTo>
                    <a:pt x="2996819" y="277240"/>
                  </a:lnTo>
                  <a:lnTo>
                    <a:pt x="3023743" y="286385"/>
                  </a:lnTo>
                  <a:lnTo>
                    <a:pt x="3024758" y="295148"/>
                  </a:lnTo>
                  <a:lnTo>
                    <a:pt x="3010951" y="299481"/>
                  </a:lnTo>
                  <a:lnTo>
                    <a:pt x="2998120" y="302577"/>
                  </a:lnTo>
                  <a:lnTo>
                    <a:pt x="2986289" y="304434"/>
                  </a:lnTo>
                  <a:lnTo>
                    <a:pt x="2975482" y="305053"/>
                  </a:lnTo>
                  <a:lnTo>
                    <a:pt x="2963292" y="303700"/>
                  </a:lnTo>
                  <a:lnTo>
                    <a:pt x="2953400" y="299656"/>
                  </a:lnTo>
                  <a:lnTo>
                    <a:pt x="2945818" y="292945"/>
                  </a:lnTo>
                  <a:lnTo>
                    <a:pt x="2940557" y="283590"/>
                  </a:lnTo>
                  <a:lnTo>
                    <a:pt x="2925579" y="292945"/>
                  </a:lnTo>
                  <a:lnTo>
                    <a:pt x="2909982" y="299656"/>
                  </a:lnTo>
                  <a:lnTo>
                    <a:pt x="2893766" y="303700"/>
                  </a:lnTo>
                  <a:lnTo>
                    <a:pt x="2876930" y="305053"/>
                  </a:lnTo>
                  <a:lnTo>
                    <a:pt x="2861831" y="304055"/>
                  </a:lnTo>
                  <a:lnTo>
                    <a:pt x="2821322" y="280390"/>
                  </a:lnTo>
                  <a:lnTo>
                    <a:pt x="2812160" y="244475"/>
                  </a:lnTo>
                  <a:lnTo>
                    <a:pt x="2812160" y="202311"/>
                  </a:lnTo>
                  <a:lnTo>
                    <a:pt x="2812113" y="182473"/>
                  </a:lnTo>
                  <a:lnTo>
                    <a:pt x="2811970" y="165433"/>
                  </a:lnTo>
                  <a:lnTo>
                    <a:pt x="2811732" y="151179"/>
                  </a:lnTo>
                  <a:lnTo>
                    <a:pt x="2811399" y="139700"/>
                  </a:lnTo>
                  <a:lnTo>
                    <a:pt x="2782951" y="132334"/>
                  </a:lnTo>
                  <a:lnTo>
                    <a:pt x="2781807" y="124206"/>
                  </a:lnTo>
                  <a:lnTo>
                    <a:pt x="2805382" y="120521"/>
                  </a:lnTo>
                  <a:lnTo>
                    <a:pt x="2827528" y="116728"/>
                  </a:lnTo>
                  <a:lnTo>
                    <a:pt x="2848244" y="112865"/>
                  </a:lnTo>
                  <a:lnTo>
                    <a:pt x="2867532" y="108965"/>
                  </a:lnTo>
                  <a:close/>
                </a:path>
                <a:path w="3025140" h="305435">
                  <a:moveTo>
                    <a:pt x="2334132" y="108965"/>
                  </a:moveTo>
                  <a:lnTo>
                    <a:pt x="2336418" y="110489"/>
                  </a:lnTo>
                  <a:lnTo>
                    <a:pt x="2335845" y="123684"/>
                  </a:lnTo>
                  <a:lnTo>
                    <a:pt x="2335450" y="138318"/>
                  </a:lnTo>
                  <a:lnTo>
                    <a:pt x="2335222" y="154406"/>
                  </a:lnTo>
                  <a:lnTo>
                    <a:pt x="2335149" y="171958"/>
                  </a:lnTo>
                  <a:lnTo>
                    <a:pt x="2335149" y="233045"/>
                  </a:lnTo>
                  <a:lnTo>
                    <a:pt x="2349543" y="272002"/>
                  </a:lnTo>
                  <a:lnTo>
                    <a:pt x="2370581" y="278002"/>
                  </a:lnTo>
                  <a:lnTo>
                    <a:pt x="2379819" y="277500"/>
                  </a:lnTo>
                  <a:lnTo>
                    <a:pt x="2388663" y="275986"/>
                  </a:lnTo>
                  <a:lnTo>
                    <a:pt x="2397103" y="273448"/>
                  </a:lnTo>
                  <a:lnTo>
                    <a:pt x="2405126" y="269875"/>
                  </a:lnTo>
                  <a:lnTo>
                    <a:pt x="2405126" y="185165"/>
                  </a:lnTo>
                  <a:lnTo>
                    <a:pt x="2404364" y="139319"/>
                  </a:lnTo>
                  <a:lnTo>
                    <a:pt x="2377440" y="132334"/>
                  </a:lnTo>
                  <a:lnTo>
                    <a:pt x="2376297" y="124206"/>
                  </a:lnTo>
                  <a:lnTo>
                    <a:pt x="2399202" y="120521"/>
                  </a:lnTo>
                  <a:lnTo>
                    <a:pt x="2420858" y="116728"/>
                  </a:lnTo>
                  <a:lnTo>
                    <a:pt x="2441251" y="112865"/>
                  </a:lnTo>
                  <a:lnTo>
                    <a:pt x="2460370" y="108965"/>
                  </a:lnTo>
                  <a:lnTo>
                    <a:pt x="2462783" y="110489"/>
                  </a:lnTo>
                  <a:lnTo>
                    <a:pt x="2462137" y="123969"/>
                  </a:lnTo>
                  <a:lnTo>
                    <a:pt x="2461704" y="138890"/>
                  </a:lnTo>
                  <a:lnTo>
                    <a:pt x="2461462" y="155263"/>
                  </a:lnTo>
                  <a:lnTo>
                    <a:pt x="2461387" y="173100"/>
                  </a:lnTo>
                  <a:lnTo>
                    <a:pt x="2461388" y="205676"/>
                  </a:lnTo>
                  <a:lnTo>
                    <a:pt x="2461440" y="249681"/>
                  </a:lnTo>
                  <a:lnTo>
                    <a:pt x="2462783" y="273938"/>
                  </a:lnTo>
                  <a:lnTo>
                    <a:pt x="2463418" y="277240"/>
                  </a:lnTo>
                  <a:lnTo>
                    <a:pt x="2490342" y="286385"/>
                  </a:lnTo>
                  <a:lnTo>
                    <a:pt x="2491358" y="295148"/>
                  </a:lnTo>
                  <a:lnTo>
                    <a:pt x="2477551" y="299481"/>
                  </a:lnTo>
                  <a:lnTo>
                    <a:pt x="2464720" y="302577"/>
                  </a:lnTo>
                  <a:lnTo>
                    <a:pt x="2452889" y="304434"/>
                  </a:lnTo>
                  <a:lnTo>
                    <a:pt x="2442082" y="305053"/>
                  </a:lnTo>
                  <a:lnTo>
                    <a:pt x="2429892" y="303700"/>
                  </a:lnTo>
                  <a:lnTo>
                    <a:pt x="2420000" y="299656"/>
                  </a:lnTo>
                  <a:lnTo>
                    <a:pt x="2412418" y="292945"/>
                  </a:lnTo>
                  <a:lnTo>
                    <a:pt x="2407157" y="283590"/>
                  </a:lnTo>
                  <a:lnTo>
                    <a:pt x="2392179" y="292945"/>
                  </a:lnTo>
                  <a:lnTo>
                    <a:pt x="2376582" y="299656"/>
                  </a:lnTo>
                  <a:lnTo>
                    <a:pt x="2360366" y="303700"/>
                  </a:lnTo>
                  <a:lnTo>
                    <a:pt x="2343530" y="305053"/>
                  </a:lnTo>
                  <a:lnTo>
                    <a:pt x="2328431" y="304055"/>
                  </a:lnTo>
                  <a:lnTo>
                    <a:pt x="2287922" y="280390"/>
                  </a:lnTo>
                  <a:lnTo>
                    <a:pt x="2278761" y="244475"/>
                  </a:lnTo>
                  <a:lnTo>
                    <a:pt x="2278761" y="202311"/>
                  </a:lnTo>
                  <a:lnTo>
                    <a:pt x="2278713" y="182473"/>
                  </a:lnTo>
                  <a:lnTo>
                    <a:pt x="2278570" y="165433"/>
                  </a:lnTo>
                  <a:lnTo>
                    <a:pt x="2278332" y="151179"/>
                  </a:lnTo>
                  <a:lnTo>
                    <a:pt x="2277999" y="139700"/>
                  </a:lnTo>
                  <a:lnTo>
                    <a:pt x="2249551" y="132334"/>
                  </a:lnTo>
                  <a:lnTo>
                    <a:pt x="2248407" y="124206"/>
                  </a:lnTo>
                  <a:lnTo>
                    <a:pt x="2271982" y="120521"/>
                  </a:lnTo>
                  <a:lnTo>
                    <a:pt x="2294127" y="116728"/>
                  </a:lnTo>
                  <a:lnTo>
                    <a:pt x="2314844" y="112865"/>
                  </a:lnTo>
                  <a:lnTo>
                    <a:pt x="2334132" y="108965"/>
                  </a:lnTo>
                  <a:close/>
                </a:path>
                <a:path w="3025140" h="305435">
                  <a:moveTo>
                    <a:pt x="1220089" y="108965"/>
                  </a:moveTo>
                  <a:lnTo>
                    <a:pt x="1222375" y="110489"/>
                  </a:lnTo>
                  <a:lnTo>
                    <a:pt x="1221801" y="123684"/>
                  </a:lnTo>
                  <a:lnTo>
                    <a:pt x="1221406" y="138318"/>
                  </a:lnTo>
                  <a:lnTo>
                    <a:pt x="1221178" y="154406"/>
                  </a:lnTo>
                  <a:lnTo>
                    <a:pt x="1221104" y="171958"/>
                  </a:lnTo>
                  <a:lnTo>
                    <a:pt x="1221104" y="233045"/>
                  </a:lnTo>
                  <a:lnTo>
                    <a:pt x="1235499" y="272002"/>
                  </a:lnTo>
                  <a:lnTo>
                    <a:pt x="1256538" y="278002"/>
                  </a:lnTo>
                  <a:lnTo>
                    <a:pt x="1265775" y="277500"/>
                  </a:lnTo>
                  <a:lnTo>
                    <a:pt x="1274619" y="275986"/>
                  </a:lnTo>
                  <a:lnTo>
                    <a:pt x="1283059" y="273448"/>
                  </a:lnTo>
                  <a:lnTo>
                    <a:pt x="1291081" y="269875"/>
                  </a:lnTo>
                  <a:lnTo>
                    <a:pt x="1291081" y="185165"/>
                  </a:lnTo>
                  <a:lnTo>
                    <a:pt x="1290319" y="139319"/>
                  </a:lnTo>
                  <a:lnTo>
                    <a:pt x="1263395" y="132334"/>
                  </a:lnTo>
                  <a:lnTo>
                    <a:pt x="1262252" y="124206"/>
                  </a:lnTo>
                  <a:lnTo>
                    <a:pt x="1285158" y="120521"/>
                  </a:lnTo>
                  <a:lnTo>
                    <a:pt x="1306814" y="116728"/>
                  </a:lnTo>
                  <a:lnTo>
                    <a:pt x="1327207" y="112865"/>
                  </a:lnTo>
                  <a:lnTo>
                    <a:pt x="1346327" y="108965"/>
                  </a:lnTo>
                  <a:lnTo>
                    <a:pt x="1348739" y="110489"/>
                  </a:lnTo>
                  <a:lnTo>
                    <a:pt x="1348093" y="123969"/>
                  </a:lnTo>
                  <a:lnTo>
                    <a:pt x="1347660" y="138890"/>
                  </a:lnTo>
                  <a:lnTo>
                    <a:pt x="1347418" y="155263"/>
                  </a:lnTo>
                  <a:lnTo>
                    <a:pt x="1347342" y="173100"/>
                  </a:lnTo>
                  <a:lnTo>
                    <a:pt x="1347344" y="205676"/>
                  </a:lnTo>
                  <a:lnTo>
                    <a:pt x="1347396" y="249681"/>
                  </a:lnTo>
                  <a:lnTo>
                    <a:pt x="1348739" y="273938"/>
                  </a:lnTo>
                  <a:lnTo>
                    <a:pt x="1349375" y="277240"/>
                  </a:lnTo>
                  <a:lnTo>
                    <a:pt x="1376299" y="286385"/>
                  </a:lnTo>
                  <a:lnTo>
                    <a:pt x="1377314" y="295148"/>
                  </a:lnTo>
                  <a:lnTo>
                    <a:pt x="1363507" y="299481"/>
                  </a:lnTo>
                  <a:lnTo>
                    <a:pt x="1350676" y="302577"/>
                  </a:lnTo>
                  <a:lnTo>
                    <a:pt x="1338845" y="304434"/>
                  </a:lnTo>
                  <a:lnTo>
                    <a:pt x="1328039" y="305053"/>
                  </a:lnTo>
                  <a:lnTo>
                    <a:pt x="1315848" y="303700"/>
                  </a:lnTo>
                  <a:lnTo>
                    <a:pt x="1305956" y="299656"/>
                  </a:lnTo>
                  <a:lnTo>
                    <a:pt x="1298374" y="292945"/>
                  </a:lnTo>
                  <a:lnTo>
                    <a:pt x="1293114" y="283590"/>
                  </a:lnTo>
                  <a:lnTo>
                    <a:pt x="1278135" y="292945"/>
                  </a:lnTo>
                  <a:lnTo>
                    <a:pt x="1262538" y="299656"/>
                  </a:lnTo>
                  <a:lnTo>
                    <a:pt x="1246322" y="303700"/>
                  </a:lnTo>
                  <a:lnTo>
                    <a:pt x="1229487" y="305053"/>
                  </a:lnTo>
                  <a:lnTo>
                    <a:pt x="1214387" y="304055"/>
                  </a:lnTo>
                  <a:lnTo>
                    <a:pt x="1173878" y="280390"/>
                  </a:lnTo>
                  <a:lnTo>
                    <a:pt x="1164716" y="244475"/>
                  </a:lnTo>
                  <a:lnTo>
                    <a:pt x="1164716" y="202311"/>
                  </a:lnTo>
                  <a:lnTo>
                    <a:pt x="1164669" y="182473"/>
                  </a:lnTo>
                  <a:lnTo>
                    <a:pt x="1164526" y="165433"/>
                  </a:lnTo>
                  <a:lnTo>
                    <a:pt x="1164288" y="151179"/>
                  </a:lnTo>
                  <a:lnTo>
                    <a:pt x="1163954" y="139700"/>
                  </a:lnTo>
                  <a:lnTo>
                    <a:pt x="1135506" y="132334"/>
                  </a:lnTo>
                  <a:lnTo>
                    <a:pt x="1134364" y="124206"/>
                  </a:lnTo>
                  <a:lnTo>
                    <a:pt x="1157938" y="120521"/>
                  </a:lnTo>
                  <a:lnTo>
                    <a:pt x="1180083" y="116728"/>
                  </a:lnTo>
                  <a:lnTo>
                    <a:pt x="1200800" y="112865"/>
                  </a:lnTo>
                  <a:lnTo>
                    <a:pt x="1220089" y="108965"/>
                  </a:lnTo>
                  <a:close/>
                </a:path>
                <a:path w="3025140" h="305435">
                  <a:moveTo>
                    <a:pt x="2768473" y="0"/>
                  </a:moveTo>
                  <a:lnTo>
                    <a:pt x="2780041" y="355"/>
                  </a:lnTo>
                  <a:lnTo>
                    <a:pt x="2791110" y="1412"/>
                  </a:lnTo>
                  <a:lnTo>
                    <a:pt x="2801655" y="3161"/>
                  </a:lnTo>
                  <a:lnTo>
                    <a:pt x="2811653" y="5587"/>
                  </a:lnTo>
                  <a:lnTo>
                    <a:pt x="2808577" y="19611"/>
                  </a:lnTo>
                  <a:lnTo>
                    <a:pt x="2805810" y="33670"/>
                  </a:lnTo>
                  <a:lnTo>
                    <a:pt x="2803330" y="47753"/>
                  </a:lnTo>
                  <a:lnTo>
                    <a:pt x="2801111" y="61849"/>
                  </a:lnTo>
                  <a:lnTo>
                    <a:pt x="2790189" y="64008"/>
                  </a:lnTo>
                  <a:lnTo>
                    <a:pt x="2777871" y="19558"/>
                  </a:lnTo>
                  <a:lnTo>
                    <a:pt x="2775838" y="19176"/>
                  </a:lnTo>
                  <a:lnTo>
                    <a:pt x="2773553" y="18923"/>
                  </a:lnTo>
                  <a:lnTo>
                    <a:pt x="2770885" y="18923"/>
                  </a:lnTo>
                  <a:lnTo>
                    <a:pt x="2735290" y="50659"/>
                  </a:lnTo>
                  <a:lnTo>
                    <a:pt x="2729610" y="111506"/>
                  </a:lnTo>
                  <a:lnTo>
                    <a:pt x="2729610" y="116839"/>
                  </a:lnTo>
                  <a:lnTo>
                    <a:pt x="2777617" y="116839"/>
                  </a:lnTo>
                  <a:lnTo>
                    <a:pt x="2777617" y="138557"/>
                  </a:lnTo>
                  <a:lnTo>
                    <a:pt x="2729610" y="138557"/>
                  </a:lnTo>
                  <a:lnTo>
                    <a:pt x="2729610" y="243459"/>
                  </a:lnTo>
                  <a:lnTo>
                    <a:pt x="2731897" y="282066"/>
                  </a:lnTo>
                  <a:lnTo>
                    <a:pt x="2762377" y="290575"/>
                  </a:lnTo>
                  <a:lnTo>
                    <a:pt x="2762884" y="300100"/>
                  </a:lnTo>
                  <a:lnTo>
                    <a:pt x="2747127" y="299841"/>
                  </a:lnTo>
                  <a:lnTo>
                    <a:pt x="2731690" y="299640"/>
                  </a:lnTo>
                  <a:lnTo>
                    <a:pt x="2716611" y="299511"/>
                  </a:lnTo>
                  <a:lnTo>
                    <a:pt x="2701925" y="299465"/>
                  </a:lnTo>
                  <a:lnTo>
                    <a:pt x="2687189" y="299511"/>
                  </a:lnTo>
                  <a:lnTo>
                    <a:pt x="2672524" y="299640"/>
                  </a:lnTo>
                  <a:lnTo>
                    <a:pt x="2657955" y="299841"/>
                  </a:lnTo>
                  <a:lnTo>
                    <a:pt x="2643504" y="300100"/>
                  </a:lnTo>
                  <a:lnTo>
                    <a:pt x="2642488" y="290575"/>
                  </a:lnTo>
                  <a:lnTo>
                    <a:pt x="2667000" y="283972"/>
                  </a:lnTo>
                  <a:lnTo>
                    <a:pt x="2670682" y="282956"/>
                  </a:lnTo>
                  <a:lnTo>
                    <a:pt x="2672587" y="280797"/>
                  </a:lnTo>
                  <a:lnTo>
                    <a:pt x="2672714" y="277622"/>
                  </a:lnTo>
                  <a:lnTo>
                    <a:pt x="2672974" y="271357"/>
                  </a:lnTo>
                  <a:lnTo>
                    <a:pt x="2673175" y="264937"/>
                  </a:lnTo>
                  <a:lnTo>
                    <a:pt x="2673304" y="258351"/>
                  </a:lnTo>
                  <a:lnTo>
                    <a:pt x="2673350" y="251587"/>
                  </a:lnTo>
                  <a:lnTo>
                    <a:pt x="2673350" y="137540"/>
                  </a:lnTo>
                  <a:lnTo>
                    <a:pt x="2644267" y="130556"/>
                  </a:lnTo>
                  <a:lnTo>
                    <a:pt x="2642488" y="119887"/>
                  </a:lnTo>
                  <a:lnTo>
                    <a:pt x="2673477" y="117221"/>
                  </a:lnTo>
                  <a:lnTo>
                    <a:pt x="2675048" y="90975"/>
                  </a:lnTo>
                  <a:lnTo>
                    <a:pt x="2679763" y="67849"/>
                  </a:lnTo>
                  <a:lnTo>
                    <a:pt x="2698623" y="30861"/>
                  </a:lnTo>
                  <a:lnTo>
                    <a:pt x="2747379" y="1928"/>
                  </a:lnTo>
                  <a:lnTo>
                    <a:pt x="2768473" y="0"/>
                  </a:lnTo>
                  <a:close/>
                </a:path>
                <a:path w="3025140" h="305435">
                  <a:moveTo>
                    <a:pt x="2593721" y="0"/>
                  </a:moveTo>
                  <a:lnTo>
                    <a:pt x="2595879" y="1650"/>
                  </a:lnTo>
                  <a:lnTo>
                    <a:pt x="2595306" y="15583"/>
                  </a:lnTo>
                  <a:lnTo>
                    <a:pt x="2594911" y="29956"/>
                  </a:lnTo>
                  <a:lnTo>
                    <a:pt x="2594683" y="44781"/>
                  </a:lnTo>
                  <a:lnTo>
                    <a:pt x="2594609" y="60071"/>
                  </a:lnTo>
                  <a:lnTo>
                    <a:pt x="2594609" y="243839"/>
                  </a:lnTo>
                  <a:lnTo>
                    <a:pt x="2597023" y="282701"/>
                  </a:lnTo>
                  <a:lnTo>
                    <a:pt x="2624835" y="290575"/>
                  </a:lnTo>
                  <a:lnTo>
                    <a:pt x="2625471" y="300100"/>
                  </a:lnTo>
                  <a:lnTo>
                    <a:pt x="2610752" y="299841"/>
                  </a:lnTo>
                  <a:lnTo>
                    <a:pt x="2596118" y="299640"/>
                  </a:lnTo>
                  <a:lnTo>
                    <a:pt x="2581554" y="299511"/>
                  </a:lnTo>
                  <a:lnTo>
                    <a:pt x="2567051" y="299465"/>
                  </a:lnTo>
                  <a:lnTo>
                    <a:pt x="2552315" y="299511"/>
                  </a:lnTo>
                  <a:lnTo>
                    <a:pt x="2537650" y="299640"/>
                  </a:lnTo>
                  <a:lnTo>
                    <a:pt x="2523081" y="299841"/>
                  </a:lnTo>
                  <a:lnTo>
                    <a:pt x="2508630" y="300100"/>
                  </a:lnTo>
                  <a:lnTo>
                    <a:pt x="2507615" y="290575"/>
                  </a:lnTo>
                  <a:lnTo>
                    <a:pt x="2532888" y="283590"/>
                  </a:lnTo>
                  <a:lnTo>
                    <a:pt x="2535936" y="282828"/>
                  </a:lnTo>
                  <a:lnTo>
                    <a:pt x="2537587" y="280797"/>
                  </a:lnTo>
                  <a:lnTo>
                    <a:pt x="2538222" y="251587"/>
                  </a:lnTo>
                  <a:lnTo>
                    <a:pt x="2538222" y="79375"/>
                  </a:lnTo>
                  <a:lnTo>
                    <a:pt x="2537460" y="31496"/>
                  </a:lnTo>
                  <a:lnTo>
                    <a:pt x="2508250" y="23495"/>
                  </a:lnTo>
                  <a:lnTo>
                    <a:pt x="2506979" y="15366"/>
                  </a:lnTo>
                  <a:lnTo>
                    <a:pt x="2531052" y="11626"/>
                  </a:lnTo>
                  <a:lnTo>
                    <a:pt x="2553541" y="7826"/>
                  </a:lnTo>
                  <a:lnTo>
                    <a:pt x="2574434" y="3954"/>
                  </a:lnTo>
                  <a:lnTo>
                    <a:pt x="2593721" y="0"/>
                  </a:lnTo>
                  <a:close/>
                </a:path>
                <a:path w="3025140" h="305435">
                  <a:moveTo>
                    <a:pt x="1089532" y="0"/>
                  </a:moveTo>
                  <a:lnTo>
                    <a:pt x="1091945" y="1650"/>
                  </a:lnTo>
                  <a:lnTo>
                    <a:pt x="1091352" y="23296"/>
                  </a:lnTo>
                  <a:lnTo>
                    <a:pt x="1090914" y="45751"/>
                  </a:lnTo>
                  <a:lnTo>
                    <a:pt x="1090642" y="69016"/>
                  </a:lnTo>
                  <a:lnTo>
                    <a:pt x="1090549" y="93090"/>
                  </a:lnTo>
                  <a:lnTo>
                    <a:pt x="1090549" y="201168"/>
                  </a:lnTo>
                  <a:lnTo>
                    <a:pt x="1090552" y="214239"/>
                  </a:lnTo>
                  <a:lnTo>
                    <a:pt x="1090580" y="227536"/>
                  </a:lnTo>
                  <a:lnTo>
                    <a:pt x="1090656" y="241047"/>
                  </a:lnTo>
                  <a:lnTo>
                    <a:pt x="1090802" y="254762"/>
                  </a:lnTo>
                  <a:lnTo>
                    <a:pt x="1090802" y="261493"/>
                  </a:lnTo>
                  <a:lnTo>
                    <a:pt x="1091056" y="266953"/>
                  </a:lnTo>
                  <a:lnTo>
                    <a:pt x="1091564" y="271018"/>
                  </a:lnTo>
                  <a:lnTo>
                    <a:pt x="1092073" y="275209"/>
                  </a:lnTo>
                  <a:lnTo>
                    <a:pt x="1103249" y="284988"/>
                  </a:lnTo>
                  <a:lnTo>
                    <a:pt x="1106931" y="285750"/>
                  </a:lnTo>
                  <a:lnTo>
                    <a:pt x="1112392" y="286258"/>
                  </a:lnTo>
                  <a:lnTo>
                    <a:pt x="1119504" y="286385"/>
                  </a:lnTo>
                  <a:lnTo>
                    <a:pt x="1120775" y="295148"/>
                  </a:lnTo>
                  <a:lnTo>
                    <a:pt x="1106767" y="299481"/>
                  </a:lnTo>
                  <a:lnTo>
                    <a:pt x="1093866" y="302577"/>
                  </a:lnTo>
                  <a:lnTo>
                    <a:pt x="1082038" y="304434"/>
                  </a:lnTo>
                  <a:lnTo>
                    <a:pt x="1071244" y="305053"/>
                  </a:lnTo>
                  <a:lnTo>
                    <a:pt x="1059072" y="303696"/>
                  </a:lnTo>
                  <a:lnTo>
                    <a:pt x="1049210" y="299624"/>
                  </a:lnTo>
                  <a:lnTo>
                    <a:pt x="1041634" y="292838"/>
                  </a:lnTo>
                  <a:lnTo>
                    <a:pt x="1036319" y="283337"/>
                  </a:lnTo>
                  <a:lnTo>
                    <a:pt x="1022935" y="292838"/>
                  </a:lnTo>
                  <a:lnTo>
                    <a:pt x="1008872" y="299624"/>
                  </a:lnTo>
                  <a:lnTo>
                    <a:pt x="994118" y="303696"/>
                  </a:lnTo>
                  <a:lnTo>
                    <a:pt x="978662" y="305053"/>
                  </a:lnTo>
                  <a:lnTo>
                    <a:pt x="960046" y="303434"/>
                  </a:lnTo>
                  <a:lnTo>
                    <a:pt x="916558" y="279146"/>
                  </a:lnTo>
                  <a:lnTo>
                    <a:pt x="895127" y="232890"/>
                  </a:lnTo>
                  <a:lnTo>
                    <a:pt x="893699" y="214249"/>
                  </a:lnTo>
                  <a:lnTo>
                    <a:pt x="895534" y="190813"/>
                  </a:lnTo>
                  <a:lnTo>
                    <a:pt x="910254" y="152419"/>
                  </a:lnTo>
                  <a:lnTo>
                    <a:pt x="939383" y="125579"/>
                  </a:lnTo>
                  <a:lnTo>
                    <a:pt x="980634" y="112053"/>
                  </a:lnTo>
                  <a:lnTo>
                    <a:pt x="1005713" y="110362"/>
                  </a:lnTo>
                  <a:lnTo>
                    <a:pt x="1012428" y="110486"/>
                  </a:lnTo>
                  <a:lnTo>
                    <a:pt x="1019428" y="110870"/>
                  </a:lnTo>
                  <a:lnTo>
                    <a:pt x="1026715" y="111541"/>
                  </a:lnTo>
                  <a:lnTo>
                    <a:pt x="1034288" y="112522"/>
                  </a:lnTo>
                  <a:lnTo>
                    <a:pt x="1034240" y="91735"/>
                  </a:lnTo>
                  <a:lnTo>
                    <a:pt x="1034097" y="71294"/>
                  </a:lnTo>
                  <a:lnTo>
                    <a:pt x="1033859" y="51210"/>
                  </a:lnTo>
                  <a:lnTo>
                    <a:pt x="1033526" y="31496"/>
                  </a:lnTo>
                  <a:lnTo>
                    <a:pt x="1004315" y="23495"/>
                  </a:lnTo>
                  <a:lnTo>
                    <a:pt x="1002918" y="15366"/>
                  </a:lnTo>
                  <a:lnTo>
                    <a:pt x="1026542" y="11626"/>
                  </a:lnTo>
                  <a:lnTo>
                    <a:pt x="1048845" y="7826"/>
                  </a:lnTo>
                  <a:lnTo>
                    <a:pt x="1069838" y="3954"/>
                  </a:lnTo>
                  <a:lnTo>
                    <a:pt x="1089532" y="0"/>
                  </a:lnTo>
                  <a:close/>
                </a:path>
                <a:path w="3025140" h="305435">
                  <a:moveTo>
                    <a:pt x="86740" y="0"/>
                  </a:moveTo>
                  <a:lnTo>
                    <a:pt x="88900" y="1650"/>
                  </a:lnTo>
                  <a:lnTo>
                    <a:pt x="88380" y="15583"/>
                  </a:lnTo>
                  <a:lnTo>
                    <a:pt x="87979" y="29956"/>
                  </a:lnTo>
                  <a:lnTo>
                    <a:pt x="87721" y="44781"/>
                  </a:lnTo>
                  <a:lnTo>
                    <a:pt x="87629" y="60071"/>
                  </a:lnTo>
                  <a:lnTo>
                    <a:pt x="87629" y="243839"/>
                  </a:lnTo>
                  <a:lnTo>
                    <a:pt x="90042" y="282701"/>
                  </a:lnTo>
                  <a:lnTo>
                    <a:pt x="117855" y="290575"/>
                  </a:lnTo>
                  <a:lnTo>
                    <a:pt x="118490" y="300100"/>
                  </a:lnTo>
                  <a:lnTo>
                    <a:pt x="103826" y="299841"/>
                  </a:lnTo>
                  <a:lnTo>
                    <a:pt x="89185" y="299640"/>
                  </a:lnTo>
                  <a:lnTo>
                    <a:pt x="74592" y="299511"/>
                  </a:lnTo>
                  <a:lnTo>
                    <a:pt x="60070" y="299465"/>
                  </a:lnTo>
                  <a:lnTo>
                    <a:pt x="45335" y="299511"/>
                  </a:lnTo>
                  <a:lnTo>
                    <a:pt x="30670" y="299640"/>
                  </a:lnTo>
                  <a:lnTo>
                    <a:pt x="16101" y="299841"/>
                  </a:lnTo>
                  <a:lnTo>
                    <a:pt x="1650" y="300100"/>
                  </a:lnTo>
                  <a:lnTo>
                    <a:pt x="635" y="290575"/>
                  </a:lnTo>
                  <a:lnTo>
                    <a:pt x="25907" y="283590"/>
                  </a:lnTo>
                  <a:lnTo>
                    <a:pt x="28955" y="282828"/>
                  </a:lnTo>
                  <a:lnTo>
                    <a:pt x="30606" y="280797"/>
                  </a:lnTo>
                  <a:lnTo>
                    <a:pt x="31241" y="251587"/>
                  </a:lnTo>
                  <a:lnTo>
                    <a:pt x="31241" y="79375"/>
                  </a:lnTo>
                  <a:lnTo>
                    <a:pt x="30479" y="31496"/>
                  </a:lnTo>
                  <a:lnTo>
                    <a:pt x="1269" y="23495"/>
                  </a:lnTo>
                  <a:lnTo>
                    <a:pt x="0" y="15366"/>
                  </a:lnTo>
                  <a:lnTo>
                    <a:pt x="24072" y="11626"/>
                  </a:lnTo>
                  <a:lnTo>
                    <a:pt x="46561" y="7826"/>
                  </a:lnTo>
                  <a:lnTo>
                    <a:pt x="67454" y="3954"/>
                  </a:lnTo>
                  <a:lnTo>
                    <a:pt x="8674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661414" y="3562350"/>
            <a:ext cx="5327650" cy="420370"/>
            <a:chOff x="1661414" y="3562350"/>
            <a:chExt cx="5327650" cy="420370"/>
          </a:xfrm>
        </p:grpSpPr>
        <p:sp>
          <p:nvSpPr>
            <p:cNvPr id="46" name="object 46"/>
            <p:cNvSpPr/>
            <p:nvPr/>
          </p:nvSpPr>
          <p:spPr>
            <a:xfrm>
              <a:off x="1670558" y="3571494"/>
              <a:ext cx="5308981" cy="4018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93082" y="3773424"/>
              <a:ext cx="76073" cy="858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9746" y="3692905"/>
              <a:ext cx="98171" cy="1657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69894" y="3690746"/>
              <a:ext cx="106934" cy="17627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54094" y="3692905"/>
              <a:ext cx="98171" cy="16573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10377" y="3690493"/>
              <a:ext cx="84709" cy="73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07713" y="3690493"/>
              <a:ext cx="84709" cy="7353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59448" y="3685794"/>
              <a:ext cx="220345" cy="284480"/>
            </a:xfrm>
            <a:custGeom>
              <a:avLst/>
              <a:gdLst/>
              <a:ahLst/>
              <a:cxnLst/>
              <a:rect l="l" t="t" r="r" b="b"/>
              <a:pathLst>
                <a:path w="220345" h="284479">
                  <a:moveTo>
                    <a:pt x="0" y="0"/>
                  </a:moveTo>
                  <a:lnTo>
                    <a:pt x="12856" y="259"/>
                  </a:lnTo>
                  <a:lnTo>
                    <a:pt x="25130" y="460"/>
                  </a:lnTo>
                  <a:lnTo>
                    <a:pt x="36808" y="589"/>
                  </a:lnTo>
                  <a:lnTo>
                    <a:pt x="47878" y="634"/>
                  </a:lnTo>
                  <a:lnTo>
                    <a:pt x="62001" y="589"/>
                  </a:lnTo>
                  <a:lnTo>
                    <a:pt x="76565" y="460"/>
                  </a:lnTo>
                  <a:lnTo>
                    <a:pt x="91580" y="259"/>
                  </a:lnTo>
                  <a:lnTo>
                    <a:pt x="107060" y="0"/>
                  </a:lnTo>
                  <a:lnTo>
                    <a:pt x="108076" y="9524"/>
                  </a:lnTo>
                  <a:lnTo>
                    <a:pt x="83184" y="15874"/>
                  </a:lnTo>
                  <a:lnTo>
                    <a:pt x="87022" y="25493"/>
                  </a:lnTo>
                  <a:lnTo>
                    <a:pt x="90741" y="34909"/>
                  </a:lnTo>
                  <a:lnTo>
                    <a:pt x="105981" y="73056"/>
                  </a:lnTo>
                  <a:lnTo>
                    <a:pt x="119024" y="103649"/>
                  </a:lnTo>
                  <a:lnTo>
                    <a:pt x="121777" y="109997"/>
                  </a:lnTo>
                  <a:lnTo>
                    <a:pt x="124600" y="116845"/>
                  </a:lnTo>
                  <a:lnTo>
                    <a:pt x="127507" y="124205"/>
                  </a:lnTo>
                  <a:lnTo>
                    <a:pt x="130482" y="116437"/>
                  </a:lnTo>
                  <a:lnTo>
                    <a:pt x="133492" y="108727"/>
                  </a:lnTo>
                  <a:lnTo>
                    <a:pt x="136526" y="101042"/>
                  </a:lnTo>
                  <a:lnTo>
                    <a:pt x="139573" y="93344"/>
                  </a:lnTo>
                  <a:lnTo>
                    <a:pt x="147502" y="72626"/>
                  </a:lnTo>
                  <a:lnTo>
                    <a:pt x="155098" y="52752"/>
                  </a:lnTo>
                  <a:lnTo>
                    <a:pt x="162361" y="33712"/>
                  </a:lnTo>
                  <a:lnTo>
                    <a:pt x="169291" y="15493"/>
                  </a:lnTo>
                  <a:lnTo>
                    <a:pt x="148590" y="9524"/>
                  </a:lnTo>
                  <a:lnTo>
                    <a:pt x="147574" y="0"/>
                  </a:lnTo>
                  <a:lnTo>
                    <a:pt x="155646" y="259"/>
                  </a:lnTo>
                  <a:lnTo>
                    <a:pt x="164433" y="460"/>
                  </a:lnTo>
                  <a:lnTo>
                    <a:pt x="173934" y="589"/>
                  </a:lnTo>
                  <a:lnTo>
                    <a:pt x="184150" y="634"/>
                  </a:lnTo>
                  <a:lnTo>
                    <a:pt x="193196" y="589"/>
                  </a:lnTo>
                  <a:lnTo>
                    <a:pt x="202041" y="460"/>
                  </a:lnTo>
                  <a:lnTo>
                    <a:pt x="210671" y="259"/>
                  </a:lnTo>
                  <a:lnTo>
                    <a:pt x="219075" y="0"/>
                  </a:lnTo>
                  <a:lnTo>
                    <a:pt x="220091" y="9524"/>
                  </a:lnTo>
                  <a:lnTo>
                    <a:pt x="188297" y="31289"/>
                  </a:lnTo>
                  <a:lnTo>
                    <a:pt x="180574" y="49577"/>
                  </a:lnTo>
                  <a:lnTo>
                    <a:pt x="176402" y="59435"/>
                  </a:lnTo>
                  <a:lnTo>
                    <a:pt x="153431" y="115919"/>
                  </a:lnTo>
                  <a:lnTo>
                    <a:pt x="136271" y="161924"/>
                  </a:lnTo>
                  <a:lnTo>
                    <a:pt x="123572" y="202180"/>
                  </a:lnTo>
                  <a:lnTo>
                    <a:pt x="113157" y="241712"/>
                  </a:lnTo>
                  <a:lnTo>
                    <a:pt x="106552" y="271779"/>
                  </a:lnTo>
                  <a:lnTo>
                    <a:pt x="103885" y="276986"/>
                  </a:lnTo>
                  <a:lnTo>
                    <a:pt x="73025" y="283971"/>
                  </a:lnTo>
                  <a:lnTo>
                    <a:pt x="62265" y="283856"/>
                  </a:lnTo>
                  <a:lnTo>
                    <a:pt x="51720" y="283527"/>
                  </a:lnTo>
                  <a:lnTo>
                    <a:pt x="41413" y="283007"/>
                  </a:lnTo>
                  <a:lnTo>
                    <a:pt x="31369" y="282320"/>
                  </a:lnTo>
                  <a:lnTo>
                    <a:pt x="30352" y="273176"/>
                  </a:lnTo>
                  <a:lnTo>
                    <a:pt x="41017" y="271246"/>
                  </a:lnTo>
                  <a:lnTo>
                    <a:pt x="49942" y="268493"/>
                  </a:lnTo>
                  <a:lnTo>
                    <a:pt x="79152" y="235140"/>
                  </a:lnTo>
                  <a:lnTo>
                    <a:pt x="102870" y="186562"/>
                  </a:lnTo>
                  <a:lnTo>
                    <a:pt x="104267" y="182752"/>
                  </a:lnTo>
                  <a:lnTo>
                    <a:pt x="93725" y="179831"/>
                  </a:lnTo>
                  <a:lnTo>
                    <a:pt x="76245" y="136876"/>
                  </a:lnTo>
                  <a:lnTo>
                    <a:pt x="59610" y="96408"/>
                  </a:lnTo>
                  <a:lnTo>
                    <a:pt x="43809" y="58441"/>
                  </a:lnTo>
                  <a:lnTo>
                    <a:pt x="28828" y="22986"/>
                  </a:lnTo>
                  <a:lnTo>
                    <a:pt x="27177" y="18922"/>
                  </a:lnTo>
                  <a:lnTo>
                    <a:pt x="24256" y="16255"/>
                  </a:lnTo>
                  <a:lnTo>
                    <a:pt x="19811" y="14858"/>
                  </a:lnTo>
                  <a:lnTo>
                    <a:pt x="761" y="9524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26612" y="3676650"/>
              <a:ext cx="230886" cy="20408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58179" y="3681221"/>
              <a:ext cx="557530" cy="195580"/>
            </a:xfrm>
            <a:custGeom>
              <a:avLst/>
              <a:gdLst/>
              <a:ahLst/>
              <a:cxnLst/>
              <a:rect l="l" t="t" r="r" b="b"/>
              <a:pathLst>
                <a:path w="557529" h="195579">
                  <a:moveTo>
                    <a:pt x="498221" y="0"/>
                  </a:moveTo>
                  <a:lnTo>
                    <a:pt x="513054" y="712"/>
                  </a:lnTo>
                  <a:lnTo>
                    <a:pt x="527637" y="2841"/>
                  </a:lnTo>
                  <a:lnTo>
                    <a:pt x="541958" y="6375"/>
                  </a:lnTo>
                  <a:lnTo>
                    <a:pt x="556006" y="11302"/>
                  </a:lnTo>
                  <a:lnTo>
                    <a:pt x="552523" y="25491"/>
                  </a:lnTo>
                  <a:lnTo>
                    <a:pt x="549290" y="40036"/>
                  </a:lnTo>
                  <a:lnTo>
                    <a:pt x="546272" y="54915"/>
                  </a:lnTo>
                  <a:lnTo>
                    <a:pt x="543433" y="70103"/>
                  </a:lnTo>
                  <a:lnTo>
                    <a:pt x="532511" y="71881"/>
                  </a:lnTo>
                  <a:lnTo>
                    <a:pt x="517271" y="22225"/>
                  </a:lnTo>
                  <a:lnTo>
                    <a:pt x="513715" y="20954"/>
                  </a:lnTo>
                  <a:lnTo>
                    <a:pt x="508889" y="20319"/>
                  </a:lnTo>
                  <a:lnTo>
                    <a:pt x="502793" y="20319"/>
                  </a:lnTo>
                  <a:lnTo>
                    <a:pt x="465582" y="40004"/>
                  </a:lnTo>
                  <a:lnTo>
                    <a:pt x="452008" y="77223"/>
                  </a:lnTo>
                  <a:lnTo>
                    <a:pt x="451104" y="92963"/>
                  </a:lnTo>
                  <a:lnTo>
                    <a:pt x="452248" y="111037"/>
                  </a:lnTo>
                  <a:lnTo>
                    <a:pt x="469519" y="150113"/>
                  </a:lnTo>
                  <a:lnTo>
                    <a:pt x="505791" y="167366"/>
                  </a:lnTo>
                  <a:lnTo>
                    <a:pt x="521843" y="168528"/>
                  </a:lnTo>
                  <a:lnTo>
                    <a:pt x="530056" y="168290"/>
                  </a:lnTo>
                  <a:lnTo>
                    <a:pt x="538495" y="167576"/>
                  </a:lnTo>
                  <a:lnTo>
                    <a:pt x="547149" y="166385"/>
                  </a:lnTo>
                  <a:lnTo>
                    <a:pt x="556006" y="164719"/>
                  </a:lnTo>
                  <a:lnTo>
                    <a:pt x="557530" y="176656"/>
                  </a:lnTo>
                  <a:lnTo>
                    <a:pt x="540910" y="184824"/>
                  </a:lnTo>
                  <a:lnTo>
                    <a:pt x="524017" y="190658"/>
                  </a:lnTo>
                  <a:lnTo>
                    <a:pt x="506862" y="194159"/>
                  </a:lnTo>
                  <a:lnTo>
                    <a:pt x="489458" y="195325"/>
                  </a:lnTo>
                  <a:lnTo>
                    <a:pt x="468641" y="193752"/>
                  </a:lnTo>
                  <a:lnTo>
                    <a:pt x="417957" y="170052"/>
                  </a:lnTo>
                  <a:lnTo>
                    <a:pt x="391650" y="122743"/>
                  </a:lnTo>
                  <a:lnTo>
                    <a:pt x="389890" y="102742"/>
                  </a:lnTo>
                  <a:lnTo>
                    <a:pt x="391795" y="80883"/>
                  </a:lnTo>
                  <a:lnTo>
                    <a:pt x="407035" y="43735"/>
                  </a:lnTo>
                  <a:lnTo>
                    <a:pt x="436659" y="16019"/>
                  </a:lnTo>
                  <a:lnTo>
                    <a:pt x="475573" y="1783"/>
                  </a:lnTo>
                  <a:lnTo>
                    <a:pt x="498221" y="0"/>
                  </a:lnTo>
                  <a:close/>
                </a:path>
                <a:path w="557529" h="195579">
                  <a:moveTo>
                    <a:pt x="104648" y="0"/>
                  </a:moveTo>
                  <a:lnTo>
                    <a:pt x="154368" y="12162"/>
                  </a:lnTo>
                  <a:lnTo>
                    <a:pt x="182657" y="47212"/>
                  </a:lnTo>
                  <a:lnTo>
                    <a:pt x="188087" y="81025"/>
                  </a:lnTo>
                  <a:lnTo>
                    <a:pt x="188087" y="84835"/>
                  </a:lnTo>
                  <a:lnTo>
                    <a:pt x="187960" y="88900"/>
                  </a:lnTo>
                  <a:lnTo>
                    <a:pt x="187452" y="92963"/>
                  </a:lnTo>
                  <a:lnTo>
                    <a:pt x="60579" y="92963"/>
                  </a:lnTo>
                  <a:lnTo>
                    <a:pt x="61795" y="111541"/>
                  </a:lnTo>
                  <a:lnTo>
                    <a:pt x="80137" y="150367"/>
                  </a:lnTo>
                  <a:lnTo>
                    <a:pt x="123606" y="166798"/>
                  </a:lnTo>
                  <a:lnTo>
                    <a:pt x="144399" y="167894"/>
                  </a:lnTo>
                  <a:lnTo>
                    <a:pt x="155116" y="167655"/>
                  </a:lnTo>
                  <a:lnTo>
                    <a:pt x="165560" y="166941"/>
                  </a:lnTo>
                  <a:lnTo>
                    <a:pt x="175742" y="165750"/>
                  </a:lnTo>
                  <a:lnTo>
                    <a:pt x="185674" y="164083"/>
                  </a:lnTo>
                  <a:lnTo>
                    <a:pt x="187325" y="176656"/>
                  </a:lnTo>
                  <a:lnTo>
                    <a:pt x="168701" y="184824"/>
                  </a:lnTo>
                  <a:lnTo>
                    <a:pt x="149590" y="190658"/>
                  </a:lnTo>
                  <a:lnTo>
                    <a:pt x="129978" y="194159"/>
                  </a:lnTo>
                  <a:lnTo>
                    <a:pt x="109855" y="195325"/>
                  </a:lnTo>
                  <a:lnTo>
                    <a:pt x="86685" y="193825"/>
                  </a:lnTo>
                  <a:lnTo>
                    <a:pt x="47061" y="181824"/>
                  </a:lnTo>
                  <a:lnTo>
                    <a:pt x="17198" y="157968"/>
                  </a:lnTo>
                  <a:lnTo>
                    <a:pt x="1906" y="122638"/>
                  </a:lnTo>
                  <a:lnTo>
                    <a:pt x="0" y="100710"/>
                  </a:lnTo>
                  <a:lnTo>
                    <a:pt x="1835" y="79466"/>
                  </a:lnTo>
                  <a:lnTo>
                    <a:pt x="16555" y="43168"/>
                  </a:lnTo>
                  <a:lnTo>
                    <a:pt x="45229" y="15805"/>
                  </a:lnTo>
                  <a:lnTo>
                    <a:pt x="82809" y="1760"/>
                  </a:lnTo>
                  <a:lnTo>
                    <a:pt x="10464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535297" y="3672078"/>
              <a:ext cx="218567" cy="21361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46372" y="3672078"/>
              <a:ext cx="206375" cy="21361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8172" y="3672078"/>
              <a:ext cx="230251" cy="2136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83934" y="3671443"/>
              <a:ext cx="179578" cy="20929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61414" y="3576954"/>
              <a:ext cx="1665732" cy="40551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61230" y="3680460"/>
              <a:ext cx="1814830" cy="196215"/>
            </a:xfrm>
            <a:custGeom>
              <a:avLst/>
              <a:gdLst/>
              <a:ahLst/>
              <a:cxnLst/>
              <a:rect l="l" t="t" r="r" b="b"/>
              <a:pathLst>
                <a:path w="1814829" h="196214">
                  <a:moveTo>
                    <a:pt x="1293876" y="126"/>
                  </a:moveTo>
                  <a:lnTo>
                    <a:pt x="1296797" y="1777"/>
                  </a:lnTo>
                  <a:lnTo>
                    <a:pt x="1296797" y="23240"/>
                  </a:lnTo>
                  <a:lnTo>
                    <a:pt x="1314608" y="13406"/>
                  </a:lnTo>
                  <a:lnTo>
                    <a:pt x="1332801" y="6381"/>
                  </a:lnTo>
                  <a:lnTo>
                    <a:pt x="1351375" y="2166"/>
                  </a:lnTo>
                  <a:lnTo>
                    <a:pt x="1370330" y="762"/>
                  </a:lnTo>
                  <a:lnTo>
                    <a:pt x="1371346" y="2158"/>
                  </a:lnTo>
                  <a:lnTo>
                    <a:pt x="1368172" y="18234"/>
                  </a:lnTo>
                  <a:lnTo>
                    <a:pt x="1365107" y="34845"/>
                  </a:lnTo>
                  <a:lnTo>
                    <a:pt x="1362112" y="52004"/>
                  </a:lnTo>
                  <a:lnTo>
                    <a:pt x="1359154" y="69722"/>
                  </a:lnTo>
                  <a:lnTo>
                    <a:pt x="1347724" y="71627"/>
                  </a:lnTo>
                  <a:lnTo>
                    <a:pt x="1334262" y="34416"/>
                  </a:lnTo>
                  <a:lnTo>
                    <a:pt x="1329055" y="30987"/>
                  </a:lnTo>
                  <a:lnTo>
                    <a:pt x="1322070" y="30987"/>
                  </a:lnTo>
                  <a:lnTo>
                    <a:pt x="1316692" y="31396"/>
                  </a:lnTo>
                  <a:lnTo>
                    <a:pt x="1310671" y="32638"/>
                  </a:lnTo>
                  <a:lnTo>
                    <a:pt x="1304032" y="34738"/>
                  </a:lnTo>
                  <a:lnTo>
                    <a:pt x="1296797" y="37718"/>
                  </a:lnTo>
                  <a:lnTo>
                    <a:pt x="1296797" y="122935"/>
                  </a:lnTo>
                  <a:lnTo>
                    <a:pt x="1297178" y="167004"/>
                  </a:lnTo>
                  <a:lnTo>
                    <a:pt x="1330579" y="181609"/>
                  </a:lnTo>
                  <a:lnTo>
                    <a:pt x="1331214" y="191134"/>
                  </a:lnTo>
                  <a:lnTo>
                    <a:pt x="1314906" y="190875"/>
                  </a:lnTo>
                  <a:lnTo>
                    <a:pt x="1298956" y="190674"/>
                  </a:lnTo>
                  <a:lnTo>
                    <a:pt x="1283386" y="190545"/>
                  </a:lnTo>
                  <a:lnTo>
                    <a:pt x="1268222" y="190500"/>
                  </a:lnTo>
                  <a:lnTo>
                    <a:pt x="1253932" y="190545"/>
                  </a:lnTo>
                  <a:lnTo>
                    <a:pt x="1239631" y="190674"/>
                  </a:lnTo>
                  <a:lnTo>
                    <a:pt x="1225305" y="190875"/>
                  </a:lnTo>
                  <a:lnTo>
                    <a:pt x="1210945" y="191134"/>
                  </a:lnTo>
                  <a:lnTo>
                    <a:pt x="1210056" y="181609"/>
                  </a:lnTo>
                  <a:lnTo>
                    <a:pt x="1240409" y="154812"/>
                  </a:lnTo>
                  <a:lnTo>
                    <a:pt x="1240409" y="144144"/>
                  </a:lnTo>
                  <a:lnTo>
                    <a:pt x="1240409" y="77850"/>
                  </a:lnTo>
                  <a:lnTo>
                    <a:pt x="1239980" y="39185"/>
                  </a:lnTo>
                  <a:lnTo>
                    <a:pt x="1211199" y="23367"/>
                  </a:lnTo>
                  <a:lnTo>
                    <a:pt x="1210056" y="15239"/>
                  </a:lnTo>
                  <a:lnTo>
                    <a:pt x="1232457" y="11789"/>
                  </a:lnTo>
                  <a:lnTo>
                    <a:pt x="1253918" y="8112"/>
                  </a:lnTo>
                  <a:lnTo>
                    <a:pt x="1274403" y="4220"/>
                  </a:lnTo>
                  <a:lnTo>
                    <a:pt x="1293876" y="126"/>
                  </a:lnTo>
                  <a:close/>
                </a:path>
                <a:path w="1814829" h="196214">
                  <a:moveTo>
                    <a:pt x="693420" y="126"/>
                  </a:moveTo>
                  <a:lnTo>
                    <a:pt x="696341" y="1777"/>
                  </a:lnTo>
                  <a:lnTo>
                    <a:pt x="696341" y="22987"/>
                  </a:lnTo>
                  <a:lnTo>
                    <a:pt x="712581" y="13245"/>
                  </a:lnTo>
                  <a:lnTo>
                    <a:pt x="728726" y="6302"/>
                  </a:lnTo>
                  <a:lnTo>
                    <a:pt x="744775" y="2145"/>
                  </a:lnTo>
                  <a:lnTo>
                    <a:pt x="760730" y="762"/>
                  </a:lnTo>
                  <a:lnTo>
                    <a:pt x="777567" y="2403"/>
                  </a:lnTo>
                  <a:lnTo>
                    <a:pt x="791892" y="7318"/>
                  </a:lnTo>
                  <a:lnTo>
                    <a:pt x="803717" y="15495"/>
                  </a:lnTo>
                  <a:lnTo>
                    <a:pt x="813054" y="26923"/>
                  </a:lnTo>
                  <a:lnTo>
                    <a:pt x="831413" y="15495"/>
                  </a:lnTo>
                  <a:lnTo>
                    <a:pt x="849534" y="7318"/>
                  </a:lnTo>
                  <a:lnTo>
                    <a:pt x="867417" y="2403"/>
                  </a:lnTo>
                  <a:lnTo>
                    <a:pt x="885063" y="762"/>
                  </a:lnTo>
                  <a:lnTo>
                    <a:pt x="898326" y="1740"/>
                  </a:lnTo>
                  <a:lnTo>
                    <a:pt x="936259" y="25247"/>
                  </a:lnTo>
                  <a:lnTo>
                    <a:pt x="945261" y="61340"/>
                  </a:lnTo>
                  <a:lnTo>
                    <a:pt x="945261" y="131063"/>
                  </a:lnTo>
                  <a:lnTo>
                    <a:pt x="945286" y="142712"/>
                  </a:lnTo>
                  <a:lnTo>
                    <a:pt x="950849" y="174625"/>
                  </a:lnTo>
                  <a:lnTo>
                    <a:pt x="974979" y="181609"/>
                  </a:lnTo>
                  <a:lnTo>
                    <a:pt x="975487" y="191134"/>
                  </a:lnTo>
                  <a:lnTo>
                    <a:pt x="961270" y="190875"/>
                  </a:lnTo>
                  <a:lnTo>
                    <a:pt x="947007" y="190674"/>
                  </a:lnTo>
                  <a:lnTo>
                    <a:pt x="932695" y="190545"/>
                  </a:lnTo>
                  <a:lnTo>
                    <a:pt x="918337" y="190500"/>
                  </a:lnTo>
                  <a:lnTo>
                    <a:pt x="903855" y="190545"/>
                  </a:lnTo>
                  <a:lnTo>
                    <a:pt x="890301" y="190674"/>
                  </a:lnTo>
                  <a:lnTo>
                    <a:pt x="877653" y="190875"/>
                  </a:lnTo>
                  <a:lnTo>
                    <a:pt x="865886" y="191134"/>
                  </a:lnTo>
                  <a:lnTo>
                    <a:pt x="864870" y="181609"/>
                  </a:lnTo>
                  <a:lnTo>
                    <a:pt x="888873" y="167639"/>
                  </a:lnTo>
                  <a:lnTo>
                    <a:pt x="888873" y="163448"/>
                  </a:lnTo>
                  <a:lnTo>
                    <a:pt x="888873" y="157098"/>
                  </a:lnTo>
                  <a:lnTo>
                    <a:pt x="888873" y="73913"/>
                  </a:lnTo>
                  <a:lnTo>
                    <a:pt x="888303" y="62507"/>
                  </a:lnTo>
                  <a:lnTo>
                    <a:pt x="861175" y="28860"/>
                  </a:lnTo>
                  <a:lnTo>
                    <a:pt x="852678" y="28193"/>
                  </a:lnTo>
                  <a:lnTo>
                    <a:pt x="844440" y="28910"/>
                  </a:lnTo>
                  <a:lnTo>
                    <a:pt x="835929" y="31067"/>
                  </a:lnTo>
                  <a:lnTo>
                    <a:pt x="827156" y="34676"/>
                  </a:lnTo>
                  <a:lnTo>
                    <a:pt x="818134" y="39750"/>
                  </a:lnTo>
                  <a:lnTo>
                    <a:pt x="820039" y="46227"/>
                  </a:lnTo>
                  <a:lnTo>
                    <a:pt x="820928" y="53466"/>
                  </a:lnTo>
                  <a:lnTo>
                    <a:pt x="820928" y="61340"/>
                  </a:lnTo>
                  <a:lnTo>
                    <a:pt x="820928" y="131063"/>
                  </a:lnTo>
                  <a:lnTo>
                    <a:pt x="820951" y="142759"/>
                  </a:lnTo>
                  <a:lnTo>
                    <a:pt x="825881" y="175259"/>
                  </a:lnTo>
                  <a:lnTo>
                    <a:pt x="845820" y="181609"/>
                  </a:lnTo>
                  <a:lnTo>
                    <a:pt x="846201" y="191134"/>
                  </a:lnTo>
                  <a:lnTo>
                    <a:pt x="834149" y="190875"/>
                  </a:lnTo>
                  <a:lnTo>
                    <a:pt x="821420" y="190674"/>
                  </a:lnTo>
                  <a:lnTo>
                    <a:pt x="807999" y="190545"/>
                  </a:lnTo>
                  <a:lnTo>
                    <a:pt x="793877" y="190500"/>
                  </a:lnTo>
                  <a:lnTo>
                    <a:pt x="779448" y="190545"/>
                  </a:lnTo>
                  <a:lnTo>
                    <a:pt x="765889" y="190674"/>
                  </a:lnTo>
                  <a:lnTo>
                    <a:pt x="753211" y="190875"/>
                  </a:lnTo>
                  <a:lnTo>
                    <a:pt x="741426" y="191134"/>
                  </a:lnTo>
                  <a:lnTo>
                    <a:pt x="740664" y="181609"/>
                  </a:lnTo>
                  <a:lnTo>
                    <a:pt x="764540" y="163448"/>
                  </a:lnTo>
                  <a:lnTo>
                    <a:pt x="764540" y="157098"/>
                  </a:lnTo>
                  <a:lnTo>
                    <a:pt x="764540" y="73913"/>
                  </a:lnTo>
                  <a:lnTo>
                    <a:pt x="750423" y="34194"/>
                  </a:lnTo>
                  <a:lnTo>
                    <a:pt x="728599" y="28193"/>
                  </a:lnTo>
                  <a:lnTo>
                    <a:pt x="720736" y="28789"/>
                  </a:lnTo>
                  <a:lnTo>
                    <a:pt x="712755" y="30575"/>
                  </a:lnTo>
                  <a:lnTo>
                    <a:pt x="704631" y="33551"/>
                  </a:lnTo>
                  <a:lnTo>
                    <a:pt x="696341" y="37718"/>
                  </a:lnTo>
                  <a:lnTo>
                    <a:pt x="696341" y="123189"/>
                  </a:lnTo>
                  <a:lnTo>
                    <a:pt x="696722" y="168656"/>
                  </a:lnTo>
                  <a:lnTo>
                    <a:pt x="701294" y="175259"/>
                  </a:lnTo>
                  <a:lnTo>
                    <a:pt x="721233" y="181609"/>
                  </a:lnTo>
                  <a:lnTo>
                    <a:pt x="721614" y="191134"/>
                  </a:lnTo>
                  <a:lnTo>
                    <a:pt x="709376" y="190875"/>
                  </a:lnTo>
                  <a:lnTo>
                    <a:pt x="696483" y="190674"/>
                  </a:lnTo>
                  <a:lnTo>
                    <a:pt x="682948" y="190545"/>
                  </a:lnTo>
                  <a:lnTo>
                    <a:pt x="668782" y="190500"/>
                  </a:lnTo>
                  <a:lnTo>
                    <a:pt x="654012" y="190545"/>
                  </a:lnTo>
                  <a:lnTo>
                    <a:pt x="639397" y="190674"/>
                  </a:lnTo>
                  <a:lnTo>
                    <a:pt x="624901" y="190875"/>
                  </a:lnTo>
                  <a:lnTo>
                    <a:pt x="610489" y="191134"/>
                  </a:lnTo>
                  <a:lnTo>
                    <a:pt x="609600" y="181609"/>
                  </a:lnTo>
                  <a:lnTo>
                    <a:pt x="635127" y="174625"/>
                  </a:lnTo>
                  <a:lnTo>
                    <a:pt x="638048" y="173862"/>
                  </a:lnTo>
                  <a:lnTo>
                    <a:pt x="639572" y="171831"/>
                  </a:lnTo>
                  <a:lnTo>
                    <a:pt x="639699" y="168656"/>
                  </a:lnTo>
                  <a:lnTo>
                    <a:pt x="639826" y="160146"/>
                  </a:lnTo>
                  <a:lnTo>
                    <a:pt x="639953" y="152019"/>
                  </a:lnTo>
                  <a:lnTo>
                    <a:pt x="639953" y="144144"/>
                  </a:lnTo>
                  <a:lnTo>
                    <a:pt x="639953" y="78866"/>
                  </a:lnTo>
                  <a:lnTo>
                    <a:pt x="639905" y="66077"/>
                  </a:lnTo>
                  <a:lnTo>
                    <a:pt x="639762" y="53800"/>
                  </a:lnTo>
                  <a:lnTo>
                    <a:pt x="639524" y="42023"/>
                  </a:lnTo>
                  <a:lnTo>
                    <a:pt x="639191" y="30733"/>
                  </a:lnTo>
                  <a:lnTo>
                    <a:pt x="610743" y="23367"/>
                  </a:lnTo>
                  <a:lnTo>
                    <a:pt x="609600" y="15239"/>
                  </a:lnTo>
                  <a:lnTo>
                    <a:pt x="632001" y="11789"/>
                  </a:lnTo>
                  <a:lnTo>
                    <a:pt x="653462" y="8112"/>
                  </a:lnTo>
                  <a:lnTo>
                    <a:pt x="673947" y="4220"/>
                  </a:lnTo>
                  <a:lnTo>
                    <a:pt x="693420" y="126"/>
                  </a:lnTo>
                  <a:close/>
                </a:path>
                <a:path w="1814829" h="196214">
                  <a:moveTo>
                    <a:pt x="83820" y="126"/>
                  </a:moveTo>
                  <a:lnTo>
                    <a:pt x="86741" y="1777"/>
                  </a:lnTo>
                  <a:lnTo>
                    <a:pt x="86741" y="22987"/>
                  </a:lnTo>
                  <a:lnTo>
                    <a:pt x="103477" y="13245"/>
                  </a:lnTo>
                  <a:lnTo>
                    <a:pt x="120142" y="6302"/>
                  </a:lnTo>
                  <a:lnTo>
                    <a:pt x="136711" y="2145"/>
                  </a:lnTo>
                  <a:lnTo>
                    <a:pt x="153162" y="762"/>
                  </a:lnTo>
                  <a:lnTo>
                    <a:pt x="166856" y="1740"/>
                  </a:lnTo>
                  <a:lnTo>
                    <a:pt x="205868" y="25247"/>
                  </a:lnTo>
                  <a:lnTo>
                    <a:pt x="215137" y="61340"/>
                  </a:lnTo>
                  <a:lnTo>
                    <a:pt x="215137" y="131063"/>
                  </a:lnTo>
                  <a:lnTo>
                    <a:pt x="215161" y="142712"/>
                  </a:lnTo>
                  <a:lnTo>
                    <a:pt x="220725" y="174625"/>
                  </a:lnTo>
                  <a:lnTo>
                    <a:pt x="244729" y="181609"/>
                  </a:lnTo>
                  <a:lnTo>
                    <a:pt x="245364" y="191134"/>
                  </a:lnTo>
                  <a:lnTo>
                    <a:pt x="231074" y="190875"/>
                  </a:lnTo>
                  <a:lnTo>
                    <a:pt x="216773" y="190674"/>
                  </a:lnTo>
                  <a:lnTo>
                    <a:pt x="202447" y="190545"/>
                  </a:lnTo>
                  <a:lnTo>
                    <a:pt x="188087" y="190500"/>
                  </a:lnTo>
                  <a:lnTo>
                    <a:pt x="173587" y="190545"/>
                  </a:lnTo>
                  <a:lnTo>
                    <a:pt x="159813" y="190674"/>
                  </a:lnTo>
                  <a:lnTo>
                    <a:pt x="146778" y="190875"/>
                  </a:lnTo>
                  <a:lnTo>
                    <a:pt x="134493" y="191134"/>
                  </a:lnTo>
                  <a:lnTo>
                    <a:pt x="133604" y="181609"/>
                  </a:lnTo>
                  <a:lnTo>
                    <a:pt x="158750" y="163448"/>
                  </a:lnTo>
                  <a:lnTo>
                    <a:pt x="158750" y="157098"/>
                  </a:lnTo>
                  <a:lnTo>
                    <a:pt x="158750" y="73913"/>
                  </a:lnTo>
                  <a:lnTo>
                    <a:pt x="143762" y="34194"/>
                  </a:lnTo>
                  <a:lnTo>
                    <a:pt x="120777" y="28193"/>
                  </a:lnTo>
                  <a:lnTo>
                    <a:pt x="112440" y="28789"/>
                  </a:lnTo>
                  <a:lnTo>
                    <a:pt x="103997" y="30575"/>
                  </a:lnTo>
                  <a:lnTo>
                    <a:pt x="95434" y="33551"/>
                  </a:lnTo>
                  <a:lnTo>
                    <a:pt x="86741" y="37718"/>
                  </a:lnTo>
                  <a:lnTo>
                    <a:pt x="86741" y="123189"/>
                  </a:lnTo>
                  <a:lnTo>
                    <a:pt x="87122" y="168656"/>
                  </a:lnTo>
                  <a:lnTo>
                    <a:pt x="91694" y="175259"/>
                  </a:lnTo>
                  <a:lnTo>
                    <a:pt x="112395" y="181609"/>
                  </a:lnTo>
                  <a:lnTo>
                    <a:pt x="112775" y="191134"/>
                  </a:lnTo>
                  <a:lnTo>
                    <a:pt x="100204" y="190875"/>
                  </a:lnTo>
                  <a:lnTo>
                    <a:pt x="87074" y="190674"/>
                  </a:lnTo>
                  <a:lnTo>
                    <a:pt x="73396" y="190545"/>
                  </a:lnTo>
                  <a:lnTo>
                    <a:pt x="59182" y="190500"/>
                  </a:lnTo>
                  <a:lnTo>
                    <a:pt x="44412" y="190545"/>
                  </a:lnTo>
                  <a:lnTo>
                    <a:pt x="29797" y="190674"/>
                  </a:lnTo>
                  <a:lnTo>
                    <a:pt x="15301" y="190875"/>
                  </a:lnTo>
                  <a:lnTo>
                    <a:pt x="889" y="191134"/>
                  </a:lnTo>
                  <a:lnTo>
                    <a:pt x="0" y="181609"/>
                  </a:lnTo>
                  <a:lnTo>
                    <a:pt x="25527" y="174625"/>
                  </a:lnTo>
                  <a:lnTo>
                    <a:pt x="28448" y="173862"/>
                  </a:lnTo>
                  <a:lnTo>
                    <a:pt x="29972" y="171831"/>
                  </a:lnTo>
                  <a:lnTo>
                    <a:pt x="30099" y="168656"/>
                  </a:lnTo>
                  <a:lnTo>
                    <a:pt x="30225" y="160146"/>
                  </a:lnTo>
                  <a:lnTo>
                    <a:pt x="30353" y="152019"/>
                  </a:lnTo>
                  <a:lnTo>
                    <a:pt x="30353" y="144144"/>
                  </a:lnTo>
                  <a:lnTo>
                    <a:pt x="30353" y="78866"/>
                  </a:lnTo>
                  <a:lnTo>
                    <a:pt x="30305" y="66077"/>
                  </a:lnTo>
                  <a:lnTo>
                    <a:pt x="30162" y="53800"/>
                  </a:lnTo>
                  <a:lnTo>
                    <a:pt x="29924" y="42023"/>
                  </a:lnTo>
                  <a:lnTo>
                    <a:pt x="29591" y="30733"/>
                  </a:lnTo>
                  <a:lnTo>
                    <a:pt x="1143" y="23367"/>
                  </a:lnTo>
                  <a:lnTo>
                    <a:pt x="0" y="15239"/>
                  </a:lnTo>
                  <a:lnTo>
                    <a:pt x="22401" y="11789"/>
                  </a:lnTo>
                  <a:lnTo>
                    <a:pt x="43862" y="8112"/>
                  </a:lnTo>
                  <a:lnTo>
                    <a:pt x="64347" y="4220"/>
                  </a:lnTo>
                  <a:lnTo>
                    <a:pt x="83820" y="126"/>
                  </a:lnTo>
                  <a:close/>
                </a:path>
                <a:path w="1814829" h="196214">
                  <a:moveTo>
                    <a:pt x="1657096" y="0"/>
                  </a:moveTo>
                  <a:lnTo>
                    <a:pt x="1659382" y="1523"/>
                  </a:lnTo>
                  <a:lnTo>
                    <a:pt x="1658808" y="14718"/>
                  </a:lnTo>
                  <a:lnTo>
                    <a:pt x="1658413" y="29352"/>
                  </a:lnTo>
                  <a:lnTo>
                    <a:pt x="1658185" y="45440"/>
                  </a:lnTo>
                  <a:lnTo>
                    <a:pt x="1658112" y="62991"/>
                  </a:lnTo>
                  <a:lnTo>
                    <a:pt x="1658112" y="124078"/>
                  </a:lnTo>
                  <a:lnTo>
                    <a:pt x="1672506" y="163036"/>
                  </a:lnTo>
                  <a:lnTo>
                    <a:pt x="1693545" y="169037"/>
                  </a:lnTo>
                  <a:lnTo>
                    <a:pt x="1702782" y="168534"/>
                  </a:lnTo>
                  <a:lnTo>
                    <a:pt x="1711626" y="167020"/>
                  </a:lnTo>
                  <a:lnTo>
                    <a:pt x="1720066" y="164482"/>
                  </a:lnTo>
                  <a:lnTo>
                    <a:pt x="1728089" y="160908"/>
                  </a:lnTo>
                  <a:lnTo>
                    <a:pt x="1728089" y="76200"/>
                  </a:lnTo>
                  <a:lnTo>
                    <a:pt x="1727327" y="30352"/>
                  </a:lnTo>
                  <a:lnTo>
                    <a:pt x="1700403" y="23367"/>
                  </a:lnTo>
                  <a:lnTo>
                    <a:pt x="1699260" y="15239"/>
                  </a:lnTo>
                  <a:lnTo>
                    <a:pt x="1722165" y="11555"/>
                  </a:lnTo>
                  <a:lnTo>
                    <a:pt x="1743821" y="7762"/>
                  </a:lnTo>
                  <a:lnTo>
                    <a:pt x="1764214" y="3899"/>
                  </a:lnTo>
                  <a:lnTo>
                    <a:pt x="1783334" y="0"/>
                  </a:lnTo>
                  <a:lnTo>
                    <a:pt x="1785747" y="1523"/>
                  </a:lnTo>
                  <a:lnTo>
                    <a:pt x="1785100" y="15003"/>
                  </a:lnTo>
                  <a:lnTo>
                    <a:pt x="1784667" y="29924"/>
                  </a:lnTo>
                  <a:lnTo>
                    <a:pt x="1784425" y="46297"/>
                  </a:lnTo>
                  <a:lnTo>
                    <a:pt x="1784350" y="64134"/>
                  </a:lnTo>
                  <a:lnTo>
                    <a:pt x="1784351" y="96710"/>
                  </a:lnTo>
                  <a:lnTo>
                    <a:pt x="1784403" y="140715"/>
                  </a:lnTo>
                  <a:lnTo>
                    <a:pt x="1785747" y="164972"/>
                  </a:lnTo>
                  <a:lnTo>
                    <a:pt x="1786381" y="168275"/>
                  </a:lnTo>
                  <a:lnTo>
                    <a:pt x="1813305" y="177419"/>
                  </a:lnTo>
                  <a:lnTo>
                    <a:pt x="1814322" y="186181"/>
                  </a:lnTo>
                  <a:lnTo>
                    <a:pt x="1800514" y="190515"/>
                  </a:lnTo>
                  <a:lnTo>
                    <a:pt x="1787683" y="193611"/>
                  </a:lnTo>
                  <a:lnTo>
                    <a:pt x="1775852" y="195468"/>
                  </a:lnTo>
                  <a:lnTo>
                    <a:pt x="1765046" y="196087"/>
                  </a:lnTo>
                  <a:lnTo>
                    <a:pt x="1752855" y="194734"/>
                  </a:lnTo>
                  <a:lnTo>
                    <a:pt x="1742963" y="190690"/>
                  </a:lnTo>
                  <a:lnTo>
                    <a:pt x="1735381" y="183979"/>
                  </a:lnTo>
                  <a:lnTo>
                    <a:pt x="1730121" y="174625"/>
                  </a:lnTo>
                  <a:lnTo>
                    <a:pt x="1715142" y="183979"/>
                  </a:lnTo>
                  <a:lnTo>
                    <a:pt x="1699545" y="190690"/>
                  </a:lnTo>
                  <a:lnTo>
                    <a:pt x="1683329" y="194734"/>
                  </a:lnTo>
                  <a:lnTo>
                    <a:pt x="1666494" y="196087"/>
                  </a:lnTo>
                  <a:lnTo>
                    <a:pt x="1651394" y="195089"/>
                  </a:lnTo>
                  <a:lnTo>
                    <a:pt x="1610885" y="171424"/>
                  </a:lnTo>
                  <a:lnTo>
                    <a:pt x="1601724" y="135508"/>
                  </a:lnTo>
                  <a:lnTo>
                    <a:pt x="1601724" y="93344"/>
                  </a:lnTo>
                  <a:lnTo>
                    <a:pt x="1601676" y="73507"/>
                  </a:lnTo>
                  <a:lnTo>
                    <a:pt x="1601533" y="56467"/>
                  </a:lnTo>
                  <a:lnTo>
                    <a:pt x="1601295" y="42213"/>
                  </a:lnTo>
                  <a:lnTo>
                    <a:pt x="1600962" y="30733"/>
                  </a:lnTo>
                  <a:lnTo>
                    <a:pt x="1572514" y="23367"/>
                  </a:lnTo>
                  <a:lnTo>
                    <a:pt x="1571371" y="15239"/>
                  </a:lnTo>
                  <a:lnTo>
                    <a:pt x="1594945" y="11555"/>
                  </a:lnTo>
                  <a:lnTo>
                    <a:pt x="1617090" y="7762"/>
                  </a:lnTo>
                  <a:lnTo>
                    <a:pt x="1637807" y="3899"/>
                  </a:lnTo>
                  <a:lnTo>
                    <a:pt x="1657096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851148" y="3671315"/>
              <a:ext cx="136144" cy="20942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76802" y="3576954"/>
              <a:ext cx="80264" cy="7759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02532" y="3571494"/>
              <a:ext cx="1252855" cy="305435"/>
            </a:xfrm>
            <a:custGeom>
              <a:avLst/>
              <a:gdLst/>
              <a:ahLst/>
              <a:cxnLst/>
              <a:rect l="l" t="t" r="r" b="b"/>
              <a:pathLst>
                <a:path w="1252854" h="305435">
                  <a:moveTo>
                    <a:pt x="1221485" y="0"/>
                  </a:moveTo>
                  <a:lnTo>
                    <a:pt x="1223898" y="1650"/>
                  </a:lnTo>
                  <a:lnTo>
                    <a:pt x="1223305" y="23296"/>
                  </a:lnTo>
                  <a:lnTo>
                    <a:pt x="1222867" y="45751"/>
                  </a:lnTo>
                  <a:lnTo>
                    <a:pt x="1222595" y="69016"/>
                  </a:lnTo>
                  <a:lnTo>
                    <a:pt x="1222502" y="93090"/>
                  </a:lnTo>
                  <a:lnTo>
                    <a:pt x="1222502" y="201167"/>
                  </a:lnTo>
                  <a:lnTo>
                    <a:pt x="1222505" y="214239"/>
                  </a:lnTo>
                  <a:lnTo>
                    <a:pt x="1222533" y="227536"/>
                  </a:lnTo>
                  <a:lnTo>
                    <a:pt x="1222609" y="241047"/>
                  </a:lnTo>
                  <a:lnTo>
                    <a:pt x="1222755" y="254761"/>
                  </a:lnTo>
                  <a:lnTo>
                    <a:pt x="1222755" y="261492"/>
                  </a:lnTo>
                  <a:lnTo>
                    <a:pt x="1223009" y="266953"/>
                  </a:lnTo>
                  <a:lnTo>
                    <a:pt x="1223517" y="271017"/>
                  </a:lnTo>
                  <a:lnTo>
                    <a:pt x="1224026" y="275208"/>
                  </a:lnTo>
                  <a:lnTo>
                    <a:pt x="1235202" y="284987"/>
                  </a:lnTo>
                  <a:lnTo>
                    <a:pt x="1238884" y="285749"/>
                  </a:lnTo>
                  <a:lnTo>
                    <a:pt x="1244345" y="286257"/>
                  </a:lnTo>
                  <a:lnTo>
                    <a:pt x="1251457" y="286384"/>
                  </a:lnTo>
                  <a:lnTo>
                    <a:pt x="1252727" y="295147"/>
                  </a:lnTo>
                  <a:lnTo>
                    <a:pt x="1238720" y="299481"/>
                  </a:lnTo>
                  <a:lnTo>
                    <a:pt x="1225819" y="302577"/>
                  </a:lnTo>
                  <a:lnTo>
                    <a:pt x="1213991" y="304434"/>
                  </a:lnTo>
                  <a:lnTo>
                    <a:pt x="1203197" y="305053"/>
                  </a:lnTo>
                  <a:lnTo>
                    <a:pt x="1191025" y="303696"/>
                  </a:lnTo>
                  <a:lnTo>
                    <a:pt x="1181163" y="299624"/>
                  </a:lnTo>
                  <a:lnTo>
                    <a:pt x="1173587" y="292838"/>
                  </a:lnTo>
                  <a:lnTo>
                    <a:pt x="1168272" y="283336"/>
                  </a:lnTo>
                  <a:lnTo>
                    <a:pt x="1154888" y="292838"/>
                  </a:lnTo>
                  <a:lnTo>
                    <a:pt x="1140825" y="299624"/>
                  </a:lnTo>
                  <a:lnTo>
                    <a:pt x="1126071" y="303696"/>
                  </a:lnTo>
                  <a:lnTo>
                    <a:pt x="1110614" y="305053"/>
                  </a:lnTo>
                  <a:lnTo>
                    <a:pt x="1091999" y="303434"/>
                  </a:lnTo>
                  <a:lnTo>
                    <a:pt x="1048512" y="279145"/>
                  </a:lnTo>
                  <a:lnTo>
                    <a:pt x="1027080" y="232890"/>
                  </a:lnTo>
                  <a:lnTo>
                    <a:pt x="1025651" y="214248"/>
                  </a:lnTo>
                  <a:lnTo>
                    <a:pt x="1027487" y="190813"/>
                  </a:lnTo>
                  <a:lnTo>
                    <a:pt x="1042207" y="152419"/>
                  </a:lnTo>
                  <a:lnTo>
                    <a:pt x="1071336" y="125579"/>
                  </a:lnTo>
                  <a:lnTo>
                    <a:pt x="1112587" y="112053"/>
                  </a:lnTo>
                  <a:lnTo>
                    <a:pt x="1137665" y="110362"/>
                  </a:lnTo>
                  <a:lnTo>
                    <a:pt x="1144381" y="110486"/>
                  </a:lnTo>
                  <a:lnTo>
                    <a:pt x="1151381" y="110870"/>
                  </a:lnTo>
                  <a:lnTo>
                    <a:pt x="1158668" y="111541"/>
                  </a:lnTo>
                  <a:lnTo>
                    <a:pt x="1166240" y="112521"/>
                  </a:lnTo>
                  <a:lnTo>
                    <a:pt x="1166193" y="91735"/>
                  </a:lnTo>
                  <a:lnTo>
                    <a:pt x="1166050" y="71294"/>
                  </a:lnTo>
                  <a:lnTo>
                    <a:pt x="1165812" y="51210"/>
                  </a:lnTo>
                  <a:lnTo>
                    <a:pt x="1165478" y="31495"/>
                  </a:lnTo>
                  <a:lnTo>
                    <a:pt x="1136268" y="23494"/>
                  </a:lnTo>
                  <a:lnTo>
                    <a:pt x="1134871" y="15366"/>
                  </a:lnTo>
                  <a:lnTo>
                    <a:pt x="1158495" y="11626"/>
                  </a:lnTo>
                  <a:lnTo>
                    <a:pt x="1180798" y="7826"/>
                  </a:lnTo>
                  <a:lnTo>
                    <a:pt x="1201791" y="3954"/>
                  </a:lnTo>
                  <a:lnTo>
                    <a:pt x="1221485" y="0"/>
                  </a:lnTo>
                  <a:close/>
                </a:path>
                <a:path w="1252854" h="305435">
                  <a:moveTo>
                    <a:pt x="195833" y="0"/>
                  </a:moveTo>
                  <a:lnTo>
                    <a:pt x="198246" y="1650"/>
                  </a:lnTo>
                  <a:lnTo>
                    <a:pt x="197653" y="23296"/>
                  </a:lnTo>
                  <a:lnTo>
                    <a:pt x="197215" y="45751"/>
                  </a:lnTo>
                  <a:lnTo>
                    <a:pt x="196943" y="69016"/>
                  </a:lnTo>
                  <a:lnTo>
                    <a:pt x="196850" y="93090"/>
                  </a:lnTo>
                  <a:lnTo>
                    <a:pt x="196850" y="201167"/>
                  </a:lnTo>
                  <a:lnTo>
                    <a:pt x="196853" y="214239"/>
                  </a:lnTo>
                  <a:lnTo>
                    <a:pt x="196881" y="227536"/>
                  </a:lnTo>
                  <a:lnTo>
                    <a:pt x="196957" y="241047"/>
                  </a:lnTo>
                  <a:lnTo>
                    <a:pt x="197103" y="254761"/>
                  </a:lnTo>
                  <a:lnTo>
                    <a:pt x="197103" y="261492"/>
                  </a:lnTo>
                  <a:lnTo>
                    <a:pt x="197357" y="266953"/>
                  </a:lnTo>
                  <a:lnTo>
                    <a:pt x="197865" y="271017"/>
                  </a:lnTo>
                  <a:lnTo>
                    <a:pt x="198373" y="275208"/>
                  </a:lnTo>
                  <a:lnTo>
                    <a:pt x="209550" y="284987"/>
                  </a:lnTo>
                  <a:lnTo>
                    <a:pt x="213232" y="285749"/>
                  </a:lnTo>
                  <a:lnTo>
                    <a:pt x="218693" y="286257"/>
                  </a:lnTo>
                  <a:lnTo>
                    <a:pt x="225805" y="286384"/>
                  </a:lnTo>
                  <a:lnTo>
                    <a:pt x="227075" y="295147"/>
                  </a:lnTo>
                  <a:lnTo>
                    <a:pt x="213068" y="299481"/>
                  </a:lnTo>
                  <a:lnTo>
                    <a:pt x="200167" y="302577"/>
                  </a:lnTo>
                  <a:lnTo>
                    <a:pt x="188339" y="304434"/>
                  </a:lnTo>
                  <a:lnTo>
                    <a:pt x="177545" y="305053"/>
                  </a:lnTo>
                  <a:lnTo>
                    <a:pt x="165373" y="303696"/>
                  </a:lnTo>
                  <a:lnTo>
                    <a:pt x="155511" y="299624"/>
                  </a:lnTo>
                  <a:lnTo>
                    <a:pt x="147935" y="292838"/>
                  </a:lnTo>
                  <a:lnTo>
                    <a:pt x="142620" y="283336"/>
                  </a:lnTo>
                  <a:lnTo>
                    <a:pt x="129236" y="292838"/>
                  </a:lnTo>
                  <a:lnTo>
                    <a:pt x="115173" y="299624"/>
                  </a:lnTo>
                  <a:lnTo>
                    <a:pt x="100419" y="303696"/>
                  </a:lnTo>
                  <a:lnTo>
                    <a:pt x="84962" y="305053"/>
                  </a:lnTo>
                  <a:lnTo>
                    <a:pt x="66347" y="303434"/>
                  </a:lnTo>
                  <a:lnTo>
                    <a:pt x="22859" y="279145"/>
                  </a:lnTo>
                  <a:lnTo>
                    <a:pt x="1428" y="232890"/>
                  </a:lnTo>
                  <a:lnTo>
                    <a:pt x="0" y="214248"/>
                  </a:lnTo>
                  <a:lnTo>
                    <a:pt x="1835" y="190813"/>
                  </a:lnTo>
                  <a:lnTo>
                    <a:pt x="16555" y="152419"/>
                  </a:lnTo>
                  <a:lnTo>
                    <a:pt x="45684" y="125579"/>
                  </a:lnTo>
                  <a:lnTo>
                    <a:pt x="86935" y="112053"/>
                  </a:lnTo>
                  <a:lnTo>
                    <a:pt x="112013" y="110362"/>
                  </a:lnTo>
                  <a:lnTo>
                    <a:pt x="118729" y="110486"/>
                  </a:lnTo>
                  <a:lnTo>
                    <a:pt x="125729" y="110870"/>
                  </a:lnTo>
                  <a:lnTo>
                    <a:pt x="133016" y="111541"/>
                  </a:lnTo>
                  <a:lnTo>
                    <a:pt x="140588" y="112521"/>
                  </a:lnTo>
                  <a:lnTo>
                    <a:pt x="140541" y="91735"/>
                  </a:lnTo>
                  <a:lnTo>
                    <a:pt x="140398" y="71294"/>
                  </a:lnTo>
                  <a:lnTo>
                    <a:pt x="140160" y="51210"/>
                  </a:lnTo>
                  <a:lnTo>
                    <a:pt x="139826" y="31495"/>
                  </a:lnTo>
                  <a:lnTo>
                    <a:pt x="110616" y="23494"/>
                  </a:lnTo>
                  <a:lnTo>
                    <a:pt x="109219" y="15366"/>
                  </a:lnTo>
                  <a:lnTo>
                    <a:pt x="132843" y="11626"/>
                  </a:lnTo>
                  <a:lnTo>
                    <a:pt x="155146" y="7826"/>
                  </a:lnTo>
                  <a:lnTo>
                    <a:pt x="176139" y="3954"/>
                  </a:lnTo>
                  <a:lnTo>
                    <a:pt x="19583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667764" y="4050029"/>
            <a:ext cx="4959985" cy="323850"/>
            <a:chOff x="1667764" y="4050029"/>
            <a:chExt cx="4959985" cy="323850"/>
          </a:xfrm>
        </p:grpSpPr>
        <p:sp>
          <p:nvSpPr>
            <p:cNvPr id="66" name="object 66"/>
            <p:cNvSpPr/>
            <p:nvPr/>
          </p:nvSpPr>
          <p:spPr>
            <a:xfrm>
              <a:off x="1676908" y="4059173"/>
              <a:ext cx="4941324" cy="30505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32300" y="4168901"/>
              <a:ext cx="2186305" cy="195580"/>
            </a:xfrm>
            <a:custGeom>
              <a:avLst/>
              <a:gdLst/>
              <a:ahLst/>
              <a:cxnLst/>
              <a:rect l="l" t="t" r="r" b="b"/>
              <a:pathLst>
                <a:path w="2186304" h="195579">
                  <a:moveTo>
                    <a:pt x="1719707" y="101346"/>
                  </a:moveTo>
                  <a:lnTo>
                    <a:pt x="1675257" y="109220"/>
                  </a:lnTo>
                  <a:lnTo>
                    <a:pt x="1661922" y="136525"/>
                  </a:lnTo>
                  <a:lnTo>
                    <a:pt x="1662515" y="144647"/>
                  </a:lnTo>
                  <a:lnTo>
                    <a:pt x="1685163" y="168910"/>
                  </a:lnTo>
                  <a:lnTo>
                    <a:pt x="1693672" y="168910"/>
                  </a:lnTo>
                  <a:lnTo>
                    <a:pt x="1719707" y="101346"/>
                  </a:lnTo>
                  <a:close/>
                </a:path>
                <a:path w="2186304" h="195579">
                  <a:moveTo>
                    <a:pt x="104901" y="18668"/>
                  </a:moveTo>
                  <a:lnTo>
                    <a:pt x="67722" y="48478"/>
                  </a:lnTo>
                  <a:lnTo>
                    <a:pt x="61722" y="95377"/>
                  </a:lnTo>
                  <a:lnTo>
                    <a:pt x="62408" y="112617"/>
                  </a:lnTo>
                  <a:lnTo>
                    <a:pt x="72516" y="154050"/>
                  </a:lnTo>
                  <a:lnTo>
                    <a:pt x="107187" y="176656"/>
                  </a:lnTo>
                  <a:lnTo>
                    <a:pt x="117594" y="175416"/>
                  </a:lnTo>
                  <a:lnTo>
                    <a:pt x="144527" y="145599"/>
                  </a:lnTo>
                  <a:lnTo>
                    <a:pt x="150367" y="97790"/>
                  </a:lnTo>
                  <a:lnTo>
                    <a:pt x="149677" y="80383"/>
                  </a:lnTo>
                  <a:lnTo>
                    <a:pt x="139319" y="39878"/>
                  </a:lnTo>
                  <a:lnTo>
                    <a:pt x="104901" y="18668"/>
                  </a:lnTo>
                  <a:close/>
                </a:path>
                <a:path w="2186304" h="195579">
                  <a:moveTo>
                    <a:pt x="2097913" y="18415"/>
                  </a:moveTo>
                  <a:lnTo>
                    <a:pt x="2066466" y="43174"/>
                  </a:lnTo>
                  <a:lnTo>
                    <a:pt x="2059304" y="73660"/>
                  </a:lnTo>
                  <a:lnTo>
                    <a:pt x="2125726" y="73660"/>
                  </a:lnTo>
                  <a:lnTo>
                    <a:pt x="2125726" y="68961"/>
                  </a:lnTo>
                  <a:lnTo>
                    <a:pt x="2125297" y="56389"/>
                  </a:lnTo>
                  <a:lnTo>
                    <a:pt x="2107310" y="18415"/>
                  </a:lnTo>
                  <a:lnTo>
                    <a:pt x="2097913" y="18415"/>
                  </a:lnTo>
                  <a:close/>
                </a:path>
                <a:path w="2186304" h="195579">
                  <a:moveTo>
                    <a:pt x="1413637" y="18415"/>
                  </a:moveTo>
                  <a:lnTo>
                    <a:pt x="1382190" y="43174"/>
                  </a:lnTo>
                  <a:lnTo>
                    <a:pt x="1375028" y="73660"/>
                  </a:lnTo>
                  <a:lnTo>
                    <a:pt x="1441450" y="73660"/>
                  </a:lnTo>
                  <a:lnTo>
                    <a:pt x="1441450" y="68961"/>
                  </a:lnTo>
                  <a:lnTo>
                    <a:pt x="1441021" y="56389"/>
                  </a:lnTo>
                  <a:lnTo>
                    <a:pt x="1423035" y="18415"/>
                  </a:lnTo>
                  <a:lnTo>
                    <a:pt x="1413637" y="18415"/>
                  </a:lnTo>
                  <a:close/>
                </a:path>
                <a:path w="2186304" h="195579">
                  <a:moveTo>
                    <a:pt x="1008252" y="18415"/>
                  </a:moveTo>
                  <a:lnTo>
                    <a:pt x="976806" y="43174"/>
                  </a:lnTo>
                  <a:lnTo>
                    <a:pt x="969645" y="73660"/>
                  </a:lnTo>
                  <a:lnTo>
                    <a:pt x="1036065" y="73660"/>
                  </a:lnTo>
                  <a:lnTo>
                    <a:pt x="1036065" y="68961"/>
                  </a:lnTo>
                  <a:lnTo>
                    <a:pt x="1035637" y="56389"/>
                  </a:lnTo>
                  <a:lnTo>
                    <a:pt x="1017651" y="18415"/>
                  </a:lnTo>
                  <a:lnTo>
                    <a:pt x="1008252" y="18415"/>
                  </a:lnTo>
                  <a:close/>
                </a:path>
                <a:path w="2186304" h="195579">
                  <a:moveTo>
                    <a:pt x="2102611" y="0"/>
                  </a:moveTo>
                  <a:lnTo>
                    <a:pt x="2152332" y="12162"/>
                  </a:lnTo>
                  <a:lnTo>
                    <a:pt x="2180621" y="47212"/>
                  </a:lnTo>
                  <a:lnTo>
                    <a:pt x="2186051" y="81025"/>
                  </a:lnTo>
                  <a:lnTo>
                    <a:pt x="2186051" y="84836"/>
                  </a:lnTo>
                  <a:lnTo>
                    <a:pt x="2185924" y="88900"/>
                  </a:lnTo>
                  <a:lnTo>
                    <a:pt x="2185416" y="92964"/>
                  </a:lnTo>
                  <a:lnTo>
                    <a:pt x="2058542" y="92964"/>
                  </a:lnTo>
                  <a:lnTo>
                    <a:pt x="2059759" y="111541"/>
                  </a:lnTo>
                  <a:lnTo>
                    <a:pt x="2078101" y="150368"/>
                  </a:lnTo>
                  <a:lnTo>
                    <a:pt x="2121570" y="166798"/>
                  </a:lnTo>
                  <a:lnTo>
                    <a:pt x="2142363" y="167894"/>
                  </a:lnTo>
                  <a:lnTo>
                    <a:pt x="2153080" y="167655"/>
                  </a:lnTo>
                  <a:lnTo>
                    <a:pt x="2163524" y="166941"/>
                  </a:lnTo>
                  <a:lnTo>
                    <a:pt x="2173706" y="165750"/>
                  </a:lnTo>
                  <a:lnTo>
                    <a:pt x="2183638" y="164084"/>
                  </a:lnTo>
                  <a:lnTo>
                    <a:pt x="2185289" y="176656"/>
                  </a:lnTo>
                  <a:lnTo>
                    <a:pt x="2166665" y="184824"/>
                  </a:lnTo>
                  <a:lnTo>
                    <a:pt x="2147554" y="190658"/>
                  </a:lnTo>
                  <a:lnTo>
                    <a:pt x="2127942" y="194159"/>
                  </a:lnTo>
                  <a:lnTo>
                    <a:pt x="2107819" y="195325"/>
                  </a:lnTo>
                  <a:lnTo>
                    <a:pt x="2084649" y="193825"/>
                  </a:lnTo>
                  <a:lnTo>
                    <a:pt x="2045025" y="181824"/>
                  </a:lnTo>
                  <a:lnTo>
                    <a:pt x="2015162" y="157968"/>
                  </a:lnTo>
                  <a:lnTo>
                    <a:pt x="1999870" y="122638"/>
                  </a:lnTo>
                  <a:lnTo>
                    <a:pt x="1997964" y="100711"/>
                  </a:lnTo>
                  <a:lnTo>
                    <a:pt x="1999799" y="79466"/>
                  </a:lnTo>
                  <a:lnTo>
                    <a:pt x="2014519" y="43168"/>
                  </a:lnTo>
                  <a:lnTo>
                    <a:pt x="2043193" y="15805"/>
                  </a:lnTo>
                  <a:lnTo>
                    <a:pt x="2080773" y="1760"/>
                  </a:lnTo>
                  <a:lnTo>
                    <a:pt x="2102611" y="0"/>
                  </a:lnTo>
                  <a:close/>
                </a:path>
                <a:path w="2186304" h="195579">
                  <a:moveTo>
                    <a:pt x="1704086" y="0"/>
                  </a:moveTo>
                  <a:lnTo>
                    <a:pt x="1747573" y="9001"/>
                  </a:lnTo>
                  <a:lnTo>
                    <a:pt x="1774180" y="47880"/>
                  </a:lnTo>
                  <a:lnTo>
                    <a:pt x="1775205" y="61975"/>
                  </a:lnTo>
                  <a:lnTo>
                    <a:pt x="1774189" y="144653"/>
                  </a:lnTo>
                  <a:lnTo>
                    <a:pt x="1773936" y="151384"/>
                  </a:lnTo>
                  <a:lnTo>
                    <a:pt x="1774063" y="156845"/>
                  </a:lnTo>
                  <a:lnTo>
                    <a:pt x="1774571" y="160909"/>
                  </a:lnTo>
                  <a:lnTo>
                    <a:pt x="1775078" y="164973"/>
                  </a:lnTo>
                  <a:lnTo>
                    <a:pt x="1776349" y="168148"/>
                  </a:lnTo>
                  <a:lnTo>
                    <a:pt x="1778253" y="170306"/>
                  </a:lnTo>
                  <a:lnTo>
                    <a:pt x="1780159" y="172593"/>
                  </a:lnTo>
                  <a:lnTo>
                    <a:pt x="1783079" y="174117"/>
                  </a:lnTo>
                  <a:lnTo>
                    <a:pt x="1786763" y="175006"/>
                  </a:lnTo>
                  <a:lnTo>
                    <a:pt x="1790573" y="176022"/>
                  </a:lnTo>
                  <a:lnTo>
                    <a:pt x="1796034" y="176530"/>
                  </a:lnTo>
                  <a:lnTo>
                    <a:pt x="1803146" y="176656"/>
                  </a:lnTo>
                  <a:lnTo>
                    <a:pt x="1804415" y="185800"/>
                  </a:lnTo>
                  <a:lnTo>
                    <a:pt x="1790987" y="189968"/>
                  </a:lnTo>
                  <a:lnTo>
                    <a:pt x="1778523" y="192944"/>
                  </a:lnTo>
                  <a:lnTo>
                    <a:pt x="1767036" y="194730"/>
                  </a:lnTo>
                  <a:lnTo>
                    <a:pt x="1756537" y="195325"/>
                  </a:lnTo>
                  <a:lnTo>
                    <a:pt x="1744176" y="193992"/>
                  </a:lnTo>
                  <a:lnTo>
                    <a:pt x="1734137" y="189992"/>
                  </a:lnTo>
                  <a:lnTo>
                    <a:pt x="1726408" y="183324"/>
                  </a:lnTo>
                  <a:lnTo>
                    <a:pt x="1720977" y="173990"/>
                  </a:lnTo>
                  <a:lnTo>
                    <a:pt x="1708140" y="183324"/>
                  </a:lnTo>
                  <a:lnTo>
                    <a:pt x="1694957" y="189992"/>
                  </a:lnTo>
                  <a:lnTo>
                    <a:pt x="1681418" y="193992"/>
                  </a:lnTo>
                  <a:lnTo>
                    <a:pt x="1667510" y="195325"/>
                  </a:lnTo>
                  <a:lnTo>
                    <a:pt x="1654315" y="194466"/>
                  </a:lnTo>
                  <a:lnTo>
                    <a:pt x="1614209" y="173910"/>
                  </a:lnTo>
                  <a:lnTo>
                    <a:pt x="1604137" y="142621"/>
                  </a:lnTo>
                  <a:lnTo>
                    <a:pt x="1605946" y="128065"/>
                  </a:lnTo>
                  <a:lnTo>
                    <a:pt x="1633092" y="96900"/>
                  </a:lnTo>
                  <a:lnTo>
                    <a:pt x="1692636" y="83327"/>
                  </a:lnTo>
                  <a:lnTo>
                    <a:pt x="1719707" y="82423"/>
                  </a:lnTo>
                  <a:lnTo>
                    <a:pt x="1719961" y="67564"/>
                  </a:lnTo>
                  <a:lnTo>
                    <a:pt x="1703774" y="31841"/>
                  </a:lnTo>
                  <a:lnTo>
                    <a:pt x="1677289" y="26162"/>
                  </a:lnTo>
                  <a:lnTo>
                    <a:pt x="1666501" y="26731"/>
                  </a:lnTo>
                  <a:lnTo>
                    <a:pt x="1654714" y="28432"/>
                  </a:lnTo>
                  <a:lnTo>
                    <a:pt x="1641927" y="31251"/>
                  </a:lnTo>
                  <a:lnTo>
                    <a:pt x="1628139" y="35179"/>
                  </a:lnTo>
                  <a:lnTo>
                    <a:pt x="1622552" y="19304"/>
                  </a:lnTo>
                  <a:lnTo>
                    <a:pt x="1643560" y="10876"/>
                  </a:lnTo>
                  <a:lnTo>
                    <a:pt x="1664128" y="4841"/>
                  </a:lnTo>
                  <a:lnTo>
                    <a:pt x="1684291" y="1212"/>
                  </a:lnTo>
                  <a:lnTo>
                    <a:pt x="1704086" y="0"/>
                  </a:lnTo>
                  <a:close/>
                </a:path>
                <a:path w="2186304" h="195579">
                  <a:moveTo>
                    <a:pt x="1418336" y="0"/>
                  </a:moveTo>
                  <a:lnTo>
                    <a:pt x="1468056" y="12162"/>
                  </a:lnTo>
                  <a:lnTo>
                    <a:pt x="1496345" y="47212"/>
                  </a:lnTo>
                  <a:lnTo>
                    <a:pt x="1501775" y="81025"/>
                  </a:lnTo>
                  <a:lnTo>
                    <a:pt x="1501775" y="84836"/>
                  </a:lnTo>
                  <a:lnTo>
                    <a:pt x="1501648" y="88900"/>
                  </a:lnTo>
                  <a:lnTo>
                    <a:pt x="1501139" y="92964"/>
                  </a:lnTo>
                  <a:lnTo>
                    <a:pt x="1374266" y="92964"/>
                  </a:lnTo>
                  <a:lnTo>
                    <a:pt x="1375483" y="111541"/>
                  </a:lnTo>
                  <a:lnTo>
                    <a:pt x="1393825" y="150368"/>
                  </a:lnTo>
                  <a:lnTo>
                    <a:pt x="1437294" y="166798"/>
                  </a:lnTo>
                  <a:lnTo>
                    <a:pt x="1458087" y="167894"/>
                  </a:lnTo>
                  <a:lnTo>
                    <a:pt x="1468804" y="167655"/>
                  </a:lnTo>
                  <a:lnTo>
                    <a:pt x="1479248" y="166941"/>
                  </a:lnTo>
                  <a:lnTo>
                    <a:pt x="1489430" y="165750"/>
                  </a:lnTo>
                  <a:lnTo>
                    <a:pt x="1499362" y="164084"/>
                  </a:lnTo>
                  <a:lnTo>
                    <a:pt x="1501013" y="176656"/>
                  </a:lnTo>
                  <a:lnTo>
                    <a:pt x="1482389" y="184824"/>
                  </a:lnTo>
                  <a:lnTo>
                    <a:pt x="1463278" y="190658"/>
                  </a:lnTo>
                  <a:lnTo>
                    <a:pt x="1443666" y="194159"/>
                  </a:lnTo>
                  <a:lnTo>
                    <a:pt x="1423542" y="195325"/>
                  </a:lnTo>
                  <a:lnTo>
                    <a:pt x="1400373" y="193825"/>
                  </a:lnTo>
                  <a:lnTo>
                    <a:pt x="1360749" y="181824"/>
                  </a:lnTo>
                  <a:lnTo>
                    <a:pt x="1330886" y="157968"/>
                  </a:lnTo>
                  <a:lnTo>
                    <a:pt x="1315594" y="122638"/>
                  </a:lnTo>
                  <a:lnTo>
                    <a:pt x="1313688" y="100711"/>
                  </a:lnTo>
                  <a:lnTo>
                    <a:pt x="1315523" y="79466"/>
                  </a:lnTo>
                  <a:lnTo>
                    <a:pt x="1330243" y="43168"/>
                  </a:lnTo>
                  <a:lnTo>
                    <a:pt x="1358917" y="15805"/>
                  </a:lnTo>
                  <a:lnTo>
                    <a:pt x="1396497" y="1760"/>
                  </a:lnTo>
                  <a:lnTo>
                    <a:pt x="1418336" y="0"/>
                  </a:lnTo>
                  <a:close/>
                </a:path>
                <a:path w="2186304" h="195579">
                  <a:moveTo>
                    <a:pt x="1215389" y="0"/>
                  </a:moveTo>
                  <a:lnTo>
                    <a:pt x="1231465" y="599"/>
                  </a:lnTo>
                  <a:lnTo>
                    <a:pt x="1246743" y="2412"/>
                  </a:lnTo>
                  <a:lnTo>
                    <a:pt x="1261235" y="5464"/>
                  </a:lnTo>
                  <a:lnTo>
                    <a:pt x="1274952" y="9779"/>
                  </a:lnTo>
                  <a:lnTo>
                    <a:pt x="1272097" y="22586"/>
                  </a:lnTo>
                  <a:lnTo>
                    <a:pt x="1269444" y="35083"/>
                  </a:lnTo>
                  <a:lnTo>
                    <a:pt x="1267005" y="47247"/>
                  </a:lnTo>
                  <a:lnTo>
                    <a:pt x="1264792" y="59055"/>
                  </a:lnTo>
                  <a:lnTo>
                    <a:pt x="1253871" y="60579"/>
                  </a:lnTo>
                  <a:lnTo>
                    <a:pt x="1241933" y="22479"/>
                  </a:lnTo>
                  <a:lnTo>
                    <a:pt x="1214882" y="19431"/>
                  </a:lnTo>
                  <a:lnTo>
                    <a:pt x="1206259" y="19833"/>
                  </a:lnTo>
                  <a:lnTo>
                    <a:pt x="1173988" y="36068"/>
                  </a:lnTo>
                  <a:lnTo>
                    <a:pt x="1173988" y="43942"/>
                  </a:lnTo>
                  <a:lnTo>
                    <a:pt x="1173988" y="49911"/>
                  </a:lnTo>
                  <a:lnTo>
                    <a:pt x="1175639" y="54483"/>
                  </a:lnTo>
                  <a:lnTo>
                    <a:pt x="1178940" y="57658"/>
                  </a:lnTo>
                  <a:lnTo>
                    <a:pt x="1182242" y="60960"/>
                  </a:lnTo>
                  <a:lnTo>
                    <a:pt x="1187958" y="64008"/>
                  </a:lnTo>
                  <a:lnTo>
                    <a:pt x="1196086" y="66802"/>
                  </a:lnTo>
                  <a:lnTo>
                    <a:pt x="1227836" y="77850"/>
                  </a:lnTo>
                  <a:lnTo>
                    <a:pt x="1269364" y="101473"/>
                  </a:lnTo>
                  <a:lnTo>
                    <a:pt x="1282446" y="133731"/>
                  </a:lnTo>
                  <a:lnTo>
                    <a:pt x="1280920" y="147494"/>
                  </a:lnTo>
                  <a:lnTo>
                    <a:pt x="1257935" y="179070"/>
                  </a:lnTo>
                  <a:lnTo>
                    <a:pt x="1212447" y="194304"/>
                  </a:lnTo>
                  <a:lnTo>
                    <a:pt x="1193419" y="195325"/>
                  </a:lnTo>
                  <a:lnTo>
                    <a:pt x="1176821" y="194468"/>
                  </a:lnTo>
                  <a:lnTo>
                    <a:pt x="1160367" y="191897"/>
                  </a:lnTo>
                  <a:lnTo>
                    <a:pt x="1144055" y="187610"/>
                  </a:lnTo>
                  <a:lnTo>
                    <a:pt x="1127887" y="181610"/>
                  </a:lnTo>
                  <a:lnTo>
                    <a:pt x="1131151" y="168390"/>
                  </a:lnTo>
                  <a:lnTo>
                    <a:pt x="1134094" y="155384"/>
                  </a:lnTo>
                  <a:lnTo>
                    <a:pt x="1136727" y="142569"/>
                  </a:lnTo>
                  <a:lnTo>
                    <a:pt x="1139063" y="129921"/>
                  </a:lnTo>
                  <a:lnTo>
                    <a:pt x="1149223" y="128397"/>
                  </a:lnTo>
                  <a:lnTo>
                    <a:pt x="1163447" y="171704"/>
                  </a:lnTo>
                  <a:lnTo>
                    <a:pt x="1193927" y="175768"/>
                  </a:lnTo>
                  <a:lnTo>
                    <a:pt x="1202114" y="175363"/>
                  </a:lnTo>
                  <a:lnTo>
                    <a:pt x="1232662" y="158750"/>
                  </a:lnTo>
                  <a:lnTo>
                    <a:pt x="1232662" y="151003"/>
                  </a:lnTo>
                  <a:lnTo>
                    <a:pt x="1232662" y="144525"/>
                  </a:lnTo>
                  <a:lnTo>
                    <a:pt x="1200403" y="121412"/>
                  </a:lnTo>
                  <a:lnTo>
                    <a:pt x="1176147" y="113030"/>
                  </a:lnTo>
                  <a:lnTo>
                    <a:pt x="1165260" y="108646"/>
                  </a:lnTo>
                  <a:lnTo>
                    <a:pt x="1132427" y="77374"/>
                  </a:lnTo>
                  <a:lnTo>
                    <a:pt x="1129538" y="59943"/>
                  </a:lnTo>
                  <a:lnTo>
                    <a:pt x="1130966" y="46301"/>
                  </a:lnTo>
                  <a:lnTo>
                    <a:pt x="1164901" y="8733"/>
                  </a:lnTo>
                  <a:lnTo>
                    <a:pt x="1196385" y="974"/>
                  </a:lnTo>
                  <a:lnTo>
                    <a:pt x="1215389" y="0"/>
                  </a:lnTo>
                  <a:close/>
                </a:path>
                <a:path w="2186304" h="195579">
                  <a:moveTo>
                    <a:pt x="1012951" y="0"/>
                  </a:moveTo>
                  <a:lnTo>
                    <a:pt x="1062672" y="12162"/>
                  </a:lnTo>
                  <a:lnTo>
                    <a:pt x="1090961" y="47212"/>
                  </a:lnTo>
                  <a:lnTo>
                    <a:pt x="1096390" y="81025"/>
                  </a:lnTo>
                  <a:lnTo>
                    <a:pt x="1096390" y="84836"/>
                  </a:lnTo>
                  <a:lnTo>
                    <a:pt x="1096264" y="88900"/>
                  </a:lnTo>
                  <a:lnTo>
                    <a:pt x="1095755" y="92964"/>
                  </a:lnTo>
                  <a:lnTo>
                    <a:pt x="968883" y="92964"/>
                  </a:lnTo>
                  <a:lnTo>
                    <a:pt x="970099" y="111541"/>
                  </a:lnTo>
                  <a:lnTo>
                    <a:pt x="988440" y="150368"/>
                  </a:lnTo>
                  <a:lnTo>
                    <a:pt x="1031910" y="166798"/>
                  </a:lnTo>
                  <a:lnTo>
                    <a:pt x="1052702" y="167894"/>
                  </a:lnTo>
                  <a:lnTo>
                    <a:pt x="1063420" y="167655"/>
                  </a:lnTo>
                  <a:lnTo>
                    <a:pt x="1073864" y="166941"/>
                  </a:lnTo>
                  <a:lnTo>
                    <a:pt x="1084046" y="165750"/>
                  </a:lnTo>
                  <a:lnTo>
                    <a:pt x="1093977" y="164084"/>
                  </a:lnTo>
                  <a:lnTo>
                    <a:pt x="1095628" y="176656"/>
                  </a:lnTo>
                  <a:lnTo>
                    <a:pt x="1077005" y="184824"/>
                  </a:lnTo>
                  <a:lnTo>
                    <a:pt x="1057894" y="190658"/>
                  </a:lnTo>
                  <a:lnTo>
                    <a:pt x="1038282" y="194159"/>
                  </a:lnTo>
                  <a:lnTo>
                    <a:pt x="1018159" y="195325"/>
                  </a:lnTo>
                  <a:lnTo>
                    <a:pt x="994989" y="193825"/>
                  </a:lnTo>
                  <a:lnTo>
                    <a:pt x="955365" y="181824"/>
                  </a:lnTo>
                  <a:lnTo>
                    <a:pt x="925502" y="157968"/>
                  </a:lnTo>
                  <a:lnTo>
                    <a:pt x="910210" y="122638"/>
                  </a:lnTo>
                  <a:lnTo>
                    <a:pt x="908303" y="100711"/>
                  </a:lnTo>
                  <a:lnTo>
                    <a:pt x="910139" y="79466"/>
                  </a:lnTo>
                  <a:lnTo>
                    <a:pt x="924859" y="43168"/>
                  </a:lnTo>
                  <a:lnTo>
                    <a:pt x="953533" y="15805"/>
                  </a:lnTo>
                  <a:lnTo>
                    <a:pt x="991113" y="1760"/>
                  </a:lnTo>
                  <a:lnTo>
                    <a:pt x="1012951" y="0"/>
                  </a:lnTo>
                  <a:close/>
                </a:path>
                <a:path w="2186304" h="195579">
                  <a:moveTo>
                    <a:pt x="108838" y="0"/>
                  </a:moveTo>
                  <a:lnTo>
                    <a:pt x="151399" y="6413"/>
                  </a:lnTo>
                  <a:lnTo>
                    <a:pt x="196318" y="39665"/>
                  </a:lnTo>
                  <a:lnTo>
                    <a:pt x="211962" y="93725"/>
                  </a:lnTo>
                  <a:lnTo>
                    <a:pt x="210079" y="115321"/>
                  </a:lnTo>
                  <a:lnTo>
                    <a:pt x="194978" y="152036"/>
                  </a:lnTo>
                  <a:lnTo>
                    <a:pt x="165524" y="179466"/>
                  </a:lnTo>
                  <a:lnTo>
                    <a:pt x="126194" y="193563"/>
                  </a:lnTo>
                  <a:lnTo>
                    <a:pt x="103124" y="195325"/>
                  </a:lnTo>
                  <a:lnTo>
                    <a:pt x="80714" y="193661"/>
                  </a:lnTo>
                  <a:lnTo>
                    <a:pt x="43134" y="180377"/>
                  </a:lnTo>
                  <a:lnTo>
                    <a:pt x="6969" y="138144"/>
                  </a:lnTo>
                  <a:lnTo>
                    <a:pt x="0" y="99314"/>
                  </a:lnTo>
                  <a:lnTo>
                    <a:pt x="1833" y="78553"/>
                  </a:lnTo>
                  <a:lnTo>
                    <a:pt x="16502" y="42842"/>
                  </a:lnTo>
                  <a:lnTo>
                    <a:pt x="45313" y="15698"/>
                  </a:lnTo>
                  <a:lnTo>
                    <a:pt x="85076" y="1740"/>
                  </a:lnTo>
                  <a:lnTo>
                    <a:pt x="108838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67764" y="4064634"/>
              <a:ext cx="2020951" cy="30873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53226" y="4168266"/>
              <a:ext cx="161290" cy="191135"/>
            </a:xfrm>
            <a:custGeom>
              <a:avLst/>
              <a:gdLst/>
              <a:ahLst/>
              <a:cxnLst/>
              <a:rect l="l" t="t" r="r" b="b"/>
              <a:pathLst>
                <a:path w="161289" h="191135">
                  <a:moveTo>
                    <a:pt x="83820" y="0"/>
                  </a:moveTo>
                  <a:lnTo>
                    <a:pt x="86740" y="1650"/>
                  </a:lnTo>
                  <a:lnTo>
                    <a:pt x="86740" y="23113"/>
                  </a:lnTo>
                  <a:lnTo>
                    <a:pt x="104552" y="13279"/>
                  </a:lnTo>
                  <a:lnTo>
                    <a:pt x="122745" y="6254"/>
                  </a:lnTo>
                  <a:lnTo>
                    <a:pt x="141319" y="2039"/>
                  </a:lnTo>
                  <a:lnTo>
                    <a:pt x="160274" y="634"/>
                  </a:lnTo>
                  <a:lnTo>
                    <a:pt x="161289" y="2031"/>
                  </a:lnTo>
                  <a:lnTo>
                    <a:pt x="158116" y="18107"/>
                  </a:lnTo>
                  <a:lnTo>
                    <a:pt x="155051" y="34718"/>
                  </a:lnTo>
                  <a:lnTo>
                    <a:pt x="152056" y="51877"/>
                  </a:lnTo>
                  <a:lnTo>
                    <a:pt x="149098" y="69595"/>
                  </a:lnTo>
                  <a:lnTo>
                    <a:pt x="137668" y="71500"/>
                  </a:lnTo>
                  <a:lnTo>
                    <a:pt x="124206" y="34289"/>
                  </a:lnTo>
                  <a:lnTo>
                    <a:pt x="118999" y="30860"/>
                  </a:lnTo>
                  <a:lnTo>
                    <a:pt x="112013" y="30860"/>
                  </a:lnTo>
                  <a:lnTo>
                    <a:pt x="106636" y="31269"/>
                  </a:lnTo>
                  <a:lnTo>
                    <a:pt x="100615" y="32511"/>
                  </a:lnTo>
                  <a:lnTo>
                    <a:pt x="93976" y="34611"/>
                  </a:lnTo>
                  <a:lnTo>
                    <a:pt x="86740" y="37591"/>
                  </a:lnTo>
                  <a:lnTo>
                    <a:pt x="86740" y="122808"/>
                  </a:lnTo>
                  <a:lnTo>
                    <a:pt x="87122" y="166877"/>
                  </a:lnTo>
                  <a:lnTo>
                    <a:pt x="120523" y="181482"/>
                  </a:lnTo>
                  <a:lnTo>
                    <a:pt x="121158" y="191007"/>
                  </a:lnTo>
                  <a:lnTo>
                    <a:pt x="104850" y="190748"/>
                  </a:lnTo>
                  <a:lnTo>
                    <a:pt x="88900" y="190547"/>
                  </a:lnTo>
                  <a:lnTo>
                    <a:pt x="73330" y="190418"/>
                  </a:lnTo>
                  <a:lnTo>
                    <a:pt x="58165" y="190372"/>
                  </a:lnTo>
                  <a:lnTo>
                    <a:pt x="43876" y="190418"/>
                  </a:lnTo>
                  <a:lnTo>
                    <a:pt x="29575" y="190547"/>
                  </a:lnTo>
                  <a:lnTo>
                    <a:pt x="15249" y="190748"/>
                  </a:lnTo>
                  <a:lnTo>
                    <a:pt x="888" y="191007"/>
                  </a:lnTo>
                  <a:lnTo>
                    <a:pt x="0" y="181482"/>
                  </a:lnTo>
                  <a:lnTo>
                    <a:pt x="30352" y="154685"/>
                  </a:lnTo>
                  <a:lnTo>
                    <a:pt x="30352" y="144017"/>
                  </a:lnTo>
                  <a:lnTo>
                    <a:pt x="30352" y="77723"/>
                  </a:lnTo>
                  <a:lnTo>
                    <a:pt x="29924" y="39058"/>
                  </a:lnTo>
                  <a:lnTo>
                    <a:pt x="1143" y="23240"/>
                  </a:lnTo>
                  <a:lnTo>
                    <a:pt x="0" y="15112"/>
                  </a:lnTo>
                  <a:lnTo>
                    <a:pt x="22401" y="11662"/>
                  </a:lnTo>
                  <a:lnTo>
                    <a:pt x="43862" y="7985"/>
                  </a:lnTo>
                  <a:lnTo>
                    <a:pt x="64347" y="4093"/>
                  </a:lnTo>
                  <a:lnTo>
                    <a:pt x="8382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66007" y="4147184"/>
              <a:ext cx="84709" cy="11175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80409" y="4059173"/>
              <a:ext cx="1539240" cy="304800"/>
            </a:xfrm>
            <a:custGeom>
              <a:avLst/>
              <a:gdLst/>
              <a:ahLst/>
              <a:cxnLst/>
              <a:rect l="l" t="t" r="r" b="b"/>
              <a:pathLst>
                <a:path w="1539239" h="304800">
                  <a:moveTo>
                    <a:pt x="1214627" y="64388"/>
                  </a:moveTo>
                  <a:lnTo>
                    <a:pt x="1217421" y="65786"/>
                  </a:lnTo>
                  <a:lnTo>
                    <a:pt x="1217181" y="77978"/>
                  </a:lnTo>
                  <a:lnTo>
                    <a:pt x="1217025" y="90551"/>
                  </a:lnTo>
                  <a:lnTo>
                    <a:pt x="1216939" y="103505"/>
                  </a:lnTo>
                  <a:lnTo>
                    <a:pt x="1216914" y="116839"/>
                  </a:lnTo>
                  <a:lnTo>
                    <a:pt x="1272539" y="116839"/>
                  </a:lnTo>
                  <a:lnTo>
                    <a:pt x="1272539" y="138556"/>
                  </a:lnTo>
                  <a:lnTo>
                    <a:pt x="1216914" y="138556"/>
                  </a:lnTo>
                  <a:lnTo>
                    <a:pt x="1216340" y="168344"/>
                  </a:lnTo>
                  <a:lnTo>
                    <a:pt x="1215945" y="195786"/>
                  </a:lnTo>
                  <a:lnTo>
                    <a:pt x="1215717" y="220870"/>
                  </a:lnTo>
                  <a:lnTo>
                    <a:pt x="1215643" y="243586"/>
                  </a:lnTo>
                  <a:lnTo>
                    <a:pt x="1216026" y="252878"/>
                  </a:lnTo>
                  <a:lnTo>
                    <a:pt x="1233804" y="279019"/>
                  </a:lnTo>
                  <a:lnTo>
                    <a:pt x="1245489" y="279019"/>
                  </a:lnTo>
                  <a:lnTo>
                    <a:pt x="1252396" y="278921"/>
                  </a:lnTo>
                  <a:lnTo>
                    <a:pt x="1259601" y="278622"/>
                  </a:lnTo>
                  <a:lnTo>
                    <a:pt x="1267116" y="278108"/>
                  </a:lnTo>
                  <a:lnTo>
                    <a:pt x="1274952" y="277368"/>
                  </a:lnTo>
                  <a:lnTo>
                    <a:pt x="1276477" y="289306"/>
                  </a:lnTo>
                  <a:lnTo>
                    <a:pt x="1260927" y="296120"/>
                  </a:lnTo>
                  <a:lnTo>
                    <a:pt x="1245901" y="300958"/>
                  </a:lnTo>
                  <a:lnTo>
                    <a:pt x="1231399" y="303843"/>
                  </a:lnTo>
                  <a:lnTo>
                    <a:pt x="1217421" y="304800"/>
                  </a:lnTo>
                  <a:lnTo>
                    <a:pt x="1204303" y="304083"/>
                  </a:lnTo>
                  <a:lnTo>
                    <a:pt x="1167828" y="286694"/>
                  </a:lnTo>
                  <a:lnTo>
                    <a:pt x="1159255" y="258190"/>
                  </a:lnTo>
                  <a:lnTo>
                    <a:pt x="1159327" y="235142"/>
                  </a:lnTo>
                  <a:lnTo>
                    <a:pt x="1159541" y="207343"/>
                  </a:lnTo>
                  <a:lnTo>
                    <a:pt x="1159898" y="174805"/>
                  </a:lnTo>
                  <a:lnTo>
                    <a:pt x="1160399" y="137540"/>
                  </a:lnTo>
                  <a:lnTo>
                    <a:pt x="1133602" y="130556"/>
                  </a:lnTo>
                  <a:lnTo>
                    <a:pt x="1131824" y="119887"/>
                  </a:lnTo>
                  <a:lnTo>
                    <a:pt x="1164970" y="116839"/>
                  </a:lnTo>
                  <a:lnTo>
                    <a:pt x="1183893" y="70231"/>
                  </a:lnTo>
                  <a:lnTo>
                    <a:pt x="1192160" y="68728"/>
                  </a:lnTo>
                  <a:lnTo>
                    <a:pt x="1200022" y="67262"/>
                  </a:lnTo>
                  <a:lnTo>
                    <a:pt x="1207504" y="65819"/>
                  </a:lnTo>
                  <a:lnTo>
                    <a:pt x="1214627" y="64388"/>
                  </a:lnTo>
                  <a:close/>
                </a:path>
                <a:path w="1539239" h="304800">
                  <a:moveTo>
                    <a:pt x="160654" y="16890"/>
                  </a:moveTo>
                  <a:lnTo>
                    <a:pt x="246379" y="258571"/>
                  </a:lnTo>
                  <a:lnTo>
                    <a:pt x="266953" y="284352"/>
                  </a:lnTo>
                  <a:lnTo>
                    <a:pt x="286512" y="290068"/>
                  </a:lnTo>
                  <a:lnTo>
                    <a:pt x="287019" y="300100"/>
                  </a:lnTo>
                  <a:lnTo>
                    <a:pt x="273639" y="299841"/>
                  </a:lnTo>
                  <a:lnTo>
                    <a:pt x="260175" y="299640"/>
                  </a:lnTo>
                  <a:lnTo>
                    <a:pt x="246639" y="299511"/>
                  </a:lnTo>
                  <a:lnTo>
                    <a:pt x="233044" y="299465"/>
                  </a:lnTo>
                  <a:lnTo>
                    <a:pt x="215161" y="299511"/>
                  </a:lnTo>
                  <a:lnTo>
                    <a:pt x="197516" y="299640"/>
                  </a:lnTo>
                  <a:lnTo>
                    <a:pt x="180109" y="299841"/>
                  </a:lnTo>
                  <a:lnTo>
                    <a:pt x="162940" y="300100"/>
                  </a:lnTo>
                  <a:lnTo>
                    <a:pt x="161925" y="290068"/>
                  </a:lnTo>
                  <a:lnTo>
                    <a:pt x="181610" y="284352"/>
                  </a:lnTo>
                  <a:lnTo>
                    <a:pt x="184276" y="283590"/>
                  </a:lnTo>
                  <a:lnTo>
                    <a:pt x="186181" y="282575"/>
                  </a:lnTo>
                  <a:lnTo>
                    <a:pt x="187325" y="281431"/>
                  </a:lnTo>
                  <a:lnTo>
                    <a:pt x="188467" y="280162"/>
                  </a:lnTo>
                  <a:lnTo>
                    <a:pt x="189102" y="278383"/>
                  </a:lnTo>
                  <a:lnTo>
                    <a:pt x="189102" y="275970"/>
                  </a:lnTo>
                  <a:lnTo>
                    <a:pt x="189102" y="273431"/>
                  </a:lnTo>
                  <a:lnTo>
                    <a:pt x="181355" y="248538"/>
                  </a:lnTo>
                  <a:lnTo>
                    <a:pt x="168275" y="211200"/>
                  </a:lnTo>
                  <a:lnTo>
                    <a:pt x="86740" y="211200"/>
                  </a:lnTo>
                  <a:lnTo>
                    <a:pt x="72643" y="248412"/>
                  </a:lnTo>
                  <a:lnTo>
                    <a:pt x="69976" y="255650"/>
                  </a:lnTo>
                  <a:lnTo>
                    <a:pt x="67817" y="261493"/>
                  </a:lnTo>
                  <a:lnTo>
                    <a:pt x="66293" y="265938"/>
                  </a:lnTo>
                  <a:lnTo>
                    <a:pt x="64769" y="270382"/>
                  </a:lnTo>
                  <a:lnTo>
                    <a:pt x="64007" y="273812"/>
                  </a:lnTo>
                  <a:lnTo>
                    <a:pt x="64007" y="276225"/>
                  </a:lnTo>
                  <a:lnTo>
                    <a:pt x="64007" y="278511"/>
                  </a:lnTo>
                  <a:lnTo>
                    <a:pt x="64515" y="280162"/>
                  </a:lnTo>
                  <a:lnTo>
                    <a:pt x="65786" y="281431"/>
                  </a:lnTo>
                  <a:lnTo>
                    <a:pt x="66928" y="282575"/>
                  </a:lnTo>
                  <a:lnTo>
                    <a:pt x="68833" y="283463"/>
                  </a:lnTo>
                  <a:lnTo>
                    <a:pt x="71246" y="284225"/>
                  </a:lnTo>
                  <a:lnTo>
                    <a:pt x="90424" y="289687"/>
                  </a:lnTo>
                  <a:lnTo>
                    <a:pt x="90931" y="300100"/>
                  </a:lnTo>
                  <a:lnTo>
                    <a:pt x="77215" y="299841"/>
                  </a:lnTo>
                  <a:lnTo>
                    <a:pt x="64833" y="299640"/>
                  </a:lnTo>
                  <a:lnTo>
                    <a:pt x="53784" y="299511"/>
                  </a:lnTo>
                  <a:lnTo>
                    <a:pt x="44068" y="299465"/>
                  </a:lnTo>
                  <a:lnTo>
                    <a:pt x="34305" y="299511"/>
                  </a:lnTo>
                  <a:lnTo>
                    <a:pt x="23875" y="299640"/>
                  </a:lnTo>
                  <a:lnTo>
                    <a:pt x="12779" y="299841"/>
                  </a:lnTo>
                  <a:lnTo>
                    <a:pt x="1015" y="300100"/>
                  </a:lnTo>
                  <a:lnTo>
                    <a:pt x="0" y="290068"/>
                  </a:lnTo>
                  <a:lnTo>
                    <a:pt x="21208" y="283718"/>
                  </a:lnTo>
                  <a:lnTo>
                    <a:pt x="26288" y="282320"/>
                  </a:lnTo>
                  <a:lnTo>
                    <a:pt x="29971" y="279907"/>
                  </a:lnTo>
                  <a:lnTo>
                    <a:pt x="32385" y="276478"/>
                  </a:lnTo>
                  <a:lnTo>
                    <a:pt x="34798" y="273176"/>
                  </a:lnTo>
                  <a:lnTo>
                    <a:pt x="37337" y="267969"/>
                  </a:lnTo>
                  <a:lnTo>
                    <a:pt x="40258" y="261112"/>
                  </a:lnTo>
                  <a:lnTo>
                    <a:pt x="139318" y="20065"/>
                  </a:lnTo>
                  <a:lnTo>
                    <a:pt x="160654" y="16890"/>
                  </a:lnTo>
                  <a:close/>
                </a:path>
                <a:path w="1539239" h="304800">
                  <a:moveTo>
                    <a:pt x="1379601" y="0"/>
                  </a:moveTo>
                  <a:lnTo>
                    <a:pt x="1381760" y="1650"/>
                  </a:lnTo>
                  <a:lnTo>
                    <a:pt x="1381240" y="15583"/>
                  </a:lnTo>
                  <a:lnTo>
                    <a:pt x="1380839" y="29956"/>
                  </a:lnTo>
                  <a:lnTo>
                    <a:pt x="1380581" y="44781"/>
                  </a:lnTo>
                  <a:lnTo>
                    <a:pt x="1380489" y="60070"/>
                  </a:lnTo>
                  <a:lnTo>
                    <a:pt x="1380489" y="129793"/>
                  </a:lnTo>
                  <a:lnTo>
                    <a:pt x="1397279" y="121032"/>
                  </a:lnTo>
                  <a:lnTo>
                    <a:pt x="1413938" y="114760"/>
                  </a:lnTo>
                  <a:lnTo>
                    <a:pt x="1430478" y="110988"/>
                  </a:lnTo>
                  <a:lnTo>
                    <a:pt x="1446911" y="109727"/>
                  </a:lnTo>
                  <a:lnTo>
                    <a:pt x="1460623" y="110706"/>
                  </a:lnTo>
                  <a:lnTo>
                    <a:pt x="1499617" y="134213"/>
                  </a:lnTo>
                  <a:lnTo>
                    <a:pt x="1508887" y="170306"/>
                  </a:lnTo>
                  <a:lnTo>
                    <a:pt x="1508887" y="240030"/>
                  </a:lnTo>
                  <a:lnTo>
                    <a:pt x="1508910" y="251678"/>
                  </a:lnTo>
                  <a:lnTo>
                    <a:pt x="1514475" y="283590"/>
                  </a:lnTo>
                  <a:lnTo>
                    <a:pt x="1538477" y="290575"/>
                  </a:lnTo>
                  <a:lnTo>
                    <a:pt x="1539113" y="300100"/>
                  </a:lnTo>
                  <a:lnTo>
                    <a:pt x="1524877" y="299841"/>
                  </a:lnTo>
                  <a:lnTo>
                    <a:pt x="1510569" y="299640"/>
                  </a:lnTo>
                  <a:lnTo>
                    <a:pt x="1496214" y="299511"/>
                  </a:lnTo>
                  <a:lnTo>
                    <a:pt x="1481836" y="299465"/>
                  </a:lnTo>
                  <a:lnTo>
                    <a:pt x="1467336" y="299511"/>
                  </a:lnTo>
                  <a:lnTo>
                    <a:pt x="1453562" y="299640"/>
                  </a:lnTo>
                  <a:lnTo>
                    <a:pt x="1440527" y="299841"/>
                  </a:lnTo>
                  <a:lnTo>
                    <a:pt x="1428241" y="300100"/>
                  </a:lnTo>
                  <a:lnTo>
                    <a:pt x="1427479" y="290575"/>
                  </a:lnTo>
                  <a:lnTo>
                    <a:pt x="1452499" y="272414"/>
                  </a:lnTo>
                  <a:lnTo>
                    <a:pt x="1452499" y="266064"/>
                  </a:lnTo>
                  <a:lnTo>
                    <a:pt x="1452499" y="182880"/>
                  </a:lnTo>
                  <a:lnTo>
                    <a:pt x="1437618" y="143160"/>
                  </a:lnTo>
                  <a:lnTo>
                    <a:pt x="1414526" y="137159"/>
                  </a:lnTo>
                  <a:lnTo>
                    <a:pt x="1406189" y="137634"/>
                  </a:lnTo>
                  <a:lnTo>
                    <a:pt x="1397746" y="139049"/>
                  </a:lnTo>
                  <a:lnTo>
                    <a:pt x="1389183" y="141392"/>
                  </a:lnTo>
                  <a:lnTo>
                    <a:pt x="1380489" y="144652"/>
                  </a:lnTo>
                  <a:lnTo>
                    <a:pt x="1380489" y="232156"/>
                  </a:lnTo>
                  <a:lnTo>
                    <a:pt x="1380998" y="277621"/>
                  </a:lnTo>
                  <a:lnTo>
                    <a:pt x="1406143" y="290575"/>
                  </a:lnTo>
                  <a:lnTo>
                    <a:pt x="1406525" y="300100"/>
                  </a:lnTo>
                  <a:lnTo>
                    <a:pt x="1393953" y="299841"/>
                  </a:lnTo>
                  <a:lnTo>
                    <a:pt x="1380823" y="299640"/>
                  </a:lnTo>
                  <a:lnTo>
                    <a:pt x="1367145" y="299511"/>
                  </a:lnTo>
                  <a:lnTo>
                    <a:pt x="1352930" y="299465"/>
                  </a:lnTo>
                  <a:lnTo>
                    <a:pt x="1338216" y="299511"/>
                  </a:lnTo>
                  <a:lnTo>
                    <a:pt x="1323609" y="299640"/>
                  </a:lnTo>
                  <a:lnTo>
                    <a:pt x="1309121" y="299841"/>
                  </a:lnTo>
                  <a:lnTo>
                    <a:pt x="1294764" y="300100"/>
                  </a:lnTo>
                  <a:lnTo>
                    <a:pt x="1293749" y="290575"/>
                  </a:lnTo>
                  <a:lnTo>
                    <a:pt x="1324102" y="269113"/>
                  </a:lnTo>
                  <a:lnTo>
                    <a:pt x="1324102" y="260984"/>
                  </a:lnTo>
                  <a:lnTo>
                    <a:pt x="1324102" y="253111"/>
                  </a:lnTo>
                  <a:lnTo>
                    <a:pt x="1324102" y="79375"/>
                  </a:lnTo>
                  <a:lnTo>
                    <a:pt x="1324054" y="66589"/>
                  </a:lnTo>
                  <a:lnTo>
                    <a:pt x="1323911" y="54340"/>
                  </a:lnTo>
                  <a:lnTo>
                    <a:pt x="1323673" y="42638"/>
                  </a:lnTo>
                  <a:lnTo>
                    <a:pt x="1323339" y="31495"/>
                  </a:lnTo>
                  <a:lnTo>
                    <a:pt x="1294129" y="23494"/>
                  </a:lnTo>
                  <a:lnTo>
                    <a:pt x="1292860" y="15367"/>
                  </a:lnTo>
                  <a:lnTo>
                    <a:pt x="1316932" y="11626"/>
                  </a:lnTo>
                  <a:lnTo>
                    <a:pt x="1339421" y="7826"/>
                  </a:lnTo>
                  <a:lnTo>
                    <a:pt x="1360314" y="3954"/>
                  </a:lnTo>
                  <a:lnTo>
                    <a:pt x="1379601" y="0"/>
                  </a:lnTo>
                  <a:close/>
                </a:path>
                <a:path w="1539239" h="304800">
                  <a:moveTo>
                    <a:pt x="1014856" y="0"/>
                  </a:moveTo>
                  <a:lnTo>
                    <a:pt x="1026425" y="355"/>
                  </a:lnTo>
                  <a:lnTo>
                    <a:pt x="1037494" y="1412"/>
                  </a:lnTo>
                  <a:lnTo>
                    <a:pt x="1048039" y="3161"/>
                  </a:lnTo>
                  <a:lnTo>
                    <a:pt x="1058037" y="5587"/>
                  </a:lnTo>
                  <a:lnTo>
                    <a:pt x="1054961" y="19611"/>
                  </a:lnTo>
                  <a:lnTo>
                    <a:pt x="1052195" y="33670"/>
                  </a:lnTo>
                  <a:lnTo>
                    <a:pt x="1049714" y="47753"/>
                  </a:lnTo>
                  <a:lnTo>
                    <a:pt x="1047495" y="61849"/>
                  </a:lnTo>
                  <a:lnTo>
                    <a:pt x="1036574" y="64007"/>
                  </a:lnTo>
                  <a:lnTo>
                    <a:pt x="1024254" y="19557"/>
                  </a:lnTo>
                  <a:lnTo>
                    <a:pt x="1022223" y="19176"/>
                  </a:lnTo>
                  <a:lnTo>
                    <a:pt x="1019937" y="18923"/>
                  </a:lnTo>
                  <a:lnTo>
                    <a:pt x="1017269" y="18923"/>
                  </a:lnTo>
                  <a:lnTo>
                    <a:pt x="981674" y="50659"/>
                  </a:lnTo>
                  <a:lnTo>
                    <a:pt x="975994" y="111506"/>
                  </a:lnTo>
                  <a:lnTo>
                    <a:pt x="975994" y="116839"/>
                  </a:lnTo>
                  <a:lnTo>
                    <a:pt x="1024001" y="116839"/>
                  </a:lnTo>
                  <a:lnTo>
                    <a:pt x="1024001" y="138556"/>
                  </a:lnTo>
                  <a:lnTo>
                    <a:pt x="975994" y="138556"/>
                  </a:lnTo>
                  <a:lnTo>
                    <a:pt x="975994" y="243458"/>
                  </a:lnTo>
                  <a:lnTo>
                    <a:pt x="978280" y="282067"/>
                  </a:lnTo>
                  <a:lnTo>
                    <a:pt x="1008761" y="290575"/>
                  </a:lnTo>
                  <a:lnTo>
                    <a:pt x="1009268" y="300100"/>
                  </a:lnTo>
                  <a:lnTo>
                    <a:pt x="993511" y="299841"/>
                  </a:lnTo>
                  <a:lnTo>
                    <a:pt x="978074" y="299640"/>
                  </a:lnTo>
                  <a:lnTo>
                    <a:pt x="962995" y="299511"/>
                  </a:lnTo>
                  <a:lnTo>
                    <a:pt x="948308" y="299465"/>
                  </a:lnTo>
                  <a:lnTo>
                    <a:pt x="933573" y="299511"/>
                  </a:lnTo>
                  <a:lnTo>
                    <a:pt x="918908" y="299640"/>
                  </a:lnTo>
                  <a:lnTo>
                    <a:pt x="904339" y="299841"/>
                  </a:lnTo>
                  <a:lnTo>
                    <a:pt x="889888" y="300100"/>
                  </a:lnTo>
                  <a:lnTo>
                    <a:pt x="888873" y="290575"/>
                  </a:lnTo>
                  <a:lnTo>
                    <a:pt x="913383" y="283971"/>
                  </a:lnTo>
                  <a:lnTo>
                    <a:pt x="917066" y="282956"/>
                  </a:lnTo>
                  <a:lnTo>
                    <a:pt x="918971" y="280796"/>
                  </a:lnTo>
                  <a:lnTo>
                    <a:pt x="919099" y="277621"/>
                  </a:lnTo>
                  <a:lnTo>
                    <a:pt x="919358" y="271357"/>
                  </a:lnTo>
                  <a:lnTo>
                    <a:pt x="919559" y="264937"/>
                  </a:lnTo>
                  <a:lnTo>
                    <a:pt x="919688" y="258351"/>
                  </a:lnTo>
                  <a:lnTo>
                    <a:pt x="919733" y="251587"/>
                  </a:lnTo>
                  <a:lnTo>
                    <a:pt x="919733" y="137540"/>
                  </a:lnTo>
                  <a:lnTo>
                    <a:pt x="890651" y="130556"/>
                  </a:lnTo>
                  <a:lnTo>
                    <a:pt x="888873" y="119887"/>
                  </a:lnTo>
                  <a:lnTo>
                    <a:pt x="919861" y="117220"/>
                  </a:lnTo>
                  <a:lnTo>
                    <a:pt x="921432" y="90975"/>
                  </a:lnTo>
                  <a:lnTo>
                    <a:pt x="926147" y="67849"/>
                  </a:lnTo>
                  <a:lnTo>
                    <a:pt x="945006" y="30861"/>
                  </a:lnTo>
                  <a:lnTo>
                    <a:pt x="993763" y="1928"/>
                  </a:lnTo>
                  <a:lnTo>
                    <a:pt x="1014856" y="0"/>
                  </a:lnTo>
                  <a:close/>
                </a:path>
                <a:path w="1539239" h="304800">
                  <a:moveTo>
                    <a:pt x="512444" y="0"/>
                  </a:moveTo>
                  <a:lnTo>
                    <a:pt x="514603" y="1650"/>
                  </a:lnTo>
                  <a:lnTo>
                    <a:pt x="514084" y="15583"/>
                  </a:lnTo>
                  <a:lnTo>
                    <a:pt x="513683" y="29956"/>
                  </a:lnTo>
                  <a:lnTo>
                    <a:pt x="513425" y="44781"/>
                  </a:lnTo>
                  <a:lnTo>
                    <a:pt x="513333" y="60070"/>
                  </a:lnTo>
                  <a:lnTo>
                    <a:pt x="513333" y="243839"/>
                  </a:lnTo>
                  <a:lnTo>
                    <a:pt x="515746" y="282701"/>
                  </a:lnTo>
                  <a:lnTo>
                    <a:pt x="543560" y="290575"/>
                  </a:lnTo>
                  <a:lnTo>
                    <a:pt x="544194" y="300100"/>
                  </a:lnTo>
                  <a:lnTo>
                    <a:pt x="529530" y="299841"/>
                  </a:lnTo>
                  <a:lnTo>
                    <a:pt x="514889" y="299640"/>
                  </a:lnTo>
                  <a:lnTo>
                    <a:pt x="500296" y="299511"/>
                  </a:lnTo>
                  <a:lnTo>
                    <a:pt x="485775" y="299465"/>
                  </a:lnTo>
                  <a:lnTo>
                    <a:pt x="471039" y="299511"/>
                  </a:lnTo>
                  <a:lnTo>
                    <a:pt x="456374" y="299640"/>
                  </a:lnTo>
                  <a:lnTo>
                    <a:pt x="441805" y="299841"/>
                  </a:lnTo>
                  <a:lnTo>
                    <a:pt x="427354" y="300100"/>
                  </a:lnTo>
                  <a:lnTo>
                    <a:pt x="426338" y="290575"/>
                  </a:lnTo>
                  <a:lnTo>
                    <a:pt x="451612" y="283590"/>
                  </a:lnTo>
                  <a:lnTo>
                    <a:pt x="454660" y="282828"/>
                  </a:lnTo>
                  <a:lnTo>
                    <a:pt x="456311" y="280796"/>
                  </a:lnTo>
                  <a:lnTo>
                    <a:pt x="456945" y="251587"/>
                  </a:lnTo>
                  <a:lnTo>
                    <a:pt x="456945" y="79375"/>
                  </a:lnTo>
                  <a:lnTo>
                    <a:pt x="456183" y="31495"/>
                  </a:lnTo>
                  <a:lnTo>
                    <a:pt x="426974" y="23494"/>
                  </a:lnTo>
                  <a:lnTo>
                    <a:pt x="425703" y="15367"/>
                  </a:lnTo>
                  <a:lnTo>
                    <a:pt x="449776" y="11626"/>
                  </a:lnTo>
                  <a:lnTo>
                    <a:pt x="472265" y="7826"/>
                  </a:lnTo>
                  <a:lnTo>
                    <a:pt x="493158" y="3954"/>
                  </a:lnTo>
                  <a:lnTo>
                    <a:pt x="512444" y="0"/>
                  </a:lnTo>
                  <a:close/>
                </a:path>
                <a:path w="1539239" h="304800">
                  <a:moveTo>
                    <a:pt x="378332" y="0"/>
                  </a:moveTo>
                  <a:lnTo>
                    <a:pt x="380491" y="1650"/>
                  </a:lnTo>
                  <a:lnTo>
                    <a:pt x="379972" y="15583"/>
                  </a:lnTo>
                  <a:lnTo>
                    <a:pt x="379571" y="29956"/>
                  </a:lnTo>
                  <a:lnTo>
                    <a:pt x="379313" y="44781"/>
                  </a:lnTo>
                  <a:lnTo>
                    <a:pt x="379221" y="60070"/>
                  </a:lnTo>
                  <a:lnTo>
                    <a:pt x="379221" y="243839"/>
                  </a:lnTo>
                  <a:lnTo>
                    <a:pt x="381635" y="282701"/>
                  </a:lnTo>
                  <a:lnTo>
                    <a:pt x="409448" y="290575"/>
                  </a:lnTo>
                  <a:lnTo>
                    <a:pt x="410082" y="300100"/>
                  </a:lnTo>
                  <a:lnTo>
                    <a:pt x="395418" y="299841"/>
                  </a:lnTo>
                  <a:lnTo>
                    <a:pt x="380777" y="299640"/>
                  </a:lnTo>
                  <a:lnTo>
                    <a:pt x="366184" y="299511"/>
                  </a:lnTo>
                  <a:lnTo>
                    <a:pt x="351663" y="299465"/>
                  </a:lnTo>
                  <a:lnTo>
                    <a:pt x="336927" y="299511"/>
                  </a:lnTo>
                  <a:lnTo>
                    <a:pt x="322262" y="299640"/>
                  </a:lnTo>
                  <a:lnTo>
                    <a:pt x="307693" y="299841"/>
                  </a:lnTo>
                  <a:lnTo>
                    <a:pt x="293242" y="300100"/>
                  </a:lnTo>
                  <a:lnTo>
                    <a:pt x="292226" y="290575"/>
                  </a:lnTo>
                  <a:lnTo>
                    <a:pt x="317500" y="283590"/>
                  </a:lnTo>
                  <a:lnTo>
                    <a:pt x="320548" y="282828"/>
                  </a:lnTo>
                  <a:lnTo>
                    <a:pt x="322199" y="280796"/>
                  </a:lnTo>
                  <a:lnTo>
                    <a:pt x="322833" y="251587"/>
                  </a:lnTo>
                  <a:lnTo>
                    <a:pt x="322833" y="79375"/>
                  </a:lnTo>
                  <a:lnTo>
                    <a:pt x="322071" y="31495"/>
                  </a:lnTo>
                  <a:lnTo>
                    <a:pt x="292862" y="23494"/>
                  </a:lnTo>
                  <a:lnTo>
                    <a:pt x="291591" y="15367"/>
                  </a:lnTo>
                  <a:lnTo>
                    <a:pt x="315664" y="11626"/>
                  </a:lnTo>
                  <a:lnTo>
                    <a:pt x="338153" y="7826"/>
                  </a:lnTo>
                  <a:lnTo>
                    <a:pt x="359046" y="3954"/>
                  </a:lnTo>
                  <a:lnTo>
                    <a:pt x="378332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659508" y="4537709"/>
            <a:ext cx="4834255" cy="323850"/>
            <a:chOff x="1659508" y="4537709"/>
            <a:chExt cx="4834255" cy="323850"/>
          </a:xfrm>
        </p:grpSpPr>
        <p:sp>
          <p:nvSpPr>
            <p:cNvPr id="73" name="object 73"/>
            <p:cNvSpPr/>
            <p:nvPr/>
          </p:nvSpPr>
          <p:spPr>
            <a:xfrm>
              <a:off x="1668652" y="4546853"/>
              <a:ext cx="4815713" cy="30505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61561" y="4748783"/>
              <a:ext cx="76073" cy="858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280917" y="4666106"/>
              <a:ext cx="106934" cy="17627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238501" y="4666106"/>
              <a:ext cx="106934" cy="17627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80280" y="4665852"/>
              <a:ext cx="84709" cy="73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96816" y="4652009"/>
              <a:ext cx="237109" cy="20802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50821" y="4652009"/>
              <a:ext cx="167385" cy="20408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402966" y="4660772"/>
              <a:ext cx="316230" cy="189230"/>
            </a:xfrm>
            <a:custGeom>
              <a:avLst/>
              <a:gdLst/>
              <a:ahLst/>
              <a:cxnLst/>
              <a:rect l="l" t="t" r="r" b="b"/>
              <a:pathLst>
                <a:path w="316230" h="189229">
                  <a:moveTo>
                    <a:pt x="185800" y="0"/>
                  </a:moveTo>
                  <a:lnTo>
                    <a:pt x="192258" y="19169"/>
                  </a:lnTo>
                  <a:lnTo>
                    <a:pt x="199834" y="41624"/>
                  </a:lnTo>
                  <a:lnTo>
                    <a:pt x="208553" y="67365"/>
                  </a:lnTo>
                  <a:lnTo>
                    <a:pt x="218439" y="96393"/>
                  </a:lnTo>
                  <a:lnTo>
                    <a:pt x="220537" y="102627"/>
                  </a:lnTo>
                  <a:lnTo>
                    <a:pt x="222646" y="109124"/>
                  </a:lnTo>
                  <a:lnTo>
                    <a:pt x="224780" y="115859"/>
                  </a:lnTo>
                  <a:lnTo>
                    <a:pt x="226949" y="122808"/>
                  </a:lnTo>
                  <a:lnTo>
                    <a:pt x="229256" y="116002"/>
                  </a:lnTo>
                  <a:lnTo>
                    <a:pt x="231600" y="109315"/>
                  </a:lnTo>
                  <a:lnTo>
                    <a:pt x="233967" y="102770"/>
                  </a:lnTo>
                  <a:lnTo>
                    <a:pt x="236346" y="96393"/>
                  </a:lnTo>
                  <a:lnTo>
                    <a:pt x="243633" y="76507"/>
                  </a:lnTo>
                  <a:lnTo>
                    <a:pt x="250825" y="56467"/>
                  </a:lnTo>
                  <a:lnTo>
                    <a:pt x="257921" y="36260"/>
                  </a:lnTo>
                  <a:lnTo>
                    <a:pt x="264921" y="15875"/>
                  </a:lnTo>
                  <a:lnTo>
                    <a:pt x="244220" y="9906"/>
                  </a:lnTo>
                  <a:lnTo>
                    <a:pt x="243205" y="381"/>
                  </a:lnTo>
                  <a:lnTo>
                    <a:pt x="250918" y="640"/>
                  </a:lnTo>
                  <a:lnTo>
                    <a:pt x="259572" y="841"/>
                  </a:lnTo>
                  <a:lnTo>
                    <a:pt x="269154" y="970"/>
                  </a:lnTo>
                  <a:lnTo>
                    <a:pt x="279653" y="1015"/>
                  </a:lnTo>
                  <a:lnTo>
                    <a:pt x="288438" y="970"/>
                  </a:lnTo>
                  <a:lnTo>
                    <a:pt x="297259" y="841"/>
                  </a:lnTo>
                  <a:lnTo>
                    <a:pt x="306103" y="640"/>
                  </a:lnTo>
                  <a:lnTo>
                    <a:pt x="314959" y="381"/>
                  </a:lnTo>
                  <a:lnTo>
                    <a:pt x="315975" y="9906"/>
                  </a:lnTo>
                  <a:lnTo>
                    <a:pt x="279098" y="42271"/>
                  </a:lnTo>
                  <a:lnTo>
                    <a:pt x="261762" y="85411"/>
                  </a:lnTo>
                  <a:lnTo>
                    <a:pt x="242712" y="133266"/>
                  </a:lnTo>
                  <a:lnTo>
                    <a:pt x="227663" y="171644"/>
                  </a:lnTo>
                  <a:lnTo>
                    <a:pt x="221995" y="186308"/>
                  </a:lnTo>
                  <a:lnTo>
                    <a:pt x="196595" y="189102"/>
                  </a:lnTo>
                  <a:lnTo>
                    <a:pt x="176629" y="133453"/>
                  </a:lnTo>
                  <a:lnTo>
                    <a:pt x="165623" y="101661"/>
                  </a:lnTo>
                  <a:lnTo>
                    <a:pt x="163194" y="94218"/>
                  </a:lnTo>
                  <a:lnTo>
                    <a:pt x="160861" y="87131"/>
                  </a:lnTo>
                  <a:lnTo>
                    <a:pt x="158622" y="80390"/>
                  </a:lnTo>
                  <a:lnTo>
                    <a:pt x="156029" y="87274"/>
                  </a:lnTo>
                  <a:lnTo>
                    <a:pt x="153400" y="94408"/>
                  </a:lnTo>
                  <a:lnTo>
                    <a:pt x="150747" y="101804"/>
                  </a:lnTo>
                  <a:lnTo>
                    <a:pt x="148081" y="109474"/>
                  </a:lnTo>
                  <a:lnTo>
                    <a:pt x="139011" y="133213"/>
                  </a:lnTo>
                  <a:lnTo>
                    <a:pt x="131048" y="153939"/>
                  </a:lnTo>
                  <a:lnTo>
                    <a:pt x="124204" y="171642"/>
                  </a:lnTo>
                  <a:lnTo>
                    <a:pt x="118490" y="186308"/>
                  </a:lnTo>
                  <a:lnTo>
                    <a:pt x="93090" y="189102"/>
                  </a:lnTo>
                  <a:lnTo>
                    <a:pt x="87207" y="173293"/>
                  </a:lnTo>
                  <a:lnTo>
                    <a:pt x="80216" y="154828"/>
                  </a:lnTo>
                  <a:lnTo>
                    <a:pt x="62864" y="109981"/>
                  </a:lnTo>
                  <a:lnTo>
                    <a:pt x="44608" y="63468"/>
                  </a:lnTo>
                  <a:lnTo>
                    <a:pt x="36540" y="43009"/>
                  </a:lnTo>
                  <a:lnTo>
                    <a:pt x="29209" y="24383"/>
                  </a:lnTo>
                  <a:lnTo>
                    <a:pt x="27177" y="19812"/>
                  </a:lnTo>
                  <a:lnTo>
                    <a:pt x="24256" y="16763"/>
                  </a:lnTo>
                  <a:lnTo>
                    <a:pt x="20574" y="15493"/>
                  </a:lnTo>
                  <a:lnTo>
                    <a:pt x="634" y="9906"/>
                  </a:lnTo>
                  <a:lnTo>
                    <a:pt x="0" y="381"/>
                  </a:lnTo>
                  <a:lnTo>
                    <a:pt x="13215" y="640"/>
                  </a:lnTo>
                  <a:lnTo>
                    <a:pt x="26765" y="841"/>
                  </a:lnTo>
                  <a:lnTo>
                    <a:pt x="40647" y="970"/>
                  </a:lnTo>
                  <a:lnTo>
                    <a:pt x="54863" y="1015"/>
                  </a:lnTo>
                  <a:lnTo>
                    <a:pt x="68435" y="970"/>
                  </a:lnTo>
                  <a:lnTo>
                    <a:pt x="81708" y="841"/>
                  </a:lnTo>
                  <a:lnTo>
                    <a:pt x="94672" y="640"/>
                  </a:lnTo>
                  <a:lnTo>
                    <a:pt x="107314" y="381"/>
                  </a:lnTo>
                  <a:lnTo>
                    <a:pt x="108584" y="9906"/>
                  </a:lnTo>
                  <a:lnTo>
                    <a:pt x="87249" y="15875"/>
                  </a:lnTo>
                  <a:lnTo>
                    <a:pt x="93325" y="34688"/>
                  </a:lnTo>
                  <a:lnTo>
                    <a:pt x="99948" y="54371"/>
                  </a:lnTo>
                  <a:lnTo>
                    <a:pt x="107144" y="74935"/>
                  </a:lnTo>
                  <a:lnTo>
                    <a:pt x="114934" y="96393"/>
                  </a:lnTo>
                  <a:lnTo>
                    <a:pt x="117032" y="102627"/>
                  </a:lnTo>
                  <a:lnTo>
                    <a:pt x="119141" y="109124"/>
                  </a:lnTo>
                  <a:lnTo>
                    <a:pt x="121275" y="115859"/>
                  </a:lnTo>
                  <a:lnTo>
                    <a:pt x="123443" y="122808"/>
                  </a:lnTo>
                  <a:lnTo>
                    <a:pt x="125753" y="116002"/>
                  </a:lnTo>
                  <a:lnTo>
                    <a:pt x="128111" y="109315"/>
                  </a:lnTo>
                  <a:lnTo>
                    <a:pt x="130516" y="102770"/>
                  </a:lnTo>
                  <a:lnTo>
                    <a:pt x="132969" y="96393"/>
                  </a:lnTo>
                  <a:lnTo>
                    <a:pt x="142325" y="69982"/>
                  </a:lnTo>
                  <a:lnTo>
                    <a:pt x="150955" y="45418"/>
                  </a:lnTo>
                  <a:lnTo>
                    <a:pt x="158847" y="22687"/>
                  </a:lnTo>
                  <a:lnTo>
                    <a:pt x="165988" y="1777"/>
                  </a:lnTo>
                  <a:lnTo>
                    <a:pt x="18580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218939" y="4647437"/>
              <a:ext cx="206375" cy="21361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03776" y="4647437"/>
              <a:ext cx="218567" cy="21361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19195" y="4647437"/>
              <a:ext cx="230251" cy="2136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76779" y="4647437"/>
              <a:ext cx="230250" cy="21361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514595" y="4537709"/>
              <a:ext cx="1978914" cy="32334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68652" y="4546853"/>
              <a:ext cx="2128520" cy="304800"/>
            </a:xfrm>
            <a:custGeom>
              <a:avLst/>
              <a:gdLst/>
              <a:ahLst/>
              <a:cxnLst/>
              <a:rect l="l" t="t" r="r" b="b"/>
              <a:pathLst>
                <a:path w="2128520" h="304800">
                  <a:moveTo>
                    <a:pt x="1141857" y="109093"/>
                  </a:moveTo>
                  <a:lnTo>
                    <a:pt x="1144778" y="110744"/>
                  </a:lnTo>
                  <a:lnTo>
                    <a:pt x="1144778" y="131953"/>
                  </a:lnTo>
                  <a:lnTo>
                    <a:pt x="1161514" y="122211"/>
                  </a:lnTo>
                  <a:lnTo>
                    <a:pt x="1178179" y="115268"/>
                  </a:lnTo>
                  <a:lnTo>
                    <a:pt x="1194748" y="111111"/>
                  </a:lnTo>
                  <a:lnTo>
                    <a:pt x="1211199" y="109728"/>
                  </a:lnTo>
                  <a:lnTo>
                    <a:pt x="1224893" y="110706"/>
                  </a:lnTo>
                  <a:lnTo>
                    <a:pt x="1263905" y="134213"/>
                  </a:lnTo>
                  <a:lnTo>
                    <a:pt x="1273175" y="170307"/>
                  </a:lnTo>
                  <a:lnTo>
                    <a:pt x="1273175" y="240030"/>
                  </a:lnTo>
                  <a:lnTo>
                    <a:pt x="1273198" y="251678"/>
                  </a:lnTo>
                  <a:lnTo>
                    <a:pt x="1278763" y="283591"/>
                  </a:lnTo>
                  <a:lnTo>
                    <a:pt x="1302766" y="290576"/>
                  </a:lnTo>
                  <a:lnTo>
                    <a:pt x="1303401" y="300101"/>
                  </a:lnTo>
                  <a:lnTo>
                    <a:pt x="1289111" y="299841"/>
                  </a:lnTo>
                  <a:lnTo>
                    <a:pt x="1274810" y="299640"/>
                  </a:lnTo>
                  <a:lnTo>
                    <a:pt x="1260484" y="299511"/>
                  </a:lnTo>
                  <a:lnTo>
                    <a:pt x="1246124" y="299466"/>
                  </a:lnTo>
                  <a:lnTo>
                    <a:pt x="1231624" y="299511"/>
                  </a:lnTo>
                  <a:lnTo>
                    <a:pt x="1217850" y="299640"/>
                  </a:lnTo>
                  <a:lnTo>
                    <a:pt x="1204815" y="299841"/>
                  </a:lnTo>
                  <a:lnTo>
                    <a:pt x="1192530" y="300101"/>
                  </a:lnTo>
                  <a:lnTo>
                    <a:pt x="1191641" y="290576"/>
                  </a:lnTo>
                  <a:lnTo>
                    <a:pt x="1216787" y="272415"/>
                  </a:lnTo>
                  <a:lnTo>
                    <a:pt x="1216787" y="266065"/>
                  </a:lnTo>
                  <a:lnTo>
                    <a:pt x="1216787" y="182880"/>
                  </a:lnTo>
                  <a:lnTo>
                    <a:pt x="1201799" y="143160"/>
                  </a:lnTo>
                  <a:lnTo>
                    <a:pt x="1178814" y="137160"/>
                  </a:lnTo>
                  <a:lnTo>
                    <a:pt x="1170477" y="137755"/>
                  </a:lnTo>
                  <a:lnTo>
                    <a:pt x="1162034" y="139541"/>
                  </a:lnTo>
                  <a:lnTo>
                    <a:pt x="1153471" y="142517"/>
                  </a:lnTo>
                  <a:lnTo>
                    <a:pt x="1144778" y="146685"/>
                  </a:lnTo>
                  <a:lnTo>
                    <a:pt x="1144778" y="232156"/>
                  </a:lnTo>
                  <a:lnTo>
                    <a:pt x="1145159" y="277622"/>
                  </a:lnTo>
                  <a:lnTo>
                    <a:pt x="1149731" y="284226"/>
                  </a:lnTo>
                  <a:lnTo>
                    <a:pt x="1170432" y="290576"/>
                  </a:lnTo>
                  <a:lnTo>
                    <a:pt x="1170813" y="300101"/>
                  </a:lnTo>
                  <a:lnTo>
                    <a:pt x="1158241" y="299841"/>
                  </a:lnTo>
                  <a:lnTo>
                    <a:pt x="1145111" y="299640"/>
                  </a:lnTo>
                  <a:lnTo>
                    <a:pt x="1131433" y="299511"/>
                  </a:lnTo>
                  <a:lnTo>
                    <a:pt x="1117219" y="299466"/>
                  </a:lnTo>
                  <a:lnTo>
                    <a:pt x="1102449" y="299511"/>
                  </a:lnTo>
                  <a:lnTo>
                    <a:pt x="1087834" y="299640"/>
                  </a:lnTo>
                  <a:lnTo>
                    <a:pt x="1073338" y="299841"/>
                  </a:lnTo>
                  <a:lnTo>
                    <a:pt x="1058926" y="300101"/>
                  </a:lnTo>
                  <a:lnTo>
                    <a:pt x="1058037" y="290576"/>
                  </a:lnTo>
                  <a:lnTo>
                    <a:pt x="1083564" y="283591"/>
                  </a:lnTo>
                  <a:lnTo>
                    <a:pt x="1086485" y="282829"/>
                  </a:lnTo>
                  <a:lnTo>
                    <a:pt x="1088009" y="280797"/>
                  </a:lnTo>
                  <a:lnTo>
                    <a:pt x="1088136" y="277622"/>
                  </a:lnTo>
                  <a:lnTo>
                    <a:pt x="1088263" y="269113"/>
                  </a:lnTo>
                  <a:lnTo>
                    <a:pt x="1088390" y="260985"/>
                  </a:lnTo>
                  <a:lnTo>
                    <a:pt x="1088390" y="253111"/>
                  </a:lnTo>
                  <a:lnTo>
                    <a:pt x="1088390" y="187833"/>
                  </a:lnTo>
                  <a:lnTo>
                    <a:pt x="1088342" y="175043"/>
                  </a:lnTo>
                  <a:lnTo>
                    <a:pt x="1088199" y="162766"/>
                  </a:lnTo>
                  <a:lnTo>
                    <a:pt x="1087961" y="150989"/>
                  </a:lnTo>
                  <a:lnTo>
                    <a:pt x="1087628" y="139700"/>
                  </a:lnTo>
                  <a:lnTo>
                    <a:pt x="1059180" y="132334"/>
                  </a:lnTo>
                  <a:lnTo>
                    <a:pt x="1058037" y="124206"/>
                  </a:lnTo>
                  <a:lnTo>
                    <a:pt x="1080438" y="120755"/>
                  </a:lnTo>
                  <a:lnTo>
                    <a:pt x="1101899" y="117078"/>
                  </a:lnTo>
                  <a:lnTo>
                    <a:pt x="1122384" y="113186"/>
                  </a:lnTo>
                  <a:lnTo>
                    <a:pt x="1141857" y="109093"/>
                  </a:lnTo>
                  <a:close/>
                </a:path>
                <a:path w="2128520" h="304800">
                  <a:moveTo>
                    <a:pt x="334137" y="109093"/>
                  </a:moveTo>
                  <a:lnTo>
                    <a:pt x="337058" y="110744"/>
                  </a:lnTo>
                  <a:lnTo>
                    <a:pt x="337058" y="131953"/>
                  </a:lnTo>
                  <a:lnTo>
                    <a:pt x="353794" y="122211"/>
                  </a:lnTo>
                  <a:lnTo>
                    <a:pt x="370459" y="115268"/>
                  </a:lnTo>
                  <a:lnTo>
                    <a:pt x="387028" y="111111"/>
                  </a:lnTo>
                  <a:lnTo>
                    <a:pt x="403479" y="109728"/>
                  </a:lnTo>
                  <a:lnTo>
                    <a:pt x="417173" y="110706"/>
                  </a:lnTo>
                  <a:lnTo>
                    <a:pt x="456185" y="134213"/>
                  </a:lnTo>
                  <a:lnTo>
                    <a:pt x="465455" y="170307"/>
                  </a:lnTo>
                  <a:lnTo>
                    <a:pt x="465455" y="240030"/>
                  </a:lnTo>
                  <a:lnTo>
                    <a:pt x="465478" y="251678"/>
                  </a:lnTo>
                  <a:lnTo>
                    <a:pt x="471043" y="283591"/>
                  </a:lnTo>
                  <a:lnTo>
                    <a:pt x="495046" y="290576"/>
                  </a:lnTo>
                  <a:lnTo>
                    <a:pt x="495681" y="300101"/>
                  </a:lnTo>
                  <a:lnTo>
                    <a:pt x="481391" y="299841"/>
                  </a:lnTo>
                  <a:lnTo>
                    <a:pt x="467090" y="299640"/>
                  </a:lnTo>
                  <a:lnTo>
                    <a:pt x="452764" y="299511"/>
                  </a:lnTo>
                  <a:lnTo>
                    <a:pt x="438404" y="299466"/>
                  </a:lnTo>
                  <a:lnTo>
                    <a:pt x="423904" y="299511"/>
                  </a:lnTo>
                  <a:lnTo>
                    <a:pt x="410130" y="299640"/>
                  </a:lnTo>
                  <a:lnTo>
                    <a:pt x="397095" y="299841"/>
                  </a:lnTo>
                  <a:lnTo>
                    <a:pt x="384810" y="300101"/>
                  </a:lnTo>
                  <a:lnTo>
                    <a:pt x="383921" y="290576"/>
                  </a:lnTo>
                  <a:lnTo>
                    <a:pt x="409067" y="272415"/>
                  </a:lnTo>
                  <a:lnTo>
                    <a:pt x="409067" y="266065"/>
                  </a:lnTo>
                  <a:lnTo>
                    <a:pt x="409067" y="182880"/>
                  </a:lnTo>
                  <a:lnTo>
                    <a:pt x="394079" y="143160"/>
                  </a:lnTo>
                  <a:lnTo>
                    <a:pt x="371094" y="137160"/>
                  </a:lnTo>
                  <a:lnTo>
                    <a:pt x="362757" y="137755"/>
                  </a:lnTo>
                  <a:lnTo>
                    <a:pt x="354314" y="139541"/>
                  </a:lnTo>
                  <a:lnTo>
                    <a:pt x="345751" y="142517"/>
                  </a:lnTo>
                  <a:lnTo>
                    <a:pt x="337058" y="146685"/>
                  </a:lnTo>
                  <a:lnTo>
                    <a:pt x="337058" y="232156"/>
                  </a:lnTo>
                  <a:lnTo>
                    <a:pt x="337439" y="277622"/>
                  </a:lnTo>
                  <a:lnTo>
                    <a:pt x="342011" y="284226"/>
                  </a:lnTo>
                  <a:lnTo>
                    <a:pt x="362712" y="290576"/>
                  </a:lnTo>
                  <a:lnTo>
                    <a:pt x="363093" y="300101"/>
                  </a:lnTo>
                  <a:lnTo>
                    <a:pt x="350521" y="299841"/>
                  </a:lnTo>
                  <a:lnTo>
                    <a:pt x="337391" y="299640"/>
                  </a:lnTo>
                  <a:lnTo>
                    <a:pt x="323713" y="299511"/>
                  </a:lnTo>
                  <a:lnTo>
                    <a:pt x="309499" y="299466"/>
                  </a:lnTo>
                  <a:lnTo>
                    <a:pt x="294729" y="299511"/>
                  </a:lnTo>
                  <a:lnTo>
                    <a:pt x="280114" y="299640"/>
                  </a:lnTo>
                  <a:lnTo>
                    <a:pt x="265618" y="299841"/>
                  </a:lnTo>
                  <a:lnTo>
                    <a:pt x="251206" y="300101"/>
                  </a:lnTo>
                  <a:lnTo>
                    <a:pt x="250317" y="290576"/>
                  </a:lnTo>
                  <a:lnTo>
                    <a:pt x="275844" y="283591"/>
                  </a:lnTo>
                  <a:lnTo>
                    <a:pt x="278765" y="282829"/>
                  </a:lnTo>
                  <a:lnTo>
                    <a:pt x="280289" y="280797"/>
                  </a:lnTo>
                  <a:lnTo>
                    <a:pt x="280416" y="277622"/>
                  </a:lnTo>
                  <a:lnTo>
                    <a:pt x="280543" y="269113"/>
                  </a:lnTo>
                  <a:lnTo>
                    <a:pt x="280670" y="260985"/>
                  </a:lnTo>
                  <a:lnTo>
                    <a:pt x="280670" y="253111"/>
                  </a:lnTo>
                  <a:lnTo>
                    <a:pt x="280670" y="187833"/>
                  </a:lnTo>
                  <a:lnTo>
                    <a:pt x="280622" y="175043"/>
                  </a:lnTo>
                  <a:lnTo>
                    <a:pt x="280479" y="162766"/>
                  </a:lnTo>
                  <a:lnTo>
                    <a:pt x="280241" y="150989"/>
                  </a:lnTo>
                  <a:lnTo>
                    <a:pt x="279908" y="139700"/>
                  </a:lnTo>
                  <a:lnTo>
                    <a:pt x="251460" y="132334"/>
                  </a:lnTo>
                  <a:lnTo>
                    <a:pt x="250317" y="124206"/>
                  </a:lnTo>
                  <a:lnTo>
                    <a:pt x="272718" y="120755"/>
                  </a:lnTo>
                  <a:lnTo>
                    <a:pt x="294179" y="117078"/>
                  </a:lnTo>
                  <a:lnTo>
                    <a:pt x="314664" y="113186"/>
                  </a:lnTo>
                  <a:lnTo>
                    <a:pt x="334137" y="109093"/>
                  </a:lnTo>
                  <a:close/>
                </a:path>
                <a:path w="2128520" h="304800">
                  <a:moveTo>
                    <a:pt x="1479296" y="64389"/>
                  </a:moveTo>
                  <a:lnTo>
                    <a:pt x="1482090" y="65786"/>
                  </a:lnTo>
                  <a:lnTo>
                    <a:pt x="1481849" y="77978"/>
                  </a:lnTo>
                  <a:lnTo>
                    <a:pt x="1481693" y="90551"/>
                  </a:lnTo>
                  <a:lnTo>
                    <a:pt x="1481607" y="103505"/>
                  </a:lnTo>
                  <a:lnTo>
                    <a:pt x="1481582" y="116840"/>
                  </a:lnTo>
                  <a:lnTo>
                    <a:pt x="1537208" y="116840"/>
                  </a:lnTo>
                  <a:lnTo>
                    <a:pt x="1537208" y="138557"/>
                  </a:lnTo>
                  <a:lnTo>
                    <a:pt x="1481582" y="138557"/>
                  </a:lnTo>
                  <a:lnTo>
                    <a:pt x="1481008" y="168344"/>
                  </a:lnTo>
                  <a:lnTo>
                    <a:pt x="1480613" y="195786"/>
                  </a:lnTo>
                  <a:lnTo>
                    <a:pt x="1480385" y="220870"/>
                  </a:lnTo>
                  <a:lnTo>
                    <a:pt x="1480312" y="243586"/>
                  </a:lnTo>
                  <a:lnTo>
                    <a:pt x="1480694" y="252878"/>
                  </a:lnTo>
                  <a:lnTo>
                    <a:pt x="1498473" y="279019"/>
                  </a:lnTo>
                  <a:lnTo>
                    <a:pt x="1510157" y="279019"/>
                  </a:lnTo>
                  <a:lnTo>
                    <a:pt x="1517064" y="278921"/>
                  </a:lnTo>
                  <a:lnTo>
                    <a:pt x="1524269" y="278622"/>
                  </a:lnTo>
                  <a:lnTo>
                    <a:pt x="1531784" y="278108"/>
                  </a:lnTo>
                  <a:lnTo>
                    <a:pt x="1539621" y="277368"/>
                  </a:lnTo>
                  <a:lnTo>
                    <a:pt x="1541145" y="289306"/>
                  </a:lnTo>
                  <a:lnTo>
                    <a:pt x="1525595" y="296120"/>
                  </a:lnTo>
                  <a:lnTo>
                    <a:pt x="1510569" y="300958"/>
                  </a:lnTo>
                  <a:lnTo>
                    <a:pt x="1496067" y="303843"/>
                  </a:lnTo>
                  <a:lnTo>
                    <a:pt x="1482090" y="304800"/>
                  </a:lnTo>
                  <a:lnTo>
                    <a:pt x="1468971" y="304083"/>
                  </a:lnTo>
                  <a:lnTo>
                    <a:pt x="1432496" y="286694"/>
                  </a:lnTo>
                  <a:lnTo>
                    <a:pt x="1423924" y="258191"/>
                  </a:lnTo>
                  <a:lnTo>
                    <a:pt x="1423995" y="235142"/>
                  </a:lnTo>
                  <a:lnTo>
                    <a:pt x="1424209" y="207343"/>
                  </a:lnTo>
                  <a:lnTo>
                    <a:pt x="1424566" y="174805"/>
                  </a:lnTo>
                  <a:lnTo>
                    <a:pt x="1425067" y="137541"/>
                  </a:lnTo>
                  <a:lnTo>
                    <a:pt x="1398270" y="130556"/>
                  </a:lnTo>
                  <a:lnTo>
                    <a:pt x="1396492" y="119888"/>
                  </a:lnTo>
                  <a:lnTo>
                    <a:pt x="1429639" y="116840"/>
                  </a:lnTo>
                  <a:lnTo>
                    <a:pt x="1448562" y="70231"/>
                  </a:lnTo>
                  <a:lnTo>
                    <a:pt x="1456828" y="68728"/>
                  </a:lnTo>
                  <a:lnTo>
                    <a:pt x="1464691" y="67262"/>
                  </a:lnTo>
                  <a:lnTo>
                    <a:pt x="1472172" y="65819"/>
                  </a:lnTo>
                  <a:lnTo>
                    <a:pt x="1479296" y="64389"/>
                  </a:lnTo>
                  <a:close/>
                </a:path>
                <a:path w="2128520" h="304800">
                  <a:moveTo>
                    <a:pt x="1968881" y="0"/>
                  </a:moveTo>
                  <a:lnTo>
                    <a:pt x="1971039" y="1651"/>
                  </a:lnTo>
                  <a:lnTo>
                    <a:pt x="1970466" y="15583"/>
                  </a:lnTo>
                  <a:lnTo>
                    <a:pt x="1970071" y="29956"/>
                  </a:lnTo>
                  <a:lnTo>
                    <a:pt x="1969843" y="44781"/>
                  </a:lnTo>
                  <a:lnTo>
                    <a:pt x="1969770" y="60071"/>
                  </a:lnTo>
                  <a:lnTo>
                    <a:pt x="1969770" y="129794"/>
                  </a:lnTo>
                  <a:lnTo>
                    <a:pt x="1986559" y="121032"/>
                  </a:lnTo>
                  <a:lnTo>
                    <a:pt x="2003218" y="114760"/>
                  </a:lnTo>
                  <a:lnTo>
                    <a:pt x="2019758" y="110988"/>
                  </a:lnTo>
                  <a:lnTo>
                    <a:pt x="2036191" y="109728"/>
                  </a:lnTo>
                  <a:lnTo>
                    <a:pt x="2049903" y="110706"/>
                  </a:lnTo>
                  <a:lnTo>
                    <a:pt x="2088897" y="134213"/>
                  </a:lnTo>
                  <a:lnTo>
                    <a:pt x="2098167" y="170307"/>
                  </a:lnTo>
                  <a:lnTo>
                    <a:pt x="2098167" y="240030"/>
                  </a:lnTo>
                  <a:lnTo>
                    <a:pt x="2098190" y="251678"/>
                  </a:lnTo>
                  <a:lnTo>
                    <a:pt x="2103755" y="283591"/>
                  </a:lnTo>
                  <a:lnTo>
                    <a:pt x="2127758" y="290576"/>
                  </a:lnTo>
                  <a:lnTo>
                    <a:pt x="2128393" y="300101"/>
                  </a:lnTo>
                  <a:lnTo>
                    <a:pt x="2114157" y="299841"/>
                  </a:lnTo>
                  <a:lnTo>
                    <a:pt x="2099849" y="299640"/>
                  </a:lnTo>
                  <a:lnTo>
                    <a:pt x="2085494" y="299511"/>
                  </a:lnTo>
                  <a:lnTo>
                    <a:pt x="2071116" y="299466"/>
                  </a:lnTo>
                  <a:lnTo>
                    <a:pt x="2056616" y="299511"/>
                  </a:lnTo>
                  <a:lnTo>
                    <a:pt x="2042842" y="299640"/>
                  </a:lnTo>
                  <a:lnTo>
                    <a:pt x="2029807" y="299841"/>
                  </a:lnTo>
                  <a:lnTo>
                    <a:pt x="2017522" y="300101"/>
                  </a:lnTo>
                  <a:lnTo>
                    <a:pt x="2016760" y="290576"/>
                  </a:lnTo>
                  <a:lnTo>
                    <a:pt x="2041779" y="272415"/>
                  </a:lnTo>
                  <a:lnTo>
                    <a:pt x="2041779" y="266065"/>
                  </a:lnTo>
                  <a:lnTo>
                    <a:pt x="2041779" y="182880"/>
                  </a:lnTo>
                  <a:lnTo>
                    <a:pt x="2026898" y="143160"/>
                  </a:lnTo>
                  <a:lnTo>
                    <a:pt x="2003806" y="137160"/>
                  </a:lnTo>
                  <a:lnTo>
                    <a:pt x="1995469" y="137634"/>
                  </a:lnTo>
                  <a:lnTo>
                    <a:pt x="1987026" y="139049"/>
                  </a:lnTo>
                  <a:lnTo>
                    <a:pt x="1978463" y="141392"/>
                  </a:lnTo>
                  <a:lnTo>
                    <a:pt x="1969770" y="144653"/>
                  </a:lnTo>
                  <a:lnTo>
                    <a:pt x="1969770" y="232156"/>
                  </a:lnTo>
                  <a:lnTo>
                    <a:pt x="1970151" y="277622"/>
                  </a:lnTo>
                  <a:lnTo>
                    <a:pt x="1995424" y="290576"/>
                  </a:lnTo>
                  <a:lnTo>
                    <a:pt x="1995805" y="300101"/>
                  </a:lnTo>
                  <a:lnTo>
                    <a:pt x="1983233" y="299841"/>
                  </a:lnTo>
                  <a:lnTo>
                    <a:pt x="1970103" y="299640"/>
                  </a:lnTo>
                  <a:lnTo>
                    <a:pt x="1956425" y="299511"/>
                  </a:lnTo>
                  <a:lnTo>
                    <a:pt x="1942211" y="299466"/>
                  </a:lnTo>
                  <a:lnTo>
                    <a:pt x="1927496" y="299511"/>
                  </a:lnTo>
                  <a:lnTo>
                    <a:pt x="1912889" y="299640"/>
                  </a:lnTo>
                  <a:lnTo>
                    <a:pt x="1898401" y="299841"/>
                  </a:lnTo>
                  <a:lnTo>
                    <a:pt x="1884045" y="300101"/>
                  </a:lnTo>
                  <a:lnTo>
                    <a:pt x="1883029" y="290576"/>
                  </a:lnTo>
                  <a:lnTo>
                    <a:pt x="1913382" y="269113"/>
                  </a:lnTo>
                  <a:lnTo>
                    <a:pt x="1913382" y="260985"/>
                  </a:lnTo>
                  <a:lnTo>
                    <a:pt x="1913382" y="253111"/>
                  </a:lnTo>
                  <a:lnTo>
                    <a:pt x="1913382" y="79375"/>
                  </a:lnTo>
                  <a:lnTo>
                    <a:pt x="1913334" y="66589"/>
                  </a:lnTo>
                  <a:lnTo>
                    <a:pt x="1913191" y="54340"/>
                  </a:lnTo>
                  <a:lnTo>
                    <a:pt x="1912953" y="42638"/>
                  </a:lnTo>
                  <a:lnTo>
                    <a:pt x="1912620" y="31496"/>
                  </a:lnTo>
                  <a:lnTo>
                    <a:pt x="1883410" y="23495"/>
                  </a:lnTo>
                  <a:lnTo>
                    <a:pt x="1882139" y="15367"/>
                  </a:lnTo>
                  <a:lnTo>
                    <a:pt x="1906212" y="11626"/>
                  </a:lnTo>
                  <a:lnTo>
                    <a:pt x="1928701" y="7826"/>
                  </a:lnTo>
                  <a:lnTo>
                    <a:pt x="1949594" y="3954"/>
                  </a:lnTo>
                  <a:lnTo>
                    <a:pt x="1968881" y="0"/>
                  </a:lnTo>
                  <a:close/>
                </a:path>
                <a:path w="2128520" h="304800">
                  <a:moveTo>
                    <a:pt x="86741" y="0"/>
                  </a:moveTo>
                  <a:lnTo>
                    <a:pt x="88900" y="1651"/>
                  </a:lnTo>
                  <a:lnTo>
                    <a:pt x="88380" y="15583"/>
                  </a:lnTo>
                  <a:lnTo>
                    <a:pt x="87979" y="29956"/>
                  </a:lnTo>
                  <a:lnTo>
                    <a:pt x="87721" y="44781"/>
                  </a:lnTo>
                  <a:lnTo>
                    <a:pt x="87630" y="60071"/>
                  </a:lnTo>
                  <a:lnTo>
                    <a:pt x="87630" y="244221"/>
                  </a:lnTo>
                  <a:lnTo>
                    <a:pt x="90043" y="283083"/>
                  </a:lnTo>
                  <a:lnTo>
                    <a:pt x="93091" y="283972"/>
                  </a:lnTo>
                  <a:lnTo>
                    <a:pt x="114554" y="290576"/>
                  </a:lnTo>
                  <a:lnTo>
                    <a:pt x="115316" y="300101"/>
                  </a:lnTo>
                  <a:lnTo>
                    <a:pt x="102004" y="299841"/>
                  </a:lnTo>
                  <a:lnTo>
                    <a:pt x="88360" y="299640"/>
                  </a:lnTo>
                  <a:lnTo>
                    <a:pt x="74382" y="299511"/>
                  </a:lnTo>
                  <a:lnTo>
                    <a:pt x="60071" y="299466"/>
                  </a:lnTo>
                  <a:lnTo>
                    <a:pt x="45335" y="299511"/>
                  </a:lnTo>
                  <a:lnTo>
                    <a:pt x="30670" y="299640"/>
                  </a:lnTo>
                  <a:lnTo>
                    <a:pt x="16101" y="299841"/>
                  </a:lnTo>
                  <a:lnTo>
                    <a:pt x="1651" y="300101"/>
                  </a:lnTo>
                  <a:lnTo>
                    <a:pt x="635" y="290576"/>
                  </a:lnTo>
                  <a:lnTo>
                    <a:pt x="25908" y="283591"/>
                  </a:lnTo>
                  <a:lnTo>
                    <a:pt x="28956" y="282829"/>
                  </a:lnTo>
                  <a:lnTo>
                    <a:pt x="30607" y="280797"/>
                  </a:lnTo>
                  <a:lnTo>
                    <a:pt x="31242" y="251587"/>
                  </a:lnTo>
                  <a:lnTo>
                    <a:pt x="31242" y="79375"/>
                  </a:lnTo>
                  <a:lnTo>
                    <a:pt x="30480" y="31496"/>
                  </a:lnTo>
                  <a:lnTo>
                    <a:pt x="1270" y="23495"/>
                  </a:lnTo>
                  <a:lnTo>
                    <a:pt x="0" y="15367"/>
                  </a:lnTo>
                  <a:lnTo>
                    <a:pt x="24072" y="11626"/>
                  </a:lnTo>
                  <a:lnTo>
                    <a:pt x="46561" y="7826"/>
                  </a:lnTo>
                  <a:lnTo>
                    <a:pt x="67454" y="3954"/>
                  </a:lnTo>
                  <a:lnTo>
                    <a:pt x="86741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1667764" y="5025390"/>
            <a:ext cx="5020310" cy="323850"/>
            <a:chOff x="1667764" y="5025390"/>
            <a:chExt cx="5020310" cy="323850"/>
          </a:xfrm>
        </p:grpSpPr>
        <p:sp>
          <p:nvSpPr>
            <p:cNvPr id="88" name="object 88"/>
            <p:cNvSpPr/>
            <p:nvPr/>
          </p:nvSpPr>
          <p:spPr>
            <a:xfrm>
              <a:off x="1676908" y="5034534"/>
              <a:ext cx="5002022" cy="30505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676902" y="5245608"/>
              <a:ext cx="1363980" cy="67945"/>
            </a:xfrm>
            <a:custGeom>
              <a:avLst/>
              <a:gdLst/>
              <a:ahLst/>
              <a:cxnLst/>
              <a:rect l="l" t="t" r="r" b="b"/>
              <a:pathLst>
                <a:path w="1363979" h="67945">
                  <a:moveTo>
                    <a:pt x="1363852" y="0"/>
                  </a:moveTo>
                  <a:lnTo>
                    <a:pt x="1319402" y="7873"/>
                  </a:lnTo>
                  <a:lnTo>
                    <a:pt x="1306068" y="35178"/>
                  </a:lnTo>
                  <a:lnTo>
                    <a:pt x="1306661" y="43301"/>
                  </a:lnTo>
                  <a:lnTo>
                    <a:pt x="1329309" y="67563"/>
                  </a:lnTo>
                  <a:lnTo>
                    <a:pt x="1337818" y="67563"/>
                  </a:lnTo>
                  <a:lnTo>
                    <a:pt x="1363852" y="0"/>
                  </a:lnTo>
                  <a:close/>
                </a:path>
                <a:path w="1363979" h="67945">
                  <a:moveTo>
                    <a:pt x="57785" y="0"/>
                  </a:moveTo>
                  <a:lnTo>
                    <a:pt x="13335" y="7873"/>
                  </a:lnTo>
                  <a:lnTo>
                    <a:pt x="0" y="35178"/>
                  </a:lnTo>
                  <a:lnTo>
                    <a:pt x="593" y="43301"/>
                  </a:lnTo>
                  <a:lnTo>
                    <a:pt x="23240" y="67563"/>
                  </a:lnTo>
                  <a:lnTo>
                    <a:pt x="31750" y="67563"/>
                  </a:lnTo>
                  <a:lnTo>
                    <a:pt x="57785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154422" y="5155946"/>
              <a:ext cx="98171" cy="16573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619117" y="5143627"/>
              <a:ext cx="1506855" cy="196215"/>
            </a:xfrm>
            <a:custGeom>
              <a:avLst/>
              <a:gdLst/>
              <a:ahLst/>
              <a:cxnLst/>
              <a:rect l="l" t="t" r="r" b="b"/>
              <a:pathLst>
                <a:path w="1506854" h="196214">
                  <a:moveTo>
                    <a:pt x="1191768" y="19050"/>
                  </a:moveTo>
                  <a:lnTo>
                    <a:pt x="1160321" y="43809"/>
                  </a:lnTo>
                  <a:lnTo>
                    <a:pt x="1153160" y="74295"/>
                  </a:lnTo>
                  <a:lnTo>
                    <a:pt x="1219581" y="74295"/>
                  </a:lnTo>
                  <a:lnTo>
                    <a:pt x="1219581" y="69596"/>
                  </a:lnTo>
                  <a:lnTo>
                    <a:pt x="1219152" y="57024"/>
                  </a:lnTo>
                  <a:lnTo>
                    <a:pt x="1201166" y="19050"/>
                  </a:lnTo>
                  <a:lnTo>
                    <a:pt x="1191768" y="19050"/>
                  </a:lnTo>
                  <a:close/>
                </a:path>
                <a:path w="1506854" h="196214">
                  <a:moveTo>
                    <a:pt x="1406017" y="635"/>
                  </a:moveTo>
                  <a:lnTo>
                    <a:pt x="1449504" y="9636"/>
                  </a:lnTo>
                  <a:lnTo>
                    <a:pt x="1476111" y="48515"/>
                  </a:lnTo>
                  <a:lnTo>
                    <a:pt x="1477137" y="62611"/>
                  </a:lnTo>
                  <a:lnTo>
                    <a:pt x="1476121" y="145288"/>
                  </a:lnTo>
                  <a:lnTo>
                    <a:pt x="1475867" y="152019"/>
                  </a:lnTo>
                  <a:lnTo>
                    <a:pt x="1475994" y="157480"/>
                  </a:lnTo>
                  <a:lnTo>
                    <a:pt x="1476502" y="161544"/>
                  </a:lnTo>
                  <a:lnTo>
                    <a:pt x="1477010" y="165608"/>
                  </a:lnTo>
                  <a:lnTo>
                    <a:pt x="1478280" y="168783"/>
                  </a:lnTo>
                  <a:lnTo>
                    <a:pt x="1480185" y="170942"/>
                  </a:lnTo>
                  <a:lnTo>
                    <a:pt x="1482090" y="173228"/>
                  </a:lnTo>
                  <a:lnTo>
                    <a:pt x="1485011" y="174752"/>
                  </a:lnTo>
                  <a:lnTo>
                    <a:pt x="1488694" y="175641"/>
                  </a:lnTo>
                  <a:lnTo>
                    <a:pt x="1492504" y="176657"/>
                  </a:lnTo>
                  <a:lnTo>
                    <a:pt x="1497965" y="177165"/>
                  </a:lnTo>
                  <a:lnTo>
                    <a:pt x="1505077" y="177292"/>
                  </a:lnTo>
                  <a:lnTo>
                    <a:pt x="1506347" y="186436"/>
                  </a:lnTo>
                  <a:lnTo>
                    <a:pt x="1492918" y="190603"/>
                  </a:lnTo>
                  <a:lnTo>
                    <a:pt x="1480454" y="193579"/>
                  </a:lnTo>
                  <a:lnTo>
                    <a:pt x="1468967" y="195365"/>
                  </a:lnTo>
                  <a:lnTo>
                    <a:pt x="1458468" y="195961"/>
                  </a:lnTo>
                  <a:lnTo>
                    <a:pt x="1446107" y="194627"/>
                  </a:lnTo>
                  <a:lnTo>
                    <a:pt x="1436068" y="190627"/>
                  </a:lnTo>
                  <a:lnTo>
                    <a:pt x="1428339" y="183959"/>
                  </a:lnTo>
                  <a:lnTo>
                    <a:pt x="1422908" y="174625"/>
                  </a:lnTo>
                  <a:lnTo>
                    <a:pt x="1410071" y="183959"/>
                  </a:lnTo>
                  <a:lnTo>
                    <a:pt x="1396888" y="190627"/>
                  </a:lnTo>
                  <a:lnTo>
                    <a:pt x="1383349" y="194627"/>
                  </a:lnTo>
                  <a:lnTo>
                    <a:pt x="1369441" y="195961"/>
                  </a:lnTo>
                  <a:lnTo>
                    <a:pt x="1356246" y="195101"/>
                  </a:lnTo>
                  <a:lnTo>
                    <a:pt x="1316140" y="174545"/>
                  </a:lnTo>
                  <a:lnTo>
                    <a:pt x="1306068" y="143256"/>
                  </a:lnTo>
                  <a:lnTo>
                    <a:pt x="1307877" y="128700"/>
                  </a:lnTo>
                  <a:lnTo>
                    <a:pt x="1335024" y="97536"/>
                  </a:lnTo>
                  <a:lnTo>
                    <a:pt x="1394567" y="83962"/>
                  </a:lnTo>
                  <a:lnTo>
                    <a:pt x="1421638" y="83058"/>
                  </a:lnTo>
                  <a:lnTo>
                    <a:pt x="1421892" y="68199"/>
                  </a:lnTo>
                  <a:lnTo>
                    <a:pt x="1405705" y="32476"/>
                  </a:lnTo>
                  <a:lnTo>
                    <a:pt x="1379220" y="26797"/>
                  </a:lnTo>
                  <a:lnTo>
                    <a:pt x="1368432" y="27366"/>
                  </a:lnTo>
                  <a:lnTo>
                    <a:pt x="1356645" y="29067"/>
                  </a:lnTo>
                  <a:lnTo>
                    <a:pt x="1343858" y="31886"/>
                  </a:lnTo>
                  <a:lnTo>
                    <a:pt x="1330071" y="35814"/>
                  </a:lnTo>
                  <a:lnTo>
                    <a:pt x="1324483" y="19939"/>
                  </a:lnTo>
                  <a:lnTo>
                    <a:pt x="1345491" y="11511"/>
                  </a:lnTo>
                  <a:lnTo>
                    <a:pt x="1366059" y="5476"/>
                  </a:lnTo>
                  <a:lnTo>
                    <a:pt x="1386222" y="1847"/>
                  </a:lnTo>
                  <a:lnTo>
                    <a:pt x="1406017" y="635"/>
                  </a:lnTo>
                  <a:close/>
                </a:path>
                <a:path w="1506854" h="196214">
                  <a:moveTo>
                    <a:pt x="1196467" y="635"/>
                  </a:moveTo>
                  <a:lnTo>
                    <a:pt x="1246187" y="12797"/>
                  </a:lnTo>
                  <a:lnTo>
                    <a:pt x="1274476" y="47847"/>
                  </a:lnTo>
                  <a:lnTo>
                    <a:pt x="1279906" y="81661"/>
                  </a:lnTo>
                  <a:lnTo>
                    <a:pt x="1279906" y="85471"/>
                  </a:lnTo>
                  <a:lnTo>
                    <a:pt x="1279779" y="89535"/>
                  </a:lnTo>
                  <a:lnTo>
                    <a:pt x="1279271" y="93599"/>
                  </a:lnTo>
                  <a:lnTo>
                    <a:pt x="1152398" y="93599"/>
                  </a:lnTo>
                  <a:lnTo>
                    <a:pt x="1153614" y="112176"/>
                  </a:lnTo>
                  <a:lnTo>
                    <a:pt x="1171956" y="151003"/>
                  </a:lnTo>
                  <a:lnTo>
                    <a:pt x="1215425" y="167433"/>
                  </a:lnTo>
                  <a:lnTo>
                    <a:pt x="1236218" y="168529"/>
                  </a:lnTo>
                  <a:lnTo>
                    <a:pt x="1246935" y="168290"/>
                  </a:lnTo>
                  <a:lnTo>
                    <a:pt x="1257379" y="167576"/>
                  </a:lnTo>
                  <a:lnTo>
                    <a:pt x="1267561" y="166385"/>
                  </a:lnTo>
                  <a:lnTo>
                    <a:pt x="1277493" y="164719"/>
                  </a:lnTo>
                  <a:lnTo>
                    <a:pt x="1279144" y="177292"/>
                  </a:lnTo>
                  <a:lnTo>
                    <a:pt x="1260520" y="185459"/>
                  </a:lnTo>
                  <a:lnTo>
                    <a:pt x="1241409" y="191293"/>
                  </a:lnTo>
                  <a:lnTo>
                    <a:pt x="1221797" y="194794"/>
                  </a:lnTo>
                  <a:lnTo>
                    <a:pt x="1201674" y="195961"/>
                  </a:lnTo>
                  <a:lnTo>
                    <a:pt x="1178504" y="194460"/>
                  </a:lnTo>
                  <a:lnTo>
                    <a:pt x="1138880" y="182459"/>
                  </a:lnTo>
                  <a:lnTo>
                    <a:pt x="1109017" y="158603"/>
                  </a:lnTo>
                  <a:lnTo>
                    <a:pt x="1093725" y="123273"/>
                  </a:lnTo>
                  <a:lnTo>
                    <a:pt x="1091819" y="101346"/>
                  </a:lnTo>
                  <a:lnTo>
                    <a:pt x="1093654" y="80101"/>
                  </a:lnTo>
                  <a:lnTo>
                    <a:pt x="1108374" y="43803"/>
                  </a:lnTo>
                  <a:lnTo>
                    <a:pt x="1137048" y="16440"/>
                  </a:lnTo>
                  <a:lnTo>
                    <a:pt x="1174628" y="2395"/>
                  </a:lnTo>
                  <a:lnTo>
                    <a:pt x="1196467" y="635"/>
                  </a:lnTo>
                  <a:close/>
                </a:path>
                <a:path w="1506854" h="196214">
                  <a:moveTo>
                    <a:pt x="99949" y="635"/>
                  </a:moveTo>
                  <a:lnTo>
                    <a:pt x="143436" y="9636"/>
                  </a:lnTo>
                  <a:lnTo>
                    <a:pt x="170043" y="48515"/>
                  </a:lnTo>
                  <a:lnTo>
                    <a:pt x="171069" y="62611"/>
                  </a:lnTo>
                  <a:lnTo>
                    <a:pt x="170053" y="145288"/>
                  </a:lnTo>
                  <a:lnTo>
                    <a:pt x="169799" y="152019"/>
                  </a:lnTo>
                  <a:lnTo>
                    <a:pt x="169925" y="157480"/>
                  </a:lnTo>
                  <a:lnTo>
                    <a:pt x="170434" y="161544"/>
                  </a:lnTo>
                  <a:lnTo>
                    <a:pt x="170942" y="165608"/>
                  </a:lnTo>
                  <a:lnTo>
                    <a:pt x="172212" y="168783"/>
                  </a:lnTo>
                  <a:lnTo>
                    <a:pt x="174117" y="170942"/>
                  </a:lnTo>
                  <a:lnTo>
                    <a:pt x="176022" y="173228"/>
                  </a:lnTo>
                  <a:lnTo>
                    <a:pt x="178943" y="174752"/>
                  </a:lnTo>
                  <a:lnTo>
                    <a:pt x="182625" y="175641"/>
                  </a:lnTo>
                  <a:lnTo>
                    <a:pt x="186436" y="176657"/>
                  </a:lnTo>
                  <a:lnTo>
                    <a:pt x="191897" y="177165"/>
                  </a:lnTo>
                  <a:lnTo>
                    <a:pt x="199009" y="177292"/>
                  </a:lnTo>
                  <a:lnTo>
                    <a:pt x="200279" y="186436"/>
                  </a:lnTo>
                  <a:lnTo>
                    <a:pt x="186850" y="190603"/>
                  </a:lnTo>
                  <a:lnTo>
                    <a:pt x="174386" y="193579"/>
                  </a:lnTo>
                  <a:lnTo>
                    <a:pt x="162899" y="195365"/>
                  </a:lnTo>
                  <a:lnTo>
                    <a:pt x="152400" y="195961"/>
                  </a:lnTo>
                  <a:lnTo>
                    <a:pt x="140039" y="194627"/>
                  </a:lnTo>
                  <a:lnTo>
                    <a:pt x="130000" y="190627"/>
                  </a:lnTo>
                  <a:lnTo>
                    <a:pt x="122271" y="183959"/>
                  </a:lnTo>
                  <a:lnTo>
                    <a:pt x="116840" y="174625"/>
                  </a:lnTo>
                  <a:lnTo>
                    <a:pt x="104003" y="183959"/>
                  </a:lnTo>
                  <a:lnTo>
                    <a:pt x="90820" y="190627"/>
                  </a:lnTo>
                  <a:lnTo>
                    <a:pt x="77281" y="194627"/>
                  </a:lnTo>
                  <a:lnTo>
                    <a:pt x="63373" y="195961"/>
                  </a:lnTo>
                  <a:lnTo>
                    <a:pt x="50178" y="195101"/>
                  </a:lnTo>
                  <a:lnTo>
                    <a:pt x="10072" y="174545"/>
                  </a:lnTo>
                  <a:lnTo>
                    <a:pt x="0" y="143256"/>
                  </a:lnTo>
                  <a:lnTo>
                    <a:pt x="1809" y="128700"/>
                  </a:lnTo>
                  <a:lnTo>
                    <a:pt x="28956" y="97536"/>
                  </a:lnTo>
                  <a:lnTo>
                    <a:pt x="88499" y="83962"/>
                  </a:lnTo>
                  <a:lnTo>
                    <a:pt x="115570" y="83058"/>
                  </a:lnTo>
                  <a:lnTo>
                    <a:pt x="115824" y="68199"/>
                  </a:lnTo>
                  <a:lnTo>
                    <a:pt x="99637" y="32476"/>
                  </a:lnTo>
                  <a:lnTo>
                    <a:pt x="73152" y="26797"/>
                  </a:lnTo>
                  <a:lnTo>
                    <a:pt x="62364" y="27366"/>
                  </a:lnTo>
                  <a:lnTo>
                    <a:pt x="50577" y="29067"/>
                  </a:lnTo>
                  <a:lnTo>
                    <a:pt x="37790" y="31886"/>
                  </a:lnTo>
                  <a:lnTo>
                    <a:pt x="24003" y="35814"/>
                  </a:lnTo>
                  <a:lnTo>
                    <a:pt x="18415" y="19939"/>
                  </a:lnTo>
                  <a:lnTo>
                    <a:pt x="39423" y="11511"/>
                  </a:lnTo>
                  <a:lnTo>
                    <a:pt x="59991" y="5476"/>
                  </a:lnTo>
                  <a:lnTo>
                    <a:pt x="80154" y="1847"/>
                  </a:lnTo>
                  <a:lnTo>
                    <a:pt x="99949" y="635"/>
                  </a:lnTo>
                  <a:close/>
                </a:path>
                <a:path w="1506854" h="196214">
                  <a:moveTo>
                    <a:pt x="300609" y="0"/>
                  </a:moveTo>
                  <a:lnTo>
                    <a:pt x="303530" y="1650"/>
                  </a:lnTo>
                  <a:lnTo>
                    <a:pt x="303530" y="22860"/>
                  </a:lnTo>
                  <a:lnTo>
                    <a:pt x="320266" y="13118"/>
                  </a:lnTo>
                  <a:lnTo>
                    <a:pt x="336931" y="6175"/>
                  </a:lnTo>
                  <a:lnTo>
                    <a:pt x="353500" y="2018"/>
                  </a:lnTo>
                  <a:lnTo>
                    <a:pt x="369950" y="635"/>
                  </a:lnTo>
                  <a:lnTo>
                    <a:pt x="383645" y="1613"/>
                  </a:lnTo>
                  <a:lnTo>
                    <a:pt x="422657" y="25120"/>
                  </a:lnTo>
                  <a:lnTo>
                    <a:pt x="431927" y="61214"/>
                  </a:lnTo>
                  <a:lnTo>
                    <a:pt x="431927" y="130937"/>
                  </a:lnTo>
                  <a:lnTo>
                    <a:pt x="431950" y="142585"/>
                  </a:lnTo>
                  <a:lnTo>
                    <a:pt x="437515" y="174498"/>
                  </a:lnTo>
                  <a:lnTo>
                    <a:pt x="461518" y="181483"/>
                  </a:lnTo>
                  <a:lnTo>
                    <a:pt x="462153" y="191008"/>
                  </a:lnTo>
                  <a:lnTo>
                    <a:pt x="447863" y="190748"/>
                  </a:lnTo>
                  <a:lnTo>
                    <a:pt x="433562" y="190547"/>
                  </a:lnTo>
                  <a:lnTo>
                    <a:pt x="419236" y="190418"/>
                  </a:lnTo>
                  <a:lnTo>
                    <a:pt x="404875" y="190373"/>
                  </a:lnTo>
                  <a:lnTo>
                    <a:pt x="390376" y="190418"/>
                  </a:lnTo>
                  <a:lnTo>
                    <a:pt x="376602" y="190547"/>
                  </a:lnTo>
                  <a:lnTo>
                    <a:pt x="363567" y="190748"/>
                  </a:lnTo>
                  <a:lnTo>
                    <a:pt x="351282" y="191008"/>
                  </a:lnTo>
                  <a:lnTo>
                    <a:pt x="350393" y="181483"/>
                  </a:lnTo>
                  <a:lnTo>
                    <a:pt x="375538" y="163322"/>
                  </a:lnTo>
                  <a:lnTo>
                    <a:pt x="375538" y="156972"/>
                  </a:lnTo>
                  <a:lnTo>
                    <a:pt x="375538" y="73787"/>
                  </a:lnTo>
                  <a:lnTo>
                    <a:pt x="360551" y="34067"/>
                  </a:lnTo>
                  <a:lnTo>
                    <a:pt x="337566" y="28067"/>
                  </a:lnTo>
                  <a:lnTo>
                    <a:pt x="329229" y="28662"/>
                  </a:lnTo>
                  <a:lnTo>
                    <a:pt x="320786" y="30448"/>
                  </a:lnTo>
                  <a:lnTo>
                    <a:pt x="312223" y="33424"/>
                  </a:lnTo>
                  <a:lnTo>
                    <a:pt x="303530" y="37592"/>
                  </a:lnTo>
                  <a:lnTo>
                    <a:pt x="303530" y="123063"/>
                  </a:lnTo>
                  <a:lnTo>
                    <a:pt x="303911" y="168529"/>
                  </a:lnTo>
                  <a:lnTo>
                    <a:pt x="308483" y="175133"/>
                  </a:lnTo>
                  <a:lnTo>
                    <a:pt x="329184" y="181483"/>
                  </a:lnTo>
                  <a:lnTo>
                    <a:pt x="329565" y="191008"/>
                  </a:lnTo>
                  <a:lnTo>
                    <a:pt x="316993" y="190748"/>
                  </a:lnTo>
                  <a:lnTo>
                    <a:pt x="303863" y="190547"/>
                  </a:lnTo>
                  <a:lnTo>
                    <a:pt x="290185" y="190418"/>
                  </a:lnTo>
                  <a:lnTo>
                    <a:pt x="275971" y="190373"/>
                  </a:lnTo>
                  <a:lnTo>
                    <a:pt x="261201" y="190418"/>
                  </a:lnTo>
                  <a:lnTo>
                    <a:pt x="246586" y="190547"/>
                  </a:lnTo>
                  <a:lnTo>
                    <a:pt x="232090" y="190748"/>
                  </a:lnTo>
                  <a:lnTo>
                    <a:pt x="217678" y="191008"/>
                  </a:lnTo>
                  <a:lnTo>
                    <a:pt x="216788" y="181483"/>
                  </a:lnTo>
                  <a:lnTo>
                    <a:pt x="242316" y="174498"/>
                  </a:lnTo>
                  <a:lnTo>
                    <a:pt x="245237" y="173736"/>
                  </a:lnTo>
                  <a:lnTo>
                    <a:pt x="246761" y="171704"/>
                  </a:lnTo>
                  <a:lnTo>
                    <a:pt x="246887" y="168529"/>
                  </a:lnTo>
                  <a:lnTo>
                    <a:pt x="247015" y="160020"/>
                  </a:lnTo>
                  <a:lnTo>
                    <a:pt x="247142" y="151892"/>
                  </a:lnTo>
                  <a:lnTo>
                    <a:pt x="247142" y="144018"/>
                  </a:lnTo>
                  <a:lnTo>
                    <a:pt x="247142" y="78740"/>
                  </a:lnTo>
                  <a:lnTo>
                    <a:pt x="247094" y="65950"/>
                  </a:lnTo>
                  <a:lnTo>
                    <a:pt x="246951" y="53673"/>
                  </a:lnTo>
                  <a:lnTo>
                    <a:pt x="246713" y="41896"/>
                  </a:lnTo>
                  <a:lnTo>
                    <a:pt x="246380" y="30606"/>
                  </a:lnTo>
                  <a:lnTo>
                    <a:pt x="217932" y="23241"/>
                  </a:lnTo>
                  <a:lnTo>
                    <a:pt x="216788" y="15112"/>
                  </a:lnTo>
                  <a:lnTo>
                    <a:pt x="239190" y="11662"/>
                  </a:lnTo>
                  <a:lnTo>
                    <a:pt x="260651" y="7985"/>
                  </a:lnTo>
                  <a:lnTo>
                    <a:pt x="281136" y="4093"/>
                  </a:lnTo>
                  <a:lnTo>
                    <a:pt x="30060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667764" y="5025390"/>
              <a:ext cx="2859532" cy="32334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102860" y="5034534"/>
              <a:ext cx="1576070" cy="305435"/>
            </a:xfrm>
            <a:custGeom>
              <a:avLst/>
              <a:gdLst/>
              <a:ahLst/>
              <a:cxnLst/>
              <a:rect l="l" t="t" r="r" b="b"/>
              <a:pathLst>
                <a:path w="1576070" h="305435">
                  <a:moveTo>
                    <a:pt x="1251585" y="64389"/>
                  </a:moveTo>
                  <a:lnTo>
                    <a:pt x="1254378" y="65786"/>
                  </a:lnTo>
                  <a:lnTo>
                    <a:pt x="1254138" y="77978"/>
                  </a:lnTo>
                  <a:lnTo>
                    <a:pt x="1253982" y="90551"/>
                  </a:lnTo>
                  <a:lnTo>
                    <a:pt x="1253896" y="103505"/>
                  </a:lnTo>
                  <a:lnTo>
                    <a:pt x="1253870" y="116840"/>
                  </a:lnTo>
                  <a:lnTo>
                    <a:pt x="1309497" y="116840"/>
                  </a:lnTo>
                  <a:lnTo>
                    <a:pt x="1309497" y="138557"/>
                  </a:lnTo>
                  <a:lnTo>
                    <a:pt x="1253870" y="138557"/>
                  </a:lnTo>
                  <a:lnTo>
                    <a:pt x="1253297" y="168344"/>
                  </a:lnTo>
                  <a:lnTo>
                    <a:pt x="1252902" y="195786"/>
                  </a:lnTo>
                  <a:lnTo>
                    <a:pt x="1252674" y="220870"/>
                  </a:lnTo>
                  <a:lnTo>
                    <a:pt x="1252601" y="243586"/>
                  </a:lnTo>
                  <a:lnTo>
                    <a:pt x="1252983" y="252878"/>
                  </a:lnTo>
                  <a:lnTo>
                    <a:pt x="1270762" y="279019"/>
                  </a:lnTo>
                  <a:lnTo>
                    <a:pt x="1282445" y="279019"/>
                  </a:lnTo>
                  <a:lnTo>
                    <a:pt x="1289353" y="278921"/>
                  </a:lnTo>
                  <a:lnTo>
                    <a:pt x="1296558" y="278622"/>
                  </a:lnTo>
                  <a:lnTo>
                    <a:pt x="1304073" y="278108"/>
                  </a:lnTo>
                  <a:lnTo>
                    <a:pt x="1311910" y="277368"/>
                  </a:lnTo>
                  <a:lnTo>
                    <a:pt x="1313434" y="289306"/>
                  </a:lnTo>
                  <a:lnTo>
                    <a:pt x="1297884" y="296120"/>
                  </a:lnTo>
                  <a:lnTo>
                    <a:pt x="1282858" y="300958"/>
                  </a:lnTo>
                  <a:lnTo>
                    <a:pt x="1268356" y="303843"/>
                  </a:lnTo>
                  <a:lnTo>
                    <a:pt x="1254378" y="304800"/>
                  </a:lnTo>
                  <a:lnTo>
                    <a:pt x="1241260" y="304083"/>
                  </a:lnTo>
                  <a:lnTo>
                    <a:pt x="1204785" y="286694"/>
                  </a:lnTo>
                  <a:lnTo>
                    <a:pt x="1196213" y="258191"/>
                  </a:lnTo>
                  <a:lnTo>
                    <a:pt x="1196284" y="235142"/>
                  </a:lnTo>
                  <a:lnTo>
                    <a:pt x="1196498" y="207343"/>
                  </a:lnTo>
                  <a:lnTo>
                    <a:pt x="1196855" y="174805"/>
                  </a:lnTo>
                  <a:lnTo>
                    <a:pt x="1197355" y="137541"/>
                  </a:lnTo>
                  <a:lnTo>
                    <a:pt x="1170559" y="130556"/>
                  </a:lnTo>
                  <a:lnTo>
                    <a:pt x="1168780" y="119888"/>
                  </a:lnTo>
                  <a:lnTo>
                    <a:pt x="1201927" y="116840"/>
                  </a:lnTo>
                  <a:lnTo>
                    <a:pt x="1220851" y="70231"/>
                  </a:lnTo>
                  <a:lnTo>
                    <a:pt x="1229117" y="68728"/>
                  </a:lnTo>
                  <a:lnTo>
                    <a:pt x="1236979" y="67262"/>
                  </a:lnTo>
                  <a:lnTo>
                    <a:pt x="1244461" y="65819"/>
                  </a:lnTo>
                  <a:lnTo>
                    <a:pt x="1251585" y="64389"/>
                  </a:lnTo>
                  <a:close/>
                </a:path>
                <a:path w="1576070" h="305435">
                  <a:moveTo>
                    <a:pt x="1416558" y="0"/>
                  </a:moveTo>
                  <a:lnTo>
                    <a:pt x="1418716" y="1651"/>
                  </a:lnTo>
                  <a:lnTo>
                    <a:pt x="1418143" y="15583"/>
                  </a:lnTo>
                  <a:lnTo>
                    <a:pt x="1417748" y="29956"/>
                  </a:lnTo>
                  <a:lnTo>
                    <a:pt x="1417520" y="44781"/>
                  </a:lnTo>
                  <a:lnTo>
                    <a:pt x="1417446" y="60071"/>
                  </a:lnTo>
                  <a:lnTo>
                    <a:pt x="1417446" y="129794"/>
                  </a:lnTo>
                  <a:lnTo>
                    <a:pt x="1434236" y="121032"/>
                  </a:lnTo>
                  <a:lnTo>
                    <a:pt x="1450895" y="114760"/>
                  </a:lnTo>
                  <a:lnTo>
                    <a:pt x="1467435" y="110988"/>
                  </a:lnTo>
                  <a:lnTo>
                    <a:pt x="1483867" y="109728"/>
                  </a:lnTo>
                  <a:lnTo>
                    <a:pt x="1497580" y="110706"/>
                  </a:lnTo>
                  <a:lnTo>
                    <a:pt x="1536574" y="134213"/>
                  </a:lnTo>
                  <a:lnTo>
                    <a:pt x="1545843" y="170307"/>
                  </a:lnTo>
                  <a:lnTo>
                    <a:pt x="1545843" y="240030"/>
                  </a:lnTo>
                  <a:lnTo>
                    <a:pt x="1545867" y="251678"/>
                  </a:lnTo>
                  <a:lnTo>
                    <a:pt x="1551432" y="283591"/>
                  </a:lnTo>
                  <a:lnTo>
                    <a:pt x="1575435" y="290576"/>
                  </a:lnTo>
                  <a:lnTo>
                    <a:pt x="1576069" y="300101"/>
                  </a:lnTo>
                  <a:lnTo>
                    <a:pt x="1561834" y="299841"/>
                  </a:lnTo>
                  <a:lnTo>
                    <a:pt x="1547526" y="299640"/>
                  </a:lnTo>
                  <a:lnTo>
                    <a:pt x="1533171" y="299511"/>
                  </a:lnTo>
                  <a:lnTo>
                    <a:pt x="1518792" y="299466"/>
                  </a:lnTo>
                  <a:lnTo>
                    <a:pt x="1504293" y="299511"/>
                  </a:lnTo>
                  <a:lnTo>
                    <a:pt x="1490519" y="299640"/>
                  </a:lnTo>
                  <a:lnTo>
                    <a:pt x="1477484" y="299841"/>
                  </a:lnTo>
                  <a:lnTo>
                    <a:pt x="1465198" y="300101"/>
                  </a:lnTo>
                  <a:lnTo>
                    <a:pt x="1464437" y="290576"/>
                  </a:lnTo>
                  <a:lnTo>
                    <a:pt x="1489456" y="272415"/>
                  </a:lnTo>
                  <a:lnTo>
                    <a:pt x="1489456" y="266065"/>
                  </a:lnTo>
                  <a:lnTo>
                    <a:pt x="1489456" y="182880"/>
                  </a:lnTo>
                  <a:lnTo>
                    <a:pt x="1474575" y="143160"/>
                  </a:lnTo>
                  <a:lnTo>
                    <a:pt x="1451483" y="137160"/>
                  </a:lnTo>
                  <a:lnTo>
                    <a:pt x="1443146" y="137634"/>
                  </a:lnTo>
                  <a:lnTo>
                    <a:pt x="1434703" y="139049"/>
                  </a:lnTo>
                  <a:lnTo>
                    <a:pt x="1426140" y="141392"/>
                  </a:lnTo>
                  <a:lnTo>
                    <a:pt x="1417446" y="144653"/>
                  </a:lnTo>
                  <a:lnTo>
                    <a:pt x="1417446" y="232156"/>
                  </a:lnTo>
                  <a:lnTo>
                    <a:pt x="1417828" y="277622"/>
                  </a:lnTo>
                  <a:lnTo>
                    <a:pt x="1443100" y="290576"/>
                  </a:lnTo>
                  <a:lnTo>
                    <a:pt x="1443482" y="300101"/>
                  </a:lnTo>
                  <a:lnTo>
                    <a:pt x="1430910" y="299841"/>
                  </a:lnTo>
                  <a:lnTo>
                    <a:pt x="1417780" y="299640"/>
                  </a:lnTo>
                  <a:lnTo>
                    <a:pt x="1404102" y="299511"/>
                  </a:lnTo>
                  <a:lnTo>
                    <a:pt x="1389888" y="299466"/>
                  </a:lnTo>
                  <a:lnTo>
                    <a:pt x="1375173" y="299511"/>
                  </a:lnTo>
                  <a:lnTo>
                    <a:pt x="1360566" y="299640"/>
                  </a:lnTo>
                  <a:lnTo>
                    <a:pt x="1346078" y="299841"/>
                  </a:lnTo>
                  <a:lnTo>
                    <a:pt x="1331722" y="300101"/>
                  </a:lnTo>
                  <a:lnTo>
                    <a:pt x="1330705" y="290576"/>
                  </a:lnTo>
                  <a:lnTo>
                    <a:pt x="1361059" y="269113"/>
                  </a:lnTo>
                  <a:lnTo>
                    <a:pt x="1361059" y="260985"/>
                  </a:lnTo>
                  <a:lnTo>
                    <a:pt x="1361059" y="253111"/>
                  </a:lnTo>
                  <a:lnTo>
                    <a:pt x="1361059" y="79375"/>
                  </a:lnTo>
                  <a:lnTo>
                    <a:pt x="1361011" y="66589"/>
                  </a:lnTo>
                  <a:lnTo>
                    <a:pt x="1360868" y="54340"/>
                  </a:lnTo>
                  <a:lnTo>
                    <a:pt x="1360630" y="42638"/>
                  </a:lnTo>
                  <a:lnTo>
                    <a:pt x="1360297" y="31496"/>
                  </a:lnTo>
                  <a:lnTo>
                    <a:pt x="1331087" y="23495"/>
                  </a:lnTo>
                  <a:lnTo>
                    <a:pt x="1329816" y="15367"/>
                  </a:lnTo>
                  <a:lnTo>
                    <a:pt x="1353889" y="11626"/>
                  </a:lnTo>
                  <a:lnTo>
                    <a:pt x="1376378" y="7826"/>
                  </a:lnTo>
                  <a:lnTo>
                    <a:pt x="1397271" y="3954"/>
                  </a:lnTo>
                  <a:lnTo>
                    <a:pt x="1416558" y="0"/>
                  </a:lnTo>
                  <a:close/>
                </a:path>
                <a:path w="1576070" h="305435">
                  <a:moveTo>
                    <a:pt x="1123950" y="0"/>
                  </a:moveTo>
                  <a:lnTo>
                    <a:pt x="1126109" y="1651"/>
                  </a:lnTo>
                  <a:lnTo>
                    <a:pt x="1125535" y="15583"/>
                  </a:lnTo>
                  <a:lnTo>
                    <a:pt x="1125140" y="29956"/>
                  </a:lnTo>
                  <a:lnTo>
                    <a:pt x="1124912" y="44781"/>
                  </a:lnTo>
                  <a:lnTo>
                    <a:pt x="1124839" y="60071"/>
                  </a:lnTo>
                  <a:lnTo>
                    <a:pt x="1124839" y="243840"/>
                  </a:lnTo>
                  <a:lnTo>
                    <a:pt x="1127252" y="282702"/>
                  </a:lnTo>
                  <a:lnTo>
                    <a:pt x="1155064" y="290576"/>
                  </a:lnTo>
                  <a:lnTo>
                    <a:pt x="1155700" y="300101"/>
                  </a:lnTo>
                  <a:lnTo>
                    <a:pt x="1141035" y="299841"/>
                  </a:lnTo>
                  <a:lnTo>
                    <a:pt x="1126394" y="299640"/>
                  </a:lnTo>
                  <a:lnTo>
                    <a:pt x="1111801" y="299511"/>
                  </a:lnTo>
                  <a:lnTo>
                    <a:pt x="1097279" y="299466"/>
                  </a:lnTo>
                  <a:lnTo>
                    <a:pt x="1082544" y="299511"/>
                  </a:lnTo>
                  <a:lnTo>
                    <a:pt x="1067879" y="299640"/>
                  </a:lnTo>
                  <a:lnTo>
                    <a:pt x="1053310" y="299841"/>
                  </a:lnTo>
                  <a:lnTo>
                    <a:pt x="1038860" y="300101"/>
                  </a:lnTo>
                  <a:lnTo>
                    <a:pt x="1037843" y="290576"/>
                  </a:lnTo>
                  <a:lnTo>
                    <a:pt x="1063116" y="283591"/>
                  </a:lnTo>
                  <a:lnTo>
                    <a:pt x="1066164" y="282829"/>
                  </a:lnTo>
                  <a:lnTo>
                    <a:pt x="1067815" y="280797"/>
                  </a:lnTo>
                  <a:lnTo>
                    <a:pt x="1068451" y="251587"/>
                  </a:lnTo>
                  <a:lnTo>
                    <a:pt x="1068451" y="79375"/>
                  </a:lnTo>
                  <a:lnTo>
                    <a:pt x="1067689" y="31496"/>
                  </a:lnTo>
                  <a:lnTo>
                    <a:pt x="1038478" y="23495"/>
                  </a:lnTo>
                  <a:lnTo>
                    <a:pt x="1037209" y="15367"/>
                  </a:lnTo>
                  <a:lnTo>
                    <a:pt x="1061281" y="11626"/>
                  </a:lnTo>
                  <a:lnTo>
                    <a:pt x="1083770" y="7826"/>
                  </a:lnTo>
                  <a:lnTo>
                    <a:pt x="1104663" y="3954"/>
                  </a:lnTo>
                  <a:lnTo>
                    <a:pt x="1123950" y="0"/>
                  </a:lnTo>
                  <a:close/>
                </a:path>
                <a:path w="1576070" h="305435">
                  <a:moveTo>
                    <a:pt x="427481" y="0"/>
                  </a:moveTo>
                  <a:lnTo>
                    <a:pt x="429640" y="1651"/>
                  </a:lnTo>
                  <a:lnTo>
                    <a:pt x="429067" y="15583"/>
                  </a:lnTo>
                  <a:lnTo>
                    <a:pt x="428672" y="29956"/>
                  </a:lnTo>
                  <a:lnTo>
                    <a:pt x="428444" y="44781"/>
                  </a:lnTo>
                  <a:lnTo>
                    <a:pt x="428370" y="60071"/>
                  </a:lnTo>
                  <a:lnTo>
                    <a:pt x="428370" y="129794"/>
                  </a:lnTo>
                  <a:lnTo>
                    <a:pt x="445160" y="121032"/>
                  </a:lnTo>
                  <a:lnTo>
                    <a:pt x="461819" y="114760"/>
                  </a:lnTo>
                  <a:lnTo>
                    <a:pt x="478359" y="110988"/>
                  </a:lnTo>
                  <a:lnTo>
                    <a:pt x="494791" y="109728"/>
                  </a:lnTo>
                  <a:lnTo>
                    <a:pt x="508504" y="110706"/>
                  </a:lnTo>
                  <a:lnTo>
                    <a:pt x="547498" y="134213"/>
                  </a:lnTo>
                  <a:lnTo>
                    <a:pt x="556767" y="170307"/>
                  </a:lnTo>
                  <a:lnTo>
                    <a:pt x="556767" y="240030"/>
                  </a:lnTo>
                  <a:lnTo>
                    <a:pt x="556791" y="251678"/>
                  </a:lnTo>
                  <a:lnTo>
                    <a:pt x="562355" y="283591"/>
                  </a:lnTo>
                  <a:lnTo>
                    <a:pt x="586359" y="290576"/>
                  </a:lnTo>
                  <a:lnTo>
                    <a:pt x="586993" y="300101"/>
                  </a:lnTo>
                  <a:lnTo>
                    <a:pt x="572758" y="299841"/>
                  </a:lnTo>
                  <a:lnTo>
                    <a:pt x="558450" y="299640"/>
                  </a:lnTo>
                  <a:lnTo>
                    <a:pt x="544095" y="299511"/>
                  </a:lnTo>
                  <a:lnTo>
                    <a:pt x="529716" y="299466"/>
                  </a:lnTo>
                  <a:lnTo>
                    <a:pt x="515217" y="299511"/>
                  </a:lnTo>
                  <a:lnTo>
                    <a:pt x="501443" y="299640"/>
                  </a:lnTo>
                  <a:lnTo>
                    <a:pt x="488408" y="299841"/>
                  </a:lnTo>
                  <a:lnTo>
                    <a:pt x="476123" y="300101"/>
                  </a:lnTo>
                  <a:lnTo>
                    <a:pt x="475361" y="290576"/>
                  </a:lnTo>
                  <a:lnTo>
                    <a:pt x="500379" y="272415"/>
                  </a:lnTo>
                  <a:lnTo>
                    <a:pt x="500379" y="266065"/>
                  </a:lnTo>
                  <a:lnTo>
                    <a:pt x="500379" y="182880"/>
                  </a:lnTo>
                  <a:lnTo>
                    <a:pt x="485499" y="143160"/>
                  </a:lnTo>
                  <a:lnTo>
                    <a:pt x="462406" y="137160"/>
                  </a:lnTo>
                  <a:lnTo>
                    <a:pt x="454070" y="137634"/>
                  </a:lnTo>
                  <a:lnTo>
                    <a:pt x="445627" y="139049"/>
                  </a:lnTo>
                  <a:lnTo>
                    <a:pt x="437064" y="141392"/>
                  </a:lnTo>
                  <a:lnTo>
                    <a:pt x="428370" y="144653"/>
                  </a:lnTo>
                  <a:lnTo>
                    <a:pt x="428370" y="232156"/>
                  </a:lnTo>
                  <a:lnTo>
                    <a:pt x="428751" y="277622"/>
                  </a:lnTo>
                  <a:lnTo>
                    <a:pt x="454025" y="290576"/>
                  </a:lnTo>
                  <a:lnTo>
                    <a:pt x="454405" y="300101"/>
                  </a:lnTo>
                  <a:lnTo>
                    <a:pt x="441834" y="299841"/>
                  </a:lnTo>
                  <a:lnTo>
                    <a:pt x="428704" y="299640"/>
                  </a:lnTo>
                  <a:lnTo>
                    <a:pt x="415026" y="299511"/>
                  </a:lnTo>
                  <a:lnTo>
                    <a:pt x="400812" y="299466"/>
                  </a:lnTo>
                  <a:lnTo>
                    <a:pt x="386097" y="299511"/>
                  </a:lnTo>
                  <a:lnTo>
                    <a:pt x="371490" y="299640"/>
                  </a:lnTo>
                  <a:lnTo>
                    <a:pt x="357002" y="299841"/>
                  </a:lnTo>
                  <a:lnTo>
                    <a:pt x="342645" y="300101"/>
                  </a:lnTo>
                  <a:lnTo>
                    <a:pt x="341629" y="290576"/>
                  </a:lnTo>
                  <a:lnTo>
                    <a:pt x="371982" y="269113"/>
                  </a:lnTo>
                  <a:lnTo>
                    <a:pt x="371982" y="260985"/>
                  </a:lnTo>
                  <a:lnTo>
                    <a:pt x="371982" y="253111"/>
                  </a:lnTo>
                  <a:lnTo>
                    <a:pt x="371982" y="79375"/>
                  </a:lnTo>
                  <a:lnTo>
                    <a:pt x="371935" y="66589"/>
                  </a:lnTo>
                  <a:lnTo>
                    <a:pt x="371792" y="54340"/>
                  </a:lnTo>
                  <a:lnTo>
                    <a:pt x="371554" y="42638"/>
                  </a:lnTo>
                  <a:lnTo>
                    <a:pt x="371220" y="31496"/>
                  </a:lnTo>
                  <a:lnTo>
                    <a:pt x="342011" y="23495"/>
                  </a:lnTo>
                  <a:lnTo>
                    <a:pt x="340740" y="15367"/>
                  </a:lnTo>
                  <a:lnTo>
                    <a:pt x="364813" y="11626"/>
                  </a:lnTo>
                  <a:lnTo>
                    <a:pt x="387302" y="7826"/>
                  </a:lnTo>
                  <a:lnTo>
                    <a:pt x="408195" y="3954"/>
                  </a:lnTo>
                  <a:lnTo>
                    <a:pt x="427481" y="0"/>
                  </a:lnTo>
                  <a:close/>
                </a:path>
                <a:path w="1576070" h="305435">
                  <a:moveTo>
                    <a:pt x="195834" y="0"/>
                  </a:moveTo>
                  <a:lnTo>
                    <a:pt x="198247" y="1651"/>
                  </a:lnTo>
                  <a:lnTo>
                    <a:pt x="197653" y="23296"/>
                  </a:lnTo>
                  <a:lnTo>
                    <a:pt x="197215" y="45751"/>
                  </a:lnTo>
                  <a:lnTo>
                    <a:pt x="196943" y="69016"/>
                  </a:lnTo>
                  <a:lnTo>
                    <a:pt x="196850" y="93091"/>
                  </a:lnTo>
                  <a:lnTo>
                    <a:pt x="196850" y="201168"/>
                  </a:lnTo>
                  <a:lnTo>
                    <a:pt x="196853" y="214239"/>
                  </a:lnTo>
                  <a:lnTo>
                    <a:pt x="196881" y="227536"/>
                  </a:lnTo>
                  <a:lnTo>
                    <a:pt x="196957" y="241047"/>
                  </a:lnTo>
                  <a:lnTo>
                    <a:pt x="197103" y="254762"/>
                  </a:lnTo>
                  <a:lnTo>
                    <a:pt x="197103" y="261493"/>
                  </a:lnTo>
                  <a:lnTo>
                    <a:pt x="197357" y="266954"/>
                  </a:lnTo>
                  <a:lnTo>
                    <a:pt x="197865" y="271018"/>
                  </a:lnTo>
                  <a:lnTo>
                    <a:pt x="198374" y="275209"/>
                  </a:lnTo>
                  <a:lnTo>
                    <a:pt x="209550" y="284988"/>
                  </a:lnTo>
                  <a:lnTo>
                    <a:pt x="213232" y="285750"/>
                  </a:lnTo>
                  <a:lnTo>
                    <a:pt x="218693" y="286258"/>
                  </a:lnTo>
                  <a:lnTo>
                    <a:pt x="225805" y="286385"/>
                  </a:lnTo>
                  <a:lnTo>
                    <a:pt x="227075" y="295148"/>
                  </a:lnTo>
                  <a:lnTo>
                    <a:pt x="213068" y="299481"/>
                  </a:lnTo>
                  <a:lnTo>
                    <a:pt x="200167" y="302577"/>
                  </a:lnTo>
                  <a:lnTo>
                    <a:pt x="188339" y="304434"/>
                  </a:lnTo>
                  <a:lnTo>
                    <a:pt x="177545" y="305054"/>
                  </a:lnTo>
                  <a:lnTo>
                    <a:pt x="165373" y="303696"/>
                  </a:lnTo>
                  <a:lnTo>
                    <a:pt x="155511" y="299624"/>
                  </a:lnTo>
                  <a:lnTo>
                    <a:pt x="147935" y="292838"/>
                  </a:lnTo>
                  <a:lnTo>
                    <a:pt x="142620" y="283337"/>
                  </a:lnTo>
                  <a:lnTo>
                    <a:pt x="129236" y="292838"/>
                  </a:lnTo>
                  <a:lnTo>
                    <a:pt x="115173" y="299624"/>
                  </a:lnTo>
                  <a:lnTo>
                    <a:pt x="100419" y="303696"/>
                  </a:lnTo>
                  <a:lnTo>
                    <a:pt x="84962" y="305054"/>
                  </a:lnTo>
                  <a:lnTo>
                    <a:pt x="66347" y="303434"/>
                  </a:lnTo>
                  <a:lnTo>
                    <a:pt x="22860" y="279146"/>
                  </a:lnTo>
                  <a:lnTo>
                    <a:pt x="1428" y="232890"/>
                  </a:lnTo>
                  <a:lnTo>
                    <a:pt x="0" y="214249"/>
                  </a:lnTo>
                  <a:lnTo>
                    <a:pt x="1835" y="190813"/>
                  </a:lnTo>
                  <a:lnTo>
                    <a:pt x="16555" y="152419"/>
                  </a:lnTo>
                  <a:lnTo>
                    <a:pt x="45684" y="125579"/>
                  </a:lnTo>
                  <a:lnTo>
                    <a:pt x="86935" y="112053"/>
                  </a:lnTo>
                  <a:lnTo>
                    <a:pt x="112013" y="110363"/>
                  </a:lnTo>
                  <a:lnTo>
                    <a:pt x="118729" y="110486"/>
                  </a:lnTo>
                  <a:lnTo>
                    <a:pt x="125729" y="110871"/>
                  </a:lnTo>
                  <a:lnTo>
                    <a:pt x="133016" y="111541"/>
                  </a:lnTo>
                  <a:lnTo>
                    <a:pt x="140588" y="112522"/>
                  </a:lnTo>
                  <a:lnTo>
                    <a:pt x="140541" y="91735"/>
                  </a:lnTo>
                  <a:lnTo>
                    <a:pt x="140398" y="71294"/>
                  </a:lnTo>
                  <a:lnTo>
                    <a:pt x="140160" y="51210"/>
                  </a:lnTo>
                  <a:lnTo>
                    <a:pt x="139826" y="31496"/>
                  </a:lnTo>
                  <a:lnTo>
                    <a:pt x="110616" y="23495"/>
                  </a:lnTo>
                  <a:lnTo>
                    <a:pt x="109219" y="15367"/>
                  </a:lnTo>
                  <a:lnTo>
                    <a:pt x="132843" y="11626"/>
                  </a:lnTo>
                  <a:lnTo>
                    <a:pt x="155146" y="7826"/>
                  </a:lnTo>
                  <a:lnTo>
                    <a:pt x="176139" y="3954"/>
                  </a:lnTo>
                  <a:lnTo>
                    <a:pt x="195834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1667510" y="5621997"/>
            <a:ext cx="2761869" cy="30538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22</TotalTime>
  <Words>293</Words>
  <Application>Microsoft Office PowerPoint</Application>
  <PresentationFormat>On-screen Show (4:3)</PresentationFormat>
  <Paragraphs>61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Foundry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Wind energy :-</vt:lpstr>
      <vt:lpstr>Slide 16</vt:lpstr>
      <vt:lpstr>Solar energy :-</vt:lpstr>
      <vt:lpstr>Slide 18</vt:lpstr>
      <vt:lpstr>Hydro power plants :-</vt:lpstr>
      <vt:lpstr>Slide 20</vt:lpstr>
      <vt:lpstr>Slide 21</vt:lpstr>
      <vt:lpstr>Slide 22</vt:lpstr>
      <vt:lpstr>Slide 23</vt:lpstr>
      <vt:lpstr>Slide 24</vt:lpstr>
      <vt:lpstr>Slide 25</vt:lpstr>
      <vt:lpstr>Geothermal energy :-</vt:lpstr>
      <vt:lpstr>BIOFUEL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user</cp:lastModifiedBy>
  <cp:revision>10</cp:revision>
  <dcterms:created xsi:type="dcterms:W3CDTF">2020-08-11T05:30:10Z</dcterms:created>
  <dcterms:modified xsi:type="dcterms:W3CDTF">2020-08-25T09:30:12Z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2020-08-11T00:00:00Z</vt:filetime>
  </property>
</Properties>
</file>